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7"/>
  </p:notesMasterIdLst>
  <p:sldIdLst>
    <p:sldId id="290" r:id="rId2"/>
    <p:sldId id="260" r:id="rId3"/>
    <p:sldId id="571" r:id="rId4"/>
    <p:sldId id="599" r:id="rId5"/>
    <p:sldId id="261" r:id="rId6"/>
    <p:sldId id="585" r:id="rId7"/>
    <p:sldId id="579" r:id="rId8"/>
    <p:sldId id="518" r:id="rId9"/>
    <p:sldId id="593" r:id="rId10"/>
    <p:sldId id="621" r:id="rId11"/>
    <p:sldId id="622" r:id="rId12"/>
    <p:sldId id="623" r:id="rId13"/>
    <p:sldId id="620" r:id="rId14"/>
    <p:sldId id="619" r:id="rId15"/>
    <p:sldId id="586" r:id="rId16"/>
    <p:sldId id="568" r:id="rId17"/>
    <p:sldId id="592" r:id="rId18"/>
    <p:sldId id="607" r:id="rId19"/>
    <p:sldId id="271" r:id="rId20"/>
    <p:sldId id="273" r:id="rId21"/>
    <p:sldId id="587" r:id="rId22"/>
    <p:sldId id="608" r:id="rId23"/>
    <p:sldId id="612" r:id="rId24"/>
    <p:sldId id="597" r:id="rId25"/>
    <p:sldId id="570" r:id="rId26"/>
    <p:sldId id="601" r:id="rId27"/>
    <p:sldId id="627" r:id="rId28"/>
    <p:sldId id="628" r:id="rId29"/>
    <p:sldId id="629" r:id="rId30"/>
    <p:sldId id="575" r:id="rId31"/>
    <p:sldId id="605" r:id="rId32"/>
    <p:sldId id="588" r:id="rId33"/>
    <p:sldId id="600" r:id="rId34"/>
    <p:sldId id="630" r:id="rId35"/>
    <p:sldId id="280" r:id="rId36"/>
  </p:sldIdLst>
  <p:sldSz cx="12192000" cy="6858000"/>
  <p:notesSz cx="6954838" cy="9240838"/>
  <p:embeddedFontLst>
    <p:embeddedFont>
      <p:font typeface="Heebo" pitchFamily="2" charset="-79"/>
      <p:regular r:id="rId38"/>
      <p:bold r:id="rId38"/>
    </p:embeddedFont>
    <p:embeddedFont>
      <p:font typeface="Heebo Light" pitchFamily="2" charset="-79"/>
      <p:regular r:id="rId38"/>
    </p:embeddedFont>
    <p:embeddedFont>
      <p:font typeface="Heebo Medium" pitchFamily="2" charset="-79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28">
          <p15:clr>
            <a:srgbClr val="A4A3A4"/>
          </p15:clr>
        </p15:guide>
        <p15:guide id="2" orient="horz" pos="2520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pos="6096">
          <p15:clr>
            <a:srgbClr val="A4A3A4"/>
          </p15:clr>
        </p15:guide>
        <p15:guide id="5" orient="horz" pos="360">
          <p15:clr>
            <a:srgbClr val="A4A3A4"/>
          </p15:clr>
        </p15:guide>
        <p15:guide id="6" pos="792">
          <p15:clr>
            <a:srgbClr val="A4A3A4"/>
          </p15:clr>
        </p15:guide>
        <p15:guide id="7" pos="6456">
          <p15:clr>
            <a:srgbClr val="A4A3A4"/>
          </p15:clr>
        </p15:guide>
        <p15:guide id="8" pos="4203">
          <p15:clr>
            <a:srgbClr val="A4A3A4"/>
          </p15:clr>
        </p15:guide>
        <p15:guide id="9" pos="2074">
          <p15:clr>
            <a:srgbClr val="A4A3A4"/>
          </p15:clr>
        </p15:guide>
        <p15:guide id="10" pos="3840">
          <p15:clr>
            <a:srgbClr val="A4A3A4"/>
          </p15:clr>
        </p15:guide>
        <p15:guide id="11" orient="horz" pos="177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sDYY/hmG6fU0wmQ2oVZAdh/8Q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7" autoAdjust="0"/>
    <p:restoredTop sz="96279" autoAdjust="0"/>
  </p:normalViewPr>
  <p:slideViewPr>
    <p:cSldViewPr snapToGrid="0">
      <p:cViewPr varScale="1">
        <p:scale>
          <a:sx n="99" d="100"/>
          <a:sy n="99" d="100"/>
        </p:scale>
        <p:origin x="96" y="270"/>
      </p:cViewPr>
      <p:guideLst>
        <p:guide pos="528"/>
        <p:guide orient="horz" pos="2520"/>
        <p:guide orient="horz" pos="3840"/>
        <p:guide pos="6096"/>
        <p:guide orient="horz" pos="360"/>
        <p:guide pos="792"/>
        <p:guide pos="6456"/>
        <p:guide pos="4203"/>
        <p:guide pos="2074"/>
        <p:guide pos="3840"/>
        <p:guide orient="horz" pos="1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NUL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>
              <a:defRPr b="0" i="0">
                <a:latin typeface="Heebo" pitchFamily="2" charset="-79"/>
                <a:cs typeface="Heebo" pitchFamily="2" charset="-79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Heebo" pitchFamily="2" charset="-79"/>
        <a:ea typeface="Heebo" pitchFamily="2" charset="-79"/>
        <a:cs typeface="Heebo" pitchFamily="2" charset="-79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228" name="Google Shape;228;p1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93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529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452" name="Google Shape;452;p1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577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786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0138-77EE-466A-BAEB-47D907700EE9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554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1F377-2CB4-41E1-B25F-FCF66DB3E6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05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1F377-2CB4-41E1-B25F-FCF66DB3E6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7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4581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452" name="Google Shape;452;p1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5515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452" name="Google Shape;452;p1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275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51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267" name="Google Shape;267;p5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452" name="Google Shape;452;p1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0014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452" name="Google Shape;452;p1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0089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452" name="Google Shape;452;p1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5154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452" name="Google Shape;452;p1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44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452" name="Google Shape;452;p1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518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452" name="Google Shape;452;p1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3577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452" name="Google Shape;452;p1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887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8817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452" name="Google Shape;452;p1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957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452" name="Google Shape;452;p1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655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452" name="Google Shape;452;p1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2922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p2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619" name="Google Shape;619;p25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30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0138-77EE-466A-BAEB-47D907700EE9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22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324" name="Google Shape;324;p8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599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324" name="Google Shape;324;p8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99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324" name="Google Shape;324;p8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697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imcloud.com/" TargetMode="Externa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l XPS 13">
  <p:cSld name="Dell XPS 13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7"/>
          <p:cNvSpPr>
            <a:spLocks noGrp="1"/>
          </p:cNvSpPr>
          <p:nvPr>
            <p:ph type="pic" idx="2"/>
          </p:nvPr>
        </p:nvSpPr>
        <p:spPr>
          <a:xfrm>
            <a:off x="5651501" y="1380445"/>
            <a:ext cx="6540499" cy="36814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96000" tIns="1476000" rIns="72000" bIns="720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folio 1">
  <p:cSld name="Porfolio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>
            <a:spLocks noGrp="1"/>
          </p:cNvSpPr>
          <p:nvPr>
            <p:ph type="pic" idx="2"/>
          </p:nvPr>
        </p:nvSpPr>
        <p:spPr>
          <a:xfrm>
            <a:off x="1083310" y="2034858"/>
            <a:ext cx="483535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288000" rIns="91425" bIns="248400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Google Shape;59;p37"/>
          <p:cNvSpPr>
            <a:spLocks noGrp="1"/>
          </p:cNvSpPr>
          <p:nvPr>
            <p:ph type="pic" idx="3"/>
          </p:nvPr>
        </p:nvSpPr>
        <p:spPr>
          <a:xfrm>
            <a:off x="6263180" y="2034858"/>
            <a:ext cx="484551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288000" rIns="91425" bIns="248400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0" name="Google Shape;60;p37"/>
          <p:cNvSpPr>
            <a:spLocks noGrp="1"/>
          </p:cNvSpPr>
          <p:nvPr>
            <p:ph type="pic" idx="4"/>
          </p:nvPr>
        </p:nvSpPr>
        <p:spPr>
          <a:xfrm>
            <a:off x="6263180" y="4462667"/>
            <a:ext cx="484551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288000" rIns="91425" bIns="248400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1" name="Google Shape;61;p37"/>
          <p:cNvSpPr>
            <a:spLocks noGrp="1"/>
          </p:cNvSpPr>
          <p:nvPr>
            <p:ph type="pic" idx="5"/>
          </p:nvPr>
        </p:nvSpPr>
        <p:spPr>
          <a:xfrm>
            <a:off x="1083310" y="4462667"/>
            <a:ext cx="483535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288000" rIns="91425" bIns="248400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1083310" y="3154934"/>
            <a:ext cx="4835350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360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6"/>
          </p:nvPr>
        </p:nvSpPr>
        <p:spPr>
          <a:xfrm>
            <a:off x="1083310" y="3541587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7"/>
          </p:nvPr>
        </p:nvSpPr>
        <p:spPr>
          <a:xfrm>
            <a:off x="6263180" y="3154934"/>
            <a:ext cx="4835350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360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8"/>
          </p:nvPr>
        </p:nvSpPr>
        <p:spPr>
          <a:xfrm>
            <a:off x="6263180" y="3541587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6" name="Google Shape;66;p37"/>
          <p:cNvSpPr txBox="1">
            <a:spLocks noGrp="1"/>
          </p:cNvSpPr>
          <p:nvPr>
            <p:ph type="body" idx="9"/>
          </p:nvPr>
        </p:nvSpPr>
        <p:spPr>
          <a:xfrm>
            <a:off x="1083310" y="5582743"/>
            <a:ext cx="4835350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360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13"/>
          </p:nvPr>
        </p:nvSpPr>
        <p:spPr>
          <a:xfrm>
            <a:off x="1083310" y="5969396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4"/>
          </p:nvPr>
        </p:nvSpPr>
        <p:spPr>
          <a:xfrm>
            <a:off x="6263180" y="5582743"/>
            <a:ext cx="4835350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360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9" name="Google Shape;69;p37"/>
          <p:cNvSpPr txBox="1">
            <a:spLocks noGrp="1"/>
          </p:cNvSpPr>
          <p:nvPr>
            <p:ph type="body" idx="15"/>
          </p:nvPr>
        </p:nvSpPr>
        <p:spPr>
          <a:xfrm>
            <a:off x="6263180" y="5969396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2">
  <p:cSld name="Portfolio 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>
            <a:spLocks noGrp="1"/>
          </p:cNvSpPr>
          <p:nvPr>
            <p:ph type="pic" idx="2"/>
          </p:nvPr>
        </p:nvSpPr>
        <p:spPr>
          <a:xfrm>
            <a:off x="325120" y="2092914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6480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2" name="Google Shape;72;p38"/>
          <p:cNvSpPr>
            <a:spLocks noGrp="1"/>
          </p:cNvSpPr>
          <p:nvPr>
            <p:ph type="pic" idx="3"/>
          </p:nvPr>
        </p:nvSpPr>
        <p:spPr>
          <a:xfrm>
            <a:off x="2682240" y="2092914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6480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3" name="Google Shape;73;p38"/>
          <p:cNvSpPr>
            <a:spLocks noGrp="1"/>
          </p:cNvSpPr>
          <p:nvPr>
            <p:ph type="pic" idx="4"/>
          </p:nvPr>
        </p:nvSpPr>
        <p:spPr>
          <a:xfrm>
            <a:off x="5039360" y="2092914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6480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4" name="Google Shape;74;p38"/>
          <p:cNvSpPr>
            <a:spLocks noGrp="1"/>
          </p:cNvSpPr>
          <p:nvPr>
            <p:ph type="pic" idx="5"/>
          </p:nvPr>
        </p:nvSpPr>
        <p:spPr>
          <a:xfrm>
            <a:off x="7396480" y="2092914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6480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5" name="Google Shape;75;p38"/>
          <p:cNvSpPr>
            <a:spLocks noGrp="1"/>
          </p:cNvSpPr>
          <p:nvPr>
            <p:ph type="pic" idx="6"/>
          </p:nvPr>
        </p:nvSpPr>
        <p:spPr>
          <a:xfrm>
            <a:off x="9753600" y="2092914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6480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6" name="Google Shape;76;p38"/>
          <p:cNvSpPr>
            <a:spLocks noGrp="1"/>
          </p:cNvSpPr>
          <p:nvPr>
            <p:ph type="pic" idx="7"/>
          </p:nvPr>
        </p:nvSpPr>
        <p:spPr>
          <a:xfrm>
            <a:off x="325120" y="4431823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6480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7" name="Google Shape;77;p38"/>
          <p:cNvSpPr>
            <a:spLocks noGrp="1"/>
          </p:cNvSpPr>
          <p:nvPr>
            <p:ph type="pic" idx="8"/>
          </p:nvPr>
        </p:nvSpPr>
        <p:spPr>
          <a:xfrm>
            <a:off x="2682240" y="4431823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6480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8" name="Google Shape;78;p38"/>
          <p:cNvSpPr>
            <a:spLocks noGrp="1"/>
          </p:cNvSpPr>
          <p:nvPr>
            <p:ph type="pic" idx="9"/>
          </p:nvPr>
        </p:nvSpPr>
        <p:spPr>
          <a:xfrm>
            <a:off x="5039360" y="4431823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6480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9" name="Google Shape;79;p38"/>
          <p:cNvSpPr>
            <a:spLocks noGrp="1"/>
          </p:cNvSpPr>
          <p:nvPr>
            <p:ph type="pic" idx="13"/>
          </p:nvPr>
        </p:nvSpPr>
        <p:spPr>
          <a:xfrm>
            <a:off x="7396480" y="4431823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6480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0" name="Google Shape;80;p38"/>
          <p:cNvSpPr>
            <a:spLocks noGrp="1"/>
          </p:cNvSpPr>
          <p:nvPr>
            <p:ph type="pic" idx="14"/>
          </p:nvPr>
        </p:nvSpPr>
        <p:spPr>
          <a:xfrm>
            <a:off x="9753600" y="4431823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6480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1"/>
          </p:nvPr>
        </p:nvSpPr>
        <p:spPr>
          <a:xfrm>
            <a:off x="325119" y="3212990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38"/>
          <p:cNvSpPr txBox="1">
            <a:spLocks noGrp="1"/>
          </p:cNvSpPr>
          <p:nvPr>
            <p:ph type="body" idx="15"/>
          </p:nvPr>
        </p:nvSpPr>
        <p:spPr>
          <a:xfrm>
            <a:off x="325120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3" name="Google Shape;83;p38"/>
          <p:cNvSpPr txBox="1">
            <a:spLocks noGrp="1"/>
          </p:cNvSpPr>
          <p:nvPr>
            <p:ph type="body" idx="16"/>
          </p:nvPr>
        </p:nvSpPr>
        <p:spPr>
          <a:xfrm>
            <a:off x="2682238" y="3212990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4" name="Google Shape;84;p38"/>
          <p:cNvSpPr txBox="1">
            <a:spLocks noGrp="1"/>
          </p:cNvSpPr>
          <p:nvPr>
            <p:ph type="body" idx="17"/>
          </p:nvPr>
        </p:nvSpPr>
        <p:spPr>
          <a:xfrm>
            <a:off x="2682239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5" name="Google Shape;85;p38"/>
          <p:cNvSpPr txBox="1">
            <a:spLocks noGrp="1"/>
          </p:cNvSpPr>
          <p:nvPr>
            <p:ph type="body" idx="18"/>
          </p:nvPr>
        </p:nvSpPr>
        <p:spPr>
          <a:xfrm>
            <a:off x="5039355" y="3212990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6" name="Google Shape;86;p38"/>
          <p:cNvSpPr txBox="1">
            <a:spLocks noGrp="1"/>
          </p:cNvSpPr>
          <p:nvPr>
            <p:ph type="body" idx="19"/>
          </p:nvPr>
        </p:nvSpPr>
        <p:spPr>
          <a:xfrm>
            <a:off x="5039356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7" name="Google Shape;87;p38"/>
          <p:cNvSpPr txBox="1">
            <a:spLocks noGrp="1"/>
          </p:cNvSpPr>
          <p:nvPr>
            <p:ph type="body" idx="20"/>
          </p:nvPr>
        </p:nvSpPr>
        <p:spPr>
          <a:xfrm>
            <a:off x="7396469" y="3212990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8" name="Google Shape;88;p38"/>
          <p:cNvSpPr txBox="1">
            <a:spLocks noGrp="1"/>
          </p:cNvSpPr>
          <p:nvPr>
            <p:ph type="body" idx="21"/>
          </p:nvPr>
        </p:nvSpPr>
        <p:spPr>
          <a:xfrm>
            <a:off x="7396470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22"/>
          </p:nvPr>
        </p:nvSpPr>
        <p:spPr>
          <a:xfrm>
            <a:off x="9753586" y="3212990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0" name="Google Shape;90;p38"/>
          <p:cNvSpPr txBox="1">
            <a:spLocks noGrp="1"/>
          </p:cNvSpPr>
          <p:nvPr>
            <p:ph type="body" idx="23"/>
          </p:nvPr>
        </p:nvSpPr>
        <p:spPr>
          <a:xfrm>
            <a:off x="9753587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1" name="Google Shape;91;p38"/>
          <p:cNvSpPr txBox="1">
            <a:spLocks noGrp="1"/>
          </p:cNvSpPr>
          <p:nvPr>
            <p:ph type="body" idx="24"/>
          </p:nvPr>
        </p:nvSpPr>
        <p:spPr>
          <a:xfrm>
            <a:off x="325119" y="5551899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2" name="Google Shape;92;p38"/>
          <p:cNvSpPr txBox="1">
            <a:spLocks noGrp="1"/>
          </p:cNvSpPr>
          <p:nvPr>
            <p:ph type="body" idx="25"/>
          </p:nvPr>
        </p:nvSpPr>
        <p:spPr>
          <a:xfrm>
            <a:off x="325120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3" name="Google Shape;93;p38"/>
          <p:cNvSpPr txBox="1">
            <a:spLocks noGrp="1"/>
          </p:cNvSpPr>
          <p:nvPr>
            <p:ph type="body" idx="26"/>
          </p:nvPr>
        </p:nvSpPr>
        <p:spPr>
          <a:xfrm>
            <a:off x="2682238" y="5551899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27"/>
          </p:nvPr>
        </p:nvSpPr>
        <p:spPr>
          <a:xfrm>
            <a:off x="2682239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28"/>
          </p:nvPr>
        </p:nvSpPr>
        <p:spPr>
          <a:xfrm>
            <a:off x="5039355" y="5551899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6" name="Google Shape;96;p38"/>
          <p:cNvSpPr txBox="1">
            <a:spLocks noGrp="1"/>
          </p:cNvSpPr>
          <p:nvPr>
            <p:ph type="body" idx="29"/>
          </p:nvPr>
        </p:nvSpPr>
        <p:spPr>
          <a:xfrm>
            <a:off x="5039356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30"/>
          </p:nvPr>
        </p:nvSpPr>
        <p:spPr>
          <a:xfrm>
            <a:off x="7396469" y="5551899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8" name="Google Shape;98;p38"/>
          <p:cNvSpPr txBox="1">
            <a:spLocks noGrp="1"/>
          </p:cNvSpPr>
          <p:nvPr>
            <p:ph type="body" idx="31"/>
          </p:nvPr>
        </p:nvSpPr>
        <p:spPr>
          <a:xfrm>
            <a:off x="7396470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9" name="Google Shape;99;p38"/>
          <p:cNvSpPr txBox="1">
            <a:spLocks noGrp="1"/>
          </p:cNvSpPr>
          <p:nvPr>
            <p:ph type="body" idx="32"/>
          </p:nvPr>
        </p:nvSpPr>
        <p:spPr>
          <a:xfrm>
            <a:off x="9753586" y="5551899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647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33"/>
          </p:nvPr>
        </p:nvSpPr>
        <p:spPr>
          <a:xfrm>
            <a:off x="9753587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1">
  <p:cSld name="Team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>
            <a:spLocks noGrp="1"/>
          </p:cNvSpPr>
          <p:nvPr>
            <p:ph type="pic" idx="2"/>
          </p:nvPr>
        </p:nvSpPr>
        <p:spPr>
          <a:xfrm>
            <a:off x="3903992" y="2612615"/>
            <a:ext cx="1864997" cy="18664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3" name="Google Shape;103;p39"/>
          <p:cNvSpPr>
            <a:spLocks noGrp="1"/>
          </p:cNvSpPr>
          <p:nvPr>
            <p:ph type="pic" idx="3"/>
          </p:nvPr>
        </p:nvSpPr>
        <p:spPr>
          <a:xfrm>
            <a:off x="6443986" y="2621323"/>
            <a:ext cx="1864997" cy="18664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4" name="Google Shape;104;p39"/>
          <p:cNvSpPr>
            <a:spLocks noGrp="1"/>
          </p:cNvSpPr>
          <p:nvPr>
            <p:ph type="pic" idx="4"/>
          </p:nvPr>
        </p:nvSpPr>
        <p:spPr>
          <a:xfrm>
            <a:off x="8983978" y="2612615"/>
            <a:ext cx="1864997" cy="18664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5" name="Google Shape;105;p39"/>
          <p:cNvSpPr>
            <a:spLocks noGrp="1"/>
          </p:cNvSpPr>
          <p:nvPr>
            <p:ph type="pic" idx="5"/>
          </p:nvPr>
        </p:nvSpPr>
        <p:spPr>
          <a:xfrm>
            <a:off x="1364002" y="2612615"/>
            <a:ext cx="1864997" cy="18664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2">
  <p:cSld name="Team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0"/>
          <p:cNvSpPr>
            <a:spLocks noGrp="1"/>
          </p:cNvSpPr>
          <p:nvPr>
            <p:ph type="pic" idx="2"/>
          </p:nvPr>
        </p:nvSpPr>
        <p:spPr>
          <a:xfrm>
            <a:off x="1367754" y="2346959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8" name="Google Shape;108;p40"/>
          <p:cNvSpPr>
            <a:spLocks noGrp="1"/>
          </p:cNvSpPr>
          <p:nvPr>
            <p:ph type="pic" idx="3"/>
          </p:nvPr>
        </p:nvSpPr>
        <p:spPr>
          <a:xfrm>
            <a:off x="4776437" y="2346959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9" name="Google Shape;109;p40"/>
          <p:cNvSpPr>
            <a:spLocks noGrp="1"/>
          </p:cNvSpPr>
          <p:nvPr>
            <p:ph type="pic" idx="4"/>
          </p:nvPr>
        </p:nvSpPr>
        <p:spPr>
          <a:xfrm>
            <a:off x="8190198" y="2346959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0" name="Google Shape;110;p40"/>
          <p:cNvSpPr>
            <a:spLocks noGrp="1"/>
          </p:cNvSpPr>
          <p:nvPr>
            <p:ph type="pic" idx="5"/>
          </p:nvPr>
        </p:nvSpPr>
        <p:spPr>
          <a:xfrm>
            <a:off x="1367754" y="3643749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1" name="Google Shape;111;p40"/>
          <p:cNvSpPr>
            <a:spLocks noGrp="1"/>
          </p:cNvSpPr>
          <p:nvPr>
            <p:ph type="pic" idx="6"/>
          </p:nvPr>
        </p:nvSpPr>
        <p:spPr>
          <a:xfrm>
            <a:off x="4776437" y="3643749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2" name="Google Shape;112;p40"/>
          <p:cNvSpPr>
            <a:spLocks noGrp="1"/>
          </p:cNvSpPr>
          <p:nvPr>
            <p:ph type="pic" idx="7"/>
          </p:nvPr>
        </p:nvSpPr>
        <p:spPr>
          <a:xfrm>
            <a:off x="8190198" y="3643749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3" name="Google Shape;113;p40"/>
          <p:cNvSpPr>
            <a:spLocks noGrp="1"/>
          </p:cNvSpPr>
          <p:nvPr>
            <p:ph type="pic" idx="8"/>
          </p:nvPr>
        </p:nvSpPr>
        <p:spPr>
          <a:xfrm>
            <a:off x="1367754" y="4995008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4" name="Google Shape;114;p40"/>
          <p:cNvSpPr>
            <a:spLocks noGrp="1"/>
          </p:cNvSpPr>
          <p:nvPr>
            <p:ph type="pic" idx="9"/>
          </p:nvPr>
        </p:nvSpPr>
        <p:spPr>
          <a:xfrm>
            <a:off x="4776437" y="4995008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5" name="Google Shape;115;p40"/>
          <p:cNvSpPr>
            <a:spLocks noGrp="1"/>
          </p:cNvSpPr>
          <p:nvPr>
            <p:ph type="pic" idx="13"/>
          </p:nvPr>
        </p:nvSpPr>
        <p:spPr>
          <a:xfrm>
            <a:off x="8190198" y="4995008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3">
  <p:cSld name="Team 3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1"/>
          <p:cNvSpPr>
            <a:spLocks noGrp="1"/>
          </p:cNvSpPr>
          <p:nvPr>
            <p:ph type="pic" idx="2"/>
          </p:nvPr>
        </p:nvSpPr>
        <p:spPr>
          <a:xfrm>
            <a:off x="1343505" y="112540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8" name="Google Shape;118;p41"/>
          <p:cNvSpPr>
            <a:spLocks noGrp="1"/>
          </p:cNvSpPr>
          <p:nvPr>
            <p:ph type="pic" idx="3"/>
          </p:nvPr>
        </p:nvSpPr>
        <p:spPr>
          <a:xfrm>
            <a:off x="3783307" y="112540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9" name="Google Shape;119;p41"/>
          <p:cNvSpPr>
            <a:spLocks noGrp="1"/>
          </p:cNvSpPr>
          <p:nvPr>
            <p:ph type="pic" idx="4"/>
          </p:nvPr>
        </p:nvSpPr>
        <p:spPr>
          <a:xfrm>
            <a:off x="6223109" y="112540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0" name="Google Shape;120;p41"/>
          <p:cNvSpPr>
            <a:spLocks noGrp="1"/>
          </p:cNvSpPr>
          <p:nvPr>
            <p:ph type="pic" idx="5"/>
          </p:nvPr>
        </p:nvSpPr>
        <p:spPr>
          <a:xfrm>
            <a:off x="8662910" y="112540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1" name="Google Shape;121;p41"/>
          <p:cNvSpPr>
            <a:spLocks noGrp="1"/>
          </p:cNvSpPr>
          <p:nvPr>
            <p:ph type="pic" idx="6"/>
          </p:nvPr>
        </p:nvSpPr>
        <p:spPr>
          <a:xfrm>
            <a:off x="1343505" y="215631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2" name="Google Shape;122;p41"/>
          <p:cNvSpPr>
            <a:spLocks noGrp="1"/>
          </p:cNvSpPr>
          <p:nvPr>
            <p:ph type="pic" idx="7"/>
          </p:nvPr>
        </p:nvSpPr>
        <p:spPr>
          <a:xfrm>
            <a:off x="3783307" y="215631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3" name="Google Shape;123;p41"/>
          <p:cNvSpPr>
            <a:spLocks noGrp="1"/>
          </p:cNvSpPr>
          <p:nvPr>
            <p:ph type="pic" idx="8"/>
          </p:nvPr>
        </p:nvSpPr>
        <p:spPr>
          <a:xfrm>
            <a:off x="6223109" y="215631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4" name="Google Shape;124;p41"/>
          <p:cNvSpPr>
            <a:spLocks noGrp="1"/>
          </p:cNvSpPr>
          <p:nvPr>
            <p:ph type="pic" idx="9"/>
          </p:nvPr>
        </p:nvSpPr>
        <p:spPr>
          <a:xfrm>
            <a:off x="8662910" y="215631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5" name="Google Shape;125;p41"/>
          <p:cNvSpPr>
            <a:spLocks noGrp="1"/>
          </p:cNvSpPr>
          <p:nvPr>
            <p:ph type="pic" idx="13"/>
          </p:nvPr>
        </p:nvSpPr>
        <p:spPr>
          <a:xfrm>
            <a:off x="1343505" y="320148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6" name="Google Shape;126;p41"/>
          <p:cNvSpPr>
            <a:spLocks noGrp="1"/>
          </p:cNvSpPr>
          <p:nvPr>
            <p:ph type="pic" idx="14"/>
          </p:nvPr>
        </p:nvSpPr>
        <p:spPr>
          <a:xfrm>
            <a:off x="3783307" y="320148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7" name="Google Shape;127;p41"/>
          <p:cNvSpPr>
            <a:spLocks noGrp="1"/>
          </p:cNvSpPr>
          <p:nvPr>
            <p:ph type="pic" idx="15"/>
          </p:nvPr>
        </p:nvSpPr>
        <p:spPr>
          <a:xfrm>
            <a:off x="6223109" y="320148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8" name="Google Shape;128;p41"/>
          <p:cNvSpPr>
            <a:spLocks noGrp="1"/>
          </p:cNvSpPr>
          <p:nvPr>
            <p:ph type="pic" idx="16"/>
          </p:nvPr>
        </p:nvSpPr>
        <p:spPr>
          <a:xfrm>
            <a:off x="8662910" y="320148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9" name="Google Shape;129;p41"/>
          <p:cNvSpPr>
            <a:spLocks noGrp="1"/>
          </p:cNvSpPr>
          <p:nvPr>
            <p:ph type="pic" idx="17"/>
          </p:nvPr>
        </p:nvSpPr>
        <p:spPr>
          <a:xfrm>
            <a:off x="1343505" y="4246658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0" name="Google Shape;130;p41"/>
          <p:cNvSpPr>
            <a:spLocks noGrp="1"/>
          </p:cNvSpPr>
          <p:nvPr>
            <p:ph type="pic" idx="18"/>
          </p:nvPr>
        </p:nvSpPr>
        <p:spPr>
          <a:xfrm>
            <a:off x="3783307" y="4246658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1" name="Google Shape;131;p41"/>
          <p:cNvSpPr>
            <a:spLocks noGrp="1"/>
          </p:cNvSpPr>
          <p:nvPr>
            <p:ph type="pic" idx="19"/>
          </p:nvPr>
        </p:nvSpPr>
        <p:spPr>
          <a:xfrm>
            <a:off x="6223109" y="4246658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2" name="Google Shape;132;p41"/>
          <p:cNvSpPr>
            <a:spLocks noGrp="1"/>
          </p:cNvSpPr>
          <p:nvPr>
            <p:ph type="pic" idx="20"/>
          </p:nvPr>
        </p:nvSpPr>
        <p:spPr>
          <a:xfrm>
            <a:off x="8662910" y="4246658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3" name="Google Shape;133;p41"/>
          <p:cNvSpPr>
            <a:spLocks noGrp="1"/>
          </p:cNvSpPr>
          <p:nvPr>
            <p:ph type="pic" idx="21"/>
          </p:nvPr>
        </p:nvSpPr>
        <p:spPr>
          <a:xfrm>
            <a:off x="1343505" y="527343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4" name="Google Shape;134;p41"/>
          <p:cNvSpPr>
            <a:spLocks noGrp="1"/>
          </p:cNvSpPr>
          <p:nvPr>
            <p:ph type="pic" idx="22"/>
          </p:nvPr>
        </p:nvSpPr>
        <p:spPr>
          <a:xfrm>
            <a:off x="3783307" y="527343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5" name="Google Shape;135;p41"/>
          <p:cNvSpPr>
            <a:spLocks noGrp="1"/>
          </p:cNvSpPr>
          <p:nvPr>
            <p:ph type="pic" idx="23"/>
          </p:nvPr>
        </p:nvSpPr>
        <p:spPr>
          <a:xfrm>
            <a:off x="6223109" y="527343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6" name="Google Shape;136;p41"/>
          <p:cNvSpPr>
            <a:spLocks noGrp="1"/>
          </p:cNvSpPr>
          <p:nvPr>
            <p:ph type="pic" idx="24"/>
          </p:nvPr>
        </p:nvSpPr>
        <p:spPr>
          <a:xfrm>
            <a:off x="8662910" y="527343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4">
  <p:cSld name="Team 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"/>
          <p:cNvSpPr>
            <a:spLocks noGrp="1"/>
          </p:cNvSpPr>
          <p:nvPr>
            <p:ph type="pic" idx="2"/>
          </p:nvPr>
        </p:nvSpPr>
        <p:spPr>
          <a:xfrm>
            <a:off x="1357314" y="2142548"/>
            <a:ext cx="2036618" cy="25977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9" name="Google Shape;139;p42"/>
          <p:cNvSpPr>
            <a:spLocks noGrp="1"/>
          </p:cNvSpPr>
          <p:nvPr>
            <p:ph type="pic" idx="3"/>
          </p:nvPr>
        </p:nvSpPr>
        <p:spPr>
          <a:xfrm>
            <a:off x="3827255" y="2142548"/>
            <a:ext cx="2036618" cy="25977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0" name="Google Shape;140;p42"/>
          <p:cNvSpPr>
            <a:spLocks noGrp="1"/>
          </p:cNvSpPr>
          <p:nvPr>
            <p:ph type="pic" idx="4"/>
          </p:nvPr>
        </p:nvSpPr>
        <p:spPr>
          <a:xfrm>
            <a:off x="6329860" y="2142548"/>
            <a:ext cx="2036618" cy="25977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1" name="Google Shape;141;p42"/>
          <p:cNvSpPr>
            <a:spLocks noGrp="1"/>
          </p:cNvSpPr>
          <p:nvPr>
            <p:ph type="pic" idx="5"/>
          </p:nvPr>
        </p:nvSpPr>
        <p:spPr>
          <a:xfrm>
            <a:off x="8810626" y="2142548"/>
            <a:ext cx="2036618" cy="25977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resentation">
  <p:cSld name="Team presenta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3"/>
          <p:cNvSpPr>
            <a:spLocks noGrp="1"/>
          </p:cNvSpPr>
          <p:nvPr>
            <p:ph type="pic" idx="2"/>
          </p:nvPr>
        </p:nvSpPr>
        <p:spPr>
          <a:xfrm>
            <a:off x="1357314" y="800100"/>
            <a:ext cx="3839072" cy="525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1">
  <p:cSld name="Contain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4"/>
          <p:cNvSpPr>
            <a:spLocks noGrp="1"/>
          </p:cNvSpPr>
          <p:nvPr>
            <p:ph type="pic" idx="2"/>
          </p:nvPr>
        </p:nvSpPr>
        <p:spPr>
          <a:xfrm>
            <a:off x="1357313" y="2333624"/>
            <a:ext cx="9491659" cy="37242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2">
  <p:cSld name="Container 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5"/>
          <p:cNvSpPr>
            <a:spLocks noGrp="1"/>
          </p:cNvSpPr>
          <p:nvPr>
            <p:ph type="pic" idx="2"/>
          </p:nvPr>
        </p:nvSpPr>
        <p:spPr>
          <a:xfrm>
            <a:off x="7716262" y="0"/>
            <a:ext cx="4475737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3">
  <p:cSld name="Container 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6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">
  <p:cSld name="Menu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>
            <a:spLocks noGrp="1"/>
          </p:cNvSpPr>
          <p:nvPr>
            <p:ph type="pic" idx="2"/>
          </p:nvPr>
        </p:nvSpPr>
        <p:spPr>
          <a:xfrm>
            <a:off x="5316538" y="805814"/>
            <a:ext cx="6875462" cy="52463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od morning">
  <p:cSld name="Good morning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7"/>
          <p:cNvSpPr>
            <a:spLocks noGrp="1"/>
          </p:cNvSpPr>
          <p:nvPr>
            <p:ph type="pic" idx="2"/>
          </p:nvPr>
        </p:nvSpPr>
        <p:spPr>
          <a:xfrm>
            <a:off x="1343025" y="800098"/>
            <a:ext cx="5329238" cy="52578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key">
  <p:cSld name="Boke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8"/>
          <p:cNvSpPr>
            <a:spLocks noGrp="1"/>
          </p:cNvSpPr>
          <p:nvPr>
            <p:ph type="pic" idx="2"/>
          </p:nvPr>
        </p:nvSpPr>
        <p:spPr>
          <a:xfrm>
            <a:off x="1343025" y="800098"/>
            <a:ext cx="2987055" cy="36412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4" name="Google Shape;154;p48"/>
          <p:cNvSpPr>
            <a:spLocks noGrp="1"/>
          </p:cNvSpPr>
          <p:nvPr>
            <p:ph type="pic" idx="3"/>
          </p:nvPr>
        </p:nvSpPr>
        <p:spPr>
          <a:xfrm>
            <a:off x="4568184" y="800098"/>
            <a:ext cx="2987057" cy="36412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5" name="Google Shape;155;p48"/>
          <p:cNvSpPr>
            <a:spLocks noGrp="1"/>
          </p:cNvSpPr>
          <p:nvPr>
            <p:ph type="pic" idx="4"/>
          </p:nvPr>
        </p:nvSpPr>
        <p:spPr>
          <a:xfrm>
            <a:off x="7793346" y="800098"/>
            <a:ext cx="3055627" cy="36412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6">
  <p:cSld name="Container 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9"/>
          <p:cNvSpPr>
            <a:spLocks noGrp="1"/>
          </p:cNvSpPr>
          <p:nvPr>
            <p:ph type="pic" idx="2"/>
          </p:nvPr>
        </p:nvSpPr>
        <p:spPr>
          <a:xfrm>
            <a:off x="1343025" y="1160463"/>
            <a:ext cx="4752975" cy="4645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7">
  <p:cSld name="Container 7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0"/>
          <p:cNvSpPr>
            <a:spLocks noGrp="1"/>
          </p:cNvSpPr>
          <p:nvPr>
            <p:ph type="pic" idx="2"/>
          </p:nvPr>
        </p:nvSpPr>
        <p:spPr>
          <a:xfrm>
            <a:off x="0" y="0"/>
            <a:ext cx="696687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8">
  <p:cSld name="Container 8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1"/>
          <p:cNvSpPr>
            <a:spLocks noGrp="1"/>
          </p:cNvSpPr>
          <p:nvPr>
            <p:ph type="pic" idx="2"/>
          </p:nvPr>
        </p:nvSpPr>
        <p:spPr>
          <a:xfrm>
            <a:off x="489629" y="2227731"/>
            <a:ext cx="2487528" cy="16529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2" name="Google Shape;162;p51"/>
          <p:cNvSpPr>
            <a:spLocks noGrp="1"/>
          </p:cNvSpPr>
          <p:nvPr>
            <p:ph type="pic" idx="3"/>
          </p:nvPr>
        </p:nvSpPr>
        <p:spPr>
          <a:xfrm>
            <a:off x="3398028" y="2227731"/>
            <a:ext cx="2487528" cy="16529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3" name="Google Shape;163;p51"/>
          <p:cNvSpPr>
            <a:spLocks noGrp="1"/>
          </p:cNvSpPr>
          <p:nvPr>
            <p:ph type="pic" idx="4"/>
          </p:nvPr>
        </p:nvSpPr>
        <p:spPr>
          <a:xfrm>
            <a:off x="6306426" y="2227731"/>
            <a:ext cx="2487528" cy="16529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4" name="Google Shape;164;p51"/>
          <p:cNvSpPr>
            <a:spLocks noGrp="1"/>
          </p:cNvSpPr>
          <p:nvPr>
            <p:ph type="pic" idx="5"/>
          </p:nvPr>
        </p:nvSpPr>
        <p:spPr>
          <a:xfrm>
            <a:off x="9214824" y="2227731"/>
            <a:ext cx="2487528" cy="16529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9">
  <p:cSld name="Container 9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2"/>
          <p:cNvSpPr>
            <a:spLocks noGrp="1"/>
          </p:cNvSpPr>
          <p:nvPr>
            <p:ph type="pic" idx="2"/>
          </p:nvPr>
        </p:nvSpPr>
        <p:spPr>
          <a:xfrm>
            <a:off x="8624046" y="0"/>
            <a:ext cx="356795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10">
  <p:cSld name="Container 10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11">
  <p:cSld name="Container 1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4"/>
          <p:cNvSpPr>
            <a:spLocks noGrp="1"/>
          </p:cNvSpPr>
          <p:nvPr>
            <p:ph type="pic" idx="2"/>
          </p:nvPr>
        </p:nvSpPr>
        <p:spPr>
          <a:xfrm>
            <a:off x="144517" y="141890"/>
            <a:ext cx="3861170" cy="36260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1" name="Google Shape;171;p54"/>
          <p:cNvSpPr>
            <a:spLocks noGrp="1"/>
          </p:cNvSpPr>
          <p:nvPr>
            <p:ph type="pic" idx="3"/>
          </p:nvPr>
        </p:nvSpPr>
        <p:spPr>
          <a:xfrm>
            <a:off x="4165413" y="141890"/>
            <a:ext cx="3861170" cy="36260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2" name="Google Shape;172;p54"/>
          <p:cNvSpPr>
            <a:spLocks noGrp="1"/>
          </p:cNvSpPr>
          <p:nvPr>
            <p:ph type="pic" idx="4"/>
          </p:nvPr>
        </p:nvSpPr>
        <p:spPr>
          <a:xfrm>
            <a:off x="8186310" y="141890"/>
            <a:ext cx="3861170" cy="36260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12">
  <p:cSld name="Container 1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5"/>
          <p:cNvSpPr>
            <a:spLocks noGrp="1"/>
          </p:cNvSpPr>
          <p:nvPr>
            <p:ph type="pic" idx="2"/>
          </p:nvPr>
        </p:nvSpPr>
        <p:spPr>
          <a:xfrm>
            <a:off x="-1" y="1"/>
            <a:ext cx="6095999" cy="41946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5" name="Google Shape;175;p55"/>
          <p:cNvSpPr>
            <a:spLocks noGrp="1"/>
          </p:cNvSpPr>
          <p:nvPr>
            <p:ph type="pic" idx="3"/>
          </p:nvPr>
        </p:nvSpPr>
        <p:spPr>
          <a:xfrm>
            <a:off x="6095998" y="1"/>
            <a:ext cx="6095999" cy="41946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13">
  <p:cSld name="Container 13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6"/>
          <p:cNvSpPr>
            <a:spLocks noGrp="1"/>
          </p:cNvSpPr>
          <p:nvPr>
            <p:ph type="pic" idx="2"/>
          </p:nvPr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slide">
  <p:cSld name="Whit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7100" y="2882900"/>
            <a:ext cx="5257800" cy="10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X">
  <p:cSld name="iPhone X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8"/>
          <p:cNvSpPr>
            <a:spLocks noGrp="1"/>
          </p:cNvSpPr>
          <p:nvPr>
            <p:ph type="pic" idx="2"/>
          </p:nvPr>
        </p:nvSpPr>
        <p:spPr>
          <a:xfrm>
            <a:off x="2547147" y="896184"/>
            <a:ext cx="2366010" cy="5138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52000" tIns="612000" rIns="91425" bIns="900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X Zoom">
  <p:cSld name="iPhone X Zoom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9"/>
          <p:cNvSpPr>
            <a:spLocks noGrp="1"/>
          </p:cNvSpPr>
          <p:nvPr>
            <p:ph type="pic" idx="2"/>
          </p:nvPr>
        </p:nvSpPr>
        <p:spPr>
          <a:xfrm>
            <a:off x="1103086" y="1534810"/>
            <a:ext cx="3795555" cy="53347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52000" tIns="612000" rIns="91425" bIns="900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8">
  <p:cSld name="iPhone 8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0"/>
          <p:cNvSpPr>
            <a:spLocks noGrp="1"/>
          </p:cNvSpPr>
          <p:nvPr>
            <p:ph type="pic" idx="2"/>
          </p:nvPr>
        </p:nvSpPr>
        <p:spPr>
          <a:xfrm>
            <a:off x="2620962" y="1463041"/>
            <a:ext cx="2220277" cy="39300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16000" tIns="2160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cbook">
  <p:cSld name="Macbook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1"/>
          <p:cNvSpPr>
            <a:spLocks noGrp="1"/>
          </p:cNvSpPr>
          <p:nvPr>
            <p:ph type="pic" idx="2"/>
          </p:nvPr>
        </p:nvSpPr>
        <p:spPr>
          <a:xfrm>
            <a:off x="6688183" y="2235200"/>
            <a:ext cx="5503817" cy="46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96000" tIns="1476000" rIns="72000" bIns="720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cbook Zoom">
  <p:cSld name="Macbook Zoo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2"/>
          <p:cNvSpPr>
            <a:spLocks noGrp="1"/>
          </p:cNvSpPr>
          <p:nvPr>
            <p:ph type="pic" idx="2"/>
          </p:nvPr>
        </p:nvSpPr>
        <p:spPr>
          <a:xfrm>
            <a:off x="6543040" y="1745672"/>
            <a:ext cx="5661660" cy="35675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96000" tIns="1476000" rIns="72000" bIns="720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Watch">
  <p:cSld name="SmartWatch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3"/>
          <p:cNvSpPr>
            <a:spLocks noGrp="1"/>
          </p:cNvSpPr>
          <p:nvPr>
            <p:ph type="pic" idx="2"/>
          </p:nvPr>
        </p:nvSpPr>
        <p:spPr>
          <a:xfrm>
            <a:off x="1657987" y="2600960"/>
            <a:ext cx="1327149" cy="165180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08000" tIns="108000" rIns="1080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Watch 2">
  <p:cSld name="SmartWatch 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4"/>
          <p:cNvSpPr>
            <a:spLocks noGrp="1"/>
          </p:cNvSpPr>
          <p:nvPr>
            <p:ph type="pic" idx="2"/>
          </p:nvPr>
        </p:nvSpPr>
        <p:spPr>
          <a:xfrm>
            <a:off x="7506874" y="2217581"/>
            <a:ext cx="1938270" cy="24228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0000" tIns="1044000" rIns="72000" bIns="720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torola Moto 360">
  <p:cSld name="Motorola Moto 360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5"/>
          <p:cNvSpPr>
            <a:spLocks noGrp="1"/>
          </p:cNvSpPr>
          <p:nvPr>
            <p:ph type="pic" idx="2"/>
          </p:nvPr>
        </p:nvSpPr>
        <p:spPr>
          <a:xfrm>
            <a:off x="7097712" y="2143919"/>
            <a:ext cx="2568575" cy="256857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Galaxy S8">
  <p:cSld name="Samsung Galaxy S8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6"/>
          <p:cNvSpPr>
            <a:spLocks noGrp="1"/>
          </p:cNvSpPr>
          <p:nvPr>
            <p:ph type="pic" idx="2"/>
          </p:nvPr>
        </p:nvSpPr>
        <p:spPr>
          <a:xfrm>
            <a:off x="2560320" y="1024891"/>
            <a:ext cx="2335530" cy="4802886"/>
          </a:xfrm>
          <a:prstGeom prst="roundRect">
            <a:avLst>
              <a:gd name="adj" fmla="val 905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216000" tIns="2160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4">
  <p:cSld name="Container 4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Galaxy S8 Zoom">
  <p:cSld name="Samsung Galaxy S8 Zoom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7"/>
          <p:cNvSpPr>
            <a:spLocks noGrp="1"/>
          </p:cNvSpPr>
          <p:nvPr>
            <p:ph type="pic" idx="2"/>
          </p:nvPr>
        </p:nvSpPr>
        <p:spPr>
          <a:xfrm>
            <a:off x="1168400" y="1558290"/>
            <a:ext cx="3867150" cy="532511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16000" tIns="2160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ad Pro">
  <p:cSld name="iPad Pro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8"/>
          <p:cNvSpPr>
            <a:spLocks noGrp="1"/>
          </p:cNvSpPr>
          <p:nvPr>
            <p:ph type="pic" idx="2"/>
          </p:nvPr>
        </p:nvSpPr>
        <p:spPr>
          <a:xfrm>
            <a:off x="2090681" y="1257485"/>
            <a:ext cx="3270364" cy="43468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16000" tIns="2160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c">
  <p:cSld name="iMac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9"/>
          <p:cNvSpPr>
            <a:spLocks noGrp="1"/>
          </p:cNvSpPr>
          <p:nvPr>
            <p:ph type="pic" idx="2"/>
          </p:nvPr>
        </p:nvSpPr>
        <p:spPr>
          <a:xfrm>
            <a:off x="1205230" y="1558545"/>
            <a:ext cx="4685030" cy="26334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16000" tIns="2160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 Sony">
  <p:cSld name="TV Son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0"/>
          <p:cNvSpPr>
            <a:spLocks noGrp="1"/>
          </p:cNvSpPr>
          <p:nvPr>
            <p:ph type="pic" idx="2"/>
          </p:nvPr>
        </p:nvSpPr>
        <p:spPr>
          <a:xfrm>
            <a:off x="-352425" y="1114424"/>
            <a:ext cx="7591425" cy="42791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16000" tIns="2160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osition Mockups">
  <p:cSld name="Composition Mockup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1"/>
          <p:cNvSpPr>
            <a:spLocks noGrp="1"/>
          </p:cNvSpPr>
          <p:nvPr>
            <p:ph type="pic" idx="2"/>
          </p:nvPr>
        </p:nvSpPr>
        <p:spPr>
          <a:xfrm>
            <a:off x="7227570" y="1966364"/>
            <a:ext cx="5148656" cy="38515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16000" tIns="2160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8" name="Google Shape;208;p71"/>
          <p:cNvSpPr>
            <a:spLocks noGrp="1"/>
          </p:cNvSpPr>
          <p:nvPr>
            <p:ph type="pic" idx="3"/>
          </p:nvPr>
        </p:nvSpPr>
        <p:spPr>
          <a:xfrm>
            <a:off x="1621155" y="4225803"/>
            <a:ext cx="853013" cy="105815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324000" rIns="72000" bIns="720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9" name="Google Shape;209;p71"/>
          <p:cNvSpPr>
            <a:spLocks noGrp="1"/>
          </p:cNvSpPr>
          <p:nvPr>
            <p:ph type="pic" idx="4"/>
          </p:nvPr>
        </p:nvSpPr>
        <p:spPr>
          <a:xfrm>
            <a:off x="3818269" y="2254257"/>
            <a:ext cx="1683544" cy="36584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52000" tIns="360000" rIns="91425" bIns="900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s - 6 Collage">
  <p:cSld name="Pictures - 6 Collage">
    <p:bg>
      <p:bgPr>
        <a:solidFill>
          <a:srgbClr val="F7F7F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2"/>
          <p:cNvSpPr>
            <a:spLocks noGrp="1"/>
          </p:cNvSpPr>
          <p:nvPr>
            <p:ph type="pic" idx="2"/>
          </p:nvPr>
        </p:nvSpPr>
        <p:spPr>
          <a:xfrm>
            <a:off x="0" y="0"/>
            <a:ext cx="4064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2000" tIns="252000" rIns="0" bIns="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2" name="Google Shape;212;p72"/>
          <p:cNvSpPr>
            <a:spLocks noGrp="1"/>
          </p:cNvSpPr>
          <p:nvPr>
            <p:ph type="pic" idx="3"/>
          </p:nvPr>
        </p:nvSpPr>
        <p:spPr>
          <a:xfrm>
            <a:off x="4064000" y="0"/>
            <a:ext cx="4064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2000" tIns="252000" rIns="0" bIns="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3" name="Google Shape;213;p72"/>
          <p:cNvSpPr>
            <a:spLocks noGrp="1"/>
          </p:cNvSpPr>
          <p:nvPr>
            <p:ph type="pic" idx="4"/>
          </p:nvPr>
        </p:nvSpPr>
        <p:spPr>
          <a:xfrm>
            <a:off x="8128000" y="0"/>
            <a:ext cx="4064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2000" tIns="252000" rIns="0" bIns="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4" name="Google Shape;214;p72"/>
          <p:cNvSpPr>
            <a:spLocks noGrp="1"/>
          </p:cNvSpPr>
          <p:nvPr>
            <p:ph type="pic" idx="5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2000" tIns="252000" rIns="0" bIns="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5" name="Google Shape;215;p72"/>
          <p:cNvSpPr>
            <a:spLocks noGrp="1"/>
          </p:cNvSpPr>
          <p:nvPr>
            <p:ph type="pic" idx="6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2000" tIns="252000" rIns="0" bIns="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6" name="Google Shape;216;p72"/>
          <p:cNvSpPr>
            <a:spLocks noGrp="1"/>
          </p:cNvSpPr>
          <p:nvPr>
            <p:ph type="pic" idx="7"/>
          </p:nvPr>
        </p:nvSpPr>
        <p:spPr>
          <a:xfrm>
            <a:off x="0" y="3429000"/>
            <a:ext cx="4064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2000" tIns="252000" rIns="0" bIns="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Heebo" pitchFamily="2" charset="-79"/>
              <a:ea typeface="Arial"/>
              <a:cs typeface="Heebo" pitchFamily="2" charset="-79"/>
              <a:sym typeface="Arial"/>
            </a:endParaRPr>
          </a:p>
        </p:txBody>
      </p:sp>
      <p:sp>
        <p:nvSpPr>
          <p:cNvPr id="219" name="Google Shape;219;p73"/>
          <p:cNvSpPr/>
          <p:nvPr/>
        </p:nvSpPr>
        <p:spPr>
          <a:xfrm>
            <a:off x="3375660" y="3948127"/>
            <a:ext cx="5440680" cy="42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chemeClr val="lt1"/>
                </a:solidFill>
                <a:latin typeface="Heebo" pitchFamily="2" charset="-79"/>
                <a:ea typeface="Arial"/>
                <a:cs typeface="Heebo" pitchFamily="2" charset="-79"/>
                <a:sym typeface="Arial"/>
              </a:rPr>
              <a:t>Greenville, South Carolina</a:t>
            </a:r>
            <a:endParaRPr b="0" i="0" dirty="0">
              <a:latin typeface="Heebo" pitchFamily="2" charset="-79"/>
              <a:cs typeface="Heebo" pitchFamily="2" charset="-79"/>
            </a:endParaRPr>
          </a:p>
        </p:txBody>
      </p:sp>
      <p:grpSp>
        <p:nvGrpSpPr>
          <p:cNvPr id="220" name="Google Shape;220;p73"/>
          <p:cNvGrpSpPr/>
          <p:nvPr/>
        </p:nvGrpSpPr>
        <p:grpSpPr>
          <a:xfrm>
            <a:off x="5250180" y="4888006"/>
            <a:ext cx="1691640" cy="425104"/>
            <a:chOff x="7641302" y="5435575"/>
            <a:chExt cx="1691640" cy="425104"/>
          </a:xfrm>
        </p:grpSpPr>
        <p:sp>
          <p:nvSpPr>
            <p:cNvPr id="221" name="Google Shape;221;p73">
              <a:hlinkClick r:id="rId2"/>
            </p:cNvPr>
            <p:cNvSpPr/>
            <p:nvPr/>
          </p:nvSpPr>
          <p:spPr>
            <a:xfrm>
              <a:off x="7641302" y="5435575"/>
              <a:ext cx="1691640" cy="425104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2520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dirty="0">
                  <a:solidFill>
                    <a:schemeClr val="lt1"/>
                  </a:solidFill>
                  <a:latin typeface="Heebo" pitchFamily="2" charset="-79"/>
                  <a:ea typeface="Arial"/>
                  <a:cs typeface="Heebo" pitchFamily="2" charset="-79"/>
                  <a:sym typeface="Arial"/>
                </a:rPr>
                <a:t>VISIT US</a:t>
              </a:r>
              <a:endParaRPr b="0" i="0" dirty="0">
                <a:latin typeface="Heebo" pitchFamily="2" charset="-79"/>
                <a:cs typeface="Heebo" pitchFamily="2" charset="-79"/>
              </a:endParaRPr>
            </a:p>
          </p:txBody>
        </p:sp>
        <p:sp>
          <p:nvSpPr>
            <p:cNvPr id="222" name="Google Shape;222;p73"/>
            <p:cNvSpPr/>
            <p:nvPr/>
          </p:nvSpPr>
          <p:spPr>
            <a:xfrm>
              <a:off x="8943182" y="5579170"/>
              <a:ext cx="79476" cy="137914"/>
            </a:xfrm>
            <a:custGeom>
              <a:avLst/>
              <a:gdLst/>
              <a:ahLst/>
              <a:cxnLst/>
              <a:rect l="l" t="t" r="r" b="b"/>
              <a:pathLst>
                <a:path w="323850" h="561975" extrusionOk="0">
                  <a:moveTo>
                    <a:pt x="33604" y="558660"/>
                  </a:moveTo>
                  <a:lnTo>
                    <a:pt x="7144" y="531257"/>
                  </a:lnTo>
                  <a:lnTo>
                    <a:pt x="268910" y="278511"/>
                  </a:lnTo>
                  <a:lnTo>
                    <a:pt x="7391" y="35033"/>
                  </a:lnTo>
                  <a:lnTo>
                    <a:pt x="33357" y="7144"/>
                  </a:lnTo>
                  <a:lnTo>
                    <a:pt x="324288" y="278016"/>
                  </a:lnTo>
                  <a:lnTo>
                    <a:pt x="33604" y="55866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dirty="0">
                <a:solidFill>
                  <a:schemeClr val="dk1"/>
                </a:solidFill>
                <a:latin typeface="Heebo" pitchFamily="2" charset="-79"/>
                <a:ea typeface="Arial"/>
                <a:cs typeface="Heebo" pitchFamily="2" charset="-79"/>
                <a:sym typeface="Arial"/>
              </a:endParaRPr>
            </a:p>
          </p:txBody>
        </p:sp>
      </p:grpSp>
      <p:pic>
        <p:nvPicPr>
          <p:cNvPr id="223" name="Google Shape;223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7100" y="2158116"/>
            <a:ext cx="5257800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73"/>
          <p:cNvSpPr txBox="1"/>
          <p:nvPr/>
        </p:nvSpPr>
        <p:spPr>
          <a:xfrm>
            <a:off x="-3191774" y="-3916392"/>
            <a:ext cx="9239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dk1"/>
              </a:solidFill>
              <a:latin typeface="Heebo" pitchFamily="2" charset="-79"/>
              <a:ea typeface="Arial"/>
              <a:cs typeface="Heebo" pitchFamily="2" charset="-79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i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 b="0" i="0">
                <a:latin typeface="Heebo" pitchFamily="2" charset="-79"/>
                <a:cs typeface="Heebo" pitchFamily="2" charset="-79"/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445364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6538" y="805814"/>
            <a:ext cx="6875462" cy="52463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 b="0" i="0">
                <a:latin typeface="Heebo" pitchFamily="2" charset="-79"/>
                <a:cs typeface="Heebo" pitchFamily="2" charset="-79"/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74569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5D2A-48B5-4289-8C44-D4C4667D3AC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F09C-FB19-43BF-A41D-8ABEAE60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2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logos Slide">
  <p:cSld name="8 logos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body" idx="1"/>
          </p:nvPr>
        </p:nvSpPr>
        <p:spPr>
          <a:xfrm>
            <a:off x="1579910" y="2595169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2"/>
          </p:nvPr>
        </p:nvSpPr>
        <p:spPr>
          <a:xfrm>
            <a:off x="3577325" y="2595169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3"/>
          </p:nvPr>
        </p:nvSpPr>
        <p:spPr>
          <a:xfrm>
            <a:off x="5574740" y="2595169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4"/>
          </p:nvPr>
        </p:nvSpPr>
        <p:spPr>
          <a:xfrm>
            <a:off x="7572155" y="2595169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32"/>
          <p:cNvSpPr txBox="1">
            <a:spLocks noGrp="1"/>
          </p:cNvSpPr>
          <p:nvPr>
            <p:ph type="body" idx="5"/>
          </p:nvPr>
        </p:nvSpPr>
        <p:spPr>
          <a:xfrm>
            <a:off x="9569570" y="2595169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6"/>
          </p:nvPr>
        </p:nvSpPr>
        <p:spPr>
          <a:xfrm>
            <a:off x="1579910" y="4544738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8" name="Google Shape;28;p32"/>
          <p:cNvSpPr txBox="1">
            <a:spLocks noGrp="1"/>
          </p:cNvSpPr>
          <p:nvPr>
            <p:ph type="body" idx="7"/>
          </p:nvPr>
        </p:nvSpPr>
        <p:spPr>
          <a:xfrm>
            <a:off x="3577325" y="4544738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8"/>
          </p:nvPr>
        </p:nvSpPr>
        <p:spPr>
          <a:xfrm>
            <a:off x="5574740" y="4544738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9"/>
          </p:nvPr>
        </p:nvSpPr>
        <p:spPr>
          <a:xfrm>
            <a:off x="7572155" y="4544738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3"/>
          </p:nvPr>
        </p:nvSpPr>
        <p:spPr>
          <a:xfrm>
            <a:off x="9569570" y="4544738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 logos Slide">
  <p:cSld name="18 logos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1492839" y="2198579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2"/>
          </p:nvPr>
        </p:nvSpPr>
        <p:spPr>
          <a:xfrm>
            <a:off x="3178922" y="2198579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3"/>
          </p:nvPr>
        </p:nvSpPr>
        <p:spPr>
          <a:xfrm>
            <a:off x="4865005" y="2198579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4"/>
          </p:nvPr>
        </p:nvSpPr>
        <p:spPr>
          <a:xfrm>
            <a:off x="6551088" y="2198579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5"/>
          </p:nvPr>
        </p:nvSpPr>
        <p:spPr>
          <a:xfrm>
            <a:off x="8237171" y="2198579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6"/>
          </p:nvPr>
        </p:nvSpPr>
        <p:spPr>
          <a:xfrm>
            <a:off x="9923253" y="2198579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7"/>
          </p:nvPr>
        </p:nvSpPr>
        <p:spPr>
          <a:xfrm>
            <a:off x="1492839" y="3695501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8"/>
          </p:nvPr>
        </p:nvSpPr>
        <p:spPr>
          <a:xfrm>
            <a:off x="3178922" y="3695501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9"/>
          </p:nvPr>
        </p:nvSpPr>
        <p:spPr>
          <a:xfrm>
            <a:off x="4865005" y="3695501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3"/>
          </p:nvPr>
        </p:nvSpPr>
        <p:spPr>
          <a:xfrm>
            <a:off x="6551088" y="3695501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14"/>
          </p:nvPr>
        </p:nvSpPr>
        <p:spPr>
          <a:xfrm>
            <a:off x="8237171" y="3695501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5"/>
          </p:nvPr>
        </p:nvSpPr>
        <p:spPr>
          <a:xfrm>
            <a:off x="9923253" y="3695501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6"/>
          </p:nvPr>
        </p:nvSpPr>
        <p:spPr>
          <a:xfrm>
            <a:off x="1492839" y="5196497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7"/>
          </p:nvPr>
        </p:nvSpPr>
        <p:spPr>
          <a:xfrm>
            <a:off x="3178922" y="5196497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18"/>
          </p:nvPr>
        </p:nvSpPr>
        <p:spPr>
          <a:xfrm>
            <a:off x="4865005" y="5196497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19"/>
          </p:nvPr>
        </p:nvSpPr>
        <p:spPr>
          <a:xfrm>
            <a:off x="6551088" y="5196497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20"/>
          </p:nvPr>
        </p:nvSpPr>
        <p:spPr>
          <a:xfrm>
            <a:off x="8237171" y="5196497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21"/>
          </p:nvPr>
        </p:nvSpPr>
        <p:spPr>
          <a:xfrm>
            <a:off x="9923253" y="5196497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b="0" i="0"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1">
  <p:cSld name="Chapter 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>
            <a:spLocks noGrp="1"/>
          </p:cNvSpPr>
          <p:nvPr>
            <p:ph type="pic" idx="2"/>
          </p:nvPr>
        </p:nvSpPr>
        <p:spPr>
          <a:xfrm>
            <a:off x="7535119" y="1105236"/>
            <a:ext cx="3903672" cy="46475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1.1">
  <p:cSld name="Chapter 1.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>
            <a:spLocks noGrp="1"/>
          </p:cNvSpPr>
          <p:nvPr>
            <p:ph type="pic" idx="2"/>
          </p:nvPr>
        </p:nvSpPr>
        <p:spPr>
          <a:xfrm>
            <a:off x="6672263" y="800099"/>
            <a:ext cx="4752975" cy="52578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2">
  <p:cSld name="Menu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>
            <a:spLocks noGrp="1"/>
          </p:cNvSpPr>
          <p:nvPr>
            <p:ph type="pic" idx="2"/>
          </p:nvPr>
        </p:nvSpPr>
        <p:spPr>
          <a:xfrm>
            <a:off x="3048000" y="3428999"/>
            <a:ext cx="9144000" cy="3428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11478835" y="155830"/>
            <a:ext cx="554183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ebo" pitchFamily="2" charset="-79"/>
          <a:ea typeface="Heebo" pitchFamily="2" charset="-79"/>
          <a:cs typeface="Heebo" pitchFamily="2" charset="-79"/>
          <a:sym typeface="Arial"/>
        </a:defRPr>
      </a:lvl1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9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22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"/>
          <p:cNvSpPr/>
          <p:nvPr/>
        </p:nvSpPr>
        <p:spPr>
          <a:xfrm>
            <a:off x="8464054" y="0"/>
            <a:ext cx="37307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FFFFFF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sp>
        <p:nvSpPr>
          <p:cNvPr id="231" name="Google Shape;231;p1"/>
          <p:cNvSpPr txBox="1"/>
          <p:nvPr/>
        </p:nvSpPr>
        <p:spPr>
          <a:xfrm>
            <a:off x="1343024" y="1697349"/>
            <a:ext cx="2837090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YPO eCommerce Summit – March 2022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232" name="Google Shape;23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8684" y="155792"/>
            <a:ext cx="554183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"/>
          <p:cNvSpPr txBox="1"/>
          <p:nvPr/>
        </p:nvSpPr>
        <p:spPr>
          <a:xfrm>
            <a:off x="1337133" y="2162571"/>
            <a:ext cx="394603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A </a:t>
            </a:r>
            <a:r>
              <a:rPr lang="en-US" sz="3200" u="none" strike="noStrike" cap="none" dirty="0">
                <a:solidFill>
                  <a:schemeClr val="dk1"/>
                </a:solidFill>
                <a:latin typeface="Heebo" pitchFamily="2" charset="-79"/>
                <a:cs typeface="Heebo" pitchFamily="2" charset="-79"/>
                <a:sym typeface="Arial"/>
              </a:rPr>
              <a:t>B2B eCommerce Playbook</a:t>
            </a:r>
          </a:p>
          <a:p>
            <a:endParaRPr lang="en-US" sz="1600" dirty="0">
              <a:solidFill>
                <a:schemeClr val="dk1"/>
              </a:solidFill>
              <a:latin typeface="Heebo" pitchFamily="2" charset="-79"/>
              <a:cs typeface="Heebo" pitchFamily="2" charset="-79"/>
            </a:endParaRPr>
          </a:p>
          <a:p>
            <a:r>
              <a:rPr lang="en-US" sz="1600" dirty="0" err="1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a.k.a</a:t>
            </a:r>
            <a:r>
              <a:rPr lang="en-US" sz="16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 “The CIM Playbook”</a:t>
            </a:r>
          </a:p>
          <a:p>
            <a:r>
              <a:rPr lang="en-US" sz="16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CIM = Customer Interaction Management </a:t>
            </a:r>
          </a:p>
          <a:p>
            <a:r>
              <a:rPr lang="en-US" sz="16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Ecommerce + CRM Tools + ERP Integration</a:t>
            </a:r>
            <a:endParaRPr sz="900" dirty="0">
              <a:solidFill>
                <a:schemeClr val="accent1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7" name="Google Shape;233;p1">
            <a:extLst>
              <a:ext uri="{FF2B5EF4-FFF2-40B4-BE49-F238E27FC236}">
                <a16:creationId xmlns:a16="http://schemas.microsoft.com/office/drawing/2014/main" id="{F2BC80A6-4064-9842-BE8B-AA9E45F5C426}"/>
              </a:ext>
            </a:extLst>
          </p:cNvPr>
          <p:cNvSpPr txBox="1"/>
          <p:nvPr/>
        </p:nvSpPr>
        <p:spPr>
          <a:xfrm>
            <a:off x="1337133" y="4375964"/>
            <a:ext cx="46389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200" u="none" strike="noStrike" cap="none" dirty="0">
                <a:solidFill>
                  <a:schemeClr val="bg1">
                    <a:lumMod val="50000"/>
                  </a:schemeClr>
                </a:solidFill>
                <a:latin typeface="Heebo" pitchFamily="2" charset="-79"/>
                <a:cs typeface="Heebo" pitchFamily="2" charset="-79"/>
                <a:sym typeface="Arial"/>
              </a:rPr>
              <a:t>Using the 3PS Framework ™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Heebo" pitchFamily="2" charset="-79"/>
              <a:cs typeface="Heebo" pitchFamily="2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ACC618-D74F-754C-9B35-9419EB6C3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48" y="1841500"/>
            <a:ext cx="635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2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13CD457-7CDA-A34F-A7B8-9771D52DB19A}"/>
              </a:ext>
            </a:extLst>
          </p:cNvPr>
          <p:cNvSpPr/>
          <p:nvPr/>
        </p:nvSpPr>
        <p:spPr>
          <a:xfrm>
            <a:off x="5513999" y="3313948"/>
            <a:ext cx="1828800" cy="914400"/>
          </a:xfrm>
          <a:prstGeom prst="roundRect">
            <a:avLst>
              <a:gd name="adj" fmla="val 4258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4707CD8-6C51-EF4A-889B-7817707470E3}"/>
              </a:ext>
            </a:extLst>
          </p:cNvPr>
          <p:cNvSpPr/>
          <p:nvPr/>
        </p:nvSpPr>
        <p:spPr>
          <a:xfrm>
            <a:off x="3120669" y="3331162"/>
            <a:ext cx="1828800" cy="914400"/>
          </a:xfrm>
          <a:prstGeom prst="roundRect">
            <a:avLst>
              <a:gd name="adj" fmla="val 4258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28">
            <a:extLst>
              <a:ext uri="{FF2B5EF4-FFF2-40B4-BE49-F238E27FC236}">
                <a16:creationId xmlns:a16="http://schemas.microsoft.com/office/drawing/2014/main" id="{96C8580D-1262-2448-8757-E586270DCF16}"/>
              </a:ext>
            </a:extLst>
          </p:cNvPr>
          <p:cNvSpPr txBox="1"/>
          <p:nvPr/>
        </p:nvSpPr>
        <p:spPr>
          <a:xfrm>
            <a:off x="1344168" y="850392"/>
            <a:ext cx="1990930" cy="1569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u="none" strike="noStrike" cap="none" spc="10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</a:defRPr>
            </a:lvl1pPr>
          </a:lstStyle>
          <a:p>
            <a:r>
              <a:rPr lang="en-US" dirty="0"/>
              <a:t>Why? The Business Case</a:t>
            </a:r>
          </a:p>
        </p:txBody>
      </p:sp>
      <p:pic>
        <p:nvPicPr>
          <p:cNvPr id="23" name="Google Shape;454;p13">
            <a:extLst>
              <a:ext uri="{FF2B5EF4-FFF2-40B4-BE49-F238E27FC236}">
                <a16:creationId xmlns:a16="http://schemas.microsoft.com/office/drawing/2014/main" id="{069A7B15-5654-E84A-BCDF-59A0C18E5B20}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828240" y="2267178"/>
            <a:ext cx="3620349" cy="29858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EE55B8F-6E77-9E4F-AA87-1477BB60B928}"/>
              </a:ext>
            </a:extLst>
          </p:cNvPr>
          <p:cNvSpPr>
            <a:spLocks noChangeAspect="1"/>
          </p:cNvSpPr>
          <p:nvPr/>
        </p:nvSpPr>
        <p:spPr>
          <a:xfrm>
            <a:off x="8495413" y="2617105"/>
            <a:ext cx="2286000" cy="228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D7C16-91C6-BF4E-931A-BB1C460C8C4B}"/>
              </a:ext>
            </a:extLst>
          </p:cNvPr>
          <p:cNvSpPr txBox="1"/>
          <p:nvPr/>
        </p:nvSpPr>
        <p:spPr>
          <a:xfrm>
            <a:off x="8023368" y="3322232"/>
            <a:ext cx="3230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DOMINATE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YOUR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MARKET</a:t>
            </a:r>
          </a:p>
        </p:txBody>
      </p:sp>
      <p:sp>
        <p:nvSpPr>
          <p:cNvPr id="37" name="Google Shape;327;p8">
            <a:extLst>
              <a:ext uri="{FF2B5EF4-FFF2-40B4-BE49-F238E27FC236}">
                <a16:creationId xmlns:a16="http://schemas.microsoft.com/office/drawing/2014/main" id="{9B811CBC-98DB-3B44-AEDA-6C60780B6BAE}"/>
              </a:ext>
            </a:extLst>
          </p:cNvPr>
          <p:cNvSpPr txBox="1"/>
          <p:nvPr/>
        </p:nvSpPr>
        <p:spPr>
          <a:xfrm>
            <a:off x="1343025" y="1001079"/>
            <a:ext cx="826750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u="none" strike="noStrike" cap="none" dirty="0">
                <a:solidFill>
                  <a:schemeClr val="dk1"/>
                </a:solidFill>
                <a:latin typeface="Heebo" pitchFamily="2" charset="-79"/>
                <a:cs typeface="Heebo" pitchFamily="2" charset="-79"/>
                <a:sym typeface="Arial"/>
              </a:rPr>
              <a:t>Goal #1: Dominate Your Market</a:t>
            </a:r>
            <a:endParaRPr sz="3200" u="none" strike="noStrike" cap="none" dirty="0">
              <a:solidFill>
                <a:schemeClr val="dk1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6E53C40-36C8-B749-A647-86B35F16D304}"/>
              </a:ext>
            </a:extLst>
          </p:cNvPr>
          <p:cNvSpPr/>
          <p:nvPr/>
        </p:nvSpPr>
        <p:spPr>
          <a:xfrm>
            <a:off x="724786" y="3304066"/>
            <a:ext cx="1828800" cy="914400"/>
          </a:xfrm>
          <a:prstGeom prst="roundRect">
            <a:avLst>
              <a:gd name="adj" fmla="val 4258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5E0A9-981E-3D44-8ECB-843F2F2BBF78}"/>
              </a:ext>
            </a:extLst>
          </p:cNvPr>
          <p:cNvSpPr txBox="1"/>
          <p:nvPr/>
        </p:nvSpPr>
        <p:spPr>
          <a:xfrm>
            <a:off x="1334935" y="2807864"/>
            <a:ext cx="608500" cy="211596"/>
          </a:xfrm>
          <a:prstGeom prst="rect">
            <a:avLst/>
          </a:prstGeom>
          <a:noFill/>
        </p:spPr>
        <p:txBody>
          <a:bodyPr wrap="none" lIns="0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TACTICS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44DFA1-6802-8D48-971D-25102497C389}"/>
              </a:ext>
            </a:extLst>
          </p:cNvPr>
          <p:cNvSpPr txBox="1"/>
          <p:nvPr/>
        </p:nvSpPr>
        <p:spPr>
          <a:xfrm>
            <a:off x="852632" y="3501604"/>
            <a:ext cx="1608990" cy="369332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Tactic #1:</a:t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Customer Self-Service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317B00-DD6F-8B4F-81A9-50ABDD438636}"/>
              </a:ext>
            </a:extLst>
          </p:cNvPr>
          <p:cNvSpPr txBox="1"/>
          <p:nvPr/>
        </p:nvSpPr>
        <p:spPr>
          <a:xfrm>
            <a:off x="3640804" y="2809024"/>
            <a:ext cx="784830" cy="211596"/>
          </a:xfrm>
          <a:prstGeom prst="rect">
            <a:avLst/>
          </a:prstGeom>
          <a:noFill/>
        </p:spPr>
        <p:txBody>
          <a:bodyPr wrap="none" lIns="0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KEY DRIVER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A4BA46-3A20-8845-B56B-AD12EF6535F3}"/>
              </a:ext>
            </a:extLst>
          </p:cNvPr>
          <p:cNvSpPr txBox="1"/>
          <p:nvPr/>
        </p:nvSpPr>
        <p:spPr>
          <a:xfrm>
            <a:off x="3172982" y="3567173"/>
            <a:ext cx="1693078" cy="369332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Low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Customer Effort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190F44-0F33-C84C-9FE2-D1E9ECEF0DD6}"/>
              </a:ext>
            </a:extLst>
          </p:cNvPr>
          <p:cNvSpPr txBox="1"/>
          <p:nvPr/>
        </p:nvSpPr>
        <p:spPr>
          <a:xfrm>
            <a:off x="6108960" y="2807864"/>
            <a:ext cx="632544" cy="211596"/>
          </a:xfrm>
          <a:prstGeom prst="rect">
            <a:avLst/>
          </a:prstGeom>
          <a:noFill/>
        </p:spPr>
        <p:txBody>
          <a:bodyPr wrap="none" lIns="0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LOYALTY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B9DCC6-E94F-FA4E-8796-47051C079A9D}"/>
              </a:ext>
            </a:extLst>
          </p:cNvPr>
          <p:cNvSpPr txBox="1"/>
          <p:nvPr/>
        </p:nvSpPr>
        <p:spPr>
          <a:xfrm>
            <a:off x="5578476" y="3599231"/>
            <a:ext cx="1693078" cy="369332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Get, Keep &amp; Grow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Customers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8076351-1AC3-9747-8868-581B5C8EBD5D}"/>
              </a:ext>
            </a:extLst>
          </p:cNvPr>
          <p:cNvCxnSpPr>
            <a:cxnSpLocks/>
          </p:cNvCxnSpPr>
          <p:nvPr/>
        </p:nvCxnSpPr>
        <p:spPr>
          <a:xfrm>
            <a:off x="2604304" y="3760106"/>
            <a:ext cx="514515" cy="0"/>
          </a:xfrm>
          <a:prstGeom prst="straightConnector1">
            <a:avLst/>
          </a:prstGeom>
          <a:ln w="508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F319F57-AFC6-4340-907C-8354F0A33769}"/>
              </a:ext>
            </a:extLst>
          </p:cNvPr>
          <p:cNvCxnSpPr>
            <a:cxnSpLocks/>
          </p:cNvCxnSpPr>
          <p:nvPr/>
        </p:nvCxnSpPr>
        <p:spPr>
          <a:xfrm>
            <a:off x="5000263" y="3761267"/>
            <a:ext cx="512589" cy="0"/>
          </a:xfrm>
          <a:prstGeom prst="straightConnector1">
            <a:avLst/>
          </a:prstGeom>
          <a:ln w="508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359C20D-46FC-5A4F-8B77-D7F0A052BEF2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390435" y="3760106"/>
            <a:ext cx="437805" cy="0"/>
          </a:xfrm>
          <a:prstGeom prst="straightConnector1">
            <a:avLst/>
          </a:prstGeom>
          <a:ln w="508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>
            <a:extLst>
              <a:ext uri="{FF2B5EF4-FFF2-40B4-BE49-F238E27FC236}">
                <a16:creationId xmlns:a16="http://schemas.microsoft.com/office/drawing/2014/main" id="{FB8EA636-8B92-E64B-91EF-354A305CAD35}"/>
              </a:ext>
            </a:extLst>
          </p:cNvPr>
          <p:cNvSpPr/>
          <p:nvPr/>
        </p:nvSpPr>
        <p:spPr>
          <a:xfrm rot="16200000">
            <a:off x="2801993" y="2567229"/>
            <a:ext cx="87044" cy="420420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A27A5E62-36B7-034D-B98F-0A23EC7E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98" y="4995141"/>
            <a:ext cx="569669" cy="85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DB1F789-7993-FD4C-BFA0-E0EFDA7A2A1F}"/>
              </a:ext>
            </a:extLst>
          </p:cNvPr>
          <p:cNvSpPr txBox="1"/>
          <p:nvPr/>
        </p:nvSpPr>
        <p:spPr>
          <a:xfrm>
            <a:off x="7828240" y="2133635"/>
            <a:ext cx="36203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GROW SALES</a:t>
            </a:r>
          </a:p>
        </p:txBody>
      </p:sp>
    </p:spTree>
    <p:extLst>
      <p:ext uri="{BB962C8B-B14F-4D97-AF65-F5344CB8AC3E}">
        <p14:creationId xmlns:p14="http://schemas.microsoft.com/office/powerpoint/2010/main" val="87652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8">
            <a:extLst>
              <a:ext uri="{FF2B5EF4-FFF2-40B4-BE49-F238E27FC236}">
                <a16:creationId xmlns:a16="http://schemas.microsoft.com/office/drawing/2014/main" id="{96C8580D-1262-2448-8757-E586270DCF16}"/>
              </a:ext>
            </a:extLst>
          </p:cNvPr>
          <p:cNvSpPr txBox="1"/>
          <p:nvPr/>
        </p:nvSpPr>
        <p:spPr>
          <a:xfrm>
            <a:off x="1344168" y="850392"/>
            <a:ext cx="2416846" cy="1569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u="none" strike="noStrike" cap="none" spc="10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</a:defRPr>
            </a:lvl1pPr>
          </a:lstStyle>
          <a:p>
            <a:r>
              <a:rPr lang="en-US" dirty="0"/>
              <a:t>Why? The Business Case</a:t>
            </a:r>
          </a:p>
        </p:txBody>
      </p:sp>
      <p:sp>
        <p:nvSpPr>
          <p:cNvPr id="37" name="Google Shape;327;p8">
            <a:extLst>
              <a:ext uri="{FF2B5EF4-FFF2-40B4-BE49-F238E27FC236}">
                <a16:creationId xmlns:a16="http://schemas.microsoft.com/office/drawing/2014/main" id="{9B811CBC-98DB-3B44-AEDA-6C60780B6BAE}"/>
              </a:ext>
            </a:extLst>
          </p:cNvPr>
          <p:cNvSpPr txBox="1"/>
          <p:nvPr/>
        </p:nvSpPr>
        <p:spPr>
          <a:xfrm>
            <a:off x="1343025" y="1001079"/>
            <a:ext cx="826750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u="none" strike="noStrike" cap="none" dirty="0">
                <a:solidFill>
                  <a:schemeClr val="dk1"/>
                </a:solidFill>
                <a:latin typeface="Heebo" pitchFamily="2" charset="-79"/>
                <a:cs typeface="Heebo" pitchFamily="2" charset="-79"/>
                <a:sym typeface="Arial"/>
              </a:rPr>
              <a:t>Goal #2: Maximize Operational Efficiency</a:t>
            </a:r>
            <a:endParaRPr sz="3200" u="none" strike="noStrike" cap="none" dirty="0">
              <a:solidFill>
                <a:schemeClr val="dk1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pic>
        <p:nvPicPr>
          <p:cNvPr id="23" name="Google Shape;454;p13">
            <a:extLst>
              <a:ext uri="{FF2B5EF4-FFF2-40B4-BE49-F238E27FC236}">
                <a16:creationId xmlns:a16="http://schemas.microsoft.com/office/drawing/2014/main" id="{069A7B15-5654-E84A-BCDF-59A0C18E5B20}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827054" y="2270368"/>
            <a:ext cx="3620349" cy="29858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EE55B8F-6E77-9E4F-AA87-1477BB60B928}"/>
              </a:ext>
            </a:extLst>
          </p:cNvPr>
          <p:cNvSpPr>
            <a:spLocks noChangeAspect="1"/>
          </p:cNvSpPr>
          <p:nvPr/>
        </p:nvSpPr>
        <p:spPr>
          <a:xfrm>
            <a:off x="8494227" y="2620295"/>
            <a:ext cx="2286000" cy="228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D7C16-91C6-BF4E-931A-BB1C460C8C4B}"/>
              </a:ext>
            </a:extLst>
          </p:cNvPr>
          <p:cNvSpPr txBox="1"/>
          <p:nvPr/>
        </p:nvSpPr>
        <p:spPr>
          <a:xfrm>
            <a:off x="8022182" y="3308730"/>
            <a:ext cx="3230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MAXIMIZE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OPERATIONAL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EFFICIENCY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5E0A9-981E-3D44-8ECB-843F2F2BBF78}"/>
              </a:ext>
            </a:extLst>
          </p:cNvPr>
          <p:cNvSpPr txBox="1"/>
          <p:nvPr/>
        </p:nvSpPr>
        <p:spPr>
          <a:xfrm>
            <a:off x="2629410" y="1919489"/>
            <a:ext cx="1711366" cy="307777"/>
          </a:xfrm>
          <a:prstGeom prst="rect">
            <a:avLst/>
          </a:prstGeom>
          <a:noFill/>
        </p:spPr>
        <p:txBody>
          <a:bodyPr wrap="none" lIns="0" tIns="0" bIns="0" rtlCol="0" anchor="t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CUSTOMERS CAN &amp; DO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SELF-SERVICE EVERYTHING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7E9759E-1CBA-234D-BF80-C42D080A21ED}"/>
              </a:ext>
            </a:extLst>
          </p:cNvPr>
          <p:cNvSpPr/>
          <p:nvPr/>
        </p:nvSpPr>
        <p:spPr>
          <a:xfrm>
            <a:off x="5331078" y="3306926"/>
            <a:ext cx="1828800" cy="914400"/>
          </a:xfrm>
          <a:prstGeom prst="roundRect">
            <a:avLst>
              <a:gd name="adj" fmla="val 4258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B9DCC6-E94F-FA4E-8796-47051C079A9D}"/>
              </a:ext>
            </a:extLst>
          </p:cNvPr>
          <p:cNvSpPr txBox="1"/>
          <p:nvPr/>
        </p:nvSpPr>
        <p:spPr>
          <a:xfrm>
            <a:off x="5449528" y="3493396"/>
            <a:ext cx="1693078" cy="553998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Tactic #3: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Integrate With Your Backend ERP System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DCCF91-3839-7E48-95EE-8F32AEF2128A}"/>
              </a:ext>
            </a:extLst>
          </p:cNvPr>
          <p:cNvSpPr txBox="1"/>
          <p:nvPr/>
        </p:nvSpPr>
        <p:spPr>
          <a:xfrm>
            <a:off x="2562885" y="3816562"/>
            <a:ext cx="1844416" cy="461665"/>
          </a:xfrm>
          <a:prstGeom prst="rect">
            <a:avLst/>
          </a:prstGeom>
          <a:noFill/>
        </p:spPr>
        <p:txBody>
          <a:bodyPr wrap="none" lIns="0" tIns="0" bIns="0" rtlCol="0" anchor="t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WORKERS CAN SEE &amp; ACCESS</a:t>
            </a: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ALL CUSTOMER, EMPLOYEE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&amp; BACKEND DATA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5C38FA-7A7B-C24F-A3D1-676643C4B878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441167" y="3184451"/>
            <a:ext cx="889911" cy="579675"/>
          </a:xfrm>
          <a:prstGeom prst="straightConnector1">
            <a:avLst/>
          </a:prstGeom>
          <a:ln w="508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3F3B88C-009E-8244-BEA2-FC5A3C2196F5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433777" y="3764126"/>
            <a:ext cx="897301" cy="585853"/>
          </a:xfrm>
          <a:prstGeom prst="straightConnector1">
            <a:avLst/>
          </a:prstGeom>
          <a:ln w="508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A88E44D-57B2-984D-ADBD-213BD2AC160A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7208874" y="3763296"/>
            <a:ext cx="618180" cy="830"/>
          </a:xfrm>
          <a:prstGeom prst="straightConnector1">
            <a:avLst/>
          </a:prstGeom>
          <a:ln w="508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>
            <a:extLst>
              <a:ext uri="{FF2B5EF4-FFF2-40B4-BE49-F238E27FC236}">
                <a16:creationId xmlns:a16="http://schemas.microsoft.com/office/drawing/2014/main" id="{2BB7E995-983E-8D43-9641-517A28EA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16" y="5809852"/>
            <a:ext cx="569669" cy="85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eft Bracket 24">
            <a:extLst>
              <a:ext uri="{FF2B5EF4-FFF2-40B4-BE49-F238E27FC236}">
                <a16:creationId xmlns:a16="http://schemas.microsoft.com/office/drawing/2014/main" id="{A84399A4-A034-4D4C-B106-D67F0CB72CCF}"/>
              </a:ext>
            </a:extLst>
          </p:cNvPr>
          <p:cNvSpPr/>
          <p:nvPr/>
        </p:nvSpPr>
        <p:spPr>
          <a:xfrm rot="16200000">
            <a:off x="4727543" y="3430131"/>
            <a:ext cx="79617" cy="446349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1A02AC-CC43-4540-BD0E-51FF259B501E}"/>
              </a:ext>
            </a:extLst>
          </p:cNvPr>
          <p:cNvSpPr txBox="1"/>
          <p:nvPr/>
        </p:nvSpPr>
        <p:spPr>
          <a:xfrm>
            <a:off x="7792509" y="2133378"/>
            <a:ext cx="36203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NOT HEADCOUNT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6E53C40-36C8-B749-A647-86B35F16D304}"/>
              </a:ext>
            </a:extLst>
          </p:cNvPr>
          <p:cNvSpPr/>
          <p:nvPr/>
        </p:nvSpPr>
        <p:spPr>
          <a:xfrm>
            <a:off x="2561549" y="2283187"/>
            <a:ext cx="1828800" cy="914400"/>
          </a:xfrm>
          <a:prstGeom prst="roundRect">
            <a:avLst>
              <a:gd name="adj" fmla="val 3528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44DFA1-6802-8D48-971D-25102497C389}"/>
              </a:ext>
            </a:extLst>
          </p:cNvPr>
          <p:cNvSpPr txBox="1"/>
          <p:nvPr/>
        </p:nvSpPr>
        <p:spPr>
          <a:xfrm>
            <a:off x="2671454" y="2555721"/>
            <a:ext cx="1608990" cy="369332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Tactic #1:</a:t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Customer Self-Service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B91D514-B5EC-0442-87F7-0FE030371287}"/>
              </a:ext>
            </a:extLst>
          </p:cNvPr>
          <p:cNvSpPr/>
          <p:nvPr/>
        </p:nvSpPr>
        <p:spPr>
          <a:xfrm>
            <a:off x="2562885" y="4330664"/>
            <a:ext cx="1828800" cy="914400"/>
          </a:xfrm>
          <a:prstGeom prst="roundRect">
            <a:avLst>
              <a:gd name="adj" fmla="val 4258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A4BA46-3A20-8845-B56B-AD12EF6535F3}"/>
              </a:ext>
            </a:extLst>
          </p:cNvPr>
          <p:cNvSpPr txBox="1"/>
          <p:nvPr/>
        </p:nvSpPr>
        <p:spPr>
          <a:xfrm>
            <a:off x="2641188" y="4598328"/>
            <a:ext cx="1693078" cy="369332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Tactic #2: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Employee Visibility</a:t>
            </a:r>
          </a:p>
        </p:txBody>
      </p:sp>
    </p:spTree>
    <p:extLst>
      <p:ext uri="{BB962C8B-B14F-4D97-AF65-F5344CB8AC3E}">
        <p14:creationId xmlns:p14="http://schemas.microsoft.com/office/powerpoint/2010/main" val="41342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6E53C40-36C8-B749-A647-86B35F16D304}"/>
              </a:ext>
            </a:extLst>
          </p:cNvPr>
          <p:cNvSpPr/>
          <p:nvPr/>
        </p:nvSpPr>
        <p:spPr>
          <a:xfrm>
            <a:off x="985957" y="2252937"/>
            <a:ext cx="1828800" cy="914400"/>
          </a:xfrm>
          <a:prstGeom prst="roundRect">
            <a:avLst>
              <a:gd name="adj" fmla="val 4258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44DFA1-6802-8D48-971D-25102497C389}"/>
              </a:ext>
            </a:extLst>
          </p:cNvPr>
          <p:cNvSpPr txBox="1"/>
          <p:nvPr/>
        </p:nvSpPr>
        <p:spPr>
          <a:xfrm>
            <a:off x="1095862" y="2443904"/>
            <a:ext cx="160899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Tactic #1:</a:t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Customer</a:t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Self-Service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7E9759E-1CBA-234D-BF80-C42D080A21ED}"/>
              </a:ext>
            </a:extLst>
          </p:cNvPr>
          <p:cNvSpPr/>
          <p:nvPr/>
        </p:nvSpPr>
        <p:spPr>
          <a:xfrm>
            <a:off x="4506438" y="5005525"/>
            <a:ext cx="1828800" cy="914400"/>
          </a:xfrm>
          <a:prstGeom prst="roundRect">
            <a:avLst>
              <a:gd name="adj" fmla="val 4988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B9DCC6-E94F-FA4E-8796-47051C079A9D}"/>
              </a:ext>
            </a:extLst>
          </p:cNvPr>
          <p:cNvSpPr txBox="1"/>
          <p:nvPr/>
        </p:nvSpPr>
        <p:spPr>
          <a:xfrm>
            <a:off x="4590241" y="5182649"/>
            <a:ext cx="169307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Tactic #3: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Integrate With Your Backend ERP System</a:t>
            </a:r>
          </a:p>
        </p:txBody>
      </p:sp>
      <p:sp>
        <p:nvSpPr>
          <p:cNvPr id="37" name="Google Shape;327;p8">
            <a:extLst>
              <a:ext uri="{FF2B5EF4-FFF2-40B4-BE49-F238E27FC236}">
                <a16:creationId xmlns:a16="http://schemas.microsoft.com/office/drawing/2014/main" id="{9B811CBC-98DB-3B44-AEDA-6C60780B6BAE}"/>
              </a:ext>
            </a:extLst>
          </p:cNvPr>
          <p:cNvSpPr txBox="1"/>
          <p:nvPr/>
        </p:nvSpPr>
        <p:spPr>
          <a:xfrm>
            <a:off x="1343025" y="1001079"/>
            <a:ext cx="826750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Tactics and Goals (Combined)</a:t>
            </a:r>
            <a:endParaRPr sz="3200" u="none" strike="noStrike" cap="none" dirty="0">
              <a:solidFill>
                <a:schemeClr val="dk1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B91D514-B5EC-0442-87F7-0FE030371287}"/>
              </a:ext>
            </a:extLst>
          </p:cNvPr>
          <p:cNvSpPr/>
          <p:nvPr/>
        </p:nvSpPr>
        <p:spPr>
          <a:xfrm>
            <a:off x="1060926" y="5002448"/>
            <a:ext cx="1828800" cy="914400"/>
          </a:xfrm>
          <a:prstGeom prst="roundRect">
            <a:avLst>
              <a:gd name="adj" fmla="val 4258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A4BA46-3A20-8845-B56B-AD12EF6535F3}"/>
              </a:ext>
            </a:extLst>
          </p:cNvPr>
          <p:cNvSpPr txBox="1"/>
          <p:nvPr/>
        </p:nvSpPr>
        <p:spPr>
          <a:xfrm>
            <a:off x="1112218" y="5274981"/>
            <a:ext cx="169307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Tactic #2: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Employee Visibility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B2F98A5-A978-B94A-8330-3A6AB209A44C}"/>
              </a:ext>
            </a:extLst>
          </p:cNvPr>
          <p:cNvSpPr/>
          <p:nvPr/>
        </p:nvSpPr>
        <p:spPr>
          <a:xfrm>
            <a:off x="3307955" y="2252937"/>
            <a:ext cx="1828800" cy="914400"/>
          </a:xfrm>
          <a:prstGeom prst="roundRect">
            <a:avLst>
              <a:gd name="adj" fmla="val 2798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BEC8AD-C0D8-154C-B66E-D973104A7978}"/>
              </a:ext>
            </a:extLst>
          </p:cNvPr>
          <p:cNvSpPr txBox="1"/>
          <p:nvPr/>
        </p:nvSpPr>
        <p:spPr>
          <a:xfrm>
            <a:off x="3373570" y="2452882"/>
            <a:ext cx="169307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Low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Customer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Effort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7CFFEA5-E98B-EF41-8492-531B714AEA69}"/>
              </a:ext>
            </a:extLst>
          </p:cNvPr>
          <p:cNvSpPr/>
          <p:nvPr/>
        </p:nvSpPr>
        <p:spPr>
          <a:xfrm>
            <a:off x="5629953" y="2254908"/>
            <a:ext cx="1828800" cy="914400"/>
          </a:xfrm>
          <a:prstGeom prst="roundRect">
            <a:avLst>
              <a:gd name="adj" fmla="val 3528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ADE04B-46DB-7347-A370-D70AD7C27F69}"/>
              </a:ext>
            </a:extLst>
          </p:cNvPr>
          <p:cNvSpPr txBox="1"/>
          <p:nvPr/>
        </p:nvSpPr>
        <p:spPr>
          <a:xfrm>
            <a:off x="5692920" y="2454629"/>
            <a:ext cx="169307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Get, Keep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&amp; Grow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Customers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CCD5D03-AEF5-414B-AD6E-893EC58BD0DC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852242" y="2715270"/>
            <a:ext cx="1654196" cy="2747455"/>
          </a:xfrm>
          <a:prstGeom prst="straightConnector1">
            <a:avLst/>
          </a:prstGeom>
          <a:ln w="508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77C99C2-562B-6749-B341-A317B3BBA9E5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936672" y="5462725"/>
            <a:ext cx="1569766" cy="0"/>
          </a:xfrm>
          <a:prstGeom prst="straightConnector1">
            <a:avLst/>
          </a:prstGeom>
          <a:ln w="508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2E8D6E0-9DFD-2943-9852-684379DD716B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377139" y="5459647"/>
            <a:ext cx="1574812" cy="4749"/>
          </a:xfrm>
          <a:prstGeom prst="straightConnector1">
            <a:avLst/>
          </a:prstGeom>
          <a:ln w="508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393B2E9-5029-6D4D-BACE-06C680840A75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852242" y="2710137"/>
            <a:ext cx="455713" cy="0"/>
          </a:xfrm>
          <a:prstGeom prst="straightConnector1">
            <a:avLst/>
          </a:prstGeom>
          <a:ln w="508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890E5BC-54D2-8649-98E1-309F6B5C9A57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5182033" y="2712108"/>
            <a:ext cx="447920" cy="8795"/>
          </a:xfrm>
          <a:prstGeom prst="straightConnector1">
            <a:avLst/>
          </a:prstGeom>
          <a:ln w="508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28599C6-B936-FE45-A842-0DFA9209F019}"/>
              </a:ext>
            </a:extLst>
          </p:cNvPr>
          <p:cNvCxnSpPr>
            <a:cxnSpLocks/>
          </p:cNvCxnSpPr>
          <p:nvPr/>
        </p:nvCxnSpPr>
        <p:spPr>
          <a:xfrm>
            <a:off x="7509353" y="2710137"/>
            <a:ext cx="442594" cy="0"/>
          </a:xfrm>
          <a:prstGeom prst="straightConnector1">
            <a:avLst/>
          </a:prstGeom>
          <a:ln w="508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D2EBA87-A389-5245-A15E-CB2400B55FB5}"/>
              </a:ext>
            </a:extLst>
          </p:cNvPr>
          <p:cNvSpPr txBox="1"/>
          <p:nvPr/>
        </p:nvSpPr>
        <p:spPr>
          <a:xfrm>
            <a:off x="1534329" y="1953980"/>
            <a:ext cx="866584" cy="211596"/>
          </a:xfrm>
          <a:prstGeom prst="rect">
            <a:avLst/>
          </a:prstGeom>
          <a:noFill/>
        </p:spPr>
        <p:txBody>
          <a:bodyPr wrap="none" lIns="0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ECOMMERCE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A1D408-63AB-E540-917A-4C9FC3F494FA}"/>
              </a:ext>
            </a:extLst>
          </p:cNvPr>
          <p:cNvSpPr txBox="1"/>
          <p:nvPr/>
        </p:nvSpPr>
        <p:spPr>
          <a:xfrm>
            <a:off x="1134538" y="4724645"/>
            <a:ext cx="1685718" cy="202299"/>
          </a:xfrm>
          <a:prstGeom prst="rect">
            <a:avLst/>
          </a:prstGeom>
          <a:noFill/>
        </p:spPr>
        <p:txBody>
          <a:bodyPr wrap="none" lIns="0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REP TOOLS (CRM-STYLE)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924812-33A5-F64F-A3CC-9B346D80C8E5}"/>
              </a:ext>
            </a:extLst>
          </p:cNvPr>
          <p:cNvSpPr txBox="1"/>
          <p:nvPr/>
        </p:nvSpPr>
        <p:spPr>
          <a:xfrm>
            <a:off x="5104076" y="4724645"/>
            <a:ext cx="685444" cy="211596"/>
          </a:xfrm>
          <a:prstGeom prst="rect">
            <a:avLst/>
          </a:prstGeom>
          <a:noFill/>
        </p:spPr>
        <p:txBody>
          <a:bodyPr wrap="none" lIns="0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ERP SYNC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CB5FFD-CD34-8F45-ADE4-890C2FC9D87F}"/>
              </a:ext>
            </a:extLst>
          </p:cNvPr>
          <p:cNvGrpSpPr/>
          <p:nvPr/>
        </p:nvGrpSpPr>
        <p:grpSpPr>
          <a:xfrm>
            <a:off x="7951951" y="1479565"/>
            <a:ext cx="2868272" cy="5167623"/>
            <a:chOff x="7951951" y="1479565"/>
            <a:chExt cx="2868272" cy="5167623"/>
          </a:xfrm>
        </p:grpSpPr>
        <p:pic>
          <p:nvPicPr>
            <p:cNvPr id="23" name="Google Shape;454;p13">
              <a:extLst>
                <a:ext uri="{FF2B5EF4-FFF2-40B4-BE49-F238E27FC236}">
                  <a16:creationId xmlns:a16="http://schemas.microsoft.com/office/drawing/2014/main" id="{069A7B15-5654-E84A-BCDF-59A0C18E5B2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 amt="70000"/>
            </a:blip>
            <a:srcRect/>
            <a:stretch/>
          </p:blipFill>
          <p:spPr>
            <a:xfrm>
              <a:off x="7951951" y="4281603"/>
              <a:ext cx="2868272" cy="23655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EE55B8F-6E77-9E4F-AA87-1477BB60B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0528" y="4558838"/>
              <a:ext cx="1811115" cy="1811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6D7C16-91C6-BF4E-931A-BB1C460C8C4B}"/>
                </a:ext>
              </a:extLst>
            </p:cNvPr>
            <p:cNvSpPr txBox="1"/>
            <p:nvPr/>
          </p:nvSpPr>
          <p:spPr>
            <a:xfrm>
              <a:off x="8471684" y="5090315"/>
              <a:ext cx="18111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Heebo" pitchFamily="2" charset="-79"/>
                  <a:cs typeface="Heebo" pitchFamily="2" charset="-79"/>
                </a:rPr>
                <a:t>MAXIMIZE</a:t>
              </a:r>
            </a:p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Heebo" pitchFamily="2" charset="-79"/>
                  <a:cs typeface="Heebo" pitchFamily="2" charset="-79"/>
                </a:rPr>
                <a:t>OPERATIONAL</a:t>
              </a:r>
            </a:p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Heebo" pitchFamily="2" charset="-79"/>
                  <a:cs typeface="Heebo" pitchFamily="2" charset="-79"/>
                </a:rPr>
                <a:t>EFFICIENCY</a:t>
              </a:r>
            </a:p>
          </p:txBody>
        </p:sp>
        <p:pic>
          <p:nvPicPr>
            <p:cNvPr id="25" name="Google Shape;454;p13">
              <a:extLst>
                <a:ext uri="{FF2B5EF4-FFF2-40B4-BE49-F238E27FC236}">
                  <a16:creationId xmlns:a16="http://schemas.microsoft.com/office/drawing/2014/main" id="{D807F520-6CFD-7840-8647-B9BDD3E856F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 amt="70000"/>
            </a:blip>
            <a:srcRect/>
            <a:stretch/>
          </p:blipFill>
          <p:spPr>
            <a:xfrm>
              <a:off x="7951951" y="1638783"/>
              <a:ext cx="2868272" cy="23655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BC4286-4168-644F-BA9F-438CA042BE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0528" y="1916018"/>
              <a:ext cx="1811115" cy="1811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A025F3-1FA0-6946-8AA7-3AC2028B823F}"/>
                </a:ext>
              </a:extLst>
            </p:cNvPr>
            <p:cNvSpPr txBox="1"/>
            <p:nvPr/>
          </p:nvSpPr>
          <p:spPr>
            <a:xfrm>
              <a:off x="8480527" y="2451326"/>
              <a:ext cx="18111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Heebo" pitchFamily="2" charset="-79"/>
                  <a:cs typeface="Heebo" pitchFamily="2" charset="-79"/>
                </a:rPr>
                <a:t>DOMINATE</a:t>
              </a:r>
            </a:p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Heebo" pitchFamily="2" charset="-79"/>
                  <a:cs typeface="Heebo" pitchFamily="2" charset="-79"/>
                </a:rPr>
                <a:t>YOUR</a:t>
              </a:r>
            </a:p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Heebo" pitchFamily="2" charset="-79"/>
                  <a:cs typeface="Heebo" pitchFamily="2" charset="-79"/>
                </a:rPr>
                <a:t>MARKET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562C097-BB84-8948-91D7-3151B70379D5}"/>
                </a:ext>
              </a:extLst>
            </p:cNvPr>
            <p:cNvSpPr txBox="1"/>
            <p:nvPr/>
          </p:nvSpPr>
          <p:spPr>
            <a:xfrm>
              <a:off x="8471684" y="1479565"/>
              <a:ext cx="181111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Heebo" pitchFamily="2" charset="-79"/>
                  <a:ea typeface="+mn-ea"/>
                  <a:cs typeface="Heebo" pitchFamily="2" charset="-79"/>
                </a:rPr>
                <a:t>GROW SALES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DD5AD10-1CA1-F744-B426-3BA03A338D56}"/>
                </a:ext>
              </a:extLst>
            </p:cNvPr>
            <p:cNvSpPr txBox="1"/>
            <p:nvPr/>
          </p:nvSpPr>
          <p:spPr>
            <a:xfrm>
              <a:off x="8471684" y="4209387"/>
              <a:ext cx="18111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Heebo" pitchFamily="2" charset="-79"/>
                  <a:ea typeface="+mn-ea"/>
                  <a:cs typeface="Heebo" pitchFamily="2" charset="-79"/>
                </a:rPr>
                <a:t>NOT HEADCOUNT</a:t>
              </a:r>
            </a:p>
          </p:txBody>
        </p:sp>
      </p:grpSp>
      <p:sp>
        <p:nvSpPr>
          <p:cNvPr id="38" name="TextBox 128">
            <a:extLst>
              <a:ext uri="{FF2B5EF4-FFF2-40B4-BE49-F238E27FC236}">
                <a16:creationId xmlns:a16="http://schemas.microsoft.com/office/drawing/2014/main" id="{E6C9B7C1-31ED-48AF-97EB-D596A0165EA4}"/>
              </a:ext>
            </a:extLst>
          </p:cNvPr>
          <p:cNvSpPr txBox="1"/>
          <p:nvPr/>
        </p:nvSpPr>
        <p:spPr>
          <a:xfrm>
            <a:off x="1344168" y="850392"/>
            <a:ext cx="2416846" cy="1569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u="none" strike="noStrike" cap="none" spc="10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</a:defRPr>
            </a:lvl1pPr>
          </a:lstStyle>
          <a:p>
            <a:r>
              <a:rPr lang="en-US" dirty="0"/>
              <a:t>Why? The Business Case</a:t>
            </a:r>
          </a:p>
        </p:txBody>
      </p:sp>
    </p:spTree>
    <p:extLst>
      <p:ext uri="{BB962C8B-B14F-4D97-AF65-F5344CB8AC3E}">
        <p14:creationId xmlns:p14="http://schemas.microsoft.com/office/powerpoint/2010/main" val="272909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C3F5B3-5334-654D-991D-7BD37D686129}"/>
              </a:ext>
            </a:extLst>
          </p:cNvPr>
          <p:cNvGrpSpPr/>
          <p:nvPr/>
        </p:nvGrpSpPr>
        <p:grpSpPr>
          <a:xfrm>
            <a:off x="2151204" y="1533018"/>
            <a:ext cx="7691336" cy="4965903"/>
            <a:chOff x="4361249" y="1565815"/>
            <a:chExt cx="7210682" cy="4655569"/>
          </a:xfrm>
        </p:grpSpPr>
        <p:sp>
          <p:nvSpPr>
            <p:cNvPr id="16" name="Freeform: Shape 1511">
              <a:extLst>
                <a:ext uri="{FF2B5EF4-FFF2-40B4-BE49-F238E27FC236}">
                  <a16:creationId xmlns:a16="http://schemas.microsoft.com/office/drawing/2014/main" id="{2C5391AA-D442-934B-A8CB-3FADD989C05C}"/>
                </a:ext>
              </a:extLst>
            </p:cNvPr>
            <p:cNvSpPr/>
            <p:nvPr/>
          </p:nvSpPr>
          <p:spPr>
            <a:xfrm>
              <a:off x="8791149" y="4339728"/>
              <a:ext cx="103491" cy="82793"/>
            </a:xfrm>
            <a:custGeom>
              <a:avLst/>
              <a:gdLst>
                <a:gd name="connsiteX0" fmla="*/ 4763 w 127000"/>
                <a:gd name="connsiteY0" fmla="*/ 53611 h 101600"/>
                <a:gd name="connsiteX1" fmla="*/ 9147 w 127000"/>
                <a:gd name="connsiteY1" fmla="*/ 52295 h 101600"/>
                <a:gd name="connsiteX2" fmla="*/ 10112 w 127000"/>
                <a:gd name="connsiteY2" fmla="*/ 59662 h 101600"/>
                <a:gd name="connsiteX3" fmla="*/ 29318 w 127000"/>
                <a:gd name="connsiteY3" fmla="*/ 55452 h 101600"/>
                <a:gd name="connsiteX4" fmla="*/ 49664 w 127000"/>
                <a:gd name="connsiteY4" fmla="*/ 56154 h 101600"/>
                <a:gd name="connsiteX5" fmla="*/ 64485 w 127000"/>
                <a:gd name="connsiteY5" fmla="*/ 56943 h 101600"/>
                <a:gd name="connsiteX6" fmla="*/ 81323 w 127000"/>
                <a:gd name="connsiteY6" fmla="*/ 38790 h 101600"/>
                <a:gd name="connsiteX7" fmla="*/ 99740 w 127000"/>
                <a:gd name="connsiteY7" fmla="*/ 21425 h 101600"/>
                <a:gd name="connsiteX8" fmla="*/ 115262 w 127000"/>
                <a:gd name="connsiteY8" fmla="*/ 4763 h 101600"/>
                <a:gd name="connsiteX9" fmla="*/ 119911 w 127000"/>
                <a:gd name="connsiteY9" fmla="*/ 13971 h 101600"/>
                <a:gd name="connsiteX10" fmla="*/ 123243 w 127000"/>
                <a:gd name="connsiteY10" fmla="*/ 35369 h 101600"/>
                <a:gd name="connsiteX11" fmla="*/ 110703 w 127000"/>
                <a:gd name="connsiteY11" fmla="*/ 35457 h 101600"/>
                <a:gd name="connsiteX12" fmla="*/ 108685 w 127000"/>
                <a:gd name="connsiteY12" fmla="*/ 52997 h 101600"/>
                <a:gd name="connsiteX13" fmla="*/ 113070 w 127000"/>
                <a:gd name="connsiteY13" fmla="*/ 56680 h 101600"/>
                <a:gd name="connsiteX14" fmla="*/ 101933 w 127000"/>
                <a:gd name="connsiteY14" fmla="*/ 61942 h 101600"/>
                <a:gd name="connsiteX15" fmla="*/ 101845 w 127000"/>
                <a:gd name="connsiteY15" fmla="*/ 72904 h 101600"/>
                <a:gd name="connsiteX16" fmla="*/ 94654 w 127000"/>
                <a:gd name="connsiteY16" fmla="*/ 83954 h 101600"/>
                <a:gd name="connsiteX17" fmla="*/ 94040 w 127000"/>
                <a:gd name="connsiteY17" fmla="*/ 94566 h 101600"/>
                <a:gd name="connsiteX18" fmla="*/ 89041 w 127000"/>
                <a:gd name="connsiteY18" fmla="*/ 100179 h 101600"/>
                <a:gd name="connsiteX19" fmla="*/ 15199 w 127000"/>
                <a:gd name="connsiteY19" fmla="*/ 86848 h 101600"/>
                <a:gd name="connsiteX20" fmla="*/ 5727 w 127000"/>
                <a:gd name="connsiteY20" fmla="*/ 59837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000" h="101600">
                  <a:moveTo>
                    <a:pt x="4763" y="53611"/>
                  </a:moveTo>
                  <a:lnTo>
                    <a:pt x="9147" y="52295"/>
                  </a:lnTo>
                  <a:lnTo>
                    <a:pt x="10112" y="59662"/>
                  </a:lnTo>
                  <a:lnTo>
                    <a:pt x="29318" y="55452"/>
                  </a:lnTo>
                  <a:lnTo>
                    <a:pt x="49664" y="56154"/>
                  </a:lnTo>
                  <a:lnTo>
                    <a:pt x="64485" y="56943"/>
                  </a:lnTo>
                  <a:lnTo>
                    <a:pt x="81323" y="38790"/>
                  </a:lnTo>
                  <a:lnTo>
                    <a:pt x="99740" y="21425"/>
                  </a:lnTo>
                  <a:lnTo>
                    <a:pt x="115262" y="4763"/>
                  </a:lnTo>
                  <a:lnTo>
                    <a:pt x="119911" y="13971"/>
                  </a:lnTo>
                  <a:lnTo>
                    <a:pt x="123243" y="35369"/>
                  </a:lnTo>
                  <a:lnTo>
                    <a:pt x="110703" y="35457"/>
                  </a:lnTo>
                  <a:lnTo>
                    <a:pt x="108685" y="52997"/>
                  </a:lnTo>
                  <a:lnTo>
                    <a:pt x="113070" y="56680"/>
                  </a:lnTo>
                  <a:lnTo>
                    <a:pt x="101933" y="61942"/>
                  </a:lnTo>
                  <a:lnTo>
                    <a:pt x="101845" y="72904"/>
                  </a:lnTo>
                  <a:lnTo>
                    <a:pt x="94654" y="83954"/>
                  </a:lnTo>
                  <a:lnTo>
                    <a:pt x="94040" y="94566"/>
                  </a:lnTo>
                  <a:lnTo>
                    <a:pt x="89041" y="100179"/>
                  </a:lnTo>
                  <a:lnTo>
                    <a:pt x="15199" y="86848"/>
                  </a:lnTo>
                  <a:lnTo>
                    <a:pt x="5727" y="5983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" name="Freeform: Shape 1512">
              <a:extLst>
                <a:ext uri="{FF2B5EF4-FFF2-40B4-BE49-F238E27FC236}">
                  <a16:creationId xmlns:a16="http://schemas.microsoft.com/office/drawing/2014/main" id="{ED9CCD0E-1B7C-414F-9DAE-BE302E7F1DDB}"/>
                </a:ext>
              </a:extLst>
            </p:cNvPr>
            <p:cNvSpPr/>
            <p:nvPr/>
          </p:nvSpPr>
          <p:spPr>
            <a:xfrm>
              <a:off x="8970526" y="4045507"/>
              <a:ext cx="300125" cy="227681"/>
            </a:xfrm>
            <a:custGeom>
              <a:avLst/>
              <a:gdLst>
                <a:gd name="connsiteX0" fmla="*/ 21513 w 368300"/>
                <a:gd name="connsiteY0" fmla="*/ 91759 h 279400"/>
                <a:gd name="connsiteX1" fmla="*/ 46595 w 368300"/>
                <a:gd name="connsiteY1" fmla="*/ 103160 h 279400"/>
                <a:gd name="connsiteX2" fmla="*/ 65099 w 368300"/>
                <a:gd name="connsiteY2" fmla="*/ 99126 h 279400"/>
                <a:gd name="connsiteX3" fmla="*/ 70274 w 368300"/>
                <a:gd name="connsiteY3" fmla="*/ 85533 h 279400"/>
                <a:gd name="connsiteX4" fmla="*/ 89655 w 368300"/>
                <a:gd name="connsiteY4" fmla="*/ 80973 h 279400"/>
                <a:gd name="connsiteX5" fmla="*/ 103511 w 368300"/>
                <a:gd name="connsiteY5" fmla="*/ 71764 h 279400"/>
                <a:gd name="connsiteX6" fmla="*/ 108422 w 368300"/>
                <a:gd name="connsiteY6" fmla="*/ 47296 h 279400"/>
                <a:gd name="connsiteX7" fmla="*/ 129120 w 368300"/>
                <a:gd name="connsiteY7" fmla="*/ 41333 h 279400"/>
                <a:gd name="connsiteX8" fmla="*/ 132978 w 368300"/>
                <a:gd name="connsiteY8" fmla="*/ 30370 h 279400"/>
                <a:gd name="connsiteX9" fmla="*/ 144642 w 368300"/>
                <a:gd name="connsiteY9" fmla="*/ 38614 h 279400"/>
                <a:gd name="connsiteX10" fmla="*/ 152009 w 368300"/>
                <a:gd name="connsiteY10" fmla="*/ 39579 h 279400"/>
                <a:gd name="connsiteX11" fmla="*/ 165690 w 368300"/>
                <a:gd name="connsiteY11" fmla="*/ 39842 h 279400"/>
                <a:gd name="connsiteX12" fmla="*/ 184282 w 368300"/>
                <a:gd name="connsiteY12" fmla="*/ 46332 h 279400"/>
                <a:gd name="connsiteX13" fmla="*/ 191736 w 368300"/>
                <a:gd name="connsiteY13" fmla="*/ 50015 h 279400"/>
                <a:gd name="connsiteX14" fmla="*/ 209539 w 368300"/>
                <a:gd name="connsiteY14" fmla="*/ 40193 h 279400"/>
                <a:gd name="connsiteX15" fmla="*/ 217870 w 368300"/>
                <a:gd name="connsiteY15" fmla="*/ 46068 h 279400"/>
                <a:gd name="connsiteX16" fmla="*/ 225763 w 368300"/>
                <a:gd name="connsiteY16" fmla="*/ 32037 h 279400"/>
                <a:gd name="connsiteX17" fmla="*/ 240496 w 368300"/>
                <a:gd name="connsiteY17" fmla="*/ 32651 h 279400"/>
                <a:gd name="connsiteX18" fmla="*/ 244268 w 368300"/>
                <a:gd name="connsiteY18" fmla="*/ 28090 h 279400"/>
                <a:gd name="connsiteX19" fmla="*/ 246899 w 368300"/>
                <a:gd name="connsiteY19" fmla="*/ 15549 h 279400"/>
                <a:gd name="connsiteX20" fmla="*/ 257510 w 368300"/>
                <a:gd name="connsiteY20" fmla="*/ 4763 h 279400"/>
                <a:gd name="connsiteX21" fmla="*/ 270752 w 368300"/>
                <a:gd name="connsiteY21" fmla="*/ 11778 h 279400"/>
                <a:gd name="connsiteX22" fmla="*/ 268122 w 368300"/>
                <a:gd name="connsiteY22" fmla="*/ 21337 h 279400"/>
                <a:gd name="connsiteX23" fmla="*/ 275576 w 368300"/>
                <a:gd name="connsiteY23" fmla="*/ 22828 h 279400"/>
                <a:gd name="connsiteX24" fmla="*/ 273208 w 368300"/>
                <a:gd name="connsiteY24" fmla="*/ 48699 h 279400"/>
                <a:gd name="connsiteX25" fmla="*/ 282943 w 368300"/>
                <a:gd name="connsiteY25" fmla="*/ 58785 h 279400"/>
                <a:gd name="connsiteX26" fmla="*/ 291537 w 368300"/>
                <a:gd name="connsiteY26" fmla="*/ 52295 h 279400"/>
                <a:gd name="connsiteX27" fmla="*/ 302499 w 368300"/>
                <a:gd name="connsiteY27" fmla="*/ 49313 h 279400"/>
                <a:gd name="connsiteX28" fmla="*/ 317759 w 368300"/>
                <a:gd name="connsiteY28" fmla="*/ 35545 h 279400"/>
                <a:gd name="connsiteX29" fmla="*/ 334685 w 368300"/>
                <a:gd name="connsiteY29" fmla="*/ 37825 h 279400"/>
                <a:gd name="connsiteX30" fmla="*/ 360117 w 368300"/>
                <a:gd name="connsiteY30" fmla="*/ 37825 h 279400"/>
                <a:gd name="connsiteX31" fmla="*/ 364502 w 368300"/>
                <a:gd name="connsiteY31" fmla="*/ 46682 h 279400"/>
                <a:gd name="connsiteX32" fmla="*/ 350119 w 368300"/>
                <a:gd name="connsiteY32" fmla="*/ 50103 h 279400"/>
                <a:gd name="connsiteX33" fmla="*/ 337666 w 368300"/>
                <a:gd name="connsiteY33" fmla="*/ 55803 h 279400"/>
                <a:gd name="connsiteX34" fmla="*/ 309428 w 368300"/>
                <a:gd name="connsiteY34" fmla="*/ 59311 h 279400"/>
                <a:gd name="connsiteX35" fmla="*/ 283030 w 368300"/>
                <a:gd name="connsiteY35" fmla="*/ 65713 h 279400"/>
                <a:gd name="connsiteX36" fmla="*/ 268648 w 368300"/>
                <a:gd name="connsiteY36" fmla="*/ 78955 h 279400"/>
                <a:gd name="connsiteX37" fmla="*/ 274436 w 368300"/>
                <a:gd name="connsiteY37" fmla="*/ 91759 h 279400"/>
                <a:gd name="connsiteX38" fmla="*/ 277330 w 368300"/>
                <a:gd name="connsiteY38" fmla="*/ 106668 h 279400"/>
                <a:gd name="connsiteX39" fmla="*/ 265052 w 368300"/>
                <a:gd name="connsiteY39" fmla="*/ 119209 h 279400"/>
                <a:gd name="connsiteX40" fmla="*/ 266105 w 368300"/>
                <a:gd name="connsiteY40" fmla="*/ 130610 h 279400"/>
                <a:gd name="connsiteX41" fmla="*/ 259352 w 368300"/>
                <a:gd name="connsiteY41" fmla="*/ 141309 h 279400"/>
                <a:gd name="connsiteX42" fmla="*/ 235936 w 368300"/>
                <a:gd name="connsiteY42" fmla="*/ 140344 h 279400"/>
                <a:gd name="connsiteX43" fmla="*/ 245583 w 368300"/>
                <a:gd name="connsiteY43" fmla="*/ 159813 h 279400"/>
                <a:gd name="connsiteX44" fmla="*/ 229973 w 368300"/>
                <a:gd name="connsiteY44" fmla="*/ 167268 h 279400"/>
                <a:gd name="connsiteX45" fmla="*/ 219537 w 368300"/>
                <a:gd name="connsiteY45" fmla="*/ 184808 h 279400"/>
                <a:gd name="connsiteX46" fmla="*/ 220852 w 368300"/>
                <a:gd name="connsiteY46" fmla="*/ 202172 h 279400"/>
                <a:gd name="connsiteX47" fmla="*/ 211205 w 368300"/>
                <a:gd name="connsiteY47" fmla="*/ 210240 h 279400"/>
                <a:gd name="connsiteX48" fmla="*/ 202172 w 368300"/>
                <a:gd name="connsiteY48" fmla="*/ 207609 h 279400"/>
                <a:gd name="connsiteX49" fmla="*/ 183317 w 368300"/>
                <a:gd name="connsiteY49" fmla="*/ 211380 h 279400"/>
                <a:gd name="connsiteX50" fmla="*/ 180686 w 368300"/>
                <a:gd name="connsiteY50" fmla="*/ 219361 h 279400"/>
                <a:gd name="connsiteX51" fmla="*/ 162357 w 368300"/>
                <a:gd name="connsiteY51" fmla="*/ 219361 h 279400"/>
                <a:gd name="connsiteX52" fmla="*/ 148676 w 368300"/>
                <a:gd name="connsiteY52" fmla="*/ 235497 h 279400"/>
                <a:gd name="connsiteX53" fmla="*/ 147799 w 368300"/>
                <a:gd name="connsiteY53" fmla="*/ 259614 h 279400"/>
                <a:gd name="connsiteX54" fmla="*/ 115789 w 368300"/>
                <a:gd name="connsiteY54" fmla="*/ 271278 h 279400"/>
                <a:gd name="connsiteX55" fmla="*/ 98688 w 368300"/>
                <a:gd name="connsiteY55" fmla="*/ 268823 h 279400"/>
                <a:gd name="connsiteX56" fmla="*/ 93689 w 368300"/>
                <a:gd name="connsiteY56" fmla="*/ 274962 h 279400"/>
                <a:gd name="connsiteX57" fmla="*/ 79043 w 368300"/>
                <a:gd name="connsiteY57" fmla="*/ 271454 h 279400"/>
                <a:gd name="connsiteX58" fmla="*/ 54400 w 368300"/>
                <a:gd name="connsiteY58" fmla="*/ 275663 h 279400"/>
                <a:gd name="connsiteX59" fmla="*/ 13270 w 368300"/>
                <a:gd name="connsiteY59" fmla="*/ 261281 h 279400"/>
                <a:gd name="connsiteX60" fmla="*/ 35545 w 368300"/>
                <a:gd name="connsiteY60" fmla="*/ 235585 h 279400"/>
                <a:gd name="connsiteX61" fmla="*/ 33528 w 368300"/>
                <a:gd name="connsiteY61" fmla="*/ 217168 h 279400"/>
                <a:gd name="connsiteX62" fmla="*/ 14936 w 368300"/>
                <a:gd name="connsiteY62" fmla="*/ 212345 h 279400"/>
                <a:gd name="connsiteX63" fmla="*/ 13006 w 368300"/>
                <a:gd name="connsiteY63" fmla="*/ 194016 h 279400"/>
                <a:gd name="connsiteX64" fmla="*/ 4938 w 368300"/>
                <a:gd name="connsiteY64" fmla="*/ 170864 h 279400"/>
                <a:gd name="connsiteX65" fmla="*/ 15462 w 368300"/>
                <a:gd name="connsiteY65" fmla="*/ 154815 h 279400"/>
                <a:gd name="connsiteX66" fmla="*/ 4763 w 368300"/>
                <a:gd name="connsiteY66" fmla="*/ 150517 h 279400"/>
                <a:gd name="connsiteX67" fmla="*/ 11515 w 368300"/>
                <a:gd name="connsiteY67" fmla="*/ 129031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68300" h="279400">
                  <a:moveTo>
                    <a:pt x="21513" y="91759"/>
                  </a:moveTo>
                  <a:lnTo>
                    <a:pt x="46595" y="103160"/>
                  </a:lnTo>
                  <a:lnTo>
                    <a:pt x="65099" y="99126"/>
                  </a:lnTo>
                  <a:lnTo>
                    <a:pt x="70274" y="85533"/>
                  </a:lnTo>
                  <a:lnTo>
                    <a:pt x="89655" y="80973"/>
                  </a:lnTo>
                  <a:lnTo>
                    <a:pt x="103511" y="71764"/>
                  </a:lnTo>
                  <a:lnTo>
                    <a:pt x="108422" y="47296"/>
                  </a:lnTo>
                  <a:lnTo>
                    <a:pt x="129120" y="41333"/>
                  </a:lnTo>
                  <a:lnTo>
                    <a:pt x="132978" y="30370"/>
                  </a:lnTo>
                  <a:lnTo>
                    <a:pt x="144642" y="38614"/>
                  </a:lnTo>
                  <a:lnTo>
                    <a:pt x="152009" y="39579"/>
                  </a:lnTo>
                  <a:lnTo>
                    <a:pt x="165690" y="39842"/>
                  </a:lnTo>
                  <a:lnTo>
                    <a:pt x="184282" y="46332"/>
                  </a:lnTo>
                  <a:lnTo>
                    <a:pt x="191736" y="50015"/>
                  </a:lnTo>
                  <a:lnTo>
                    <a:pt x="209539" y="40193"/>
                  </a:lnTo>
                  <a:lnTo>
                    <a:pt x="217870" y="46068"/>
                  </a:lnTo>
                  <a:lnTo>
                    <a:pt x="225763" y="32037"/>
                  </a:lnTo>
                  <a:lnTo>
                    <a:pt x="240496" y="32651"/>
                  </a:lnTo>
                  <a:lnTo>
                    <a:pt x="244268" y="28090"/>
                  </a:lnTo>
                  <a:lnTo>
                    <a:pt x="246899" y="15549"/>
                  </a:lnTo>
                  <a:lnTo>
                    <a:pt x="257510" y="4763"/>
                  </a:lnTo>
                  <a:lnTo>
                    <a:pt x="270752" y="11778"/>
                  </a:lnTo>
                  <a:lnTo>
                    <a:pt x="268122" y="21337"/>
                  </a:lnTo>
                  <a:lnTo>
                    <a:pt x="275576" y="22828"/>
                  </a:lnTo>
                  <a:lnTo>
                    <a:pt x="273208" y="48699"/>
                  </a:lnTo>
                  <a:lnTo>
                    <a:pt x="282943" y="58785"/>
                  </a:lnTo>
                  <a:lnTo>
                    <a:pt x="291537" y="52295"/>
                  </a:lnTo>
                  <a:lnTo>
                    <a:pt x="302499" y="49313"/>
                  </a:lnTo>
                  <a:lnTo>
                    <a:pt x="317759" y="35545"/>
                  </a:lnTo>
                  <a:lnTo>
                    <a:pt x="334685" y="37825"/>
                  </a:lnTo>
                  <a:lnTo>
                    <a:pt x="360117" y="37825"/>
                  </a:lnTo>
                  <a:lnTo>
                    <a:pt x="364502" y="46682"/>
                  </a:lnTo>
                  <a:lnTo>
                    <a:pt x="350119" y="50103"/>
                  </a:lnTo>
                  <a:lnTo>
                    <a:pt x="337666" y="55803"/>
                  </a:lnTo>
                  <a:lnTo>
                    <a:pt x="309428" y="59311"/>
                  </a:lnTo>
                  <a:lnTo>
                    <a:pt x="283030" y="65713"/>
                  </a:lnTo>
                  <a:lnTo>
                    <a:pt x="268648" y="78955"/>
                  </a:lnTo>
                  <a:lnTo>
                    <a:pt x="274436" y="91759"/>
                  </a:lnTo>
                  <a:lnTo>
                    <a:pt x="277330" y="106668"/>
                  </a:lnTo>
                  <a:lnTo>
                    <a:pt x="265052" y="119209"/>
                  </a:lnTo>
                  <a:lnTo>
                    <a:pt x="266105" y="130610"/>
                  </a:lnTo>
                  <a:lnTo>
                    <a:pt x="259352" y="141309"/>
                  </a:lnTo>
                  <a:lnTo>
                    <a:pt x="235936" y="140344"/>
                  </a:lnTo>
                  <a:lnTo>
                    <a:pt x="245583" y="159813"/>
                  </a:lnTo>
                  <a:lnTo>
                    <a:pt x="229973" y="167268"/>
                  </a:lnTo>
                  <a:lnTo>
                    <a:pt x="219537" y="184808"/>
                  </a:lnTo>
                  <a:lnTo>
                    <a:pt x="220852" y="202172"/>
                  </a:lnTo>
                  <a:lnTo>
                    <a:pt x="211205" y="210240"/>
                  </a:lnTo>
                  <a:lnTo>
                    <a:pt x="202172" y="207609"/>
                  </a:lnTo>
                  <a:lnTo>
                    <a:pt x="183317" y="211380"/>
                  </a:lnTo>
                  <a:lnTo>
                    <a:pt x="180686" y="219361"/>
                  </a:lnTo>
                  <a:lnTo>
                    <a:pt x="162357" y="219361"/>
                  </a:lnTo>
                  <a:lnTo>
                    <a:pt x="148676" y="235497"/>
                  </a:lnTo>
                  <a:lnTo>
                    <a:pt x="147799" y="259614"/>
                  </a:lnTo>
                  <a:lnTo>
                    <a:pt x="115789" y="271278"/>
                  </a:lnTo>
                  <a:lnTo>
                    <a:pt x="98688" y="268823"/>
                  </a:lnTo>
                  <a:lnTo>
                    <a:pt x="93689" y="274962"/>
                  </a:lnTo>
                  <a:lnTo>
                    <a:pt x="79043" y="271454"/>
                  </a:lnTo>
                  <a:lnTo>
                    <a:pt x="54400" y="275663"/>
                  </a:lnTo>
                  <a:lnTo>
                    <a:pt x="13270" y="261281"/>
                  </a:lnTo>
                  <a:lnTo>
                    <a:pt x="35545" y="235585"/>
                  </a:lnTo>
                  <a:lnTo>
                    <a:pt x="33528" y="217168"/>
                  </a:lnTo>
                  <a:lnTo>
                    <a:pt x="14936" y="212345"/>
                  </a:lnTo>
                  <a:lnTo>
                    <a:pt x="13006" y="194016"/>
                  </a:lnTo>
                  <a:lnTo>
                    <a:pt x="4938" y="170864"/>
                  </a:lnTo>
                  <a:lnTo>
                    <a:pt x="15462" y="154815"/>
                  </a:lnTo>
                  <a:lnTo>
                    <a:pt x="4763" y="150517"/>
                  </a:lnTo>
                  <a:lnTo>
                    <a:pt x="11515" y="1290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" name="Freeform: Shape 1513">
              <a:extLst>
                <a:ext uri="{FF2B5EF4-FFF2-40B4-BE49-F238E27FC236}">
                  <a16:creationId xmlns:a16="http://schemas.microsoft.com/office/drawing/2014/main" id="{C4107D99-F4B0-8B41-9290-A11B85C1AC4D}"/>
                </a:ext>
              </a:extLst>
            </p:cNvPr>
            <p:cNvSpPr/>
            <p:nvPr/>
          </p:nvSpPr>
          <p:spPr>
            <a:xfrm>
              <a:off x="8144463" y="3934950"/>
              <a:ext cx="41397" cy="87968"/>
            </a:xfrm>
            <a:custGeom>
              <a:avLst/>
              <a:gdLst>
                <a:gd name="connsiteX0" fmla="*/ 36334 w 50800"/>
                <a:gd name="connsiteY0" fmla="*/ 32387 h 107950"/>
                <a:gd name="connsiteX1" fmla="*/ 33265 w 50800"/>
                <a:gd name="connsiteY1" fmla="*/ 43525 h 107950"/>
                <a:gd name="connsiteX2" fmla="*/ 36773 w 50800"/>
                <a:gd name="connsiteY2" fmla="*/ 57469 h 107950"/>
                <a:gd name="connsiteX3" fmla="*/ 46945 w 50800"/>
                <a:gd name="connsiteY3" fmla="*/ 65362 h 107950"/>
                <a:gd name="connsiteX4" fmla="*/ 46419 w 50800"/>
                <a:gd name="connsiteY4" fmla="*/ 73869 h 107950"/>
                <a:gd name="connsiteX5" fmla="*/ 38438 w 50800"/>
                <a:gd name="connsiteY5" fmla="*/ 78605 h 107950"/>
                <a:gd name="connsiteX6" fmla="*/ 36948 w 50800"/>
                <a:gd name="connsiteY6" fmla="*/ 89041 h 107950"/>
                <a:gd name="connsiteX7" fmla="*/ 25547 w 50800"/>
                <a:gd name="connsiteY7" fmla="*/ 104476 h 107950"/>
                <a:gd name="connsiteX8" fmla="*/ 21338 w 50800"/>
                <a:gd name="connsiteY8" fmla="*/ 102283 h 107950"/>
                <a:gd name="connsiteX9" fmla="*/ 20899 w 50800"/>
                <a:gd name="connsiteY9" fmla="*/ 95267 h 107950"/>
                <a:gd name="connsiteX10" fmla="*/ 7218 w 50800"/>
                <a:gd name="connsiteY10" fmla="*/ 84480 h 107950"/>
                <a:gd name="connsiteX11" fmla="*/ 5113 w 50800"/>
                <a:gd name="connsiteY11" fmla="*/ 69133 h 107950"/>
                <a:gd name="connsiteX12" fmla="*/ 7218 w 50800"/>
                <a:gd name="connsiteY12" fmla="*/ 46945 h 107950"/>
                <a:gd name="connsiteX13" fmla="*/ 10550 w 50800"/>
                <a:gd name="connsiteY13" fmla="*/ 36772 h 107950"/>
                <a:gd name="connsiteX14" fmla="*/ 6429 w 50800"/>
                <a:gd name="connsiteY14" fmla="*/ 31598 h 107950"/>
                <a:gd name="connsiteX15" fmla="*/ 4763 w 50800"/>
                <a:gd name="connsiteY15" fmla="*/ 21162 h 107950"/>
                <a:gd name="connsiteX16" fmla="*/ 15461 w 50800"/>
                <a:gd name="connsiteY16" fmla="*/ 4763 h 107950"/>
                <a:gd name="connsiteX17" fmla="*/ 16953 w 50800"/>
                <a:gd name="connsiteY17" fmla="*/ 11077 h 107950"/>
                <a:gd name="connsiteX18" fmla="*/ 23618 w 50800"/>
                <a:gd name="connsiteY18" fmla="*/ 8095 h 107950"/>
                <a:gd name="connsiteX19" fmla="*/ 28880 w 50800"/>
                <a:gd name="connsiteY19" fmla="*/ 17040 h 107950"/>
                <a:gd name="connsiteX20" fmla="*/ 34755 w 50800"/>
                <a:gd name="connsiteY20" fmla="*/ 20373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800" h="107950">
                  <a:moveTo>
                    <a:pt x="36334" y="32387"/>
                  </a:moveTo>
                  <a:lnTo>
                    <a:pt x="33265" y="43525"/>
                  </a:lnTo>
                  <a:lnTo>
                    <a:pt x="36773" y="57469"/>
                  </a:lnTo>
                  <a:lnTo>
                    <a:pt x="46945" y="65362"/>
                  </a:lnTo>
                  <a:lnTo>
                    <a:pt x="46419" y="73869"/>
                  </a:lnTo>
                  <a:lnTo>
                    <a:pt x="38438" y="78605"/>
                  </a:lnTo>
                  <a:lnTo>
                    <a:pt x="36948" y="89041"/>
                  </a:lnTo>
                  <a:lnTo>
                    <a:pt x="25547" y="104476"/>
                  </a:lnTo>
                  <a:lnTo>
                    <a:pt x="21338" y="102283"/>
                  </a:lnTo>
                  <a:lnTo>
                    <a:pt x="20899" y="95267"/>
                  </a:lnTo>
                  <a:lnTo>
                    <a:pt x="7218" y="84480"/>
                  </a:lnTo>
                  <a:lnTo>
                    <a:pt x="5113" y="69133"/>
                  </a:lnTo>
                  <a:lnTo>
                    <a:pt x="7218" y="46945"/>
                  </a:lnTo>
                  <a:lnTo>
                    <a:pt x="10550" y="36772"/>
                  </a:lnTo>
                  <a:lnTo>
                    <a:pt x="6429" y="31598"/>
                  </a:lnTo>
                  <a:lnTo>
                    <a:pt x="4763" y="21162"/>
                  </a:lnTo>
                  <a:lnTo>
                    <a:pt x="15461" y="4763"/>
                  </a:lnTo>
                  <a:lnTo>
                    <a:pt x="16953" y="11077"/>
                  </a:lnTo>
                  <a:lnTo>
                    <a:pt x="23618" y="8095"/>
                  </a:lnTo>
                  <a:lnTo>
                    <a:pt x="28880" y="17040"/>
                  </a:lnTo>
                  <a:lnTo>
                    <a:pt x="34755" y="2037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" name="Freeform: Shape 1514">
              <a:extLst>
                <a:ext uri="{FF2B5EF4-FFF2-40B4-BE49-F238E27FC236}">
                  <a16:creationId xmlns:a16="http://schemas.microsoft.com/office/drawing/2014/main" id="{6A576243-31EB-994B-A080-F3A34C3A2A45}"/>
                </a:ext>
              </a:extLst>
            </p:cNvPr>
            <p:cNvSpPr/>
            <p:nvPr/>
          </p:nvSpPr>
          <p:spPr>
            <a:xfrm>
              <a:off x="8630925" y="3973613"/>
              <a:ext cx="62095" cy="72444"/>
            </a:xfrm>
            <a:custGeom>
              <a:avLst/>
              <a:gdLst>
                <a:gd name="connsiteX0" fmla="*/ 4763 w 76200"/>
                <a:gd name="connsiteY0" fmla="*/ 9849 h 88900"/>
                <a:gd name="connsiteX1" fmla="*/ 38965 w 76200"/>
                <a:gd name="connsiteY1" fmla="*/ 4763 h 88900"/>
                <a:gd name="connsiteX2" fmla="*/ 44051 w 76200"/>
                <a:gd name="connsiteY2" fmla="*/ 13357 h 88900"/>
                <a:gd name="connsiteX3" fmla="*/ 53435 w 76200"/>
                <a:gd name="connsiteY3" fmla="*/ 18970 h 88900"/>
                <a:gd name="connsiteX4" fmla="*/ 48436 w 76200"/>
                <a:gd name="connsiteY4" fmla="*/ 27038 h 88900"/>
                <a:gd name="connsiteX5" fmla="*/ 61591 w 76200"/>
                <a:gd name="connsiteY5" fmla="*/ 38088 h 88900"/>
                <a:gd name="connsiteX6" fmla="*/ 54663 w 76200"/>
                <a:gd name="connsiteY6" fmla="*/ 48261 h 88900"/>
                <a:gd name="connsiteX7" fmla="*/ 65099 w 76200"/>
                <a:gd name="connsiteY7" fmla="*/ 56943 h 88900"/>
                <a:gd name="connsiteX8" fmla="*/ 76149 w 76200"/>
                <a:gd name="connsiteY8" fmla="*/ 62117 h 88900"/>
                <a:gd name="connsiteX9" fmla="*/ 76675 w 76200"/>
                <a:gd name="connsiteY9" fmla="*/ 84042 h 88900"/>
                <a:gd name="connsiteX10" fmla="*/ 67730 w 76200"/>
                <a:gd name="connsiteY10" fmla="*/ 84919 h 88900"/>
                <a:gd name="connsiteX11" fmla="*/ 57732 w 76200"/>
                <a:gd name="connsiteY11" fmla="*/ 66678 h 88900"/>
                <a:gd name="connsiteX12" fmla="*/ 57820 w 76200"/>
                <a:gd name="connsiteY12" fmla="*/ 61854 h 88900"/>
                <a:gd name="connsiteX13" fmla="*/ 46945 w 76200"/>
                <a:gd name="connsiteY13" fmla="*/ 61942 h 88900"/>
                <a:gd name="connsiteX14" fmla="*/ 39666 w 76200"/>
                <a:gd name="connsiteY14" fmla="*/ 53347 h 88900"/>
                <a:gd name="connsiteX15" fmla="*/ 34580 w 76200"/>
                <a:gd name="connsiteY15" fmla="*/ 54224 h 88900"/>
                <a:gd name="connsiteX16" fmla="*/ 24845 w 76200"/>
                <a:gd name="connsiteY16" fmla="*/ 44928 h 88900"/>
                <a:gd name="connsiteX17" fmla="*/ 6604 w 76200"/>
                <a:gd name="connsiteY17" fmla="*/ 36948 h 88900"/>
                <a:gd name="connsiteX18" fmla="*/ 8972 w 76200"/>
                <a:gd name="connsiteY18" fmla="*/ 212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88900">
                  <a:moveTo>
                    <a:pt x="4763" y="9849"/>
                  </a:moveTo>
                  <a:lnTo>
                    <a:pt x="38965" y="4763"/>
                  </a:lnTo>
                  <a:lnTo>
                    <a:pt x="44051" y="13357"/>
                  </a:lnTo>
                  <a:lnTo>
                    <a:pt x="53435" y="18970"/>
                  </a:lnTo>
                  <a:lnTo>
                    <a:pt x="48436" y="27038"/>
                  </a:lnTo>
                  <a:lnTo>
                    <a:pt x="61591" y="38088"/>
                  </a:lnTo>
                  <a:lnTo>
                    <a:pt x="54663" y="48261"/>
                  </a:lnTo>
                  <a:lnTo>
                    <a:pt x="65099" y="56943"/>
                  </a:lnTo>
                  <a:lnTo>
                    <a:pt x="76149" y="62117"/>
                  </a:lnTo>
                  <a:lnTo>
                    <a:pt x="76675" y="84042"/>
                  </a:lnTo>
                  <a:lnTo>
                    <a:pt x="67730" y="84919"/>
                  </a:lnTo>
                  <a:lnTo>
                    <a:pt x="57732" y="66678"/>
                  </a:lnTo>
                  <a:lnTo>
                    <a:pt x="57820" y="61854"/>
                  </a:lnTo>
                  <a:lnTo>
                    <a:pt x="46945" y="61942"/>
                  </a:lnTo>
                  <a:lnTo>
                    <a:pt x="39666" y="53347"/>
                  </a:lnTo>
                  <a:lnTo>
                    <a:pt x="34580" y="54224"/>
                  </a:lnTo>
                  <a:lnTo>
                    <a:pt x="24845" y="44928"/>
                  </a:lnTo>
                  <a:lnTo>
                    <a:pt x="6604" y="36948"/>
                  </a:lnTo>
                  <a:lnTo>
                    <a:pt x="8972" y="212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0" name="Freeform: Shape 1515">
              <a:extLst>
                <a:ext uri="{FF2B5EF4-FFF2-40B4-BE49-F238E27FC236}">
                  <a16:creationId xmlns:a16="http://schemas.microsoft.com/office/drawing/2014/main" id="{B61952E6-23F5-F143-A151-F9ED0FB459E3}"/>
                </a:ext>
              </a:extLst>
            </p:cNvPr>
            <p:cNvSpPr/>
            <p:nvPr/>
          </p:nvSpPr>
          <p:spPr>
            <a:xfrm>
              <a:off x="7990885" y="4965833"/>
              <a:ext cx="253554" cy="279427"/>
            </a:xfrm>
            <a:custGeom>
              <a:avLst/>
              <a:gdLst>
                <a:gd name="connsiteX0" fmla="*/ 119999 w 311150"/>
                <a:gd name="connsiteY0" fmla="*/ 40017 h 342900"/>
                <a:gd name="connsiteX1" fmla="*/ 126049 w 311150"/>
                <a:gd name="connsiteY1" fmla="*/ 58346 h 342900"/>
                <a:gd name="connsiteX2" fmla="*/ 133066 w 311150"/>
                <a:gd name="connsiteY2" fmla="*/ 73079 h 342900"/>
                <a:gd name="connsiteX3" fmla="*/ 138678 w 311150"/>
                <a:gd name="connsiteY3" fmla="*/ 81060 h 342900"/>
                <a:gd name="connsiteX4" fmla="*/ 148062 w 311150"/>
                <a:gd name="connsiteY4" fmla="*/ 93952 h 342900"/>
                <a:gd name="connsiteX5" fmla="*/ 164286 w 311150"/>
                <a:gd name="connsiteY5" fmla="*/ 91935 h 342900"/>
                <a:gd name="connsiteX6" fmla="*/ 172442 w 311150"/>
                <a:gd name="connsiteY6" fmla="*/ 88427 h 342900"/>
                <a:gd name="connsiteX7" fmla="*/ 186035 w 311150"/>
                <a:gd name="connsiteY7" fmla="*/ 91935 h 342900"/>
                <a:gd name="connsiteX8" fmla="*/ 189718 w 311150"/>
                <a:gd name="connsiteY8" fmla="*/ 85796 h 342900"/>
                <a:gd name="connsiteX9" fmla="*/ 195857 w 311150"/>
                <a:gd name="connsiteY9" fmla="*/ 71413 h 342900"/>
                <a:gd name="connsiteX10" fmla="*/ 211117 w 311150"/>
                <a:gd name="connsiteY10" fmla="*/ 70449 h 342900"/>
                <a:gd name="connsiteX11" fmla="*/ 212433 w 311150"/>
                <a:gd name="connsiteY11" fmla="*/ 66151 h 342900"/>
                <a:gd name="connsiteX12" fmla="*/ 224973 w 311150"/>
                <a:gd name="connsiteY12" fmla="*/ 66064 h 342900"/>
                <a:gd name="connsiteX13" fmla="*/ 222869 w 311150"/>
                <a:gd name="connsiteY13" fmla="*/ 74921 h 342900"/>
                <a:gd name="connsiteX14" fmla="*/ 252686 w 311150"/>
                <a:gd name="connsiteY14" fmla="*/ 74746 h 342900"/>
                <a:gd name="connsiteX15" fmla="*/ 253125 w 311150"/>
                <a:gd name="connsiteY15" fmla="*/ 90269 h 342900"/>
                <a:gd name="connsiteX16" fmla="*/ 258124 w 311150"/>
                <a:gd name="connsiteY16" fmla="*/ 99828 h 342900"/>
                <a:gd name="connsiteX17" fmla="*/ 254528 w 311150"/>
                <a:gd name="connsiteY17" fmla="*/ 114736 h 342900"/>
                <a:gd name="connsiteX18" fmla="*/ 256370 w 311150"/>
                <a:gd name="connsiteY18" fmla="*/ 129996 h 342900"/>
                <a:gd name="connsiteX19" fmla="*/ 264613 w 311150"/>
                <a:gd name="connsiteY19" fmla="*/ 139204 h 342900"/>
                <a:gd name="connsiteX20" fmla="*/ 263298 w 311150"/>
                <a:gd name="connsiteY20" fmla="*/ 168759 h 342900"/>
                <a:gd name="connsiteX21" fmla="*/ 269349 w 311150"/>
                <a:gd name="connsiteY21" fmla="*/ 166479 h 342900"/>
                <a:gd name="connsiteX22" fmla="*/ 280048 w 311150"/>
                <a:gd name="connsiteY22" fmla="*/ 167092 h 342900"/>
                <a:gd name="connsiteX23" fmla="*/ 295308 w 311150"/>
                <a:gd name="connsiteY23" fmla="*/ 163409 h 342900"/>
                <a:gd name="connsiteX24" fmla="*/ 306533 w 311150"/>
                <a:gd name="connsiteY24" fmla="*/ 164900 h 342900"/>
                <a:gd name="connsiteX25" fmla="*/ 309164 w 311150"/>
                <a:gd name="connsiteY25" fmla="*/ 172617 h 342900"/>
                <a:gd name="connsiteX26" fmla="*/ 306358 w 311150"/>
                <a:gd name="connsiteY26" fmla="*/ 184720 h 342900"/>
                <a:gd name="connsiteX27" fmla="*/ 310655 w 311150"/>
                <a:gd name="connsiteY27" fmla="*/ 196471 h 342900"/>
                <a:gd name="connsiteX28" fmla="*/ 306971 w 311150"/>
                <a:gd name="connsiteY28" fmla="*/ 205855 h 342900"/>
                <a:gd name="connsiteX29" fmla="*/ 309077 w 311150"/>
                <a:gd name="connsiteY29" fmla="*/ 214537 h 342900"/>
                <a:gd name="connsiteX30" fmla="*/ 257860 w 311150"/>
                <a:gd name="connsiteY30" fmla="*/ 214187 h 342900"/>
                <a:gd name="connsiteX31" fmla="*/ 256720 w 311150"/>
                <a:gd name="connsiteY31" fmla="*/ 294518 h 342900"/>
                <a:gd name="connsiteX32" fmla="*/ 273295 w 311150"/>
                <a:gd name="connsiteY32" fmla="*/ 315391 h 342900"/>
                <a:gd name="connsiteX33" fmla="*/ 289344 w 311150"/>
                <a:gd name="connsiteY33" fmla="*/ 331352 h 342900"/>
                <a:gd name="connsiteX34" fmla="*/ 244179 w 311150"/>
                <a:gd name="connsiteY34" fmla="*/ 341788 h 342900"/>
                <a:gd name="connsiteX35" fmla="*/ 184632 w 311150"/>
                <a:gd name="connsiteY35" fmla="*/ 338193 h 342900"/>
                <a:gd name="connsiteX36" fmla="*/ 167619 w 311150"/>
                <a:gd name="connsiteY36" fmla="*/ 325915 h 342900"/>
                <a:gd name="connsiteX37" fmla="*/ 67906 w 311150"/>
                <a:gd name="connsiteY37" fmla="*/ 327055 h 342900"/>
                <a:gd name="connsiteX38" fmla="*/ 64222 w 311150"/>
                <a:gd name="connsiteY38" fmla="*/ 328896 h 342900"/>
                <a:gd name="connsiteX39" fmla="*/ 49576 w 311150"/>
                <a:gd name="connsiteY39" fmla="*/ 317320 h 342900"/>
                <a:gd name="connsiteX40" fmla="*/ 33615 w 311150"/>
                <a:gd name="connsiteY40" fmla="*/ 316531 h 342900"/>
                <a:gd name="connsiteX41" fmla="*/ 18882 w 311150"/>
                <a:gd name="connsiteY41" fmla="*/ 320916 h 342900"/>
                <a:gd name="connsiteX42" fmla="*/ 7042 w 311150"/>
                <a:gd name="connsiteY42" fmla="*/ 325827 h 342900"/>
                <a:gd name="connsiteX43" fmla="*/ 4763 w 311150"/>
                <a:gd name="connsiteY43" fmla="*/ 309778 h 342900"/>
                <a:gd name="connsiteX44" fmla="*/ 8183 w 311150"/>
                <a:gd name="connsiteY44" fmla="*/ 287415 h 342900"/>
                <a:gd name="connsiteX45" fmla="*/ 16689 w 311150"/>
                <a:gd name="connsiteY45" fmla="*/ 264175 h 342900"/>
                <a:gd name="connsiteX46" fmla="*/ 18005 w 311150"/>
                <a:gd name="connsiteY46" fmla="*/ 253300 h 342900"/>
                <a:gd name="connsiteX47" fmla="*/ 25985 w 311150"/>
                <a:gd name="connsiteY47" fmla="*/ 230586 h 342900"/>
                <a:gd name="connsiteX48" fmla="*/ 31861 w 311150"/>
                <a:gd name="connsiteY48" fmla="*/ 220325 h 342900"/>
                <a:gd name="connsiteX49" fmla="*/ 45981 w 311150"/>
                <a:gd name="connsiteY49" fmla="*/ 203926 h 342900"/>
                <a:gd name="connsiteX50" fmla="*/ 53873 w 311150"/>
                <a:gd name="connsiteY50" fmla="*/ 192788 h 342900"/>
                <a:gd name="connsiteX51" fmla="*/ 56417 w 311150"/>
                <a:gd name="connsiteY51" fmla="*/ 174284 h 342900"/>
                <a:gd name="connsiteX52" fmla="*/ 55101 w 311150"/>
                <a:gd name="connsiteY52" fmla="*/ 160164 h 342900"/>
                <a:gd name="connsiteX53" fmla="*/ 47734 w 311150"/>
                <a:gd name="connsiteY53" fmla="*/ 151307 h 342900"/>
                <a:gd name="connsiteX54" fmla="*/ 41157 w 311150"/>
                <a:gd name="connsiteY54" fmla="*/ 136223 h 342900"/>
                <a:gd name="connsiteX55" fmla="*/ 35106 w 311150"/>
                <a:gd name="connsiteY55" fmla="*/ 121401 h 342900"/>
                <a:gd name="connsiteX56" fmla="*/ 36422 w 311150"/>
                <a:gd name="connsiteY56" fmla="*/ 116227 h 342900"/>
                <a:gd name="connsiteX57" fmla="*/ 43964 w 311150"/>
                <a:gd name="connsiteY57" fmla="*/ 106405 h 342900"/>
                <a:gd name="connsiteX58" fmla="*/ 36509 w 311150"/>
                <a:gd name="connsiteY58" fmla="*/ 82551 h 342900"/>
                <a:gd name="connsiteX59" fmla="*/ 31510 w 311150"/>
                <a:gd name="connsiteY59" fmla="*/ 66064 h 342900"/>
                <a:gd name="connsiteX60" fmla="*/ 19233 w 311150"/>
                <a:gd name="connsiteY60" fmla="*/ 50541 h 342900"/>
                <a:gd name="connsiteX61" fmla="*/ 21600 w 311150"/>
                <a:gd name="connsiteY61" fmla="*/ 45805 h 342900"/>
                <a:gd name="connsiteX62" fmla="*/ 31774 w 311150"/>
                <a:gd name="connsiteY62" fmla="*/ 42473 h 342900"/>
                <a:gd name="connsiteX63" fmla="*/ 38877 w 311150"/>
                <a:gd name="connsiteY63" fmla="*/ 42911 h 342900"/>
                <a:gd name="connsiteX64" fmla="*/ 47472 w 311150"/>
                <a:gd name="connsiteY64" fmla="*/ 39929 h 342900"/>
                <a:gd name="connsiteX65" fmla="*/ 119999 w 311150"/>
                <a:gd name="connsiteY65" fmla="*/ 40017 h 342900"/>
                <a:gd name="connsiteX66" fmla="*/ 24319 w 311150"/>
                <a:gd name="connsiteY66" fmla="*/ 35281 h 342900"/>
                <a:gd name="connsiteX67" fmla="*/ 18093 w 311150"/>
                <a:gd name="connsiteY67" fmla="*/ 37913 h 342900"/>
                <a:gd name="connsiteX68" fmla="*/ 11515 w 311150"/>
                <a:gd name="connsiteY68" fmla="*/ 19496 h 342900"/>
                <a:gd name="connsiteX69" fmla="*/ 21425 w 311150"/>
                <a:gd name="connsiteY69" fmla="*/ 8884 h 342900"/>
                <a:gd name="connsiteX70" fmla="*/ 28880 w 311150"/>
                <a:gd name="connsiteY70" fmla="*/ 4763 h 342900"/>
                <a:gd name="connsiteX71" fmla="*/ 38088 w 311150"/>
                <a:gd name="connsiteY71" fmla="*/ 13181 h 342900"/>
                <a:gd name="connsiteX72" fmla="*/ 29143 w 311150"/>
                <a:gd name="connsiteY72" fmla="*/ 18356 h 342900"/>
                <a:gd name="connsiteX73" fmla="*/ 25108 w 311150"/>
                <a:gd name="connsiteY73" fmla="*/ 24670 h 342900"/>
                <a:gd name="connsiteX74" fmla="*/ 24319 w 311150"/>
                <a:gd name="connsiteY74" fmla="*/ 3528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11150" h="342900">
                  <a:moveTo>
                    <a:pt x="119999" y="40017"/>
                  </a:moveTo>
                  <a:lnTo>
                    <a:pt x="126049" y="58346"/>
                  </a:lnTo>
                  <a:lnTo>
                    <a:pt x="133066" y="73079"/>
                  </a:lnTo>
                  <a:lnTo>
                    <a:pt x="138678" y="81060"/>
                  </a:lnTo>
                  <a:lnTo>
                    <a:pt x="148062" y="93952"/>
                  </a:lnTo>
                  <a:lnTo>
                    <a:pt x="164286" y="91935"/>
                  </a:lnTo>
                  <a:lnTo>
                    <a:pt x="172442" y="88427"/>
                  </a:lnTo>
                  <a:lnTo>
                    <a:pt x="186035" y="91935"/>
                  </a:lnTo>
                  <a:lnTo>
                    <a:pt x="189718" y="85796"/>
                  </a:lnTo>
                  <a:lnTo>
                    <a:pt x="195857" y="71413"/>
                  </a:lnTo>
                  <a:lnTo>
                    <a:pt x="211117" y="70449"/>
                  </a:lnTo>
                  <a:lnTo>
                    <a:pt x="212433" y="66151"/>
                  </a:lnTo>
                  <a:lnTo>
                    <a:pt x="224973" y="66064"/>
                  </a:lnTo>
                  <a:lnTo>
                    <a:pt x="222869" y="74921"/>
                  </a:lnTo>
                  <a:lnTo>
                    <a:pt x="252686" y="74746"/>
                  </a:lnTo>
                  <a:lnTo>
                    <a:pt x="253125" y="90269"/>
                  </a:lnTo>
                  <a:lnTo>
                    <a:pt x="258124" y="99828"/>
                  </a:lnTo>
                  <a:lnTo>
                    <a:pt x="254528" y="114736"/>
                  </a:lnTo>
                  <a:lnTo>
                    <a:pt x="256370" y="129996"/>
                  </a:lnTo>
                  <a:lnTo>
                    <a:pt x="264613" y="139204"/>
                  </a:lnTo>
                  <a:lnTo>
                    <a:pt x="263298" y="168759"/>
                  </a:lnTo>
                  <a:lnTo>
                    <a:pt x="269349" y="166479"/>
                  </a:lnTo>
                  <a:lnTo>
                    <a:pt x="280048" y="167092"/>
                  </a:lnTo>
                  <a:lnTo>
                    <a:pt x="295308" y="163409"/>
                  </a:lnTo>
                  <a:lnTo>
                    <a:pt x="306533" y="164900"/>
                  </a:lnTo>
                  <a:lnTo>
                    <a:pt x="309164" y="172617"/>
                  </a:lnTo>
                  <a:lnTo>
                    <a:pt x="306358" y="184720"/>
                  </a:lnTo>
                  <a:lnTo>
                    <a:pt x="310655" y="196471"/>
                  </a:lnTo>
                  <a:lnTo>
                    <a:pt x="306971" y="205855"/>
                  </a:lnTo>
                  <a:lnTo>
                    <a:pt x="309077" y="214537"/>
                  </a:lnTo>
                  <a:lnTo>
                    <a:pt x="257860" y="214187"/>
                  </a:lnTo>
                  <a:lnTo>
                    <a:pt x="256720" y="294518"/>
                  </a:lnTo>
                  <a:lnTo>
                    <a:pt x="273295" y="315391"/>
                  </a:lnTo>
                  <a:lnTo>
                    <a:pt x="289344" y="331352"/>
                  </a:lnTo>
                  <a:lnTo>
                    <a:pt x="244179" y="341788"/>
                  </a:lnTo>
                  <a:lnTo>
                    <a:pt x="184632" y="338193"/>
                  </a:lnTo>
                  <a:lnTo>
                    <a:pt x="167619" y="325915"/>
                  </a:lnTo>
                  <a:lnTo>
                    <a:pt x="67906" y="327055"/>
                  </a:lnTo>
                  <a:lnTo>
                    <a:pt x="64222" y="328896"/>
                  </a:lnTo>
                  <a:lnTo>
                    <a:pt x="49576" y="317320"/>
                  </a:lnTo>
                  <a:lnTo>
                    <a:pt x="33615" y="316531"/>
                  </a:lnTo>
                  <a:lnTo>
                    <a:pt x="18882" y="320916"/>
                  </a:lnTo>
                  <a:lnTo>
                    <a:pt x="7042" y="325827"/>
                  </a:lnTo>
                  <a:lnTo>
                    <a:pt x="4763" y="309778"/>
                  </a:lnTo>
                  <a:lnTo>
                    <a:pt x="8183" y="287415"/>
                  </a:lnTo>
                  <a:lnTo>
                    <a:pt x="16689" y="264175"/>
                  </a:lnTo>
                  <a:lnTo>
                    <a:pt x="18005" y="253300"/>
                  </a:lnTo>
                  <a:lnTo>
                    <a:pt x="25985" y="230586"/>
                  </a:lnTo>
                  <a:lnTo>
                    <a:pt x="31861" y="220325"/>
                  </a:lnTo>
                  <a:lnTo>
                    <a:pt x="45981" y="203926"/>
                  </a:lnTo>
                  <a:lnTo>
                    <a:pt x="53873" y="192788"/>
                  </a:lnTo>
                  <a:lnTo>
                    <a:pt x="56417" y="174284"/>
                  </a:lnTo>
                  <a:lnTo>
                    <a:pt x="55101" y="160164"/>
                  </a:lnTo>
                  <a:lnTo>
                    <a:pt x="47734" y="151307"/>
                  </a:lnTo>
                  <a:lnTo>
                    <a:pt x="41157" y="136223"/>
                  </a:lnTo>
                  <a:lnTo>
                    <a:pt x="35106" y="121401"/>
                  </a:lnTo>
                  <a:lnTo>
                    <a:pt x="36422" y="116227"/>
                  </a:lnTo>
                  <a:lnTo>
                    <a:pt x="43964" y="106405"/>
                  </a:lnTo>
                  <a:lnTo>
                    <a:pt x="36509" y="82551"/>
                  </a:lnTo>
                  <a:lnTo>
                    <a:pt x="31510" y="66064"/>
                  </a:lnTo>
                  <a:lnTo>
                    <a:pt x="19233" y="50541"/>
                  </a:lnTo>
                  <a:lnTo>
                    <a:pt x="21600" y="45805"/>
                  </a:lnTo>
                  <a:lnTo>
                    <a:pt x="31774" y="42473"/>
                  </a:lnTo>
                  <a:lnTo>
                    <a:pt x="38877" y="42911"/>
                  </a:lnTo>
                  <a:lnTo>
                    <a:pt x="47472" y="39929"/>
                  </a:lnTo>
                  <a:lnTo>
                    <a:pt x="119999" y="40017"/>
                  </a:lnTo>
                  <a:close/>
                  <a:moveTo>
                    <a:pt x="24319" y="35281"/>
                  </a:moveTo>
                  <a:lnTo>
                    <a:pt x="18093" y="37913"/>
                  </a:lnTo>
                  <a:lnTo>
                    <a:pt x="11515" y="19496"/>
                  </a:lnTo>
                  <a:lnTo>
                    <a:pt x="21425" y="8884"/>
                  </a:lnTo>
                  <a:lnTo>
                    <a:pt x="28880" y="4763"/>
                  </a:lnTo>
                  <a:lnTo>
                    <a:pt x="38088" y="13181"/>
                  </a:lnTo>
                  <a:lnTo>
                    <a:pt x="29143" y="18356"/>
                  </a:lnTo>
                  <a:lnTo>
                    <a:pt x="25108" y="24670"/>
                  </a:lnTo>
                  <a:lnTo>
                    <a:pt x="24319" y="3528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1" name="Freeform: Shape 1516">
              <a:extLst>
                <a:ext uri="{FF2B5EF4-FFF2-40B4-BE49-F238E27FC236}">
                  <a16:creationId xmlns:a16="http://schemas.microsoft.com/office/drawing/2014/main" id="{15B8DCA1-E5AB-A943-B589-D1E06D38E67F}"/>
                </a:ext>
              </a:extLst>
            </p:cNvPr>
            <p:cNvSpPr/>
            <p:nvPr/>
          </p:nvSpPr>
          <p:spPr>
            <a:xfrm>
              <a:off x="6286873" y="5323086"/>
              <a:ext cx="403617" cy="884852"/>
            </a:xfrm>
            <a:custGeom>
              <a:avLst/>
              <a:gdLst>
                <a:gd name="connsiteX0" fmla="*/ 199015 w 495300"/>
                <a:gd name="connsiteY0" fmla="*/ 1084858 h 1085850"/>
                <a:gd name="connsiteX1" fmla="*/ 175687 w 495300"/>
                <a:gd name="connsiteY1" fmla="*/ 1087050 h 1085850"/>
                <a:gd name="connsiteX2" fmla="*/ 163146 w 495300"/>
                <a:gd name="connsiteY2" fmla="*/ 1071879 h 1085850"/>
                <a:gd name="connsiteX3" fmla="*/ 148325 w 495300"/>
                <a:gd name="connsiteY3" fmla="*/ 1070738 h 1085850"/>
                <a:gd name="connsiteX4" fmla="*/ 122015 w 495300"/>
                <a:gd name="connsiteY4" fmla="*/ 1070738 h 1085850"/>
                <a:gd name="connsiteX5" fmla="*/ 122015 w 495300"/>
                <a:gd name="connsiteY5" fmla="*/ 978041 h 1085850"/>
                <a:gd name="connsiteX6" fmla="*/ 131487 w 495300"/>
                <a:gd name="connsiteY6" fmla="*/ 996896 h 1085850"/>
                <a:gd name="connsiteX7" fmla="*/ 143765 w 495300"/>
                <a:gd name="connsiteY7" fmla="*/ 1027854 h 1085850"/>
                <a:gd name="connsiteX8" fmla="*/ 175775 w 495300"/>
                <a:gd name="connsiteY8" fmla="*/ 1053024 h 1085850"/>
                <a:gd name="connsiteX9" fmla="*/ 210240 w 495300"/>
                <a:gd name="connsiteY9" fmla="*/ 1063635 h 1085850"/>
                <a:gd name="connsiteX10" fmla="*/ 199015 w 495300"/>
                <a:gd name="connsiteY10" fmla="*/ 1084858 h 1085850"/>
                <a:gd name="connsiteX11" fmla="*/ 212170 w 495300"/>
                <a:gd name="connsiteY11" fmla="*/ 11077 h 1085850"/>
                <a:gd name="connsiteX12" fmla="*/ 226640 w 495300"/>
                <a:gd name="connsiteY12" fmla="*/ 30195 h 1085850"/>
                <a:gd name="connsiteX13" fmla="*/ 236199 w 495300"/>
                <a:gd name="connsiteY13" fmla="*/ 8884 h 1085850"/>
                <a:gd name="connsiteX14" fmla="*/ 264263 w 495300"/>
                <a:gd name="connsiteY14" fmla="*/ 9937 h 1085850"/>
                <a:gd name="connsiteX15" fmla="*/ 268209 w 495300"/>
                <a:gd name="connsiteY15" fmla="*/ 15549 h 1085850"/>
                <a:gd name="connsiteX16" fmla="*/ 313374 w 495300"/>
                <a:gd name="connsiteY16" fmla="*/ 58872 h 1085850"/>
                <a:gd name="connsiteX17" fmla="*/ 333457 w 495300"/>
                <a:gd name="connsiteY17" fmla="*/ 62907 h 1085850"/>
                <a:gd name="connsiteX18" fmla="*/ 363537 w 495300"/>
                <a:gd name="connsiteY18" fmla="*/ 82727 h 1085850"/>
                <a:gd name="connsiteX19" fmla="*/ 388882 w 495300"/>
                <a:gd name="connsiteY19" fmla="*/ 93251 h 1085850"/>
                <a:gd name="connsiteX20" fmla="*/ 392390 w 495300"/>
                <a:gd name="connsiteY20" fmla="*/ 105177 h 1085850"/>
                <a:gd name="connsiteX21" fmla="*/ 368185 w 495300"/>
                <a:gd name="connsiteY21" fmla="*/ 146659 h 1085850"/>
                <a:gd name="connsiteX22" fmla="*/ 393004 w 495300"/>
                <a:gd name="connsiteY22" fmla="*/ 154113 h 1085850"/>
                <a:gd name="connsiteX23" fmla="*/ 420629 w 495300"/>
                <a:gd name="connsiteY23" fmla="*/ 158323 h 1085850"/>
                <a:gd name="connsiteX24" fmla="*/ 440098 w 495300"/>
                <a:gd name="connsiteY24" fmla="*/ 153938 h 1085850"/>
                <a:gd name="connsiteX25" fmla="*/ 462374 w 495300"/>
                <a:gd name="connsiteY25" fmla="*/ 132890 h 1085850"/>
                <a:gd name="connsiteX26" fmla="*/ 466408 w 495300"/>
                <a:gd name="connsiteY26" fmla="*/ 108861 h 1085850"/>
                <a:gd name="connsiteX27" fmla="*/ 478598 w 495300"/>
                <a:gd name="connsiteY27" fmla="*/ 103687 h 1085850"/>
                <a:gd name="connsiteX28" fmla="*/ 490963 w 495300"/>
                <a:gd name="connsiteY28" fmla="*/ 119385 h 1085850"/>
                <a:gd name="connsiteX29" fmla="*/ 490437 w 495300"/>
                <a:gd name="connsiteY29" fmla="*/ 141221 h 1085850"/>
                <a:gd name="connsiteX30" fmla="*/ 469740 w 495300"/>
                <a:gd name="connsiteY30" fmla="*/ 156393 h 1085850"/>
                <a:gd name="connsiteX31" fmla="*/ 453253 w 495300"/>
                <a:gd name="connsiteY31" fmla="*/ 167619 h 1085850"/>
                <a:gd name="connsiteX32" fmla="*/ 425540 w 495300"/>
                <a:gd name="connsiteY32" fmla="*/ 194630 h 1085850"/>
                <a:gd name="connsiteX33" fmla="*/ 392741 w 495300"/>
                <a:gd name="connsiteY33" fmla="*/ 232954 h 1085850"/>
                <a:gd name="connsiteX34" fmla="*/ 386602 w 495300"/>
                <a:gd name="connsiteY34" fmla="*/ 255668 h 1085850"/>
                <a:gd name="connsiteX35" fmla="*/ 380024 w 495300"/>
                <a:gd name="connsiteY35" fmla="*/ 285222 h 1085850"/>
                <a:gd name="connsiteX36" fmla="*/ 380288 w 495300"/>
                <a:gd name="connsiteY36" fmla="*/ 314163 h 1085850"/>
                <a:gd name="connsiteX37" fmla="*/ 374938 w 495300"/>
                <a:gd name="connsiteY37" fmla="*/ 320653 h 1085850"/>
                <a:gd name="connsiteX38" fmla="*/ 373009 w 495300"/>
                <a:gd name="connsiteY38" fmla="*/ 339683 h 1085850"/>
                <a:gd name="connsiteX39" fmla="*/ 371342 w 495300"/>
                <a:gd name="connsiteY39" fmla="*/ 355118 h 1085850"/>
                <a:gd name="connsiteX40" fmla="*/ 402563 w 495300"/>
                <a:gd name="connsiteY40" fmla="*/ 380638 h 1085850"/>
                <a:gd name="connsiteX41" fmla="*/ 399230 w 495300"/>
                <a:gd name="connsiteY41" fmla="*/ 401423 h 1085850"/>
                <a:gd name="connsiteX42" fmla="*/ 414578 w 495300"/>
                <a:gd name="connsiteY42" fmla="*/ 414665 h 1085850"/>
                <a:gd name="connsiteX43" fmla="*/ 413350 w 495300"/>
                <a:gd name="connsiteY43" fmla="*/ 429574 h 1085850"/>
                <a:gd name="connsiteX44" fmla="*/ 389759 w 495300"/>
                <a:gd name="connsiteY44" fmla="*/ 469214 h 1085850"/>
                <a:gd name="connsiteX45" fmla="*/ 353277 w 495300"/>
                <a:gd name="connsiteY45" fmla="*/ 485964 h 1085850"/>
                <a:gd name="connsiteX46" fmla="*/ 303990 w 495300"/>
                <a:gd name="connsiteY46" fmla="*/ 492542 h 1085850"/>
                <a:gd name="connsiteX47" fmla="*/ 276979 w 495300"/>
                <a:gd name="connsiteY47" fmla="*/ 489385 h 1085850"/>
                <a:gd name="connsiteX48" fmla="*/ 282153 w 495300"/>
                <a:gd name="connsiteY48" fmla="*/ 508240 h 1085850"/>
                <a:gd name="connsiteX49" fmla="*/ 277154 w 495300"/>
                <a:gd name="connsiteY49" fmla="*/ 532094 h 1085850"/>
                <a:gd name="connsiteX50" fmla="*/ 281714 w 495300"/>
                <a:gd name="connsiteY50" fmla="*/ 548318 h 1085850"/>
                <a:gd name="connsiteX51" fmla="*/ 266981 w 495300"/>
                <a:gd name="connsiteY51" fmla="*/ 559719 h 1085850"/>
                <a:gd name="connsiteX52" fmla="*/ 241812 w 495300"/>
                <a:gd name="connsiteY52" fmla="*/ 564191 h 1085850"/>
                <a:gd name="connsiteX53" fmla="*/ 218133 w 495300"/>
                <a:gd name="connsiteY53" fmla="*/ 552352 h 1085850"/>
                <a:gd name="connsiteX54" fmla="*/ 208662 w 495300"/>
                <a:gd name="connsiteY54" fmla="*/ 560859 h 1085850"/>
                <a:gd name="connsiteX55" fmla="*/ 212082 w 495300"/>
                <a:gd name="connsiteY55" fmla="*/ 593395 h 1085850"/>
                <a:gd name="connsiteX56" fmla="*/ 228657 w 495300"/>
                <a:gd name="connsiteY56" fmla="*/ 603393 h 1085850"/>
                <a:gd name="connsiteX57" fmla="*/ 242162 w 495300"/>
                <a:gd name="connsiteY57" fmla="*/ 592957 h 1085850"/>
                <a:gd name="connsiteX58" fmla="*/ 249529 w 495300"/>
                <a:gd name="connsiteY58" fmla="*/ 610146 h 1085850"/>
                <a:gd name="connsiteX59" fmla="*/ 226903 w 495300"/>
                <a:gd name="connsiteY59" fmla="*/ 620494 h 1085850"/>
                <a:gd name="connsiteX60" fmla="*/ 207171 w 495300"/>
                <a:gd name="connsiteY60" fmla="*/ 641367 h 1085850"/>
                <a:gd name="connsiteX61" fmla="*/ 203575 w 495300"/>
                <a:gd name="connsiteY61" fmla="*/ 675657 h 1085850"/>
                <a:gd name="connsiteX62" fmla="*/ 197787 w 495300"/>
                <a:gd name="connsiteY62" fmla="*/ 694161 h 1085850"/>
                <a:gd name="connsiteX63" fmla="*/ 174547 w 495300"/>
                <a:gd name="connsiteY63" fmla="*/ 694249 h 1085850"/>
                <a:gd name="connsiteX64" fmla="*/ 155253 w 495300"/>
                <a:gd name="connsiteY64" fmla="*/ 712139 h 1085850"/>
                <a:gd name="connsiteX65" fmla="*/ 148237 w 495300"/>
                <a:gd name="connsiteY65" fmla="*/ 738536 h 1085850"/>
                <a:gd name="connsiteX66" fmla="*/ 172442 w 495300"/>
                <a:gd name="connsiteY66" fmla="*/ 764671 h 1085850"/>
                <a:gd name="connsiteX67" fmla="*/ 195945 w 495300"/>
                <a:gd name="connsiteY67" fmla="*/ 771949 h 1085850"/>
                <a:gd name="connsiteX68" fmla="*/ 187526 w 495300"/>
                <a:gd name="connsiteY68" fmla="*/ 804661 h 1085850"/>
                <a:gd name="connsiteX69" fmla="*/ 158498 w 495300"/>
                <a:gd name="connsiteY69" fmla="*/ 825534 h 1085850"/>
                <a:gd name="connsiteX70" fmla="*/ 142537 w 495300"/>
                <a:gd name="connsiteY70" fmla="*/ 869646 h 1085850"/>
                <a:gd name="connsiteX71" fmla="*/ 120086 w 495300"/>
                <a:gd name="connsiteY71" fmla="*/ 884730 h 1085850"/>
                <a:gd name="connsiteX72" fmla="*/ 110001 w 495300"/>
                <a:gd name="connsiteY72" fmla="*/ 902796 h 1085850"/>
                <a:gd name="connsiteX73" fmla="*/ 117981 w 495300"/>
                <a:gd name="connsiteY73" fmla="*/ 943488 h 1085850"/>
                <a:gd name="connsiteX74" fmla="*/ 134381 w 495300"/>
                <a:gd name="connsiteY74" fmla="*/ 966552 h 1085850"/>
                <a:gd name="connsiteX75" fmla="*/ 124032 w 495300"/>
                <a:gd name="connsiteY75" fmla="*/ 964536 h 1085850"/>
                <a:gd name="connsiteX76" fmla="*/ 101231 w 495300"/>
                <a:gd name="connsiteY76" fmla="*/ 958309 h 1085850"/>
                <a:gd name="connsiteX77" fmla="*/ 41771 w 495300"/>
                <a:gd name="connsiteY77" fmla="*/ 952959 h 1085850"/>
                <a:gd name="connsiteX78" fmla="*/ 31598 w 495300"/>
                <a:gd name="connsiteY78" fmla="*/ 929895 h 1085850"/>
                <a:gd name="connsiteX79" fmla="*/ 32037 w 495300"/>
                <a:gd name="connsiteY79" fmla="*/ 900691 h 1085850"/>
                <a:gd name="connsiteX80" fmla="*/ 15637 w 495300"/>
                <a:gd name="connsiteY80" fmla="*/ 903147 h 1085850"/>
                <a:gd name="connsiteX81" fmla="*/ 6955 w 495300"/>
                <a:gd name="connsiteY81" fmla="*/ 889115 h 1085850"/>
                <a:gd name="connsiteX82" fmla="*/ 4763 w 495300"/>
                <a:gd name="connsiteY82" fmla="*/ 848773 h 1085850"/>
                <a:gd name="connsiteX83" fmla="*/ 23618 w 495300"/>
                <a:gd name="connsiteY83" fmla="*/ 832286 h 1085850"/>
                <a:gd name="connsiteX84" fmla="*/ 31423 w 495300"/>
                <a:gd name="connsiteY84" fmla="*/ 808783 h 1085850"/>
                <a:gd name="connsiteX85" fmla="*/ 28529 w 495300"/>
                <a:gd name="connsiteY85" fmla="*/ 790279 h 1085850"/>
                <a:gd name="connsiteX86" fmla="*/ 41596 w 495300"/>
                <a:gd name="connsiteY86" fmla="*/ 759409 h 1085850"/>
                <a:gd name="connsiteX87" fmla="*/ 50541 w 495300"/>
                <a:gd name="connsiteY87" fmla="*/ 712490 h 1085850"/>
                <a:gd name="connsiteX88" fmla="*/ 47910 w 495300"/>
                <a:gd name="connsiteY88" fmla="*/ 692056 h 1085850"/>
                <a:gd name="connsiteX89" fmla="*/ 58609 w 495300"/>
                <a:gd name="connsiteY89" fmla="*/ 685479 h 1085850"/>
                <a:gd name="connsiteX90" fmla="*/ 55978 w 495300"/>
                <a:gd name="connsiteY90" fmla="*/ 672499 h 1085850"/>
                <a:gd name="connsiteX91" fmla="*/ 44577 w 495300"/>
                <a:gd name="connsiteY91" fmla="*/ 665659 h 1085850"/>
                <a:gd name="connsiteX92" fmla="*/ 52646 w 495300"/>
                <a:gd name="connsiteY92" fmla="*/ 651364 h 1085850"/>
                <a:gd name="connsiteX93" fmla="*/ 41508 w 495300"/>
                <a:gd name="connsiteY93" fmla="*/ 638560 h 1085850"/>
                <a:gd name="connsiteX94" fmla="*/ 35808 w 495300"/>
                <a:gd name="connsiteY94" fmla="*/ 599973 h 1085850"/>
                <a:gd name="connsiteX95" fmla="*/ 45718 w 495300"/>
                <a:gd name="connsiteY95" fmla="*/ 593220 h 1085850"/>
                <a:gd name="connsiteX96" fmla="*/ 41596 w 495300"/>
                <a:gd name="connsiteY96" fmla="*/ 553405 h 1085850"/>
                <a:gd name="connsiteX97" fmla="*/ 47384 w 495300"/>
                <a:gd name="connsiteY97" fmla="*/ 520518 h 1085850"/>
                <a:gd name="connsiteX98" fmla="*/ 53961 w 495300"/>
                <a:gd name="connsiteY98" fmla="*/ 492279 h 1085850"/>
                <a:gd name="connsiteX99" fmla="*/ 68695 w 495300"/>
                <a:gd name="connsiteY99" fmla="*/ 480878 h 1085850"/>
                <a:gd name="connsiteX100" fmla="*/ 61240 w 495300"/>
                <a:gd name="connsiteY100" fmla="*/ 450534 h 1085850"/>
                <a:gd name="connsiteX101" fmla="*/ 61153 w 495300"/>
                <a:gd name="connsiteY101" fmla="*/ 422295 h 1085850"/>
                <a:gd name="connsiteX102" fmla="*/ 79745 w 495300"/>
                <a:gd name="connsiteY102" fmla="*/ 402475 h 1085850"/>
                <a:gd name="connsiteX103" fmla="*/ 79218 w 495300"/>
                <a:gd name="connsiteY103" fmla="*/ 377306 h 1085850"/>
                <a:gd name="connsiteX104" fmla="*/ 93250 w 495300"/>
                <a:gd name="connsiteY104" fmla="*/ 348278 h 1085850"/>
                <a:gd name="connsiteX105" fmla="*/ 93338 w 495300"/>
                <a:gd name="connsiteY105" fmla="*/ 321179 h 1085850"/>
                <a:gd name="connsiteX106" fmla="*/ 86936 w 495300"/>
                <a:gd name="connsiteY106" fmla="*/ 315829 h 1085850"/>
                <a:gd name="connsiteX107" fmla="*/ 75623 w 495300"/>
                <a:gd name="connsiteY107" fmla="*/ 265929 h 1085850"/>
                <a:gd name="connsiteX108" fmla="*/ 90795 w 495300"/>
                <a:gd name="connsiteY108" fmla="*/ 236638 h 1085850"/>
                <a:gd name="connsiteX109" fmla="*/ 88427 w 495300"/>
                <a:gd name="connsiteY109" fmla="*/ 209363 h 1085850"/>
                <a:gd name="connsiteX110" fmla="*/ 97197 w 495300"/>
                <a:gd name="connsiteY110" fmla="*/ 183931 h 1085850"/>
                <a:gd name="connsiteX111" fmla="*/ 113333 w 495300"/>
                <a:gd name="connsiteY111" fmla="*/ 157972 h 1085850"/>
                <a:gd name="connsiteX112" fmla="*/ 130698 w 495300"/>
                <a:gd name="connsiteY112" fmla="*/ 140871 h 1085850"/>
                <a:gd name="connsiteX113" fmla="*/ 123331 w 495300"/>
                <a:gd name="connsiteY113" fmla="*/ 130084 h 1085850"/>
                <a:gd name="connsiteX114" fmla="*/ 128505 w 495300"/>
                <a:gd name="connsiteY114" fmla="*/ 121314 h 1085850"/>
                <a:gd name="connsiteX115" fmla="*/ 127716 w 495300"/>
                <a:gd name="connsiteY115" fmla="*/ 76237 h 1085850"/>
                <a:gd name="connsiteX116" fmla="*/ 154464 w 495300"/>
                <a:gd name="connsiteY116" fmla="*/ 62994 h 1085850"/>
                <a:gd name="connsiteX117" fmla="*/ 162883 w 495300"/>
                <a:gd name="connsiteY117" fmla="*/ 35281 h 1085850"/>
                <a:gd name="connsiteX118" fmla="*/ 159901 w 495300"/>
                <a:gd name="connsiteY118" fmla="*/ 28616 h 1085850"/>
                <a:gd name="connsiteX119" fmla="*/ 180423 w 495300"/>
                <a:gd name="connsiteY119" fmla="*/ 4763 h 1085850"/>
                <a:gd name="connsiteX120" fmla="*/ 212170 w 495300"/>
                <a:gd name="connsiteY120" fmla="*/ 11077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95300" h="1085850">
                  <a:moveTo>
                    <a:pt x="199015" y="1084858"/>
                  </a:moveTo>
                  <a:lnTo>
                    <a:pt x="175687" y="1087050"/>
                  </a:lnTo>
                  <a:lnTo>
                    <a:pt x="163146" y="1071879"/>
                  </a:lnTo>
                  <a:lnTo>
                    <a:pt x="148325" y="1070738"/>
                  </a:lnTo>
                  <a:lnTo>
                    <a:pt x="122015" y="1070738"/>
                  </a:lnTo>
                  <a:lnTo>
                    <a:pt x="122015" y="978041"/>
                  </a:lnTo>
                  <a:lnTo>
                    <a:pt x="131487" y="996896"/>
                  </a:lnTo>
                  <a:lnTo>
                    <a:pt x="143765" y="1027854"/>
                  </a:lnTo>
                  <a:lnTo>
                    <a:pt x="175775" y="1053024"/>
                  </a:lnTo>
                  <a:lnTo>
                    <a:pt x="210240" y="1063635"/>
                  </a:lnTo>
                  <a:lnTo>
                    <a:pt x="199015" y="1084858"/>
                  </a:lnTo>
                  <a:close/>
                  <a:moveTo>
                    <a:pt x="212170" y="11077"/>
                  </a:moveTo>
                  <a:lnTo>
                    <a:pt x="226640" y="30195"/>
                  </a:lnTo>
                  <a:lnTo>
                    <a:pt x="236199" y="8884"/>
                  </a:lnTo>
                  <a:lnTo>
                    <a:pt x="264263" y="9937"/>
                  </a:lnTo>
                  <a:lnTo>
                    <a:pt x="268209" y="15549"/>
                  </a:lnTo>
                  <a:lnTo>
                    <a:pt x="313374" y="58872"/>
                  </a:lnTo>
                  <a:lnTo>
                    <a:pt x="333457" y="62907"/>
                  </a:lnTo>
                  <a:lnTo>
                    <a:pt x="363537" y="82727"/>
                  </a:lnTo>
                  <a:lnTo>
                    <a:pt x="388882" y="93251"/>
                  </a:lnTo>
                  <a:lnTo>
                    <a:pt x="392390" y="105177"/>
                  </a:lnTo>
                  <a:lnTo>
                    <a:pt x="368185" y="146659"/>
                  </a:lnTo>
                  <a:lnTo>
                    <a:pt x="393004" y="154113"/>
                  </a:lnTo>
                  <a:lnTo>
                    <a:pt x="420629" y="158323"/>
                  </a:lnTo>
                  <a:lnTo>
                    <a:pt x="440098" y="153938"/>
                  </a:lnTo>
                  <a:lnTo>
                    <a:pt x="462374" y="132890"/>
                  </a:lnTo>
                  <a:lnTo>
                    <a:pt x="466408" y="108861"/>
                  </a:lnTo>
                  <a:lnTo>
                    <a:pt x="478598" y="103687"/>
                  </a:lnTo>
                  <a:lnTo>
                    <a:pt x="490963" y="119385"/>
                  </a:lnTo>
                  <a:lnTo>
                    <a:pt x="490437" y="141221"/>
                  </a:lnTo>
                  <a:lnTo>
                    <a:pt x="469740" y="156393"/>
                  </a:lnTo>
                  <a:lnTo>
                    <a:pt x="453253" y="167619"/>
                  </a:lnTo>
                  <a:lnTo>
                    <a:pt x="425540" y="194630"/>
                  </a:lnTo>
                  <a:lnTo>
                    <a:pt x="392741" y="232954"/>
                  </a:lnTo>
                  <a:lnTo>
                    <a:pt x="386602" y="255668"/>
                  </a:lnTo>
                  <a:lnTo>
                    <a:pt x="380024" y="285222"/>
                  </a:lnTo>
                  <a:lnTo>
                    <a:pt x="380288" y="314163"/>
                  </a:lnTo>
                  <a:lnTo>
                    <a:pt x="374938" y="320653"/>
                  </a:lnTo>
                  <a:lnTo>
                    <a:pt x="373009" y="339683"/>
                  </a:lnTo>
                  <a:lnTo>
                    <a:pt x="371342" y="355118"/>
                  </a:lnTo>
                  <a:lnTo>
                    <a:pt x="402563" y="380638"/>
                  </a:lnTo>
                  <a:lnTo>
                    <a:pt x="399230" y="401423"/>
                  </a:lnTo>
                  <a:lnTo>
                    <a:pt x="414578" y="414665"/>
                  </a:lnTo>
                  <a:lnTo>
                    <a:pt x="413350" y="429574"/>
                  </a:lnTo>
                  <a:lnTo>
                    <a:pt x="389759" y="469214"/>
                  </a:lnTo>
                  <a:lnTo>
                    <a:pt x="353277" y="485964"/>
                  </a:lnTo>
                  <a:lnTo>
                    <a:pt x="303990" y="492542"/>
                  </a:lnTo>
                  <a:lnTo>
                    <a:pt x="276979" y="489385"/>
                  </a:lnTo>
                  <a:lnTo>
                    <a:pt x="282153" y="508240"/>
                  </a:lnTo>
                  <a:lnTo>
                    <a:pt x="277154" y="532094"/>
                  </a:lnTo>
                  <a:lnTo>
                    <a:pt x="281714" y="548318"/>
                  </a:lnTo>
                  <a:lnTo>
                    <a:pt x="266981" y="559719"/>
                  </a:lnTo>
                  <a:lnTo>
                    <a:pt x="241812" y="564191"/>
                  </a:lnTo>
                  <a:lnTo>
                    <a:pt x="218133" y="552352"/>
                  </a:lnTo>
                  <a:lnTo>
                    <a:pt x="208662" y="560859"/>
                  </a:lnTo>
                  <a:lnTo>
                    <a:pt x="212082" y="593395"/>
                  </a:lnTo>
                  <a:lnTo>
                    <a:pt x="228657" y="603393"/>
                  </a:lnTo>
                  <a:lnTo>
                    <a:pt x="242162" y="592957"/>
                  </a:lnTo>
                  <a:lnTo>
                    <a:pt x="249529" y="610146"/>
                  </a:lnTo>
                  <a:lnTo>
                    <a:pt x="226903" y="620494"/>
                  </a:lnTo>
                  <a:lnTo>
                    <a:pt x="207171" y="641367"/>
                  </a:lnTo>
                  <a:lnTo>
                    <a:pt x="203575" y="675657"/>
                  </a:lnTo>
                  <a:lnTo>
                    <a:pt x="197787" y="694161"/>
                  </a:lnTo>
                  <a:lnTo>
                    <a:pt x="174547" y="694249"/>
                  </a:lnTo>
                  <a:lnTo>
                    <a:pt x="155253" y="712139"/>
                  </a:lnTo>
                  <a:lnTo>
                    <a:pt x="148237" y="738536"/>
                  </a:lnTo>
                  <a:lnTo>
                    <a:pt x="172442" y="764671"/>
                  </a:lnTo>
                  <a:lnTo>
                    <a:pt x="195945" y="771949"/>
                  </a:lnTo>
                  <a:lnTo>
                    <a:pt x="187526" y="804661"/>
                  </a:lnTo>
                  <a:lnTo>
                    <a:pt x="158498" y="825534"/>
                  </a:lnTo>
                  <a:lnTo>
                    <a:pt x="142537" y="869646"/>
                  </a:lnTo>
                  <a:lnTo>
                    <a:pt x="120086" y="884730"/>
                  </a:lnTo>
                  <a:lnTo>
                    <a:pt x="110001" y="902796"/>
                  </a:lnTo>
                  <a:lnTo>
                    <a:pt x="117981" y="943488"/>
                  </a:lnTo>
                  <a:lnTo>
                    <a:pt x="134381" y="966552"/>
                  </a:lnTo>
                  <a:lnTo>
                    <a:pt x="124032" y="964536"/>
                  </a:lnTo>
                  <a:lnTo>
                    <a:pt x="101231" y="958309"/>
                  </a:lnTo>
                  <a:lnTo>
                    <a:pt x="41771" y="952959"/>
                  </a:lnTo>
                  <a:lnTo>
                    <a:pt x="31598" y="929895"/>
                  </a:lnTo>
                  <a:lnTo>
                    <a:pt x="32037" y="900691"/>
                  </a:lnTo>
                  <a:lnTo>
                    <a:pt x="15637" y="903147"/>
                  </a:lnTo>
                  <a:lnTo>
                    <a:pt x="6955" y="889115"/>
                  </a:lnTo>
                  <a:lnTo>
                    <a:pt x="4763" y="848773"/>
                  </a:lnTo>
                  <a:lnTo>
                    <a:pt x="23618" y="832286"/>
                  </a:lnTo>
                  <a:lnTo>
                    <a:pt x="31423" y="808783"/>
                  </a:lnTo>
                  <a:lnTo>
                    <a:pt x="28529" y="790279"/>
                  </a:lnTo>
                  <a:lnTo>
                    <a:pt x="41596" y="759409"/>
                  </a:lnTo>
                  <a:lnTo>
                    <a:pt x="50541" y="712490"/>
                  </a:lnTo>
                  <a:lnTo>
                    <a:pt x="47910" y="692056"/>
                  </a:lnTo>
                  <a:lnTo>
                    <a:pt x="58609" y="685479"/>
                  </a:lnTo>
                  <a:lnTo>
                    <a:pt x="55978" y="672499"/>
                  </a:lnTo>
                  <a:lnTo>
                    <a:pt x="44577" y="665659"/>
                  </a:lnTo>
                  <a:lnTo>
                    <a:pt x="52646" y="651364"/>
                  </a:lnTo>
                  <a:lnTo>
                    <a:pt x="41508" y="638560"/>
                  </a:lnTo>
                  <a:lnTo>
                    <a:pt x="35808" y="599973"/>
                  </a:lnTo>
                  <a:lnTo>
                    <a:pt x="45718" y="593220"/>
                  </a:lnTo>
                  <a:lnTo>
                    <a:pt x="41596" y="553405"/>
                  </a:lnTo>
                  <a:lnTo>
                    <a:pt x="47384" y="520518"/>
                  </a:lnTo>
                  <a:lnTo>
                    <a:pt x="53961" y="492279"/>
                  </a:lnTo>
                  <a:lnTo>
                    <a:pt x="68695" y="480878"/>
                  </a:lnTo>
                  <a:lnTo>
                    <a:pt x="61240" y="450534"/>
                  </a:lnTo>
                  <a:lnTo>
                    <a:pt x="61153" y="422295"/>
                  </a:lnTo>
                  <a:lnTo>
                    <a:pt x="79745" y="402475"/>
                  </a:lnTo>
                  <a:lnTo>
                    <a:pt x="79218" y="377306"/>
                  </a:lnTo>
                  <a:lnTo>
                    <a:pt x="93250" y="348278"/>
                  </a:lnTo>
                  <a:lnTo>
                    <a:pt x="93338" y="321179"/>
                  </a:lnTo>
                  <a:lnTo>
                    <a:pt x="86936" y="315829"/>
                  </a:lnTo>
                  <a:lnTo>
                    <a:pt x="75623" y="265929"/>
                  </a:lnTo>
                  <a:lnTo>
                    <a:pt x="90795" y="236638"/>
                  </a:lnTo>
                  <a:lnTo>
                    <a:pt x="88427" y="209363"/>
                  </a:lnTo>
                  <a:lnTo>
                    <a:pt x="97197" y="183931"/>
                  </a:lnTo>
                  <a:lnTo>
                    <a:pt x="113333" y="157972"/>
                  </a:lnTo>
                  <a:lnTo>
                    <a:pt x="130698" y="140871"/>
                  </a:lnTo>
                  <a:lnTo>
                    <a:pt x="123331" y="130084"/>
                  </a:lnTo>
                  <a:lnTo>
                    <a:pt x="128505" y="121314"/>
                  </a:lnTo>
                  <a:lnTo>
                    <a:pt x="127716" y="76237"/>
                  </a:lnTo>
                  <a:lnTo>
                    <a:pt x="154464" y="62994"/>
                  </a:lnTo>
                  <a:lnTo>
                    <a:pt x="162883" y="35281"/>
                  </a:lnTo>
                  <a:lnTo>
                    <a:pt x="159901" y="28616"/>
                  </a:lnTo>
                  <a:lnTo>
                    <a:pt x="180423" y="4763"/>
                  </a:lnTo>
                  <a:lnTo>
                    <a:pt x="212170" y="1107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2" name="Freeform: Shape 1517">
              <a:extLst>
                <a:ext uri="{FF2B5EF4-FFF2-40B4-BE49-F238E27FC236}">
                  <a16:creationId xmlns:a16="http://schemas.microsoft.com/office/drawing/2014/main" id="{B20C3FD8-DE50-314C-9E8E-634B1E82B336}"/>
                </a:ext>
              </a:extLst>
            </p:cNvPr>
            <p:cNvSpPr/>
            <p:nvPr/>
          </p:nvSpPr>
          <p:spPr>
            <a:xfrm>
              <a:off x="7947576" y="3752501"/>
              <a:ext cx="155237" cy="82793"/>
            </a:xfrm>
            <a:custGeom>
              <a:avLst/>
              <a:gdLst>
                <a:gd name="connsiteX0" fmla="*/ 189193 w 190500"/>
                <a:gd name="connsiteY0" fmla="*/ 38702 h 101600"/>
                <a:gd name="connsiteX1" fmla="*/ 187351 w 190500"/>
                <a:gd name="connsiteY1" fmla="*/ 53698 h 101600"/>
                <a:gd name="connsiteX2" fmla="*/ 173495 w 190500"/>
                <a:gd name="connsiteY2" fmla="*/ 53786 h 101600"/>
                <a:gd name="connsiteX3" fmla="*/ 178230 w 190500"/>
                <a:gd name="connsiteY3" fmla="*/ 61591 h 101600"/>
                <a:gd name="connsiteX4" fmla="*/ 170074 w 190500"/>
                <a:gd name="connsiteY4" fmla="*/ 84831 h 101600"/>
                <a:gd name="connsiteX5" fmla="*/ 165427 w 190500"/>
                <a:gd name="connsiteY5" fmla="*/ 90882 h 101600"/>
                <a:gd name="connsiteX6" fmla="*/ 143940 w 190500"/>
                <a:gd name="connsiteY6" fmla="*/ 91759 h 101600"/>
                <a:gd name="connsiteX7" fmla="*/ 131487 w 190500"/>
                <a:gd name="connsiteY7" fmla="*/ 99828 h 101600"/>
                <a:gd name="connsiteX8" fmla="*/ 111141 w 190500"/>
                <a:gd name="connsiteY8" fmla="*/ 97109 h 101600"/>
                <a:gd name="connsiteX9" fmla="*/ 75974 w 190500"/>
                <a:gd name="connsiteY9" fmla="*/ 87901 h 101600"/>
                <a:gd name="connsiteX10" fmla="*/ 70536 w 190500"/>
                <a:gd name="connsiteY10" fmla="*/ 75360 h 101600"/>
                <a:gd name="connsiteX11" fmla="*/ 46244 w 190500"/>
                <a:gd name="connsiteY11" fmla="*/ 81674 h 101600"/>
                <a:gd name="connsiteX12" fmla="*/ 43350 w 190500"/>
                <a:gd name="connsiteY12" fmla="*/ 88427 h 101600"/>
                <a:gd name="connsiteX13" fmla="*/ 28441 w 190500"/>
                <a:gd name="connsiteY13" fmla="*/ 83340 h 101600"/>
                <a:gd name="connsiteX14" fmla="*/ 15900 w 190500"/>
                <a:gd name="connsiteY14" fmla="*/ 82376 h 101600"/>
                <a:gd name="connsiteX15" fmla="*/ 4763 w 190500"/>
                <a:gd name="connsiteY15" fmla="*/ 75886 h 101600"/>
                <a:gd name="connsiteX16" fmla="*/ 8534 w 190500"/>
                <a:gd name="connsiteY16" fmla="*/ 67028 h 101600"/>
                <a:gd name="connsiteX17" fmla="*/ 7569 w 190500"/>
                <a:gd name="connsiteY17" fmla="*/ 60539 h 101600"/>
                <a:gd name="connsiteX18" fmla="*/ 15023 w 190500"/>
                <a:gd name="connsiteY18" fmla="*/ 58609 h 101600"/>
                <a:gd name="connsiteX19" fmla="*/ 27477 w 190500"/>
                <a:gd name="connsiteY19" fmla="*/ 68607 h 101600"/>
                <a:gd name="connsiteX20" fmla="*/ 30985 w 190500"/>
                <a:gd name="connsiteY20" fmla="*/ 59048 h 101600"/>
                <a:gd name="connsiteX21" fmla="*/ 52646 w 190500"/>
                <a:gd name="connsiteY21" fmla="*/ 60626 h 101600"/>
                <a:gd name="connsiteX22" fmla="*/ 70273 w 190500"/>
                <a:gd name="connsiteY22" fmla="*/ 54137 h 101600"/>
                <a:gd name="connsiteX23" fmla="*/ 82025 w 190500"/>
                <a:gd name="connsiteY23" fmla="*/ 55189 h 101600"/>
                <a:gd name="connsiteX24" fmla="*/ 89655 w 190500"/>
                <a:gd name="connsiteY24" fmla="*/ 62643 h 101600"/>
                <a:gd name="connsiteX25" fmla="*/ 92023 w 190500"/>
                <a:gd name="connsiteY25" fmla="*/ 56505 h 101600"/>
                <a:gd name="connsiteX26" fmla="*/ 88515 w 190500"/>
                <a:gd name="connsiteY26" fmla="*/ 32651 h 101600"/>
                <a:gd name="connsiteX27" fmla="*/ 97372 w 190500"/>
                <a:gd name="connsiteY27" fmla="*/ 27915 h 101600"/>
                <a:gd name="connsiteX28" fmla="*/ 105967 w 190500"/>
                <a:gd name="connsiteY28" fmla="*/ 10814 h 101600"/>
                <a:gd name="connsiteX29" fmla="*/ 124296 w 190500"/>
                <a:gd name="connsiteY29" fmla="*/ 22828 h 101600"/>
                <a:gd name="connsiteX30" fmla="*/ 138065 w 190500"/>
                <a:gd name="connsiteY30" fmla="*/ 7569 h 101600"/>
                <a:gd name="connsiteX31" fmla="*/ 146747 w 190500"/>
                <a:gd name="connsiteY31" fmla="*/ 4763 h 101600"/>
                <a:gd name="connsiteX32" fmla="*/ 165865 w 190500"/>
                <a:gd name="connsiteY32" fmla="*/ 16163 h 101600"/>
                <a:gd name="connsiteX33" fmla="*/ 177353 w 190500"/>
                <a:gd name="connsiteY33" fmla="*/ 14234 h 101600"/>
                <a:gd name="connsiteX34" fmla="*/ 188754 w 190500"/>
                <a:gd name="connsiteY34" fmla="*/ 21250 h 101600"/>
                <a:gd name="connsiteX35" fmla="*/ 186737 w 190500"/>
                <a:gd name="connsiteY35" fmla="*/ 25985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101600">
                  <a:moveTo>
                    <a:pt x="189193" y="38702"/>
                  </a:moveTo>
                  <a:lnTo>
                    <a:pt x="187351" y="53698"/>
                  </a:lnTo>
                  <a:lnTo>
                    <a:pt x="173495" y="53786"/>
                  </a:lnTo>
                  <a:lnTo>
                    <a:pt x="178230" y="61591"/>
                  </a:lnTo>
                  <a:lnTo>
                    <a:pt x="170074" y="84831"/>
                  </a:lnTo>
                  <a:lnTo>
                    <a:pt x="165427" y="90882"/>
                  </a:lnTo>
                  <a:lnTo>
                    <a:pt x="143940" y="91759"/>
                  </a:lnTo>
                  <a:lnTo>
                    <a:pt x="131487" y="99828"/>
                  </a:lnTo>
                  <a:lnTo>
                    <a:pt x="111141" y="97109"/>
                  </a:lnTo>
                  <a:lnTo>
                    <a:pt x="75974" y="87901"/>
                  </a:lnTo>
                  <a:lnTo>
                    <a:pt x="70536" y="75360"/>
                  </a:lnTo>
                  <a:lnTo>
                    <a:pt x="46244" y="81674"/>
                  </a:lnTo>
                  <a:lnTo>
                    <a:pt x="43350" y="88427"/>
                  </a:lnTo>
                  <a:lnTo>
                    <a:pt x="28441" y="83340"/>
                  </a:lnTo>
                  <a:lnTo>
                    <a:pt x="15900" y="82376"/>
                  </a:lnTo>
                  <a:lnTo>
                    <a:pt x="4763" y="75886"/>
                  </a:lnTo>
                  <a:lnTo>
                    <a:pt x="8534" y="67028"/>
                  </a:lnTo>
                  <a:lnTo>
                    <a:pt x="7569" y="60539"/>
                  </a:lnTo>
                  <a:lnTo>
                    <a:pt x="15023" y="58609"/>
                  </a:lnTo>
                  <a:lnTo>
                    <a:pt x="27477" y="68607"/>
                  </a:lnTo>
                  <a:lnTo>
                    <a:pt x="30985" y="59048"/>
                  </a:lnTo>
                  <a:lnTo>
                    <a:pt x="52646" y="60626"/>
                  </a:lnTo>
                  <a:lnTo>
                    <a:pt x="70273" y="54137"/>
                  </a:lnTo>
                  <a:lnTo>
                    <a:pt x="82025" y="55189"/>
                  </a:lnTo>
                  <a:lnTo>
                    <a:pt x="89655" y="62643"/>
                  </a:lnTo>
                  <a:lnTo>
                    <a:pt x="92023" y="56505"/>
                  </a:lnTo>
                  <a:lnTo>
                    <a:pt x="88515" y="32651"/>
                  </a:lnTo>
                  <a:lnTo>
                    <a:pt x="97372" y="27915"/>
                  </a:lnTo>
                  <a:lnTo>
                    <a:pt x="105967" y="10814"/>
                  </a:lnTo>
                  <a:lnTo>
                    <a:pt x="124296" y="22828"/>
                  </a:lnTo>
                  <a:lnTo>
                    <a:pt x="138065" y="7569"/>
                  </a:lnTo>
                  <a:lnTo>
                    <a:pt x="146747" y="4763"/>
                  </a:lnTo>
                  <a:lnTo>
                    <a:pt x="165865" y="16163"/>
                  </a:lnTo>
                  <a:lnTo>
                    <a:pt x="177353" y="14234"/>
                  </a:lnTo>
                  <a:lnTo>
                    <a:pt x="188754" y="21250"/>
                  </a:lnTo>
                  <a:lnTo>
                    <a:pt x="186737" y="2598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3" name="Freeform: Shape 1518">
              <a:extLst>
                <a:ext uri="{FF2B5EF4-FFF2-40B4-BE49-F238E27FC236}">
                  <a16:creationId xmlns:a16="http://schemas.microsoft.com/office/drawing/2014/main" id="{8551DB17-7005-C14E-AF94-37B73E1BE5EB}"/>
                </a:ext>
              </a:extLst>
            </p:cNvPr>
            <p:cNvSpPr/>
            <p:nvPr/>
          </p:nvSpPr>
          <p:spPr>
            <a:xfrm>
              <a:off x="10028779" y="5091254"/>
              <a:ext cx="812408" cy="760662"/>
            </a:xfrm>
            <a:custGeom>
              <a:avLst/>
              <a:gdLst>
                <a:gd name="connsiteX0" fmla="*/ 792997 w 996950"/>
                <a:gd name="connsiteY0" fmla="*/ 836583 h 933450"/>
                <a:gd name="connsiteX1" fmla="*/ 816764 w 996950"/>
                <a:gd name="connsiteY1" fmla="*/ 847809 h 933450"/>
                <a:gd name="connsiteX2" fmla="*/ 830181 w 996950"/>
                <a:gd name="connsiteY2" fmla="*/ 843336 h 933450"/>
                <a:gd name="connsiteX3" fmla="*/ 849387 w 996950"/>
                <a:gd name="connsiteY3" fmla="*/ 837109 h 933450"/>
                <a:gd name="connsiteX4" fmla="*/ 864121 w 996950"/>
                <a:gd name="connsiteY4" fmla="*/ 839302 h 933450"/>
                <a:gd name="connsiteX5" fmla="*/ 865875 w 996950"/>
                <a:gd name="connsiteY5" fmla="*/ 878153 h 933450"/>
                <a:gd name="connsiteX6" fmla="*/ 857456 w 996950"/>
                <a:gd name="connsiteY6" fmla="*/ 889553 h 933450"/>
                <a:gd name="connsiteX7" fmla="*/ 854912 w 996950"/>
                <a:gd name="connsiteY7" fmla="*/ 916389 h 933450"/>
                <a:gd name="connsiteX8" fmla="*/ 846318 w 996950"/>
                <a:gd name="connsiteY8" fmla="*/ 907181 h 933450"/>
                <a:gd name="connsiteX9" fmla="*/ 829217 w 996950"/>
                <a:gd name="connsiteY9" fmla="*/ 930596 h 933450"/>
                <a:gd name="connsiteX10" fmla="*/ 824130 w 996950"/>
                <a:gd name="connsiteY10" fmla="*/ 928754 h 933450"/>
                <a:gd name="connsiteX11" fmla="*/ 809046 w 996950"/>
                <a:gd name="connsiteY11" fmla="*/ 927702 h 933450"/>
                <a:gd name="connsiteX12" fmla="*/ 793875 w 996950"/>
                <a:gd name="connsiteY12" fmla="*/ 898937 h 933450"/>
                <a:gd name="connsiteX13" fmla="*/ 790542 w 996950"/>
                <a:gd name="connsiteY13" fmla="*/ 877013 h 933450"/>
                <a:gd name="connsiteX14" fmla="*/ 776335 w 996950"/>
                <a:gd name="connsiteY14" fmla="*/ 848511 h 933450"/>
                <a:gd name="connsiteX15" fmla="*/ 776948 w 996950"/>
                <a:gd name="connsiteY15" fmla="*/ 833602 h 933450"/>
                <a:gd name="connsiteX16" fmla="*/ 792997 w 996950"/>
                <a:gd name="connsiteY16" fmla="*/ 836583 h 933450"/>
                <a:gd name="connsiteX17" fmla="*/ 747833 w 996950"/>
                <a:gd name="connsiteY17" fmla="*/ 81850 h 933450"/>
                <a:gd name="connsiteX18" fmla="*/ 756690 w 996950"/>
                <a:gd name="connsiteY18" fmla="*/ 101582 h 933450"/>
                <a:gd name="connsiteX19" fmla="*/ 772476 w 996950"/>
                <a:gd name="connsiteY19" fmla="*/ 92110 h 933450"/>
                <a:gd name="connsiteX20" fmla="*/ 780632 w 996950"/>
                <a:gd name="connsiteY20" fmla="*/ 102809 h 933450"/>
                <a:gd name="connsiteX21" fmla="*/ 792471 w 996950"/>
                <a:gd name="connsiteY21" fmla="*/ 112719 h 933450"/>
                <a:gd name="connsiteX22" fmla="*/ 789928 w 996950"/>
                <a:gd name="connsiteY22" fmla="*/ 123945 h 933450"/>
                <a:gd name="connsiteX23" fmla="*/ 795190 w 996950"/>
                <a:gd name="connsiteY23" fmla="*/ 145694 h 933450"/>
                <a:gd name="connsiteX24" fmla="*/ 798961 w 996950"/>
                <a:gd name="connsiteY24" fmla="*/ 158410 h 933450"/>
                <a:gd name="connsiteX25" fmla="*/ 805187 w 996950"/>
                <a:gd name="connsiteY25" fmla="*/ 161480 h 933450"/>
                <a:gd name="connsiteX26" fmla="*/ 811853 w 996950"/>
                <a:gd name="connsiteY26" fmla="*/ 183404 h 933450"/>
                <a:gd name="connsiteX27" fmla="*/ 809485 w 996950"/>
                <a:gd name="connsiteY27" fmla="*/ 196735 h 933450"/>
                <a:gd name="connsiteX28" fmla="*/ 817465 w 996950"/>
                <a:gd name="connsiteY28" fmla="*/ 214187 h 933450"/>
                <a:gd name="connsiteX29" fmla="*/ 844126 w 996950"/>
                <a:gd name="connsiteY29" fmla="*/ 227692 h 933450"/>
                <a:gd name="connsiteX30" fmla="*/ 861490 w 996950"/>
                <a:gd name="connsiteY30" fmla="*/ 240058 h 933450"/>
                <a:gd name="connsiteX31" fmla="*/ 877977 w 996950"/>
                <a:gd name="connsiteY31" fmla="*/ 251371 h 933450"/>
                <a:gd name="connsiteX32" fmla="*/ 874732 w 996950"/>
                <a:gd name="connsiteY32" fmla="*/ 257685 h 933450"/>
                <a:gd name="connsiteX33" fmla="*/ 888764 w 996950"/>
                <a:gd name="connsiteY33" fmla="*/ 274085 h 933450"/>
                <a:gd name="connsiteX34" fmla="*/ 898323 w 996950"/>
                <a:gd name="connsiteY34" fmla="*/ 302587 h 933450"/>
                <a:gd name="connsiteX35" fmla="*/ 908145 w 996950"/>
                <a:gd name="connsiteY35" fmla="*/ 296799 h 933450"/>
                <a:gd name="connsiteX36" fmla="*/ 918143 w 996950"/>
                <a:gd name="connsiteY36" fmla="*/ 308287 h 933450"/>
                <a:gd name="connsiteX37" fmla="*/ 924194 w 996950"/>
                <a:gd name="connsiteY37" fmla="*/ 304253 h 933450"/>
                <a:gd name="connsiteX38" fmla="*/ 928404 w 996950"/>
                <a:gd name="connsiteY38" fmla="*/ 332404 h 933450"/>
                <a:gd name="connsiteX39" fmla="*/ 945856 w 996950"/>
                <a:gd name="connsiteY39" fmla="*/ 348804 h 933450"/>
                <a:gd name="connsiteX40" fmla="*/ 957256 w 996950"/>
                <a:gd name="connsiteY40" fmla="*/ 359065 h 933450"/>
                <a:gd name="connsiteX41" fmla="*/ 976462 w 996950"/>
                <a:gd name="connsiteY41" fmla="*/ 380902 h 933450"/>
                <a:gd name="connsiteX42" fmla="*/ 983391 w 996950"/>
                <a:gd name="connsiteY42" fmla="*/ 402739 h 933450"/>
                <a:gd name="connsiteX43" fmla="*/ 984005 w 996950"/>
                <a:gd name="connsiteY43" fmla="*/ 418261 h 933450"/>
                <a:gd name="connsiteX44" fmla="*/ 982339 w 996950"/>
                <a:gd name="connsiteY44" fmla="*/ 435275 h 933450"/>
                <a:gd name="connsiteX45" fmla="*/ 994090 w 996950"/>
                <a:gd name="connsiteY45" fmla="*/ 458778 h 933450"/>
                <a:gd name="connsiteX46" fmla="*/ 992687 w 996950"/>
                <a:gd name="connsiteY46" fmla="*/ 483421 h 933450"/>
                <a:gd name="connsiteX47" fmla="*/ 988390 w 996950"/>
                <a:gd name="connsiteY47" fmla="*/ 496401 h 933450"/>
                <a:gd name="connsiteX48" fmla="*/ 981725 w 996950"/>
                <a:gd name="connsiteY48" fmla="*/ 521570 h 933450"/>
                <a:gd name="connsiteX49" fmla="*/ 982251 w 996950"/>
                <a:gd name="connsiteY49" fmla="*/ 537882 h 933450"/>
                <a:gd name="connsiteX50" fmla="*/ 977428 w 996950"/>
                <a:gd name="connsiteY50" fmla="*/ 558404 h 933450"/>
                <a:gd name="connsiteX51" fmla="*/ 966552 w 996950"/>
                <a:gd name="connsiteY51" fmla="*/ 584713 h 933450"/>
                <a:gd name="connsiteX52" fmla="*/ 948312 w 996950"/>
                <a:gd name="connsiteY52" fmla="*/ 599008 h 933450"/>
                <a:gd name="connsiteX53" fmla="*/ 939366 w 996950"/>
                <a:gd name="connsiteY53" fmla="*/ 621722 h 933450"/>
                <a:gd name="connsiteX54" fmla="*/ 931122 w 996950"/>
                <a:gd name="connsiteY54" fmla="*/ 636368 h 933450"/>
                <a:gd name="connsiteX55" fmla="*/ 923843 w 996950"/>
                <a:gd name="connsiteY55" fmla="*/ 662063 h 933450"/>
                <a:gd name="connsiteX56" fmla="*/ 914372 w 996950"/>
                <a:gd name="connsiteY56" fmla="*/ 677059 h 933450"/>
                <a:gd name="connsiteX57" fmla="*/ 908145 w 996950"/>
                <a:gd name="connsiteY57" fmla="*/ 699686 h 933450"/>
                <a:gd name="connsiteX58" fmla="*/ 904988 w 996950"/>
                <a:gd name="connsiteY58" fmla="*/ 720734 h 933450"/>
                <a:gd name="connsiteX59" fmla="*/ 906216 w 996950"/>
                <a:gd name="connsiteY59" fmla="*/ 730468 h 933450"/>
                <a:gd name="connsiteX60" fmla="*/ 892096 w 996950"/>
                <a:gd name="connsiteY60" fmla="*/ 741168 h 933450"/>
                <a:gd name="connsiteX61" fmla="*/ 864560 w 996950"/>
                <a:gd name="connsiteY61" fmla="*/ 742307 h 933450"/>
                <a:gd name="connsiteX62" fmla="*/ 841845 w 996950"/>
                <a:gd name="connsiteY62" fmla="*/ 755024 h 933450"/>
                <a:gd name="connsiteX63" fmla="*/ 830532 w 996950"/>
                <a:gd name="connsiteY63" fmla="*/ 767126 h 933450"/>
                <a:gd name="connsiteX64" fmla="*/ 815711 w 996950"/>
                <a:gd name="connsiteY64" fmla="*/ 780632 h 933450"/>
                <a:gd name="connsiteX65" fmla="*/ 795365 w 996950"/>
                <a:gd name="connsiteY65" fmla="*/ 766775 h 933450"/>
                <a:gd name="connsiteX66" fmla="*/ 780281 w 996950"/>
                <a:gd name="connsiteY66" fmla="*/ 761250 h 933450"/>
                <a:gd name="connsiteX67" fmla="*/ 784140 w 996950"/>
                <a:gd name="connsiteY67" fmla="*/ 745026 h 933450"/>
                <a:gd name="connsiteX68" fmla="*/ 770722 w 996950"/>
                <a:gd name="connsiteY68" fmla="*/ 750902 h 933450"/>
                <a:gd name="connsiteX69" fmla="*/ 749148 w 996950"/>
                <a:gd name="connsiteY69" fmla="*/ 773528 h 933450"/>
                <a:gd name="connsiteX70" fmla="*/ 727925 w 996950"/>
                <a:gd name="connsiteY70" fmla="*/ 765021 h 933450"/>
                <a:gd name="connsiteX71" fmla="*/ 713981 w 996950"/>
                <a:gd name="connsiteY71" fmla="*/ 760110 h 933450"/>
                <a:gd name="connsiteX72" fmla="*/ 699949 w 996950"/>
                <a:gd name="connsiteY72" fmla="*/ 757918 h 933450"/>
                <a:gd name="connsiteX73" fmla="*/ 676183 w 996950"/>
                <a:gd name="connsiteY73" fmla="*/ 748885 h 933450"/>
                <a:gd name="connsiteX74" fmla="*/ 660309 w 996950"/>
                <a:gd name="connsiteY74" fmla="*/ 729766 h 933450"/>
                <a:gd name="connsiteX75" fmla="*/ 655749 w 996950"/>
                <a:gd name="connsiteY75" fmla="*/ 706439 h 933450"/>
                <a:gd name="connsiteX76" fmla="*/ 650049 w 996950"/>
                <a:gd name="connsiteY76" fmla="*/ 691092 h 933450"/>
                <a:gd name="connsiteX77" fmla="*/ 637946 w 996950"/>
                <a:gd name="connsiteY77" fmla="*/ 678814 h 933450"/>
                <a:gd name="connsiteX78" fmla="*/ 614268 w 996950"/>
                <a:gd name="connsiteY78" fmla="*/ 675218 h 933450"/>
                <a:gd name="connsiteX79" fmla="*/ 622336 w 996950"/>
                <a:gd name="connsiteY79" fmla="*/ 660660 h 933450"/>
                <a:gd name="connsiteX80" fmla="*/ 616372 w 996950"/>
                <a:gd name="connsiteY80" fmla="*/ 638560 h 933450"/>
                <a:gd name="connsiteX81" fmla="*/ 604358 w 996950"/>
                <a:gd name="connsiteY81" fmla="*/ 659169 h 933450"/>
                <a:gd name="connsiteX82" fmla="*/ 582433 w 996950"/>
                <a:gd name="connsiteY82" fmla="*/ 664694 h 933450"/>
                <a:gd name="connsiteX83" fmla="*/ 595325 w 996950"/>
                <a:gd name="connsiteY83" fmla="*/ 648207 h 933450"/>
                <a:gd name="connsiteX84" fmla="*/ 599008 w 996950"/>
                <a:gd name="connsiteY84" fmla="*/ 631105 h 933450"/>
                <a:gd name="connsiteX85" fmla="*/ 608480 w 996950"/>
                <a:gd name="connsiteY85" fmla="*/ 616636 h 933450"/>
                <a:gd name="connsiteX86" fmla="*/ 606550 w 996950"/>
                <a:gd name="connsiteY86" fmla="*/ 594974 h 933450"/>
                <a:gd name="connsiteX87" fmla="*/ 586555 w 996950"/>
                <a:gd name="connsiteY87" fmla="*/ 619968 h 933450"/>
                <a:gd name="connsiteX88" fmla="*/ 571208 w 996950"/>
                <a:gd name="connsiteY88" fmla="*/ 630053 h 933450"/>
                <a:gd name="connsiteX89" fmla="*/ 561824 w 996950"/>
                <a:gd name="connsiteY89" fmla="*/ 653644 h 933450"/>
                <a:gd name="connsiteX90" fmla="*/ 542618 w 996950"/>
                <a:gd name="connsiteY90" fmla="*/ 641367 h 933450"/>
                <a:gd name="connsiteX91" fmla="*/ 543407 w 996950"/>
                <a:gd name="connsiteY91" fmla="*/ 625668 h 933450"/>
                <a:gd name="connsiteX92" fmla="*/ 528060 w 996950"/>
                <a:gd name="connsiteY92" fmla="*/ 604358 h 933450"/>
                <a:gd name="connsiteX93" fmla="*/ 515080 w 996950"/>
                <a:gd name="connsiteY93" fmla="*/ 593395 h 933450"/>
                <a:gd name="connsiteX94" fmla="*/ 519729 w 996950"/>
                <a:gd name="connsiteY94" fmla="*/ 586642 h 933450"/>
                <a:gd name="connsiteX95" fmla="*/ 488157 w 996950"/>
                <a:gd name="connsiteY95" fmla="*/ 569103 h 933450"/>
                <a:gd name="connsiteX96" fmla="*/ 470881 w 996950"/>
                <a:gd name="connsiteY96" fmla="*/ 568314 h 933450"/>
                <a:gd name="connsiteX97" fmla="*/ 447202 w 996950"/>
                <a:gd name="connsiteY97" fmla="*/ 554281 h 933450"/>
                <a:gd name="connsiteX98" fmla="*/ 403177 w 996950"/>
                <a:gd name="connsiteY98" fmla="*/ 557001 h 933450"/>
                <a:gd name="connsiteX99" fmla="*/ 371342 w 996950"/>
                <a:gd name="connsiteY99" fmla="*/ 567349 h 933450"/>
                <a:gd name="connsiteX100" fmla="*/ 343367 w 996950"/>
                <a:gd name="connsiteY100" fmla="*/ 576996 h 933450"/>
                <a:gd name="connsiteX101" fmla="*/ 319863 w 996950"/>
                <a:gd name="connsiteY101" fmla="*/ 575067 h 933450"/>
                <a:gd name="connsiteX102" fmla="*/ 293817 w 996950"/>
                <a:gd name="connsiteY102" fmla="*/ 589975 h 933450"/>
                <a:gd name="connsiteX103" fmla="*/ 272506 w 996950"/>
                <a:gd name="connsiteY103" fmla="*/ 596728 h 933450"/>
                <a:gd name="connsiteX104" fmla="*/ 267770 w 996950"/>
                <a:gd name="connsiteY104" fmla="*/ 612075 h 933450"/>
                <a:gd name="connsiteX105" fmla="*/ 258650 w 996950"/>
                <a:gd name="connsiteY105" fmla="*/ 624002 h 933450"/>
                <a:gd name="connsiteX106" fmla="*/ 237778 w 996950"/>
                <a:gd name="connsiteY106" fmla="*/ 624704 h 933450"/>
                <a:gd name="connsiteX107" fmla="*/ 222343 w 996950"/>
                <a:gd name="connsiteY107" fmla="*/ 627335 h 933450"/>
                <a:gd name="connsiteX108" fmla="*/ 200594 w 996950"/>
                <a:gd name="connsiteY108" fmla="*/ 621985 h 933450"/>
                <a:gd name="connsiteX109" fmla="*/ 182878 w 996950"/>
                <a:gd name="connsiteY109" fmla="*/ 625230 h 933450"/>
                <a:gd name="connsiteX110" fmla="*/ 166040 w 996950"/>
                <a:gd name="connsiteY110" fmla="*/ 626546 h 933450"/>
                <a:gd name="connsiteX111" fmla="*/ 151395 w 996950"/>
                <a:gd name="connsiteY111" fmla="*/ 642331 h 933450"/>
                <a:gd name="connsiteX112" fmla="*/ 144203 w 996950"/>
                <a:gd name="connsiteY112" fmla="*/ 641015 h 933450"/>
                <a:gd name="connsiteX113" fmla="*/ 131838 w 996950"/>
                <a:gd name="connsiteY113" fmla="*/ 649435 h 933450"/>
                <a:gd name="connsiteX114" fmla="*/ 119999 w 996950"/>
                <a:gd name="connsiteY114" fmla="*/ 658906 h 933450"/>
                <a:gd name="connsiteX115" fmla="*/ 102020 w 996950"/>
                <a:gd name="connsiteY115" fmla="*/ 657766 h 933450"/>
                <a:gd name="connsiteX116" fmla="*/ 85533 w 996950"/>
                <a:gd name="connsiteY116" fmla="*/ 657766 h 933450"/>
                <a:gd name="connsiteX117" fmla="*/ 59486 w 996950"/>
                <a:gd name="connsiteY117" fmla="*/ 638735 h 933450"/>
                <a:gd name="connsiteX118" fmla="*/ 46244 w 996950"/>
                <a:gd name="connsiteY118" fmla="*/ 633123 h 933450"/>
                <a:gd name="connsiteX119" fmla="*/ 46770 w 996950"/>
                <a:gd name="connsiteY119" fmla="*/ 616197 h 933450"/>
                <a:gd name="connsiteX120" fmla="*/ 58960 w 996950"/>
                <a:gd name="connsiteY120" fmla="*/ 612163 h 933450"/>
                <a:gd name="connsiteX121" fmla="*/ 63170 w 996950"/>
                <a:gd name="connsiteY121" fmla="*/ 605498 h 933450"/>
                <a:gd name="connsiteX122" fmla="*/ 62293 w 996950"/>
                <a:gd name="connsiteY122" fmla="*/ 594974 h 933450"/>
                <a:gd name="connsiteX123" fmla="*/ 65275 w 996950"/>
                <a:gd name="connsiteY123" fmla="*/ 574803 h 933450"/>
                <a:gd name="connsiteX124" fmla="*/ 62556 w 996950"/>
                <a:gd name="connsiteY124" fmla="*/ 557702 h 933450"/>
                <a:gd name="connsiteX125" fmla="*/ 49576 w 996950"/>
                <a:gd name="connsiteY125" fmla="*/ 528849 h 933450"/>
                <a:gd name="connsiteX126" fmla="*/ 45543 w 996950"/>
                <a:gd name="connsiteY126" fmla="*/ 512625 h 933450"/>
                <a:gd name="connsiteX127" fmla="*/ 46595 w 996950"/>
                <a:gd name="connsiteY127" fmla="*/ 496576 h 933450"/>
                <a:gd name="connsiteX128" fmla="*/ 36773 w 996950"/>
                <a:gd name="connsiteY128" fmla="*/ 478335 h 933450"/>
                <a:gd name="connsiteX129" fmla="*/ 36159 w 996950"/>
                <a:gd name="connsiteY129" fmla="*/ 470179 h 933450"/>
                <a:gd name="connsiteX130" fmla="*/ 25284 w 996950"/>
                <a:gd name="connsiteY130" fmla="*/ 459129 h 933450"/>
                <a:gd name="connsiteX131" fmla="*/ 22214 w 996950"/>
                <a:gd name="connsiteY131" fmla="*/ 437467 h 933450"/>
                <a:gd name="connsiteX132" fmla="*/ 8183 w 996950"/>
                <a:gd name="connsiteY132" fmla="*/ 415718 h 933450"/>
                <a:gd name="connsiteX133" fmla="*/ 4763 w 996950"/>
                <a:gd name="connsiteY133" fmla="*/ 404054 h 933450"/>
                <a:gd name="connsiteX134" fmla="*/ 15550 w 996950"/>
                <a:gd name="connsiteY134" fmla="*/ 415893 h 933450"/>
                <a:gd name="connsiteX135" fmla="*/ 7218 w 996950"/>
                <a:gd name="connsiteY135" fmla="*/ 390636 h 933450"/>
                <a:gd name="connsiteX136" fmla="*/ 19408 w 996950"/>
                <a:gd name="connsiteY136" fmla="*/ 398529 h 933450"/>
                <a:gd name="connsiteX137" fmla="*/ 26687 w 996950"/>
                <a:gd name="connsiteY137" fmla="*/ 409053 h 933450"/>
                <a:gd name="connsiteX138" fmla="*/ 26249 w 996950"/>
                <a:gd name="connsiteY138" fmla="*/ 395109 h 933450"/>
                <a:gd name="connsiteX139" fmla="*/ 14059 w 996950"/>
                <a:gd name="connsiteY139" fmla="*/ 373798 h 933450"/>
                <a:gd name="connsiteX140" fmla="*/ 11691 w 996950"/>
                <a:gd name="connsiteY140" fmla="*/ 365291 h 933450"/>
                <a:gd name="connsiteX141" fmla="*/ 5990 w 996950"/>
                <a:gd name="connsiteY141" fmla="*/ 357223 h 933450"/>
                <a:gd name="connsiteX142" fmla="*/ 8621 w 996950"/>
                <a:gd name="connsiteY142" fmla="*/ 341700 h 933450"/>
                <a:gd name="connsiteX143" fmla="*/ 13620 w 996950"/>
                <a:gd name="connsiteY143" fmla="*/ 335123 h 933450"/>
                <a:gd name="connsiteX144" fmla="*/ 16953 w 996950"/>
                <a:gd name="connsiteY144" fmla="*/ 321793 h 933450"/>
                <a:gd name="connsiteX145" fmla="*/ 14322 w 996950"/>
                <a:gd name="connsiteY145" fmla="*/ 306270 h 933450"/>
                <a:gd name="connsiteX146" fmla="*/ 24495 w 996950"/>
                <a:gd name="connsiteY146" fmla="*/ 287240 h 933450"/>
                <a:gd name="connsiteX147" fmla="*/ 26337 w 996950"/>
                <a:gd name="connsiteY147" fmla="*/ 307323 h 933450"/>
                <a:gd name="connsiteX148" fmla="*/ 36685 w 996950"/>
                <a:gd name="connsiteY148" fmla="*/ 289169 h 933450"/>
                <a:gd name="connsiteX149" fmla="*/ 56680 w 996950"/>
                <a:gd name="connsiteY149" fmla="*/ 280399 h 933450"/>
                <a:gd name="connsiteX150" fmla="*/ 68695 w 996950"/>
                <a:gd name="connsiteY150" fmla="*/ 269174 h 933450"/>
                <a:gd name="connsiteX151" fmla="*/ 87462 w 996950"/>
                <a:gd name="connsiteY151" fmla="*/ 259527 h 933450"/>
                <a:gd name="connsiteX152" fmla="*/ 98600 w 996950"/>
                <a:gd name="connsiteY152" fmla="*/ 257510 h 933450"/>
                <a:gd name="connsiteX153" fmla="*/ 105353 w 996950"/>
                <a:gd name="connsiteY153" fmla="*/ 260755 h 933450"/>
                <a:gd name="connsiteX154" fmla="*/ 124734 w 996950"/>
                <a:gd name="connsiteY154" fmla="*/ 251020 h 933450"/>
                <a:gd name="connsiteX155" fmla="*/ 139643 w 996950"/>
                <a:gd name="connsiteY155" fmla="*/ 248126 h 933450"/>
                <a:gd name="connsiteX156" fmla="*/ 143326 w 996950"/>
                <a:gd name="connsiteY156" fmla="*/ 242425 h 933450"/>
                <a:gd name="connsiteX157" fmla="*/ 149816 w 996950"/>
                <a:gd name="connsiteY157" fmla="*/ 240058 h 933450"/>
                <a:gd name="connsiteX158" fmla="*/ 163409 w 996950"/>
                <a:gd name="connsiteY158" fmla="*/ 240672 h 933450"/>
                <a:gd name="connsiteX159" fmla="*/ 189281 w 996950"/>
                <a:gd name="connsiteY159" fmla="*/ 233042 h 933450"/>
                <a:gd name="connsiteX160" fmla="*/ 202610 w 996950"/>
                <a:gd name="connsiteY160" fmla="*/ 221554 h 933450"/>
                <a:gd name="connsiteX161" fmla="*/ 208925 w 996950"/>
                <a:gd name="connsiteY161" fmla="*/ 207697 h 933450"/>
                <a:gd name="connsiteX162" fmla="*/ 223307 w 996950"/>
                <a:gd name="connsiteY162" fmla="*/ 194630 h 933450"/>
                <a:gd name="connsiteX163" fmla="*/ 224447 w 996950"/>
                <a:gd name="connsiteY163" fmla="*/ 184369 h 933450"/>
                <a:gd name="connsiteX164" fmla="*/ 225061 w 996950"/>
                <a:gd name="connsiteY164" fmla="*/ 170425 h 933450"/>
                <a:gd name="connsiteX165" fmla="*/ 242250 w 996950"/>
                <a:gd name="connsiteY165" fmla="*/ 148764 h 933450"/>
                <a:gd name="connsiteX166" fmla="*/ 252599 w 996950"/>
                <a:gd name="connsiteY166" fmla="*/ 170776 h 933450"/>
                <a:gd name="connsiteX167" fmla="*/ 263035 w 996950"/>
                <a:gd name="connsiteY167" fmla="*/ 165689 h 933450"/>
                <a:gd name="connsiteX168" fmla="*/ 254265 w 996950"/>
                <a:gd name="connsiteY168" fmla="*/ 153587 h 933450"/>
                <a:gd name="connsiteX169" fmla="*/ 261983 w 996950"/>
                <a:gd name="connsiteY169" fmla="*/ 141221 h 933450"/>
                <a:gd name="connsiteX170" fmla="*/ 272857 w 996950"/>
                <a:gd name="connsiteY170" fmla="*/ 146746 h 933450"/>
                <a:gd name="connsiteX171" fmla="*/ 275839 w 996950"/>
                <a:gd name="connsiteY171" fmla="*/ 127365 h 933450"/>
                <a:gd name="connsiteX172" fmla="*/ 289257 w 996950"/>
                <a:gd name="connsiteY172" fmla="*/ 114912 h 933450"/>
                <a:gd name="connsiteX173" fmla="*/ 295220 w 996950"/>
                <a:gd name="connsiteY173" fmla="*/ 104914 h 933450"/>
                <a:gd name="connsiteX174" fmla="*/ 307586 w 996950"/>
                <a:gd name="connsiteY174" fmla="*/ 100617 h 933450"/>
                <a:gd name="connsiteX175" fmla="*/ 307936 w 996950"/>
                <a:gd name="connsiteY175" fmla="*/ 93601 h 933450"/>
                <a:gd name="connsiteX176" fmla="*/ 318723 w 996950"/>
                <a:gd name="connsiteY176" fmla="*/ 96583 h 933450"/>
                <a:gd name="connsiteX177" fmla="*/ 319162 w 996950"/>
                <a:gd name="connsiteY177" fmla="*/ 90269 h 933450"/>
                <a:gd name="connsiteX178" fmla="*/ 329949 w 996950"/>
                <a:gd name="connsiteY178" fmla="*/ 86673 h 933450"/>
                <a:gd name="connsiteX179" fmla="*/ 341876 w 996950"/>
                <a:gd name="connsiteY179" fmla="*/ 83253 h 933450"/>
                <a:gd name="connsiteX180" fmla="*/ 360029 w 996950"/>
                <a:gd name="connsiteY180" fmla="*/ 94829 h 933450"/>
                <a:gd name="connsiteX181" fmla="*/ 373710 w 996950"/>
                <a:gd name="connsiteY181" fmla="*/ 109825 h 933450"/>
                <a:gd name="connsiteX182" fmla="*/ 389058 w 996950"/>
                <a:gd name="connsiteY182" fmla="*/ 110001 h 933450"/>
                <a:gd name="connsiteX183" fmla="*/ 404668 w 996950"/>
                <a:gd name="connsiteY183" fmla="*/ 112369 h 933450"/>
                <a:gd name="connsiteX184" fmla="*/ 399494 w 996950"/>
                <a:gd name="connsiteY184" fmla="*/ 98512 h 933450"/>
                <a:gd name="connsiteX185" fmla="*/ 411246 w 996950"/>
                <a:gd name="connsiteY185" fmla="*/ 78342 h 933450"/>
                <a:gd name="connsiteX186" fmla="*/ 422295 w 996950"/>
                <a:gd name="connsiteY186" fmla="*/ 71764 h 933450"/>
                <a:gd name="connsiteX187" fmla="*/ 418436 w 996950"/>
                <a:gd name="connsiteY187" fmla="*/ 65538 h 933450"/>
                <a:gd name="connsiteX188" fmla="*/ 429136 w 996950"/>
                <a:gd name="connsiteY188" fmla="*/ 51243 h 933450"/>
                <a:gd name="connsiteX189" fmla="*/ 444045 w 996950"/>
                <a:gd name="connsiteY189" fmla="*/ 42385 h 933450"/>
                <a:gd name="connsiteX190" fmla="*/ 456586 w 996950"/>
                <a:gd name="connsiteY190" fmla="*/ 45367 h 933450"/>
                <a:gd name="connsiteX191" fmla="*/ 477282 w 996950"/>
                <a:gd name="connsiteY191" fmla="*/ 40631 h 933450"/>
                <a:gd name="connsiteX192" fmla="*/ 476844 w 996950"/>
                <a:gd name="connsiteY192" fmla="*/ 27915 h 933450"/>
                <a:gd name="connsiteX193" fmla="*/ 458866 w 996950"/>
                <a:gd name="connsiteY193" fmla="*/ 19671 h 933450"/>
                <a:gd name="connsiteX194" fmla="*/ 471933 w 996950"/>
                <a:gd name="connsiteY194" fmla="*/ 16076 h 933450"/>
                <a:gd name="connsiteX195" fmla="*/ 488245 w 996950"/>
                <a:gd name="connsiteY195" fmla="*/ 22214 h 933450"/>
                <a:gd name="connsiteX196" fmla="*/ 501312 w 996950"/>
                <a:gd name="connsiteY196" fmla="*/ 32475 h 933450"/>
                <a:gd name="connsiteX197" fmla="*/ 522009 w 996950"/>
                <a:gd name="connsiteY197" fmla="*/ 38877 h 933450"/>
                <a:gd name="connsiteX198" fmla="*/ 529025 w 996950"/>
                <a:gd name="connsiteY198" fmla="*/ 36334 h 933450"/>
                <a:gd name="connsiteX199" fmla="*/ 544284 w 996950"/>
                <a:gd name="connsiteY199" fmla="*/ 44052 h 933450"/>
                <a:gd name="connsiteX200" fmla="*/ 558667 w 996950"/>
                <a:gd name="connsiteY200" fmla="*/ 36860 h 933450"/>
                <a:gd name="connsiteX201" fmla="*/ 567875 w 996950"/>
                <a:gd name="connsiteY201" fmla="*/ 39053 h 933450"/>
                <a:gd name="connsiteX202" fmla="*/ 573663 w 996950"/>
                <a:gd name="connsiteY202" fmla="*/ 34229 h 933450"/>
                <a:gd name="connsiteX203" fmla="*/ 584976 w 996950"/>
                <a:gd name="connsiteY203" fmla="*/ 46595 h 933450"/>
                <a:gd name="connsiteX204" fmla="*/ 578399 w 996950"/>
                <a:gd name="connsiteY204" fmla="*/ 60012 h 933450"/>
                <a:gd name="connsiteX205" fmla="*/ 569103 w 996950"/>
                <a:gd name="connsiteY205" fmla="*/ 70186 h 933450"/>
                <a:gd name="connsiteX206" fmla="*/ 560684 w 996950"/>
                <a:gd name="connsiteY206" fmla="*/ 71063 h 933450"/>
                <a:gd name="connsiteX207" fmla="*/ 563578 w 996950"/>
                <a:gd name="connsiteY207" fmla="*/ 81148 h 933450"/>
                <a:gd name="connsiteX208" fmla="*/ 556387 w 996950"/>
                <a:gd name="connsiteY208" fmla="*/ 93689 h 933450"/>
                <a:gd name="connsiteX209" fmla="*/ 547617 w 996950"/>
                <a:gd name="connsiteY209" fmla="*/ 106054 h 933450"/>
                <a:gd name="connsiteX210" fmla="*/ 549371 w 996950"/>
                <a:gd name="connsiteY210" fmla="*/ 113158 h 933450"/>
                <a:gd name="connsiteX211" fmla="*/ 568928 w 996950"/>
                <a:gd name="connsiteY211" fmla="*/ 127190 h 933450"/>
                <a:gd name="connsiteX212" fmla="*/ 587870 w 996950"/>
                <a:gd name="connsiteY212" fmla="*/ 135346 h 933450"/>
                <a:gd name="connsiteX213" fmla="*/ 600499 w 996950"/>
                <a:gd name="connsiteY213" fmla="*/ 144116 h 933450"/>
                <a:gd name="connsiteX214" fmla="*/ 618302 w 996950"/>
                <a:gd name="connsiteY214" fmla="*/ 159200 h 933450"/>
                <a:gd name="connsiteX215" fmla="*/ 625230 w 996950"/>
                <a:gd name="connsiteY215" fmla="*/ 159200 h 933450"/>
                <a:gd name="connsiteX216" fmla="*/ 638122 w 996950"/>
                <a:gd name="connsiteY216" fmla="*/ 165777 h 933450"/>
                <a:gd name="connsiteX217" fmla="*/ 641893 w 996950"/>
                <a:gd name="connsiteY217" fmla="*/ 173670 h 933450"/>
                <a:gd name="connsiteX218" fmla="*/ 665396 w 996950"/>
                <a:gd name="connsiteY218" fmla="*/ 182352 h 933450"/>
                <a:gd name="connsiteX219" fmla="*/ 681620 w 996950"/>
                <a:gd name="connsiteY219" fmla="*/ 173582 h 933450"/>
                <a:gd name="connsiteX220" fmla="*/ 686444 w 996950"/>
                <a:gd name="connsiteY220" fmla="*/ 159813 h 933450"/>
                <a:gd name="connsiteX221" fmla="*/ 691442 w 996950"/>
                <a:gd name="connsiteY221" fmla="*/ 148501 h 933450"/>
                <a:gd name="connsiteX222" fmla="*/ 694512 w 996950"/>
                <a:gd name="connsiteY222" fmla="*/ 134556 h 933450"/>
                <a:gd name="connsiteX223" fmla="*/ 701966 w 996950"/>
                <a:gd name="connsiteY223" fmla="*/ 114386 h 933450"/>
                <a:gd name="connsiteX224" fmla="*/ 698546 w 996950"/>
                <a:gd name="connsiteY224" fmla="*/ 102196 h 933450"/>
                <a:gd name="connsiteX225" fmla="*/ 700300 w 996950"/>
                <a:gd name="connsiteY225" fmla="*/ 94829 h 933450"/>
                <a:gd name="connsiteX226" fmla="*/ 697493 w 996950"/>
                <a:gd name="connsiteY226" fmla="*/ 80446 h 933450"/>
                <a:gd name="connsiteX227" fmla="*/ 700738 w 996950"/>
                <a:gd name="connsiteY227" fmla="*/ 61503 h 933450"/>
                <a:gd name="connsiteX228" fmla="*/ 705474 w 996950"/>
                <a:gd name="connsiteY228" fmla="*/ 56417 h 933450"/>
                <a:gd name="connsiteX229" fmla="*/ 701615 w 996950"/>
                <a:gd name="connsiteY229" fmla="*/ 48086 h 933450"/>
                <a:gd name="connsiteX230" fmla="*/ 707579 w 996950"/>
                <a:gd name="connsiteY230" fmla="*/ 34843 h 933450"/>
                <a:gd name="connsiteX231" fmla="*/ 712227 w 996950"/>
                <a:gd name="connsiteY231" fmla="*/ 21162 h 933450"/>
                <a:gd name="connsiteX232" fmla="*/ 712841 w 996950"/>
                <a:gd name="connsiteY232" fmla="*/ 14059 h 933450"/>
                <a:gd name="connsiteX233" fmla="*/ 721962 w 996950"/>
                <a:gd name="connsiteY233" fmla="*/ 4763 h 933450"/>
                <a:gd name="connsiteX234" fmla="*/ 728890 w 996950"/>
                <a:gd name="connsiteY234" fmla="*/ 16953 h 933450"/>
                <a:gd name="connsiteX235" fmla="*/ 730556 w 996950"/>
                <a:gd name="connsiteY235" fmla="*/ 32563 h 933450"/>
                <a:gd name="connsiteX236" fmla="*/ 736695 w 996950"/>
                <a:gd name="connsiteY236" fmla="*/ 35545 h 933450"/>
                <a:gd name="connsiteX237" fmla="*/ 737747 w 996950"/>
                <a:gd name="connsiteY237" fmla="*/ 46068 h 933450"/>
                <a:gd name="connsiteX238" fmla="*/ 746693 w 996950"/>
                <a:gd name="connsiteY238" fmla="*/ 58785 h 933450"/>
                <a:gd name="connsiteX239" fmla="*/ 748534 w 996950"/>
                <a:gd name="connsiteY239" fmla="*/ 72992 h 933450"/>
                <a:gd name="connsiteX240" fmla="*/ 747833 w 996950"/>
                <a:gd name="connsiteY240" fmla="*/ 8185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996950" h="933450">
                  <a:moveTo>
                    <a:pt x="792997" y="836583"/>
                  </a:moveTo>
                  <a:lnTo>
                    <a:pt x="816764" y="847809"/>
                  </a:lnTo>
                  <a:lnTo>
                    <a:pt x="830181" y="843336"/>
                  </a:lnTo>
                  <a:lnTo>
                    <a:pt x="849387" y="837109"/>
                  </a:lnTo>
                  <a:lnTo>
                    <a:pt x="864121" y="839302"/>
                  </a:lnTo>
                  <a:lnTo>
                    <a:pt x="865875" y="878153"/>
                  </a:lnTo>
                  <a:lnTo>
                    <a:pt x="857456" y="889553"/>
                  </a:lnTo>
                  <a:lnTo>
                    <a:pt x="854912" y="916389"/>
                  </a:lnTo>
                  <a:lnTo>
                    <a:pt x="846318" y="907181"/>
                  </a:lnTo>
                  <a:lnTo>
                    <a:pt x="829217" y="930596"/>
                  </a:lnTo>
                  <a:lnTo>
                    <a:pt x="824130" y="928754"/>
                  </a:lnTo>
                  <a:lnTo>
                    <a:pt x="809046" y="927702"/>
                  </a:lnTo>
                  <a:lnTo>
                    <a:pt x="793875" y="898937"/>
                  </a:lnTo>
                  <a:lnTo>
                    <a:pt x="790542" y="877013"/>
                  </a:lnTo>
                  <a:lnTo>
                    <a:pt x="776335" y="848511"/>
                  </a:lnTo>
                  <a:lnTo>
                    <a:pt x="776948" y="833602"/>
                  </a:lnTo>
                  <a:lnTo>
                    <a:pt x="792997" y="836583"/>
                  </a:lnTo>
                  <a:close/>
                  <a:moveTo>
                    <a:pt x="747833" y="81850"/>
                  </a:moveTo>
                  <a:lnTo>
                    <a:pt x="756690" y="101582"/>
                  </a:lnTo>
                  <a:lnTo>
                    <a:pt x="772476" y="92110"/>
                  </a:lnTo>
                  <a:lnTo>
                    <a:pt x="780632" y="102809"/>
                  </a:lnTo>
                  <a:lnTo>
                    <a:pt x="792471" y="112719"/>
                  </a:lnTo>
                  <a:lnTo>
                    <a:pt x="789928" y="123945"/>
                  </a:lnTo>
                  <a:lnTo>
                    <a:pt x="795190" y="145694"/>
                  </a:lnTo>
                  <a:lnTo>
                    <a:pt x="798961" y="158410"/>
                  </a:lnTo>
                  <a:lnTo>
                    <a:pt x="805187" y="161480"/>
                  </a:lnTo>
                  <a:lnTo>
                    <a:pt x="811853" y="183404"/>
                  </a:lnTo>
                  <a:lnTo>
                    <a:pt x="809485" y="196735"/>
                  </a:lnTo>
                  <a:lnTo>
                    <a:pt x="817465" y="214187"/>
                  </a:lnTo>
                  <a:lnTo>
                    <a:pt x="844126" y="227692"/>
                  </a:lnTo>
                  <a:lnTo>
                    <a:pt x="861490" y="240058"/>
                  </a:lnTo>
                  <a:lnTo>
                    <a:pt x="877977" y="251371"/>
                  </a:lnTo>
                  <a:lnTo>
                    <a:pt x="874732" y="257685"/>
                  </a:lnTo>
                  <a:lnTo>
                    <a:pt x="888764" y="274085"/>
                  </a:lnTo>
                  <a:lnTo>
                    <a:pt x="898323" y="302587"/>
                  </a:lnTo>
                  <a:lnTo>
                    <a:pt x="908145" y="296799"/>
                  </a:lnTo>
                  <a:lnTo>
                    <a:pt x="918143" y="308287"/>
                  </a:lnTo>
                  <a:lnTo>
                    <a:pt x="924194" y="304253"/>
                  </a:lnTo>
                  <a:lnTo>
                    <a:pt x="928404" y="332404"/>
                  </a:lnTo>
                  <a:lnTo>
                    <a:pt x="945856" y="348804"/>
                  </a:lnTo>
                  <a:lnTo>
                    <a:pt x="957256" y="359065"/>
                  </a:lnTo>
                  <a:lnTo>
                    <a:pt x="976462" y="380902"/>
                  </a:lnTo>
                  <a:lnTo>
                    <a:pt x="983391" y="402739"/>
                  </a:lnTo>
                  <a:lnTo>
                    <a:pt x="984005" y="418261"/>
                  </a:lnTo>
                  <a:lnTo>
                    <a:pt x="982339" y="435275"/>
                  </a:lnTo>
                  <a:lnTo>
                    <a:pt x="994090" y="458778"/>
                  </a:lnTo>
                  <a:lnTo>
                    <a:pt x="992687" y="483421"/>
                  </a:lnTo>
                  <a:lnTo>
                    <a:pt x="988390" y="496401"/>
                  </a:lnTo>
                  <a:lnTo>
                    <a:pt x="981725" y="521570"/>
                  </a:lnTo>
                  <a:lnTo>
                    <a:pt x="982251" y="537882"/>
                  </a:lnTo>
                  <a:lnTo>
                    <a:pt x="977428" y="558404"/>
                  </a:lnTo>
                  <a:lnTo>
                    <a:pt x="966552" y="584713"/>
                  </a:lnTo>
                  <a:lnTo>
                    <a:pt x="948312" y="599008"/>
                  </a:lnTo>
                  <a:lnTo>
                    <a:pt x="939366" y="621722"/>
                  </a:lnTo>
                  <a:lnTo>
                    <a:pt x="931122" y="636368"/>
                  </a:lnTo>
                  <a:lnTo>
                    <a:pt x="923843" y="662063"/>
                  </a:lnTo>
                  <a:lnTo>
                    <a:pt x="914372" y="677059"/>
                  </a:lnTo>
                  <a:lnTo>
                    <a:pt x="908145" y="699686"/>
                  </a:lnTo>
                  <a:lnTo>
                    <a:pt x="904988" y="720734"/>
                  </a:lnTo>
                  <a:lnTo>
                    <a:pt x="906216" y="730468"/>
                  </a:lnTo>
                  <a:lnTo>
                    <a:pt x="892096" y="741168"/>
                  </a:lnTo>
                  <a:lnTo>
                    <a:pt x="864560" y="742307"/>
                  </a:lnTo>
                  <a:lnTo>
                    <a:pt x="841845" y="755024"/>
                  </a:lnTo>
                  <a:lnTo>
                    <a:pt x="830532" y="767126"/>
                  </a:lnTo>
                  <a:lnTo>
                    <a:pt x="815711" y="780632"/>
                  </a:lnTo>
                  <a:lnTo>
                    <a:pt x="795365" y="766775"/>
                  </a:lnTo>
                  <a:lnTo>
                    <a:pt x="780281" y="761250"/>
                  </a:lnTo>
                  <a:lnTo>
                    <a:pt x="784140" y="745026"/>
                  </a:lnTo>
                  <a:lnTo>
                    <a:pt x="770722" y="750902"/>
                  </a:lnTo>
                  <a:lnTo>
                    <a:pt x="749148" y="773528"/>
                  </a:lnTo>
                  <a:lnTo>
                    <a:pt x="727925" y="765021"/>
                  </a:lnTo>
                  <a:lnTo>
                    <a:pt x="713981" y="760110"/>
                  </a:lnTo>
                  <a:lnTo>
                    <a:pt x="699949" y="757918"/>
                  </a:lnTo>
                  <a:lnTo>
                    <a:pt x="676183" y="748885"/>
                  </a:lnTo>
                  <a:lnTo>
                    <a:pt x="660309" y="729766"/>
                  </a:lnTo>
                  <a:lnTo>
                    <a:pt x="655749" y="706439"/>
                  </a:lnTo>
                  <a:lnTo>
                    <a:pt x="650049" y="691092"/>
                  </a:lnTo>
                  <a:lnTo>
                    <a:pt x="637946" y="678814"/>
                  </a:lnTo>
                  <a:lnTo>
                    <a:pt x="614268" y="675218"/>
                  </a:lnTo>
                  <a:lnTo>
                    <a:pt x="622336" y="660660"/>
                  </a:lnTo>
                  <a:lnTo>
                    <a:pt x="616372" y="638560"/>
                  </a:lnTo>
                  <a:lnTo>
                    <a:pt x="604358" y="659169"/>
                  </a:lnTo>
                  <a:lnTo>
                    <a:pt x="582433" y="664694"/>
                  </a:lnTo>
                  <a:lnTo>
                    <a:pt x="595325" y="648207"/>
                  </a:lnTo>
                  <a:lnTo>
                    <a:pt x="599008" y="631105"/>
                  </a:lnTo>
                  <a:lnTo>
                    <a:pt x="608480" y="616636"/>
                  </a:lnTo>
                  <a:lnTo>
                    <a:pt x="606550" y="594974"/>
                  </a:lnTo>
                  <a:lnTo>
                    <a:pt x="586555" y="619968"/>
                  </a:lnTo>
                  <a:lnTo>
                    <a:pt x="571208" y="630053"/>
                  </a:lnTo>
                  <a:lnTo>
                    <a:pt x="561824" y="653644"/>
                  </a:lnTo>
                  <a:lnTo>
                    <a:pt x="542618" y="641367"/>
                  </a:lnTo>
                  <a:lnTo>
                    <a:pt x="543407" y="625668"/>
                  </a:lnTo>
                  <a:lnTo>
                    <a:pt x="528060" y="604358"/>
                  </a:lnTo>
                  <a:lnTo>
                    <a:pt x="515080" y="593395"/>
                  </a:lnTo>
                  <a:lnTo>
                    <a:pt x="519729" y="586642"/>
                  </a:lnTo>
                  <a:lnTo>
                    <a:pt x="488157" y="569103"/>
                  </a:lnTo>
                  <a:lnTo>
                    <a:pt x="470881" y="568314"/>
                  </a:lnTo>
                  <a:lnTo>
                    <a:pt x="447202" y="554281"/>
                  </a:lnTo>
                  <a:lnTo>
                    <a:pt x="403177" y="557001"/>
                  </a:lnTo>
                  <a:lnTo>
                    <a:pt x="371342" y="567349"/>
                  </a:lnTo>
                  <a:lnTo>
                    <a:pt x="343367" y="576996"/>
                  </a:lnTo>
                  <a:lnTo>
                    <a:pt x="319863" y="575067"/>
                  </a:lnTo>
                  <a:lnTo>
                    <a:pt x="293817" y="589975"/>
                  </a:lnTo>
                  <a:lnTo>
                    <a:pt x="272506" y="596728"/>
                  </a:lnTo>
                  <a:lnTo>
                    <a:pt x="267770" y="612075"/>
                  </a:lnTo>
                  <a:lnTo>
                    <a:pt x="258650" y="624002"/>
                  </a:lnTo>
                  <a:lnTo>
                    <a:pt x="237778" y="624704"/>
                  </a:lnTo>
                  <a:lnTo>
                    <a:pt x="222343" y="627335"/>
                  </a:lnTo>
                  <a:lnTo>
                    <a:pt x="200594" y="621985"/>
                  </a:lnTo>
                  <a:lnTo>
                    <a:pt x="182878" y="625230"/>
                  </a:lnTo>
                  <a:lnTo>
                    <a:pt x="166040" y="626546"/>
                  </a:lnTo>
                  <a:lnTo>
                    <a:pt x="151395" y="642331"/>
                  </a:lnTo>
                  <a:lnTo>
                    <a:pt x="144203" y="641015"/>
                  </a:lnTo>
                  <a:lnTo>
                    <a:pt x="131838" y="649435"/>
                  </a:lnTo>
                  <a:lnTo>
                    <a:pt x="119999" y="658906"/>
                  </a:lnTo>
                  <a:lnTo>
                    <a:pt x="102020" y="657766"/>
                  </a:lnTo>
                  <a:lnTo>
                    <a:pt x="85533" y="657766"/>
                  </a:lnTo>
                  <a:lnTo>
                    <a:pt x="59486" y="638735"/>
                  </a:lnTo>
                  <a:lnTo>
                    <a:pt x="46244" y="633123"/>
                  </a:lnTo>
                  <a:lnTo>
                    <a:pt x="46770" y="616197"/>
                  </a:lnTo>
                  <a:lnTo>
                    <a:pt x="58960" y="612163"/>
                  </a:lnTo>
                  <a:lnTo>
                    <a:pt x="63170" y="605498"/>
                  </a:lnTo>
                  <a:lnTo>
                    <a:pt x="62293" y="594974"/>
                  </a:lnTo>
                  <a:lnTo>
                    <a:pt x="65275" y="574803"/>
                  </a:lnTo>
                  <a:lnTo>
                    <a:pt x="62556" y="557702"/>
                  </a:lnTo>
                  <a:lnTo>
                    <a:pt x="49576" y="528849"/>
                  </a:lnTo>
                  <a:lnTo>
                    <a:pt x="45543" y="512625"/>
                  </a:lnTo>
                  <a:lnTo>
                    <a:pt x="46595" y="496576"/>
                  </a:lnTo>
                  <a:lnTo>
                    <a:pt x="36773" y="478335"/>
                  </a:lnTo>
                  <a:lnTo>
                    <a:pt x="36159" y="470179"/>
                  </a:lnTo>
                  <a:lnTo>
                    <a:pt x="25284" y="459129"/>
                  </a:lnTo>
                  <a:lnTo>
                    <a:pt x="22214" y="437467"/>
                  </a:lnTo>
                  <a:lnTo>
                    <a:pt x="8183" y="415718"/>
                  </a:lnTo>
                  <a:lnTo>
                    <a:pt x="4763" y="404054"/>
                  </a:lnTo>
                  <a:lnTo>
                    <a:pt x="15550" y="415893"/>
                  </a:lnTo>
                  <a:lnTo>
                    <a:pt x="7218" y="390636"/>
                  </a:lnTo>
                  <a:lnTo>
                    <a:pt x="19408" y="398529"/>
                  </a:lnTo>
                  <a:lnTo>
                    <a:pt x="26687" y="409053"/>
                  </a:lnTo>
                  <a:lnTo>
                    <a:pt x="26249" y="395109"/>
                  </a:lnTo>
                  <a:lnTo>
                    <a:pt x="14059" y="373798"/>
                  </a:lnTo>
                  <a:lnTo>
                    <a:pt x="11691" y="365291"/>
                  </a:lnTo>
                  <a:lnTo>
                    <a:pt x="5990" y="357223"/>
                  </a:lnTo>
                  <a:lnTo>
                    <a:pt x="8621" y="341700"/>
                  </a:lnTo>
                  <a:lnTo>
                    <a:pt x="13620" y="335123"/>
                  </a:lnTo>
                  <a:lnTo>
                    <a:pt x="16953" y="321793"/>
                  </a:lnTo>
                  <a:lnTo>
                    <a:pt x="14322" y="306270"/>
                  </a:lnTo>
                  <a:lnTo>
                    <a:pt x="24495" y="287240"/>
                  </a:lnTo>
                  <a:lnTo>
                    <a:pt x="26337" y="307323"/>
                  </a:lnTo>
                  <a:lnTo>
                    <a:pt x="36685" y="289169"/>
                  </a:lnTo>
                  <a:lnTo>
                    <a:pt x="56680" y="280399"/>
                  </a:lnTo>
                  <a:lnTo>
                    <a:pt x="68695" y="269174"/>
                  </a:lnTo>
                  <a:lnTo>
                    <a:pt x="87462" y="259527"/>
                  </a:lnTo>
                  <a:lnTo>
                    <a:pt x="98600" y="257510"/>
                  </a:lnTo>
                  <a:lnTo>
                    <a:pt x="105353" y="260755"/>
                  </a:lnTo>
                  <a:lnTo>
                    <a:pt x="124734" y="251020"/>
                  </a:lnTo>
                  <a:lnTo>
                    <a:pt x="139643" y="248126"/>
                  </a:lnTo>
                  <a:lnTo>
                    <a:pt x="143326" y="242425"/>
                  </a:lnTo>
                  <a:lnTo>
                    <a:pt x="149816" y="240058"/>
                  </a:lnTo>
                  <a:lnTo>
                    <a:pt x="163409" y="240672"/>
                  </a:lnTo>
                  <a:lnTo>
                    <a:pt x="189281" y="233042"/>
                  </a:lnTo>
                  <a:lnTo>
                    <a:pt x="202610" y="221554"/>
                  </a:lnTo>
                  <a:lnTo>
                    <a:pt x="208925" y="207697"/>
                  </a:lnTo>
                  <a:lnTo>
                    <a:pt x="223307" y="194630"/>
                  </a:lnTo>
                  <a:lnTo>
                    <a:pt x="224447" y="184369"/>
                  </a:lnTo>
                  <a:lnTo>
                    <a:pt x="225061" y="170425"/>
                  </a:lnTo>
                  <a:lnTo>
                    <a:pt x="242250" y="148764"/>
                  </a:lnTo>
                  <a:lnTo>
                    <a:pt x="252599" y="170776"/>
                  </a:lnTo>
                  <a:lnTo>
                    <a:pt x="263035" y="165689"/>
                  </a:lnTo>
                  <a:lnTo>
                    <a:pt x="254265" y="153587"/>
                  </a:lnTo>
                  <a:lnTo>
                    <a:pt x="261983" y="141221"/>
                  </a:lnTo>
                  <a:lnTo>
                    <a:pt x="272857" y="146746"/>
                  </a:lnTo>
                  <a:lnTo>
                    <a:pt x="275839" y="127365"/>
                  </a:lnTo>
                  <a:lnTo>
                    <a:pt x="289257" y="114912"/>
                  </a:lnTo>
                  <a:lnTo>
                    <a:pt x="295220" y="104914"/>
                  </a:lnTo>
                  <a:lnTo>
                    <a:pt x="307586" y="100617"/>
                  </a:lnTo>
                  <a:lnTo>
                    <a:pt x="307936" y="93601"/>
                  </a:lnTo>
                  <a:lnTo>
                    <a:pt x="318723" y="96583"/>
                  </a:lnTo>
                  <a:lnTo>
                    <a:pt x="319162" y="90269"/>
                  </a:lnTo>
                  <a:lnTo>
                    <a:pt x="329949" y="86673"/>
                  </a:lnTo>
                  <a:lnTo>
                    <a:pt x="341876" y="83253"/>
                  </a:lnTo>
                  <a:lnTo>
                    <a:pt x="360029" y="94829"/>
                  </a:lnTo>
                  <a:lnTo>
                    <a:pt x="373710" y="109825"/>
                  </a:lnTo>
                  <a:lnTo>
                    <a:pt x="389058" y="110001"/>
                  </a:lnTo>
                  <a:lnTo>
                    <a:pt x="404668" y="112369"/>
                  </a:lnTo>
                  <a:lnTo>
                    <a:pt x="399494" y="98512"/>
                  </a:lnTo>
                  <a:lnTo>
                    <a:pt x="411246" y="78342"/>
                  </a:lnTo>
                  <a:lnTo>
                    <a:pt x="422295" y="71764"/>
                  </a:lnTo>
                  <a:lnTo>
                    <a:pt x="418436" y="65538"/>
                  </a:lnTo>
                  <a:lnTo>
                    <a:pt x="429136" y="51243"/>
                  </a:lnTo>
                  <a:lnTo>
                    <a:pt x="444045" y="42385"/>
                  </a:lnTo>
                  <a:lnTo>
                    <a:pt x="456586" y="45367"/>
                  </a:lnTo>
                  <a:lnTo>
                    <a:pt x="477282" y="40631"/>
                  </a:lnTo>
                  <a:lnTo>
                    <a:pt x="476844" y="27915"/>
                  </a:lnTo>
                  <a:lnTo>
                    <a:pt x="458866" y="19671"/>
                  </a:lnTo>
                  <a:lnTo>
                    <a:pt x="471933" y="16076"/>
                  </a:lnTo>
                  <a:lnTo>
                    <a:pt x="488245" y="22214"/>
                  </a:lnTo>
                  <a:lnTo>
                    <a:pt x="501312" y="32475"/>
                  </a:lnTo>
                  <a:lnTo>
                    <a:pt x="522009" y="38877"/>
                  </a:lnTo>
                  <a:lnTo>
                    <a:pt x="529025" y="36334"/>
                  </a:lnTo>
                  <a:lnTo>
                    <a:pt x="544284" y="44052"/>
                  </a:lnTo>
                  <a:lnTo>
                    <a:pt x="558667" y="36860"/>
                  </a:lnTo>
                  <a:lnTo>
                    <a:pt x="567875" y="39053"/>
                  </a:lnTo>
                  <a:lnTo>
                    <a:pt x="573663" y="34229"/>
                  </a:lnTo>
                  <a:lnTo>
                    <a:pt x="584976" y="46595"/>
                  </a:lnTo>
                  <a:lnTo>
                    <a:pt x="578399" y="60012"/>
                  </a:lnTo>
                  <a:lnTo>
                    <a:pt x="569103" y="70186"/>
                  </a:lnTo>
                  <a:lnTo>
                    <a:pt x="560684" y="71063"/>
                  </a:lnTo>
                  <a:lnTo>
                    <a:pt x="563578" y="81148"/>
                  </a:lnTo>
                  <a:lnTo>
                    <a:pt x="556387" y="93689"/>
                  </a:lnTo>
                  <a:lnTo>
                    <a:pt x="547617" y="106054"/>
                  </a:lnTo>
                  <a:lnTo>
                    <a:pt x="549371" y="113158"/>
                  </a:lnTo>
                  <a:lnTo>
                    <a:pt x="568928" y="127190"/>
                  </a:lnTo>
                  <a:lnTo>
                    <a:pt x="587870" y="135346"/>
                  </a:lnTo>
                  <a:lnTo>
                    <a:pt x="600499" y="144116"/>
                  </a:lnTo>
                  <a:lnTo>
                    <a:pt x="618302" y="159200"/>
                  </a:lnTo>
                  <a:lnTo>
                    <a:pt x="625230" y="159200"/>
                  </a:lnTo>
                  <a:lnTo>
                    <a:pt x="638122" y="165777"/>
                  </a:lnTo>
                  <a:lnTo>
                    <a:pt x="641893" y="173670"/>
                  </a:lnTo>
                  <a:lnTo>
                    <a:pt x="665396" y="182352"/>
                  </a:lnTo>
                  <a:lnTo>
                    <a:pt x="681620" y="173582"/>
                  </a:lnTo>
                  <a:lnTo>
                    <a:pt x="686444" y="159813"/>
                  </a:lnTo>
                  <a:lnTo>
                    <a:pt x="691442" y="148501"/>
                  </a:lnTo>
                  <a:lnTo>
                    <a:pt x="694512" y="134556"/>
                  </a:lnTo>
                  <a:lnTo>
                    <a:pt x="701966" y="114386"/>
                  </a:lnTo>
                  <a:lnTo>
                    <a:pt x="698546" y="102196"/>
                  </a:lnTo>
                  <a:lnTo>
                    <a:pt x="700300" y="94829"/>
                  </a:lnTo>
                  <a:lnTo>
                    <a:pt x="697493" y="80446"/>
                  </a:lnTo>
                  <a:lnTo>
                    <a:pt x="700738" y="61503"/>
                  </a:lnTo>
                  <a:lnTo>
                    <a:pt x="705474" y="56417"/>
                  </a:lnTo>
                  <a:lnTo>
                    <a:pt x="701615" y="48086"/>
                  </a:lnTo>
                  <a:lnTo>
                    <a:pt x="707579" y="34843"/>
                  </a:lnTo>
                  <a:lnTo>
                    <a:pt x="712227" y="21162"/>
                  </a:lnTo>
                  <a:lnTo>
                    <a:pt x="712841" y="14059"/>
                  </a:lnTo>
                  <a:lnTo>
                    <a:pt x="721962" y="4763"/>
                  </a:lnTo>
                  <a:lnTo>
                    <a:pt x="728890" y="16953"/>
                  </a:lnTo>
                  <a:lnTo>
                    <a:pt x="730556" y="32563"/>
                  </a:lnTo>
                  <a:lnTo>
                    <a:pt x="736695" y="35545"/>
                  </a:lnTo>
                  <a:lnTo>
                    <a:pt x="737747" y="46068"/>
                  </a:lnTo>
                  <a:lnTo>
                    <a:pt x="746693" y="58785"/>
                  </a:lnTo>
                  <a:lnTo>
                    <a:pt x="748534" y="72992"/>
                  </a:lnTo>
                  <a:lnTo>
                    <a:pt x="747833" y="818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4" name="Freeform: Shape 1519">
              <a:extLst>
                <a:ext uri="{FF2B5EF4-FFF2-40B4-BE49-F238E27FC236}">
                  <a16:creationId xmlns:a16="http://schemas.microsoft.com/office/drawing/2014/main" id="{86C66401-44C8-0F45-B856-DE0C0FFB2791}"/>
                </a:ext>
              </a:extLst>
            </p:cNvPr>
            <p:cNvSpPr/>
            <p:nvPr/>
          </p:nvSpPr>
          <p:spPr>
            <a:xfrm>
              <a:off x="8655223" y="3957248"/>
              <a:ext cx="119015" cy="98317"/>
            </a:xfrm>
            <a:custGeom>
              <a:avLst/>
              <a:gdLst>
                <a:gd name="connsiteX0" fmla="*/ 9849 w 146050"/>
                <a:gd name="connsiteY0" fmla="*/ 73430 h 120650"/>
                <a:gd name="connsiteX1" fmla="*/ 17128 w 146050"/>
                <a:gd name="connsiteY1" fmla="*/ 81937 h 120650"/>
                <a:gd name="connsiteX2" fmla="*/ 28003 w 146050"/>
                <a:gd name="connsiteY2" fmla="*/ 81850 h 120650"/>
                <a:gd name="connsiteX3" fmla="*/ 27915 w 146050"/>
                <a:gd name="connsiteY3" fmla="*/ 86761 h 120650"/>
                <a:gd name="connsiteX4" fmla="*/ 37913 w 146050"/>
                <a:gd name="connsiteY4" fmla="*/ 105002 h 120650"/>
                <a:gd name="connsiteX5" fmla="*/ 21075 w 146050"/>
                <a:gd name="connsiteY5" fmla="*/ 100792 h 120650"/>
                <a:gd name="connsiteX6" fmla="*/ 8621 w 146050"/>
                <a:gd name="connsiteY6" fmla="*/ 86235 h 120650"/>
                <a:gd name="connsiteX7" fmla="*/ 4763 w 146050"/>
                <a:gd name="connsiteY7" fmla="*/ 74220 h 120650"/>
                <a:gd name="connsiteX8" fmla="*/ 9849 w 146050"/>
                <a:gd name="connsiteY8" fmla="*/ 73430 h 120650"/>
                <a:gd name="connsiteX9" fmla="*/ 68169 w 146050"/>
                <a:gd name="connsiteY9" fmla="*/ 25810 h 120650"/>
                <a:gd name="connsiteX10" fmla="*/ 79043 w 146050"/>
                <a:gd name="connsiteY10" fmla="*/ 28003 h 120650"/>
                <a:gd name="connsiteX11" fmla="*/ 83253 w 146050"/>
                <a:gd name="connsiteY11" fmla="*/ 19671 h 120650"/>
                <a:gd name="connsiteX12" fmla="*/ 97898 w 146050"/>
                <a:gd name="connsiteY12" fmla="*/ 6429 h 120650"/>
                <a:gd name="connsiteX13" fmla="*/ 110790 w 146050"/>
                <a:gd name="connsiteY13" fmla="*/ 23705 h 120650"/>
                <a:gd name="connsiteX14" fmla="*/ 123331 w 146050"/>
                <a:gd name="connsiteY14" fmla="*/ 46682 h 120650"/>
                <a:gd name="connsiteX15" fmla="*/ 134820 w 146050"/>
                <a:gd name="connsiteY15" fmla="*/ 48173 h 120650"/>
                <a:gd name="connsiteX16" fmla="*/ 142362 w 146050"/>
                <a:gd name="connsiteY16" fmla="*/ 56855 h 120650"/>
                <a:gd name="connsiteX17" fmla="*/ 122103 w 146050"/>
                <a:gd name="connsiteY17" fmla="*/ 59399 h 120650"/>
                <a:gd name="connsiteX18" fmla="*/ 117806 w 146050"/>
                <a:gd name="connsiteY18" fmla="*/ 84130 h 120650"/>
                <a:gd name="connsiteX19" fmla="*/ 113597 w 146050"/>
                <a:gd name="connsiteY19" fmla="*/ 95180 h 120650"/>
                <a:gd name="connsiteX20" fmla="*/ 104564 w 146050"/>
                <a:gd name="connsiteY20" fmla="*/ 102546 h 120650"/>
                <a:gd name="connsiteX21" fmla="*/ 105265 w 146050"/>
                <a:gd name="connsiteY21" fmla="*/ 118069 h 120650"/>
                <a:gd name="connsiteX22" fmla="*/ 99126 w 146050"/>
                <a:gd name="connsiteY22" fmla="*/ 119648 h 120650"/>
                <a:gd name="connsiteX23" fmla="*/ 83779 w 146050"/>
                <a:gd name="connsiteY23" fmla="*/ 103248 h 120650"/>
                <a:gd name="connsiteX24" fmla="*/ 92286 w 146050"/>
                <a:gd name="connsiteY24" fmla="*/ 87637 h 120650"/>
                <a:gd name="connsiteX25" fmla="*/ 85007 w 146050"/>
                <a:gd name="connsiteY25" fmla="*/ 78341 h 120650"/>
                <a:gd name="connsiteX26" fmla="*/ 75799 w 146050"/>
                <a:gd name="connsiteY26" fmla="*/ 80709 h 120650"/>
                <a:gd name="connsiteX27" fmla="*/ 46770 w 146050"/>
                <a:gd name="connsiteY27" fmla="*/ 104037 h 120650"/>
                <a:gd name="connsiteX28" fmla="*/ 46244 w 146050"/>
                <a:gd name="connsiteY28" fmla="*/ 82113 h 120650"/>
                <a:gd name="connsiteX29" fmla="*/ 35194 w 146050"/>
                <a:gd name="connsiteY29" fmla="*/ 76938 h 120650"/>
                <a:gd name="connsiteX30" fmla="*/ 24758 w 146050"/>
                <a:gd name="connsiteY30" fmla="*/ 68256 h 120650"/>
                <a:gd name="connsiteX31" fmla="*/ 31686 w 146050"/>
                <a:gd name="connsiteY31" fmla="*/ 58083 h 120650"/>
                <a:gd name="connsiteX32" fmla="*/ 18619 w 146050"/>
                <a:gd name="connsiteY32" fmla="*/ 47033 h 120650"/>
                <a:gd name="connsiteX33" fmla="*/ 23530 w 146050"/>
                <a:gd name="connsiteY33" fmla="*/ 38965 h 120650"/>
                <a:gd name="connsiteX34" fmla="*/ 14146 w 146050"/>
                <a:gd name="connsiteY34" fmla="*/ 33352 h 120650"/>
                <a:gd name="connsiteX35" fmla="*/ 9060 w 146050"/>
                <a:gd name="connsiteY35" fmla="*/ 24846 h 120650"/>
                <a:gd name="connsiteX36" fmla="*/ 15111 w 146050"/>
                <a:gd name="connsiteY36" fmla="*/ 19496 h 120650"/>
                <a:gd name="connsiteX37" fmla="*/ 33440 w 146050"/>
                <a:gd name="connsiteY37" fmla="*/ 28880 h 120650"/>
                <a:gd name="connsiteX38" fmla="*/ 46683 w 146050"/>
                <a:gd name="connsiteY38" fmla="*/ 30809 h 120650"/>
                <a:gd name="connsiteX39" fmla="*/ 50015 w 146050"/>
                <a:gd name="connsiteY39" fmla="*/ 27038 h 120650"/>
                <a:gd name="connsiteX40" fmla="*/ 37913 w 146050"/>
                <a:gd name="connsiteY40" fmla="*/ 9323 h 120650"/>
                <a:gd name="connsiteX41" fmla="*/ 44315 w 146050"/>
                <a:gd name="connsiteY41" fmla="*/ 4763 h 120650"/>
                <a:gd name="connsiteX42" fmla="*/ 51243 w 146050"/>
                <a:gd name="connsiteY42" fmla="*/ 5903 h 120650"/>
                <a:gd name="connsiteX43" fmla="*/ 68169 w 146050"/>
                <a:gd name="connsiteY43" fmla="*/ 2581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6050" h="120650">
                  <a:moveTo>
                    <a:pt x="9849" y="73430"/>
                  </a:moveTo>
                  <a:lnTo>
                    <a:pt x="17128" y="81937"/>
                  </a:lnTo>
                  <a:lnTo>
                    <a:pt x="28003" y="81850"/>
                  </a:lnTo>
                  <a:lnTo>
                    <a:pt x="27915" y="86761"/>
                  </a:lnTo>
                  <a:lnTo>
                    <a:pt x="37913" y="105002"/>
                  </a:lnTo>
                  <a:lnTo>
                    <a:pt x="21075" y="100792"/>
                  </a:lnTo>
                  <a:lnTo>
                    <a:pt x="8621" y="86235"/>
                  </a:lnTo>
                  <a:lnTo>
                    <a:pt x="4763" y="74220"/>
                  </a:lnTo>
                  <a:lnTo>
                    <a:pt x="9849" y="73430"/>
                  </a:lnTo>
                  <a:close/>
                  <a:moveTo>
                    <a:pt x="68169" y="25810"/>
                  </a:moveTo>
                  <a:lnTo>
                    <a:pt x="79043" y="28003"/>
                  </a:lnTo>
                  <a:lnTo>
                    <a:pt x="83253" y="19671"/>
                  </a:lnTo>
                  <a:lnTo>
                    <a:pt x="97898" y="6429"/>
                  </a:lnTo>
                  <a:lnTo>
                    <a:pt x="110790" y="23705"/>
                  </a:lnTo>
                  <a:lnTo>
                    <a:pt x="123331" y="46682"/>
                  </a:lnTo>
                  <a:lnTo>
                    <a:pt x="134820" y="48173"/>
                  </a:lnTo>
                  <a:lnTo>
                    <a:pt x="142362" y="56855"/>
                  </a:lnTo>
                  <a:lnTo>
                    <a:pt x="122103" y="59399"/>
                  </a:lnTo>
                  <a:lnTo>
                    <a:pt x="117806" y="84130"/>
                  </a:lnTo>
                  <a:lnTo>
                    <a:pt x="113597" y="95180"/>
                  </a:lnTo>
                  <a:lnTo>
                    <a:pt x="104564" y="102546"/>
                  </a:lnTo>
                  <a:lnTo>
                    <a:pt x="105265" y="118069"/>
                  </a:lnTo>
                  <a:lnTo>
                    <a:pt x="99126" y="119648"/>
                  </a:lnTo>
                  <a:lnTo>
                    <a:pt x="83779" y="103248"/>
                  </a:lnTo>
                  <a:lnTo>
                    <a:pt x="92286" y="87637"/>
                  </a:lnTo>
                  <a:lnTo>
                    <a:pt x="85007" y="78341"/>
                  </a:lnTo>
                  <a:lnTo>
                    <a:pt x="75799" y="80709"/>
                  </a:lnTo>
                  <a:lnTo>
                    <a:pt x="46770" y="104037"/>
                  </a:lnTo>
                  <a:lnTo>
                    <a:pt x="46244" y="82113"/>
                  </a:lnTo>
                  <a:lnTo>
                    <a:pt x="35194" y="76938"/>
                  </a:lnTo>
                  <a:lnTo>
                    <a:pt x="24758" y="68256"/>
                  </a:lnTo>
                  <a:lnTo>
                    <a:pt x="31686" y="58083"/>
                  </a:lnTo>
                  <a:lnTo>
                    <a:pt x="18619" y="47033"/>
                  </a:lnTo>
                  <a:lnTo>
                    <a:pt x="23530" y="38965"/>
                  </a:lnTo>
                  <a:lnTo>
                    <a:pt x="14146" y="33352"/>
                  </a:lnTo>
                  <a:lnTo>
                    <a:pt x="9060" y="24846"/>
                  </a:lnTo>
                  <a:lnTo>
                    <a:pt x="15111" y="19496"/>
                  </a:lnTo>
                  <a:lnTo>
                    <a:pt x="33440" y="28880"/>
                  </a:lnTo>
                  <a:lnTo>
                    <a:pt x="46683" y="30809"/>
                  </a:lnTo>
                  <a:lnTo>
                    <a:pt x="50015" y="27038"/>
                  </a:lnTo>
                  <a:lnTo>
                    <a:pt x="37913" y="9323"/>
                  </a:lnTo>
                  <a:lnTo>
                    <a:pt x="44315" y="4763"/>
                  </a:lnTo>
                  <a:lnTo>
                    <a:pt x="51243" y="5903"/>
                  </a:lnTo>
                  <a:lnTo>
                    <a:pt x="68169" y="2581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5" name="Freeform: Shape 1520">
              <a:extLst>
                <a:ext uri="{FF2B5EF4-FFF2-40B4-BE49-F238E27FC236}">
                  <a16:creationId xmlns:a16="http://schemas.microsoft.com/office/drawing/2014/main" id="{7101A9EE-1A5A-974D-A52A-6AA067D3737B}"/>
                </a:ext>
              </a:extLst>
            </p:cNvPr>
            <p:cNvSpPr/>
            <p:nvPr/>
          </p:nvSpPr>
          <p:spPr>
            <a:xfrm>
              <a:off x="8073212" y="3864343"/>
              <a:ext cx="82793" cy="77619"/>
            </a:xfrm>
            <a:custGeom>
              <a:avLst/>
              <a:gdLst>
                <a:gd name="connsiteX0" fmla="*/ 84831 w 101600"/>
                <a:gd name="connsiteY0" fmla="*/ 17742 h 95250"/>
                <a:gd name="connsiteX1" fmla="*/ 93777 w 101600"/>
                <a:gd name="connsiteY1" fmla="*/ 17654 h 95250"/>
                <a:gd name="connsiteX2" fmla="*/ 87638 w 101600"/>
                <a:gd name="connsiteY2" fmla="*/ 32738 h 95250"/>
                <a:gd name="connsiteX3" fmla="*/ 99477 w 101600"/>
                <a:gd name="connsiteY3" fmla="*/ 45893 h 95250"/>
                <a:gd name="connsiteX4" fmla="*/ 95881 w 101600"/>
                <a:gd name="connsiteY4" fmla="*/ 61854 h 95250"/>
                <a:gd name="connsiteX5" fmla="*/ 90094 w 101600"/>
                <a:gd name="connsiteY5" fmla="*/ 63345 h 95250"/>
                <a:gd name="connsiteX6" fmla="*/ 85445 w 101600"/>
                <a:gd name="connsiteY6" fmla="*/ 66502 h 95250"/>
                <a:gd name="connsiteX7" fmla="*/ 77465 w 101600"/>
                <a:gd name="connsiteY7" fmla="*/ 74307 h 95250"/>
                <a:gd name="connsiteX8" fmla="*/ 73869 w 101600"/>
                <a:gd name="connsiteY8" fmla="*/ 92724 h 95250"/>
                <a:gd name="connsiteX9" fmla="*/ 52120 w 101600"/>
                <a:gd name="connsiteY9" fmla="*/ 80096 h 95250"/>
                <a:gd name="connsiteX10" fmla="*/ 42824 w 101600"/>
                <a:gd name="connsiteY10" fmla="*/ 65976 h 95250"/>
                <a:gd name="connsiteX11" fmla="*/ 33440 w 101600"/>
                <a:gd name="connsiteY11" fmla="*/ 58522 h 95250"/>
                <a:gd name="connsiteX12" fmla="*/ 22127 w 101600"/>
                <a:gd name="connsiteY12" fmla="*/ 45805 h 95250"/>
                <a:gd name="connsiteX13" fmla="*/ 16865 w 101600"/>
                <a:gd name="connsiteY13" fmla="*/ 35194 h 95250"/>
                <a:gd name="connsiteX14" fmla="*/ 4763 w 101600"/>
                <a:gd name="connsiteY14" fmla="*/ 19145 h 95250"/>
                <a:gd name="connsiteX15" fmla="*/ 9937 w 101600"/>
                <a:gd name="connsiteY15" fmla="*/ 4763 h 95250"/>
                <a:gd name="connsiteX16" fmla="*/ 18795 w 101600"/>
                <a:gd name="connsiteY16" fmla="*/ 12743 h 95250"/>
                <a:gd name="connsiteX17" fmla="*/ 24056 w 101600"/>
                <a:gd name="connsiteY17" fmla="*/ 5552 h 95250"/>
                <a:gd name="connsiteX18" fmla="*/ 35545 w 101600"/>
                <a:gd name="connsiteY18" fmla="*/ 4763 h 95250"/>
                <a:gd name="connsiteX19" fmla="*/ 56680 w 101600"/>
                <a:gd name="connsiteY19" fmla="*/ 10551 h 95250"/>
                <a:gd name="connsiteX20" fmla="*/ 73694 w 101600"/>
                <a:gd name="connsiteY20" fmla="*/ 100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600" h="95250">
                  <a:moveTo>
                    <a:pt x="84831" y="17742"/>
                  </a:moveTo>
                  <a:lnTo>
                    <a:pt x="93777" y="17654"/>
                  </a:lnTo>
                  <a:lnTo>
                    <a:pt x="87638" y="32738"/>
                  </a:lnTo>
                  <a:lnTo>
                    <a:pt x="99477" y="45893"/>
                  </a:lnTo>
                  <a:lnTo>
                    <a:pt x="95881" y="61854"/>
                  </a:lnTo>
                  <a:lnTo>
                    <a:pt x="90094" y="63345"/>
                  </a:lnTo>
                  <a:lnTo>
                    <a:pt x="85445" y="66502"/>
                  </a:lnTo>
                  <a:lnTo>
                    <a:pt x="77465" y="74307"/>
                  </a:lnTo>
                  <a:lnTo>
                    <a:pt x="73869" y="92724"/>
                  </a:lnTo>
                  <a:lnTo>
                    <a:pt x="52120" y="80096"/>
                  </a:lnTo>
                  <a:lnTo>
                    <a:pt x="42824" y="65976"/>
                  </a:lnTo>
                  <a:lnTo>
                    <a:pt x="33440" y="58522"/>
                  </a:lnTo>
                  <a:lnTo>
                    <a:pt x="22127" y="45805"/>
                  </a:lnTo>
                  <a:lnTo>
                    <a:pt x="16865" y="35194"/>
                  </a:lnTo>
                  <a:lnTo>
                    <a:pt x="4763" y="19145"/>
                  </a:lnTo>
                  <a:lnTo>
                    <a:pt x="9937" y="4763"/>
                  </a:lnTo>
                  <a:lnTo>
                    <a:pt x="18795" y="12743"/>
                  </a:lnTo>
                  <a:lnTo>
                    <a:pt x="24056" y="5552"/>
                  </a:lnTo>
                  <a:lnTo>
                    <a:pt x="35545" y="4763"/>
                  </a:lnTo>
                  <a:lnTo>
                    <a:pt x="56680" y="10551"/>
                  </a:lnTo>
                  <a:lnTo>
                    <a:pt x="73694" y="1002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6" name="Freeform: Shape 1521">
              <a:extLst>
                <a:ext uri="{FF2B5EF4-FFF2-40B4-BE49-F238E27FC236}">
                  <a16:creationId xmlns:a16="http://schemas.microsoft.com/office/drawing/2014/main" id="{1FB6D072-6D1A-684F-B6BA-52D06D6F7CB5}"/>
                </a:ext>
              </a:extLst>
            </p:cNvPr>
            <p:cNvSpPr/>
            <p:nvPr/>
          </p:nvSpPr>
          <p:spPr>
            <a:xfrm>
              <a:off x="9522665" y="4331009"/>
              <a:ext cx="98317" cy="129364"/>
            </a:xfrm>
            <a:custGeom>
              <a:avLst/>
              <a:gdLst>
                <a:gd name="connsiteX0" fmla="*/ 117543 w 120650"/>
                <a:gd name="connsiteY0" fmla="*/ 122980 h 158750"/>
                <a:gd name="connsiteX1" fmla="*/ 117104 w 120650"/>
                <a:gd name="connsiteY1" fmla="*/ 141835 h 158750"/>
                <a:gd name="connsiteX2" fmla="*/ 108510 w 120650"/>
                <a:gd name="connsiteY2" fmla="*/ 137801 h 158750"/>
                <a:gd name="connsiteX3" fmla="*/ 110089 w 120650"/>
                <a:gd name="connsiteY3" fmla="*/ 158937 h 158750"/>
                <a:gd name="connsiteX4" fmla="*/ 103073 w 120650"/>
                <a:gd name="connsiteY4" fmla="*/ 145256 h 158750"/>
                <a:gd name="connsiteX5" fmla="*/ 101670 w 120650"/>
                <a:gd name="connsiteY5" fmla="*/ 131925 h 158750"/>
                <a:gd name="connsiteX6" fmla="*/ 96934 w 120650"/>
                <a:gd name="connsiteY6" fmla="*/ 119209 h 158750"/>
                <a:gd name="connsiteX7" fmla="*/ 86673 w 120650"/>
                <a:gd name="connsiteY7" fmla="*/ 103774 h 158750"/>
                <a:gd name="connsiteX8" fmla="*/ 64047 w 120650"/>
                <a:gd name="connsiteY8" fmla="*/ 102722 h 158750"/>
                <a:gd name="connsiteX9" fmla="*/ 66327 w 120650"/>
                <a:gd name="connsiteY9" fmla="*/ 113684 h 158750"/>
                <a:gd name="connsiteX10" fmla="*/ 58610 w 120650"/>
                <a:gd name="connsiteY10" fmla="*/ 128330 h 158750"/>
                <a:gd name="connsiteX11" fmla="*/ 48086 w 120650"/>
                <a:gd name="connsiteY11" fmla="*/ 122980 h 158750"/>
                <a:gd name="connsiteX12" fmla="*/ 44490 w 120650"/>
                <a:gd name="connsiteY12" fmla="*/ 127804 h 158750"/>
                <a:gd name="connsiteX13" fmla="*/ 37562 w 120650"/>
                <a:gd name="connsiteY13" fmla="*/ 124910 h 158750"/>
                <a:gd name="connsiteX14" fmla="*/ 28091 w 120650"/>
                <a:gd name="connsiteY14" fmla="*/ 122542 h 158750"/>
                <a:gd name="connsiteX15" fmla="*/ 24232 w 120650"/>
                <a:gd name="connsiteY15" fmla="*/ 100793 h 158750"/>
                <a:gd name="connsiteX16" fmla="*/ 15725 w 120650"/>
                <a:gd name="connsiteY16" fmla="*/ 80797 h 158750"/>
                <a:gd name="connsiteX17" fmla="*/ 19847 w 120650"/>
                <a:gd name="connsiteY17" fmla="*/ 64661 h 158750"/>
                <a:gd name="connsiteX18" fmla="*/ 4763 w 120650"/>
                <a:gd name="connsiteY18" fmla="*/ 57469 h 158750"/>
                <a:gd name="connsiteX19" fmla="*/ 10200 w 120650"/>
                <a:gd name="connsiteY19" fmla="*/ 47647 h 158750"/>
                <a:gd name="connsiteX20" fmla="*/ 25547 w 120650"/>
                <a:gd name="connsiteY20" fmla="*/ 37562 h 158750"/>
                <a:gd name="connsiteX21" fmla="*/ 7832 w 120650"/>
                <a:gd name="connsiteY21" fmla="*/ 23267 h 158750"/>
                <a:gd name="connsiteX22" fmla="*/ 16514 w 120650"/>
                <a:gd name="connsiteY22" fmla="*/ 4763 h 158750"/>
                <a:gd name="connsiteX23" fmla="*/ 35983 w 120650"/>
                <a:gd name="connsiteY23" fmla="*/ 16514 h 158750"/>
                <a:gd name="connsiteX24" fmla="*/ 47735 w 120650"/>
                <a:gd name="connsiteY24" fmla="*/ 17917 h 158750"/>
                <a:gd name="connsiteX25" fmla="*/ 49927 w 120650"/>
                <a:gd name="connsiteY25" fmla="*/ 36772 h 158750"/>
                <a:gd name="connsiteX26" fmla="*/ 73255 w 120650"/>
                <a:gd name="connsiteY26" fmla="*/ 40456 h 158750"/>
                <a:gd name="connsiteX27" fmla="*/ 96145 w 120650"/>
                <a:gd name="connsiteY27" fmla="*/ 40017 h 158750"/>
                <a:gd name="connsiteX28" fmla="*/ 110264 w 120650"/>
                <a:gd name="connsiteY28" fmla="*/ 44666 h 158750"/>
                <a:gd name="connsiteX29" fmla="*/ 98951 w 120650"/>
                <a:gd name="connsiteY29" fmla="*/ 67379 h 158750"/>
                <a:gd name="connsiteX30" fmla="*/ 87901 w 120650"/>
                <a:gd name="connsiteY30" fmla="*/ 68958 h 158750"/>
                <a:gd name="connsiteX31" fmla="*/ 80359 w 120650"/>
                <a:gd name="connsiteY31" fmla="*/ 84130 h 158750"/>
                <a:gd name="connsiteX32" fmla="*/ 93777 w 120650"/>
                <a:gd name="connsiteY32" fmla="*/ 97986 h 158750"/>
                <a:gd name="connsiteX33" fmla="*/ 97811 w 120650"/>
                <a:gd name="connsiteY33" fmla="*/ 80973 h 158750"/>
                <a:gd name="connsiteX34" fmla="*/ 104651 w 120650"/>
                <a:gd name="connsiteY34" fmla="*/ 80885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650" h="158750">
                  <a:moveTo>
                    <a:pt x="117543" y="122980"/>
                  </a:moveTo>
                  <a:lnTo>
                    <a:pt x="117104" y="141835"/>
                  </a:lnTo>
                  <a:lnTo>
                    <a:pt x="108510" y="137801"/>
                  </a:lnTo>
                  <a:lnTo>
                    <a:pt x="110089" y="158937"/>
                  </a:lnTo>
                  <a:lnTo>
                    <a:pt x="103073" y="145256"/>
                  </a:lnTo>
                  <a:lnTo>
                    <a:pt x="101670" y="131925"/>
                  </a:lnTo>
                  <a:lnTo>
                    <a:pt x="96934" y="119209"/>
                  </a:lnTo>
                  <a:lnTo>
                    <a:pt x="86673" y="103774"/>
                  </a:lnTo>
                  <a:lnTo>
                    <a:pt x="64047" y="102722"/>
                  </a:lnTo>
                  <a:lnTo>
                    <a:pt x="66327" y="113684"/>
                  </a:lnTo>
                  <a:lnTo>
                    <a:pt x="58610" y="128330"/>
                  </a:lnTo>
                  <a:lnTo>
                    <a:pt x="48086" y="122980"/>
                  </a:lnTo>
                  <a:lnTo>
                    <a:pt x="44490" y="127804"/>
                  </a:lnTo>
                  <a:lnTo>
                    <a:pt x="37562" y="124910"/>
                  </a:lnTo>
                  <a:lnTo>
                    <a:pt x="28091" y="122542"/>
                  </a:lnTo>
                  <a:lnTo>
                    <a:pt x="24232" y="100793"/>
                  </a:lnTo>
                  <a:lnTo>
                    <a:pt x="15725" y="80797"/>
                  </a:lnTo>
                  <a:lnTo>
                    <a:pt x="19847" y="64661"/>
                  </a:lnTo>
                  <a:lnTo>
                    <a:pt x="4763" y="57469"/>
                  </a:lnTo>
                  <a:lnTo>
                    <a:pt x="10200" y="47647"/>
                  </a:lnTo>
                  <a:lnTo>
                    <a:pt x="25547" y="37562"/>
                  </a:lnTo>
                  <a:lnTo>
                    <a:pt x="7832" y="23267"/>
                  </a:lnTo>
                  <a:lnTo>
                    <a:pt x="16514" y="4763"/>
                  </a:lnTo>
                  <a:lnTo>
                    <a:pt x="35983" y="16514"/>
                  </a:lnTo>
                  <a:lnTo>
                    <a:pt x="47735" y="17917"/>
                  </a:lnTo>
                  <a:lnTo>
                    <a:pt x="49927" y="36772"/>
                  </a:lnTo>
                  <a:lnTo>
                    <a:pt x="73255" y="40456"/>
                  </a:lnTo>
                  <a:lnTo>
                    <a:pt x="96145" y="40017"/>
                  </a:lnTo>
                  <a:lnTo>
                    <a:pt x="110264" y="44666"/>
                  </a:lnTo>
                  <a:lnTo>
                    <a:pt x="98951" y="67379"/>
                  </a:lnTo>
                  <a:lnTo>
                    <a:pt x="87901" y="68958"/>
                  </a:lnTo>
                  <a:lnTo>
                    <a:pt x="80359" y="84130"/>
                  </a:lnTo>
                  <a:lnTo>
                    <a:pt x="93777" y="97986"/>
                  </a:lnTo>
                  <a:lnTo>
                    <a:pt x="97811" y="80973"/>
                  </a:lnTo>
                  <a:lnTo>
                    <a:pt x="104651" y="8088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7" name="Freeform: Shape 1522">
              <a:extLst>
                <a:ext uri="{FF2B5EF4-FFF2-40B4-BE49-F238E27FC236}">
                  <a16:creationId xmlns:a16="http://schemas.microsoft.com/office/drawing/2014/main" id="{7EB1B8AF-6EA4-8C48-B337-9E6A5190BAD4}"/>
                </a:ext>
              </a:extLst>
            </p:cNvPr>
            <p:cNvSpPr/>
            <p:nvPr/>
          </p:nvSpPr>
          <p:spPr>
            <a:xfrm>
              <a:off x="7808006" y="3676390"/>
              <a:ext cx="77619" cy="67269"/>
            </a:xfrm>
            <a:custGeom>
              <a:avLst/>
              <a:gdLst>
                <a:gd name="connsiteX0" fmla="*/ 24495 w 95250"/>
                <a:gd name="connsiteY0" fmla="*/ 9849 h 82550"/>
                <a:gd name="connsiteX1" fmla="*/ 42473 w 95250"/>
                <a:gd name="connsiteY1" fmla="*/ 12919 h 82550"/>
                <a:gd name="connsiteX2" fmla="*/ 65275 w 95250"/>
                <a:gd name="connsiteY2" fmla="*/ 4763 h 82550"/>
                <a:gd name="connsiteX3" fmla="*/ 80797 w 95250"/>
                <a:gd name="connsiteY3" fmla="*/ 21864 h 82550"/>
                <a:gd name="connsiteX4" fmla="*/ 94390 w 95250"/>
                <a:gd name="connsiteY4" fmla="*/ 30985 h 82550"/>
                <a:gd name="connsiteX5" fmla="*/ 91584 w 95250"/>
                <a:gd name="connsiteY5" fmla="*/ 57031 h 82550"/>
                <a:gd name="connsiteX6" fmla="*/ 85182 w 95250"/>
                <a:gd name="connsiteY6" fmla="*/ 58434 h 82550"/>
                <a:gd name="connsiteX7" fmla="*/ 82464 w 95250"/>
                <a:gd name="connsiteY7" fmla="*/ 79745 h 82550"/>
                <a:gd name="connsiteX8" fmla="*/ 60977 w 95250"/>
                <a:gd name="connsiteY8" fmla="*/ 62468 h 82550"/>
                <a:gd name="connsiteX9" fmla="*/ 48349 w 95250"/>
                <a:gd name="connsiteY9" fmla="*/ 65450 h 82550"/>
                <a:gd name="connsiteX10" fmla="*/ 31160 w 95250"/>
                <a:gd name="connsiteY10" fmla="*/ 47384 h 82550"/>
                <a:gd name="connsiteX11" fmla="*/ 19759 w 95250"/>
                <a:gd name="connsiteY11" fmla="*/ 31862 h 82550"/>
                <a:gd name="connsiteX12" fmla="*/ 8358 w 95250"/>
                <a:gd name="connsiteY12" fmla="*/ 31248 h 82550"/>
                <a:gd name="connsiteX13" fmla="*/ 4763 w 95250"/>
                <a:gd name="connsiteY13" fmla="*/ 1756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82550">
                  <a:moveTo>
                    <a:pt x="24495" y="9849"/>
                  </a:moveTo>
                  <a:lnTo>
                    <a:pt x="42473" y="12919"/>
                  </a:lnTo>
                  <a:lnTo>
                    <a:pt x="65275" y="4763"/>
                  </a:lnTo>
                  <a:lnTo>
                    <a:pt x="80797" y="21864"/>
                  </a:lnTo>
                  <a:lnTo>
                    <a:pt x="94390" y="30985"/>
                  </a:lnTo>
                  <a:lnTo>
                    <a:pt x="91584" y="57031"/>
                  </a:lnTo>
                  <a:lnTo>
                    <a:pt x="85182" y="58434"/>
                  </a:lnTo>
                  <a:lnTo>
                    <a:pt x="82464" y="79745"/>
                  </a:lnTo>
                  <a:lnTo>
                    <a:pt x="60977" y="62468"/>
                  </a:lnTo>
                  <a:lnTo>
                    <a:pt x="48349" y="65450"/>
                  </a:lnTo>
                  <a:lnTo>
                    <a:pt x="31160" y="47384"/>
                  </a:lnTo>
                  <a:lnTo>
                    <a:pt x="19759" y="31862"/>
                  </a:lnTo>
                  <a:lnTo>
                    <a:pt x="8358" y="31248"/>
                  </a:lnTo>
                  <a:lnTo>
                    <a:pt x="4763" y="1756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8" name="Freeform: Shape 1523">
              <a:extLst>
                <a:ext uri="{FF2B5EF4-FFF2-40B4-BE49-F238E27FC236}">
                  <a16:creationId xmlns:a16="http://schemas.microsoft.com/office/drawing/2014/main" id="{42909F60-2F1F-1B49-AB74-7FB1A1122CEB}"/>
                </a:ext>
              </a:extLst>
            </p:cNvPr>
            <p:cNvSpPr/>
            <p:nvPr/>
          </p:nvSpPr>
          <p:spPr>
            <a:xfrm>
              <a:off x="7647996" y="4572918"/>
              <a:ext cx="160412" cy="119015"/>
            </a:xfrm>
            <a:custGeom>
              <a:avLst/>
              <a:gdLst>
                <a:gd name="connsiteX0" fmla="*/ 69835 w 196850"/>
                <a:gd name="connsiteY0" fmla="*/ 141748 h 146050"/>
                <a:gd name="connsiteX1" fmla="*/ 52997 w 196850"/>
                <a:gd name="connsiteY1" fmla="*/ 135346 h 146050"/>
                <a:gd name="connsiteX2" fmla="*/ 41420 w 196850"/>
                <a:gd name="connsiteY2" fmla="*/ 136310 h 146050"/>
                <a:gd name="connsiteX3" fmla="*/ 32826 w 196850"/>
                <a:gd name="connsiteY3" fmla="*/ 142537 h 146050"/>
                <a:gd name="connsiteX4" fmla="*/ 21776 w 196850"/>
                <a:gd name="connsiteY4" fmla="*/ 137275 h 146050"/>
                <a:gd name="connsiteX5" fmla="*/ 17479 w 196850"/>
                <a:gd name="connsiteY5" fmla="*/ 129119 h 146050"/>
                <a:gd name="connsiteX6" fmla="*/ 6429 w 196850"/>
                <a:gd name="connsiteY6" fmla="*/ 123682 h 146050"/>
                <a:gd name="connsiteX7" fmla="*/ 4763 w 196850"/>
                <a:gd name="connsiteY7" fmla="*/ 109299 h 146050"/>
                <a:gd name="connsiteX8" fmla="*/ 11515 w 196850"/>
                <a:gd name="connsiteY8" fmla="*/ 98688 h 146050"/>
                <a:gd name="connsiteX9" fmla="*/ 10901 w 196850"/>
                <a:gd name="connsiteY9" fmla="*/ 90269 h 146050"/>
                <a:gd name="connsiteX10" fmla="*/ 30458 w 196850"/>
                <a:gd name="connsiteY10" fmla="*/ 69572 h 146050"/>
                <a:gd name="connsiteX11" fmla="*/ 34054 w 196850"/>
                <a:gd name="connsiteY11" fmla="*/ 52383 h 146050"/>
                <a:gd name="connsiteX12" fmla="*/ 40806 w 196850"/>
                <a:gd name="connsiteY12" fmla="*/ 46244 h 146050"/>
                <a:gd name="connsiteX13" fmla="*/ 52734 w 196850"/>
                <a:gd name="connsiteY13" fmla="*/ 49577 h 146050"/>
                <a:gd name="connsiteX14" fmla="*/ 62994 w 196850"/>
                <a:gd name="connsiteY14" fmla="*/ 44490 h 146050"/>
                <a:gd name="connsiteX15" fmla="*/ 66327 w 196850"/>
                <a:gd name="connsiteY15" fmla="*/ 38000 h 146050"/>
                <a:gd name="connsiteX16" fmla="*/ 85445 w 196850"/>
                <a:gd name="connsiteY16" fmla="*/ 26775 h 146050"/>
                <a:gd name="connsiteX17" fmla="*/ 90093 w 196850"/>
                <a:gd name="connsiteY17" fmla="*/ 18882 h 146050"/>
                <a:gd name="connsiteX18" fmla="*/ 113070 w 196850"/>
                <a:gd name="connsiteY18" fmla="*/ 8358 h 146050"/>
                <a:gd name="connsiteX19" fmla="*/ 126663 w 196850"/>
                <a:gd name="connsiteY19" fmla="*/ 4763 h 146050"/>
                <a:gd name="connsiteX20" fmla="*/ 132802 w 196850"/>
                <a:gd name="connsiteY20" fmla="*/ 9586 h 146050"/>
                <a:gd name="connsiteX21" fmla="*/ 148500 w 196850"/>
                <a:gd name="connsiteY21" fmla="*/ 9498 h 146050"/>
                <a:gd name="connsiteX22" fmla="*/ 146571 w 196850"/>
                <a:gd name="connsiteY22" fmla="*/ 21776 h 146050"/>
                <a:gd name="connsiteX23" fmla="*/ 149904 w 196850"/>
                <a:gd name="connsiteY23" fmla="*/ 33265 h 146050"/>
                <a:gd name="connsiteX24" fmla="*/ 163760 w 196850"/>
                <a:gd name="connsiteY24" fmla="*/ 49664 h 146050"/>
                <a:gd name="connsiteX25" fmla="*/ 164462 w 196850"/>
                <a:gd name="connsiteY25" fmla="*/ 61767 h 146050"/>
                <a:gd name="connsiteX26" fmla="*/ 192876 w 196850"/>
                <a:gd name="connsiteY26" fmla="*/ 67467 h 146050"/>
                <a:gd name="connsiteX27" fmla="*/ 192262 w 196850"/>
                <a:gd name="connsiteY27" fmla="*/ 84568 h 146050"/>
                <a:gd name="connsiteX28" fmla="*/ 186912 w 196850"/>
                <a:gd name="connsiteY28" fmla="*/ 92110 h 146050"/>
                <a:gd name="connsiteX29" fmla="*/ 174898 w 196850"/>
                <a:gd name="connsiteY29" fmla="*/ 94390 h 146050"/>
                <a:gd name="connsiteX30" fmla="*/ 169899 w 196850"/>
                <a:gd name="connsiteY30" fmla="*/ 105265 h 146050"/>
                <a:gd name="connsiteX31" fmla="*/ 161480 w 196850"/>
                <a:gd name="connsiteY31" fmla="*/ 108071 h 146050"/>
                <a:gd name="connsiteX32" fmla="*/ 139906 w 196850"/>
                <a:gd name="connsiteY32" fmla="*/ 107545 h 146050"/>
                <a:gd name="connsiteX33" fmla="*/ 128505 w 196850"/>
                <a:gd name="connsiteY33" fmla="*/ 105616 h 146050"/>
                <a:gd name="connsiteX34" fmla="*/ 120612 w 196850"/>
                <a:gd name="connsiteY34" fmla="*/ 109650 h 146050"/>
                <a:gd name="connsiteX35" fmla="*/ 109738 w 196850"/>
                <a:gd name="connsiteY35" fmla="*/ 107808 h 146050"/>
                <a:gd name="connsiteX36" fmla="*/ 67029 w 196850"/>
                <a:gd name="connsiteY36" fmla="*/ 108948 h 146050"/>
                <a:gd name="connsiteX37" fmla="*/ 66415 w 196850"/>
                <a:gd name="connsiteY37" fmla="*/ 12306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850" h="146050">
                  <a:moveTo>
                    <a:pt x="69835" y="141748"/>
                  </a:moveTo>
                  <a:lnTo>
                    <a:pt x="52997" y="135346"/>
                  </a:lnTo>
                  <a:lnTo>
                    <a:pt x="41420" y="136310"/>
                  </a:lnTo>
                  <a:lnTo>
                    <a:pt x="32826" y="142537"/>
                  </a:lnTo>
                  <a:lnTo>
                    <a:pt x="21776" y="137275"/>
                  </a:lnTo>
                  <a:lnTo>
                    <a:pt x="17479" y="129119"/>
                  </a:lnTo>
                  <a:lnTo>
                    <a:pt x="6429" y="123682"/>
                  </a:lnTo>
                  <a:lnTo>
                    <a:pt x="4763" y="109299"/>
                  </a:lnTo>
                  <a:lnTo>
                    <a:pt x="11515" y="98688"/>
                  </a:lnTo>
                  <a:lnTo>
                    <a:pt x="10901" y="90269"/>
                  </a:lnTo>
                  <a:lnTo>
                    <a:pt x="30458" y="69572"/>
                  </a:lnTo>
                  <a:lnTo>
                    <a:pt x="34054" y="52383"/>
                  </a:lnTo>
                  <a:lnTo>
                    <a:pt x="40806" y="46244"/>
                  </a:lnTo>
                  <a:lnTo>
                    <a:pt x="52734" y="49577"/>
                  </a:lnTo>
                  <a:lnTo>
                    <a:pt x="62994" y="44490"/>
                  </a:lnTo>
                  <a:lnTo>
                    <a:pt x="66327" y="38000"/>
                  </a:lnTo>
                  <a:lnTo>
                    <a:pt x="85445" y="26775"/>
                  </a:lnTo>
                  <a:lnTo>
                    <a:pt x="90093" y="18882"/>
                  </a:lnTo>
                  <a:lnTo>
                    <a:pt x="113070" y="8358"/>
                  </a:lnTo>
                  <a:lnTo>
                    <a:pt x="126663" y="4763"/>
                  </a:lnTo>
                  <a:lnTo>
                    <a:pt x="132802" y="9586"/>
                  </a:lnTo>
                  <a:lnTo>
                    <a:pt x="148500" y="9498"/>
                  </a:lnTo>
                  <a:lnTo>
                    <a:pt x="146571" y="21776"/>
                  </a:lnTo>
                  <a:lnTo>
                    <a:pt x="149904" y="33265"/>
                  </a:lnTo>
                  <a:lnTo>
                    <a:pt x="163760" y="49664"/>
                  </a:lnTo>
                  <a:lnTo>
                    <a:pt x="164462" y="61767"/>
                  </a:lnTo>
                  <a:lnTo>
                    <a:pt x="192876" y="67467"/>
                  </a:lnTo>
                  <a:lnTo>
                    <a:pt x="192262" y="84568"/>
                  </a:lnTo>
                  <a:lnTo>
                    <a:pt x="186912" y="92110"/>
                  </a:lnTo>
                  <a:lnTo>
                    <a:pt x="174898" y="94390"/>
                  </a:lnTo>
                  <a:lnTo>
                    <a:pt x="169899" y="105265"/>
                  </a:lnTo>
                  <a:lnTo>
                    <a:pt x="161480" y="108071"/>
                  </a:lnTo>
                  <a:lnTo>
                    <a:pt x="139906" y="107545"/>
                  </a:lnTo>
                  <a:lnTo>
                    <a:pt x="128505" y="105616"/>
                  </a:lnTo>
                  <a:lnTo>
                    <a:pt x="120612" y="109650"/>
                  </a:lnTo>
                  <a:lnTo>
                    <a:pt x="109738" y="107808"/>
                  </a:lnTo>
                  <a:lnTo>
                    <a:pt x="67029" y="108948"/>
                  </a:lnTo>
                  <a:lnTo>
                    <a:pt x="66415" y="12306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9" name="Freeform: Shape 1524">
              <a:extLst>
                <a:ext uri="{FF2B5EF4-FFF2-40B4-BE49-F238E27FC236}">
                  <a16:creationId xmlns:a16="http://schemas.microsoft.com/office/drawing/2014/main" id="{BF201859-3311-B348-9B30-6772B6D75E15}"/>
                </a:ext>
              </a:extLst>
            </p:cNvPr>
            <p:cNvSpPr/>
            <p:nvPr/>
          </p:nvSpPr>
          <p:spPr>
            <a:xfrm>
              <a:off x="8206066" y="3892428"/>
              <a:ext cx="129364" cy="87968"/>
            </a:xfrm>
            <a:custGeom>
              <a:avLst/>
              <a:gdLst>
                <a:gd name="connsiteX0" fmla="*/ 11603 w 158750"/>
                <a:gd name="connsiteY0" fmla="*/ 4763 h 107950"/>
                <a:gd name="connsiteX1" fmla="*/ 18707 w 158750"/>
                <a:gd name="connsiteY1" fmla="*/ 18794 h 107950"/>
                <a:gd name="connsiteX2" fmla="*/ 28178 w 158750"/>
                <a:gd name="connsiteY2" fmla="*/ 16251 h 107950"/>
                <a:gd name="connsiteX3" fmla="*/ 47121 w 158750"/>
                <a:gd name="connsiteY3" fmla="*/ 21601 h 107950"/>
                <a:gd name="connsiteX4" fmla="*/ 83253 w 158750"/>
                <a:gd name="connsiteY4" fmla="*/ 23355 h 107950"/>
                <a:gd name="connsiteX5" fmla="*/ 95443 w 158750"/>
                <a:gd name="connsiteY5" fmla="*/ 14672 h 107950"/>
                <a:gd name="connsiteX6" fmla="*/ 124383 w 158750"/>
                <a:gd name="connsiteY6" fmla="*/ 6780 h 107950"/>
                <a:gd name="connsiteX7" fmla="*/ 142274 w 158750"/>
                <a:gd name="connsiteY7" fmla="*/ 19145 h 107950"/>
                <a:gd name="connsiteX8" fmla="*/ 156744 w 158750"/>
                <a:gd name="connsiteY8" fmla="*/ 22741 h 107950"/>
                <a:gd name="connsiteX9" fmla="*/ 143940 w 158750"/>
                <a:gd name="connsiteY9" fmla="*/ 36685 h 107950"/>
                <a:gd name="connsiteX10" fmla="*/ 134995 w 158750"/>
                <a:gd name="connsiteY10" fmla="*/ 60626 h 107950"/>
                <a:gd name="connsiteX11" fmla="*/ 142888 w 158750"/>
                <a:gd name="connsiteY11" fmla="*/ 79569 h 107950"/>
                <a:gd name="connsiteX12" fmla="*/ 121753 w 158750"/>
                <a:gd name="connsiteY12" fmla="*/ 75097 h 107950"/>
                <a:gd name="connsiteX13" fmla="*/ 96670 w 158750"/>
                <a:gd name="connsiteY13" fmla="*/ 85445 h 107950"/>
                <a:gd name="connsiteX14" fmla="*/ 96408 w 158750"/>
                <a:gd name="connsiteY14" fmla="*/ 101757 h 107950"/>
                <a:gd name="connsiteX15" fmla="*/ 74045 w 158750"/>
                <a:gd name="connsiteY15" fmla="*/ 104827 h 107950"/>
                <a:gd name="connsiteX16" fmla="*/ 56768 w 158750"/>
                <a:gd name="connsiteY16" fmla="*/ 93426 h 107950"/>
                <a:gd name="connsiteX17" fmla="*/ 37036 w 158750"/>
                <a:gd name="connsiteY17" fmla="*/ 102459 h 107950"/>
                <a:gd name="connsiteX18" fmla="*/ 18882 w 158750"/>
                <a:gd name="connsiteY18" fmla="*/ 101494 h 107950"/>
                <a:gd name="connsiteX19" fmla="*/ 17128 w 158750"/>
                <a:gd name="connsiteY19" fmla="*/ 79832 h 107950"/>
                <a:gd name="connsiteX20" fmla="*/ 4763 w 158750"/>
                <a:gd name="connsiteY20" fmla="*/ 69221 h 107950"/>
                <a:gd name="connsiteX21" fmla="*/ 8884 w 158750"/>
                <a:gd name="connsiteY21" fmla="*/ 64485 h 107950"/>
                <a:gd name="connsiteX22" fmla="*/ 6165 w 158750"/>
                <a:gd name="connsiteY22" fmla="*/ 60539 h 107950"/>
                <a:gd name="connsiteX23" fmla="*/ 10288 w 158750"/>
                <a:gd name="connsiteY23" fmla="*/ 49927 h 107950"/>
                <a:gd name="connsiteX24" fmla="*/ 19671 w 158750"/>
                <a:gd name="connsiteY24" fmla="*/ 39491 h 107950"/>
                <a:gd name="connsiteX25" fmla="*/ 7744 w 158750"/>
                <a:gd name="connsiteY25" fmla="*/ 24933 h 107950"/>
                <a:gd name="connsiteX26" fmla="*/ 5552 w 158750"/>
                <a:gd name="connsiteY26" fmla="*/ 1248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750" h="107950">
                  <a:moveTo>
                    <a:pt x="11603" y="4763"/>
                  </a:moveTo>
                  <a:lnTo>
                    <a:pt x="18707" y="18794"/>
                  </a:lnTo>
                  <a:lnTo>
                    <a:pt x="28178" y="16251"/>
                  </a:lnTo>
                  <a:lnTo>
                    <a:pt x="47121" y="21601"/>
                  </a:lnTo>
                  <a:lnTo>
                    <a:pt x="83253" y="23355"/>
                  </a:lnTo>
                  <a:lnTo>
                    <a:pt x="95443" y="14672"/>
                  </a:lnTo>
                  <a:lnTo>
                    <a:pt x="124383" y="6780"/>
                  </a:lnTo>
                  <a:lnTo>
                    <a:pt x="142274" y="19145"/>
                  </a:lnTo>
                  <a:lnTo>
                    <a:pt x="156744" y="22741"/>
                  </a:lnTo>
                  <a:lnTo>
                    <a:pt x="143940" y="36685"/>
                  </a:lnTo>
                  <a:lnTo>
                    <a:pt x="134995" y="60626"/>
                  </a:lnTo>
                  <a:lnTo>
                    <a:pt x="142888" y="79569"/>
                  </a:lnTo>
                  <a:lnTo>
                    <a:pt x="121753" y="75097"/>
                  </a:lnTo>
                  <a:lnTo>
                    <a:pt x="96670" y="85445"/>
                  </a:lnTo>
                  <a:lnTo>
                    <a:pt x="96408" y="101757"/>
                  </a:lnTo>
                  <a:lnTo>
                    <a:pt x="74045" y="104827"/>
                  </a:lnTo>
                  <a:lnTo>
                    <a:pt x="56768" y="93426"/>
                  </a:lnTo>
                  <a:lnTo>
                    <a:pt x="37036" y="102459"/>
                  </a:lnTo>
                  <a:lnTo>
                    <a:pt x="18882" y="101494"/>
                  </a:lnTo>
                  <a:lnTo>
                    <a:pt x="17128" y="79832"/>
                  </a:lnTo>
                  <a:lnTo>
                    <a:pt x="4763" y="69221"/>
                  </a:lnTo>
                  <a:lnTo>
                    <a:pt x="8884" y="64485"/>
                  </a:lnTo>
                  <a:lnTo>
                    <a:pt x="6165" y="60539"/>
                  </a:lnTo>
                  <a:lnTo>
                    <a:pt x="10288" y="49927"/>
                  </a:lnTo>
                  <a:lnTo>
                    <a:pt x="19671" y="39491"/>
                  </a:lnTo>
                  <a:lnTo>
                    <a:pt x="7744" y="24933"/>
                  </a:lnTo>
                  <a:lnTo>
                    <a:pt x="5552" y="1248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0" name="Freeform: Shape 1525">
              <a:extLst>
                <a:ext uri="{FF2B5EF4-FFF2-40B4-BE49-F238E27FC236}">
                  <a16:creationId xmlns:a16="http://schemas.microsoft.com/office/drawing/2014/main" id="{5E96C292-B439-A345-A9A0-69B07C96B62E}"/>
                </a:ext>
              </a:extLst>
            </p:cNvPr>
            <p:cNvSpPr/>
            <p:nvPr/>
          </p:nvSpPr>
          <p:spPr>
            <a:xfrm>
              <a:off x="8339205" y="4924168"/>
              <a:ext cx="41397" cy="46571"/>
            </a:xfrm>
            <a:custGeom>
              <a:avLst/>
              <a:gdLst>
                <a:gd name="connsiteX0" fmla="*/ 12568 w 50800"/>
                <a:gd name="connsiteY0" fmla="*/ 57382 h 57150"/>
                <a:gd name="connsiteX1" fmla="*/ 10989 w 50800"/>
                <a:gd name="connsiteY1" fmla="*/ 27827 h 57150"/>
                <a:gd name="connsiteX2" fmla="*/ 4763 w 50800"/>
                <a:gd name="connsiteY2" fmla="*/ 16777 h 57150"/>
                <a:gd name="connsiteX3" fmla="*/ 19759 w 50800"/>
                <a:gd name="connsiteY3" fmla="*/ 18707 h 57150"/>
                <a:gd name="connsiteX4" fmla="*/ 27301 w 50800"/>
                <a:gd name="connsiteY4" fmla="*/ 4763 h 57150"/>
                <a:gd name="connsiteX5" fmla="*/ 40368 w 50800"/>
                <a:gd name="connsiteY5" fmla="*/ 6341 h 57150"/>
                <a:gd name="connsiteX6" fmla="*/ 41771 w 50800"/>
                <a:gd name="connsiteY6" fmla="*/ 15988 h 57150"/>
                <a:gd name="connsiteX7" fmla="*/ 47033 w 50800"/>
                <a:gd name="connsiteY7" fmla="*/ 21513 h 57150"/>
                <a:gd name="connsiteX8" fmla="*/ 47296 w 50800"/>
                <a:gd name="connsiteY8" fmla="*/ 29494 h 57150"/>
                <a:gd name="connsiteX9" fmla="*/ 41245 w 50800"/>
                <a:gd name="connsiteY9" fmla="*/ 34580 h 57150"/>
                <a:gd name="connsiteX10" fmla="*/ 31598 w 50800"/>
                <a:gd name="connsiteY10" fmla="*/ 47384 h 57150"/>
                <a:gd name="connsiteX11" fmla="*/ 22741 w 50800"/>
                <a:gd name="connsiteY11" fmla="*/ 562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" h="57150">
                  <a:moveTo>
                    <a:pt x="12568" y="57382"/>
                  </a:moveTo>
                  <a:lnTo>
                    <a:pt x="10989" y="27827"/>
                  </a:lnTo>
                  <a:lnTo>
                    <a:pt x="4763" y="16777"/>
                  </a:lnTo>
                  <a:lnTo>
                    <a:pt x="19759" y="18707"/>
                  </a:lnTo>
                  <a:lnTo>
                    <a:pt x="27301" y="4763"/>
                  </a:lnTo>
                  <a:lnTo>
                    <a:pt x="40368" y="6341"/>
                  </a:lnTo>
                  <a:lnTo>
                    <a:pt x="41771" y="15988"/>
                  </a:lnTo>
                  <a:lnTo>
                    <a:pt x="47033" y="21513"/>
                  </a:lnTo>
                  <a:lnTo>
                    <a:pt x="47296" y="29494"/>
                  </a:lnTo>
                  <a:lnTo>
                    <a:pt x="41245" y="34580"/>
                  </a:lnTo>
                  <a:lnTo>
                    <a:pt x="31598" y="47384"/>
                  </a:lnTo>
                  <a:lnTo>
                    <a:pt x="22741" y="5624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1" name="Freeform: Shape 1526">
              <a:extLst>
                <a:ext uri="{FF2B5EF4-FFF2-40B4-BE49-F238E27FC236}">
                  <a16:creationId xmlns:a16="http://schemas.microsoft.com/office/drawing/2014/main" id="{DE8455CF-7E45-0141-8C47-FD61FF6D8F77}"/>
                </a:ext>
              </a:extLst>
            </p:cNvPr>
            <p:cNvSpPr/>
            <p:nvPr/>
          </p:nvSpPr>
          <p:spPr>
            <a:xfrm>
              <a:off x="7773131" y="4631948"/>
              <a:ext cx="67269" cy="129364"/>
            </a:xfrm>
            <a:custGeom>
              <a:avLst/>
              <a:gdLst>
                <a:gd name="connsiteX0" fmla="*/ 51944 w 82550"/>
                <a:gd name="connsiteY0" fmla="*/ 152798 h 158750"/>
                <a:gd name="connsiteX1" fmla="*/ 31598 w 82550"/>
                <a:gd name="connsiteY1" fmla="*/ 155692 h 158750"/>
                <a:gd name="connsiteX2" fmla="*/ 25547 w 82550"/>
                <a:gd name="connsiteY2" fmla="*/ 138678 h 158750"/>
                <a:gd name="connsiteX3" fmla="*/ 26687 w 82550"/>
                <a:gd name="connsiteY3" fmla="*/ 82025 h 158750"/>
                <a:gd name="connsiteX4" fmla="*/ 21688 w 82550"/>
                <a:gd name="connsiteY4" fmla="*/ 76938 h 158750"/>
                <a:gd name="connsiteX5" fmla="*/ 20811 w 82550"/>
                <a:gd name="connsiteY5" fmla="*/ 64748 h 158750"/>
                <a:gd name="connsiteX6" fmla="*/ 12217 w 82550"/>
                <a:gd name="connsiteY6" fmla="*/ 56066 h 158750"/>
                <a:gd name="connsiteX7" fmla="*/ 4763 w 82550"/>
                <a:gd name="connsiteY7" fmla="*/ 48787 h 158750"/>
                <a:gd name="connsiteX8" fmla="*/ 7920 w 82550"/>
                <a:gd name="connsiteY8" fmla="*/ 35632 h 158750"/>
                <a:gd name="connsiteX9" fmla="*/ 16339 w 82550"/>
                <a:gd name="connsiteY9" fmla="*/ 32826 h 158750"/>
                <a:gd name="connsiteX10" fmla="*/ 21337 w 82550"/>
                <a:gd name="connsiteY10" fmla="*/ 21951 h 158750"/>
                <a:gd name="connsiteX11" fmla="*/ 33352 w 82550"/>
                <a:gd name="connsiteY11" fmla="*/ 19671 h 158750"/>
                <a:gd name="connsiteX12" fmla="*/ 38702 w 82550"/>
                <a:gd name="connsiteY12" fmla="*/ 12129 h 158750"/>
                <a:gd name="connsiteX13" fmla="*/ 46945 w 82550"/>
                <a:gd name="connsiteY13" fmla="*/ 4850 h 158750"/>
                <a:gd name="connsiteX14" fmla="*/ 55803 w 82550"/>
                <a:gd name="connsiteY14" fmla="*/ 4763 h 158750"/>
                <a:gd name="connsiteX15" fmla="*/ 74570 w 82550"/>
                <a:gd name="connsiteY15" fmla="*/ 19145 h 158750"/>
                <a:gd name="connsiteX16" fmla="*/ 73606 w 82550"/>
                <a:gd name="connsiteY16" fmla="*/ 27476 h 158750"/>
                <a:gd name="connsiteX17" fmla="*/ 79131 w 82550"/>
                <a:gd name="connsiteY17" fmla="*/ 42210 h 158750"/>
                <a:gd name="connsiteX18" fmla="*/ 74307 w 82550"/>
                <a:gd name="connsiteY18" fmla="*/ 52207 h 158750"/>
                <a:gd name="connsiteX19" fmla="*/ 76851 w 82550"/>
                <a:gd name="connsiteY19" fmla="*/ 58872 h 158750"/>
                <a:gd name="connsiteX20" fmla="*/ 64924 w 82550"/>
                <a:gd name="connsiteY20" fmla="*/ 74220 h 158750"/>
                <a:gd name="connsiteX21" fmla="*/ 57382 w 82550"/>
                <a:gd name="connsiteY21" fmla="*/ 81849 h 158750"/>
                <a:gd name="connsiteX22" fmla="*/ 52734 w 82550"/>
                <a:gd name="connsiteY22" fmla="*/ 97372 h 158750"/>
                <a:gd name="connsiteX23" fmla="*/ 53347 w 82550"/>
                <a:gd name="connsiteY23" fmla="*/ 11307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550" h="158750">
                  <a:moveTo>
                    <a:pt x="51944" y="152798"/>
                  </a:moveTo>
                  <a:lnTo>
                    <a:pt x="31598" y="155692"/>
                  </a:lnTo>
                  <a:lnTo>
                    <a:pt x="25547" y="138678"/>
                  </a:lnTo>
                  <a:lnTo>
                    <a:pt x="26687" y="82025"/>
                  </a:lnTo>
                  <a:lnTo>
                    <a:pt x="21688" y="76938"/>
                  </a:lnTo>
                  <a:lnTo>
                    <a:pt x="20811" y="64748"/>
                  </a:lnTo>
                  <a:lnTo>
                    <a:pt x="12217" y="56066"/>
                  </a:lnTo>
                  <a:lnTo>
                    <a:pt x="4763" y="48787"/>
                  </a:lnTo>
                  <a:lnTo>
                    <a:pt x="7920" y="35632"/>
                  </a:lnTo>
                  <a:lnTo>
                    <a:pt x="16339" y="32826"/>
                  </a:lnTo>
                  <a:lnTo>
                    <a:pt x="21337" y="21951"/>
                  </a:lnTo>
                  <a:lnTo>
                    <a:pt x="33352" y="19671"/>
                  </a:lnTo>
                  <a:lnTo>
                    <a:pt x="38702" y="12129"/>
                  </a:lnTo>
                  <a:lnTo>
                    <a:pt x="46945" y="4850"/>
                  </a:lnTo>
                  <a:lnTo>
                    <a:pt x="55803" y="4763"/>
                  </a:lnTo>
                  <a:lnTo>
                    <a:pt x="74570" y="19145"/>
                  </a:lnTo>
                  <a:lnTo>
                    <a:pt x="73606" y="27476"/>
                  </a:lnTo>
                  <a:lnTo>
                    <a:pt x="79131" y="42210"/>
                  </a:lnTo>
                  <a:lnTo>
                    <a:pt x="74307" y="52207"/>
                  </a:lnTo>
                  <a:lnTo>
                    <a:pt x="76851" y="58872"/>
                  </a:lnTo>
                  <a:lnTo>
                    <a:pt x="64924" y="74220"/>
                  </a:lnTo>
                  <a:lnTo>
                    <a:pt x="57382" y="81849"/>
                  </a:lnTo>
                  <a:lnTo>
                    <a:pt x="52734" y="97372"/>
                  </a:lnTo>
                  <a:lnTo>
                    <a:pt x="53347" y="11307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2" name="Freeform: Shape 1527">
              <a:extLst>
                <a:ext uri="{FF2B5EF4-FFF2-40B4-BE49-F238E27FC236}">
                  <a16:creationId xmlns:a16="http://schemas.microsoft.com/office/drawing/2014/main" id="{30BB9A83-9829-7342-A6AB-DBDF83CA1275}"/>
                </a:ext>
              </a:extLst>
            </p:cNvPr>
            <p:cNvSpPr/>
            <p:nvPr/>
          </p:nvSpPr>
          <p:spPr>
            <a:xfrm>
              <a:off x="10046003" y="4768804"/>
              <a:ext cx="31047" cy="36222"/>
            </a:xfrm>
            <a:custGeom>
              <a:avLst/>
              <a:gdLst>
                <a:gd name="connsiteX0" fmla="*/ 4763 w 38100"/>
                <a:gd name="connsiteY0" fmla="*/ 27389 h 44450"/>
                <a:gd name="connsiteX1" fmla="*/ 14497 w 38100"/>
                <a:gd name="connsiteY1" fmla="*/ 18180 h 44450"/>
                <a:gd name="connsiteX2" fmla="*/ 35457 w 38100"/>
                <a:gd name="connsiteY2" fmla="*/ 4763 h 44450"/>
                <a:gd name="connsiteX3" fmla="*/ 34317 w 38100"/>
                <a:gd name="connsiteY3" fmla="*/ 16865 h 44450"/>
                <a:gd name="connsiteX4" fmla="*/ 32913 w 38100"/>
                <a:gd name="connsiteY4" fmla="*/ 32475 h 44450"/>
                <a:gd name="connsiteX5" fmla="*/ 21162 w 38100"/>
                <a:gd name="connsiteY5" fmla="*/ 31686 h 44450"/>
                <a:gd name="connsiteX6" fmla="*/ 15988 w 38100"/>
                <a:gd name="connsiteY6" fmla="*/ 40017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4450">
                  <a:moveTo>
                    <a:pt x="4763" y="27389"/>
                  </a:moveTo>
                  <a:lnTo>
                    <a:pt x="14497" y="18180"/>
                  </a:lnTo>
                  <a:lnTo>
                    <a:pt x="35457" y="4763"/>
                  </a:lnTo>
                  <a:lnTo>
                    <a:pt x="34317" y="16865"/>
                  </a:lnTo>
                  <a:lnTo>
                    <a:pt x="32913" y="32475"/>
                  </a:lnTo>
                  <a:lnTo>
                    <a:pt x="21162" y="31686"/>
                  </a:lnTo>
                  <a:lnTo>
                    <a:pt x="15988" y="4001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3" name="Freeform: Shape 1528">
              <a:extLst>
                <a:ext uri="{FF2B5EF4-FFF2-40B4-BE49-F238E27FC236}">
                  <a16:creationId xmlns:a16="http://schemas.microsoft.com/office/drawing/2014/main" id="{69BC33B4-16FD-794A-B406-EFC2B94C0CF7}"/>
                </a:ext>
              </a:extLst>
            </p:cNvPr>
            <p:cNvSpPr/>
            <p:nvPr/>
          </p:nvSpPr>
          <p:spPr>
            <a:xfrm>
              <a:off x="6363198" y="5072673"/>
              <a:ext cx="248380" cy="279427"/>
            </a:xfrm>
            <a:custGeom>
              <a:avLst/>
              <a:gdLst>
                <a:gd name="connsiteX0" fmla="*/ 170601 w 304800"/>
                <a:gd name="connsiteY0" fmla="*/ 317320 h 342900"/>
                <a:gd name="connsiteX1" fmla="*/ 142537 w 304800"/>
                <a:gd name="connsiteY1" fmla="*/ 316180 h 342900"/>
                <a:gd name="connsiteX2" fmla="*/ 132978 w 304800"/>
                <a:gd name="connsiteY2" fmla="*/ 337491 h 342900"/>
                <a:gd name="connsiteX3" fmla="*/ 118508 w 304800"/>
                <a:gd name="connsiteY3" fmla="*/ 318372 h 342900"/>
                <a:gd name="connsiteX4" fmla="*/ 86322 w 304800"/>
                <a:gd name="connsiteY4" fmla="*/ 311971 h 342900"/>
                <a:gd name="connsiteX5" fmla="*/ 65888 w 304800"/>
                <a:gd name="connsiteY5" fmla="*/ 335825 h 342900"/>
                <a:gd name="connsiteX6" fmla="*/ 48086 w 304800"/>
                <a:gd name="connsiteY6" fmla="*/ 339420 h 342900"/>
                <a:gd name="connsiteX7" fmla="*/ 38439 w 304800"/>
                <a:gd name="connsiteY7" fmla="*/ 303025 h 342900"/>
                <a:gd name="connsiteX8" fmla="*/ 25284 w 304800"/>
                <a:gd name="connsiteY8" fmla="*/ 273734 h 342900"/>
                <a:gd name="connsiteX9" fmla="*/ 33001 w 304800"/>
                <a:gd name="connsiteY9" fmla="*/ 248565 h 342900"/>
                <a:gd name="connsiteX10" fmla="*/ 20110 w 304800"/>
                <a:gd name="connsiteY10" fmla="*/ 237602 h 342900"/>
                <a:gd name="connsiteX11" fmla="*/ 16865 w 304800"/>
                <a:gd name="connsiteY11" fmla="*/ 219010 h 342900"/>
                <a:gd name="connsiteX12" fmla="*/ 4763 w 304800"/>
                <a:gd name="connsiteY12" fmla="*/ 201471 h 342900"/>
                <a:gd name="connsiteX13" fmla="*/ 20285 w 304800"/>
                <a:gd name="connsiteY13" fmla="*/ 173933 h 342900"/>
                <a:gd name="connsiteX14" fmla="*/ 9674 w 304800"/>
                <a:gd name="connsiteY14" fmla="*/ 152535 h 342900"/>
                <a:gd name="connsiteX15" fmla="*/ 15374 w 304800"/>
                <a:gd name="connsiteY15" fmla="*/ 144028 h 342900"/>
                <a:gd name="connsiteX16" fmla="*/ 10901 w 304800"/>
                <a:gd name="connsiteY16" fmla="*/ 134644 h 342900"/>
                <a:gd name="connsiteX17" fmla="*/ 20548 w 304800"/>
                <a:gd name="connsiteY17" fmla="*/ 122015 h 342900"/>
                <a:gd name="connsiteX18" fmla="*/ 21074 w 304800"/>
                <a:gd name="connsiteY18" fmla="*/ 100617 h 342900"/>
                <a:gd name="connsiteX19" fmla="*/ 22214 w 304800"/>
                <a:gd name="connsiteY19" fmla="*/ 82902 h 342900"/>
                <a:gd name="connsiteX20" fmla="*/ 27564 w 304800"/>
                <a:gd name="connsiteY20" fmla="*/ 74483 h 342900"/>
                <a:gd name="connsiteX21" fmla="*/ 6253 w 304800"/>
                <a:gd name="connsiteY21" fmla="*/ 34317 h 342900"/>
                <a:gd name="connsiteX22" fmla="*/ 24582 w 304800"/>
                <a:gd name="connsiteY22" fmla="*/ 36422 h 342900"/>
                <a:gd name="connsiteX23" fmla="*/ 37211 w 304800"/>
                <a:gd name="connsiteY23" fmla="*/ 35808 h 342900"/>
                <a:gd name="connsiteX24" fmla="*/ 42736 w 304800"/>
                <a:gd name="connsiteY24" fmla="*/ 28353 h 342900"/>
                <a:gd name="connsiteX25" fmla="*/ 64222 w 304800"/>
                <a:gd name="connsiteY25" fmla="*/ 18268 h 342900"/>
                <a:gd name="connsiteX26" fmla="*/ 77114 w 304800"/>
                <a:gd name="connsiteY26" fmla="*/ 8972 h 342900"/>
                <a:gd name="connsiteX27" fmla="*/ 109299 w 304800"/>
                <a:gd name="connsiteY27" fmla="*/ 4763 h 342900"/>
                <a:gd name="connsiteX28" fmla="*/ 106756 w 304800"/>
                <a:gd name="connsiteY28" fmla="*/ 23355 h 342900"/>
                <a:gd name="connsiteX29" fmla="*/ 109738 w 304800"/>
                <a:gd name="connsiteY29" fmla="*/ 32914 h 342900"/>
                <a:gd name="connsiteX30" fmla="*/ 107721 w 304800"/>
                <a:gd name="connsiteY30" fmla="*/ 49577 h 342900"/>
                <a:gd name="connsiteX31" fmla="*/ 134469 w 304800"/>
                <a:gd name="connsiteY31" fmla="*/ 71940 h 342900"/>
                <a:gd name="connsiteX32" fmla="*/ 162006 w 304800"/>
                <a:gd name="connsiteY32" fmla="*/ 76061 h 342900"/>
                <a:gd name="connsiteX33" fmla="*/ 171653 w 304800"/>
                <a:gd name="connsiteY33" fmla="*/ 85445 h 342900"/>
                <a:gd name="connsiteX34" fmla="*/ 188316 w 304800"/>
                <a:gd name="connsiteY34" fmla="*/ 90444 h 342900"/>
                <a:gd name="connsiteX35" fmla="*/ 198489 w 304800"/>
                <a:gd name="connsiteY35" fmla="*/ 97723 h 342900"/>
                <a:gd name="connsiteX36" fmla="*/ 213924 w 304800"/>
                <a:gd name="connsiteY36" fmla="*/ 97460 h 342900"/>
                <a:gd name="connsiteX37" fmla="*/ 228218 w 304800"/>
                <a:gd name="connsiteY37" fmla="*/ 104914 h 342900"/>
                <a:gd name="connsiteX38" fmla="*/ 229271 w 304800"/>
                <a:gd name="connsiteY38" fmla="*/ 119472 h 342900"/>
                <a:gd name="connsiteX39" fmla="*/ 234094 w 304800"/>
                <a:gd name="connsiteY39" fmla="*/ 126839 h 342900"/>
                <a:gd name="connsiteX40" fmla="*/ 234445 w 304800"/>
                <a:gd name="connsiteY40" fmla="*/ 137801 h 342900"/>
                <a:gd name="connsiteX41" fmla="*/ 227254 w 304800"/>
                <a:gd name="connsiteY41" fmla="*/ 138152 h 342900"/>
                <a:gd name="connsiteX42" fmla="*/ 236725 w 304800"/>
                <a:gd name="connsiteY42" fmla="*/ 167707 h 342900"/>
                <a:gd name="connsiteX43" fmla="*/ 283819 w 304800"/>
                <a:gd name="connsiteY43" fmla="*/ 168759 h 342900"/>
                <a:gd name="connsiteX44" fmla="*/ 280224 w 304800"/>
                <a:gd name="connsiteY44" fmla="*/ 183492 h 342900"/>
                <a:gd name="connsiteX45" fmla="*/ 282855 w 304800"/>
                <a:gd name="connsiteY45" fmla="*/ 193577 h 342900"/>
                <a:gd name="connsiteX46" fmla="*/ 296272 w 304800"/>
                <a:gd name="connsiteY46" fmla="*/ 200769 h 342900"/>
                <a:gd name="connsiteX47" fmla="*/ 302148 w 304800"/>
                <a:gd name="connsiteY47" fmla="*/ 216730 h 342900"/>
                <a:gd name="connsiteX48" fmla="*/ 297763 w 304800"/>
                <a:gd name="connsiteY48" fmla="*/ 237076 h 342900"/>
                <a:gd name="connsiteX49" fmla="*/ 291010 w 304800"/>
                <a:gd name="connsiteY49" fmla="*/ 248389 h 342900"/>
                <a:gd name="connsiteX50" fmla="*/ 293379 w 304800"/>
                <a:gd name="connsiteY50" fmla="*/ 263210 h 342900"/>
                <a:gd name="connsiteX51" fmla="*/ 285661 w 304800"/>
                <a:gd name="connsiteY51" fmla="*/ 268560 h 342900"/>
                <a:gd name="connsiteX52" fmla="*/ 285310 w 304800"/>
                <a:gd name="connsiteY52" fmla="*/ 260579 h 342900"/>
                <a:gd name="connsiteX53" fmla="*/ 262333 w 304800"/>
                <a:gd name="connsiteY53" fmla="*/ 247337 h 342900"/>
                <a:gd name="connsiteX54" fmla="*/ 239531 w 304800"/>
                <a:gd name="connsiteY54" fmla="*/ 246898 h 342900"/>
                <a:gd name="connsiteX55" fmla="*/ 196647 w 304800"/>
                <a:gd name="connsiteY55" fmla="*/ 254440 h 342900"/>
                <a:gd name="connsiteX56" fmla="*/ 184895 w 304800"/>
                <a:gd name="connsiteY56" fmla="*/ 277417 h 342900"/>
                <a:gd name="connsiteX57" fmla="*/ 184281 w 304800"/>
                <a:gd name="connsiteY57" fmla="*/ 291449 h 342900"/>
                <a:gd name="connsiteX58" fmla="*/ 174547 w 304800"/>
                <a:gd name="connsiteY58" fmla="*/ 322933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04800" h="342900">
                  <a:moveTo>
                    <a:pt x="170601" y="317320"/>
                  </a:moveTo>
                  <a:lnTo>
                    <a:pt x="142537" y="316180"/>
                  </a:lnTo>
                  <a:lnTo>
                    <a:pt x="132978" y="337491"/>
                  </a:lnTo>
                  <a:lnTo>
                    <a:pt x="118508" y="318372"/>
                  </a:lnTo>
                  <a:lnTo>
                    <a:pt x="86322" y="311971"/>
                  </a:lnTo>
                  <a:lnTo>
                    <a:pt x="65888" y="335825"/>
                  </a:lnTo>
                  <a:lnTo>
                    <a:pt x="48086" y="339420"/>
                  </a:lnTo>
                  <a:lnTo>
                    <a:pt x="38439" y="303025"/>
                  </a:lnTo>
                  <a:lnTo>
                    <a:pt x="25284" y="273734"/>
                  </a:lnTo>
                  <a:lnTo>
                    <a:pt x="33001" y="248565"/>
                  </a:lnTo>
                  <a:lnTo>
                    <a:pt x="20110" y="237602"/>
                  </a:lnTo>
                  <a:lnTo>
                    <a:pt x="16865" y="219010"/>
                  </a:lnTo>
                  <a:lnTo>
                    <a:pt x="4763" y="201471"/>
                  </a:lnTo>
                  <a:lnTo>
                    <a:pt x="20285" y="173933"/>
                  </a:lnTo>
                  <a:lnTo>
                    <a:pt x="9674" y="152535"/>
                  </a:lnTo>
                  <a:lnTo>
                    <a:pt x="15374" y="144028"/>
                  </a:lnTo>
                  <a:lnTo>
                    <a:pt x="10901" y="134644"/>
                  </a:lnTo>
                  <a:lnTo>
                    <a:pt x="20548" y="122015"/>
                  </a:lnTo>
                  <a:lnTo>
                    <a:pt x="21074" y="100617"/>
                  </a:lnTo>
                  <a:lnTo>
                    <a:pt x="22214" y="82902"/>
                  </a:lnTo>
                  <a:lnTo>
                    <a:pt x="27564" y="74483"/>
                  </a:lnTo>
                  <a:lnTo>
                    <a:pt x="6253" y="34317"/>
                  </a:lnTo>
                  <a:lnTo>
                    <a:pt x="24582" y="36422"/>
                  </a:lnTo>
                  <a:lnTo>
                    <a:pt x="37211" y="35808"/>
                  </a:lnTo>
                  <a:lnTo>
                    <a:pt x="42736" y="28353"/>
                  </a:lnTo>
                  <a:lnTo>
                    <a:pt x="64222" y="18268"/>
                  </a:lnTo>
                  <a:lnTo>
                    <a:pt x="77114" y="8972"/>
                  </a:lnTo>
                  <a:lnTo>
                    <a:pt x="109299" y="4763"/>
                  </a:lnTo>
                  <a:lnTo>
                    <a:pt x="106756" y="23355"/>
                  </a:lnTo>
                  <a:lnTo>
                    <a:pt x="109738" y="32914"/>
                  </a:lnTo>
                  <a:lnTo>
                    <a:pt x="107721" y="49577"/>
                  </a:lnTo>
                  <a:lnTo>
                    <a:pt x="134469" y="71940"/>
                  </a:lnTo>
                  <a:lnTo>
                    <a:pt x="162006" y="76061"/>
                  </a:lnTo>
                  <a:lnTo>
                    <a:pt x="171653" y="85445"/>
                  </a:lnTo>
                  <a:lnTo>
                    <a:pt x="188316" y="90444"/>
                  </a:lnTo>
                  <a:lnTo>
                    <a:pt x="198489" y="97723"/>
                  </a:lnTo>
                  <a:lnTo>
                    <a:pt x="213924" y="97460"/>
                  </a:lnTo>
                  <a:lnTo>
                    <a:pt x="228218" y="104914"/>
                  </a:lnTo>
                  <a:lnTo>
                    <a:pt x="229271" y="119472"/>
                  </a:lnTo>
                  <a:lnTo>
                    <a:pt x="234094" y="126839"/>
                  </a:lnTo>
                  <a:lnTo>
                    <a:pt x="234445" y="137801"/>
                  </a:lnTo>
                  <a:lnTo>
                    <a:pt x="227254" y="138152"/>
                  </a:lnTo>
                  <a:lnTo>
                    <a:pt x="236725" y="167707"/>
                  </a:lnTo>
                  <a:lnTo>
                    <a:pt x="283819" y="168759"/>
                  </a:lnTo>
                  <a:lnTo>
                    <a:pt x="280224" y="183492"/>
                  </a:lnTo>
                  <a:lnTo>
                    <a:pt x="282855" y="193577"/>
                  </a:lnTo>
                  <a:lnTo>
                    <a:pt x="296272" y="200769"/>
                  </a:lnTo>
                  <a:lnTo>
                    <a:pt x="302148" y="216730"/>
                  </a:lnTo>
                  <a:lnTo>
                    <a:pt x="297763" y="237076"/>
                  </a:lnTo>
                  <a:lnTo>
                    <a:pt x="291010" y="248389"/>
                  </a:lnTo>
                  <a:lnTo>
                    <a:pt x="293379" y="263210"/>
                  </a:lnTo>
                  <a:lnTo>
                    <a:pt x="285661" y="268560"/>
                  </a:lnTo>
                  <a:lnTo>
                    <a:pt x="285310" y="260579"/>
                  </a:lnTo>
                  <a:lnTo>
                    <a:pt x="262333" y="247337"/>
                  </a:lnTo>
                  <a:lnTo>
                    <a:pt x="239531" y="246898"/>
                  </a:lnTo>
                  <a:lnTo>
                    <a:pt x="196647" y="254440"/>
                  </a:lnTo>
                  <a:lnTo>
                    <a:pt x="184895" y="277417"/>
                  </a:lnTo>
                  <a:lnTo>
                    <a:pt x="184281" y="291449"/>
                  </a:lnTo>
                  <a:lnTo>
                    <a:pt x="174547" y="32293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4" name="Freeform: Shape 1529">
              <a:extLst>
                <a:ext uri="{FF2B5EF4-FFF2-40B4-BE49-F238E27FC236}">
                  <a16:creationId xmlns:a16="http://schemas.microsoft.com/office/drawing/2014/main" id="{1B8BE7AF-7BE0-EE45-B9F6-60D78824EBE8}"/>
                </a:ext>
              </a:extLst>
            </p:cNvPr>
            <p:cNvSpPr/>
            <p:nvPr/>
          </p:nvSpPr>
          <p:spPr>
            <a:xfrm>
              <a:off x="6275082" y="4772878"/>
              <a:ext cx="791710" cy="822757"/>
            </a:xfrm>
            <a:custGeom>
              <a:avLst/>
              <a:gdLst>
                <a:gd name="connsiteX0" fmla="*/ 407124 w 971550"/>
                <a:gd name="connsiteY0" fmla="*/ 908321 h 1009650"/>
                <a:gd name="connsiteX1" fmla="*/ 439923 w 971550"/>
                <a:gd name="connsiteY1" fmla="*/ 869996 h 1009650"/>
                <a:gd name="connsiteX2" fmla="*/ 467723 w 971550"/>
                <a:gd name="connsiteY2" fmla="*/ 842986 h 1009650"/>
                <a:gd name="connsiteX3" fmla="*/ 484211 w 971550"/>
                <a:gd name="connsiteY3" fmla="*/ 831760 h 1009650"/>
                <a:gd name="connsiteX4" fmla="*/ 504907 w 971550"/>
                <a:gd name="connsiteY4" fmla="*/ 816588 h 1009650"/>
                <a:gd name="connsiteX5" fmla="*/ 505434 w 971550"/>
                <a:gd name="connsiteY5" fmla="*/ 794751 h 1009650"/>
                <a:gd name="connsiteX6" fmla="*/ 493068 w 971550"/>
                <a:gd name="connsiteY6" fmla="*/ 779053 h 1009650"/>
                <a:gd name="connsiteX7" fmla="*/ 480878 w 971550"/>
                <a:gd name="connsiteY7" fmla="*/ 784227 h 1009650"/>
                <a:gd name="connsiteX8" fmla="*/ 485702 w 971550"/>
                <a:gd name="connsiteY8" fmla="*/ 768617 h 1009650"/>
                <a:gd name="connsiteX9" fmla="*/ 489034 w 971550"/>
                <a:gd name="connsiteY9" fmla="*/ 752656 h 1009650"/>
                <a:gd name="connsiteX10" fmla="*/ 489034 w 971550"/>
                <a:gd name="connsiteY10" fmla="*/ 737922 h 1009650"/>
                <a:gd name="connsiteX11" fmla="*/ 480177 w 971550"/>
                <a:gd name="connsiteY11" fmla="*/ 733099 h 1009650"/>
                <a:gd name="connsiteX12" fmla="*/ 470968 w 971550"/>
                <a:gd name="connsiteY12" fmla="*/ 737396 h 1009650"/>
                <a:gd name="connsiteX13" fmla="*/ 461848 w 971550"/>
                <a:gd name="connsiteY13" fmla="*/ 736256 h 1009650"/>
                <a:gd name="connsiteX14" fmla="*/ 458953 w 971550"/>
                <a:gd name="connsiteY14" fmla="*/ 725908 h 1009650"/>
                <a:gd name="connsiteX15" fmla="*/ 456673 w 971550"/>
                <a:gd name="connsiteY15" fmla="*/ 701615 h 1009650"/>
                <a:gd name="connsiteX16" fmla="*/ 452025 w 971550"/>
                <a:gd name="connsiteY16" fmla="*/ 693722 h 1009650"/>
                <a:gd name="connsiteX17" fmla="*/ 435450 w 971550"/>
                <a:gd name="connsiteY17" fmla="*/ 686531 h 1009650"/>
                <a:gd name="connsiteX18" fmla="*/ 425453 w 971550"/>
                <a:gd name="connsiteY18" fmla="*/ 691705 h 1009650"/>
                <a:gd name="connsiteX19" fmla="*/ 399494 w 971550"/>
                <a:gd name="connsiteY19" fmla="*/ 686619 h 1009650"/>
                <a:gd name="connsiteX20" fmla="*/ 401072 w 971550"/>
                <a:gd name="connsiteY20" fmla="*/ 651013 h 1009650"/>
                <a:gd name="connsiteX21" fmla="*/ 393793 w 971550"/>
                <a:gd name="connsiteY21" fmla="*/ 636455 h 1009650"/>
                <a:gd name="connsiteX22" fmla="*/ 401511 w 971550"/>
                <a:gd name="connsiteY22" fmla="*/ 631105 h 1009650"/>
                <a:gd name="connsiteX23" fmla="*/ 399143 w 971550"/>
                <a:gd name="connsiteY23" fmla="*/ 616284 h 1009650"/>
                <a:gd name="connsiteX24" fmla="*/ 405896 w 971550"/>
                <a:gd name="connsiteY24" fmla="*/ 604971 h 1009650"/>
                <a:gd name="connsiteX25" fmla="*/ 410281 w 971550"/>
                <a:gd name="connsiteY25" fmla="*/ 584625 h 1009650"/>
                <a:gd name="connsiteX26" fmla="*/ 404405 w 971550"/>
                <a:gd name="connsiteY26" fmla="*/ 568664 h 1009650"/>
                <a:gd name="connsiteX27" fmla="*/ 390987 w 971550"/>
                <a:gd name="connsiteY27" fmla="*/ 561473 h 1009650"/>
                <a:gd name="connsiteX28" fmla="*/ 388356 w 971550"/>
                <a:gd name="connsiteY28" fmla="*/ 551388 h 1009650"/>
                <a:gd name="connsiteX29" fmla="*/ 391952 w 971550"/>
                <a:gd name="connsiteY29" fmla="*/ 536654 h 1009650"/>
                <a:gd name="connsiteX30" fmla="*/ 344858 w 971550"/>
                <a:gd name="connsiteY30" fmla="*/ 535602 h 1009650"/>
                <a:gd name="connsiteX31" fmla="*/ 335386 w 971550"/>
                <a:gd name="connsiteY31" fmla="*/ 506048 h 1009650"/>
                <a:gd name="connsiteX32" fmla="*/ 342578 w 971550"/>
                <a:gd name="connsiteY32" fmla="*/ 505697 h 1009650"/>
                <a:gd name="connsiteX33" fmla="*/ 342227 w 971550"/>
                <a:gd name="connsiteY33" fmla="*/ 494734 h 1009650"/>
                <a:gd name="connsiteX34" fmla="*/ 337403 w 971550"/>
                <a:gd name="connsiteY34" fmla="*/ 487368 h 1009650"/>
                <a:gd name="connsiteX35" fmla="*/ 336351 w 971550"/>
                <a:gd name="connsiteY35" fmla="*/ 472810 h 1009650"/>
                <a:gd name="connsiteX36" fmla="*/ 322056 w 971550"/>
                <a:gd name="connsiteY36" fmla="*/ 465355 h 1009650"/>
                <a:gd name="connsiteX37" fmla="*/ 306621 w 971550"/>
                <a:gd name="connsiteY37" fmla="*/ 465618 h 1009650"/>
                <a:gd name="connsiteX38" fmla="*/ 296448 w 971550"/>
                <a:gd name="connsiteY38" fmla="*/ 458339 h 1009650"/>
                <a:gd name="connsiteX39" fmla="*/ 279785 w 971550"/>
                <a:gd name="connsiteY39" fmla="*/ 453341 h 1009650"/>
                <a:gd name="connsiteX40" fmla="*/ 270138 w 971550"/>
                <a:gd name="connsiteY40" fmla="*/ 443957 h 1009650"/>
                <a:gd name="connsiteX41" fmla="*/ 242601 w 971550"/>
                <a:gd name="connsiteY41" fmla="*/ 439835 h 1009650"/>
                <a:gd name="connsiteX42" fmla="*/ 215853 w 971550"/>
                <a:gd name="connsiteY42" fmla="*/ 417472 h 1009650"/>
                <a:gd name="connsiteX43" fmla="*/ 217870 w 971550"/>
                <a:gd name="connsiteY43" fmla="*/ 400809 h 1009650"/>
                <a:gd name="connsiteX44" fmla="*/ 214888 w 971550"/>
                <a:gd name="connsiteY44" fmla="*/ 391250 h 1009650"/>
                <a:gd name="connsiteX45" fmla="*/ 217432 w 971550"/>
                <a:gd name="connsiteY45" fmla="*/ 372658 h 1009650"/>
                <a:gd name="connsiteX46" fmla="*/ 185246 w 971550"/>
                <a:gd name="connsiteY46" fmla="*/ 376867 h 1009650"/>
                <a:gd name="connsiteX47" fmla="*/ 172355 w 971550"/>
                <a:gd name="connsiteY47" fmla="*/ 386163 h 1009650"/>
                <a:gd name="connsiteX48" fmla="*/ 150868 w 971550"/>
                <a:gd name="connsiteY48" fmla="*/ 396249 h 1009650"/>
                <a:gd name="connsiteX49" fmla="*/ 145343 w 971550"/>
                <a:gd name="connsiteY49" fmla="*/ 403703 h 1009650"/>
                <a:gd name="connsiteX50" fmla="*/ 132715 w 971550"/>
                <a:gd name="connsiteY50" fmla="*/ 404317 h 1009650"/>
                <a:gd name="connsiteX51" fmla="*/ 114386 w 971550"/>
                <a:gd name="connsiteY51" fmla="*/ 402212 h 1009650"/>
                <a:gd name="connsiteX52" fmla="*/ 100529 w 971550"/>
                <a:gd name="connsiteY52" fmla="*/ 406510 h 1009650"/>
                <a:gd name="connsiteX53" fmla="*/ 89304 w 971550"/>
                <a:gd name="connsiteY53" fmla="*/ 403615 h 1009650"/>
                <a:gd name="connsiteX54" fmla="*/ 90970 w 971550"/>
                <a:gd name="connsiteY54" fmla="*/ 365905 h 1009650"/>
                <a:gd name="connsiteX55" fmla="*/ 70800 w 971550"/>
                <a:gd name="connsiteY55" fmla="*/ 380463 h 1009650"/>
                <a:gd name="connsiteX56" fmla="*/ 49138 w 971550"/>
                <a:gd name="connsiteY56" fmla="*/ 379849 h 1009650"/>
                <a:gd name="connsiteX57" fmla="*/ 39842 w 971550"/>
                <a:gd name="connsiteY57" fmla="*/ 366607 h 1009650"/>
                <a:gd name="connsiteX58" fmla="*/ 23530 w 971550"/>
                <a:gd name="connsiteY58" fmla="*/ 365203 h 1009650"/>
                <a:gd name="connsiteX59" fmla="*/ 28704 w 971550"/>
                <a:gd name="connsiteY59" fmla="*/ 354592 h 1009650"/>
                <a:gd name="connsiteX60" fmla="*/ 15023 w 971550"/>
                <a:gd name="connsiteY60" fmla="*/ 339508 h 1009650"/>
                <a:gd name="connsiteX61" fmla="*/ 4763 w 971550"/>
                <a:gd name="connsiteY61" fmla="*/ 317320 h 1009650"/>
                <a:gd name="connsiteX62" fmla="*/ 11252 w 971550"/>
                <a:gd name="connsiteY62" fmla="*/ 312848 h 1009650"/>
                <a:gd name="connsiteX63" fmla="*/ 11252 w 971550"/>
                <a:gd name="connsiteY63" fmla="*/ 302411 h 1009650"/>
                <a:gd name="connsiteX64" fmla="*/ 26161 w 971550"/>
                <a:gd name="connsiteY64" fmla="*/ 295308 h 1009650"/>
                <a:gd name="connsiteX65" fmla="*/ 23705 w 971550"/>
                <a:gd name="connsiteY65" fmla="*/ 282065 h 1009650"/>
                <a:gd name="connsiteX66" fmla="*/ 29932 w 971550"/>
                <a:gd name="connsiteY66" fmla="*/ 273471 h 1009650"/>
                <a:gd name="connsiteX67" fmla="*/ 31774 w 971550"/>
                <a:gd name="connsiteY67" fmla="*/ 262070 h 1009650"/>
                <a:gd name="connsiteX68" fmla="*/ 59837 w 971550"/>
                <a:gd name="connsiteY68" fmla="*/ 245320 h 1009650"/>
                <a:gd name="connsiteX69" fmla="*/ 80008 w 971550"/>
                <a:gd name="connsiteY69" fmla="*/ 240672 h 1009650"/>
                <a:gd name="connsiteX70" fmla="*/ 83253 w 971550"/>
                <a:gd name="connsiteY70" fmla="*/ 236988 h 1009650"/>
                <a:gd name="connsiteX71" fmla="*/ 105441 w 971550"/>
                <a:gd name="connsiteY71" fmla="*/ 238128 h 1009650"/>
                <a:gd name="connsiteX72" fmla="*/ 116491 w 971550"/>
                <a:gd name="connsiteY72" fmla="*/ 171039 h 1009650"/>
                <a:gd name="connsiteX73" fmla="*/ 117104 w 971550"/>
                <a:gd name="connsiteY73" fmla="*/ 160427 h 1009650"/>
                <a:gd name="connsiteX74" fmla="*/ 113246 w 971550"/>
                <a:gd name="connsiteY74" fmla="*/ 146483 h 1009650"/>
                <a:gd name="connsiteX75" fmla="*/ 102371 w 971550"/>
                <a:gd name="connsiteY75" fmla="*/ 137538 h 1009650"/>
                <a:gd name="connsiteX76" fmla="*/ 102459 w 971550"/>
                <a:gd name="connsiteY76" fmla="*/ 119823 h 1009650"/>
                <a:gd name="connsiteX77" fmla="*/ 116315 w 971550"/>
                <a:gd name="connsiteY77" fmla="*/ 115789 h 1009650"/>
                <a:gd name="connsiteX78" fmla="*/ 121226 w 971550"/>
                <a:gd name="connsiteY78" fmla="*/ 118332 h 1009650"/>
                <a:gd name="connsiteX79" fmla="*/ 122016 w 971550"/>
                <a:gd name="connsiteY79" fmla="*/ 108948 h 1009650"/>
                <a:gd name="connsiteX80" fmla="*/ 107633 w 971550"/>
                <a:gd name="connsiteY80" fmla="*/ 106405 h 1009650"/>
                <a:gd name="connsiteX81" fmla="*/ 107370 w 971550"/>
                <a:gd name="connsiteY81" fmla="*/ 91145 h 1009650"/>
                <a:gd name="connsiteX82" fmla="*/ 155253 w 971550"/>
                <a:gd name="connsiteY82" fmla="*/ 91672 h 1009650"/>
                <a:gd name="connsiteX83" fmla="*/ 163409 w 971550"/>
                <a:gd name="connsiteY83" fmla="*/ 83253 h 1009650"/>
                <a:gd name="connsiteX84" fmla="*/ 170250 w 971550"/>
                <a:gd name="connsiteY84" fmla="*/ 90970 h 1009650"/>
                <a:gd name="connsiteX85" fmla="*/ 174985 w 971550"/>
                <a:gd name="connsiteY85" fmla="*/ 105440 h 1009650"/>
                <a:gd name="connsiteX86" fmla="*/ 179633 w 971550"/>
                <a:gd name="connsiteY86" fmla="*/ 102371 h 1009650"/>
                <a:gd name="connsiteX87" fmla="*/ 193227 w 971550"/>
                <a:gd name="connsiteY87" fmla="*/ 115350 h 1009650"/>
                <a:gd name="connsiteX88" fmla="*/ 212345 w 971550"/>
                <a:gd name="connsiteY88" fmla="*/ 113772 h 1009650"/>
                <a:gd name="connsiteX89" fmla="*/ 217081 w 971550"/>
                <a:gd name="connsiteY89" fmla="*/ 106230 h 1009650"/>
                <a:gd name="connsiteX90" fmla="*/ 235322 w 971550"/>
                <a:gd name="connsiteY90" fmla="*/ 100529 h 1009650"/>
                <a:gd name="connsiteX91" fmla="*/ 245495 w 971550"/>
                <a:gd name="connsiteY91" fmla="*/ 96583 h 1009650"/>
                <a:gd name="connsiteX92" fmla="*/ 248302 w 971550"/>
                <a:gd name="connsiteY92" fmla="*/ 86234 h 1009650"/>
                <a:gd name="connsiteX93" fmla="*/ 265929 w 971550"/>
                <a:gd name="connsiteY93" fmla="*/ 79218 h 1009650"/>
                <a:gd name="connsiteX94" fmla="*/ 264526 w 971550"/>
                <a:gd name="connsiteY94" fmla="*/ 74132 h 1009650"/>
                <a:gd name="connsiteX95" fmla="*/ 243741 w 971550"/>
                <a:gd name="connsiteY95" fmla="*/ 72027 h 1009650"/>
                <a:gd name="connsiteX96" fmla="*/ 240321 w 971550"/>
                <a:gd name="connsiteY96" fmla="*/ 56592 h 1009650"/>
                <a:gd name="connsiteX97" fmla="*/ 241286 w 971550"/>
                <a:gd name="connsiteY97" fmla="*/ 40193 h 1009650"/>
                <a:gd name="connsiteX98" fmla="*/ 230323 w 971550"/>
                <a:gd name="connsiteY98" fmla="*/ 33878 h 1009650"/>
                <a:gd name="connsiteX99" fmla="*/ 234884 w 971550"/>
                <a:gd name="connsiteY99" fmla="*/ 31598 h 1009650"/>
                <a:gd name="connsiteX100" fmla="*/ 253125 w 971550"/>
                <a:gd name="connsiteY100" fmla="*/ 34755 h 1009650"/>
                <a:gd name="connsiteX101" fmla="*/ 272682 w 971550"/>
                <a:gd name="connsiteY101" fmla="*/ 40894 h 1009650"/>
                <a:gd name="connsiteX102" fmla="*/ 279785 w 971550"/>
                <a:gd name="connsiteY102" fmla="*/ 35106 h 1009650"/>
                <a:gd name="connsiteX103" fmla="*/ 297413 w 971550"/>
                <a:gd name="connsiteY103" fmla="*/ 31247 h 1009650"/>
                <a:gd name="connsiteX104" fmla="*/ 324950 w 971550"/>
                <a:gd name="connsiteY104" fmla="*/ 22127 h 1009650"/>
                <a:gd name="connsiteX105" fmla="*/ 333983 w 971550"/>
                <a:gd name="connsiteY105" fmla="*/ 12743 h 1009650"/>
                <a:gd name="connsiteX106" fmla="*/ 330650 w 971550"/>
                <a:gd name="connsiteY106" fmla="*/ 5815 h 1009650"/>
                <a:gd name="connsiteX107" fmla="*/ 343455 w 971550"/>
                <a:gd name="connsiteY107" fmla="*/ 4763 h 1009650"/>
                <a:gd name="connsiteX108" fmla="*/ 349242 w 971550"/>
                <a:gd name="connsiteY108" fmla="*/ 10375 h 1009650"/>
                <a:gd name="connsiteX109" fmla="*/ 345998 w 971550"/>
                <a:gd name="connsiteY109" fmla="*/ 21162 h 1009650"/>
                <a:gd name="connsiteX110" fmla="*/ 354417 w 971550"/>
                <a:gd name="connsiteY110" fmla="*/ 24845 h 1009650"/>
                <a:gd name="connsiteX111" fmla="*/ 360117 w 971550"/>
                <a:gd name="connsiteY111" fmla="*/ 36246 h 1009650"/>
                <a:gd name="connsiteX112" fmla="*/ 353277 w 971550"/>
                <a:gd name="connsiteY112" fmla="*/ 44841 h 1009650"/>
                <a:gd name="connsiteX113" fmla="*/ 349330 w 971550"/>
                <a:gd name="connsiteY113" fmla="*/ 65713 h 1009650"/>
                <a:gd name="connsiteX114" fmla="*/ 355645 w 971550"/>
                <a:gd name="connsiteY114" fmla="*/ 78078 h 1009650"/>
                <a:gd name="connsiteX115" fmla="*/ 357399 w 971550"/>
                <a:gd name="connsiteY115" fmla="*/ 89392 h 1009650"/>
                <a:gd name="connsiteX116" fmla="*/ 372570 w 971550"/>
                <a:gd name="connsiteY116" fmla="*/ 100792 h 1009650"/>
                <a:gd name="connsiteX117" fmla="*/ 384673 w 971550"/>
                <a:gd name="connsiteY117" fmla="*/ 102020 h 1009650"/>
                <a:gd name="connsiteX118" fmla="*/ 387391 w 971550"/>
                <a:gd name="connsiteY118" fmla="*/ 97284 h 1009650"/>
                <a:gd name="connsiteX119" fmla="*/ 395109 w 971550"/>
                <a:gd name="connsiteY119" fmla="*/ 96232 h 1009650"/>
                <a:gd name="connsiteX120" fmla="*/ 406247 w 971550"/>
                <a:gd name="connsiteY120" fmla="*/ 91935 h 1009650"/>
                <a:gd name="connsiteX121" fmla="*/ 414227 w 971550"/>
                <a:gd name="connsiteY121" fmla="*/ 85445 h 1009650"/>
                <a:gd name="connsiteX122" fmla="*/ 427821 w 971550"/>
                <a:gd name="connsiteY122" fmla="*/ 87462 h 1009650"/>
                <a:gd name="connsiteX123" fmla="*/ 433784 w 971550"/>
                <a:gd name="connsiteY123" fmla="*/ 86585 h 1009650"/>
                <a:gd name="connsiteX124" fmla="*/ 447202 w 971550"/>
                <a:gd name="connsiteY124" fmla="*/ 88602 h 1009650"/>
                <a:gd name="connsiteX125" fmla="*/ 449394 w 971550"/>
                <a:gd name="connsiteY125" fmla="*/ 83603 h 1009650"/>
                <a:gd name="connsiteX126" fmla="*/ 445272 w 971550"/>
                <a:gd name="connsiteY126" fmla="*/ 78780 h 1009650"/>
                <a:gd name="connsiteX127" fmla="*/ 447728 w 971550"/>
                <a:gd name="connsiteY127" fmla="*/ 71677 h 1009650"/>
                <a:gd name="connsiteX128" fmla="*/ 457638 w 971550"/>
                <a:gd name="connsiteY128" fmla="*/ 73869 h 1009650"/>
                <a:gd name="connsiteX129" fmla="*/ 469302 w 971550"/>
                <a:gd name="connsiteY129" fmla="*/ 71326 h 1009650"/>
                <a:gd name="connsiteX130" fmla="*/ 483334 w 971550"/>
                <a:gd name="connsiteY130" fmla="*/ 76500 h 1009650"/>
                <a:gd name="connsiteX131" fmla="*/ 494121 w 971550"/>
                <a:gd name="connsiteY131" fmla="*/ 81586 h 1009650"/>
                <a:gd name="connsiteX132" fmla="*/ 501750 w 971550"/>
                <a:gd name="connsiteY132" fmla="*/ 74921 h 1009650"/>
                <a:gd name="connsiteX133" fmla="*/ 507188 w 971550"/>
                <a:gd name="connsiteY133" fmla="*/ 75974 h 1009650"/>
                <a:gd name="connsiteX134" fmla="*/ 510608 w 971550"/>
                <a:gd name="connsiteY134" fmla="*/ 82902 h 1009650"/>
                <a:gd name="connsiteX135" fmla="*/ 522360 w 971550"/>
                <a:gd name="connsiteY135" fmla="*/ 81148 h 1009650"/>
                <a:gd name="connsiteX136" fmla="*/ 531743 w 971550"/>
                <a:gd name="connsiteY136" fmla="*/ 71852 h 1009650"/>
                <a:gd name="connsiteX137" fmla="*/ 539285 w 971550"/>
                <a:gd name="connsiteY137" fmla="*/ 53786 h 1009650"/>
                <a:gd name="connsiteX138" fmla="*/ 553843 w 971550"/>
                <a:gd name="connsiteY138" fmla="*/ 31423 h 1009650"/>
                <a:gd name="connsiteX139" fmla="*/ 562262 w 971550"/>
                <a:gd name="connsiteY139" fmla="*/ 30283 h 1009650"/>
                <a:gd name="connsiteX140" fmla="*/ 568314 w 971550"/>
                <a:gd name="connsiteY140" fmla="*/ 43788 h 1009650"/>
                <a:gd name="connsiteX141" fmla="*/ 582082 w 971550"/>
                <a:gd name="connsiteY141" fmla="*/ 86585 h 1009650"/>
                <a:gd name="connsiteX142" fmla="*/ 595237 w 971550"/>
                <a:gd name="connsiteY142" fmla="*/ 90619 h 1009650"/>
                <a:gd name="connsiteX143" fmla="*/ 595939 w 971550"/>
                <a:gd name="connsiteY143" fmla="*/ 107457 h 1009650"/>
                <a:gd name="connsiteX144" fmla="*/ 577434 w 971550"/>
                <a:gd name="connsiteY144" fmla="*/ 127540 h 1009650"/>
                <a:gd name="connsiteX145" fmla="*/ 585064 w 971550"/>
                <a:gd name="connsiteY145" fmla="*/ 134907 h 1009650"/>
                <a:gd name="connsiteX146" fmla="*/ 628562 w 971550"/>
                <a:gd name="connsiteY146" fmla="*/ 138766 h 1009650"/>
                <a:gd name="connsiteX147" fmla="*/ 629439 w 971550"/>
                <a:gd name="connsiteY147" fmla="*/ 163234 h 1009650"/>
                <a:gd name="connsiteX148" fmla="*/ 648119 w 971550"/>
                <a:gd name="connsiteY148" fmla="*/ 147185 h 1009650"/>
                <a:gd name="connsiteX149" fmla="*/ 679077 w 971550"/>
                <a:gd name="connsiteY149" fmla="*/ 156043 h 1009650"/>
                <a:gd name="connsiteX150" fmla="*/ 719857 w 971550"/>
                <a:gd name="connsiteY150" fmla="*/ 170951 h 1009650"/>
                <a:gd name="connsiteX151" fmla="*/ 731871 w 971550"/>
                <a:gd name="connsiteY151" fmla="*/ 185246 h 1009650"/>
                <a:gd name="connsiteX152" fmla="*/ 727837 w 971550"/>
                <a:gd name="connsiteY152" fmla="*/ 198752 h 1009650"/>
                <a:gd name="connsiteX153" fmla="*/ 756427 w 971550"/>
                <a:gd name="connsiteY153" fmla="*/ 191209 h 1009650"/>
                <a:gd name="connsiteX154" fmla="*/ 804310 w 971550"/>
                <a:gd name="connsiteY154" fmla="*/ 204189 h 1009650"/>
                <a:gd name="connsiteX155" fmla="*/ 841056 w 971550"/>
                <a:gd name="connsiteY155" fmla="*/ 203224 h 1009650"/>
                <a:gd name="connsiteX156" fmla="*/ 877363 w 971550"/>
                <a:gd name="connsiteY156" fmla="*/ 223483 h 1009650"/>
                <a:gd name="connsiteX157" fmla="*/ 908759 w 971550"/>
                <a:gd name="connsiteY157" fmla="*/ 250932 h 1009650"/>
                <a:gd name="connsiteX158" fmla="*/ 927702 w 971550"/>
                <a:gd name="connsiteY158" fmla="*/ 257948 h 1009650"/>
                <a:gd name="connsiteX159" fmla="*/ 948750 w 971550"/>
                <a:gd name="connsiteY159" fmla="*/ 259001 h 1009650"/>
                <a:gd name="connsiteX160" fmla="*/ 957695 w 971550"/>
                <a:gd name="connsiteY160" fmla="*/ 266718 h 1009650"/>
                <a:gd name="connsiteX161" fmla="*/ 966027 w 971550"/>
                <a:gd name="connsiteY161" fmla="*/ 298027 h 1009650"/>
                <a:gd name="connsiteX162" fmla="*/ 970148 w 971550"/>
                <a:gd name="connsiteY162" fmla="*/ 312848 h 1009650"/>
                <a:gd name="connsiteX163" fmla="*/ 960326 w 971550"/>
                <a:gd name="connsiteY163" fmla="*/ 353715 h 1009650"/>
                <a:gd name="connsiteX164" fmla="*/ 947785 w 971550"/>
                <a:gd name="connsiteY164" fmla="*/ 369852 h 1009650"/>
                <a:gd name="connsiteX165" fmla="*/ 913144 w 971550"/>
                <a:gd name="connsiteY165" fmla="*/ 404405 h 1009650"/>
                <a:gd name="connsiteX166" fmla="*/ 897446 w 971550"/>
                <a:gd name="connsiteY166" fmla="*/ 432556 h 1009650"/>
                <a:gd name="connsiteX167" fmla="*/ 879293 w 971550"/>
                <a:gd name="connsiteY167" fmla="*/ 454305 h 1009650"/>
                <a:gd name="connsiteX168" fmla="*/ 873154 w 971550"/>
                <a:gd name="connsiteY168" fmla="*/ 454831 h 1009650"/>
                <a:gd name="connsiteX169" fmla="*/ 866226 w 971550"/>
                <a:gd name="connsiteY169" fmla="*/ 473248 h 1009650"/>
                <a:gd name="connsiteX170" fmla="*/ 867980 w 971550"/>
                <a:gd name="connsiteY170" fmla="*/ 520605 h 1009650"/>
                <a:gd name="connsiteX171" fmla="*/ 861139 w 971550"/>
                <a:gd name="connsiteY171" fmla="*/ 559894 h 1009650"/>
                <a:gd name="connsiteX172" fmla="*/ 858508 w 971550"/>
                <a:gd name="connsiteY172" fmla="*/ 576820 h 1009650"/>
                <a:gd name="connsiteX173" fmla="*/ 850791 w 971550"/>
                <a:gd name="connsiteY173" fmla="*/ 586906 h 1009650"/>
                <a:gd name="connsiteX174" fmla="*/ 846406 w 971550"/>
                <a:gd name="connsiteY174" fmla="*/ 621459 h 1009650"/>
                <a:gd name="connsiteX175" fmla="*/ 821499 w 971550"/>
                <a:gd name="connsiteY175" fmla="*/ 655486 h 1009650"/>
                <a:gd name="connsiteX176" fmla="*/ 817290 w 971550"/>
                <a:gd name="connsiteY176" fmla="*/ 682584 h 1009650"/>
                <a:gd name="connsiteX177" fmla="*/ 797382 w 971550"/>
                <a:gd name="connsiteY177" fmla="*/ 694073 h 1009650"/>
                <a:gd name="connsiteX178" fmla="*/ 791594 w 971550"/>
                <a:gd name="connsiteY178" fmla="*/ 709946 h 1009650"/>
                <a:gd name="connsiteX179" fmla="*/ 764934 w 971550"/>
                <a:gd name="connsiteY179" fmla="*/ 709859 h 1009650"/>
                <a:gd name="connsiteX180" fmla="*/ 726259 w 971550"/>
                <a:gd name="connsiteY180" fmla="*/ 720120 h 1009650"/>
                <a:gd name="connsiteX181" fmla="*/ 708894 w 971550"/>
                <a:gd name="connsiteY181" fmla="*/ 731959 h 1009650"/>
                <a:gd name="connsiteX182" fmla="*/ 681357 w 971550"/>
                <a:gd name="connsiteY182" fmla="*/ 739764 h 1009650"/>
                <a:gd name="connsiteX183" fmla="*/ 652416 w 971550"/>
                <a:gd name="connsiteY183" fmla="*/ 761163 h 1009650"/>
                <a:gd name="connsiteX184" fmla="*/ 631632 w 971550"/>
                <a:gd name="connsiteY184" fmla="*/ 787998 h 1009650"/>
                <a:gd name="connsiteX185" fmla="*/ 628036 w 971550"/>
                <a:gd name="connsiteY185" fmla="*/ 808344 h 1009650"/>
                <a:gd name="connsiteX186" fmla="*/ 632158 w 971550"/>
                <a:gd name="connsiteY186" fmla="*/ 823516 h 1009650"/>
                <a:gd name="connsiteX187" fmla="*/ 627510 w 971550"/>
                <a:gd name="connsiteY187" fmla="*/ 851404 h 1009650"/>
                <a:gd name="connsiteX188" fmla="*/ 621985 w 971550"/>
                <a:gd name="connsiteY188" fmla="*/ 864997 h 1009650"/>
                <a:gd name="connsiteX189" fmla="*/ 604796 w 971550"/>
                <a:gd name="connsiteY189" fmla="*/ 880345 h 1009650"/>
                <a:gd name="connsiteX190" fmla="*/ 577522 w 971550"/>
                <a:gd name="connsiteY190" fmla="*/ 930158 h 1009650"/>
                <a:gd name="connsiteX191" fmla="*/ 555861 w 971550"/>
                <a:gd name="connsiteY191" fmla="*/ 952872 h 1009650"/>
                <a:gd name="connsiteX192" fmla="*/ 539110 w 971550"/>
                <a:gd name="connsiteY192" fmla="*/ 966377 h 1009650"/>
                <a:gd name="connsiteX193" fmla="*/ 527972 w 971550"/>
                <a:gd name="connsiteY193" fmla="*/ 994090 h 1009650"/>
                <a:gd name="connsiteX194" fmla="*/ 511660 w 971550"/>
                <a:gd name="connsiteY194" fmla="*/ 1010840 h 1009650"/>
                <a:gd name="connsiteX195" fmla="*/ 504820 w 971550"/>
                <a:gd name="connsiteY195" fmla="*/ 994178 h 1009650"/>
                <a:gd name="connsiteX196" fmla="*/ 515694 w 971550"/>
                <a:gd name="connsiteY196" fmla="*/ 980409 h 1009650"/>
                <a:gd name="connsiteX197" fmla="*/ 501487 w 971550"/>
                <a:gd name="connsiteY197" fmla="*/ 960677 h 1009650"/>
                <a:gd name="connsiteX198" fmla="*/ 482193 w 971550"/>
                <a:gd name="connsiteY198" fmla="*/ 944716 h 1009650"/>
                <a:gd name="connsiteX199" fmla="*/ 456849 w 971550"/>
                <a:gd name="connsiteY199" fmla="*/ 926474 h 1009650"/>
                <a:gd name="connsiteX200" fmla="*/ 447728 w 971550"/>
                <a:gd name="connsiteY200" fmla="*/ 927264 h 1009650"/>
                <a:gd name="connsiteX201" fmla="*/ 423085 w 971550"/>
                <a:gd name="connsiteY201" fmla="*/ 905339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971550" h="1009650">
                  <a:moveTo>
                    <a:pt x="407124" y="908321"/>
                  </a:moveTo>
                  <a:lnTo>
                    <a:pt x="439923" y="869996"/>
                  </a:lnTo>
                  <a:lnTo>
                    <a:pt x="467723" y="842986"/>
                  </a:lnTo>
                  <a:lnTo>
                    <a:pt x="484211" y="831760"/>
                  </a:lnTo>
                  <a:lnTo>
                    <a:pt x="504907" y="816588"/>
                  </a:lnTo>
                  <a:lnTo>
                    <a:pt x="505434" y="794751"/>
                  </a:lnTo>
                  <a:lnTo>
                    <a:pt x="493068" y="779053"/>
                  </a:lnTo>
                  <a:lnTo>
                    <a:pt x="480878" y="784227"/>
                  </a:lnTo>
                  <a:lnTo>
                    <a:pt x="485702" y="768617"/>
                  </a:lnTo>
                  <a:lnTo>
                    <a:pt x="489034" y="752656"/>
                  </a:lnTo>
                  <a:lnTo>
                    <a:pt x="489034" y="737922"/>
                  </a:lnTo>
                  <a:lnTo>
                    <a:pt x="480177" y="733099"/>
                  </a:lnTo>
                  <a:lnTo>
                    <a:pt x="470968" y="737396"/>
                  </a:lnTo>
                  <a:lnTo>
                    <a:pt x="461848" y="736256"/>
                  </a:lnTo>
                  <a:lnTo>
                    <a:pt x="458953" y="725908"/>
                  </a:lnTo>
                  <a:lnTo>
                    <a:pt x="456673" y="701615"/>
                  </a:lnTo>
                  <a:lnTo>
                    <a:pt x="452025" y="693722"/>
                  </a:lnTo>
                  <a:lnTo>
                    <a:pt x="435450" y="686531"/>
                  </a:lnTo>
                  <a:lnTo>
                    <a:pt x="425453" y="691705"/>
                  </a:lnTo>
                  <a:lnTo>
                    <a:pt x="399494" y="686619"/>
                  </a:lnTo>
                  <a:lnTo>
                    <a:pt x="401072" y="651013"/>
                  </a:lnTo>
                  <a:lnTo>
                    <a:pt x="393793" y="636455"/>
                  </a:lnTo>
                  <a:lnTo>
                    <a:pt x="401511" y="631105"/>
                  </a:lnTo>
                  <a:lnTo>
                    <a:pt x="399143" y="616284"/>
                  </a:lnTo>
                  <a:lnTo>
                    <a:pt x="405896" y="604971"/>
                  </a:lnTo>
                  <a:lnTo>
                    <a:pt x="410281" y="584625"/>
                  </a:lnTo>
                  <a:lnTo>
                    <a:pt x="404405" y="568664"/>
                  </a:lnTo>
                  <a:lnTo>
                    <a:pt x="390987" y="561473"/>
                  </a:lnTo>
                  <a:lnTo>
                    <a:pt x="388356" y="551388"/>
                  </a:lnTo>
                  <a:lnTo>
                    <a:pt x="391952" y="536654"/>
                  </a:lnTo>
                  <a:lnTo>
                    <a:pt x="344858" y="535602"/>
                  </a:lnTo>
                  <a:lnTo>
                    <a:pt x="335386" y="506048"/>
                  </a:lnTo>
                  <a:lnTo>
                    <a:pt x="342578" y="505697"/>
                  </a:lnTo>
                  <a:lnTo>
                    <a:pt x="342227" y="494734"/>
                  </a:lnTo>
                  <a:lnTo>
                    <a:pt x="337403" y="487368"/>
                  </a:lnTo>
                  <a:lnTo>
                    <a:pt x="336351" y="472810"/>
                  </a:lnTo>
                  <a:lnTo>
                    <a:pt x="322056" y="465355"/>
                  </a:lnTo>
                  <a:lnTo>
                    <a:pt x="306621" y="465618"/>
                  </a:lnTo>
                  <a:lnTo>
                    <a:pt x="296448" y="458339"/>
                  </a:lnTo>
                  <a:lnTo>
                    <a:pt x="279785" y="453341"/>
                  </a:lnTo>
                  <a:lnTo>
                    <a:pt x="270138" y="443957"/>
                  </a:lnTo>
                  <a:lnTo>
                    <a:pt x="242601" y="439835"/>
                  </a:lnTo>
                  <a:lnTo>
                    <a:pt x="215853" y="417472"/>
                  </a:lnTo>
                  <a:lnTo>
                    <a:pt x="217870" y="400809"/>
                  </a:lnTo>
                  <a:lnTo>
                    <a:pt x="214888" y="391250"/>
                  </a:lnTo>
                  <a:lnTo>
                    <a:pt x="217432" y="372658"/>
                  </a:lnTo>
                  <a:lnTo>
                    <a:pt x="185246" y="376867"/>
                  </a:lnTo>
                  <a:lnTo>
                    <a:pt x="172355" y="386163"/>
                  </a:lnTo>
                  <a:lnTo>
                    <a:pt x="150868" y="396249"/>
                  </a:lnTo>
                  <a:lnTo>
                    <a:pt x="145343" y="403703"/>
                  </a:lnTo>
                  <a:lnTo>
                    <a:pt x="132715" y="404317"/>
                  </a:lnTo>
                  <a:lnTo>
                    <a:pt x="114386" y="402212"/>
                  </a:lnTo>
                  <a:lnTo>
                    <a:pt x="100529" y="406510"/>
                  </a:lnTo>
                  <a:lnTo>
                    <a:pt x="89304" y="403615"/>
                  </a:lnTo>
                  <a:lnTo>
                    <a:pt x="90970" y="365905"/>
                  </a:lnTo>
                  <a:lnTo>
                    <a:pt x="70800" y="380463"/>
                  </a:lnTo>
                  <a:lnTo>
                    <a:pt x="49138" y="379849"/>
                  </a:lnTo>
                  <a:lnTo>
                    <a:pt x="39842" y="366607"/>
                  </a:lnTo>
                  <a:lnTo>
                    <a:pt x="23530" y="365203"/>
                  </a:lnTo>
                  <a:lnTo>
                    <a:pt x="28704" y="354592"/>
                  </a:lnTo>
                  <a:lnTo>
                    <a:pt x="15023" y="339508"/>
                  </a:lnTo>
                  <a:lnTo>
                    <a:pt x="4763" y="317320"/>
                  </a:lnTo>
                  <a:lnTo>
                    <a:pt x="11252" y="312848"/>
                  </a:lnTo>
                  <a:lnTo>
                    <a:pt x="11252" y="302411"/>
                  </a:lnTo>
                  <a:lnTo>
                    <a:pt x="26161" y="295308"/>
                  </a:lnTo>
                  <a:lnTo>
                    <a:pt x="23705" y="282065"/>
                  </a:lnTo>
                  <a:lnTo>
                    <a:pt x="29932" y="273471"/>
                  </a:lnTo>
                  <a:lnTo>
                    <a:pt x="31774" y="262070"/>
                  </a:lnTo>
                  <a:lnTo>
                    <a:pt x="59837" y="245320"/>
                  </a:lnTo>
                  <a:lnTo>
                    <a:pt x="80008" y="240672"/>
                  </a:lnTo>
                  <a:lnTo>
                    <a:pt x="83253" y="236988"/>
                  </a:lnTo>
                  <a:lnTo>
                    <a:pt x="105441" y="238128"/>
                  </a:lnTo>
                  <a:lnTo>
                    <a:pt x="116491" y="171039"/>
                  </a:lnTo>
                  <a:lnTo>
                    <a:pt x="117104" y="160427"/>
                  </a:lnTo>
                  <a:lnTo>
                    <a:pt x="113246" y="146483"/>
                  </a:lnTo>
                  <a:lnTo>
                    <a:pt x="102371" y="137538"/>
                  </a:lnTo>
                  <a:lnTo>
                    <a:pt x="102459" y="119823"/>
                  </a:lnTo>
                  <a:lnTo>
                    <a:pt x="116315" y="115789"/>
                  </a:lnTo>
                  <a:lnTo>
                    <a:pt x="121226" y="118332"/>
                  </a:lnTo>
                  <a:lnTo>
                    <a:pt x="122016" y="108948"/>
                  </a:lnTo>
                  <a:lnTo>
                    <a:pt x="107633" y="106405"/>
                  </a:lnTo>
                  <a:lnTo>
                    <a:pt x="107370" y="91145"/>
                  </a:lnTo>
                  <a:lnTo>
                    <a:pt x="155253" y="91672"/>
                  </a:lnTo>
                  <a:lnTo>
                    <a:pt x="163409" y="83253"/>
                  </a:lnTo>
                  <a:lnTo>
                    <a:pt x="170250" y="90970"/>
                  </a:lnTo>
                  <a:lnTo>
                    <a:pt x="174985" y="105440"/>
                  </a:lnTo>
                  <a:lnTo>
                    <a:pt x="179633" y="102371"/>
                  </a:lnTo>
                  <a:lnTo>
                    <a:pt x="193227" y="115350"/>
                  </a:lnTo>
                  <a:lnTo>
                    <a:pt x="212345" y="113772"/>
                  </a:lnTo>
                  <a:lnTo>
                    <a:pt x="217081" y="106230"/>
                  </a:lnTo>
                  <a:lnTo>
                    <a:pt x="235322" y="100529"/>
                  </a:lnTo>
                  <a:lnTo>
                    <a:pt x="245495" y="96583"/>
                  </a:lnTo>
                  <a:lnTo>
                    <a:pt x="248302" y="86234"/>
                  </a:lnTo>
                  <a:lnTo>
                    <a:pt x="265929" y="79218"/>
                  </a:lnTo>
                  <a:lnTo>
                    <a:pt x="264526" y="74132"/>
                  </a:lnTo>
                  <a:lnTo>
                    <a:pt x="243741" y="72027"/>
                  </a:lnTo>
                  <a:lnTo>
                    <a:pt x="240321" y="56592"/>
                  </a:lnTo>
                  <a:lnTo>
                    <a:pt x="241286" y="40193"/>
                  </a:lnTo>
                  <a:lnTo>
                    <a:pt x="230323" y="33878"/>
                  </a:lnTo>
                  <a:lnTo>
                    <a:pt x="234884" y="31598"/>
                  </a:lnTo>
                  <a:lnTo>
                    <a:pt x="253125" y="34755"/>
                  </a:lnTo>
                  <a:lnTo>
                    <a:pt x="272682" y="40894"/>
                  </a:lnTo>
                  <a:lnTo>
                    <a:pt x="279785" y="35106"/>
                  </a:lnTo>
                  <a:lnTo>
                    <a:pt x="297413" y="31247"/>
                  </a:lnTo>
                  <a:lnTo>
                    <a:pt x="324950" y="22127"/>
                  </a:lnTo>
                  <a:lnTo>
                    <a:pt x="333983" y="12743"/>
                  </a:lnTo>
                  <a:lnTo>
                    <a:pt x="330650" y="5815"/>
                  </a:lnTo>
                  <a:lnTo>
                    <a:pt x="343455" y="4763"/>
                  </a:lnTo>
                  <a:lnTo>
                    <a:pt x="349242" y="10375"/>
                  </a:lnTo>
                  <a:lnTo>
                    <a:pt x="345998" y="21162"/>
                  </a:lnTo>
                  <a:lnTo>
                    <a:pt x="354417" y="24845"/>
                  </a:lnTo>
                  <a:lnTo>
                    <a:pt x="360117" y="36246"/>
                  </a:lnTo>
                  <a:lnTo>
                    <a:pt x="353277" y="44841"/>
                  </a:lnTo>
                  <a:lnTo>
                    <a:pt x="349330" y="65713"/>
                  </a:lnTo>
                  <a:lnTo>
                    <a:pt x="355645" y="78078"/>
                  </a:lnTo>
                  <a:lnTo>
                    <a:pt x="357399" y="89392"/>
                  </a:lnTo>
                  <a:lnTo>
                    <a:pt x="372570" y="100792"/>
                  </a:lnTo>
                  <a:lnTo>
                    <a:pt x="384673" y="102020"/>
                  </a:lnTo>
                  <a:lnTo>
                    <a:pt x="387391" y="97284"/>
                  </a:lnTo>
                  <a:lnTo>
                    <a:pt x="395109" y="96232"/>
                  </a:lnTo>
                  <a:lnTo>
                    <a:pt x="406247" y="91935"/>
                  </a:lnTo>
                  <a:lnTo>
                    <a:pt x="414227" y="85445"/>
                  </a:lnTo>
                  <a:lnTo>
                    <a:pt x="427821" y="87462"/>
                  </a:lnTo>
                  <a:lnTo>
                    <a:pt x="433784" y="86585"/>
                  </a:lnTo>
                  <a:lnTo>
                    <a:pt x="447202" y="88602"/>
                  </a:lnTo>
                  <a:lnTo>
                    <a:pt x="449394" y="83603"/>
                  </a:lnTo>
                  <a:lnTo>
                    <a:pt x="445272" y="78780"/>
                  </a:lnTo>
                  <a:lnTo>
                    <a:pt x="447728" y="71677"/>
                  </a:lnTo>
                  <a:lnTo>
                    <a:pt x="457638" y="73869"/>
                  </a:lnTo>
                  <a:lnTo>
                    <a:pt x="469302" y="71326"/>
                  </a:lnTo>
                  <a:lnTo>
                    <a:pt x="483334" y="76500"/>
                  </a:lnTo>
                  <a:lnTo>
                    <a:pt x="494121" y="81586"/>
                  </a:lnTo>
                  <a:lnTo>
                    <a:pt x="501750" y="74921"/>
                  </a:lnTo>
                  <a:lnTo>
                    <a:pt x="507188" y="75974"/>
                  </a:lnTo>
                  <a:lnTo>
                    <a:pt x="510608" y="82902"/>
                  </a:lnTo>
                  <a:lnTo>
                    <a:pt x="522360" y="81148"/>
                  </a:lnTo>
                  <a:lnTo>
                    <a:pt x="531743" y="71852"/>
                  </a:lnTo>
                  <a:lnTo>
                    <a:pt x="539285" y="53786"/>
                  </a:lnTo>
                  <a:lnTo>
                    <a:pt x="553843" y="31423"/>
                  </a:lnTo>
                  <a:lnTo>
                    <a:pt x="562262" y="30283"/>
                  </a:lnTo>
                  <a:lnTo>
                    <a:pt x="568314" y="43788"/>
                  </a:lnTo>
                  <a:lnTo>
                    <a:pt x="582082" y="86585"/>
                  </a:lnTo>
                  <a:lnTo>
                    <a:pt x="595237" y="90619"/>
                  </a:lnTo>
                  <a:lnTo>
                    <a:pt x="595939" y="107457"/>
                  </a:lnTo>
                  <a:lnTo>
                    <a:pt x="577434" y="127540"/>
                  </a:lnTo>
                  <a:lnTo>
                    <a:pt x="585064" y="134907"/>
                  </a:lnTo>
                  <a:lnTo>
                    <a:pt x="628562" y="138766"/>
                  </a:lnTo>
                  <a:lnTo>
                    <a:pt x="629439" y="163234"/>
                  </a:lnTo>
                  <a:lnTo>
                    <a:pt x="648119" y="147185"/>
                  </a:lnTo>
                  <a:lnTo>
                    <a:pt x="679077" y="156043"/>
                  </a:lnTo>
                  <a:lnTo>
                    <a:pt x="719857" y="170951"/>
                  </a:lnTo>
                  <a:lnTo>
                    <a:pt x="731871" y="185246"/>
                  </a:lnTo>
                  <a:lnTo>
                    <a:pt x="727837" y="198752"/>
                  </a:lnTo>
                  <a:lnTo>
                    <a:pt x="756427" y="191209"/>
                  </a:lnTo>
                  <a:lnTo>
                    <a:pt x="804310" y="204189"/>
                  </a:lnTo>
                  <a:lnTo>
                    <a:pt x="841056" y="203224"/>
                  </a:lnTo>
                  <a:lnTo>
                    <a:pt x="877363" y="223483"/>
                  </a:lnTo>
                  <a:lnTo>
                    <a:pt x="908759" y="250932"/>
                  </a:lnTo>
                  <a:lnTo>
                    <a:pt x="927702" y="257948"/>
                  </a:lnTo>
                  <a:lnTo>
                    <a:pt x="948750" y="259001"/>
                  </a:lnTo>
                  <a:lnTo>
                    <a:pt x="957695" y="266718"/>
                  </a:lnTo>
                  <a:lnTo>
                    <a:pt x="966027" y="298027"/>
                  </a:lnTo>
                  <a:lnTo>
                    <a:pt x="970148" y="312848"/>
                  </a:lnTo>
                  <a:lnTo>
                    <a:pt x="960326" y="353715"/>
                  </a:lnTo>
                  <a:lnTo>
                    <a:pt x="947785" y="369852"/>
                  </a:lnTo>
                  <a:lnTo>
                    <a:pt x="913144" y="404405"/>
                  </a:lnTo>
                  <a:lnTo>
                    <a:pt x="897446" y="432556"/>
                  </a:lnTo>
                  <a:lnTo>
                    <a:pt x="879293" y="454305"/>
                  </a:lnTo>
                  <a:lnTo>
                    <a:pt x="873154" y="454831"/>
                  </a:lnTo>
                  <a:lnTo>
                    <a:pt x="866226" y="473248"/>
                  </a:lnTo>
                  <a:lnTo>
                    <a:pt x="867980" y="520605"/>
                  </a:lnTo>
                  <a:lnTo>
                    <a:pt x="861139" y="559894"/>
                  </a:lnTo>
                  <a:lnTo>
                    <a:pt x="858508" y="576820"/>
                  </a:lnTo>
                  <a:lnTo>
                    <a:pt x="850791" y="586906"/>
                  </a:lnTo>
                  <a:lnTo>
                    <a:pt x="846406" y="621459"/>
                  </a:lnTo>
                  <a:lnTo>
                    <a:pt x="821499" y="655486"/>
                  </a:lnTo>
                  <a:lnTo>
                    <a:pt x="817290" y="682584"/>
                  </a:lnTo>
                  <a:lnTo>
                    <a:pt x="797382" y="694073"/>
                  </a:lnTo>
                  <a:lnTo>
                    <a:pt x="791594" y="709946"/>
                  </a:lnTo>
                  <a:lnTo>
                    <a:pt x="764934" y="709859"/>
                  </a:lnTo>
                  <a:lnTo>
                    <a:pt x="726259" y="720120"/>
                  </a:lnTo>
                  <a:lnTo>
                    <a:pt x="708894" y="731959"/>
                  </a:lnTo>
                  <a:lnTo>
                    <a:pt x="681357" y="739764"/>
                  </a:lnTo>
                  <a:lnTo>
                    <a:pt x="652416" y="761163"/>
                  </a:lnTo>
                  <a:lnTo>
                    <a:pt x="631632" y="787998"/>
                  </a:lnTo>
                  <a:lnTo>
                    <a:pt x="628036" y="808344"/>
                  </a:lnTo>
                  <a:lnTo>
                    <a:pt x="632158" y="823516"/>
                  </a:lnTo>
                  <a:lnTo>
                    <a:pt x="627510" y="851404"/>
                  </a:lnTo>
                  <a:lnTo>
                    <a:pt x="621985" y="864997"/>
                  </a:lnTo>
                  <a:lnTo>
                    <a:pt x="604796" y="880345"/>
                  </a:lnTo>
                  <a:lnTo>
                    <a:pt x="577522" y="930158"/>
                  </a:lnTo>
                  <a:lnTo>
                    <a:pt x="555861" y="952872"/>
                  </a:lnTo>
                  <a:lnTo>
                    <a:pt x="539110" y="966377"/>
                  </a:lnTo>
                  <a:lnTo>
                    <a:pt x="527972" y="994090"/>
                  </a:lnTo>
                  <a:lnTo>
                    <a:pt x="511660" y="1010840"/>
                  </a:lnTo>
                  <a:lnTo>
                    <a:pt x="504820" y="994178"/>
                  </a:lnTo>
                  <a:lnTo>
                    <a:pt x="515694" y="980409"/>
                  </a:lnTo>
                  <a:lnTo>
                    <a:pt x="501487" y="960677"/>
                  </a:lnTo>
                  <a:lnTo>
                    <a:pt x="482193" y="944716"/>
                  </a:lnTo>
                  <a:lnTo>
                    <a:pt x="456849" y="926474"/>
                  </a:lnTo>
                  <a:lnTo>
                    <a:pt x="447728" y="927264"/>
                  </a:lnTo>
                  <a:lnTo>
                    <a:pt x="423085" y="90533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5" name="Freeform: Shape 1530">
              <a:extLst>
                <a:ext uri="{FF2B5EF4-FFF2-40B4-BE49-F238E27FC236}">
                  <a16:creationId xmlns:a16="http://schemas.microsoft.com/office/drawing/2014/main" id="{59929D8C-1F08-3C44-A748-5753B63BBA63}"/>
                </a:ext>
              </a:extLst>
            </p:cNvPr>
            <p:cNvSpPr/>
            <p:nvPr/>
          </p:nvSpPr>
          <p:spPr>
            <a:xfrm>
              <a:off x="6175031" y="4317716"/>
              <a:ext cx="46571" cy="77619"/>
            </a:xfrm>
            <a:custGeom>
              <a:avLst/>
              <a:gdLst>
                <a:gd name="connsiteX0" fmla="*/ 40368 w 57150"/>
                <a:gd name="connsiteY0" fmla="*/ 93601 h 95250"/>
                <a:gd name="connsiteX1" fmla="*/ 34317 w 57150"/>
                <a:gd name="connsiteY1" fmla="*/ 94917 h 95250"/>
                <a:gd name="connsiteX2" fmla="*/ 28090 w 57150"/>
                <a:gd name="connsiteY2" fmla="*/ 79482 h 95250"/>
                <a:gd name="connsiteX3" fmla="*/ 18882 w 57150"/>
                <a:gd name="connsiteY3" fmla="*/ 71677 h 95250"/>
                <a:gd name="connsiteX4" fmla="*/ 24231 w 57150"/>
                <a:gd name="connsiteY4" fmla="*/ 54575 h 95250"/>
                <a:gd name="connsiteX5" fmla="*/ 31598 w 57150"/>
                <a:gd name="connsiteY5" fmla="*/ 55628 h 95250"/>
                <a:gd name="connsiteX6" fmla="*/ 40193 w 57150"/>
                <a:gd name="connsiteY6" fmla="*/ 77991 h 95250"/>
                <a:gd name="connsiteX7" fmla="*/ 40368 w 57150"/>
                <a:gd name="connsiteY7" fmla="*/ 93601 h 95250"/>
                <a:gd name="connsiteX8" fmla="*/ 33352 w 57150"/>
                <a:gd name="connsiteY8" fmla="*/ 17391 h 95250"/>
                <a:gd name="connsiteX9" fmla="*/ 6516 w 57150"/>
                <a:gd name="connsiteY9" fmla="*/ 21776 h 95250"/>
                <a:gd name="connsiteX10" fmla="*/ 4763 w 57150"/>
                <a:gd name="connsiteY10" fmla="*/ 11690 h 95250"/>
                <a:gd name="connsiteX11" fmla="*/ 16339 w 57150"/>
                <a:gd name="connsiteY11" fmla="*/ 9498 h 95250"/>
                <a:gd name="connsiteX12" fmla="*/ 32563 w 57150"/>
                <a:gd name="connsiteY12" fmla="*/ 10288 h 95250"/>
                <a:gd name="connsiteX13" fmla="*/ 33352 w 57150"/>
                <a:gd name="connsiteY13" fmla="*/ 17391 h 95250"/>
                <a:gd name="connsiteX14" fmla="*/ 53523 w 57150"/>
                <a:gd name="connsiteY14" fmla="*/ 17128 h 95250"/>
                <a:gd name="connsiteX15" fmla="*/ 49313 w 57150"/>
                <a:gd name="connsiteY15" fmla="*/ 36509 h 95250"/>
                <a:gd name="connsiteX16" fmla="*/ 44753 w 57150"/>
                <a:gd name="connsiteY16" fmla="*/ 33001 h 95250"/>
                <a:gd name="connsiteX17" fmla="*/ 45192 w 57150"/>
                <a:gd name="connsiteY17" fmla="*/ 18707 h 95250"/>
                <a:gd name="connsiteX18" fmla="*/ 34141 w 57150"/>
                <a:gd name="connsiteY18" fmla="*/ 7920 h 95250"/>
                <a:gd name="connsiteX19" fmla="*/ 34054 w 57150"/>
                <a:gd name="connsiteY19" fmla="*/ 4763 h 95250"/>
                <a:gd name="connsiteX20" fmla="*/ 53523 w 57150"/>
                <a:gd name="connsiteY20" fmla="*/ 1712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95250">
                  <a:moveTo>
                    <a:pt x="40368" y="93601"/>
                  </a:moveTo>
                  <a:lnTo>
                    <a:pt x="34317" y="94917"/>
                  </a:lnTo>
                  <a:lnTo>
                    <a:pt x="28090" y="79482"/>
                  </a:lnTo>
                  <a:lnTo>
                    <a:pt x="18882" y="71677"/>
                  </a:lnTo>
                  <a:lnTo>
                    <a:pt x="24231" y="54575"/>
                  </a:lnTo>
                  <a:lnTo>
                    <a:pt x="31598" y="55628"/>
                  </a:lnTo>
                  <a:lnTo>
                    <a:pt x="40193" y="77991"/>
                  </a:lnTo>
                  <a:lnTo>
                    <a:pt x="40368" y="93601"/>
                  </a:lnTo>
                  <a:close/>
                  <a:moveTo>
                    <a:pt x="33352" y="17391"/>
                  </a:moveTo>
                  <a:lnTo>
                    <a:pt x="6516" y="21776"/>
                  </a:lnTo>
                  <a:lnTo>
                    <a:pt x="4763" y="11690"/>
                  </a:lnTo>
                  <a:lnTo>
                    <a:pt x="16339" y="9498"/>
                  </a:lnTo>
                  <a:lnTo>
                    <a:pt x="32563" y="10288"/>
                  </a:lnTo>
                  <a:lnTo>
                    <a:pt x="33352" y="17391"/>
                  </a:lnTo>
                  <a:close/>
                  <a:moveTo>
                    <a:pt x="53523" y="17128"/>
                  </a:moveTo>
                  <a:lnTo>
                    <a:pt x="49313" y="36509"/>
                  </a:lnTo>
                  <a:lnTo>
                    <a:pt x="44753" y="33001"/>
                  </a:lnTo>
                  <a:lnTo>
                    <a:pt x="45192" y="18707"/>
                  </a:lnTo>
                  <a:lnTo>
                    <a:pt x="34141" y="7920"/>
                  </a:lnTo>
                  <a:lnTo>
                    <a:pt x="34054" y="4763"/>
                  </a:lnTo>
                  <a:lnTo>
                    <a:pt x="53523" y="1712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6" name="Freeform: Shape 1531">
              <a:extLst>
                <a:ext uri="{FF2B5EF4-FFF2-40B4-BE49-F238E27FC236}">
                  <a16:creationId xmlns:a16="http://schemas.microsoft.com/office/drawing/2014/main" id="{F24D037C-125A-8248-839C-8CE4FCD391CA}"/>
                </a:ext>
              </a:extLst>
            </p:cNvPr>
            <p:cNvSpPr/>
            <p:nvPr/>
          </p:nvSpPr>
          <p:spPr>
            <a:xfrm>
              <a:off x="9537316" y="4289488"/>
              <a:ext cx="72444" cy="41397"/>
            </a:xfrm>
            <a:custGeom>
              <a:avLst/>
              <a:gdLst>
                <a:gd name="connsiteX0" fmla="*/ 75623 w 88900"/>
                <a:gd name="connsiteY0" fmla="*/ 19320 h 50800"/>
                <a:gd name="connsiteX1" fmla="*/ 85620 w 88900"/>
                <a:gd name="connsiteY1" fmla="*/ 28090 h 50800"/>
                <a:gd name="connsiteX2" fmla="*/ 83866 w 88900"/>
                <a:gd name="connsiteY2" fmla="*/ 45016 h 50800"/>
                <a:gd name="connsiteX3" fmla="*/ 63783 w 88900"/>
                <a:gd name="connsiteY3" fmla="*/ 45805 h 50800"/>
                <a:gd name="connsiteX4" fmla="*/ 43087 w 88900"/>
                <a:gd name="connsiteY4" fmla="*/ 43964 h 50800"/>
                <a:gd name="connsiteX5" fmla="*/ 27564 w 88900"/>
                <a:gd name="connsiteY5" fmla="*/ 48261 h 50800"/>
                <a:gd name="connsiteX6" fmla="*/ 5201 w 88900"/>
                <a:gd name="connsiteY6" fmla="*/ 37825 h 50800"/>
                <a:gd name="connsiteX7" fmla="*/ 4763 w 88900"/>
                <a:gd name="connsiteY7" fmla="*/ 32300 h 50800"/>
                <a:gd name="connsiteX8" fmla="*/ 20987 w 88900"/>
                <a:gd name="connsiteY8" fmla="*/ 11779 h 50800"/>
                <a:gd name="connsiteX9" fmla="*/ 34229 w 88900"/>
                <a:gd name="connsiteY9" fmla="*/ 4763 h 50800"/>
                <a:gd name="connsiteX10" fmla="*/ 51857 w 88900"/>
                <a:gd name="connsiteY10" fmla="*/ 11165 h 50800"/>
                <a:gd name="connsiteX11" fmla="*/ 64836 w 88900"/>
                <a:gd name="connsiteY11" fmla="*/ 1186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00" h="50800">
                  <a:moveTo>
                    <a:pt x="75623" y="19320"/>
                  </a:moveTo>
                  <a:lnTo>
                    <a:pt x="85620" y="28090"/>
                  </a:lnTo>
                  <a:lnTo>
                    <a:pt x="83866" y="45016"/>
                  </a:lnTo>
                  <a:lnTo>
                    <a:pt x="63783" y="45805"/>
                  </a:lnTo>
                  <a:lnTo>
                    <a:pt x="43087" y="43964"/>
                  </a:lnTo>
                  <a:lnTo>
                    <a:pt x="27564" y="48261"/>
                  </a:lnTo>
                  <a:lnTo>
                    <a:pt x="5201" y="37825"/>
                  </a:lnTo>
                  <a:lnTo>
                    <a:pt x="4763" y="32300"/>
                  </a:lnTo>
                  <a:lnTo>
                    <a:pt x="20987" y="11779"/>
                  </a:lnTo>
                  <a:lnTo>
                    <a:pt x="34229" y="4763"/>
                  </a:lnTo>
                  <a:lnTo>
                    <a:pt x="51857" y="11165"/>
                  </a:lnTo>
                  <a:lnTo>
                    <a:pt x="64836" y="1186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7" name="Freeform: Shape 1532">
              <a:extLst>
                <a:ext uri="{FF2B5EF4-FFF2-40B4-BE49-F238E27FC236}">
                  <a16:creationId xmlns:a16="http://schemas.microsoft.com/office/drawing/2014/main" id="{6CDFB6B6-C624-5247-B53B-39DFDADC62F7}"/>
                </a:ext>
              </a:extLst>
            </p:cNvPr>
            <p:cNvSpPr/>
            <p:nvPr/>
          </p:nvSpPr>
          <p:spPr>
            <a:xfrm>
              <a:off x="8156325" y="5234684"/>
              <a:ext cx="196634" cy="201808"/>
            </a:xfrm>
            <a:custGeom>
              <a:avLst/>
              <a:gdLst>
                <a:gd name="connsiteX0" fmla="*/ 146220 w 241300"/>
                <a:gd name="connsiteY0" fmla="*/ 27301 h 247650"/>
                <a:gd name="connsiteX1" fmla="*/ 151131 w 241300"/>
                <a:gd name="connsiteY1" fmla="*/ 31861 h 247650"/>
                <a:gd name="connsiteX2" fmla="*/ 158937 w 241300"/>
                <a:gd name="connsiteY2" fmla="*/ 46858 h 247650"/>
                <a:gd name="connsiteX3" fmla="*/ 186737 w 241300"/>
                <a:gd name="connsiteY3" fmla="*/ 75360 h 247650"/>
                <a:gd name="connsiteX4" fmla="*/ 197261 w 241300"/>
                <a:gd name="connsiteY4" fmla="*/ 78166 h 247650"/>
                <a:gd name="connsiteX5" fmla="*/ 197349 w 241300"/>
                <a:gd name="connsiteY5" fmla="*/ 87374 h 247650"/>
                <a:gd name="connsiteX6" fmla="*/ 204540 w 241300"/>
                <a:gd name="connsiteY6" fmla="*/ 104037 h 247650"/>
                <a:gd name="connsiteX7" fmla="*/ 223571 w 241300"/>
                <a:gd name="connsiteY7" fmla="*/ 108071 h 247650"/>
                <a:gd name="connsiteX8" fmla="*/ 239269 w 241300"/>
                <a:gd name="connsiteY8" fmla="*/ 119999 h 247650"/>
                <a:gd name="connsiteX9" fmla="*/ 204452 w 241300"/>
                <a:gd name="connsiteY9" fmla="*/ 139467 h 247650"/>
                <a:gd name="connsiteX10" fmla="*/ 182352 w 241300"/>
                <a:gd name="connsiteY10" fmla="*/ 159287 h 247650"/>
                <a:gd name="connsiteX11" fmla="*/ 174196 w 241300"/>
                <a:gd name="connsiteY11" fmla="*/ 177090 h 247650"/>
                <a:gd name="connsiteX12" fmla="*/ 166830 w 241300"/>
                <a:gd name="connsiteY12" fmla="*/ 187175 h 247650"/>
                <a:gd name="connsiteX13" fmla="*/ 153412 w 241300"/>
                <a:gd name="connsiteY13" fmla="*/ 189368 h 247650"/>
                <a:gd name="connsiteX14" fmla="*/ 149115 w 241300"/>
                <a:gd name="connsiteY14" fmla="*/ 202260 h 247650"/>
                <a:gd name="connsiteX15" fmla="*/ 146571 w 241300"/>
                <a:gd name="connsiteY15" fmla="*/ 210679 h 247650"/>
                <a:gd name="connsiteX16" fmla="*/ 130873 w 241300"/>
                <a:gd name="connsiteY16" fmla="*/ 216993 h 247650"/>
                <a:gd name="connsiteX17" fmla="*/ 110878 w 241300"/>
                <a:gd name="connsiteY17" fmla="*/ 215677 h 247650"/>
                <a:gd name="connsiteX18" fmla="*/ 99126 w 241300"/>
                <a:gd name="connsiteY18" fmla="*/ 208135 h 247650"/>
                <a:gd name="connsiteX19" fmla="*/ 88778 w 241300"/>
                <a:gd name="connsiteY19" fmla="*/ 204803 h 247650"/>
                <a:gd name="connsiteX20" fmla="*/ 76763 w 241300"/>
                <a:gd name="connsiteY20" fmla="*/ 211117 h 247650"/>
                <a:gd name="connsiteX21" fmla="*/ 70712 w 241300"/>
                <a:gd name="connsiteY21" fmla="*/ 224097 h 247650"/>
                <a:gd name="connsiteX22" fmla="*/ 59048 w 241300"/>
                <a:gd name="connsiteY22" fmla="*/ 232253 h 247650"/>
                <a:gd name="connsiteX23" fmla="*/ 46770 w 241300"/>
                <a:gd name="connsiteY23" fmla="*/ 244443 h 247650"/>
                <a:gd name="connsiteX24" fmla="*/ 29143 w 241300"/>
                <a:gd name="connsiteY24" fmla="*/ 247249 h 247650"/>
                <a:gd name="connsiteX25" fmla="*/ 23706 w 241300"/>
                <a:gd name="connsiteY25" fmla="*/ 237690 h 247650"/>
                <a:gd name="connsiteX26" fmla="*/ 25986 w 241300"/>
                <a:gd name="connsiteY26" fmla="*/ 221027 h 247650"/>
                <a:gd name="connsiteX27" fmla="*/ 11340 w 241300"/>
                <a:gd name="connsiteY27" fmla="*/ 195331 h 247650"/>
                <a:gd name="connsiteX28" fmla="*/ 4763 w 241300"/>
                <a:gd name="connsiteY28" fmla="*/ 191298 h 247650"/>
                <a:gd name="connsiteX29" fmla="*/ 4763 w 241300"/>
                <a:gd name="connsiteY29" fmla="*/ 113596 h 247650"/>
                <a:gd name="connsiteX30" fmla="*/ 28967 w 241300"/>
                <a:gd name="connsiteY30" fmla="*/ 112632 h 247650"/>
                <a:gd name="connsiteX31" fmla="*/ 29669 w 241300"/>
                <a:gd name="connsiteY31" fmla="*/ 19934 h 247650"/>
                <a:gd name="connsiteX32" fmla="*/ 47998 w 241300"/>
                <a:gd name="connsiteY32" fmla="*/ 19145 h 247650"/>
                <a:gd name="connsiteX33" fmla="*/ 85884 w 241300"/>
                <a:gd name="connsiteY33" fmla="*/ 10112 h 247650"/>
                <a:gd name="connsiteX34" fmla="*/ 95355 w 241300"/>
                <a:gd name="connsiteY34" fmla="*/ 20724 h 247650"/>
                <a:gd name="connsiteX35" fmla="*/ 110966 w 241300"/>
                <a:gd name="connsiteY35" fmla="*/ 10638 h 247650"/>
                <a:gd name="connsiteX36" fmla="*/ 118508 w 241300"/>
                <a:gd name="connsiteY36" fmla="*/ 10550 h 247650"/>
                <a:gd name="connsiteX37" fmla="*/ 132364 w 241300"/>
                <a:gd name="connsiteY37" fmla="*/ 4763 h 247650"/>
                <a:gd name="connsiteX38" fmla="*/ 136749 w 241300"/>
                <a:gd name="connsiteY38" fmla="*/ 669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1300" h="247650">
                  <a:moveTo>
                    <a:pt x="146220" y="27301"/>
                  </a:moveTo>
                  <a:lnTo>
                    <a:pt x="151131" y="31861"/>
                  </a:lnTo>
                  <a:lnTo>
                    <a:pt x="158937" y="46858"/>
                  </a:lnTo>
                  <a:lnTo>
                    <a:pt x="186737" y="75360"/>
                  </a:lnTo>
                  <a:lnTo>
                    <a:pt x="197261" y="78166"/>
                  </a:lnTo>
                  <a:lnTo>
                    <a:pt x="197349" y="87374"/>
                  </a:lnTo>
                  <a:lnTo>
                    <a:pt x="204540" y="104037"/>
                  </a:lnTo>
                  <a:lnTo>
                    <a:pt x="223571" y="108071"/>
                  </a:lnTo>
                  <a:lnTo>
                    <a:pt x="239269" y="119999"/>
                  </a:lnTo>
                  <a:lnTo>
                    <a:pt x="204452" y="139467"/>
                  </a:lnTo>
                  <a:lnTo>
                    <a:pt x="182352" y="159287"/>
                  </a:lnTo>
                  <a:lnTo>
                    <a:pt x="174196" y="177090"/>
                  </a:lnTo>
                  <a:lnTo>
                    <a:pt x="166830" y="187175"/>
                  </a:lnTo>
                  <a:lnTo>
                    <a:pt x="153412" y="189368"/>
                  </a:lnTo>
                  <a:lnTo>
                    <a:pt x="149115" y="202260"/>
                  </a:lnTo>
                  <a:lnTo>
                    <a:pt x="146571" y="210679"/>
                  </a:lnTo>
                  <a:lnTo>
                    <a:pt x="130873" y="216993"/>
                  </a:lnTo>
                  <a:lnTo>
                    <a:pt x="110878" y="215677"/>
                  </a:lnTo>
                  <a:lnTo>
                    <a:pt x="99126" y="208135"/>
                  </a:lnTo>
                  <a:lnTo>
                    <a:pt x="88778" y="204803"/>
                  </a:lnTo>
                  <a:lnTo>
                    <a:pt x="76763" y="211117"/>
                  </a:lnTo>
                  <a:lnTo>
                    <a:pt x="70712" y="224097"/>
                  </a:lnTo>
                  <a:lnTo>
                    <a:pt x="59048" y="232253"/>
                  </a:lnTo>
                  <a:lnTo>
                    <a:pt x="46770" y="244443"/>
                  </a:lnTo>
                  <a:lnTo>
                    <a:pt x="29143" y="247249"/>
                  </a:lnTo>
                  <a:lnTo>
                    <a:pt x="23706" y="237690"/>
                  </a:lnTo>
                  <a:lnTo>
                    <a:pt x="25986" y="221027"/>
                  </a:lnTo>
                  <a:lnTo>
                    <a:pt x="11340" y="195331"/>
                  </a:lnTo>
                  <a:lnTo>
                    <a:pt x="4763" y="191298"/>
                  </a:lnTo>
                  <a:lnTo>
                    <a:pt x="4763" y="113596"/>
                  </a:lnTo>
                  <a:lnTo>
                    <a:pt x="28967" y="112632"/>
                  </a:lnTo>
                  <a:lnTo>
                    <a:pt x="29669" y="19934"/>
                  </a:lnTo>
                  <a:lnTo>
                    <a:pt x="47998" y="19145"/>
                  </a:lnTo>
                  <a:lnTo>
                    <a:pt x="85884" y="10112"/>
                  </a:lnTo>
                  <a:lnTo>
                    <a:pt x="95355" y="20724"/>
                  </a:lnTo>
                  <a:lnTo>
                    <a:pt x="110966" y="10638"/>
                  </a:lnTo>
                  <a:lnTo>
                    <a:pt x="118508" y="10550"/>
                  </a:lnTo>
                  <a:lnTo>
                    <a:pt x="132364" y="4763"/>
                  </a:lnTo>
                  <a:lnTo>
                    <a:pt x="136749" y="66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8" name="Freeform: Shape 1533">
              <a:extLst>
                <a:ext uri="{FF2B5EF4-FFF2-40B4-BE49-F238E27FC236}">
                  <a16:creationId xmlns:a16="http://schemas.microsoft.com/office/drawing/2014/main" id="{A344BA68-5CC2-7F40-BA94-96FEBDCBF623}"/>
                </a:ext>
              </a:extLst>
            </p:cNvPr>
            <p:cNvSpPr/>
            <p:nvPr/>
          </p:nvSpPr>
          <p:spPr>
            <a:xfrm>
              <a:off x="8222502" y="3517166"/>
              <a:ext cx="196634" cy="170761"/>
            </a:xfrm>
            <a:custGeom>
              <a:avLst/>
              <a:gdLst>
                <a:gd name="connsiteX0" fmla="*/ 11778 w 241300"/>
                <a:gd name="connsiteY0" fmla="*/ 101406 h 209550"/>
                <a:gd name="connsiteX1" fmla="*/ 35545 w 241300"/>
                <a:gd name="connsiteY1" fmla="*/ 101757 h 209550"/>
                <a:gd name="connsiteX2" fmla="*/ 62205 w 241300"/>
                <a:gd name="connsiteY2" fmla="*/ 85971 h 209550"/>
                <a:gd name="connsiteX3" fmla="*/ 67906 w 241300"/>
                <a:gd name="connsiteY3" fmla="*/ 62117 h 209550"/>
                <a:gd name="connsiteX4" fmla="*/ 88076 w 241300"/>
                <a:gd name="connsiteY4" fmla="*/ 48349 h 209550"/>
                <a:gd name="connsiteX5" fmla="*/ 85796 w 241300"/>
                <a:gd name="connsiteY5" fmla="*/ 29055 h 209550"/>
                <a:gd name="connsiteX6" fmla="*/ 100705 w 241300"/>
                <a:gd name="connsiteY6" fmla="*/ 21689 h 209550"/>
                <a:gd name="connsiteX7" fmla="*/ 127190 w 241300"/>
                <a:gd name="connsiteY7" fmla="*/ 4763 h 209550"/>
                <a:gd name="connsiteX8" fmla="*/ 153061 w 241300"/>
                <a:gd name="connsiteY8" fmla="*/ 15813 h 209550"/>
                <a:gd name="connsiteX9" fmla="*/ 156569 w 241300"/>
                <a:gd name="connsiteY9" fmla="*/ 26600 h 209550"/>
                <a:gd name="connsiteX10" fmla="*/ 169461 w 241300"/>
                <a:gd name="connsiteY10" fmla="*/ 21425 h 209550"/>
                <a:gd name="connsiteX11" fmla="*/ 193490 w 241300"/>
                <a:gd name="connsiteY11" fmla="*/ 31774 h 209550"/>
                <a:gd name="connsiteX12" fmla="*/ 195858 w 241300"/>
                <a:gd name="connsiteY12" fmla="*/ 52032 h 209550"/>
                <a:gd name="connsiteX13" fmla="*/ 190596 w 241300"/>
                <a:gd name="connsiteY13" fmla="*/ 63608 h 209550"/>
                <a:gd name="connsiteX14" fmla="*/ 206031 w 241300"/>
                <a:gd name="connsiteY14" fmla="*/ 91233 h 209550"/>
                <a:gd name="connsiteX15" fmla="*/ 216029 w 241300"/>
                <a:gd name="connsiteY15" fmla="*/ 98863 h 209550"/>
                <a:gd name="connsiteX16" fmla="*/ 214537 w 241300"/>
                <a:gd name="connsiteY16" fmla="*/ 106405 h 209550"/>
                <a:gd name="connsiteX17" fmla="*/ 231112 w 241300"/>
                <a:gd name="connsiteY17" fmla="*/ 113684 h 209550"/>
                <a:gd name="connsiteX18" fmla="*/ 238216 w 241300"/>
                <a:gd name="connsiteY18" fmla="*/ 124647 h 209550"/>
                <a:gd name="connsiteX19" fmla="*/ 228657 w 241300"/>
                <a:gd name="connsiteY19" fmla="*/ 133592 h 209550"/>
                <a:gd name="connsiteX20" fmla="*/ 208837 w 241300"/>
                <a:gd name="connsiteY20" fmla="*/ 132189 h 209550"/>
                <a:gd name="connsiteX21" fmla="*/ 204102 w 241300"/>
                <a:gd name="connsiteY21" fmla="*/ 136047 h 209550"/>
                <a:gd name="connsiteX22" fmla="*/ 209890 w 241300"/>
                <a:gd name="connsiteY22" fmla="*/ 149553 h 209550"/>
                <a:gd name="connsiteX23" fmla="*/ 215941 w 241300"/>
                <a:gd name="connsiteY23" fmla="*/ 175249 h 209550"/>
                <a:gd name="connsiteX24" fmla="*/ 194805 w 241300"/>
                <a:gd name="connsiteY24" fmla="*/ 177617 h 209550"/>
                <a:gd name="connsiteX25" fmla="*/ 187263 w 241300"/>
                <a:gd name="connsiteY25" fmla="*/ 186386 h 209550"/>
                <a:gd name="connsiteX26" fmla="*/ 185597 w 241300"/>
                <a:gd name="connsiteY26" fmla="*/ 206206 h 209550"/>
                <a:gd name="connsiteX27" fmla="*/ 175862 w 241300"/>
                <a:gd name="connsiteY27" fmla="*/ 202435 h 209550"/>
                <a:gd name="connsiteX28" fmla="*/ 153675 w 241300"/>
                <a:gd name="connsiteY28" fmla="*/ 204365 h 209550"/>
                <a:gd name="connsiteX29" fmla="*/ 147185 w 241300"/>
                <a:gd name="connsiteY29" fmla="*/ 195156 h 209550"/>
                <a:gd name="connsiteX30" fmla="*/ 137977 w 241300"/>
                <a:gd name="connsiteY30" fmla="*/ 201997 h 209550"/>
                <a:gd name="connsiteX31" fmla="*/ 128768 w 241300"/>
                <a:gd name="connsiteY31" fmla="*/ 196296 h 209550"/>
                <a:gd name="connsiteX32" fmla="*/ 109387 w 241300"/>
                <a:gd name="connsiteY32" fmla="*/ 195507 h 209550"/>
                <a:gd name="connsiteX33" fmla="*/ 81937 w 241300"/>
                <a:gd name="connsiteY33" fmla="*/ 186036 h 209550"/>
                <a:gd name="connsiteX34" fmla="*/ 57119 w 241300"/>
                <a:gd name="connsiteY34" fmla="*/ 182878 h 209550"/>
                <a:gd name="connsiteX35" fmla="*/ 38088 w 241300"/>
                <a:gd name="connsiteY35" fmla="*/ 183755 h 209550"/>
                <a:gd name="connsiteX36" fmla="*/ 24582 w 241300"/>
                <a:gd name="connsiteY36" fmla="*/ 194542 h 209550"/>
                <a:gd name="connsiteX37" fmla="*/ 12831 w 241300"/>
                <a:gd name="connsiteY37" fmla="*/ 196033 h 209550"/>
                <a:gd name="connsiteX38" fmla="*/ 12392 w 241300"/>
                <a:gd name="connsiteY38" fmla="*/ 178406 h 209550"/>
                <a:gd name="connsiteX39" fmla="*/ 4763 w 241300"/>
                <a:gd name="connsiteY39" fmla="*/ 159814 h 209550"/>
                <a:gd name="connsiteX40" fmla="*/ 19496 w 241300"/>
                <a:gd name="connsiteY40" fmla="*/ 151570 h 209550"/>
                <a:gd name="connsiteX41" fmla="*/ 19671 w 241300"/>
                <a:gd name="connsiteY41" fmla="*/ 135346 h 209550"/>
                <a:gd name="connsiteX42" fmla="*/ 12831 w 241300"/>
                <a:gd name="connsiteY42" fmla="*/ 11973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1300" h="209550">
                  <a:moveTo>
                    <a:pt x="11778" y="101406"/>
                  </a:moveTo>
                  <a:lnTo>
                    <a:pt x="35545" y="101757"/>
                  </a:lnTo>
                  <a:lnTo>
                    <a:pt x="62205" y="85971"/>
                  </a:lnTo>
                  <a:lnTo>
                    <a:pt x="67906" y="62117"/>
                  </a:lnTo>
                  <a:lnTo>
                    <a:pt x="88076" y="48349"/>
                  </a:lnTo>
                  <a:lnTo>
                    <a:pt x="85796" y="29055"/>
                  </a:lnTo>
                  <a:lnTo>
                    <a:pt x="100705" y="21689"/>
                  </a:lnTo>
                  <a:lnTo>
                    <a:pt x="127190" y="4763"/>
                  </a:lnTo>
                  <a:lnTo>
                    <a:pt x="153061" y="15813"/>
                  </a:lnTo>
                  <a:lnTo>
                    <a:pt x="156569" y="26600"/>
                  </a:lnTo>
                  <a:lnTo>
                    <a:pt x="169461" y="21425"/>
                  </a:lnTo>
                  <a:lnTo>
                    <a:pt x="193490" y="31774"/>
                  </a:lnTo>
                  <a:lnTo>
                    <a:pt x="195858" y="52032"/>
                  </a:lnTo>
                  <a:lnTo>
                    <a:pt x="190596" y="63608"/>
                  </a:lnTo>
                  <a:lnTo>
                    <a:pt x="206031" y="91233"/>
                  </a:lnTo>
                  <a:lnTo>
                    <a:pt x="216029" y="98863"/>
                  </a:lnTo>
                  <a:lnTo>
                    <a:pt x="214537" y="106405"/>
                  </a:lnTo>
                  <a:lnTo>
                    <a:pt x="231112" y="113684"/>
                  </a:lnTo>
                  <a:lnTo>
                    <a:pt x="238216" y="124647"/>
                  </a:lnTo>
                  <a:lnTo>
                    <a:pt x="228657" y="133592"/>
                  </a:lnTo>
                  <a:lnTo>
                    <a:pt x="208837" y="132189"/>
                  </a:lnTo>
                  <a:lnTo>
                    <a:pt x="204102" y="136047"/>
                  </a:lnTo>
                  <a:lnTo>
                    <a:pt x="209890" y="149553"/>
                  </a:lnTo>
                  <a:lnTo>
                    <a:pt x="215941" y="175249"/>
                  </a:lnTo>
                  <a:lnTo>
                    <a:pt x="194805" y="177617"/>
                  </a:lnTo>
                  <a:lnTo>
                    <a:pt x="187263" y="186386"/>
                  </a:lnTo>
                  <a:lnTo>
                    <a:pt x="185597" y="206206"/>
                  </a:lnTo>
                  <a:lnTo>
                    <a:pt x="175862" y="202435"/>
                  </a:lnTo>
                  <a:lnTo>
                    <a:pt x="153675" y="204365"/>
                  </a:lnTo>
                  <a:lnTo>
                    <a:pt x="147185" y="195156"/>
                  </a:lnTo>
                  <a:lnTo>
                    <a:pt x="137977" y="201997"/>
                  </a:lnTo>
                  <a:lnTo>
                    <a:pt x="128768" y="196296"/>
                  </a:lnTo>
                  <a:lnTo>
                    <a:pt x="109387" y="195507"/>
                  </a:lnTo>
                  <a:lnTo>
                    <a:pt x="81937" y="186036"/>
                  </a:lnTo>
                  <a:lnTo>
                    <a:pt x="57119" y="182878"/>
                  </a:lnTo>
                  <a:lnTo>
                    <a:pt x="38088" y="183755"/>
                  </a:lnTo>
                  <a:lnTo>
                    <a:pt x="24582" y="194542"/>
                  </a:lnTo>
                  <a:lnTo>
                    <a:pt x="12831" y="196033"/>
                  </a:lnTo>
                  <a:lnTo>
                    <a:pt x="12392" y="178406"/>
                  </a:lnTo>
                  <a:lnTo>
                    <a:pt x="4763" y="159814"/>
                  </a:lnTo>
                  <a:lnTo>
                    <a:pt x="19496" y="151570"/>
                  </a:lnTo>
                  <a:lnTo>
                    <a:pt x="19671" y="135346"/>
                  </a:lnTo>
                  <a:lnTo>
                    <a:pt x="12831" y="11973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9" name="Freeform: Shape 1534">
              <a:extLst>
                <a:ext uri="{FF2B5EF4-FFF2-40B4-BE49-F238E27FC236}">
                  <a16:creationId xmlns:a16="http://schemas.microsoft.com/office/drawing/2014/main" id="{FDBB26D5-67FF-584C-BD3E-44954D177A25}"/>
                </a:ext>
              </a:extLst>
            </p:cNvPr>
            <p:cNvSpPr/>
            <p:nvPr/>
          </p:nvSpPr>
          <p:spPr>
            <a:xfrm>
              <a:off x="5969712" y="4502525"/>
              <a:ext cx="25873" cy="62095"/>
            </a:xfrm>
            <a:custGeom>
              <a:avLst/>
              <a:gdLst>
                <a:gd name="connsiteX0" fmla="*/ 6867 w 31750"/>
                <a:gd name="connsiteY0" fmla="*/ 22565 h 76200"/>
                <a:gd name="connsiteX1" fmla="*/ 6692 w 31750"/>
                <a:gd name="connsiteY1" fmla="*/ 18794 h 76200"/>
                <a:gd name="connsiteX2" fmla="*/ 9674 w 31750"/>
                <a:gd name="connsiteY2" fmla="*/ 17567 h 76200"/>
                <a:gd name="connsiteX3" fmla="*/ 14146 w 31750"/>
                <a:gd name="connsiteY3" fmla="*/ 20636 h 76200"/>
                <a:gd name="connsiteX4" fmla="*/ 22916 w 31750"/>
                <a:gd name="connsiteY4" fmla="*/ 5113 h 76200"/>
                <a:gd name="connsiteX5" fmla="*/ 27564 w 31750"/>
                <a:gd name="connsiteY5" fmla="*/ 4763 h 76200"/>
                <a:gd name="connsiteX6" fmla="*/ 27652 w 31750"/>
                <a:gd name="connsiteY6" fmla="*/ 8533 h 76200"/>
                <a:gd name="connsiteX7" fmla="*/ 32300 w 31750"/>
                <a:gd name="connsiteY7" fmla="*/ 8621 h 76200"/>
                <a:gd name="connsiteX8" fmla="*/ 31949 w 31750"/>
                <a:gd name="connsiteY8" fmla="*/ 15637 h 76200"/>
                <a:gd name="connsiteX9" fmla="*/ 27915 w 31750"/>
                <a:gd name="connsiteY9" fmla="*/ 26775 h 76200"/>
                <a:gd name="connsiteX10" fmla="*/ 30107 w 31750"/>
                <a:gd name="connsiteY10" fmla="*/ 30721 h 76200"/>
                <a:gd name="connsiteX11" fmla="*/ 27564 w 31750"/>
                <a:gd name="connsiteY11" fmla="*/ 39930 h 76200"/>
                <a:gd name="connsiteX12" fmla="*/ 29055 w 31750"/>
                <a:gd name="connsiteY12" fmla="*/ 42297 h 76200"/>
                <a:gd name="connsiteX13" fmla="*/ 26249 w 31750"/>
                <a:gd name="connsiteY13" fmla="*/ 55189 h 76200"/>
                <a:gd name="connsiteX14" fmla="*/ 21425 w 31750"/>
                <a:gd name="connsiteY14" fmla="*/ 62030 h 76200"/>
                <a:gd name="connsiteX15" fmla="*/ 16953 w 31750"/>
                <a:gd name="connsiteY15" fmla="*/ 62819 h 76200"/>
                <a:gd name="connsiteX16" fmla="*/ 12041 w 31750"/>
                <a:gd name="connsiteY16" fmla="*/ 71589 h 76200"/>
                <a:gd name="connsiteX17" fmla="*/ 4763 w 31750"/>
                <a:gd name="connsiteY17" fmla="*/ 71589 h 76200"/>
                <a:gd name="connsiteX18" fmla="*/ 6692 w 31750"/>
                <a:gd name="connsiteY18" fmla="*/ 428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50" h="76200">
                  <a:moveTo>
                    <a:pt x="6867" y="22565"/>
                  </a:moveTo>
                  <a:lnTo>
                    <a:pt x="6692" y="18794"/>
                  </a:lnTo>
                  <a:lnTo>
                    <a:pt x="9674" y="17567"/>
                  </a:lnTo>
                  <a:lnTo>
                    <a:pt x="14146" y="20636"/>
                  </a:lnTo>
                  <a:lnTo>
                    <a:pt x="22916" y="5113"/>
                  </a:lnTo>
                  <a:lnTo>
                    <a:pt x="27564" y="4763"/>
                  </a:lnTo>
                  <a:lnTo>
                    <a:pt x="27652" y="8533"/>
                  </a:lnTo>
                  <a:lnTo>
                    <a:pt x="32300" y="8621"/>
                  </a:lnTo>
                  <a:lnTo>
                    <a:pt x="31949" y="15637"/>
                  </a:lnTo>
                  <a:lnTo>
                    <a:pt x="27915" y="26775"/>
                  </a:lnTo>
                  <a:lnTo>
                    <a:pt x="30107" y="30721"/>
                  </a:lnTo>
                  <a:lnTo>
                    <a:pt x="27564" y="39930"/>
                  </a:lnTo>
                  <a:lnTo>
                    <a:pt x="29055" y="42297"/>
                  </a:lnTo>
                  <a:lnTo>
                    <a:pt x="26249" y="55189"/>
                  </a:lnTo>
                  <a:lnTo>
                    <a:pt x="21425" y="62030"/>
                  </a:lnTo>
                  <a:lnTo>
                    <a:pt x="16953" y="62819"/>
                  </a:lnTo>
                  <a:lnTo>
                    <a:pt x="12041" y="71589"/>
                  </a:lnTo>
                  <a:lnTo>
                    <a:pt x="4763" y="71589"/>
                  </a:lnTo>
                  <a:lnTo>
                    <a:pt x="6692" y="4282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0" name="Freeform: Shape 1535">
              <a:extLst>
                <a:ext uri="{FF2B5EF4-FFF2-40B4-BE49-F238E27FC236}">
                  <a16:creationId xmlns:a16="http://schemas.microsoft.com/office/drawing/2014/main" id="{E6DC3E10-FC68-6143-9792-F551ACF14540}"/>
                </a:ext>
              </a:extLst>
            </p:cNvPr>
            <p:cNvSpPr/>
            <p:nvPr/>
          </p:nvSpPr>
          <p:spPr>
            <a:xfrm>
              <a:off x="4932826" y="1638280"/>
              <a:ext cx="1774879" cy="2318209"/>
            </a:xfrm>
            <a:custGeom>
              <a:avLst/>
              <a:gdLst>
                <a:gd name="connsiteX0" fmla="*/ 1047937 w 2178050"/>
                <a:gd name="connsiteY0" fmla="*/ 759759 h 2844800"/>
                <a:gd name="connsiteX1" fmla="*/ 1046008 w 2178050"/>
                <a:gd name="connsiteY1" fmla="*/ 708017 h 2844800"/>
                <a:gd name="connsiteX2" fmla="*/ 1077842 w 2178050"/>
                <a:gd name="connsiteY2" fmla="*/ 713104 h 2844800"/>
                <a:gd name="connsiteX3" fmla="*/ 1092137 w 2178050"/>
                <a:gd name="connsiteY3" fmla="*/ 721523 h 2844800"/>
                <a:gd name="connsiteX4" fmla="*/ 1121516 w 2178050"/>
                <a:gd name="connsiteY4" fmla="*/ 764671 h 2844800"/>
                <a:gd name="connsiteX5" fmla="*/ 1114851 w 2178050"/>
                <a:gd name="connsiteY5" fmla="*/ 808257 h 2844800"/>
                <a:gd name="connsiteX6" fmla="*/ 1078456 w 2178050"/>
                <a:gd name="connsiteY6" fmla="*/ 832549 h 2844800"/>
                <a:gd name="connsiteX7" fmla="*/ 1058461 w 2178050"/>
                <a:gd name="connsiteY7" fmla="*/ 805187 h 2844800"/>
                <a:gd name="connsiteX8" fmla="*/ 1047937 w 2178050"/>
                <a:gd name="connsiteY8" fmla="*/ 759759 h 2844800"/>
                <a:gd name="connsiteX9" fmla="*/ 1163787 w 2178050"/>
                <a:gd name="connsiteY9" fmla="*/ 870698 h 2844800"/>
                <a:gd name="connsiteX10" fmla="*/ 1166681 w 2178050"/>
                <a:gd name="connsiteY10" fmla="*/ 857631 h 2844800"/>
                <a:gd name="connsiteX11" fmla="*/ 1149404 w 2178050"/>
                <a:gd name="connsiteY11" fmla="*/ 836145 h 2844800"/>
                <a:gd name="connsiteX12" fmla="*/ 1099854 w 2178050"/>
                <a:gd name="connsiteY12" fmla="*/ 834479 h 2844800"/>
                <a:gd name="connsiteX13" fmla="*/ 1106432 w 2178050"/>
                <a:gd name="connsiteY13" fmla="*/ 866752 h 2844800"/>
                <a:gd name="connsiteX14" fmla="*/ 1152474 w 2178050"/>
                <a:gd name="connsiteY14" fmla="*/ 874031 h 2844800"/>
                <a:gd name="connsiteX15" fmla="*/ 1163787 w 2178050"/>
                <a:gd name="connsiteY15" fmla="*/ 870698 h 2844800"/>
                <a:gd name="connsiteX16" fmla="*/ 1482571 w 2178050"/>
                <a:gd name="connsiteY16" fmla="*/ 1282443 h 2844800"/>
                <a:gd name="connsiteX17" fmla="*/ 1509582 w 2178050"/>
                <a:gd name="connsiteY17" fmla="*/ 1327169 h 2844800"/>
                <a:gd name="connsiteX18" fmla="*/ 1516686 w 2178050"/>
                <a:gd name="connsiteY18" fmla="*/ 1332168 h 2844800"/>
                <a:gd name="connsiteX19" fmla="*/ 1543609 w 2178050"/>
                <a:gd name="connsiteY19" fmla="*/ 1321030 h 2844800"/>
                <a:gd name="connsiteX20" fmla="*/ 1570094 w 2178050"/>
                <a:gd name="connsiteY20" fmla="*/ 1322784 h 2844800"/>
                <a:gd name="connsiteX21" fmla="*/ 1596228 w 2178050"/>
                <a:gd name="connsiteY21" fmla="*/ 1325240 h 2844800"/>
                <a:gd name="connsiteX22" fmla="*/ 1594036 w 2178050"/>
                <a:gd name="connsiteY22" fmla="*/ 1302087 h 2844800"/>
                <a:gd name="connsiteX23" fmla="*/ 1551590 w 2178050"/>
                <a:gd name="connsiteY23" fmla="*/ 1254906 h 2844800"/>
                <a:gd name="connsiteX24" fmla="*/ 1495287 w 2178050"/>
                <a:gd name="connsiteY24" fmla="*/ 1245434 h 2844800"/>
                <a:gd name="connsiteX25" fmla="*/ 1483448 w 2178050"/>
                <a:gd name="connsiteY25" fmla="*/ 1251310 h 2844800"/>
                <a:gd name="connsiteX26" fmla="*/ 1482571 w 2178050"/>
                <a:gd name="connsiteY26" fmla="*/ 1282443 h 2844800"/>
                <a:gd name="connsiteX27" fmla="*/ 908759 w 2178050"/>
                <a:gd name="connsiteY27" fmla="*/ 732573 h 2844800"/>
                <a:gd name="connsiteX28" fmla="*/ 884993 w 2178050"/>
                <a:gd name="connsiteY28" fmla="*/ 769319 h 2844800"/>
                <a:gd name="connsiteX29" fmla="*/ 939717 w 2178050"/>
                <a:gd name="connsiteY29" fmla="*/ 773879 h 2844800"/>
                <a:gd name="connsiteX30" fmla="*/ 980146 w 2178050"/>
                <a:gd name="connsiteY30" fmla="*/ 812817 h 2844800"/>
                <a:gd name="connsiteX31" fmla="*/ 1020312 w 2178050"/>
                <a:gd name="connsiteY31" fmla="*/ 825972 h 2844800"/>
                <a:gd name="connsiteX32" fmla="*/ 1010753 w 2178050"/>
                <a:gd name="connsiteY32" fmla="*/ 776159 h 2844800"/>
                <a:gd name="connsiteX33" fmla="*/ 991985 w 2178050"/>
                <a:gd name="connsiteY33" fmla="*/ 717138 h 2844800"/>
                <a:gd name="connsiteX34" fmla="*/ 925510 w 2178050"/>
                <a:gd name="connsiteY34" fmla="*/ 670219 h 2844800"/>
                <a:gd name="connsiteX35" fmla="*/ 877275 w 2178050"/>
                <a:gd name="connsiteY35" fmla="*/ 652329 h 2844800"/>
                <a:gd name="connsiteX36" fmla="*/ 879029 w 2178050"/>
                <a:gd name="connsiteY36" fmla="*/ 702229 h 2844800"/>
                <a:gd name="connsiteX37" fmla="*/ 908759 w 2178050"/>
                <a:gd name="connsiteY37" fmla="*/ 732573 h 2844800"/>
                <a:gd name="connsiteX38" fmla="*/ 1135899 w 2178050"/>
                <a:gd name="connsiteY38" fmla="*/ 642770 h 2844800"/>
                <a:gd name="connsiteX39" fmla="*/ 1180888 w 2178050"/>
                <a:gd name="connsiteY39" fmla="*/ 641717 h 2844800"/>
                <a:gd name="connsiteX40" fmla="*/ 1161419 w 2178050"/>
                <a:gd name="connsiteY40" fmla="*/ 676797 h 2844800"/>
                <a:gd name="connsiteX41" fmla="*/ 1161068 w 2178050"/>
                <a:gd name="connsiteY41" fmla="*/ 723277 h 2844800"/>
                <a:gd name="connsiteX42" fmla="*/ 1187465 w 2178050"/>
                <a:gd name="connsiteY42" fmla="*/ 773791 h 2844800"/>
                <a:gd name="connsiteX43" fmla="*/ 1238418 w 2178050"/>
                <a:gd name="connsiteY43" fmla="*/ 789314 h 2844800"/>
                <a:gd name="connsiteX44" fmla="*/ 1281917 w 2178050"/>
                <a:gd name="connsiteY44" fmla="*/ 780632 h 2844800"/>
                <a:gd name="connsiteX45" fmla="*/ 1327344 w 2178050"/>
                <a:gd name="connsiteY45" fmla="*/ 686531 h 2844800"/>
                <a:gd name="connsiteX46" fmla="*/ 1361108 w 2178050"/>
                <a:gd name="connsiteY46" fmla="*/ 647505 h 2844800"/>
                <a:gd name="connsiteX47" fmla="*/ 1331466 w 2178050"/>
                <a:gd name="connsiteY47" fmla="*/ 603919 h 2844800"/>
                <a:gd name="connsiteX48" fmla="*/ 1312085 w 2178050"/>
                <a:gd name="connsiteY48" fmla="*/ 510520 h 2844800"/>
                <a:gd name="connsiteX49" fmla="*/ 1271744 w 2178050"/>
                <a:gd name="connsiteY49" fmla="*/ 482544 h 2844800"/>
                <a:gd name="connsiteX50" fmla="*/ 1230350 w 2178050"/>
                <a:gd name="connsiteY50" fmla="*/ 450271 h 2844800"/>
                <a:gd name="connsiteX51" fmla="*/ 1198954 w 2178050"/>
                <a:gd name="connsiteY51" fmla="*/ 366431 h 2844800"/>
                <a:gd name="connsiteX52" fmla="*/ 1141774 w 2178050"/>
                <a:gd name="connsiteY52" fmla="*/ 374675 h 2844800"/>
                <a:gd name="connsiteX53" fmla="*/ 1152561 w 2178050"/>
                <a:gd name="connsiteY53" fmla="*/ 411070 h 2844800"/>
                <a:gd name="connsiteX54" fmla="*/ 1127392 w 2178050"/>
                <a:gd name="connsiteY54" fmla="*/ 422032 h 2844800"/>
                <a:gd name="connsiteX55" fmla="*/ 1110378 w 2178050"/>
                <a:gd name="connsiteY55" fmla="*/ 468688 h 2844800"/>
                <a:gd name="connsiteX56" fmla="*/ 1093365 w 2178050"/>
                <a:gd name="connsiteY56" fmla="*/ 534111 h 2844800"/>
                <a:gd name="connsiteX57" fmla="*/ 1108975 w 2178050"/>
                <a:gd name="connsiteY57" fmla="*/ 597780 h 2844800"/>
                <a:gd name="connsiteX58" fmla="*/ 1135899 w 2178050"/>
                <a:gd name="connsiteY58" fmla="*/ 642770 h 2844800"/>
                <a:gd name="connsiteX59" fmla="*/ 576820 w 2178050"/>
                <a:gd name="connsiteY59" fmla="*/ 1110905 h 2844800"/>
                <a:gd name="connsiteX60" fmla="*/ 611198 w 2178050"/>
                <a:gd name="connsiteY60" fmla="*/ 1128006 h 2844800"/>
                <a:gd name="connsiteX61" fmla="*/ 722312 w 2178050"/>
                <a:gd name="connsiteY61" fmla="*/ 1116605 h 2844800"/>
                <a:gd name="connsiteX62" fmla="*/ 671272 w 2178050"/>
                <a:gd name="connsiteY62" fmla="*/ 1158437 h 2844800"/>
                <a:gd name="connsiteX63" fmla="*/ 674429 w 2178050"/>
                <a:gd name="connsiteY63" fmla="*/ 1188518 h 2844800"/>
                <a:gd name="connsiteX64" fmla="*/ 711788 w 2178050"/>
                <a:gd name="connsiteY64" fmla="*/ 1186413 h 2844800"/>
                <a:gd name="connsiteX65" fmla="*/ 773791 w 2178050"/>
                <a:gd name="connsiteY65" fmla="*/ 1146247 h 2844800"/>
                <a:gd name="connsiteX66" fmla="*/ 857105 w 2178050"/>
                <a:gd name="connsiteY66" fmla="*/ 1131601 h 2844800"/>
                <a:gd name="connsiteX67" fmla="*/ 872101 w 2178050"/>
                <a:gd name="connsiteY67" fmla="*/ 1085823 h 2844800"/>
                <a:gd name="connsiteX68" fmla="*/ 867804 w 2178050"/>
                <a:gd name="connsiteY68" fmla="*/ 1036975 h 2844800"/>
                <a:gd name="connsiteX69" fmla="*/ 842021 w 2178050"/>
                <a:gd name="connsiteY69" fmla="*/ 1032590 h 2844800"/>
                <a:gd name="connsiteX70" fmla="*/ 820096 w 2178050"/>
                <a:gd name="connsiteY70" fmla="*/ 1049516 h 2844800"/>
                <a:gd name="connsiteX71" fmla="*/ 810449 w 2178050"/>
                <a:gd name="connsiteY71" fmla="*/ 1013296 h 2844800"/>
                <a:gd name="connsiteX72" fmla="*/ 802118 w 2178050"/>
                <a:gd name="connsiteY72" fmla="*/ 963308 h 2844800"/>
                <a:gd name="connsiteX73" fmla="*/ 776685 w 2178050"/>
                <a:gd name="connsiteY73" fmla="*/ 950855 h 2844800"/>
                <a:gd name="connsiteX74" fmla="*/ 754147 w 2178050"/>
                <a:gd name="connsiteY74" fmla="*/ 989530 h 2844800"/>
                <a:gd name="connsiteX75" fmla="*/ 789314 w 2178050"/>
                <a:gd name="connsiteY75" fmla="*/ 1086437 h 2844800"/>
                <a:gd name="connsiteX76" fmla="*/ 746341 w 2178050"/>
                <a:gd name="connsiteY76" fmla="*/ 1078982 h 2844800"/>
                <a:gd name="connsiteX77" fmla="*/ 702668 w 2178050"/>
                <a:gd name="connsiteY77" fmla="*/ 1019435 h 2844800"/>
                <a:gd name="connsiteX78" fmla="*/ 633473 w 2178050"/>
                <a:gd name="connsiteY78" fmla="*/ 984355 h 2844800"/>
                <a:gd name="connsiteX79" fmla="*/ 610321 w 2178050"/>
                <a:gd name="connsiteY79" fmla="*/ 1013471 h 2844800"/>
                <a:gd name="connsiteX80" fmla="*/ 576820 w 2178050"/>
                <a:gd name="connsiteY80" fmla="*/ 1110905 h 2844800"/>
                <a:gd name="connsiteX81" fmla="*/ 774668 w 2178050"/>
                <a:gd name="connsiteY81" fmla="*/ 742044 h 2844800"/>
                <a:gd name="connsiteX82" fmla="*/ 742658 w 2178050"/>
                <a:gd name="connsiteY82" fmla="*/ 716612 h 2844800"/>
                <a:gd name="connsiteX83" fmla="*/ 729503 w 2178050"/>
                <a:gd name="connsiteY83" fmla="*/ 710824 h 2844800"/>
                <a:gd name="connsiteX84" fmla="*/ 704246 w 2178050"/>
                <a:gd name="connsiteY84" fmla="*/ 748359 h 2844800"/>
                <a:gd name="connsiteX85" fmla="*/ 703808 w 2178050"/>
                <a:gd name="connsiteY85" fmla="*/ 765898 h 2844800"/>
                <a:gd name="connsiteX86" fmla="*/ 744675 w 2178050"/>
                <a:gd name="connsiteY86" fmla="*/ 765986 h 2844800"/>
                <a:gd name="connsiteX87" fmla="*/ 774668 w 2178050"/>
                <a:gd name="connsiteY87" fmla="*/ 742044 h 2844800"/>
                <a:gd name="connsiteX88" fmla="*/ 761864 w 2178050"/>
                <a:gd name="connsiteY88" fmla="*/ 850352 h 2844800"/>
                <a:gd name="connsiteX89" fmla="*/ 770020 w 2178050"/>
                <a:gd name="connsiteY89" fmla="*/ 815360 h 2844800"/>
                <a:gd name="connsiteX90" fmla="*/ 735379 w 2178050"/>
                <a:gd name="connsiteY90" fmla="*/ 796768 h 2844800"/>
                <a:gd name="connsiteX91" fmla="*/ 699510 w 2178050"/>
                <a:gd name="connsiteY91" fmla="*/ 808958 h 2844800"/>
                <a:gd name="connsiteX92" fmla="*/ 679603 w 2178050"/>
                <a:gd name="connsiteY92" fmla="*/ 846318 h 2844800"/>
                <a:gd name="connsiteX93" fmla="*/ 716085 w 2178050"/>
                <a:gd name="connsiteY93" fmla="*/ 883239 h 2844800"/>
                <a:gd name="connsiteX94" fmla="*/ 761864 w 2178050"/>
                <a:gd name="connsiteY94" fmla="*/ 850352 h 2844800"/>
                <a:gd name="connsiteX95" fmla="*/ 1016979 w 2178050"/>
                <a:gd name="connsiteY95" fmla="*/ 1141862 h 2844800"/>
                <a:gd name="connsiteX96" fmla="*/ 1057496 w 2178050"/>
                <a:gd name="connsiteY96" fmla="*/ 1132128 h 2844800"/>
                <a:gd name="connsiteX97" fmla="*/ 1068721 w 2178050"/>
                <a:gd name="connsiteY97" fmla="*/ 1059776 h 2844800"/>
                <a:gd name="connsiteX98" fmla="*/ 1067932 w 2178050"/>
                <a:gd name="connsiteY98" fmla="*/ 1007596 h 2844800"/>
                <a:gd name="connsiteX99" fmla="*/ 1049165 w 2178050"/>
                <a:gd name="connsiteY99" fmla="*/ 958835 h 2844800"/>
                <a:gd name="connsiteX100" fmla="*/ 1047235 w 2178050"/>
                <a:gd name="connsiteY100" fmla="*/ 972867 h 2844800"/>
                <a:gd name="connsiteX101" fmla="*/ 1012682 w 2178050"/>
                <a:gd name="connsiteY101" fmla="*/ 966728 h 2844800"/>
                <a:gd name="connsiteX102" fmla="*/ 975673 w 2178050"/>
                <a:gd name="connsiteY102" fmla="*/ 1002597 h 2844800"/>
                <a:gd name="connsiteX103" fmla="*/ 949188 w 2178050"/>
                <a:gd name="connsiteY103" fmla="*/ 999352 h 2844800"/>
                <a:gd name="connsiteX104" fmla="*/ 950767 w 2178050"/>
                <a:gd name="connsiteY104" fmla="*/ 1077579 h 2844800"/>
                <a:gd name="connsiteX105" fmla="*/ 991108 w 2178050"/>
                <a:gd name="connsiteY105" fmla="*/ 1069949 h 2844800"/>
                <a:gd name="connsiteX106" fmla="*/ 990582 w 2178050"/>
                <a:gd name="connsiteY106" fmla="*/ 1126690 h 2844800"/>
                <a:gd name="connsiteX107" fmla="*/ 1016979 w 2178050"/>
                <a:gd name="connsiteY107" fmla="*/ 1141862 h 2844800"/>
                <a:gd name="connsiteX108" fmla="*/ 988214 w 2178050"/>
                <a:gd name="connsiteY108" fmla="*/ 1541855 h 2844800"/>
                <a:gd name="connsiteX109" fmla="*/ 943839 w 2178050"/>
                <a:gd name="connsiteY109" fmla="*/ 1507390 h 2844800"/>
                <a:gd name="connsiteX110" fmla="*/ 902533 w 2178050"/>
                <a:gd name="connsiteY110" fmla="*/ 1470469 h 2844800"/>
                <a:gd name="connsiteX111" fmla="*/ 894903 w 2178050"/>
                <a:gd name="connsiteY111" fmla="*/ 1416271 h 2844800"/>
                <a:gd name="connsiteX112" fmla="*/ 879468 w 2178050"/>
                <a:gd name="connsiteY112" fmla="*/ 1338044 h 2844800"/>
                <a:gd name="connsiteX113" fmla="*/ 851931 w 2178050"/>
                <a:gd name="connsiteY113" fmla="*/ 1304368 h 2844800"/>
                <a:gd name="connsiteX114" fmla="*/ 827463 w 2178050"/>
                <a:gd name="connsiteY114" fmla="*/ 1290774 h 2844800"/>
                <a:gd name="connsiteX115" fmla="*/ 805801 w 2178050"/>
                <a:gd name="connsiteY115" fmla="*/ 1303227 h 2844800"/>
                <a:gd name="connsiteX116" fmla="*/ 823253 w 2178050"/>
                <a:gd name="connsiteY116" fmla="*/ 1387330 h 2844800"/>
                <a:gd name="connsiteX117" fmla="*/ 810888 w 2178050"/>
                <a:gd name="connsiteY117" fmla="*/ 1420042 h 2844800"/>
                <a:gd name="connsiteX118" fmla="*/ 790805 w 2178050"/>
                <a:gd name="connsiteY118" fmla="*/ 1341289 h 2844800"/>
                <a:gd name="connsiteX119" fmla="*/ 768354 w 2178050"/>
                <a:gd name="connsiteY119" fmla="*/ 1314014 h 2844800"/>
                <a:gd name="connsiteX120" fmla="*/ 740553 w 2178050"/>
                <a:gd name="connsiteY120" fmla="*/ 1356197 h 2844800"/>
                <a:gd name="connsiteX121" fmla="*/ 706351 w 2178050"/>
                <a:gd name="connsiteY121" fmla="*/ 1314453 h 2844800"/>
                <a:gd name="connsiteX122" fmla="*/ 651627 w 2178050"/>
                <a:gd name="connsiteY122" fmla="*/ 1339622 h 2844800"/>
                <a:gd name="connsiteX123" fmla="*/ 663905 w 2178050"/>
                <a:gd name="connsiteY123" fmla="*/ 1300509 h 2844800"/>
                <a:gd name="connsiteX124" fmla="*/ 638735 w 2178050"/>
                <a:gd name="connsiteY124" fmla="*/ 1284109 h 2844800"/>
                <a:gd name="connsiteX125" fmla="*/ 572874 w 2178050"/>
                <a:gd name="connsiteY125" fmla="*/ 1335325 h 2844800"/>
                <a:gd name="connsiteX126" fmla="*/ 555773 w 2178050"/>
                <a:gd name="connsiteY126" fmla="*/ 1367861 h 2844800"/>
                <a:gd name="connsiteX127" fmla="*/ 535163 w 2178050"/>
                <a:gd name="connsiteY127" fmla="*/ 1427233 h 2844800"/>
                <a:gd name="connsiteX128" fmla="*/ 578136 w 2178050"/>
                <a:gd name="connsiteY128" fmla="*/ 1447579 h 2844800"/>
                <a:gd name="connsiteX129" fmla="*/ 616109 w 2178050"/>
                <a:gd name="connsiteY129" fmla="*/ 1446527 h 2844800"/>
                <a:gd name="connsiteX130" fmla="*/ 559105 w 2178050"/>
                <a:gd name="connsiteY130" fmla="*/ 1476871 h 2844800"/>
                <a:gd name="connsiteX131" fmla="*/ 572084 w 2178050"/>
                <a:gd name="connsiteY131" fmla="*/ 1504320 h 2844800"/>
                <a:gd name="connsiteX132" fmla="*/ 606988 w 2178050"/>
                <a:gd name="connsiteY132" fmla="*/ 1505811 h 2844800"/>
                <a:gd name="connsiteX133" fmla="*/ 659520 w 2178050"/>
                <a:gd name="connsiteY133" fmla="*/ 1499935 h 2844800"/>
                <a:gd name="connsiteX134" fmla="*/ 707053 w 2178050"/>
                <a:gd name="connsiteY134" fmla="*/ 1517124 h 2844800"/>
                <a:gd name="connsiteX135" fmla="*/ 674955 w 2178050"/>
                <a:gd name="connsiteY135" fmla="*/ 1529753 h 2844800"/>
                <a:gd name="connsiteX136" fmla="*/ 640314 w 2178050"/>
                <a:gd name="connsiteY136" fmla="*/ 1526508 h 2844800"/>
                <a:gd name="connsiteX137" fmla="*/ 602340 w 2178050"/>
                <a:gd name="connsiteY137" fmla="*/ 1538874 h 2844800"/>
                <a:gd name="connsiteX138" fmla="*/ 585941 w 2178050"/>
                <a:gd name="connsiteY138" fmla="*/ 1546503 h 2844800"/>
                <a:gd name="connsiteX139" fmla="*/ 616197 w 2178050"/>
                <a:gd name="connsiteY139" fmla="*/ 1602192 h 2844800"/>
                <a:gd name="connsiteX140" fmla="*/ 638034 w 2178050"/>
                <a:gd name="connsiteY140" fmla="*/ 1594474 h 2844800"/>
                <a:gd name="connsiteX141" fmla="*/ 671622 w 2178050"/>
                <a:gd name="connsiteY141" fmla="*/ 1613330 h 2844800"/>
                <a:gd name="connsiteX142" fmla="*/ 684952 w 2178050"/>
                <a:gd name="connsiteY142" fmla="*/ 1645340 h 2844800"/>
                <a:gd name="connsiteX143" fmla="*/ 728714 w 2178050"/>
                <a:gd name="connsiteY143" fmla="*/ 1638937 h 2844800"/>
                <a:gd name="connsiteX144" fmla="*/ 790980 w 2178050"/>
                <a:gd name="connsiteY144" fmla="*/ 1628765 h 2844800"/>
                <a:gd name="connsiteX145" fmla="*/ 837110 w 2178050"/>
                <a:gd name="connsiteY145" fmla="*/ 1605524 h 2844800"/>
                <a:gd name="connsiteX146" fmla="*/ 865699 w 2178050"/>
                <a:gd name="connsiteY146" fmla="*/ 1601315 h 2844800"/>
                <a:gd name="connsiteX147" fmla="*/ 907970 w 2178050"/>
                <a:gd name="connsiteY147" fmla="*/ 1619907 h 2844800"/>
                <a:gd name="connsiteX148" fmla="*/ 952433 w 2178050"/>
                <a:gd name="connsiteY148" fmla="*/ 1630606 h 2844800"/>
                <a:gd name="connsiteX149" fmla="*/ 960677 w 2178050"/>
                <a:gd name="connsiteY149" fmla="*/ 1605524 h 2844800"/>
                <a:gd name="connsiteX150" fmla="*/ 944979 w 2178050"/>
                <a:gd name="connsiteY150" fmla="*/ 1578776 h 2844800"/>
                <a:gd name="connsiteX151" fmla="*/ 985320 w 2178050"/>
                <a:gd name="connsiteY151" fmla="*/ 1573164 h 2844800"/>
                <a:gd name="connsiteX152" fmla="*/ 988214 w 2178050"/>
                <a:gd name="connsiteY152" fmla="*/ 1541855 h 2844800"/>
                <a:gd name="connsiteX153" fmla="*/ 1056093 w 2178050"/>
                <a:gd name="connsiteY153" fmla="*/ 1533261 h 2844800"/>
                <a:gd name="connsiteX154" fmla="*/ 1038904 w 2178050"/>
                <a:gd name="connsiteY154" fmla="*/ 1564306 h 2844800"/>
                <a:gd name="connsiteX155" fmla="*/ 1017242 w 2178050"/>
                <a:gd name="connsiteY155" fmla="*/ 1586143 h 2844800"/>
                <a:gd name="connsiteX156" fmla="*/ 1050831 w 2178050"/>
                <a:gd name="connsiteY156" fmla="*/ 1617188 h 2844800"/>
                <a:gd name="connsiteX157" fmla="*/ 1070826 w 2178050"/>
                <a:gd name="connsiteY157" fmla="*/ 1609734 h 2844800"/>
                <a:gd name="connsiteX158" fmla="*/ 1103976 w 2178050"/>
                <a:gd name="connsiteY158" fmla="*/ 1630431 h 2844800"/>
                <a:gd name="connsiteX159" fmla="*/ 1119236 w 2178050"/>
                <a:gd name="connsiteY159" fmla="*/ 1606489 h 2844800"/>
                <a:gd name="connsiteX160" fmla="*/ 1104239 w 2178050"/>
                <a:gd name="connsiteY160" fmla="*/ 1579916 h 2844800"/>
                <a:gd name="connsiteX161" fmla="*/ 1096873 w 2178050"/>
                <a:gd name="connsiteY161" fmla="*/ 1566499 h 2844800"/>
                <a:gd name="connsiteX162" fmla="*/ 1082139 w 2178050"/>
                <a:gd name="connsiteY162" fmla="*/ 1553694 h 2844800"/>
                <a:gd name="connsiteX163" fmla="*/ 1056093 w 2178050"/>
                <a:gd name="connsiteY163" fmla="*/ 1533261 h 2844800"/>
                <a:gd name="connsiteX164" fmla="*/ 901656 w 2178050"/>
                <a:gd name="connsiteY164" fmla="*/ 1274988 h 2844800"/>
                <a:gd name="connsiteX165" fmla="*/ 882976 w 2178050"/>
                <a:gd name="connsiteY165" fmla="*/ 1255958 h 2844800"/>
                <a:gd name="connsiteX166" fmla="*/ 850001 w 2178050"/>
                <a:gd name="connsiteY166" fmla="*/ 1259466 h 2844800"/>
                <a:gd name="connsiteX167" fmla="*/ 841670 w 2178050"/>
                <a:gd name="connsiteY167" fmla="*/ 1271568 h 2844800"/>
                <a:gd name="connsiteX168" fmla="*/ 879994 w 2178050"/>
                <a:gd name="connsiteY168" fmla="*/ 1330765 h 2844800"/>
                <a:gd name="connsiteX169" fmla="*/ 901656 w 2178050"/>
                <a:gd name="connsiteY169" fmla="*/ 1274988 h 2844800"/>
                <a:gd name="connsiteX170" fmla="*/ 1153263 w 2178050"/>
                <a:gd name="connsiteY170" fmla="*/ 1390487 h 2844800"/>
                <a:gd name="connsiteX171" fmla="*/ 1179660 w 2178050"/>
                <a:gd name="connsiteY171" fmla="*/ 1329712 h 2844800"/>
                <a:gd name="connsiteX172" fmla="*/ 1208951 w 2178050"/>
                <a:gd name="connsiteY172" fmla="*/ 1313488 h 2844800"/>
                <a:gd name="connsiteX173" fmla="*/ 1245697 w 2178050"/>
                <a:gd name="connsiteY173" fmla="*/ 1236840 h 2844800"/>
                <a:gd name="connsiteX174" fmla="*/ 1198691 w 2178050"/>
                <a:gd name="connsiteY174" fmla="*/ 1215178 h 2844800"/>
                <a:gd name="connsiteX175" fmla="*/ 1147475 w 2178050"/>
                <a:gd name="connsiteY175" fmla="*/ 1212021 h 2844800"/>
                <a:gd name="connsiteX176" fmla="*/ 1123095 w 2178050"/>
                <a:gd name="connsiteY176" fmla="*/ 1236313 h 2844800"/>
                <a:gd name="connsiteX177" fmla="*/ 1110203 w 2178050"/>
                <a:gd name="connsiteY177" fmla="*/ 1273410 h 2844800"/>
                <a:gd name="connsiteX178" fmla="*/ 1109852 w 2178050"/>
                <a:gd name="connsiteY178" fmla="*/ 1315681 h 2844800"/>
                <a:gd name="connsiteX179" fmla="*/ 1125199 w 2178050"/>
                <a:gd name="connsiteY179" fmla="*/ 1387506 h 2844800"/>
                <a:gd name="connsiteX180" fmla="*/ 1153263 w 2178050"/>
                <a:gd name="connsiteY180" fmla="*/ 1390487 h 2844800"/>
                <a:gd name="connsiteX181" fmla="*/ 1303666 w 2178050"/>
                <a:gd name="connsiteY181" fmla="*/ 1188781 h 2844800"/>
                <a:gd name="connsiteX182" fmla="*/ 1354180 w 2178050"/>
                <a:gd name="connsiteY182" fmla="*/ 1187202 h 2844800"/>
                <a:gd name="connsiteX183" fmla="*/ 1424690 w 2178050"/>
                <a:gd name="connsiteY183" fmla="*/ 1173083 h 2844800"/>
                <a:gd name="connsiteX184" fmla="*/ 1456174 w 2178050"/>
                <a:gd name="connsiteY184" fmla="*/ 1184308 h 2844800"/>
                <a:gd name="connsiteX185" fmla="*/ 1492832 w 2178050"/>
                <a:gd name="connsiteY185" fmla="*/ 1164488 h 2844800"/>
                <a:gd name="connsiteX186" fmla="*/ 1508179 w 2178050"/>
                <a:gd name="connsiteY186" fmla="*/ 1139582 h 2844800"/>
                <a:gd name="connsiteX187" fmla="*/ 1502654 w 2178050"/>
                <a:gd name="connsiteY187" fmla="*/ 1099942 h 2844800"/>
                <a:gd name="connsiteX188" fmla="*/ 1476344 w 2178050"/>
                <a:gd name="connsiteY188" fmla="*/ 1062846 h 2844800"/>
                <a:gd name="connsiteX189" fmla="*/ 1436354 w 2178050"/>
                <a:gd name="connsiteY189" fmla="*/ 1055830 h 2844800"/>
                <a:gd name="connsiteX190" fmla="*/ 1386278 w 2178050"/>
                <a:gd name="connsiteY190" fmla="*/ 1064337 h 2844800"/>
                <a:gd name="connsiteX191" fmla="*/ 1347164 w 2178050"/>
                <a:gd name="connsiteY191" fmla="*/ 1085735 h 2844800"/>
                <a:gd name="connsiteX192" fmla="*/ 1311296 w 2178050"/>
                <a:gd name="connsiteY192" fmla="*/ 1077491 h 2844800"/>
                <a:gd name="connsiteX193" fmla="*/ 1278146 w 2178050"/>
                <a:gd name="connsiteY193" fmla="*/ 1073106 h 2844800"/>
                <a:gd name="connsiteX194" fmla="*/ 1262535 w 2178050"/>
                <a:gd name="connsiteY194" fmla="*/ 1049428 h 2844800"/>
                <a:gd name="connsiteX195" fmla="*/ 1234296 w 2178050"/>
                <a:gd name="connsiteY195" fmla="*/ 1026538 h 2844800"/>
                <a:gd name="connsiteX196" fmla="*/ 1239909 w 2178050"/>
                <a:gd name="connsiteY196" fmla="*/ 987688 h 2844800"/>
                <a:gd name="connsiteX197" fmla="*/ 1218686 w 2178050"/>
                <a:gd name="connsiteY197" fmla="*/ 952784 h 2844800"/>
                <a:gd name="connsiteX198" fmla="*/ 1170276 w 2178050"/>
                <a:gd name="connsiteY198" fmla="*/ 953047 h 2844800"/>
                <a:gd name="connsiteX199" fmla="*/ 1143002 w 2178050"/>
                <a:gd name="connsiteY199" fmla="*/ 918055 h 2844800"/>
                <a:gd name="connsiteX200" fmla="*/ 1092312 w 2178050"/>
                <a:gd name="connsiteY200" fmla="*/ 911039 h 2844800"/>
                <a:gd name="connsiteX201" fmla="*/ 1083016 w 2178050"/>
                <a:gd name="connsiteY201" fmla="*/ 955766 h 2844800"/>
                <a:gd name="connsiteX202" fmla="*/ 1111518 w 2178050"/>
                <a:gd name="connsiteY202" fmla="*/ 988565 h 2844800"/>
                <a:gd name="connsiteX203" fmla="*/ 1162383 w 2178050"/>
                <a:gd name="connsiteY203" fmla="*/ 1001281 h 2844800"/>
                <a:gd name="connsiteX204" fmla="*/ 1187027 w 2178050"/>
                <a:gd name="connsiteY204" fmla="*/ 1045920 h 2844800"/>
                <a:gd name="connsiteX205" fmla="*/ 1190009 w 2178050"/>
                <a:gd name="connsiteY205" fmla="*/ 1095031 h 2844800"/>
                <a:gd name="connsiteX206" fmla="*/ 1198515 w 2178050"/>
                <a:gd name="connsiteY206" fmla="*/ 1147562 h 2844800"/>
                <a:gd name="connsiteX207" fmla="*/ 1263851 w 2178050"/>
                <a:gd name="connsiteY207" fmla="*/ 1177555 h 2844800"/>
                <a:gd name="connsiteX208" fmla="*/ 1303666 w 2178050"/>
                <a:gd name="connsiteY208" fmla="*/ 1188781 h 2844800"/>
                <a:gd name="connsiteX209" fmla="*/ 522973 w 2178050"/>
                <a:gd name="connsiteY209" fmla="*/ 1028555 h 2844800"/>
                <a:gd name="connsiteX210" fmla="*/ 568664 w 2178050"/>
                <a:gd name="connsiteY210" fmla="*/ 984268 h 2844800"/>
                <a:gd name="connsiteX211" fmla="*/ 591641 w 2178050"/>
                <a:gd name="connsiteY211" fmla="*/ 979093 h 2844800"/>
                <a:gd name="connsiteX212" fmla="*/ 610584 w 2178050"/>
                <a:gd name="connsiteY212" fmla="*/ 941997 h 2844800"/>
                <a:gd name="connsiteX213" fmla="*/ 613917 w 2178050"/>
                <a:gd name="connsiteY213" fmla="*/ 856316 h 2844800"/>
                <a:gd name="connsiteX214" fmla="*/ 580153 w 2178050"/>
                <a:gd name="connsiteY214" fmla="*/ 873066 h 2844800"/>
                <a:gd name="connsiteX215" fmla="*/ 542442 w 2178050"/>
                <a:gd name="connsiteY215" fmla="*/ 871487 h 2844800"/>
                <a:gd name="connsiteX216" fmla="*/ 491928 w 2178050"/>
                <a:gd name="connsiteY216" fmla="*/ 943313 h 2844800"/>
                <a:gd name="connsiteX217" fmla="*/ 450184 w 2178050"/>
                <a:gd name="connsiteY217" fmla="*/ 1022066 h 2844800"/>
                <a:gd name="connsiteX218" fmla="*/ 483509 w 2178050"/>
                <a:gd name="connsiteY218" fmla="*/ 1044078 h 2844800"/>
                <a:gd name="connsiteX219" fmla="*/ 522973 w 2178050"/>
                <a:gd name="connsiteY219" fmla="*/ 1028555 h 2844800"/>
                <a:gd name="connsiteX220" fmla="*/ 1155982 w 2178050"/>
                <a:gd name="connsiteY220" fmla="*/ 1170364 h 2844800"/>
                <a:gd name="connsiteX221" fmla="*/ 1169399 w 2178050"/>
                <a:gd name="connsiteY221" fmla="*/ 1134057 h 2844800"/>
                <a:gd name="connsiteX222" fmla="*/ 1160454 w 2178050"/>
                <a:gd name="connsiteY222" fmla="*/ 1103713 h 2844800"/>
                <a:gd name="connsiteX223" fmla="*/ 1138968 w 2178050"/>
                <a:gd name="connsiteY223" fmla="*/ 1069335 h 2844800"/>
                <a:gd name="connsiteX224" fmla="*/ 1103625 w 2178050"/>
                <a:gd name="connsiteY224" fmla="*/ 1095820 h 2844800"/>
                <a:gd name="connsiteX225" fmla="*/ 1090558 w 2178050"/>
                <a:gd name="connsiteY225" fmla="*/ 1138968 h 2844800"/>
                <a:gd name="connsiteX226" fmla="*/ 1120376 w 2178050"/>
                <a:gd name="connsiteY226" fmla="*/ 1163436 h 2844800"/>
                <a:gd name="connsiteX227" fmla="*/ 1155982 w 2178050"/>
                <a:gd name="connsiteY227" fmla="*/ 1170364 h 2844800"/>
                <a:gd name="connsiteX228" fmla="*/ 1083104 w 2178050"/>
                <a:gd name="connsiteY228" fmla="*/ 1270691 h 2844800"/>
                <a:gd name="connsiteX229" fmla="*/ 1076702 w 2178050"/>
                <a:gd name="connsiteY229" fmla="*/ 1245434 h 2844800"/>
                <a:gd name="connsiteX230" fmla="*/ 1032853 w 2178050"/>
                <a:gd name="connsiteY230" fmla="*/ 1256484 h 2844800"/>
                <a:gd name="connsiteX231" fmla="*/ 1003561 w 2178050"/>
                <a:gd name="connsiteY231" fmla="*/ 1237980 h 2844800"/>
                <a:gd name="connsiteX232" fmla="*/ 974445 w 2178050"/>
                <a:gd name="connsiteY232" fmla="*/ 1280075 h 2844800"/>
                <a:gd name="connsiteX233" fmla="*/ 1001544 w 2178050"/>
                <a:gd name="connsiteY233" fmla="*/ 1335150 h 2844800"/>
                <a:gd name="connsiteX234" fmla="*/ 951381 w 2178050"/>
                <a:gd name="connsiteY234" fmla="*/ 1324889 h 2844800"/>
                <a:gd name="connsiteX235" fmla="*/ 950855 w 2178050"/>
                <a:gd name="connsiteY235" fmla="*/ 1351286 h 2844800"/>
                <a:gd name="connsiteX236" fmla="*/ 1011980 w 2178050"/>
                <a:gd name="connsiteY236" fmla="*/ 1413114 h 2844800"/>
                <a:gd name="connsiteX237" fmla="*/ 1028994 w 2178050"/>
                <a:gd name="connsiteY237" fmla="*/ 1442756 h 2844800"/>
                <a:gd name="connsiteX238" fmla="*/ 1052673 w 2178050"/>
                <a:gd name="connsiteY238" fmla="*/ 1449158 h 2844800"/>
                <a:gd name="connsiteX239" fmla="*/ 1093014 w 2178050"/>
                <a:gd name="connsiteY239" fmla="*/ 1419253 h 2844800"/>
                <a:gd name="connsiteX240" fmla="*/ 1097399 w 2178050"/>
                <a:gd name="connsiteY240" fmla="*/ 1347252 h 2844800"/>
                <a:gd name="connsiteX241" fmla="*/ 1060215 w 2178050"/>
                <a:gd name="connsiteY241" fmla="*/ 1311559 h 2844800"/>
                <a:gd name="connsiteX242" fmla="*/ 1083104 w 2178050"/>
                <a:gd name="connsiteY242" fmla="*/ 1270691 h 2844800"/>
                <a:gd name="connsiteX243" fmla="*/ 434222 w 2178050"/>
                <a:gd name="connsiteY243" fmla="*/ 2618969 h 2844800"/>
                <a:gd name="connsiteX244" fmla="*/ 424049 w 2178050"/>
                <a:gd name="connsiteY244" fmla="*/ 2598448 h 2844800"/>
                <a:gd name="connsiteX245" fmla="*/ 399494 w 2178050"/>
                <a:gd name="connsiteY245" fmla="*/ 2582925 h 2844800"/>
                <a:gd name="connsiteX246" fmla="*/ 387304 w 2178050"/>
                <a:gd name="connsiteY246" fmla="*/ 2564947 h 2844800"/>
                <a:gd name="connsiteX247" fmla="*/ 378972 w 2178050"/>
                <a:gd name="connsiteY247" fmla="*/ 2551792 h 2844800"/>
                <a:gd name="connsiteX248" fmla="*/ 355820 w 2178050"/>
                <a:gd name="connsiteY248" fmla="*/ 2547758 h 2844800"/>
                <a:gd name="connsiteX249" fmla="*/ 340736 w 2178050"/>
                <a:gd name="connsiteY249" fmla="*/ 2541882 h 2844800"/>
                <a:gd name="connsiteX250" fmla="*/ 314952 w 2178050"/>
                <a:gd name="connsiteY250" fmla="*/ 2533463 h 2844800"/>
                <a:gd name="connsiteX251" fmla="*/ 312848 w 2178050"/>
                <a:gd name="connsiteY251" fmla="*/ 2542408 h 2844800"/>
                <a:gd name="connsiteX252" fmla="*/ 322319 w 2178050"/>
                <a:gd name="connsiteY252" fmla="*/ 2563280 h 2844800"/>
                <a:gd name="connsiteX253" fmla="*/ 347664 w 2178050"/>
                <a:gd name="connsiteY253" fmla="*/ 2570121 h 2844800"/>
                <a:gd name="connsiteX254" fmla="*/ 352049 w 2178050"/>
                <a:gd name="connsiteY254" fmla="*/ 2580908 h 2844800"/>
                <a:gd name="connsiteX255" fmla="*/ 374061 w 2178050"/>
                <a:gd name="connsiteY255" fmla="*/ 2594063 h 2844800"/>
                <a:gd name="connsiteX256" fmla="*/ 381428 w 2178050"/>
                <a:gd name="connsiteY256" fmla="*/ 2607305 h 2844800"/>
                <a:gd name="connsiteX257" fmla="*/ 421769 w 2178050"/>
                <a:gd name="connsiteY257" fmla="*/ 2624143 h 2844800"/>
                <a:gd name="connsiteX258" fmla="*/ 434222 w 2178050"/>
                <a:gd name="connsiteY258" fmla="*/ 2618969 h 2844800"/>
                <a:gd name="connsiteX259" fmla="*/ 1501514 w 2178050"/>
                <a:gd name="connsiteY259" fmla="*/ 1938165 h 2844800"/>
                <a:gd name="connsiteX260" fmla="*/ 1483974 w 2178050"/>
                <a:gd name="connsiteY260" fmla="*/ 1919661 h 2844800"/>
                <a:gd name="connsiteX261" fmla="*/ 1465908 w 2178050"/>
                <a:gd name="connsiteY261" fmla="*/ 1924046 h 2844800"/>
                <a:gd name="connsiteX262" fmla="*/ 1463716 w 2178050"/>
                <a:gd name="connsiteY262" fmla="*/ 1897210 h 2844800"/>
                <a:gd name="connsiteX263" fmla="*/ 1435565 w 2178050"/>
                <a:gd name="connsiteY263" fmla="*/ 1879319 h 2844800"/>
                <a:gd name="connsiteX264" fmla="*/ 1408641 w 2178050"/>
                <a:gd name="connsiteY264" fmla="*/ 1859412 h 2844800"/>
                <a:gd name="connsiteX265" fmla="*/ 1394346 w 2178050"/>
                <a:gd name="connsiteY265" fmla="*/ 1844064 h 2844800"/>
                <a:gd name="connsiteX266" fmla="*/ 1381805 w 2178050"/>
                <a:gd name="connsiteY266" fmla="*/ 1853097 h 2844800"/>
                <a:gd name="connsiteX267" fmla="*/ 1377245 w 2178050"/>
                <a:gd name="connsiteY267" fmla="*/ 1827139 h 2844800"/>
                <a:gd name="connsiteX268" fmla="*/ 1359442 w 2178050"/>
                <a:gd name="connsiteY268" fmla="*/ 1822315 h 2844800"/>
                <a:gd name="connsiteX269" fmla="*/ 1351023 w 2178050"/>
                <a:gd name="connsiteY269" fmla="*/ 1876074 h 2844800"/>
                <a:gd name="connsiteX270" fmla="*/ 1347866 w 2178050"/>
                <a:gd name="connsiteY270" fmla="*/ 1920888 h 2844800"/>
                <a:gd name="connsiteX271" fmla="*/ 1326468 w 2178050"/>
                <a:gd name="connsiteY271" fmla="*/ 1948426 h 2844800"/>
                <a:gd name="connsiteX272" fmla="*/ 1359793 w 2178050"/>
                <a:gd name="connsiteY272" fmla="*/ 1943164 h 2844800"/>
                <a:gd name="connsiteX273" fmla="*/ 1368212 w 2178050"/>
                <a:gd name="connsiteY273" fmla="*/ 1975174 h 2844800"/>
                <a:gd name="connsiteX274" fmla="*/ 1403204 w 2178050"/>
                <a:gd name="connsiteY274" fmla="*/ 1946847 h 2844800"/>
                <a:gd name="connsiteX275" fmla="*/ 1427584 w 2178050"/>
                <a:gd name="connsiteY275" fmla="*/ 1917205 h 2844800"/>
                <a:gd name="connsiteX276" fmla="*/ 1441353 w 2178050"/>
                <a:gd name="connsiteY276" fmla="*/ 1942287 h 2844800"/>
                <a:gd name="connsiteX277" fmla="*/ 1479589 w 2178050"/>
                <a:gd name="connsiteY277" fmla="*/ 1955529 h 2844800"/>
                <a:gd name="connsiteX278" fmla="*/ 1501514 w 2178050"/>
                <a:gd name="connsiteY278" fmla="*/ 1938165 h 2844800"/>
                <a:gd name="connsiteX279" fmla="*/ 444483 w 2178050"/>
                <a:gd name="connsiteY279" fmla="*/ 1477309 h 2844800"/>
                <a:gd name="connsiteX280" fmla="*/ 509205 w 2178050"/>
                <a:gd name="connsiteY280" fmla="*/ 1440651 h 2844800"/>
                <a:gd name="connsiteX281" fmla="*/ 509205 w 2178050"/>
                <a:gd name="connsiteY281" fmla="*/ 1406712 h 2844800"/>
                <a:gd name="connsiteX282" fmla="*/ 539724 w 2178050"/>
                <a:gd name="connsiteY282" fmla="*/ 1350497 h 2844800"/>
                <a:gd name="connsiteX283" fmla="*/ 600060 w 2178050"/>
                <a:gd name="connsiteY283" fmla="*/ 1291827 h 2844800"/>
                <a:gd name="connsiteX284" fmla="*/ 630930 w 2178050"/>
                <a:gd name="connsiteY284" fmla="*/ 1270165 h 2844800"/>
                <a:gd name="connsiteX285" fmla="*/ 604533 w 2178050"/>
                <a:gd name="connsiteY285" fmla="*/ 1233332 h 2844800"/>
                <a:gd name="connsiteX286" fmla="*/ 580679 w 2178050"/>
                <a:gd name="connsiteY286" fmla="*/ 1207461 h 2844800"/>
                <a:gd name="connsiteX287" fmla="*/ 517887 w 2178050"/>
                <a:gd name="connsiteY287" fmla="*/ 1202462 h 2844800"/>
                <a:gd name="connsiteX288" fmla="*/ 482807 w 2178050"/>
                <a:gd name="connsiteY288" fmla="*/ 1183519 h 2844800"/>
                <a:gd name="connsiteX289" fmla="*/ 399669 w 2178050"/>
                <a:gd name="connsiteY289" fmla="*/ 1197814 h 2844800"/>
                <a:gd name="connsiteX290" fmla="*/ 423699 w 2178050"/>
                <a:gd name="connsiteY290" fmla="*/ 1252450 h 2844800"/>
                <a:gd name="connsiteX291" fmla="*/ 402388 w 2178050"/>
                <a:gd name="connsiteY291" fmla="*/ 1308840 h 2844800"/>
                <a:gd name="connsiteX292" fmla="*/ 385374 w 2178050"/>
                <a:gd name="connsiteY292" fmla="*/ 1369089 h 2844800"/>
                <a:gd name="connsiteX293" fmla="*/ 374850 w 2178050"/>
                <a:gd name="connsiteY293" fmla="*/ 1402941 h 2844800"/>
                <a:gd name="connsiteX294" fmla="*/ 431591 w 2178050"/>
                <a:gd name="connsiteY294" fmla="*/ 1444071 h 2844800"/>
                <a:gd name="connsiteX295" fmla="*/ 444483 w 2178050"/>
                <a:gd name="connsiteY295" fmla="*/ 1477309 h 2844800"/>
                <a:gd name="connsiteX296" fmla="*/ 1621748 w 2178050"/>
                <a:gd name="connsiteY296" fmla="*/ 1716814 h 2844800"/>
                <a:gd name="connsiteX297" fmla="*/ 1624555 w 2178050"/>
                <a:gd name="connsiteY297" fmla="*/ 1707956 h 2844800"/>
                <a:gd name="connsiteX298" fmla="*/ 1624292 w 2178050"/>
                <a:gd name="connsiteY298" fmla="*/ 1680156 h 2844800"/>
                <a:gd name="connsiteX299" fmla="*/ 1605086 w 2178050"/>
                <a:gd name="connsiteY299" fmla="*/ 1661915 h 2844800"/>
                <a:gd name="connsiteX300" fmla="*/ 1582547 w 2178050"/>
                <a:gd name="connsiteY300" fmla="*/ 1671123 h 2844800"/>
                <a:gd name="connsiteX301" fmla="*/ 1572111 w 2178050"/>
                <a:gd name="connsiteY301" fmla="*/ 1707693 h 2844800"/>
                <a:gd name="connsiteX302" fmla="*/ 1578250 w 2178050"/>
                <a:gd name="connsiteY302" fmla="*/ 1738914 h 2844800"/>
                <a:gd name="connsiteX303" fmla="*/ 1605787 w 2178050"/>
                <a:gd name="connsiteY303" fmla="*/ 1735757 h 2844800"/>
                <a:gd name="connsiteX304" fmla="*/ 1621748 w 2178050"/>
                <a:gd name="connsiteY304" fmla="*/ 1716814 h 2844800"/>
                <a:gd name="connsiteX305" fmla="*/ 1830646 w 2178050"/>
                <a:gd name="connsiteY305" fmla="*/ 1782938 h 2844800"/>
                <a:gd name="connsiteX306" fmla="*/ 1869322 w 2178050"/>
                <a:gd name="connsiteY306" fmla="*/ 1840820 h 2844800"/>
                <a:gd name="connsiteX307" fmla="*/ 1899578 w 2178050"/>
                <a:gd name="connsiteY307" fmla="*/ 1865814 h 2844800"/>
                <a:gd name="connsiteX308" fmla="*/ 1942725 w 2178050"/>
                <a:gd name="connsiteY308" fmla="*/ 1796795 h 2844800"/>
                <a:gd name="connsiteX309" fmla="*/ 1950355 w 2178050"/>
                <a:gd name="connsiteY309" fmla="*/ 1753560 h 2844800"/>
                <a:gd name="connsiteX310" fmla="*/ 1911680 w 2178050"/>
                <a:gd name="connsiteY310" fmla="*/ 1749438 h 2844800"/>
                <a:gd name="connsiteX311" fmla="*/ 1876338 w 2178050"/>
                <a:gd name="connsiteY311" fmla="*/ 1690680 h 2844800"/>
                <a:gd name="connsiteX312" fmla="*/ 1837312 w 2178050"/>
                <a:gd name="connsiteY312" fmla="*/ 1676297 h 2844800"/>
                <a:gd name="connsiteX313" fmla="*/ 1779431 w 2178050"/>
                <a:gd name="connsiteY313" fmla="*/ 1632711 h 2844800"/>
                <a:gd name="connsiteX314" fmla="*/ 1824595 w 2178050"/>
                <a:gd name="connsiteY314" fmla="*/ 1600876 h 2844800"/>
                <a:gd name="connsiteX315" fmla="*/ 1801355 w 2178050"/>
                <a:gd name="connsiteY315" fmla="*/ 1534752 h 2844800"/>
                <a:gd name="connsiteX316" fmla="*/ 1779957 w 2178050"/>
                <a:gd name="connsiteY316" fmla="*/ 1505373 h 2844800"/>
                <a:gd name="connsiteX317" fmla="*/ 1720585 w 2178050"/>
                <a:gd name="connsiteY317" fmla="*/ 1475994 h 2844800"/>
                <a:gd name="connsiteX318" fmla="*/ 1694977 w 2178050"/>
                <a:gd name="connsiteY318" fmla="*/ 1427321 h 2844800"/>
                <a:gd name="connsiteX319" fmla="*/ 1649286 w 2178050"/>
                <a:gd name="connsiteY319" fmla="*/ 1444773 h 2844800"/>
                <a:gd name="connsiteX320" fmla="*/ 1646129 w 2178050"/>
                <a:gd name="connsiteY320" fmla="*/ 1410921 h 2844800"/>
                <a:gd name="connsiteX321" fmla="*/ 1612277 w 2178050"/>
                <a:gd name="connsiteY321" fmla="*/ 1373036 h 2844800"/>
                <a:gd name="connsiteX322" fmla="*/ 1557729 w 2178050"/>
                <a:gd name="connsiteY322" fmla="*/ 1331729 h 2844800"/>
                <a:gd name="connsiteX323" fmla="*/ 1534489 w 2178050"/>
                <a:gd name="connsiteY323" fmla="*/ 1364266 h 2844800"/>
                <a:gd name="connsiteX324" fmla="*/ 1485816 w 2178050"/>
                <a:gd name="connsiteY324" fmla="*/ 1387593 h 2844800"/>
                <a:gd name="connsiteX325" fmla="*/ 1489499 w 2178050"/>
                <a:gd name="connsiteY325" fmla="*/ 1334448 h 2844800"/>
                <a:gd name="connsiteX326" fmla="*/ 1447316 w 2178050"/>
                <a:gd name="connsiteY326" fmla="*/ 1246311 h 2844800"/>
                <a:gd name="connsiteX327" fmla="*/ 1384962 w 2178050"/>
                <a:gd name="connsiteY327" fmla="*/ 1281917 h 2844800"/>
                <a:gd name="connsiteX328" fmla="*/ 1362249 w 2178050"/>
                <a:gd name="connsiteY328" fmla="*/ 1349445 h 2844800"/>
                <a:gd name="connsiteX329" fmla="*/ 1342867 w 2178050"/>
                <a:gd name="connsiteY329" fmla="*/ 1297527 h 2844800"/>
                <a:gd name="connsiteX330" fmla="*/ 1360933 w 2178050"/>
                <a:gd name="connsiteY330" fmla="*/ 1241663 h 2844800"/>
                <a:gd name="connsiteX331" fmla="*/ 1297439 w 2178050"/>
                <a:gd name="connsiteY331" fmla="*/ 1264903 h 2844800"/>
                <a:gd name="connsiteX332" fmla="*/ 1272182 w 2178050"/>
                <a:gd name="connsiteY332" fmla="*/ 1299895 h 2844800"/>
                <a:gd name="connsiteX333" fmla="*/ 1253327 w 2178050"/>
                <a:gd name="connsiteY333" fmla="*/ 1373737 h 2844800"/>
                <a:gd name="connsiteX334" fmla="*/ 1261132 w 2178050"/>
                <a:gd name="connsiteY334" fmla="*/ 1453104 h 2844800"/>
                <a:gd name="connsiteX335" fmla="*/ 1296036 w 2178050"/>
                <a:gd name="connsiteY335" fmla="*/ 1453455 h 2844800"/>
                <a:gd name="connsiteX336" fmla="*/ 1270340 w 2178050"/>
                <a:gd name="connsiteY336" fmla="*/ 1487833 h 2844800"/>
                <a:gd name="connsiteX337" fmla="*/ 1290774 w 2178050"/>
                <a:gd name="connsiteY337" fmla="*/ 1513792 h 2844800"/>
                <a:gd name="connsiteX338" fmla="*/ 1330677 w 2178050"/>
                <a:gd name="connsiteY338" fmla="*/ 1524754 h 2844800"/>
                <a:gd name="connsiteX339" fmla="*/ 1382682 w 2178050"/>
                <a:gd name="connsiteY339" fmla="*/ 1545977 h 2844800"/>
                <a:gd name="connsiteX340" fmla="*/ 1472135 w 2178050"/>
                <a:gd name="connsiteY340" fmla="*/ 1561938 h 2844800"/>
                <a:gd name="connsiteX341" fmla="*/ 1516686 w 2178050"/>
                <a:gd name="connsiteY341" fmla="*/ 1552818 h 2844800"/>
                <a:gd name="connsiteX342" fmla="*/ 1529841 w 2178050"/>
                <a:gd name="connsiteY342" fmla="*/ 1531595 h 2844800"/>
                <a:gd name="connsiteX343" fmla="*/ 1549222 w 2178050"/>
                <a:gd name="connsiteY343" fmla="*/ 1556062 h 2844800"/>
                <a:gd name="connsiteX344" fmla="*/ 1570883 w 2178050"/>
                <a:gd name="connsiteY344" fmla="*/ 1560097 h 2844800"/>
                <a:gd name="connsiteX345" fmla="*/ 1596930 w 2178050"/>
                <a:gd name="connsiteY345" fmla="*/ 1603595 h 2844800"/>
                <a:gd name="connsiteX346" fmla="*/ 1581144 w 2178050"/>
                <a:gd name="connsiteY346" fmla="*/ 1620959 h 2844800"/>
                <a:gd name="connsiteX347" fmla="*/ 1630957 w 2178050"/>
                <a:gd name="connsiteY347" fmla="*/ 1644024 h 2844800"/>
                <a:gd name="connsiteX348" fmla="*/ 1668580 w 2178050"/>
                <a:gd name="connsiteY348" fmla="*/ 1676297 h 2844800"/>
                <a:gd name="connsiteX349" fmla="*/ 1678051 w 2178050"/>
                <a:gd name="connsiteY349" fmla="*/ 1698660 h 2844800"/>
                <a:gd name="connsiteX350" fmla="*/ 1684804 w 2178050"/>
                <a:gd name="connsiteY350" fmla="*/ 1727075 h 2844800"/>
                <a:gd name="connsiteX351" fmla="*/ 1652969 w 2178050"/>
                <a:gd name="connsiteY351" fmla="*/ 1787850 h 2844800"/>
                <a:gd name="connsiteX352" fmla="*/ 1644375 w 2178050"/>
                <a:gd name="connsiteY352" fmla="*/ 1818018 h 2844800"/>
                <a:gd name="connsiteX353" fmla="*/ 1652618 w 2178050"/>
                <a:gd name="connsiteY353" fmla="*/ 1839241 h 2844800"/>
                <a:gd name="connsiteX354" fmla="*/ 1602016 w 2178050"/>
                <a:gd name="connsiteY354" fmla="*/ 1846783 h 2844800"/>
                <a:gd name="connsiteX355" fmla="*/ 1555799 w 2178050"/>
                <a:gd name="connsiteY355" fmla="*/ 1847835 h 2844800"/>
                <a:gd name="connsiteX356" fmla="*/ 1539575 w 2178050"/>
                <a:gd name="connsiteY356" fmla="*/ 1890545 h 2844800"/>
                <a:gd name="connsiteX357" fmla="*/ 1560359 w 2178050"/>
                <a:gd name="connsiteY357" fmla="*/ 1910101 h 2844800"/>
                <a:gd name="connsiteX358" fmla="*/ 1631483 w 2178050"/>
                <a:gd name="connsiteY358" fmla="*/ 1901068 h 2844800"/>
                <a:gd name="connsiteX359" fmla="*/ 1631132 w 2178050"/>
                <a:gd name="connsiteY359" fmla="*/ 1884493 h 2844800"/>
                <a:gd name="connsiteX360" fmla="*/ 1666913 w 2178050"/>
                <a:gd name="connsiteY360" fmla="*/ 1912119 h 2844800"/>
                <a:gd name="connsiteX361" fmla="*/ 1703571 w 2178050"/>
                <a:gd name="connsiteY361" fmla="*/ 1940884 h 2844800"/>
                <a:gd name="connsiteX362" fmla="*/ 1694977 w 2178050"/>
                <a:gd name="connsiteY362" fmla="*/ 1956406 h 2844800"/>
                <a:gd name="connsiteX363" fmla="*/ 1724794 w 2178050"/>
                <a:gd name="connsiteY363" fmla="*/ 1982891 h 2844800"/>
                <a:gd name="connsiteX364" fmla="*/ 1777589 w 2178050"/>
                <a:gd name="connsiteY364" fmla="*/ 2013849 h 2844800"/>
                <a:gd name="connsiteX365" fmla="*/ 1844240 w 2178050"/>
                <a:gd name="connsiteY365" fmla="*/ 2034809 h 2844800"/>
                <a:gd name="connsiteX366" fmla="*/ 1840206 w 2178050"/>
                <a:gd name="connsiteY366" fmla="*/ 2016480 h 2844800"/>
                <a:gd name="connsiteX367" fmla="*/ 1814598 w 2178050"/>
                <a:gd name="connsiteY367" fmla="*/ 1984294 h 2844800"/>
                <a:gd name="connsiteX368" fmla="*/ 1779869 w 2178050"/>
                <a:gd name="connsiteY368" fmla="*/ 1937200 h 2844800"/>
                <a:gd name="connsiteX369" fmla="*/ 1841521 w 2178050"/>
                <a:gd name="connsiteY369" fmla="*/ 1981050 h 2844800"/>
                <a:gd name="connsiteX370" fmla="*/ 1872566 w 2178050"/>
                <a:gd name="connsiteY370" fmla="*/ 1995607 h 2844800"/>
                <a:gd name="connsiteX371" fmla="*/ 1881073 w 2178050"/>
                <a:gd name="connsiteY371" fmla="*/ 1956669 h 2844800"/>
                <a:gd name="connsiteX372" fmla="*/ 1865112 w 2178050"/>
                <a:gd name="connsiteY372" fmla="*/ 1901419 h 2844800"/>
                <a:gd name="connsiteX373" fmla="*/ 1854939 w 2178050"/>
                <a:gd name="connsiteY373" fmla="*/ 1886247 h 2844800"/>
                <a:gd name="connsiteX374" fmla="*/ 1821526 w 2178050"/>
                <a:gd name="connsiteY374" fmla="*/ 1859675 h 2844800"/>
                <a:gd name="connsiteX375" fmla="*/ 1795655 w 2178050"/>
                <a:gd name="connsiteY375" fmla="*/ 1825385 h 2844800"/>
                <a:gd name="connsiteX376" fmla="*/ 1798724 w 2178050"/>
                <a:gd name="connsiteY376" fmla="*/ 1790831 h 2844800"/>
                <a:gd name="connsiteX377" fmla="*/ 1830646 w 2178050"/>
                <a:gd name="connsiteY377" fmla="*/ 1782938 h 2844800"/>
                <a:gd name="connsiteX378" fmla="*/ 1253327 w 2178050"/>
                <a:gd name="connsiteY378" fmla="*/ 366081 h 2844800"/>
                <a:gd name="connsiteX379" fmla="*/ 1273848 w 2178050"/>
                <a:gd name="connsiteY379" fmla="*/ 430013 h 2844800"/>
                <a:gd name="connsiteX380" fmla="*/ 1317347 w 2178050"/>
                <a:gd name="connsiteY380" fmla="*/ 481580 h 2844800"/>
                <a:gd name="connsiteX381" fmla="*/ 1403379 w 2178050"/>
                <a:gd name="connsiteY381" fmla="*/ 472020 h 2844800"/>
                <a:gd name="connsiteX382" fmla="*/ 1458717 w 2178050"/>
                <a:gd name="connsiteY382" fmla="*/ 489297 h 2844800"/>
                <a:gd name="connsiteX383" fmla="*/ 1420305 w 2178050"/>
                <a:gd name="connsiteY383" fmla="*/ 542355 h 2844800"/>
                <a:gd name="connsiteX384" fmla="*/ 1400924 w 2178050"/>
                <a:gd name="connsiteY384" fmla="*/ 526744 h 2844800"/>
                <a:gd name="connsiteX385" fmla="*/ 1333747 w 2178050"/>
                <a:gd name="connsiteY385" fmla="*/ 520518 h 2844800"/>
                <a:gd name="connsiteX386" fmla="*/ 1344183 w 2178050"/>
                <a:gd name="connsiteY386" fmla="*/ 593395 h 2844800"/>
                <a:gd name="connsiteX387" fmla="*/ 1378911 w 2178050"/>
                <a:gd name="connsiteY387" fmla="*/ 646365 h 2844800"/>
                <a:gd name="connsiteX388" fmla="*/ 1371895 w 2178050"/>
                <a:gd name="connsiteY388" fmla="*/ 691968 h 2844800"/>
                <a:gd name="connsiteX389" fmla="*/ 1328309 w 2178050"/>
                <a:gd name="connsiteY389" fmla="*/ 722312 h 2844800"/>
                <a:gd name="connsiteX390" fmla="*/ 1308402 w 2178050"/>
                <a:gd name="connsiteY390" fmla="*/ 770283 h 2844800"/>
                <a:gd name="connsiteX391" fmla="*/ 1348304 w 2178050"/>
                <a:gd name="connsiteY391" fmla="*/ 793523 h 2844800"/>
                <a:gd name="connsiteX392" fmla="*/ 1381805 w 2178050"/>
                <a:gd name="connsiteY392" fmla="*/ 868506 h 2844800"/>
                <a:gd name="connsiteX393" fmla="*/ 1316031 w 2178050"/>
                <a:gd name="connsiteY393" fmla="*/ 818517 h 2844800"/>
                <a:gd name="connsiteX394" fmla="*/ 1301035 w 2178050"/>
                <a:gd name="connsiteY394" fmla="*/ 826761 h 2844800"/>
                <a:gd name="connsiteX395" fmla="*/ 1313137 w 2178050"/>
                <a:gd name="connsiteY395" fmla="*/ 909022 h 2844800"/>
                <a:gd name="connsiteX396" fmla="*/ 1267710 w 2178050"/>
                <a:gd name="connsiteY396" fmla="*/ 933841 h 2844800"/>
                <a:gd name="connsiteX397" fmla="*/ 1270779 w 2178050"/>
                <a:gd name="connsiteY397" fmla="*/ 985145 h 2844800"/>
                <a:gd name="connsiteX398" fmla="*/ 1317259 w 2178050"/>
                <a:gd name="connsiteY398" fmla="*/ 990670 h 2844800"/>
                <a:gd name="connsiteX399" fmla="*/ 1353829 w 2178050"/>
                <a:gd name="connsiteY399" fmla="*/ 1003298 h 2844800"/>
                <a:gd name="connsiteX400" fmla="*/ 1426093 w 2178050"/>
                <a:gd name="connsiteY400" fmla="*/ 987162 h 2844800"/>
                <a:gd name="connsiteX401" fmla="*/ 1490376 w 2178050"/>
                <a:gd name="connsiteY401" fmla="*/ 1015839 h 2844800"/>
                <a:gd name="connsiteX402" fmla="*/ 1556062 w 2178050"/>
                <a:gd name="connsiteY402" fmla="*/ 952784 h 2844800"/>
                <a:gd name="connsiteX403" fmla="*/ 1555536 w 2178050"/>
                <a:gd name="connsiteY403" fmla="*/ 926299 h 2844800"/>
                <a:gd name="connsiteX404" fmla="*/ 1513529 w 2178050"/>
                <a:gd name="connsiteY404" fmla="*/ 930508 h 2844800"/>
                <a:gd name="connsiteX405" fmla="*/ 1510108 w 2178050"/>
                <a:gd name="connsiteY405" fmla="*/ 905602 h 2844800"/>
                <a:gd name="connsiteX406" fmla="*/ 1544486 w 2178050"/>
                <a:gd name="connsiteY406" fmla="*/ 872014 h 2844800"/>
                <a:gd name="connsiteX407" fmla="*/ 1556150 w 2178050"/>
                <a:gd name="connsiteY407" fmla="*/ 826849 h 2844800"/>
                <a:gd name="connsiteX408" fmla="*/ 1594123 w 2178050"/>
                <a:gd name="connsiteY408" fmla="*/ 793260 h 2844800"/>
                <a:gd name="connsiteX409" fmla="*/ 1617451 w 2178050"/>
                <a:gd name="connsiteY409" fmla="*/ 751516 h 2844800"/>
                <a:gd name="connsiteX410" fmla="*/ 1597105 w 2178050"/>
                <a:gd name="connsiteY410" fmla="*/ 689250 h 2844800"/>
                <a:gd name="connsiteX411" fmla="*/ 1614119 w 2178050"/>
                <a:gd name="connsiteY411" fmla="*/ 666010 h 2844800"/>
                <a:gd name="connsiteX412" fmla="*/ 1580267 w 2178050"/>
                <a:gd name="connsiteY412" fmla="*/ 649435 h 2844800"/>
                <a:gd name="connsiteX413" fmla="*/ 1654723 w 2178050"/>
                <a:gd name="connsiteY413" fmla="*/ 635140 h 2844800"/>
                <a:gd name="connsiteX414" fmla="*/ 1670421 w 2178050"/>
                <a:gd name="connsiteY414" fmla="*/ 607515 h 2844800"/>
                <a:gd name="connsiteX415" fmla="*/ 1721111 w 2178050"/>
                <a:gd name="connsiteY415" fmla="*/ 584713 h 2844800"/>
                <a:gd name="connsiteX416" fmla="*/ 1763206 w 2178050"/>
                <a:gd name="connsiteY416" fmla="*/ 466583 h 2844800"/>
                <a:gd name="connsiteX417" fmla="*/ 1803285 w 2178050"/>
                <a:gd name="connsiteY417" fmla="*/ 423260 h 2844800"/>
                <a:gd name="connsiteX418" fmla="*/ 1861341 w 2178050"/>
                <a:gd name="connsiteY418" fmla="*/ 325739 h 2844800"/>
                <a:gd name="connsiteX419" fmla="*/ 1807845 w 2178050"/>
                <a:gd name="connsiteY419" fmla="*/ 326616 h 2844800"/>
                <a:gd name="connsiteX420" fmla="*/ 1830120 w 2178050"/>
                <a:gd name="connsiteY420" fmla="*/ 288906 h 2844800"/>
                <a:gd name="connsiteX421" fmla="*/ 1889580 w 2178050"/>
                <a:gd name="connsiteY421" fmla="*/ 253914 h 2844800"/>
                <a:gd name="connsiteX422" fmla="*/ 1949566 w 2178050"/>
                <a:gd name="connsiteY422" fmla="*/ 175862 h 2844800"/>
                <a:gd name="connsiteX423" fmla="*/ 1950618 w 2178050"/>
                <a:gd name="connsiteY423" fmla="*/ 125611 h 2844800"/>
                <a:gd name="connsiteX424" fmla="*/ 1905629 w 2178050"/>
                <a:gd name="connsiteY424" fmla="*/ 72641 h 2844800"/>
                <a:gd name="connsiteX425" fmla="*/ 1852834 w 2178050"/>
                <a:gd name="connsiteY425" fmla="*/ 46946 h 2844800"/>
                <a:gd name="connsiteX426" fmla="*/ 1787148 w 2178050"/>
                <a:gd name="connsiteY426" fmla="*/ 30984 h 2844800"/>
                <a:gd name="connsiteX427" fmla="*/ 1733915 w 2178050"/>
                <a:gd name="connsiteY427" fmla="*/ 17917 h 2844800"/>
                <a:gd name="connsiteX428" fmla="*/ 1680682 w 2178050"/>
                <a:gd name="connsiteY428" fmla="*/ 4763 h 2844800"/>
                <a:gd name="connsiteX429" fmla="*/ 1609646 w 2178050"/>
                <a:gd name="connsiteY429" fmla="*/ 39667 h 2844800"/>
                <a:gd name="connsiteX430" fmla="*/ 1596579 w 2178050"/>
                <a:gd name="connsiteY430" fmla="*/ 17479 h 2844800"/>
                <a:gd name="connsiteX431" fmla="*/ 1521421 w 2178050"/>
                <a:gd name="connsiteY431" fmla="*/ 26073 h 2844800"/>
                <a:gd name="connsiteX432" fmla="*/ 1477309 w 2178050"/>
                <a:gd name="connsiteY432" fmla="*/ 48612 h 2844800"/>
                <a:gd name="connsiteX433" fmla="*/ 1444861 w 2178050"/>
                <a:gd name="connsiteY433" fmla="*/ 80622 h 2844800"/>
                <a:gd name="connsiteX434" fmla="*/ 1426181 w 2178050"/>
                <a:gd name="connsiteY434" fmla="*/ 183580 h 2844800"/>
                <a:gd name="connsiteX435" fmla="*/ 1399345 w 2178050"/>
                <a:gd name="connsiteY435" fmla="*/ 130873 h 2844800"/>
                <a:gd name="connsiteX436" fmla="*/ 1368826 w 2178050"/>
                <a:gd name="connsiteY436" fmla="*/ 120875 h 2844800"/>
                <a:gd name="connsiteX437" fmla="*/ 1332694 w 2178050"/>
                <a:gd name="connsiteY437" fmla="*/ 190771 h 2844800"/>
                <a:gd name="connsiteX438" fmla="*/ 1284460 w 2178050"/>
                <a:gd name="connsiteY438" fmla="*/ 220150 h 2844800"/>
                <a:gd name="connsiteX439" fmla="*/ 1255783 w 2178050"/>
                <a:gd name="connsiteY439" fmla="*/ 225938 h 2844800"/>
                <a:gd name="connsiteX440" fmla="*/ 1219212 w 2178050"/>
                <a:gd name="connsiteY440" fmla="*/ 259615 h 2844800"/>
                <a:gd name="connsiteX441" fmla="*/ 1224562 w 2178050"/>
                <a:gd name="connsiteY441" fmla="*/ 317934 h 2844800"/>
                <a:gd name="connsiteX442" fmla="*/ 1253327 w 2178050"/>
                <a:gd name="connsiteY442" fmla="*/ 366081 h 2844800"/>
                <a:gd name="connsiteX443" fmla="*/ 1905804 w 2178050"/>
                <a:gd name="connsiteY443" fmla="*/ 2690092 h 2844800"/>
                <a:gd name="connsiteX444" fmla="*/ 1897210 w 2178050"/>
                <a:gd name="connsiteY444" fmla="*/ 2672728 h 2844800"/>
                <a:gd name="connsiteX445" fmla="*/ 1887914 w 2178050"/>
                <a:gd name="connsiteY445" fmla="*/ 2683778 h 2844800"/>
                <a:gd name="connsiteX446" fmla="*/ 1894053 w 2178050"/>
                <a:gd name="connsiteY446" fmla="*/ 2695705 h 2844800"/>
                <a:gd name="connsiteX447" fmla="*/ 1925273 w 2178050"/>
                <a:gd name="connsiteY447" fmla="*/ 2710702 h 2844800"/>
                <a:gd name="connsiteX448" fmla="*/ 1934394 w 2178050"/>
                <a:gd name="connsiteY448" fmla="*/ 2708421 h 2844800"/>
                <a:gd name="connsiteX449" fmla="*/ 1946496 w 2178050"/>
                <a:gd name="connsiteY449" fmla="*/ 2693863 h 2844800"/>
                <a:gd name="connsiteX450" fmla="*/ 1923695 w 2178050"/>
                <a:gd name="connsiteY450" fmla="*/ 2694828 h 2844800"/>
                <a:gd name="connsiteX451" fmla="*/ 1905804 w 2178050"/>
                <a:gd name="connsiteY451" fmla="*/ 2690092 h 2844800"/>
                <a:gd name="connsiteX452" fmla="*/ 1405922 w 2178050"/>
                <a:gd name="connsiteY452" fmla="*/ 2007271 h 2844800"/>
                <a:gd name="connsiteX453" fmla="*/ 1411272 w 2178050"/>
                <a:gd name="connsiteY453" fmla="*/ 2021566 h 2844800"/>
                <a:gd name="connsiteX454" fmla="*/ 1428636 w 2178050"/>
                <a:gd name="connsiteY454" fmla="*/ 2022794 h 2844800"/>
                <a:gd name="connsiteX455" fmla="*/ 1457401 w 2178050"/>
                <a:gd name="connsiteY455" fmla="*/ 1993503 h 2844800"/>
                <a:gd name="connsiteX456" fmla="*/ 1457928 w 2178050"/>
                <a:gd name="connsiteY456" fmla="*/ 1983067 h 2844800"/>
                <a:gd name="connsiteX457" fmla="*/ 1424164 w 2178050"/>
                <a:gd name="connsiteY457" fmla="*/ 1982540 h 2844800"/>
                <a:gd name="connsiteX458" fmla="*/ 1405922 w 2178050"/>
                <a:gd name="connsiteY458" fmla="*/ 2007271 h 2844800"/>
                <a:gd name="connsiteX459" fmla="*/ 1950794 w 2178050"/>
                <a:gd name="connsiteY459" fmla="*/ 2589941 h 2844800"/>
                <a:gd name="connsiteX460" fmla="*/ 1925624 w 2178050"/>
                <a:gd name="connsiteY460" fmla="*/ 2574155 h 2844800"/>
                <a:gd name="connsiteX461" fmla="*/ 1893263 w 2178050"/>
                <a:gd name="connsiteY461" fmla="*/ 2564596 h 2844800"/>
                <a:gd name="connsiteX462" fmla="*/ 1884757 w 2178050"/>
                <a:gd name="connsiteY462" fmla="*/ 2567841 h 2844800"/>
                <a:gd name="connsiteX463" fmla="*/ 1907646 w 2178050"/>
                <a:gd name="connsiteY463" fmla="*/ 2585731 h 2844800"/>
                <a:gd name="connsiteX464" fmla="*/ 1939480 w 2178050"/>
                <a:gd name="connsiteY464" fmla="*/ 2597483 h 2844800"/>
                <a:gd name="connsiteX465" fmla="*/ 1951408 w 2178050"/>
                <a:gd name="connsiteY465" fmla="*/ 2596781 h 2844800"/>
                <a:gd name="connsiteX466" fmla="*/ 1950794 w 2178050"/>
                <a:gd name="connsiteY466" fmla="*/ 2589941 h 2844800"/>
                <a:gd name="connsiteX467" fmla="*/ 2168988 w 2178050"/>
                <a:gd name="connsiteY467" fmla="*/ 2631948 h 2844800"/>
                <a:gd name="connsiteX468" fmla="*/ 2165830 w 2178050"/>
                <a:gd name="connsiteY468" fmla="*/ 2612304 h 2844800"/>
                <a:gd name="connsiteX469" fmla="*/ 2148642 w 2178050"/>
                <a:gd name="connsiteY469" fmla="*/ 2618618 h 2844800"/>
                <a:gd name="connsiteX470" fmla="*/ 2156271 w 2178050"/>
                <a:gd name="connsiteY470" fmla="*/ 2591344 h 2844800"/>
                <a:gd name="connsiteX471" fmla="*/ 2131716 w 2178050"/>
                <a:gd name="connsiteY471" fmla="*/ 2579768 h 2844800"/>
                <a:gd name="connsiteX472" fmla="*/ 2120403 w 2178050"/>
                <a:gd name="connsiteY472" fmla="*/ 2588976 h 2844800"/>
                <a:gd name="connsiteX473" fmla="*/ 2098566 w 2178050"/>
                <a:gd name="connsiteY473" fmla="*/ 2578628 h 2844800"/>
                <a:gd name="connsiteX474" fmla="*/ 2107160 w 2178050"/>
                <a:gd name="connsiteY474" fmla="*/ 2565385 h 2844800"/>
                <a:gd name="connsiteX475" fmla="*/ 2090673 w 2178050"/>
                <a:gd name="connsiteY475" fmla="*/ 2557229 h 2844800"/>
                <a:gd name="connsiteX476" fmla="*/ 2074624 w 2178050"/>
                <a:gd name="connsiteY476" fmla="*/ 2570121 h 2844800"/>
                <a:gd name="connsiteX477" fmla="*/ 2090936 w 2178050"/>
                <a:gd name="connsiteY477" fmla="*/ 2536620 h 2844800"/>
                <a:gd name="connsiteX478" fmla="*/ 2104091 w 2178050"/>
                <a:gd name="connsiteY478" fmla="*/ 2512064 h 2844800"/>
                <a:gd name="connsiteX479" fmla="*/ 2108826 w 2178050"/>
                <a:gd name="connsiteY479" fmla="*/ 2501365 h 2844800"/>
                <a:gd name="connsiteX480" fmla="*/ 2097426 w 2178050"/>
                <a:gd name="connsiteY480" fmla="*/ 2499611 h 2844800"/>
                <a:gd name="connsiteX481" fmla="*/ 2076115 w 2178050"/>
                <a:gd name="connsiteY481" fmla="*/ 2513205 h 2844800"/>
                <a:gd name="connsiteX482" fmla="*/ 2060855 w 2178050"/>
                <a:gd name="connsiteY482" fmla="*/ 2535392 h 2844800"/>
                <a:gd name="connsiteX483" fmla="*/ 2035423 w 2178050"/>
                <a:gd name="connsiteY483" fmla="*/ 2596080 h 2844800"/>
                <a:gd name="connsiteX484" fmla="*/ 2014813 w 2178050"/>
                <a:gd name="connsiteY484" fmla="*/ 2618530 h 2844800"/>
                <a:gd name="connsiteX485" fmla="*/ 2025513 w 2178050"/>
                <a:gd name="connsiteY485" fmla="*/ 2628528 h 2844800"/>
                <a:gd name="connsiteX486" fmla="*/ 2010165 w 2178050"/>
                <a:gd name="connsiteY486" fmla="*/ 2641420 h 2844800"/>
                <a:gd name="connsiteX487" fmla="*/ 2013936 w 2178050"/>
                <a:gd name="connsiteY487" fmla="*/ 2652207 h 2844800"/>
                <a:gd name="connsiteX488" fmla="*/ 2061644 w 2178050"/>
                <a:gd name="connsiteY488" fmla="*/ 2653347 h 2844800"/>
                <a:gd name="connsiteX489" fmla="*/ 2088042 w 2178050"/>
                <a:gd name="connsiteY489" fmla="*/ 2651154 h 2844800"/>
                <a:gd name="connsiteX490" fmla="*/ 2111633 w 2178050"/>
                <a:gd name="connsiteY490" fmla="*/ 2660012 h 2844800"/>
                <a:gd name="connsiteX491" fmla="*/ 2094268 w 2178050"/>
                <a:gd name="connsiteY491" fmla="*/ 2676938 h 2844800"/>
                <a:gd name="connsiteX492" fmla="*/ 2108914 w 2178050"/>
                <a:gd name="connsiteY492" fmla="*/ 2678166 h 2844800"/>
                <a:gd name="connsiteX493" fmla="*/ 2137416 w 2178050"/>
                <a:gd name="connsiteY493" fmla="*/ 2646769 h 2844800"/>
                <a:gd name="connsiteX494" fmla="*/ 2144257 w 2178050"/>
                <a:gd name="connsiteY494" fmla="*/ 2651417 h 2844800"/>
                <a:gd name="connsiteX495" fmla="*/ 2138907 w 2178050"/>
                <a:gd name="connsiteY495" fmla="*/ 2680972 h 2844800"/>
                <a:gd name="connsiteX496" fmla="*/ 2155044 w 2178050"/>
                <a:gd name="connsiteY496" fmla="*/ 2687725 h 2844800"/>
                <a:gd name="connsiteX497" fmla="*/ 2166181 w 2178050"/>
                <a:gd name="connsiteY497" fmla="*/ 2686409 h 2844800"/>
                <a:gd name="connsiteX498" fmla="*/ 2176530 w 2178050"/>
                <a:gd name="connsiteY498" fmla="*/ 2654750 h 2844800"/>
                <a:gd name="connsiteX499" fmla="*/ 2168988 w 2178050"/>
                <a:gd name="connsiteY499" fmla="*/ 2631948 h 2844800"/>
                <a:gd name="connsiteX500" fmla="*/ 1983154 w 2178050"/>
                <a:gd name="connsiteY500" fmla="*/ 2673693 h 2844800"/>
                <a:gd name="connsiteX501" fmla="*/ 1958511 w 2178050"/>
                <a:gd name="connsiteY501" fmla="*/ 2713683 h 2844800"/>
                <a:gd name="connsiteX502" fmla="*/ 1917907 w 2178050"/>
                <a:gd name="connsiteY502" fmla="*/ 2718770 h 2844800"/>
                <a:gd name="connsiteX503" fmla="*/ 1885984 w 2178050"/>
                <a:gd name="connsiteY503" fmla="*/ 2701143 h 2844800"/>
                <a:gd name="connsiteX504" fmla="*/ 1877916 w 2178050"/>
                <a:gd name="connsiteY504" fmla="*/ 2674219 h 2844800"/>
                <a:gd name="connsiteX505" fmla="*/ 1870111 w 2178050"/>
                <a:gd name="connsiteY505" fmla="*/ 2635106 h 2844800"/>
                <a:gd name="connsiteX506" fmla="*/ 1893351 w 2178050"/>
                <a:gd name="connsiteY506" fmla="*/ 2610287 h 2844800"/>
                <a:gd name="connsiteX507" fmla="*/ 1871602 w 2178050"/>
                <a:gd name="connsiteY507" fmla="*/ 2591958 h 2844800"/>
                <a:gd name="connsiteX508" fmla="*/ 1834856 w 2178050"/>
                <a:gd name="connsiteY508" fmla="*/ 2595729 h 2844800"/>
                <a:gd name="connsiteX509" fmla="*/ 1783289 w 2178050"/>
                <a:gd name="connsiteY509" fmla="*/ 2626686 h 2844800"/>
                <a:gd name="connsiteX510" fmla="*/ 1743825 w 2178050"/>
                <a:gd name="connsiteY510" fmla="*/ 2674482 h 2844800"/>
                <a:gd name="connsiteX511" fmla="*/ 1722953 w 2178050"/>
                <a:gd name="connsiteY511" fmla="*/ 2680358 h 2844800"/>
                <a:gd name="connsiteX512" fmla="*/ 1751279 w 2178050"/>
                <a:gd name="connsiteY512" fmla="*/ 2647032 h 2844800"/>
                <a:gd name="connsiteX513" fmla="*/ 1786710 w 2178050"/>
                <a:gd name="connsiteY513" fmla="*/ 2598184 h 2844800"/>
                <a:gd name="connsiteX514" fmla="*/ 1818018 w 2178050"/>
                <a:gd name="connsiteY514" fmla="*/ 2581522 h 2844800"/>
                <a:gd name="connsiteX515" fmla="*/ 1838627 w 2178050"/>
                <a:gd name="connsiteY515" fmla="*/ 2554247 h 2844800"/>
                <a:gd name="connsiteX516" fmla="*/ 1864060 w 2178050"/>
                <a:gd name="connsiteY516" fmla="*/ 2551616 h 2844800"/>
                <a:gd name="connsiteX517" fmla="*/ 1900981 w 2178050"/>
                <a:gd name="connsiteY517" fmla="*/ 2551879 h 2844800"/>
                <a:gd name="connsiteX518" fmla="*/ 1953600 w 2178050"/>
                <a:gd name="connsiteY518" fmla="*/ 2559948 h 2844800"/>
                <a:gd name="connsiteX519" fmla="*/ 1995169 w 2178050"/>
                <a:gd name="connsiteY519" fmla="*/ 2553721 h 2844800"/>
                <a:gd name="connsiteX520" fmla="*/ 2026127 w 2178050"/>
                <a:gd name="connsiteY520" fmla="*/ 2521974 h 2844800"/>
                <a:gd name="connsiteX521" fmla="*/ 2066643 w 2178050"/>
                <a:gd name="connsiteY521" fmla="*/ 2508030 h 2844800"/>
                <a:gd name="connsiteX522" fmla="*/ 2084271 w 2178050"/>
                <a:gd name="connsiteY522" fmla="*/ 2494174 h 2844800"/>
                <a:gd name="connsiteX523" fmla="*/ 2102161 w 2178050"/>
                <a:gd name="connsiteY523" fmla="*/ 2479178 h 2844800"/>
                <a:gd name="connsiteX524" fmla="*/ 2100407 w 2178050"/>
                <a:gd name="connsiteY524" fmla="*/ 2433662 h 2844800"/>
                <a:gd name="connsiteX525" fmla="*/ 2090497 w 2178050"/>
                <a:gd name="connsiteY525" fmla="*/ 2418139 h 2844800"/>
                <a:gd name="connsiteX526" fmla="*/ 2071379 w 2178050"/>
                <a:gd name="connsiteY526" fmla="*/ 2412614 h 2844800"/>
                <a:gd name="connsiteX527" fmla="*/ 2061644 w 2178050"/>
                <a:gd name="connsiteY527" fmla="*/ 2377096 h 2844800"/>
                <a:gd name="connsiteX528" fmla="*/ 2045859 w 2178050"/>
                <a:gd name="connsiteY528" fmla="*/ 2363503 h 2844800"/>
                <a:gd name="connsiteX529" fmla="*/ 2006658 w 2178050"/>
                <a:gd name="connsiteY529" fmla="*/ 2352453 h 2844800"/>
                <a:gd name="connsiteX530" fmla="*/ 1984558 w 2178050"/>
                <a:gd name="connsiteY530" fmla="*/ 2327722 h 2844800"/>
                <a:gd name="connsiteX531" fmla="*/ 1951846 w 2178050"/>
                <a:gd name="connsiteY531" fmla="*/ 2302903 h 2844800"/>
                <a:gd name="connsiteX532" fmla="*/ 1961756 w 2178050"/>
                <a:gd name="connsiteY532" fmla="*/ 2274840 h 2844800"/>
                <a:gd name="connsiteX533" fmla="*/ 1934569 w 2178050"/>
                <a:gd name="connsiteY533" fmla="*/ 2219941 h 2844800"/>
                <a:gd name="connsiteX534" fmla="*/ 1902559 w 2178050"/>
                <a:gd name="connsiteY534" fmla="*/ 2159516 h 2844800"/>
                <a:gd name="connsiteX535" fmla="*/ 1883441 w 2178050"/>
                <a:gd name="connsiteY535" fmla="*/ 2115842 h 2844800"/>
                <a:gd name="connsiteX536" fmla="*/ 1867129 w 2178050"/>
                <a:gd name="connsiteY536" fmla="*/ 2138732 h 2844800"/>
                <a:gd name="connsiteX537" fmla="*/ 1843626 w 2178050"/>
                <a:gd name="connsiteY537" fmla="*/ 2191789 h 2844800"/>
                <a:gd name="connsiteX538" fmla="*/ 1808020 w 2178050"/>
                <a:gd name="connsiteY538" fmla="*/ 2217836 h 2844800"/>
                <a:gd name="connsiteX539" fmla="*/ 1790218 w 2178050"/>
                <a:gd name="connsiteY539" fmla="*/ 2190123 h 2844800"/>
                <a:gd name="connsiteX540" fmla="*/ 1767767 w 2178050"/>
                <a:gd name="connsiteY540" fmla="*/ 2182669 h 2844800"/>
                <a:gd name="connsiteX541" fmla="*/ 1759611 w 2178050"/>
                <a:gd name="connsiteY541" fmla="*/ 2121367 h 2844800"/>
                <a:gd name="connsiteX542" fmla="*/ 1760312 w 2178050"/>
                <a:gd name="connsiteY542" fmla="*/ 2079272 h 2844800"/>
                <a:gd name="connsiteX543" fmla="*/ 1716463 w 2178050"/>
                <a:gd name="connsiteY543" fmla="*/ 2075413 h 2844800"/>
                <a:gd name="connsiteX544" fmla="*/ 1709009 w 2178050"/>
                <a:gd name="connsiteY544" fmla="*/ 2055506 h 2844800"/>
                <a:gd name="connsiteX545" fmla="*/ 1678752 w 2178050"/>
                <a:gd name="connsiteY545" fmla="*/ 2025337 h 2844800"/>
                <a:gd name="connsiteX546" fmla="*/ 1655863 w 2178050"/>
                <a:gd name="connsiteY546" fmla="*/ 2007447 h 2844800"/>
                <a:gd name="connsiteX547" fmla="*/ 1635517 w 2178050"/>
                <a:gd name="connsiteY547" fmla="*/ 2021303 h 2844800"/>
                <a:gd name="connsiteX548" fmla="*/ 1610260 w 2178050"/>
                <a:gd name="connsiteY548" fmla="*/ 2016217 h 2844800"/>
                <a:gd name="connsiteX549" fmla="*/ 1568077 w 2178050"/>
                <a:gd name="connsiteY549" fmla="*/ 2001746 h 2844800"/>
                <a:gd name="connsiteX550" fmla="*/ 1550976 w 2178050"/>
                <a:gd name="connsiteY550" fmla="*/ 2014024 h 2844800"/>
                <a:gd name="connsiteX551" fmla="*/ 1559220 w 2178050"/>
                <a:gd name="connsiteY551" fmla="*/ 2094531 h 2844800"/>
                <a:gd name="connsiteX552" fmla="*/ 1569919 w 2178050"/>
                <a:gd name="connsiteY552" fmla="*/ 2139433 h 2844800"/>
                <a:gd name="connsiteX553" fmla="*/ 1540890 w 2178050"/>
                <a:gd name="connsiteY553" fmla="*/ 2189860 h 2844800"/>
                <a:gd name="connsiteX554" fmla="*/ 1570796 w 2178050"/>
                <a:gd name="connsiteY554" fmla="*/ 2225115 h 2844800"/>
                <a:gd name="connsiteX555" fmla="*/ 1587459 w 2178050"/>
                <a:gd name="connsiteY555" fmla="*/ 2264053 h 2844800"/>
                <a:gd name="connsiteX556" fmla="*/ 1589475 w 2178050"/>
                <a:gd name="connsiteY556" fmla="*/ 2294046 h 2844800"/>
                <a:gd name="connsiteX557" fmla="*/ 1575882 w 2178050"/>
                <a:gd name="connsiteY557" fmla="*/ 2324740 h 2844800"/>
                <a:gd name="connsiteX558" fmla="*/ 1547994 w 2178050"/>
                <a:gd name="connsiteY558" fmla="*/ 2355084 h 2844800"/>
                <a:gd name="connsiteX559" fmla="*/ 1508617 w 2178050"/>
                <a:gd name="connsiteY559" fmla="*/ 2375079 h 2844800"/>
                <a:gd name="connsiteX560" fmla="*/ 1525982 w 2178050"/>
                <a:gd name="connsiteY560" fmla="*/ 2397267 h 2844800"/>
                <a:gd name="connsiteX561" fmla="*/ 1538786 w 2178050"/>
                <a:gd name="connsiteY561" fmla="*/ 2462164 h 2844800"/>
                <a:gd name="connsiteX562" fmla="*/ 1525456 w 2178050"/>
                <a:gd name="connsiteY562" fmla="*/ 2503207 h 2844800"/>
                <a:gd name="connsiteX563" fmla="*/ 1506513 w 2178050"/>
                <a:gd name="connsiteY563" fmla="*/ 2516011 h 2844800"/>
                <a:gd name="connsiteX564" fmla="*/ 1469942 w 2178050"/>
                <a:gd name="connsiteY564" fmla="*/ 2478476 h 2844800"/>
                <a:gd name="connsiteX565" fmla="*/ 1452140 w 2178050"/>
                <a:gd name="connsiteY565" fmla="*/ 2433136 h 2844800"/>
                <a:gd name="connsiteX566" fmla="*/ 1444510 w 2178050"/>
                <a:gd name="connsiteY566" fmla="*/ 2391391 h 2844800"/>
                <a:gd name="connsiteX567" fmla="*/ 1448544 w 2178050"/>
                <a:gd name="connsiteY567" fmla="*/ 2354645 h 2844800"/>
                <a:gd name="connsiteX568" fmla="*/ 1421796 w 2178050"/>
                <a:gd name="connsiteY568" fmla="*/ 2350524 h 2844800"/>
                <a:gd name="connsiteX569" fmla="*/ 1381191 w 2178050"/>
                <a:gd name="connsiteY569" fmla="*/ 2348068 h 2844800"/>
                <a:gd name="connsiteX570" fmla="*/ 1355145 w 2178050"/>
                <a:gd name="connsiteY570" fmla="*/ 2329827 h 2844800"/>
                <a:gd name="connsiteX571" fmla="*/ 1324363 w 2178050"/>
                <a:gd name="connsiteY571" fmla="*/ 2317812 h 2844800"/>
                <a:gd name="connsiteX572" fmla="*/ 1306735 w 2178050"/>
                <a:gd name="connsiteY572" fmla="*/ 2296940 h 2844800"/>
                <a:gd name="connsiteX573" fmla="*/ 1282180 w 2178050"/>
                <a:gd name="connsiteY573" fmla="*/ 2279926 h 2844800"/>
                <a:gd name="connsiteX574" fmla="*/ 1236489 w 2178050"/>
                <a:gd name="connsiteY574" fmla="*/ 2260370 h 2844800"/>
                <a:gd name="connsiteX575" fmla="*/ 1202111 w 2178050"/>
                <a:gd name="connsiteY575" fmla="*/ 2269315 h 2844800"/>
                <a:gd name="connsiteX576" fmla="*/ 1190622 w 2178050"/>
                <a:gd name="connsiteY576" fmla="*/ 2234674 h 2844800"/>
                <a:gd name="connsiteX577" fmla="*/ 1179572 w 2178050"/>
                <a:gd name="connsiteY577" fmla="*/ 2190912 h 2844800"/>
                <a:gd name="connsiteX578" fmla="*/ 1143441 w 2178050"/>
                <a:gd name="connsiteY578" fmla="*/ 2183019 h 2844800"/>
                <a:gd name="connsiteX579" fmla="*/ 1144756 w 2178050"/>
                <a:gd name="connsiteY579" fmla="*/ 2126805 h 2844800"/>
                <a:gd name="connsiteX580" fmla="*/ 1154315 w 2178050"/>
                <a:gd name="connsiteY580" fmla="*/ 2087516 h 2844800"/>
                <a:gd name="connsiteX581" fmla="*/ 1180976 w 2178050"/>
                <a:gd name="connsiteY581" fmla="*/ 2029635 h 2844800"/>
                <a:gd name="connsiteX582" fmla="*/ 1211056 w 2178050"/>
                <a:gd name="connsiteY582" fmla="*/ 1986662 h 2844800"/>
                <a:gd name="connsiteX583" fmla="*/ 1239646 w 2178050"/>
                <a:gd name="connsiteY583" fmla="*/ 1979910 h 2844800"/>
                <a:gd name="connsiteX584" fmla="*/ 1241312 w 2178050"/>
                <a:gd name="connsiteY584" fmla="*/ 1944392 h 2844800"/>
                <a:gd name="connsiteX585" fmla="*/ 1260694 w 2178050"/>
                <a:gd name="connsiteY585" fmla="*/ 1920888 h 2844800"/>
                <a:gd name="connsiteX586" fmla="*/ 1295861 w 2178050"/>
                <a:gd name="connsiteY586" fmla="*/ 1917205 h 2844800"/>
                <a:gd name="connsiteX587" fmla="*/ 1324363 w 2178050"/>
                <a:gd name="connsiteY587" fmla="*/ 1878705 h 2844800"/>
                <a:gd name="connsiteX588" fmla="*/ 1331554 w 2178050"/>
                <a:gd name="connsiteY588" fmla="*/ 1853273 h 2844800"/>
                <a:gd name="connsiteX589" fmla="*/ 1355233 w 2178050"/>
                <a:gd name="connsiteY589" fmla="*/ 1803022 h 2844800"/>
                <a:gd name="connsiteX590" fmla="*/ 1362599 w 2178050"/>
                <a:gd name="connsiteY590" fmla="*/ 1772327 h 2844800"/>
                <a:gd name="connsiteX591" fmla="*/ 1388032 w 2178050"/>
                <a:gd name="connsiteY591" fmla="*/ 1790831 h 2844800"/>
                <a:gd name="connsiteX592" fmla="*/ 1422234 w 2178050"/>
                <a:gd name="connsiteY592" fmla="*/ 1781360 h 2844800"/>
                <a:gd name="connsiteX593" fmla="*/ 1470381 w 2178050"/>
                <a:gd name="connsiteY593" fmla="*/ 1737861 h 2844800"/>
                <a:gd name="connsiteX594" fmla="*/ 1473538 w 2178050"/>
                <a:gd name="connsiteY594" fmla="*/ 1706816 h 2844800"/>
                <a:gd name="connsiteX595" fmla="*/ 1456174 w 2178050"/>
                <a:gd name="connsiteY595" fmla="*/ 1671912 h 2844800"/>
                <a:gd name="connsiteX596" fmla="*/ 1474503 w 2178050"/>
                <a:gd name="connsiteY596" fmla="*/ 1636306 h 2844800"/>
                <a:gd name="connsiteX597" fmla="*/ 1473012 w 2178050"/>
                <a:gd name="connsiteY597" fmla="*/ 1602367 h 2844800"/>
                <a:gd name="connsiteX598" fmla="*/ 1440037 w 2178050"/>
                <a:gd name="connsiteY598" fmla="*/ 1567726 h 2844800"/>
                <a:gd name="connsiteX599" fmla="*/ 1403730 w 2178050"/>
                <a:gd name="connsiteY599" fmla="*/ 1557290 h 2844800"/>
                <a:gd name="connsiteX600" fmla="*/ 1368826 w 2178050"/>
                <a:gd name="connsiteY600" fmla="*/ 1551853 h 2844800"/>
                <a:gd name="connsiteX601" fmla="*/ 1367510 w 2178050"/>
                <a:gd name="connsiteY601" fmla="*/ 1628238 h 2844800"/>
                <a:gd name="connsiteX602" fmla="*/ 1349620 w 2178050"/>
                <a:gd name="connsiteY602" fmla="*/ 1685769 h 2844800"/>
                <a:gd name="connsiteX603" fmla="*/ 1323924 w 2178050"/>
                <a:gd name="connsiteY603" fmla="*/ 1732249 h 2844800"/>
                <a:gd name="connsiteX604" fmla="*/ 1300158 w 2178050"/>
                <a:gd name="connsiteY604" fmla="*/ 1688838 h 2844800"/>
                <a:gd name="connsiteX605" fmla="*/ 1307525 w 2178050"/>
                <a:gd name="connsiteY605" fmla="*/ 1639639 h 2844800"/>
                <a:gd name="connsiteX606" fmla="*/ 1278146 w 2178050"/>
                <a:gd name="connsiteY606" fmla="*/ 1595614 h 2844800"/>
                <a:gd name="connsiteX607" fmla="*/ 1245259 w 2178050"/>
                <a:gd name="connsiteY607" fmla="*/ 1649023 h 2844800"/>
                <a:gd name="connsiteX608" fmla="*/ 1245346 w 2178050"/>
                <a:gd name="connsiteY608" fmla="*/ 1578952 h 2844800"/>
                <a:gd name="connsiteX609" fmla="*/ 1199655 w 2178050"/>
                <a:gd name="connsiteY609" fmla="*/ 1564657 h 2844800"/>
                <a:gd name="connsiteX610" fmla="*/ 1221492 w 2178050"/>
                <a:gd name="connsiteY610" fmla="*/ 1529490 h 2844800"/>
                <a:gd name="connsiteX611" fmla="*/ 1188079 w 2178050"/>
                <a:gd name="connsiteY611" fmla="*/ 1445387 h 2844800"/>
                <a:gd name="connsiteX612" fmla="*/ 1163173 w 2178050"/>
                <a:gd name="connsiteY612" fmla="*/ 1411097 h 2844800"/>
                <a:gd name="connsiteX613" fmla="*/ 1130724 w 2178050"/>
                <a:gd name="connsiteY613" fmla="*/ 1398468 h 2844800"/>
                <a:gd name="connsiteX614" fmla="*/ 1101608 w 2178050"/>
                <a:gd name="connsiteY614" fmla="*/ 1454858 h 2844800"/>
                <a:gd name="connsiteX615" fmla="*/ 1099679 w 2178050"/>
                <a:gd name="connsiteY615" fmla="*/ 1536769 h 2844800"/>
                <a:gd name="connsiteX616" fmla="*/ 1128357 w 2178050"/>
                <a:gd name="connsiteY616" fmla="*/ 1565621 h 2844800"/>
                <a:gd name="connsiteX617" fmla="*/ 1154666 w 2178050"/>
                <a:gd name="connsiteY617" fmla="*/ 1608681 h 2844800"/>
                <a:gd name="connsiteX618" fmla="*/ 1143528 w 2178050"/>
                <a:gd name="connsiteY618" fmla="*/ 1676297 h 2844800"/>
                <a:gd name="connsiteX619" fmla="*/ 1123709 w 2178050"/>
                <a:gd name="connsiteY619" fmla="*/ 1674543 h 2844800"/>
                <a:gd name="connsiteX620" fmla="*/ 1108098 w 2178050"/>
                <a:gd name="connsiteY620" fmla="*/ 1726110 h 2844800"/>
                <a:gd name="connsiteX621" fmla="*/ 1108273 w 2178050"/>
                <a:gd name="connsiteY621" fmla="*/ 1664721 h 2844800"/>
                <a:gd name="connsiteX622" fmla="*/ 1070212 w 2178050"/>
                <a:gd name="connsiteY622" fmla="*/ 1642095 h 2844800"/>
                <a:gd name="connsiteX623" fmla="*/ 1048375 w 2178050"/>
                <a:gd name="connsiteY623" fmla="*/ 1653759 h 2844800"/>
                <a:gd name="connsiteX624" fmla="*/ 1051182 w 2178050"/>
                <a:gd name="connsiteY624" fmla="*/ 1694714 h 2844800"/>
                <a:gd name="connsiteX625" fmla="*/ 1015313 w 2178050"/>
                <a:gd name="connsiteY625" fmla="*/ 1693135 h 2844800"/>
                <a:gd name="connsiteX626" fmla="*/ 977164 w 2178050"/>
                <a:gd name="connsiteY626" fmla="*/ 1703396 h 2844800"/>
                <a:gd name="connsiteX627" fmla="*/ 933753 w 2178050"/>
                <a:gd name="connsiteY627" fmla="*/ 1674017 h 2844800"/>
                <a:gd name="connsiteX628" fmla="*/ 906304 w 2178050"/>
                <a:gd name="connsiteY628" fmla="*/ 1679279 h 2844800"/>
                <a:gd name="connsiteX629" fmla="*/ 881573 w 2178050"/>
                <a:gd name="connsiteY629" fmla="*/ 1643235 h 2844800"/>
                <a:gd name="connsiteX630" fmla="*/ 861753 w 2178050"/>
                <a:gd name="connsiteY630" fmla="*/ 1627098 h 2844800"/>
                <a:gd name="connsiteX631" fmla="*/ 842108 w 2178050"/>
                <a:gd name="connsiteY631" fmla="*/ 1633851 h 2844800"/>
                <a:gd name="connsiteX632" fmla="*/ 812203 w 2178050"/>
                <a:gd name="connsiteY632" fmla="*/ 1636920 h 2844800"/>
                <a:gd name="connsiteX633" fmla="*/ 796330 w 2178050"/>
                <a:gd name="connsiteY633" fmla="*/ 1659810 h 2844800"/>
                <a:gd name="connsiteX634" fmla="*/ 821412 w 2178050"/>
                <a:gd name="connsiteY634" fmla="*/ 1687786 h 2844800"/>
                <a:gd name="connsiteX635" fmla="*/ 794663 w 2178050"/>
                <a:gd name="connsiteY635" fmla="*/ 1720410 h 2844800"/>
                <a:gd name="connsiteX636" fmla="*/ 768442 w 2178050"/>
                <a:gd name="connsiteY636" fmla="*/ 1681647 h 2844800"/>
                <a:gd name="connsiteX637" fmla="*/ 747482 w 2178050"/>
                <a:gd name="connsiteY637" fmla="*/ 1693047 h 2844800"/>
                <a:gd name="connsiteX638" fmla="*/ 681094 w 2178050"/>
                <a:gd name="connsiteY638" fmla="*/ 1700677 h 2844800"/>
                <a:gd name="connsiteX639" fmla="*/ 636631 w 2178050"/>
                <a:gd name="connsiteY639" fmla="*/ 1686733 h 2844800"/>
                <a:gd name="connsiteX640" fmla="*/ 671184 w 2178050"/>
                <a:gd name="connsiteY640" fmla="*/ 1653934 h 2844800"/>
                <a:gd name="connsiteX641" fmla="*/ 638034 w 2178050"/>
                <a:gd name="connsiteY641" fmla="*/ 1619731 h 2844800"/>
                <a:gd name="connsiteX642" fmla="*/ 613917 w 2178050"/>
                <a:gd name="connsiteY642" fmla="*/ 1624116 h 2844800"/>
                <a:gd name="connsiteX643" fmla="*/ 580065 w 2178050"/>
                <a:gd name="connsiteY643" fmla="*/ 1612540 h 2844800"/>
                <a:gd name="connsiteX644" fmla="*/ 522535 w 2178050"/>
                <a:gd name="connsiteY644" fmla="*/ 1587195 h 2844800"/>
                <a:gd name="connsiteX645" fmla="*/ 484912 w 2178050"/>
                <a:gd name="connsiteY645" fmla="*/ 1557641 h 2844800"/>
                <a:gd name="connsiteX646" fmla="*/ 455095 w 2178050"/>
                <a:gd name="connsiteY646" fmla="*/ 1553519 h 2844800"/>
                <a:gd name="connsiteX647" fmla="*/ 445799 w 2178050"/>
                <a:gd name="connsiteY647" fmla="*/ 1574216 h 2844800"/>
                <a:gd name="connsiteX648" fmla="*/ 415630 w 2178050"/>
                <a:gd name="connsiteY648" fmla="*/ 1585705 h 2844800"/>
                <a:gd name="connsiteX649" fmla="*/ 412298 w 2178050"/>
                <a:gd name="connsiteY649" fmla="*/ 1531770 h 2844800"/>
                <a:gd name="connsiteX650" fmla="*/ 379586 w 2178050"/>
                <a:gd name="connsiteY650" fmla="*/ 1580004 h 2844800"/>
                <a:gd name="connsiteX651" fmla="*/ 338017 w 2178050"/>
                <a:gd name="connsiteY651" fmla="*/ 1515809 h 2844800"/>
                <a:gd name="connsiteX652" fmla="*/ 321003 w 2178050"/>
                <a:gd name="connsiteY652" fmla="*/ 1508004 h 2844800"/>
                <a:gd name="connsiteX653" fmla="*/ 315479 w 2178050"/>
                <a:gd name="connsiteY653" fmla="*/ 1542294 h 2844800"/>
                <a:gd name="connsiteX654" fmla="*/ 297149 w 2178050"/>
                <a:gd name="connsiteY654" fmla="*/ 1558956 h 2844800"/>
                <a:gd name="connsiteX655" fmla="*/ 280224 w 2178050"/>
                <a:gd name="connsiteY655" fmla="*/ 1529227 h 2844800"/>
                <a:gd name="connsiteX656" fmla="*/ 239970 w 2178050"/>
                <a:gd name="connsiteY656" fmla="*/ 1547205 h 2844800"/>
                <a:gd name="connsiteX657" fmla="*/ 203137 w 2178050"/>
                <a:gd name="connsiteY657" fmla="*/ 1578338 h 2844800"/>
                <a:gd name="connsiteX658" fmla="*/ 166566 w 2178050"/>
                <a:gd name="connsiteY658" fmla="*/ 1569743 h 2844800"/>
                <a:gd name="connsiteX659" fmla="*/ 136749 w 2178050"/>
                <a:gd name="connsiteY659" fmla="*/ 1591668 h 2844800"/>
                <a:gd name="connsiteX660" fmla="*/ 115175 w 2178050"/>
                <a:gd name="connsiteY660" fmla="*/ 1620433 h 2844800"/>
                <a:gd name="connsiteX661" fmla="*/ 89567 w 2178050"/>
                <a:gd name="connsiteY661" fmla="*/ 1614119 h 2844800"/>
                <a:gd name="connsiteX662" fmla="*/ 50892 w 2178050"/>
                <a:gd name="connsiteY662" fmla="*/ 1580793 h 2844800"/>
                <a:gd name="connsiteX663" fmla="*/ 5026 w 2178050"/>
                <a:gd name="connsiteY663" fmla="*/ 1563780 h 2844800"/>
                <a:gd name="connsiteX664" fmla="*/ 4850 w 2178050"/>
                <a:gd name="connsiteY664" fmla="*/ 1806266 h 2844800"/>
                <a:gd name="connsiteX665" fmla="*/ 4763 w 2178050"/>
                <a:gd name="connsiteY665" fmla="*/ 2116982 h 2844800"/>
                <a:gd name="connsiteX666" fmla="*/ 28967 w 2178050"/>
                <a:gd name="connsiteY666" fmla="*/ 2118473 h 2844800"/>
                <a:gd name="connsiteX667" fmla="*/ 52909 w 2178050"/>
                <a:gd name="connsiteY667" fmla="*/ 2132154 h 2844800"/>
                <a:gd name="connsiteX668" fmla="*/ 70098 w 2178050"/>
                <a:gd name="connsiteY668" fmla="*/ 2153553 h 2844800"/>
                <a:gd name="connsiteX669" fmla="*/ 91935 w 2178050"/>
                <a:gd name="connsiteY669" fmla="*/ 2185124 h 2844800"/>
                <a:gd name="connsiteX670" fmla="*/ 115877 w 2178050"/>
                <a:gd name="connsiteY670" fmla="*/ 2158376 h 2844800"/>
                <a:gd name="connsiteX671" fmla="*/ 140520 w 2178050"/>
                <a:gd name="connsiteY671" fmla="*/ 2142678 h 2844800"/>
                <a:gd name="connsiteX672" fmla="*/ 153587 w 2178050"/>
                <a:gd name="connsiteY672" fmla="*/ 2167672 h 2844800"/>
                <a:gd name="connsiteX673" fmla="*/ 170162 w 2178050"/>
                <a:gd name="connsiteY673" fmla="*/ 2187229 h 2844800"/>
                <a:gd name="connsiteX674" fmla="*/ 192701 w 2178050"/>
                <a:gd name="connsiteY674" fmla="*/ 2208452 h 2844800"/>
                <a:gd name="connsiteX675" fmla="*/ 208048 w 2178050"/>
                <a:gd name="connsiteY675" fmla="*/ 2241690 h 2844800"/>
                <a:gd name="connsiteX676" fmla="*/ 233217 w 2178050"/>
                <a:gd name="connsiteY676" fmla="*/ 2293256 h 2844800"/>
                <a:gd name="connsiteX677" fmla="*/ 275049 w 2178050"/>
                <a:gd name="connsiteY677" fmla="*/ 2321320 h 2844800"/>
                <a:gd name="connsiteX678" fmla="*/ 275751 w 2178050"/>
                <a:gd name="connsiteY678" fmla="*/ 2348682 h 2844800"/>
                <a:gd name="connsiteX679" fmla="*/ 262070 w 2178050"/>
                <a:gd name="connsiteY679" fmla="*/ 2369291 h 2844800"/>
                <a:gd name="connsiteX680" fmla="*/ 262596 w 2178050"/>
                <a:gd name="connsiteY680" fmla="*/ 2391040 h 2844800"/>
                <a:gd name="connsiteX681" fmla="*/ 292326 w 2178050"/>
                <a:gd name="connsiteY681" fmla="*/ 2421296 h 2844800"/>
                <a:gd name="connsiteX682" fmla="*/ 296623 w 2178050"/>
                <a:gd name="connsiteY682" fmla="*/ 2454271 h 2844800"/>
                <a:gd name="connsiteX683" fmla="*/ 328107 w 2178050"/>
                <a:gd name="connsiteY683" fmla="*/ 2471460 h 2844800"/>
                <a:gd name="connsiteX684" fmla="*/ 324599 w 2178050"/>
                <a:gd name="connsiteY684" fmla="*/ 2495928 h 2844800"/>
                <a:gd name="connsiteX685" fmla="*/ 338280 w 2178050"/>
                <a:gd name="connsiteY685" fmla="*/ 2530657 h 2844800"/>
                <a:gd name="connsiteX686" fmla="*/ 382831 w 2178050"/>
                <a:gd name="connsiteY686" fmla="*/ 2546618 h 2844800"/>
                <a:gd name="connsiteX687" fmla="*/ 400371 w 2178050"/>
                <a:gd name="connsiteY687" fmla="*/ 2563193 h 2844800"/>
                <a:gd name="connsiteX688" fmla="*/ 447991 w 2178050"/>
                <a:gd name="connsiteY688" fmla="*/ 2600289 h 2844800"/>
                <a:gd name="connsiteX689" fmla="*/ 451323 w 2178050"/>
                <a:gd name="connsiteY689" fmla="*/ 2600377 h 2844800"/>
                <a:gd name="connsiteX690" fmla="*/ 521132 w 2178050"/>
                <a:gd name="connsiteY690" fmla="*/ 2600377 h 2844800"/>
                <a:gd name="connsiteX691" fmla="*/ 594097 w 2178050"/>
                <a:gd name="connsiteY691" fmla="*/ 2600377 h 2844800"/>
                <a:gd name="connsiteX692" fmla="*/ 618302 w 2178050"/>
                <a:gd name="connsiteY692" fmla="*/ 2600377 h 2844800"/>
                <a:gd name="connsiteX693" fmla="*/ 693284 w 2178050"/>
                <a:gd name="connsiteY693" fmla="*/ 2600377 h 2844800"/>
                <a:gd name="connsiteX694" fmla="*/ 765811 w 2178050"/>
                <a:gd name="connsiteY694" fmla="*/ 2600377 h 2844800"/>
                <a:gd name="connsiteX695" fmla="*/ 839565 w 2178050"/>
                <a:gd name="connsiteY695" fmla="*/ 2600377 h 2844800"/>
                <a:gd name="connsiteX696" fmla="*/ 913407 w 2178050"/>
                <a:gd name="connsiteY696" fmla="*/ 2600377 h 2844800"/>
                <a:gd name="connsiteX697" fmla="*/ 996984 w 2178050"/>
                <a:gd name="connsiteY697" fmla="*/ 2600377 h 2844800"/>
                <a:gd name="connsiteX698" fmla="*/ 1081087 w 2178050"/>
                <a:gd name="connsiteY698" fmla="*/ 2600377 h 2844800"/>
                <a:gd name="connsiteX699" fmla="*/ 1131952 w 2178050"/>
                <a:gd name="connsiteY699" fmla="*/ 2600377 h 2844800"/>
                <a:gd name="connsiteX700" fmla="*/ 1132040 w 2178050"/>
                <a:gd name="connsiteY700" fmla="*/ 2585994 h 2844800"/>
                <a:gd name="connsiteX701" fmla="*/ 1140371 w 2178050"/>
                <a:gd name="connsiteY701" fmla="*/ 2585819 h 2844800"/>
                <a:gd name="connsiteX702" fmla="*/ 1144756 w 2178050"/>
                <a:gd name="connsiteY702" fmla="*/ 2606428 h 2844800"/>
                <a:gd name="connsiteX703" fmla="*/ 1152386 w 2178050"/>
                <a:gd name="connsiteY703" fmla="*/ 2612742 h 2844800"/>
                <a:gd name="connsiteX704" fmla="*/ 1169575 w 2178050"/>
                <a:gd name="connsiteY704" fmla="*/ 2615023 h 2844800"/>
                <a:gd name="connsiteX705" fmla="*/ 1194657 w 2178050"/>
                <a:gd name="connsiteY705" fmla="*/ 2620898 h 2844800"/>
                <a:gd name="connsiteX706" fmla="*/ 1218511 w 2178050"/>
                <a:gd name="connsiteY706" fmla="*/ 2632299 h 2844800"/>
                <a:gd name="connsiteX707" fmla="*/ 1238418 w 2178050"/>
                <a:gd name="connsiteY707" fmla="*/ 2627476 h 2844800"/>
                <a:gd name="connsiteX708" fmla="*/ 1268674 w 2178050"/>
                <a:gd name="connsiteY708" fmla="*/ 2637035 h 2844800"/>
                <a:gd name="connsiteX709" fmla="*/ 1278672 w 2178050"/>
                <a:gd name="connsiteY709" fmla="*/ 2622477 h 2844800"/>
                <a:gd name="connsiteX710" fmla="*/ 1292616 w 2178050"/>
                <a:gd name="connsiteY710" fmla="*/ 2616689 h 2844800"/>
                <a:gd name="connsiteX711" fmla="*/ 1298053 w 2178050"/>
                <a:gd name="connsiteY711" fmla="*/ 2607656 h 2844800"/>
                <a:gd name="connsiteX712" fmla="*/ 1303578 w 2178050"/>
                <a:gd name="connsiteY712" fmla="*/ 2602833 h 2844800"/>
                <a:gd name="connsiteX713" fmla="*/ 1326468 w 2178050"/>
                <a:gd name="connsiteY713" fmla="*/ 2610374 h 2844800"/>
                <a:gd name="connsiteX714" fmla="*/ 1343393 w 2178050"/>
                <a:gd name="connsiteY714" fmla="*/ 2611252 h 2844800"/>
                <a:gd name="connsiteX715" fmla="*/ 1349269 w 2178050"/>
                <a:gd name="connsiteY715" fmla="*/ 2616250 h 2844800"/>
                <a:gd name="connsiteX716" fmla="*/ 1357513 w 2178050"/>
                <a:gd name="connsiteY716" fmla="*/ 2637122 h 2844800"/>
                <a:gd name="connsiteX717" fmla="*/ 1385138 w 2178050"/>
                <a:gd name="connsiteY717" fmla="*/ 2642648 h 2844800"/>
                <a:gd name="connsiteX718" fmla="*/ 1380841 w 2178050"/>
                <a:gd name="connsiteY718" fmla="*/ 2652996 h 2844800"/>
                <a:gd name="connsiteX719" fmla="*/ 1390575 w 2178050"/>
                <a:gd name="connsiteY719" fmla="*/ 2663608 h 2844800"/>
                <a:gd name="connsiteX720" fmla="*/ 1386366 w 2178050"/>
                <a:gd name="connsiteY720" fmla="*/ 2677289 h 2844800"/>
                <a:gd name="connsiteX721" fmla="*/ 1396714 w 2178050"/>
                <a:gd name="connsiteY721" fmla="*/ 2681761 h 2844800"/>
                <a:gd name="connsiteX722" fmla="*/ 1391540 w 2178050"/>
                <a:gd name="connsiteY722" fmla="*/ 2693776 h 2844800"/>
                <a:gd name="connsiteX723" fmla="*/ 1398117 w 2178050"/>
                <a:gd name="connsiteY723" fmla="*/ 2694916 h 2844800"/>
                <a:gd name="connsiteX724" fmla="*/ 1402765 w 2178050"/>
                <a:gd name="connsiteY724" fmla="*/ 2689654 h 2844800"/>
                <a:gd name="connsiteX725" fmla="*/ 1407589 w 2178050"/>
                <a:gd name="connsiteY725" fmla="*/ 2697547 h 2844800"/>
                <a:gd name="connsiteX726" fmla="*/ 1426005 w 2178050"/>
                <a:gd name="connsiteY726" fmla="*/ 2701932 h 2844800"/>
                <a:gd name="connsiteX727" fmla="*/ 1444685 w 2178050"/>
                <a:gd name="connsiteY727" fmla="*/ 2702283 h 2844800"/>
                <a:gd name="connsiteX728" fmla="*/ 1464593 w 2178050"/>
                <a:gd name="connsiteY728" fmla="*/ 2705878 h 2844800"/>
                <a:gd name="connsiteX729" fmla="*/ 1486605 w 2178050"/>
                <a:gd name="connsiteY729" fmla="*/ 2712719 h 2844800"/>
                <a:gd name="connsiteX730" fmla="*/ 1494586 w 2178050"/>
                <a:gd name="connsiteY730" fmla="*/ 2723769 h 2844800"/>
                <a:gd name="connsiteX731" fmla="*/ 1510547 w 2178050"/>
                <a:gd name="connsiteY731" fmla="*/ 2750429 h 2844800"/>
                <a:gd name="connsiteX732" fmla="*/ 1502654 w 2178050"/>
                <a:gd name="connsiteY732" fmla="*/ 2761830 h 2844800"/>
                <a:gd name="connsiteX733" fmla="*/ 1482659 w 2178050"/>
                <a:gd name="connsiteY733" fmla="*/ 2757094 h 2844800"/>
                <a:gd name="connsiteX734" fmla="*/ 1470205 w 2178050"/>
                <a:gd name="connsiteY734" fmla="*/ 2735696 h 2844800"/>
                <a:gd name="connsiteX735" fmla="*/ 1473363 w 2178050"/>
                <a:gd name="connsiteY735" fmla="*/ 2757533 h 2844800"/>
                <a:gd name="connsiteX736" fmla="*/ 1461611 w 2178050"/>
                <a:gd name="connsiteY736" fmla="*/ 2776563 h 2844800"/>
                <a:gd name="connsiteX737" fmla="*/ 1462926 w 2178050"/>
                <a:gd name="connsiteY737" fmla="*/ 2792700 h 2844800"/>
                <a:gd name="connsiteX738" fmla="*/ 1460909 w 2178050"/>
                <a:gd name="connsiteY738" fmla="*/ 2802083 h 2844800"/>
                <a:gd name="connsiteX739" fmla="*/ 1445036 w 2178050"/>
                <a:gd name="connsiteY739" fmla="*/ 2813221 h 2844800"/>
                <a:gd name="connsiteX740" fmla="*/ 1433460 w 2178050"/>
                <a:gd name="connsiteY740" fmla="*/ 2831550 h 2844800"/>
                <a:gd name="connsiteX741" fmla="*/ 1428022 w 2178050"/>
                <a:gd name="connsiteY741" fmla="*/ 2843127 h 2844800"/>
                <a:gd name="connsiteX742" fmla="*/ 1441528 w 2178050"/>
                <a:gd name="connsiteY742" fmla="*/ 2845231 h 2844800"/>
                <a:gd name="connsiteX743" fmla="*/ 1459769 w 2178050"/>
                <a:gd name="connsiteY743" fmla="*/ 2834707 h 2844800"/>
                <a:gd name="connsiteX744" fmla="*/ 1470556 w 2178050"/>
                <a:gd name="connsiteY744" fmla="*/ 2825411 h 2844800"/>
                <a:gd name="connsiteX745" fmla="*/ 1477835 w 2178050"/>
                <a:gd name="connsiteY745" fmla="*/ 2823921 h 2844800"/>
                <a:gd name="connsiteX746" fmla="*/ 1491341 w 2178050"/>
                <a:gd name="connsiteY746" fmla="*/ 2827253 h 2844800"/>
                <a:gd name="connsiteX747" fmla="*/ 1497918 w 2178050"/>
                <a:gd name="connsiteY747" fmla="*/ 2822079 h 2844800"/>
                <a:gd name="connsiteX748" fmla="*/ 1509933 w 2178050"/>
                <a:gd name="connsiteY748" fmla="*/ 2817869 h 2844800"/>
                <a:gd name="connsiteX749" fmla="*/ 1531331 w 2178050"/>
                <a:gd name="connsiteY749" fmla="*/ 2813747 h 2844800"/>
                <a:gd name="connsiteX750" fmla="*/ 1531331 w 2178050"/>
                <a:gd name="connsiteY750" fmla="*/ 2813747 h 2844800"/>
                <a:gd name="connsiteX751" fmla="*/ 1531331 w 2178050"/>
                <a:gd name="connsiteY751" fmla="*/ 2813747 h 2844800"/>
                <a:gd name="connsiteX752" fmla="*/ 1529139 w 2178050"/>
                <a:gd name="connsiteY752" fmla="*/ 2803662 h 2844800"/>
                <a:gd name="connsiteX753" fmla="*/ 1527999 w 2178050"/>
                <a:gd name="connsiteY753" fmla="*/ 2804013 h 2844800"/>
                <a:gd name="connsiteX754" fmla="*/ 1520457 w 2178050"/>
                <a:gd name="connsiteY754" fmla="*/ 2805767 h 2844800"/>
                <a:gd name="connsiteX755" fmla="*/ 1510635 w 2178050"/>
                <a:gd name="connsiteY755" fmla="*/ 2802610 h 2844800"/>
                <a:gd name="connsiteX756" fmla="*/ 1518001 w 2178050"/>
                <a:gd name="connsiteY756" fmla="*/ 2791034 h 2844800"/>
                <a:gd name="connsiteX757" fmla="*/ 1525456 w 2178050"/>
                <a:gd name="connsiteY757" fmla="*/ 2787000 h 2844800"/>
                <a:gd name="connsiteX758" fmla="*/ 1542820 w 2178050"/>
                <a:gd name="connsiteY758" fmla="*/ 2782088 h 2844800"/>
                <a:gd name="connsiteX759" fmla="*/ 1563605 w 2178050"/>
                <a:gd name="connsiteY759" fmla="*/ 2777440 h 2844800"/>
                <a:gd name="connsiteX760" fmla="*/ 1574479 w 2178050"/>
                <a:gd name="connsiteY760" fmla="*/ 2783842 h 2844800"/>
                <a:gd name="connsiteX761" fmla="*/ 1581320 w 2178050"/>
                <a:gd name="connsiteY761" fmla="*/ 2776388 h 2844800"/>
                <a:gd name="connsiteX762" fmla="*/ 1589125 w 2178050"/>
                <a:gd name="connsiteY762" fmla="*/ 2771652 h 2844800"/>
                <a:gd name="connsiteX763" fmla="*/ 1594387 w 2178050"/>
                <a:gd name="connsiteY763" fmla="*/ 2774195 h 2844800"/>
                <a:gd name="connsiteX764" fmla="*/ 1594650 w 2178050"/>
                <a:gd name="connsiteY764" fmla="*/ 2774722 h 2844800"/>
                <a:gd name="connsiteX765" fmla="*/ 1619819 w 2178050"/>
                <a:gd name="connsiteY765" fmla="*/ 2750780 h 2844800"/>
                <a:gd name="connsiteX766" fmla="*/ 1630957 w 2178050"/>
                <a:gd name="connsiteY766" fmla="*/ 2744378 h 2844800"/>
                <a:gd name="connsiteX767" fmla="*/ 1668317 w 2178050"/>
                <a:gd name="connsiteY767" fmla="*/ 2744115 h 2844800"/>
                <a:gd name="connsiteX768" fmla="*/ 1713657 w 2178050"/>
                <a:gd name="connsiteY768" fmla="*/ 2744115 h 2844800"/>
                <a:gd name="connsiteX769" fmla="*/ 1716112 w 2178050"/>
                <a:gd name="connsiteY769" fmla="*/ 2735520 h 2844800"/>
                <a:gd name="connsiteX770" fmla="*/ 1724005 w 2178050"/>
                <a:gd name="connsiteY770" fmla="*/ 2733766 h 2844800"/>
                <a:gd name="connsiteX771" fmla="*/ 1734441 w 2178050"/>
                <a:gd name="connsiteY771" fmla="*/ 2728329 h 2844800"/>
                <a:gd name="connsiteX772" fmla="*/ 1743211 w 2178050"/>
                <a:gd name="connsiteY772" fmla="*/ 2712368 h 2844800"/>
                <a:gd name="connsiteX773" fmla="*/ 1750753 w 2178050"/>
                <a:gd name="connsiteY773" fmla="*/ 2684743 h 2844800"/>
                <a:gd name="connsiteX774" fmla="*/ 1769521 w 2178050"/>
                <a:gd name="connsiteY774" fmla="*/ 2657556 h 2844800"/>
                <a:gd name="connsiteX775" fmla="*/ 1777677 w 2178050"/>
                <a:gd name="connsiteY775" fmla="*/ 2667028 h 2844800"/>
                <a:gd name="connsiteX776" fmla="*/ 1794164 w 2178050"/>
                <a:gd name="connsiteY776" fmla="*/ 2660889 h 2844800"/>
                <a:gd name="connsiteX777" fmla="*/ 1805126 w 2178050"/>
                <a:gd name="connsiteY777" fmla="*/ 2671325 h 2844800"/>
                <a:gd name="connsiteX778" fmla="*/ 1805126 w 2178050"/>
                <a:gd name="connsiteY778" fmla="*/ 2719735 h 2844800"/>
                <a:gd name="connsiteX779" fmla="*/ 1821175 w 2178050"/>
                <a:gd name="connsiteY779" fmla="*/ 2739467 h 2844800"/>
                <a:gd name="connsiteX780" fmla="*/ 1848537 w 2178050"/>
                <a:gd name="connsiteY780" fmla="*/ 2735257 h 2844800"/>
                <a:gd name="connsiteX781" fmla="*/ 1887914 w 2178050"/>
                <a:gd name="connsiteY781" fmla="*/ 2734117 h 2844800"/>
                <a:gd name="connsiteX782" fmla="*/ 1845204 w 2178050"/>
                <a:gd name="connsiteY782" fmla="*/ 2762707 h 2844800"/>
                <a:gd name="connsiteX783" fmla="*/ 1846169 w 2178050"/>
                <a:gd name="connsiteY783" fmla="*/ 2791560 h 2844800"/>
                <a:gd name="connsiteX784" fmla="*/ 1864849 w 2178050"/>
                <a:gd name="connsiteY784" fmla="*/ 2794015 h 2844800"/>
                <a:gd name="connsiteX785" fmla="*/ 1892299 w 2178050"/>
                <a:gd name="connsiteY785" fmla="*/ 2769547 h 2844800"/>
                <a:gd name="connsiteX786" fmla="*/ 1916679 w 2178050"/>
                <a:gd name="connsiteY786" fmla="*/ 2755691 h 2844800"/>
                <a:gd name="connsiteX787" fmla="*/ 1971140 w 2178050"/>
                <a:gd name="connsiteY787" fmla="*/ 2735082 h 2844800"/>
                <a:gd name="connsiteX788" fmla="*/ 2001571 w 2178050"/>
                <a:gd name="connsiteY788" fmla="*/ 2712105 h 2844800"/>
                <a:gd name="connsiteX789" fmla="*/ 1985697 w 2178050"/>
                <a:gd name="connsiteY789" fmla="*/ 2699301 h 2844800"/>
                <a:gd name="connsiteX790" fmla="*/ 1983154 w 2178050"/>
                <a:gd name="connsiteY790" fmla="*/ 2673693 h 2844800"/>
                <a:gd name="connsiteX791" fmla="*/ 1512564 w 2178050"/>
                <a:gd name="connsiteY791" fmla="*/ 2050156 h 2844800"/>
                <a:gd name="connsiteX792" fmla="*/ 1522211 w 2178050"/>
                <a:gd name="connsiteY792" fmla="*/ 2022794 h 2844800"/>
                <a:gd name="connsiteX793" fmla="*/ 1515984 w 2178050"/>
                <a:gd name="connsiteY793" fmla="*/ 2012007 h 2844800"/>
                <a:gd name="connsiteX794" fmla="*/ 1505899 w 2178050"/>
                <a:gd name="connsiteY794" fmla="*/ 2010867 h 2844800"/>
                <a:gd name="connsiteX795" fmla="*/ 1496427 w 2178050"/>
                <a:gd name="connsiteY795" fmla="*/ 2026653 h 2844800"/>
                <a:gd name="connsiteX796" fmla="*/ 1495287 w 2178050"/>
                <a:gd name="connsiteY796" fmla="*/ 2030249 h 2844800"/>
                <a:gd name="connsiteX797" fmla="*/ 1501777 w 2178050"/>
                <a:gd name="connsiteY797" fmla="*/ 2045771 h 2844800"/>
                <a:gd name="connsiteX798" fmla="*/ 1512564 w 2178050"/>
                <a:gd name="connsiteY798" fmla="*/ 2050156 h 2844800"/>
                <a:gd name="connsiteX799" fmla="*/ 261456 w 2178050"/>
                <a:gd name="connsiteY799" fmla="*/ 2369642 h 2844800"/>
                <a:gd name="connsiteX800" fmla="*/ 261456 w 2178050"/>
                <a:gd name="connsiteY800" fmla="*/ 2369642 h 2844800"/>
                <a:gd name="connsiteX801" fmla="*/ 275137 w 2178050"/>
                <a:gd name="connsiteY801" fmla="*/ 2349033 h 2844800"/>
                <a:gd name="connsiteX802" fmla="*/ 261456 w 2178050"/>
                <a:gd name="connsiteY802" fmla="*/ 2369642 h 2844800"/>
                <a:gd name="connsiteX803" fmla="*/ 231639 w 2178050"/>
                <a:gd name="connsiteY803" fmla="*/ 2398495 h 2844800"/>
                <a:gd name="connsiteX804" fmla="*/ 208048 w 2178050"/>
                <a:gd name="connsiteY804" fmla="*/ 2401827 h 2844800"/>
                <a:gd name="connsiteX805" fmla="*/ 196471 w 2178050"/>
                <a:gd name="connsiteY805" fmla="*/ 2396390 h 2844800"/>
                <a:gd name="connsiteX806" fmla="*/ 194981 w 2178050"/>
                <a:gd name="connsiteY806" fmla="*/ 2409720 h 2844800"/>
                <a:gd name="connsiteX807" fmla="*/ 199541 w 2178050"/>
                <a:gd name="connsiteY807" fmla="*/ 2427874 h 2844800"/>
                <a:gd name="connsiteX808" fmla="*/ 211994 w 2178050"/>
                <a:gd name="connsiteY808" fmla="*/ 2440678 h 2844800"/>
                <a:gd name="connsiteX809" fmla="*/ 221115 w 2178050"/>
                <a:gd name="connsiteY809" fmla="*/ 2459358 h 2844800"/>
                <a:gd name="connsiteX810" fmla="*/ 235936 w 2178050"/>
                <a:gd name="connsiteY810" fmla="*/ 2477774 h 2844800"/>
                <a:gd name="connsiteX811" fmla="*/ 245758 w 2178050"/>
                <a:gd name="connsiteY811" fmla="*/ 2477862 h 2844800"/>
                <a:gd name="connsiteX812" fmla="*/ 224360 w 2178050"/>
                <a:gd name="connsiteY812" fmla="*/ 2445414 h 2844800"/>
                <a:gd name="connsiteX813" fmla="*/ 231639 w 2178050"/>
                <a:gd name="connsiteY813" fmla="*/ 2398495 h 28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</a:cxnLst>
              <a:rect l="l" t="t" r="r" b="b"/>
              <a:pathLst>
                <a:path w="2178050" h="2844800">
                  <a:moveTo>
                    <a:pt x="1047937" y="759759"/>
                  </a:moveTo>
                  <a:lnTo>
                    <a:pt x="1046008" y="708017"/>
                  </a:lnTo>
                  <a:lnTo>
                    <a:pt x="1077842" y="713104"/>
                  </a:lnTo>
                  <a:lnTo>
                    <a:pt x="1092137" y="721523"/>
                  </a:lnTo>
                  <a:lnTo>
                    <a:pt x="1121516" y="764671"/>
                  </a:lnTo>
                  <a:lnTo>
                    <a:pt x="1114851" y="808257"/>
                  </a:lnTo>
                  <a:lnTo>
                    <a:pt x="1078456" y="832549"/>
                  </a:lnTo>
                  <a:lnTo>
                    <a:pt x="1058461" y="805187"/>
                  </a:lnTo>
                  <a:lnTo>
                    <a:pt x="1047937" y="759759"/>
                  </a:lnTo>
                  <a:close/>
                  <a:moveTo>
                    <a:pt x="1163787" y="870698"/>
                  </a:moveTo>
                  <a:lnTo>
                    <a:pt x="1166681" y="857631"/>
                  </a:lnTo>
                  <a:lnTo>
                    <a:pt x="1149404" y="836145"/>
                  </a:lnTo>
                  <a:lnTo>
                    <a:pt x="1099854" y="834479"/>
                  </a:lnTo>
                  <a:lnTo>
                    <a:pt x="1106432" y="866752"/>
                  </a:lnTo>
                  <a:lnTo>
                    <a:pt x="1152474" y="874031"/>
                  </a:lnTo>
                  <a:lnTo>
                    <a:pt x="1163787" y="870698"/>
                  </a:lnTo>
                  <a:close/>
                  <a:moveTo>
                    <a:pt x="1482571" y="1282443"/>
                  </a:moveTo>
                  <a:lnTo>
                    <a:pt x="1509582" y="1327169"/>
                  </a:lnTo>
                  <a:lnTo>
                    <a:pt x="1516686" y="1332168"/>
                  </a:lnTo>
                  <a:lnTo>
                    <a:pt x="1543609" y="1321030"/>
                  </a:lnTo>
                  <a:lnTo>
                    <a:pt x="1570094" y="1322784"/>
                  </a:lnTo>
                  <a:lnTo>
                    <a:pt x="1596228" y="1325240"/>
                  </a:lnTo>
                  <a:lnTo>
                    <a:pt x="1594036" y="1302087"/>
                  </a:lnTo>
                  <a:lnTo>
                    <a:pt x="1551590" y="1254906"/>
                  </a:lnTo>
                  <a:lnTo>
                    <a:pt x="1495287" y="1245434"/>
                  </a:lnTo>
                  <a:lnTo>
                    <a:pt x="1483448" y="1251310"/>
                  </a:lnTo>
                  <a:lnTo>
                    <a:pt x="1482571" y="1282443"/>
                  </a:lnTo>
                  <a:close/>
                  <a:moveTo>
                    <a:pt x="908759" y="732573"/>
                  </a:moveTo>
                  <a:lnTo>
                    <a:pt x="884993" y="769319"/>
                  </a:lnTo>
                  <a:lnTo>
                    <a:pt x="939717" y="773879"/>
                  </a:lnTo>
                  <a:lnTo>
                    <a:pt x="980146" y="812817"/>
                  </a:lnTo>
                  <a:lnTo>
                    <a:pt x="1020312" y="825972"/>
                  </a:lnTo>
                  <a:lnTo>
                    <a:pt x="1010753" y="776159"/>
                  </a:lnTo>
                  <a:lnTo>
                    <a:pt x="991985" y="717138"/>
                  </a:lnTo>
                  <a:lnTo>
                    <a:pt x="925510" y="670219"/>
                  </a:lnTo>
                  <a:lnTo>
                    <a:pt x="877275" y="652329"/>
                  </a:lnTo>
                  <a:lnTo>
                    <a:pt x="879029" y="702229"/>
                  </a:lnTo>
                  <a:lnTo>
                    <a:pt x="908759" y="732573"/>
                  </a:lnTo>
                  <a:close/>
                  <a:moveTo>
                    <a:pt x="1135899" y="642770"/>
                  </a:moveTo>
                  <a:lnTo>
                    <a:pt x="1180888" y="641717"/>
                  </a:lnTo>
                  <a:lnTo>
                    <a:pt x="1161419" y="676797"/>
                  </a:lnTo>
                  <a:lnTo>
                    <a:pt x="1161068" y="723277"/>
                  </a:lnTo>
                  <a:lnTo>
                    <a:pt x="1187465" y="773791"/>
                  </a:lnTo>
                  <a:lnTo>
                    <a:pt x="1238418" y="789314"/>
                  </a:lnTo>
                  <a:lnTo>
                    <a:pt x="1281917" y="780632"/>
                  </a:lnTo>
                  <a:lnTo>
                    <a:pt x="1327344" y="686531"/>
                  </a:lnTo>
                  <a:lnTo>
                    <a:pt x="1361108" y="647505"/>
                  </a:lnTo>
                  <a:lnTo>
                    <a:pt x="1331466" y="603919"/>
                  </a:lnTo>
                  <a:lnTo>
                    <a:pt x="1312085" y="510520"/>
                  </a:lnTo>
                  <a:lnTo>
                    <a:pt x="1271744" y="482544"/>
                  </a:lnTo>
                  <a:lnTo>
                    <a:pt x="1230350" y="450271"/>
                  </a:lnTo>
                  <a:lnTo>
                    <a:pt x="1198954" y="366431"/>
                  </a:lnTo>
                  <a:lnTo>
                    <a:pt x="1141774" y="374675"/>
                  </a:lnTo>
                  <a:lnTo>
                    <a:pt x="1152561" y="411070"/>
                  </a:lnTo>
                  <a:lnTo>
                    <a:pt x="1127392" y="422032"/>
                  </a:lnTo>
                  <a:lnTo>
                    <a:pt x="1110378" y="468688"/>
                  </a:lnTo>
                  <a:lnTo>
                    <a:pt x="1093365" y="534111"/>
                  </a:lnTo>
                  <a:lnTo>
                    <a:pt x="1108975" y="597780"/>
                  </a:lnTo>
                  <a:lnTo>
                    <a:pt x="1135899" y="642770"/>
                  </a:lnTo>
                  <a:close/>
                  <a:moveTo>
                    <a:pt x="576820" y="1110905"/>
                  </a:moveTo>
                  <a:lnTo>
                    <a:pt x="611198" y="1128006"/>
                  </a:lnTo>
                  <a:lnTo>
                    <a:pt x="722312" y="1116605"/>
                  </a:lnTo>
                  <a:lnTo>
                    <a:pt x="671272" y="1158437"/>
                  </a:lnTo>
                  <a:lnTo>
                    <a:pt x="674429" y="1188518"/>
                  </a:lnTo>
                  <a:lnTo>
                    <a:pt x="711788" y="1186413"/>
                  </a:lnTo>
                  <a:lnTo>
                    <a:pt x="773791" y="1146247"/>
                  </a:lnTo>
                  <a:lnTo>
                    <a:pt x="857105" y="1131601"/>
                  </a:lnTo>
                  <a:lnTo>
                    <a:pt x="872101" y="1085823"/>
                  </a:lnTo>
                  <a:lnTo>
                    <a:pt x="867804" y="1036975"/>
                  </a:lnTo>
                  <a:lnTo>
                    <a:pt x="842021" y="1032590"/>
                  </a:lnTo>
                  <a:lnTo>
                    <a:pt x="820096" y="1049516"/>
                  </a:lnTo>
                  <a:lnTo>
                    <a:pt x="810449" y="1013296"/>
                  </a:lnTo>
                  <a:lnTo>
                    <a:pt x="802118" y="963308"/>
                  </a:lnTo>
                  <a:lnTo>
                    <a:pt x="776685" y="950855"/>
                  </a:lnTo>
                  <a:lnTo>
                    <a:pt x="754147" y="989530"/>
                  </a:lnTo>
                  <a:lnTo>
                    <a:pt x="789314" y="1086437"/>
                  </a:lnTo>
                  <a:lnTo>
                    <a:pt x="746341" y="1078982"/>
                  </a:lnTo>
                  <a:lnTo>
                    <a:pt x="702668" y="1019435"/>
                  </a:lnTo>
                  <a:lnTo>
                    <a:pt x="633473" y="984355"/>
                  </a:lnTo>
                  <a:lnTo>
                    <a:pt x="610321" y="1013471"/>
                  </a:lnTo>
                  <a:lnTo>
                    <a:pt x="576820" y="1110905"/>
                  </a:lnTo>
                  <a:close/>
                  <a:moveTo>
                    <a:pt x="774668" y="742044"/>
                  </a:moveTo>
                  <a:lnTo>
                    <a:pt x="742658" y="716612"/>
                  </a:lnTo>
                  <a:lnTo>
                    <a:pt x="729503" y="710824"/>
                  </a:lnTo>
                  <a:lnTo>
                    <a:pt x="704246" y="748359"/>
                  </a:lnTo>
                  <a:lnTo>
                    <a:pt x="703808" y="765898"/>
                  </a:lnTo>
                  <a:lnTo>
                    <a:pt x="744675" y="765986"/>
                  </a:lnTo>
                  <a:lnTo>
                    <a:pt x="774668" y="742044"/>
                  </a:lnTo>
                  <a:close/>
                  <a:moveTo>
                    <a:pt x="761864" y="850352"/>
                  </a:moveTo>
                  <a:lnTo>
                    <a:pt x="770020" y="815360"/>
                  </a:lnTo>
                  <a:lnTo>
                    <a:pt x="735379" y="796768"/>
                  </a:lnTo>
                  <a:lnTo>
                    <a:pt x="699510" y="808958"/>
                  </a:lnTo>
                  <a:lnTo>
                    <a:pt x="679603" y="846318"/>
                  </a:lnTo>
                  <a:lnTo>
                    <a:pt x="716085" y="883239"/>
                  </a:lnTo>
                  <a:lnTo>
                    <a:pt x="761864" y="850352"/>
                  </a:lnTo>
                  <a:close/>
                  <a:moveTo>
                    <a:pt x="1016979" y="1141862"/>
                  </a:moveTo>
                  <a:lnTo>
                    <a:pt x="1057496" y="1132128"/>
                  </a:lnTo>
                  <a:lnTo>
                    <a:pt x="1068721" y="1059776"/>
                  </a:lnTo>
                  <a:lnTo>
                    <a:pt x="1067932" y="1007596"/>
                  </a:lnTo>
                  <a:lnTo>
                    <a:pt x="1049165" y="958835"/>
                  </a:lnTo>
                  <a:lnTo>
                    <a:pt x="1047235" y="972867"/>
                  </a:lnTo>
                  <a:lnTo>
                    <a:pt x="1012682" y="966728"/>
                  </a:lnTo>
                  <a:lnTo>
                    <a:pt x="975673" y="1002597"/>
                  </a:lnTo>
                  <a:lnTo>
                    <a:pt x="949188" y="999352"/>
                  </a:lnTo>
                  <a:lnTo>
                    <a:pt x="950767" y="1077579"/>
                  </a:lnTo>
                  <a:lnTo>
                    <a:pt x="991108" y="1069949"/>
                  </a:lnTo>
                  <a:lnTo>
                    <a:pt x="990582" y="1126690"/>
                  </a:lnTo>
                  <a:lnTo>
                    <a:pt x="1016979" y="1141862"/>
                  </a:lnTo>
                  <a:close/>
                  <a:moveTo>
                    <a:pt x="988214" y="1541855"/>
                  </a:moveTo>
                  <a:lnTo>
                    <a:pt x="943839" y="1507390"/>
                  </a:lnTo>
                  <a:lnTo>
                    <a:pt x="902533" y="1470469"/>
                  </a:lnTo>
                  <a:lnTo>
                    <a:pt x="894903" y="1416271"/>
                  </a:lnTo>
                  <a:lnTo>
                    <a:pt x="879468" y="1338044"/>
                  </a:lnTo>
                  <a:lnTo>
                    <a:pt x="851931" y="1304368"/>
                  </a:lnTo>
                  <a:lnTo>
                    <a:pt x="827463" y="1290774"/>
                  </a:lnTo>
                  <a:lnTo>
                    <a:pt x="805801" y="1303227"/>
                  </a:lnTo>
                  <a:lnTo>
                    <a:pt x="823253" y="1387330"/>
                  </a:lnTo>
                  <a:lnTo>
                    <a:pt x="810888" y="1420042"/>
                  </a:lnTo>
                  <a:lnTo>
                    <a:pt x="790805" y="1341289"/>
                  </a:lnTo>
                  <a:lnTo>
                    <a:pt x="768354" y="1314014"/>
                  </a:lnTo>
                  <a:lnTo>
                    <a:pt x="740553" y="1356197"/>
                  </a:lnTo>
                  <a:lnTo>
                    <a:pt x="706351" y="1314453"/>
                  </a:lnTo>
                  <a:lnTo>
                    <a:pt x="651627" y="1339622"/>
                  </a:lnTo>
                  <a:lnTo>
                    <a:pt x="663905" y="1300509"/>
                  </a:lnTo>
                  <a:lnTo>
                    <a:pt x="638735" y="1284109"/>
                  </a:lnTo>
                  <a:lnTo>
                    <a:pt x="572874" y="1335325"/>
                  </a:lnTo>
                  <a:lnTo>
                    <a:pt x="555773" y="1367861"/>
                  </a:lnTo>
                  <a:lnTo>
                    <a:pt x="535163" y="1427233"/>
                  </a:lnTo>
                  <a:lnTo>
                    <a:pt x="578136" y="1447579"/>
                  </a:lnTo>
                  <a:lnTo>
                    <a:pt x="616109" y="1446527"/>
                  </a:lnTo>
                  <a:lnTo>
                    <a:pt x="559105" y="1476871"/>
                  </a:lnTo>
                  <a:lnTo>
                    <a:pt x="572084" y="1504320"/>
                  </a:lnTo>
                  <a:lnTo>
                    <a:pt x="606988" y="1505811"/>
                  </a:lnTo>
                  <a:lnTo>
                    <a:pt x="659520" y="1499935"/>
                  </a:lnTo>
                  <a:lnTo>
                    <a:pt x="707053" y="1517124"/>
                  </a:lnTo>
                  <a:lnTo>
                    <a:pt x="674955" y="1529753"/>
                  </a:lnTo>
                  <a:lnTo>
                    <a:pt x="640314" y="1526508"/>
                  </a:lnTo>
                  <a:lnTo>
                    <a:pt x="602340" y="1538874"/>
                  </a:lnTo>
                  <a:lnTo>
                    <a:pt x="585941" y="1546503"/>
                  </a:lnTo>
                  <a:lnTo>
                    <a:pt x="616197" y="1602192"/>
                  </a:lnTo>
                  <a:lnTo>
                    <a:pt x="638034" y="1594474"/>
                  </a:lnTo>
                  <a:lnTo>
                    <a:pt x="671622" y="1613330"/>
                  </a:lnTo>
                  <a:lnTo>
                    <a:pt x="684952" y="1645340"/>
                  </a:lnTo>
                  <a:lnTo>
                    <a:pt x="728714" y="1638937"/>
                  </a:lnTo>
                  <a:lnTo>
                    <a:pt x="790980" y="1628765"/>
                  </a:lnTo>
                  <a:lnTo>
                    <a:pt x="837110" y="1605524"/>
                  </a:lnTo>
                  <a:lnTo>
                    <a:pt x="865699" y="1601315"/>
                  </a:lnTo>
                  <a:lnTo>
                    <a:pt x="907970" y="1619907"/>
                  </a:lnTo>
                  <a:lnTo>
                    <a:pt x="952433" y="1630606"/>
                  </a:lnTo>
                  <a:lnTo>
                    <a:pt x="960677" y="1605524"/>
                  </a:lnTo>
                  <a:lnTo>
                    <a:pt x="944979" y="1578776"/>
                  </a:lnTo>
                  <a:lnTo>
                    <a:pt x="985320" y="1573164"/>
                  </a:lnTo>
                  <a:lnTo>
                    <a:pt x="988214" y="1541855"/>
                  </a:lnTo>
                  <a:close/>
                  <a:moveTo>
                    <a:pt x="1056093" y="1533261"/>
                  </a:moveTo>
                  <a:lnTo>
                    <a:pt x="1038904" y="1564306"/>
                  </a:lnTo>
                  <a:lnTo>
                    <a:pt x="1017242" y="1586143"/>
                  </a:lnTo>
                  <a:lnTo>
                    <a:pt x="1050831" y="1617188"/>
                  </a:lnTo>
                  <a:lnTo>
                    <a:pt x="1070826" y="1609734"/>
                  </a:lnTo>
                  <a:lnTo>
                    <a:pt x="1103976" y="1630431"/>
                  </a:lnTo>
                  <a:lnTo>
                    <a:pt x="1119236" y="1606489"/>
                  </a:lnTo>
                  <a:lnTo>
                    <a:pt x="1104239" y="1579916"/>
                  </a:lnTo>
                  <a:lnTo>
                    <a:pt x="1096873" y="1566499"/>
                  </a:lnTo>
                  <a:lnTo>
                    <a:pt x="1082139" y="1553694"/>
                  </a:lnTo>
                  <a:lnTo>
                    <a:pt x="1056093" y="1533261"/>
                  </a:lnTo>
                  <a:close/>
                  <a:moveTo>
                    <a:pt x="901656" y="1274988"/>
                  </a:moveTo>
                  <a:lnTo>
                    <a:pt x="882976" y="1255958"/>
                  </a:lnTo>
                  <a:lnTo>
                    <a:pt x="850001" y="1259466"/>
                  </a:lnTo>
                  <a:lnTo>
                    <a:pt x="841670" y="1271568"/>
                  </a:lnTo>
                  <a:lnTo>
                    <a:pt x="879994" y="1330765"/>
                  </a:lnTo>
                  <a:lnTo>
                    <a:pt x="901656" y="1274988"/>
                  </a:lnTo>
                  <a:close/>
                  <a:moveTo>
                    <a:pt x="1153263" y="1390487"/>
                  </a:moveTo>
                  <a:lnTo>
                    <a:pt x="1179660" y="1329712"/>
                  </a:lnTo>
                  <a:lnTo>
                    <a:pt x="1208951" y="1313488"/>
                  </a:lnTo>
                  <a:lnTo>
                    <a:pt x="1245697" y="1236840"/>
                  </a:lnTo>
                  <a:lnTo>
                    <a:pt x="1198691" y="1215178"/>
                  </a:lnTo>
                  <a:lnTo>
                    <a:pt x="1147475" y="1212021"/>
                  </a:lnTo>
                  <a:lnTo>
                    <a:pt x="1123095" y="1236313"/>
                  </a:lnTo>
                  <a:lnTo>
                    <a:pt x="1110203" y="1273410"/>
                  </a:lnTo>
                  <a:lnTo>
                    <a:pt x="1109852" y="1315681"/>
                  </a:lnTo>
                  <a:lnTo>
                    <a:pt x="1125199" y="1387506"/>
                  </a:lnTo>
                  <a:lnTo>
                    <a:pt x="1153263" y="1390487"/>
                  </a:lnTo>
                  <a:close/>
                  <a:moveTo>
                    <a:pt x="1303666" y="1188781"/>
                  </a:moveTo>
                  <a:lnTo>
                    <a:pt x="1354180" y="1187202"/>
                  </a:lnTo>
                  <a:lnTo>
                    <a:pt x="1424690" y="1173083"/>
                  </a:lnTo>
                  <a:lnTo>
                    <a:pt x="1456174" y="1184308"/>
                  </a:lnTo>
                  <a:lnTo>
                    <a:pt x="1492832" y="1164488"/>
                  </a:lnTo>
                  <a:lnTo>
                    <a:pt x="1508179" y="1139582"/>
                  </a:lnTo>
                  <a:lnTo>
                    <a:pt x="1502654" y="1099942"/>
                  </a:lnTo>
                  <a:lnTo>
                    <a:pt x="1476344" y="1062846"/>
                  </a:lnTo>
                  <a:lnTo>
                    <a:pt x="1436354" y="1055830"/>
                  </a:lnTo>
                  <a:lnTo>
                    <a:pt x="1386278" y="1064337"/>
                  </a:lnTo>
                  <a:lnTo>
                    <a:pt x="1347164" y="1085735"/>
                  </a:lnTo>
                  <a:lnTo>
                    <a:pt x="1311296" y="1077491"/>
                  </a:lnTo>
                  <a:lnTo>
                    <a:pt x="1278146" y="1073106"/>
                  </a:lnTo>
                  <a:lnTo>
                    <a:pt x="1262535" y="1049428"/>
                  </a:lnTo>
                  <a:lnTo>
                    <a:pt x="1234296" y="1026538"/>
                  </a:lnTo>
                  <a:lnTo>
                    <a:pt x="1239909" y="987688"/>
                  </a:lnTo>
                  <a:lnTo>
                    <a:pt x="1218686" y="952784"/>
                  </a:lnTo>
                  <a:lnTo>
                    <a:pt x="1170276" y="953047"/>
                  </a:lnTo>
                  <a:lnTo>
                    <a:pt x="1143002" y="918055"/>
                  </a:lnTo>
                  <a:lnTo>
                    <a:pt x="1092312" y="911039"/>
                  </a:lnTo>
                  <a:lnTo>
                    <a:pt x="1083016" y="955766"/>
                  </a:lnTo>
                  <a:lnTo>
                    <a:pt x="1111518" y="988565"/>
                  </a:lnTo>
                  <a:lnTo>
                    <a:pt x="1162383" y="1001281"/>
                  </a:lnTo>
                  <a:lnTo>
                    <a:pt x="1187027" y="1045920"/>
                  </a:lnTo>
                  <a:lnTo>
                    <a:pt x="1190009" y="1095031"/>
                  </a:lnTo>
                  <a:lnTo>
                    <a:pt x="1198515" y="1147562"/>
                  </a:lnTo>
                  <a:lnTo>
                    <a:pt x="1263851" y="1177555"/>
                  </a:lnTo>
                  <a:lnTo>
                    <a:pt x="1303666" y="1188781"/>
                  </a:lnTo>
                  <a:close/>
                  <a:moveTo>
                    <a:pt x="522973" y="1028555"/>
                  </a:moveTo>
                  <a:lnTo>
                    <a:pt x="568664" y="984268"/>
                  </a:lnTo>
                  <a:lnTo>
                    <a:pt x="591641" y="979093"/>
                  </a:lnTo>
                  <a:lnTo>
                    <a:pt x="610584" y="941997"/>
                  </a:lnTo>
                  <a:lnTo>
                    <a:pt x="613917" y="856316"/>
                  </a:lnTo>
                  <a:lnTo>
                    <a:pt x="580153" y="873066"/>
                  </a:lnTo>
                  <a:lnTo>
                    <a:pt x="542442" y="871487"/>
                  </a:lnTo>
                  <a:lnTo>
                    <a:pt x="491928" y="943313"/>
                  </a:lnTo>
                  <a:lnTo>
                    <a:pt x="450184" y="1022066"/>
                  </a:lnTo>
                  <a:lnTo>
                    <a:pt x="483509" y="1044078"/>
                  </a:lnTo>
                  <a:lnTo>
                    <a:pt x="522973" y="1028555"/>
                  </a:lnTo>
                  <a:close/>
                  <a:moveTo>
                    <a:pt x="1155982" y="1170364"/>
                  </a:moveTo>
                  <a:lnTo>
                    <a:pt x="1169399" y="1134057"/>
                  </a:lnTo>
                  <a:lnTo>
                    <a:pt x="1160454" y="1103713"/>
                  </a:lnTo>
                  <a:lnTo>
                    <a:pt x="1138968" y="1069335"/>
                  </a:lnTo>
                  <a:lnTo>
                    <a:pt x="1103625" y="1095820"/>
                  </a:lnTo>
                  <a:lnTo>
                    <a:pt x="1090558" y="1138968"/>
                  </a:lnTo>
                  <a:lnTo>
                    <a:pt x="1120376" y="1163436"/>
                  </a:lnTo>
                  <a:lnTo>
                    <a:pt x="1155982" y="1170364"/>
                  </a:lnTo>
                  <a:close/>
                  <a:moveTo>
                    <a:pt x="1083104" y="1270691"/>
                  </a:moveTo>
                  <a:lnTo>
                    <a:pt x="1076702" y="1245434"/>
                  </a:lnTo>
                  <a:lnTo>
                    <a:pt x="1032853" y="1256484"/>
                  </a:lnTo>
                  <a:lnTo>
                    <a:pt x="1003561" y="1237980"/>
                  </a:lnTo>
                  <a:lnTo>
                    <a:pt x="974445" y="1280075"/>
                  </a:lnTo>
                  <a:lnTo>
                    <a:pt x="1001544" y="1335150"/>
                  </a:lnTo>
                  <a:lnTo>
                    <a:pt x="951381" y="1324889"/>
                  </a:lnTo>
                  <a:lnTo>
                    <a:pt x="950855" y="1351286"/>
                  </a:lnTo>
                  <a:lnTo>
                    <a:pt x="1011980" y="1413114"/>
                  </a:lnTo>
                  <a:lnTo>
                    <a:pt x="1028994" y="1442756"/>
                  </a:lnTo>
                  <a:lnTo>
                    <a:pt x="1052673" y="1449158"/>
                  </a:lnTo>
                  <a:lnTo>
                    <a:pt x="1093014" y="1419253"/>
                  </a:lnTo>
                  <a:lnTo>
                    <a:pt x="1097399" y="1347252"/>
                  </a:lnTo>
                  <a:lnTo>
                    <a:pt x="1060215" y="1311559"/>
                  </a:lnTo>
                  <a:lnTo>
                    <a:pt x="1083104" y="1270691"/>
                  </a:lnTo>
                  <a:close/>
                  <a:moveTo>
                    <a:pt x="434222" y="2618969"/>
                  </a:moveTo>
                  <a:lnTo>
                    <a:pt x="424049" y="2598448"/>
                  </a:lnTo>
                  <a:lnTo>
                    <a:pt x="399494" y="2582925"/>
                  </a:lnTo>
                  <a:lnTo>
                    <a:pt x="387304" y="2564947"/>
                  </a:lnTo>
                  <a:lnTo>
                    <a:pt x="378972" y="2551792"/>
                  </a:lnTo>
                  <a:lnTo>
                    <a:pt x="355820" y="2547758"/>
                  </a:lnTo>
                  <a:lnTo>
                    <a:pt x="340736" y="2541882"/>
                  </a:lnTo>
                  <a:lnTo>
                    <a:pt x="314952" y="2533463"/>
                  </a:lnTo>
                  <a:lnTo>
                    <a:pt x="312848" y="2542408"/>
                  </a:lnTo>
                  <a:lnTo>
                    <a:pt x="322319" y="2563280"/>
                  </a:lnTo>
                  <a:lnTo>
                    <a:pt x="347664" y="2570121"/>
                  </a:lnTo>
                  <a:lnTo>
                    <a:pt x="352049" y="2580908"/>
                  </a:lnTo>
                  <a:lnTo>
                    <a:pt x="374061" y="2594063"/>
                  </a:lnTo>
                  <a:lnTo>
                    <a:pt x="381428" y="2607305"/>
                  </a:lnTo>
                  <a:lnTo>
                    <a:pt x="421769" y="2624143"/>
                  </a:lnTo>
                  <a:lnTo>
                    <a:pt x="434222" y="2618969"/>
                  </a:lnTo>
                  <a:close/>
                  <a:moveTo>
                    <a:pt x="1501514" y="1938165"/>
                  </a:moveTo>
                  <a:lnTo>
                    <a:pt x="1483974" y="1919661"/>
                  </a:lnTo>
                  <a:lnTo>
                    <a:pt x="1465908" y="1924046"/>
                  </a:lnTo>
                  <a:lnTo>
                    <a:pt x="1463716" y="1897210"/>
                  </a:lnTo>
                  <a:lnTo>
                    <a:pt x="1435565" y="1879319"/>
                  </a:lnTo>
                  <a:lnTo>
                    <a:pt x="1408641" y="1859412"/>
                  </a:lnTo>
                  <a:lnTo>
                    <a:pt x="1394346" y="1844064"/>
                  </a:lnTo>
                  <a:lnTo>
                    <a:pt x="1381805" y="1853097"/>
                  </a:lnTo>
                  <a:lnTo>
                    <a:pt x="1377245" y="1827139"/>
                  </a:lnTo>
                  <a:lnTo>
                    <a:pt x="1359442" y="1822315"/>
                  </a:lnTo>
                  <a:lnTo>
                    <a:pt x="1351023" y="1876074"/>
                  </a:lnTo>
                  <a:lnTo>
                    <a:pt x="1347866" y="1920888"/>
                  </a:lnTo>
                  <a:lnTo>
                    <a:pt x="1326468" y="1948426"/>
                  </a:lnTo>
                  <a:lnTo>
                    <a:pt x="1359793" y="1943164"/>
                  </a:lnTo>
                  <a:lnTo>
                    <a:pt x="1368212" y="1975174"/>
                  </a:lnTo>
                  <a:lnTo>
                    <a:pt x="1403204" y="1946847"/>
                  </a:lnTo>
                  <a:lnTo>
                    <a:pt x="1427584" y="1917205"/>
                  </a:lnTo>
                  <a:lnTo>
                    <a:pt x="1441353" y="1942287"/>
                  </a:lnTo>
                  <a:lnTo>
                    <a:pt x="1479589" y="1955529"/>
                  </a:lnTo>
                  <a:lnTo>
                    <a:pt x="1501514" y="1938165"/>
                  </a:lnTo>
                  <a:close/>
                  <a:moveTo>
                    <a:pt x="444483" y="1477309"/>
                  </a:moveTo>
                  <a:lnTo>
                    <a:pt x="509205" y="1440651"/>
                  </a:lnTo>
                  <a:lnTo>
                    <a:pt x="509205" y="1406712"/>
                  </a:lnTo>
                  <a:lnTo>
                    <a:pt x="539724" y="1350497"/>
                  </a:lnTo>
                  <a:lnTo>
                    <a:pt x="600060" y="1291827"/>
                  </a:lnTo>
                  <a:lnTo>
                    <a:pt x="630930" y="1270165"/>
                  </a:lnTo>
                  <a:lnTo>
                    <a:pt x="604533" y="1233332"/>
                  </a:lnTo>
                  <a:lnTo>
                    <a:pt x="580679" y="1207461"/>
                  </a:lnTo>
                  <a:lnTo>
                    <a:pt x="517887" y="1202462"/>
                  </a:lnTo>
                  <a:lnTo>
                    <a:pt x="482807" y="1183519"/>
                  </a:lnTo>
                  <a:lnTo>
                    <a:pt x="399669" y="1197814"/>
                  </a:lnTo>
                  <a:lnTo>
                    <a:pt x="423699" y="1252450"/>
                  </a:lnTo>
                  <a:lnTo>
                    <a:pt x="402388" y="1308840"/>
                  </a:lnTo>
                  <a:lnTo>
                    <a:pt x="385374" y="1369089"/>
                  </a:lnTo>
                  <a:lnTo>
                    <a:pt x="374850" y="1402941"/>
                  </a:lnTo>
                  <a:lnTo>
                    <a:pt x="431591" y="1444071"/>
                  </a:lnTo>
                  <a:lnTo>
                    <a:pt x="444483" y="1477309"/>
                  </a:lnTo>
                  <a:close/>
                  <a:moveTo>
                    <a:pt x="1621748" y="1716814"/>
                  </a:moveTo>
                  <a:lnTo>
                    <a:pt x="1624555" y="1707956"/>
                  </a:lnTo>
                  <a:lnTo>
                    <a:pt x="1624292" y="1680156"/>
                  </a:lnTo>
                  <a:lnTo>
                    <a:pt x="1605086" y="1661915"/>
                  </a:lnTo>
                  <a:lnTo>
                    <a:pt x="1582547" y="1671123"/>
                  </a:lnTo>
                  <a:lnTo>
                    <a:pt x="1572111" y="1707693"/>
                  </a:lnTo>
                  <a:lnTo>
                    <a:pt x="1578250" y="1738914"/>
                  </a:lnTo>
                  <a:lnTo>
                    <a:pt x="1605787" y="1735757"/>
                  </a:lnTo>
                  <a:lnTo>
                    <a:pt x="1621748" y="1716814"/>
                  </a:lnTo>
                  <a:close/>
                  <a:moveTo>
                    <a:pt x="1830646" y="1782938"/>
                  </a:moveTo>
                  <a:lnTo>
                    <a:pt x="1869322" y="1840820"/>
                  </a:lnTo>
                  <a:lnTo>
                    <a:pt x="1899578" y="1865814"/>
                  </a:lnTo>
                  <a:lnTo>
                    <a:pt x="1942725" y="1796795"/>
                  </a:lnTo>
                  <a:lnTo>
                    <a:pt x="1950355" y="1753560"/>
                  </a:lnTo>
                  <a:lnTo>
                    <a:pt x="1911680" y="1749438"/>
                  </a:lnTo>
                  <a:lnTo>
                    <a:pt x="1876338" y="1690680"/>
                  </a:lnTo>
                  <a:lnTo>
                    <a:pt x="1837312" y="1676297"/>
                  </a:lnTo>
                  <a:lnTo>
                    <a:pt x="1779431" y="1632711"/>
                  </a:lnTo>
                  <a:lnTo>
                    <a:pt x="1824595" y="1600876"/>
                  </a:lnTo>
                  <a:lnTo>
                    <a:pt x="1801355" y="1534752"/>
                  </a:lnTo>
                  <a:lnTo>
                    <a:pt x="1779957" y="1505373"/>
                  </a:lnTo>
                  <a:lnTo>
                    <a:pt x="1720585" y="1475994"/>
                  </a:lnTo>
                  <a:lnTo>
                    <a:pt x="1694977" y="1427321"/>
                  </a:lnTo>
                  <a:lnTo>
                    <a:pt x="1649286" y="1444773"/>
                  </a:lnTo>
                  <a:lnTo>
                    <a:pt x="1646129" y="1410921"/>
                  </a:lnTo>
                  <a:lnTo>
                    <a:pt x="1612277" y="1373036"/>
                  </a:lnTo>
                  <a:lnTo>
                    <a:pt x="1557729" y="1331729"/>
                  </a:lnTo>
                  <a:lnTo>
                    <a:pt x="1534489" y="1364266"/>
                  </a:lnTo>
                  <a:lnTo>
                    <a:pt x="1485816" y="1387593"/>
                  </a:lnTo>
                  <a:lnTo>
                    <a:pt x="1489499" y="1334448"/>
                  </a:lnTo>
                  <a:lnTo>
                    <a:pt x="1447316" y="1246311"/>
                  </a:lnTo>
                  <a:lnTo>
                    <a:pt x="1384962" y="1281917"/>
                  </a:lnTo>
                  <a:lnTo>
                    <a:pt x="1362249" y="1349445"/>
                  </a:lnTo>
                  <a:lnTo>
                    <a:pt x="1342867" y="1297527"/>
                  </a:lnTo>
                  <a:lnTo>
                    <a:pt x="1360933" y="1241663"/>
                  </a:lnTo>
                  <a:lnTo>
                    <a:pt x="1297439" y="1264903"/>
                  </a:lnTo>
                  <a:lnTo>
                    <a:pt x="1272182" y="1299895"/>
                  </a:lnTo>
                  <a:lnTo>
                    <a:pt x="1253327" y="1373737"/>
                  </a:lnTo>
                  <a:lnTo>
                    <a:pt x="1261132" y="1453104"/>
                  </a:lnTo>
                  <a:lnTo>
                    <a:pt x="1296036" y="1453455"/>
                  </a:lnTo>
                  <a:lnTo>
                    <a:pt x="1270340" y="1487833"/>
                  </a:lnTo>
                  <a:lnTo>
                    <a:pt x="1290774" y="1513792"/>
                  </a:lnTo>
                  <a:lnTo>
                    <a:pt x="1330677" y="1524754"/>
                  </a:lnTo>
                  <a:lnTo>
                    <a:pt x="1382682" y="1545977"/>
                  </a:lnTo>
                  <a:lnTo>
                    <a:pt x="1472135" y="1561938"/>
                  </a:lnTo>
                  <a:lnTo>
                    <a:pt x="1516686" y="1552818"/>
                  </a:lnTo>
                  <a:lnTo>
                    <a:pt x="1529841" y="1531595"/>
                  </a:lnTo>
                  <a:lnTo>
                    <a:pt x="1549222" y="1556062"/>
                  </a:lnTo>
                  <a:lnTo>
                    <a:pt x="1570883" y="1560097"/>
                  </a:lnTo>
                  <a:lnTo>
                    <a:pt x="1596930" y="1603595"/>
                  </a:lnTo>
                  <a:lnTo>
                    <a:pt x="1581144" y="1620959"/>
                  </a:lnTo>
                  <a:lnTo>
                    <a:pt x="1630957" y="1644024"/>
                  </a:lnTo>
                  <a:lnTo>
                    <a:pt x="1668580" y="1676297"/>
                  </a:lnTo>
                  <a:lnTo>
                    <a:pt x="1678051" y="1698660"/>
                  </a:lnTo>
                  <a:lnTo>
                    <a:pt x="1684804" y="1727075"/>
                  </a:lnTo>
                  <a:lnTo>
                    <a:pt x="1652969" y="1787850"/>
                  </a:lnTo>
                  <a:lnTo>
                    <a:pt x="1644375" y="1818018"/>
                  </a:lnTo>
                  <a:lnTo>
                    <a:pt x="1652618" y="1839241"/>
                  </a:lnTo>
                  <a:lnTo>
                    <a:pt x="1602016" y="1846783"/>
                  </a:lnTo>
                  <a:lnTo>
                    <a:pt x="1555799" y="1847835"/>
                  </a:lnTo>
                  <a:lnTo>
                    <a:pt x="1539575" y="1890545"/>
                  </a:lnTo>
                  <a:lnTo>
                    <a:pt x="1560359" y="1910101"/>
                  </a:lnTo>
                  <a:lnTo>
                    <a:pt x="1631483" y="1901068"/>
                  </a:lnTo>
                  <a:lnTo>
                    <a:pt x="1631132" y="1884493"/>
                  </a:lnTo>
                  <a:lnTo>
                    <a:pt x="1666913" y="1912119"/>
                  </a:lnTo>
                  <a:lnTo>
                    <a:pt x="1703571" y="1940884"/>
                  </a:lnTo>
                  <a:lnTo>
                    <a:pt x="1694977" y="1956406"/>
                  </a:lnTo>
                  <a:lnTo>
                    <a:pt x="1724794" y="1982891"/>
                  </a:lnTo>
                  <a:lnTo>
                    <a:pt x="1777589" y="2013849"/>
                  </a:lnTo>
                  <a:lnTo>
                    <a:pt x="1844240" y="2034809"/>
                  </a:lnTo>
                  <a:lnTo>
                    <a:pt x="1840206" y="2016480"/>
                  </a:lnTo>
                  <a:lnTo>
                    <a:pt x="1814598" y="1984294"/>
                  </a:lnTo>
                  <a:lnTo>
                    <a:pt x="1779869" y="1937200"/>
                  </a:lnTo>
                  <a:lnTo>
                    <a:pt x="1841521" y="1981050"/>
                  </a:lnTo>
                  <a:lnTo>
                    <a:pt x="1872566" y="1995607"/>
                  </a:lnTo>
                  <a:lnTo>
                    <a:pt x="1881073" y="1956669"/>
                  </a:lnTo>
                  <a:lnTo>
                    <a:pt x="1865112" y="1901419"/>
                  </a:lnTo>
                  <a:lnTo>
                    <a:pt x="1854939" y="1886247"/>
                  </a:lnTo>
                  <a:lnTo>
                    <a:pt x="1821526" y="1859675"/>
                  </a:lnTo>
                  <a:lnTo>
                    <a:pt x="1795655" y="1825385"/>
                  </a:lnTo>
                  <a:lnTo>
                    <a:pt x="1798724" y="1790831"/>
                  </a:lnTo>
                  <a:lnTo>
                    <a:pt x="1830646" y="1782938"/>
                  </a:lnTo>
                  <a:close/>
                  <a:moveTo>
                    <a:pt x="1253327" y="366081"/>
                  </a:moveTo>
                  <a:lnTo>
                    <a:pt x="1273848" y="430013"/>
                  </a:lnTo>
                  <a:lnTo>
                    <a:pt x="1317347" y="481580"/>
                  </a:lnTo>
                  <a:lnTo>
                    <a:pt x="1403379" y="472020"/>
                  </a:lnTo>
                  <a:lnTo>
                    <a:pt x="1458717" y="489297"/>
                  </a:lnTo>
                  <a:lnTo>
                    <a:pt x="1420305" y="542355"/>
                  </a:lnTo>
                  <a:lnTo>
                    <a:pt x="1400924" y="526744"/>
                  </a:lnTo>
                  <a:lnTo>
                    <a:pt x="1333747" y="520518"/>
                  </a:lnTo>
                  <a:lnTo>
                    <a:pt x="1344183" y="593395"/>
                  </a:lnTo>
                  <a:lnTo>
                    <a:pt x="1378911" y="646365"/>
                  </a:lnTo>
                  <a:lnTo>
                    <a:pt x="1371895" y="691968"/>
                  </a:lnTo>
                  <a:lnTo>
                    <a:pt x="1328309" y="722312"/>
                  </a:lnTo>
                  <a:lnTo>
                    <a:pt x="1308402" y="770283"/>
                  </a:lnTo>
                  <a:lnTo>
                    <a:pt x="1348304" y="793523"/>
                  </a:lnTo>
                  <a:lnTo>
                    <a:pt x="1381805" y="868506"/>
                  </a:lnTo>
                  <a:lnTo>
                    <a:pt x="1316031" y="818517"/>
                  </a:lnTo>
                  <a:lnTo>
                    <a:pt x="1301035" y="826761"/>
                  </a:lnTo>
                  <a:lnTo>
                    <a:pt x="1313137" y="909022"/>
                  </a:lnTo>
                  <a:lnTo>
                    <a:pt x="1267710" y="933841"/>
                  </a:lnTo>
                  <a:lnTo>
                    <a:pt x="1270779" y="985145"/>
                  </a:lnTo>
                  <a:lnTo>
                    <a:pt x="1317259" y="990670"/>
                  </a:lnTo>
                  <a:lnTo>
                    <a:pt x="1353829" y="1003298"/>
                  </a:lnTo>
                  <a:lnTo>
                    <a:pt x="1426093" y="987162"/>
                  </a:lnTo>
                  <a:lnTo>
                    <a:pt x="1490376" y="1015839"/>
                  </a:lnTo>
                  <a:lnTo>
                    <a:pt x="1556062" y="952784"/>
                  </a:lnTo>
                  <a:lnTo>
                    <a:pt x="1555536" y="926299"/>
                  </a:lnTo>
                  <a:lnTo>
                    <a:pt x="1513529" y="930508"/>
                  </a:lnTo>
                  <a:lnTo>
                    <a:pt x="1510108" y="905602"/>
                  </a:lnTo>
                  <a:lnTo>
                    <a:pt x="1544486" y="872014"/>
                  </a:lnTo>
                  <a:lnTo>
                    <a:pt x="1556150" y="826849"/>
                  </a:lnTo>
                  <a:lnTo>
                    <a:pt x="1594123" y="793260"/>
                  </a:lnTo>
                  <a:lnTo>
                    <a:pt x="1617451" y="751516"/>
                  </a:lnTo>
                  <a:lnTo>
                    <a:pt x="1597105" y="689250"/>
                  </a:lnTo>
                  <a:lnTo>
                    <a:pt x="1614119" y="666010"/>
                  </a:lnTo>
                  <a:lnTo>
                    <a:pt x="1580267" y="649435"/>
                  </a:lnTo>
                  <a:lnTo>
                    <a:pt x="1654723" y="635140"/>
                  </a:lnTo>
                  <a:lnTo>
                    <a:pt x="1670421" y="607515"/>
                  </a:lnTo>
                  <a:lnTo>
                    <a:pt x="1721111" y="584713"/>
                  </a:lnTo>
                  <a:lnTo>
                    <a:pt x="1763206" y="466583"/>
                  </a:lnTo>
                  <a:lnTo>
                    <a:pt x="1803285" y="423260"/>
                  </a:lnTo>
                  <a:lnTo>
                    <a:pt x="1861341" y="325739"/>
                  </a:lnTo>
                  <a:lnTo>
                    <a:pt x="1807845" y="326616"/>
                  </a:lnTo>
                  <a:lnTo>
                    <a:pt x="1830120" y="288906"/>
                  </a:lnTo>
                  <a:lnTo>
                    <a:pt x="1889580" y="253914"/>
                  </a:lnTo>
                  <a:lnTo>
                    <a:pt x="1949566" y="175862"/>
                  </a:lnTo>
                  <a:lnTo>
                    <a:pt x="1950618" y="125611"/>
                  </a:lnTo>
                  <a:lnTo>
                    <a:pt x="1905629" y="72641"/>
                  </a:lnTo>
                  <a:lnTo>
                    <a:pt x="1852834" y="46946"/>
                  </a:lnTo>
                  <a:lnTo>
                    <a:pt x="1787148" y="30984"/>
                  </a:lnTo>
                  <a:lnTo>
                    <a:pt x="1733915" y="17917"/>
                  </a:lnTo>
                  <a:lnTo>
                    <a:pt x="1680682" y="4763"/>
                  </a:lnTo>
                  <a:lnTo>
                    <a:pt x="1609646" y="39667"/>
                  </a:lnTo>
                  <a:lnTo>
                    <a:pt x="1596579" y="17479"/>
                  </a:lnTo>
                  <a:lnTo>
                    <a:pt x="1521421" y="26073"/>
                  </a:lnTo>
                  <a:lnTo>
                    <a:pt x="1477309" y="48612"/>
                  </a:lnTo>
                  <a:lnTo>
                    <a:pt x="1444861" y="80622"/>
                  </a:lnTo>
                  <a:lnTo>
                    <a:pt x="1426181" y="183580"/>
                  </a:lnTo>
                  <a:lnTo>
                    <a:pt x="1399345" y="130873"/>
                  </a:lnTo>
                  <a:lnTo>
                    <a:pt x="1368826" y="120875"/>
                  </a:lnTo>
                  <a:lnTo>
                    <a:pt x="1332694" y="190771"/>
                  </a:lnTo>
                  <a:lnTo>
                    <a:pt x="1284460" y="220150"/>
                  </a:lnTo>
                  <a:lnTo>
                    <a:pt x="1255783" y="225938"/>
                  </a:lnTo>
                  <a:lnTo>
                    <a:pt x="1219212" y="259615"/>
                  </a:lnTo>
                  <a:lnTo>
                    <a:pt x="1224562" y="317934"/>
                  </a:lnTo>
                  <a:lnTo>
                    <a:pt x="1253327" y="366081"/>
                  </a:lnTo>
                  <a:close/>
                  <a:moveTo>
                    <a:pt x="1905804" y="2690092"/>
                  </a:moveTo>
                  <a:lnTo>
                    <a:pt x="1897210" y="2672728"/>
                  </a:lnTo>
                  <a:lnTo>
                    <a:pt x="1887914" y="2683778"/>
                  </a:lnTo>
                  <a:lnTo>
                    <a:pt x="1894053" y="2695705"/>
                  </a:lnTo>
                  <a:lnTo>
                    <a:pt x="1925273" y="2710702"/>
                  </a:lnTo>
                  <a:lnTo>
                    <a:pt x="1934394" y="2708421"/>
                  </a:lnTo>
                  <a:lnTo>
                    <a:pt x="1946496" y="2693863"/>
                  </a:lnTo>
                  <a:lnTo>
                    <a:pt x="1923695" y="2694828"/>
                  </a:lnTo>
                  <a:lnTo>
                    <a:pt x="1905804" y="2690092"/>
                  </a:lnTo>
                  <a:close/>
                  <a:moveTo>
                    <a:pt x="1405922" y="2007271"/>
                  </a:moveTo>
                  <a:lnTo>
                    <a:pt x="1411272" y="2021566"/>
                  </a:lnTo>
                  <a:lnTo>
                    <a:pt x="1428636" y="2022794"/>
                  </a:lnTo>
                  <a:lnTo>
                    <a:pt x="1457401" y="1993503"/>
                  </a:lnTo>
                  <a:lnTo>
                    <a:pt x="1457928" y="1983067"/>
                  </a:lnTo>
                  <a:lnTo>
                    <a:pt x="1424164" y="1982540"/>
                  </a:lnTo>
                  <a:lnTo>
                    <a:pt x="1405922" y="2007271"/>
                  </a:lnTo>
                  <a:close/>
                  <a:moveTo>
                    <a:pt x="1950794" y="2589941"/>
                  </a:moveTo>
                  <a:lnTo>
                    <a:pt x="1925624" y="2574155"/>
                  </a:lnTo>
                  <a:lnTo>
                    <a:pt x="1893263" y="2564596"/>
                  </a:lnTo>
                  <a:lnTo>
                    <a:pt x="1884757" y="2567841"/>
                  </a:lnTo>
                  <a:lnTo>
                    <a:pt x="1907646" y="2585731"/>
                  </a:lnTo>
                  <a:lnTo>
                    <a:pt x="1939480" y="2597483"/>
                  </a:lnTo>
                  <a:lnTo>
                    <a:pt x="1951408" y="2596781"/>
                  </a:lnTo>
                  <a:lnTo>
                    <a:pt x="1950794" y="2589941"/>
                  </a:lnTo>
                  <a:close/>
                  <a:moveTo>
                    <a:pt x="2168988" y="2631948"/>
                  </a:moveTo>
                  <a:lnTo>
                    <a:pt x="2165830" y="2612304"/>
                  </a:lnTo>
                  <a:lnTo>
                    <a:pt x="2148642" y="2618618"/>
                  </a:lnTo>
                  <a:lnTo>
                    <a:pt x="2156271" y="2591344"/>
                  </a:lnTo>
                  <a:lnTo>
                    <a:pt x="2131716" y="2579768"/>
                  </a:lnTo>
                  <a:lnTo>
                    <a:pt x="2120403" y="2588976"/>
                  </a:lnTo>
                  <a:lnTo>
                    <a:pt x="2098566" y="2578628"/>
                  </a:lnTo>
                  <a:lnTo>
                    <a:pt x="2107160" y="2565385"/>
                  </a:lnTo>
                  <a:lnTo>
                    <a:pt x="2090673" y="2557229"/>
                  </a:lnTo>
                  <a:lnTo>
                    <a:pt x="2074624" y="2570121"/>
                  </a:lnTo>
                  <a:lnTo>
                    <a:pt x="2090936" y="2536620"/>
                  </a:lnTo>
                  <a:lnTo>
                    <a:pt x="2104091" y="2512064"/>
                  </a:lnTo>
                  <a:lnTo>
                    <a:pt x="2108826" y="2501365"/>
                  </a:lnTo>
                  <a:lnTo>
                    <a:pt x="2097426" y="2499611"/>
                  </a:lnTo>
                  <a:lnTo>
                    <a:pt x="2076115" y="2513205"/>
                  </a:lnTo>
                  <a:lnTo>
                    <a:pt x="2060855" y="2535392"/>
                  </a:lnTo>
                  <a:lnTo>
                    <a:pt x="2035423" y="2596080"/>
                  </a:lnTo>
                  <a:lnTo>
                    <a:pt x="2014813" y="2618530"/>
                  </a:lnTo>
                  <a:lnTo>
                    <a:pt x="2025513" y="2628528"/>
                  </a:lnTo>
                  <a:lnTo>
                    <a:pt x="2010165" y="2641420"/>
                  </a:lnTo>
                  <a:lnTo>
                    <a:pt x="2013936" y="2652207"/>
                  </a:lnTo>
                  <a:lnTo>
                    <a:pt x="2061644" y="2653347"/>
                  </a:lnTo>
                  <a:lnTo>
                    <a:pt x="2088042" y="2651154"/>
                  </a:lnTo>
                  <a:lnTo>
                    <a:pt x="2111633" y="2660012"/>
                  </a:lnTo>
                  <a:lnTo>
                    <a:pt x="2094268" y="2676938"/>
                  </a:lnTo>
                  <a:lnTo>
                    <a:pt x="2108914" y="2678166"/>
                  </a:lnTo>
                  <a:lnTo>
                    <a:pt x="2137416" y="2646769"/>
                  </a:lnTo>
                  <a:lnTo>
                    <a:pt x="2144257" y="2651417"/>
                  </a:lnTo>
                  <a:lnTo>
                    <a:pt x="2138907" y="2680972"/>
                  </a:lnTo>
                  <a:lnTo>
                    <a:pt x="2155044" y="2687725"/>
                  </a:lnTo>
                  <a:lnTo>
                    <a:pt x="2166181" y="2686409"/>
                  </a:lnTo>
                  <a:lnTo>
                    <a:pt x="2176530" y="2654750"/>
                  </a:lnTo>
                  <a:lnTo>
                    <a:pt x="2168988" y="2631948"/>
                  </a:lnTo>
                  <a:close/>
                  <a:moveTo>
                    <a:pt x="1983154" y="2673693"/>
                  </a:moveTo>
                  <a:lnTo>
                    <a:pt x="1958511" y="2713683"/>
                  </a:lnTo>
                  <a:lnTo>
                    <a:pt x="1917907" y="2718770"/>
                  </a:lnTo>
                  <a:lnTo>
                    <a:pt x="1885984" y="2701143"/>
                  </a:lnTo>
                  <a:lnTo>
                    <a:pt x="1877916" y="2674219"/>
                  </a:lnTo>
                  <a:lnTo>
                    <a:pt x="1870111" y="2635106"/>
                  </a:lnTo>
                  <a:lnTo>
                    <a:pt x="1893351" y="2610287"/>
                  </a:lnTo>
                  <a:lnTo>
                    <a:pt x="1871602" y="2591958"/>
                  </a:lnTo>
                  <a:lnTo>
                    <a:pt x="1834856" y="2595729"/>
                  </a:lnTo>
                  <a:lnTo>
                    <a:pt x="1783289" y="2626686"/>
                  </a:lnTo>
                  <a:lnTo>
                    <a:pt x="1743825" y="2674482"/>
                  </a:lnTo>
                  <a:lnTo>
                    <a:pt x="1722953" y="2680358"/>
                  </a:lnTo>
                  <a:lnTo>
                    <a:pt x="1751279" y="2647032"/>
                  </a:lnTo>
                  <a:lnTo>
                    <a:pt x="1786710" y="2598184"/>
                  </a:lnTo>
                  <a:lnTo>
                    <a:pt x="1818018" y="2581522"/>
                  </a:lnTo>
                  <a:lnTo>
                    <a:pt x="1838627" y="2554247"/>
                  </a:lnTo>
                  <a:lnTo>
                    <a:pt x="1864060" y="2551616"/>
                  </a:lnTo>
                  <a:lnTo>
                    <a:pt x="1900981" y="2551879"/>
                  </a:lnTo>
                  <a:lnTo>
                    <a:pt x="1953600" y="2559948"/>
                  </a:lnTo>
                  <a:lnTo>
                    <a:pt x="1995169" y="2553721"/>
                  </a:lnTo>
                  <a:lnTo>
                    <a:pt x="2026127" y="2521974"/>
                  </a:lnTo>
                  <a:lnTo>
                    <a:pt x="2066643" y="2508030"/>
                  </a:lnTo>
                  <a:lnTo>
                    <a:pt x="2084271" y="2494174"/>
                  </a:lnTo>
                  <a:lnTo>
                    <a:pt x="2102161" y="2479178"/>
                  </a:lnTo>
                  <a:lnTo>
                    <a:pt x="2100407" y="2433662"/>
                  </a:lnTo>
                  <a:lnTo>
                    <a:pt x="2090497" y="2418139"/>
                  </a:lnTo>
                  <a:lnTo>
                    <a:pt x="2071379" y="2412614"/>
                  </a:lnTo>
                  <a:lnTo>
                    <a:pt x="2061644" y="2377096"/>
                  </a:lnTo>
                  <a:lnTo>
                    <a:pt x="2045859" y="2363503"/>
                  </a:lnTo>
                  <a:lnTo>
                    <a:pt x="2006658" y="2352453"/>
                  </a:lnTo>
                  <a:lnTo>
                    <a:pt x="1984558" y="2327722"/>
                  </a:lnTo>
                  <a:lnTo>
                    <a:pt x="1951846" y="2302903"/>
                  </a:lnTo>
                  <a:lnTo>
                    <a:pt x="1961756" y="2274840"/>
                  </a:lnTo>
                  <a:lnTo>
                    <a:pt x="1934569" y="2219941"/>
                  </a:lnTo>
                  <a:lnTo>
                    <a:pt x="1902559" y="2159516"/>
                  </a:lnTo>
                  <a:lnTo>
                    <a:pt x="1883441" y="2115842"/>
                  </a:lnTo>
                  <a:lnTo>
                    <a:pt x="1867129" y="2138732"/>
                  </a:lnTo>
                  <a:lnTo>
                    <a:pt x="1843626" y="2191789"/>
                  </a:lnTo>
                  <a:lnTo>
                    <a:pt x="1808020" y="2217836"/>
                  </a:lnTo>
                  <a:lnTo>
                    <a:pt x="1790218" y="2190123"/>
                  </a:lnTo>
                  <a:lnTo>
                    <a:pt x="1767767" y="2182669"/>
                  </a:lnTo>
                  <a:lnTo>
                    <a:pt x="1759611" y="2121367"/>
                  </a:lnTo>
                  <a:lnTo>
                    <a:pt x="1760312" y="2079272"/>
                  </a:lnTo>
                  <a:lnTo>
                    <a:pt x="1716463" y="2075413"/>
                  </a:lnTo>
                  <a:lnTo>
                    <a:pt x="1709009" y="2055506"/>
                  </a:lnTo>
                  <a:lnTo>
                    <a:pt x="1678752" y="2025337"/>
                  </a:lnTo>
                  <a:lnTo>
                    <a:pt x="1655863" y="2007447"/>
                  </a:lnTo>
                  <a:lnTo>
                    <a:pt x="1635517" y="2021303"/>
                  </a:lnTo>
                  <a:lnTo>
                    <a:pt x="1610260" y="2016217"/>
                  </a:lnTo>
                  <a:lnTo>
                    <a:pt x="1568077" y="2001746"/>
                  </a:lnTo>
                  <a:lnTo>
                    <a:pt x="1550976" y="2014024"/>
                  </a:lnTo>
                  <a:lnTo>
                    <a:pt x="1559220" y="2094531"/>
                  </a:lnTo>
                  <a:lnTo>
                    <a:pt x="1569919" y="2139433"/>
                  </a:lnTo>
                  <a:lnTo>
                    <a:pt x="1540890" y="2189860"/>
                  </a:lnTo>
                  <a:lnTo>
                    <a:pt x="1570796" y="2225115"/>
                  </a:lnTo>
                  <a:lnTo>
                    <a:pt x="1587459" y="2264053"/>
                  </a:lnTo>
                  <a:lnTo>
                    <a:pt x="1589475" y="2294046"/>
                  </a:lnTo>
                  <a:lnTo>
                    <a:pt x="1575882" y="2324740"/>
                  </a:lnTo>
                  <a:lnTo>
                    <a:pt x="1547994" y="2355084"/>
                  </a:lnTo>
                  <a:lnTo>
                    <a:pt x="1508617" y="2375079"/>
                  </a:lnTo>
                  <a:lnTo>
                    <a:pt x="1525982" y="2397267"/>
                  </a:lnTo>
                  <a:lnTo>
                    <a:pt x="1538786" y="2462164"/>
                  </a:lnTo>
                  <a:lnTo>
                    <a:pt x="1525456" y="2503207"/>
                  </a:lnTo>
                  <a:lnTo>
                    <a:pt x="1506513" y="2516011"/>
                  </a:lnTo>
                  <a:lnTo>
                    <a:pt x="1469942" y="2478476"/>
                  </a:lnTo>
                  <a:lnTo>
                    <a:pt x="1452140" y="2433136"/>
                  </a:lnTo>
                  <a:lnTo>
                    <a:pt x="1444510" y="2391391"/>
                  </a:lnTo>
                  <a:lnTo>
                    <a:pt x="1448544" y="2354645"/>
                  </a:lnTo>
                  <a:lnTo>
                    <a:pt x="1421796" y="2350524"/>
                  </a:lnTo>
                  <a:lnTo>
                    <a:pt x="1381191" y="2348068"/>
                  </a:lnTo>
                  <a:lnTo>
                    <a:pt x="1355145" y="2329827"/>
                  </a:lnTo>
                  <a:lnTo>
                    <a:pt x="1324363" y="2317812"/>
                  </a:lnTo>
                  <a:lnTo>
                    <a:pt x="1306735" y="2296940"/>
                  </a:lnTo>
                  <a:lnTo>
                    <a:pt x="1282180" y="2279926"/>
                  </a:lnTo>
                  <a:lnTo>
                    <a:pt x="1236489" y="2260370"/>
                  </a:lnTo>
                  <a:lnTo>
                    <a:pt x="1202111" y="2269315"/>
                  </a:lnTo>
                  <a:lnTo>
                    <a:pt x="1190622" y="2234674"/>
                  </a:lnTo>
                  <a:lnTo>
                    <a:pt x="1179572" y="2190912"/>
                  </a:lnTo>
                  <a:lnTo>
                    <a:pt x="1143441" y="2183019"/>
                  </a:lnTo>
                  <a:lnTo>
                    <a:pt x="1144756" y="2126805"/>
                  </a:lnTo>
                  <a:lnTo>
                    <a:pt x="1154315" y="2087516"/>
                  </a:lnTo>
                  <a:lnTo>
                    <a:pt x="1180976" y="2029635"/>
                  </a:lnTo>
                  <a:lnTo>
                    <a:pt x="1211056" y="1986662"/>
                  </a:lnTo>
                  <a:lnTo>
                    <a:pt x="1239646" y="1979910"/>
                  </a:lnTo>
                  <a:lnTo>
                    <a:pt x="1241312" y="1944392"/>
                  </a:lnTo>
                  <a:lnTo>
                    <a:pt x="1260694" y="1920888"/>
                  </a:lnTo>
                  <a:lnTo>
                    <a:pt x="1295861" y="1917205"/>
                  </a:lnTo>
                  <a:lnTo>
                    <a:pt x="1324363" y="1878705"/>
                  </a:lnTo>
                  <a:lnTo>
                    <a:pt x="1331554" y="1853273"/>
                  </a:lnTo>
                  <a:lnTo>
                    <a:pt x="1355233" y="1803022"/>
                  </a:lnTo>
                  <a:lnTo>
                    <a:pt x="1362599" y="1772327"/>
                  </a:lnTo>
                  <a:lnTo>
                    <a:pt x="1388032" y="1790831"/>
                  </a:lnTo>
                  <a:lnTo>
                    <a:pt x="1422234" y="1781360"/>
                  </a:lnTo>
                  <a:lnTo>
                    <a:pt x="1470381" y="1737861"/>
                  </a:lnTo>
                  <a:lnTo>
                    <a:pt x="1473538" y="1706816"/>
                  </a:lnTo>
                  <a:lnTo>
                    <a:pt x="1456174" y="1671912"/>
                  </a:lnTo>
                  <a:lnTo>
                    <a:pt x="1474503" y="1636306"/>
                  </a:lnTo>
                  <a:lnTo>
                    <a:pt x="1473012" y="1602367"/>
                  </a:lnTo>
                  <a:lnTo>
                    <a:pt x="1440037" y="1567726"/>
                  </a:lnTo>
                  <a:lnTo>
                    <a:pt x="1403730" y="1557290"/>
                  </a:lnTo>
                  <a:lnTo>
                    <a:pt x="1368826" y="1551853"/>
                  </a:lnTo>
                  <a:lnTo>
                    <a:pt x="1367510" y="1628238"/>
                  </a:lnTo>
                  <a:lnTo>
                    <a:pt x="1349620" y="1685769"/>
                  </a:lnTo>
                  <a:lnTo>
                    <a:pt x="1323924" y="1732249"/>
                  </a:lnTo>
                  <a:lnTo>
                    <a:pt x="1300158" y="1688838"/>
                  </a:lnTo>
                  <a:lnTo>
                    <a:pt x="1307525" y="1639639"/>
                  </a:lnTo>
                  <a:lnTo>
                    <a:pt x="1278146" y="1595614"/>
                  </a:lnTo>
                  <a:lnTo>
                    <a:pt x="1245259" y="1649023"/>
                  </a:lnTo>
                  <a:lnTo>
                    <a:pt x="1245346" y="1578952"/>
                  </a:lnTo>
                  <a:lnTo>
                    <a:pt x="1199655" y="1564657"/>
                  </a:lnTo>
                  <a:lnTo>
                    <a:pt x="1221492" y="1529490"/>
                  </a:lnTo>
                  <a:lnTo>
                    <a:pt x="1188079" y="1445387"/>
                  </a:lnTo>
                  <a:lnTo>
                    <a:pt x="1163173" y="1411097"/>
                  </a:lnTo>
                  <a:lnTo>
                    <a:pt x="1130724" y="1398468"/>
                  </a:lnTo>
                  <a:lnTo>
                    <a:pt x="1101608" y="1454858"/>
                  </a:lnTo>
                  <a:lnTo>
                    <a:pt x="1099679" y="1536769"/>
                  </a:lnTo>
                  <a:lnTo>
                    <a:pt x="1128357" y="1565621"/>
                  </a:lnTo>
                  <a:lnTo>
                    <a:pt x="1154666" y="1608681"/>
                  </a:lnTo>
                  <a:lnTo>
                    <a:pt x="1143528" y="1676297"/>
                  </a:lnTo>
                  <a:lnTo>
                    <a:pt x="1123709" y="1674543"/>
                  </a:lnTo>
                  <a:lnTo>
                    <a:pt x="1108098" y="1726110"/>
                  </a:lnTo>
                  <a:lnTo>
                    <a:pt x="1108273" y="1664721"/>
                  </a:lnTo>
                  <a:lnTo>
                    <a:pt x="1070212" y="1642095"/>
                  </a:lnTo>
                  <a:lnTo>
                    <a:pt x="1048375" y="1653759"/>
                  </a:lnTo>
                  <a:lnTo>
                    <a:pt x="1051182" y="1694714"/>
                  </a:lnTo>
                  <a:lnTo>
                    <a:pt x="1015313" y="1693135"/>
                  </a:lnTo>
                  <a:lnTo>
                    <a:pt x="977164" y="1703396"/>
                  </a:lnTo>
                  <a:lnTo>
                    <a:pt x="933753" y="1674017"/>
                  </a:lnTo>
                  <a:lnTo>
                    <a:pt x="906304" y="1679279"/>
                  </a:lnTo>
                  <a:lnTo>
                    <a:pt x="881573" y="1643235"/>
                  </a:lnTo>
                  <a:lnTo>
                    <a:pt x="861753" y="1627098"/>
                  </a:lnTo>
                  <a:lnTo>
                    <a:pt x="842108" y="1633851"/>
                  </a:lnTo>
                  <a:lnTo>
                    <a:pt x="812203" y="1636920"/>
                  </a:lnTo>
                  <a:lnTo>
                    <a:pt x="796330" y="1659810"/>
                  </a:lnTo>
                  <a:lnTo>
                    <a:pt x="821412" y="1687786"/>
                  </a:lnTo>
                  <a:lnTo>
                    <a:pt x="794663" y="1720410"/>
                  </a:lnTo>
                  <a:lnTo>
                    <a:pt x="768442" y="1681647"/>
                  </a:lnTo>
                  <a:lnTo>
                    <a:pt x="747482" y="1693047"/>
                  </a:lnTo>
                  <a:lnTo>
                    <a:pt x="681094" y="1700677"/>
                  </a:lnTo>
                  <a:lnTo>
                    <a:pt x="636631" y="1686733"/>
                  </a:lnTo>
                  <a:lnTo>
                    <a:pt x="671184" y="1653934"/>
                  </a:lnTo>
                  <a:lnTo>
                    <a:pt x="638034" y="1619731"/>
                  </a:lnTo>
                  <a:lnTo>
                    <a:pt x="613917" y="1624116"/>
                  </a:lnTo>
                  <a:lnTo>
                    <a:pt x="580065" y="1612540"/>
                  </a:lnTo>
                  <a:lnTo>
                    <a:pt x="522535" y="1587195"/>
                  </a:lnTo>
                  <a:lnTo>
                    <a:pt x="484912" y="1557641"/>
                  </a:lnTo>
                  <a:lnTo>
                    <a:pt x="455095" y="1553519"/>
                  </a:lnTo>
                  <a:lnTo>
                    <a:pt x="445799" y="1574216"/>
                  </a:lnTo>
                  <a:lnTo>
                    <a:pt x="415630" y="1585705"/>
                  </a:lnTo>
                  <a:lnTo>
                    <a:pt x="412298" y="1531770"/>
                  </a:lnTo>
                  <a:lnTo>
                    <a:pt x="379586" y="1580004"/>
                  </a:lnTo>
                  <a:lnTo>
                    <a:pt x="338017" y="1515809"/>
                  </a:lnTo>
                  <a:lnTo>
                    <a:pt x="321003" y="1508004"/>
                  </a:lnTo>
                  <a:lnTo>
                    <a:pt x="315479" y="1542294"/>
                  </a:lnTo>
                  <a:lnTo>
                    <a:pt x="297149" y="1558956"/>
                  </a:lnTo>
                  <a:lnTo>
                    <a:pt x="280224" y="1529227"/>
                  </a:lnTo>
                  <a:lnTo>
                    <a:pt x="239970" y="1547205"/>
                  </a:lnTo>
                  <a:lnTo>
                    <a:pt x="203137" y="1578338"/>
                  </a:lnTo>
                  <a:lnTo>
                    <a:pt x="166566" y="1569743"/>
                  </a:lnTo>
                  <a:lnTo>
                    <a:pt x="136749" y="1591668"/>
                  </a:lnTo>
                  <a:lnTo>
                    <a:pt x="115175" y="1620433"/>
                  </a:lnTo>
                  <a:lnTo>
                    <a:pt x="89567" y="1614119"/>
                  </a:lnTo>
                  <a:lnTo>
                    <a:pt x="50892" y="1580793"/>
                  </a:lnTo>
                  <a:lnTo>
                    <a:pt x="5026" y="1563780"/>
                  </a:lnTo>
                  <a:lnTo>
                    <a:pt x="4850" y="1806266"/>
                  </a:lnTo>
                  <a:lnTo>
                    <a:pt x="4763" y="2116982"/>
                  </a:lnTo>
                  <a:lnTo>
                    <a:pt x="28967" y="2118473"/>
                  </a:lnTo>
                  <a:lnTo>
                    <a:pt x="52909" y="2132154"/>
                  </a:lnTo>
                  <a:lnTo>
                    <a:pt x="70098" y="2153553"/>
                  </a:lnTo>
                  <a:lnTo>
                    <a:pt x="91935" y="2185124"/>
                  </a:lnTo>
                  <a:lnTo>
                    <a:pt x="115877" y="2158376"/>
                  </a:lnTo>
                  <a:lnTo>
                    <a:pt x="140520" y="2142678"/>
                  </a:lnTo>
                  <a:lnTo>
                    <a:pt x="153587" y="2167672"/>
                  </a:lnTo>
                  <a:lnTo>
                    <a:pt x="170162" y="2187229"/>
                  </a:lnTo>
                  <a:lnTo>
                    <a:pt x="192701" y="2208452"/>
                  </a:lnTo>
                  <a:lnTo>
                    <a:pt x="208048" y="2241690"/>
                  </a:lnTo>
                  <a:lnTo>
                    <a:pt x="233217" y="2293256"/>
                  </a:lnTo>
                  <a:lnTo>
                    <a:pt x="275049" y="2321320"/>
                  </a:lnTo>
                  <a:lnTo>
                    <a:pt x="275751" y="2348682"/>
                  </a:lnTo>
                  <a:lnTo>
                    <a:pt x="262070" y="2369291"/>
                  </a:lnTo>
                  <a:lnTo>
                    <a:pt x="262596" y="2391040"/>
                  </a:lnTo>
                  <a:lnTo>
                    <a:pt x="292326" y="2421296"/>
                  </a:lnTo>
                  <a:lnTo>
                    <a:pt x="296623" y="2454271"/>
                  </a:lnTo>
                  <a:lnTo>
                    <a:pt x="328107" y="2471460"/>
                  </a:lnTo>
                  <a:lnTo>
                    <a:pt x="324599" y="2495928"/>
                  </a:lnTo>
                  <a:lnTo>
                    <a:pt x="338280" y="2530657"/>
                  </a:lnTo>
                  <a:lnTo>
                    <a:pt x="382831" y="2546618"/>
                  </a:lnTo>
                  <a:lnTo>
                    <a:pt x="400371" y="2563193"/>
                  </a:lnTo>
                  <a:lnTo>
                    <a:pt x="447991" y="2600289"/>
                  </a:lnTo>
                  <a:lnTo>
                    <a:pt x="451323" y="2600377"/>
                  </a:lnTo>
                  <a:lnTo>
                    <a:pt x="521132" y="2600377"/>
                  </a:lnTo>
                  <a:lnTo>
                    <a:pt x="594097" y="2600377"/>
                  </a:lnTo>
                  <a:lnTo>
                    <a:pt x="618302" y="2600377"/>
                  </a:lnTo>
                  <a:lnTo>
                    <a:pt x="693284" y="2600377"/>
                  </a:lnTo>
                  <a:lnTo>
                    <a:pt x="765811" y="2600377"/>
                  </a:lnTo>
                  <a:lnTo>
                    <a:pt x="839565" y="2600377"/>
                  </a:lnTo>
                  <a:lnTo>
                    <a:pt x="913407" y="2600377"/>
                  </a:lnTo>
                  <a:lnTo>
                    <a:pt x="996984" y="2600377"/>
                  </a:lnTo>
                  <a:lnTo>
                    <a:pt x="1081087" y="2600377"/>
                  </a:lnTo>
                  <a:lnTo>
                    <a:pt x="1131952" y="2600377"/>
                  </a:lnTo>
                  <a:lnTo>
                    <a:pt x="1132040" y="2585994"/>
                  </a:lnTo>
                  <a:lnTo>
                    <a:pt x="1140371" y="2585819"/>
                  </a:lnTo>
                  <a:lnTo>
                    <a:pt x="1144756" y="2606428"/>
                  </a:lnTo>
                  <a:lnTo>
                    <a:pt x="1152386" y="2612742"/>
                  </a:lnTo>
                  <a:lnTo>
                    <a:pt x="1169575" y="2615023"/>
                  </a:lnTo>
                  <a:lnTo>
                    <a:pt x="1194657" y="2620898"/>
                  </a:lnTo>
                  <a:lnTo>
                    <a:pt x="1218511" y="2632299"/>
                  </a:lnTo>
                  <a:lnTo>
                    <a:pt x="1238418" y="2627476"/>
                  </a:lnTo>
                  <a:lnTo>
                    <a:pt x="1268674" y="2637035"/>
                  </a:lnTo>
                  <a:lnTo>
                    <a:pt x="1278672" y="2622477"/>
                  </a:lnTo>
                  <a:lnTo>
                    <a:pt x="1292616" y="2616689"/>
                  </a:lnTo>
                  <a:lnTo>
                    <a:pt x="1298053" y="2607656"/>
                  </a:lnTo>
                  <a:lnTo>
                    <a:pt x="1303578" y="2602833"/>
                  </a:lnTo>
                  <a:lnTo>
                    <a:pt x="1326468" y="2610374"/>
                  </a:lnTo>
                  <a:lnTo>
                    <a:pt x="1343393" y="2611252"/>
                  </a:lnTo>
                  <a:lnTo>
                    <a:pt x="1349269" y="2616250"/>
                  </a:lnTo>
                  <a:lnTo>
                    <a:pt x="1357513" y="2637122"/>
                  </a:lnTo>
                  <a:lnTo>
                    <a:pt x="1385138" y="2642648"/>
                  </a:lnTo>
                  <a:lnTo>
                    <a:pt x="1380841" y="2652996"/>
                  </a:lnTo>
                  <a:lnTo>
                    <a:pt x="1390575" y="2663608"/>
                  </a:lnTo>
                  <a:lnTo>
                    <a:pt x="1386366" y="2677289"/>
                  </a:lnTo>
                  <a:lnTo>
                    <a:pt x="1396714" y="2681761"/>
                  </a:lnTo>
                  <a:lnTo>
                    <a:pt x="1391540" y="2693776"/>
                  </a:lnTo>
                  <a:lnTo>
                    <a:pt x="1398117" y="2694916"/>
                  </a:lnTo>
                  <a:lnTo>
                    <a:pt x="1402765" y="2689654"/>
                  </a:lnTo>
                  <a:lnTo>
                    <a:pt x="1407589" y="2697547"/>
                  </a:lnTo>
                  <a:lnTo>
                    <a:pt x="1426005" y="2701932"/>
                  </a:lnTo>
                  <a:lnTo>
                    <a:pt x="1444685" y="2702283"/>
                  </a:lnTo>
                  <a:lnTo>
                    <a:pt x="1464593" y="2705878"/>
                  </a:lnTo>
                  <a:lnTo>
                    <a:pt x="1486605" y="2712719"/>
                  </a:lnTo>
                  <a:lnTo>
                    <a:pt x="1494586" y="2723769"/>
                  </a:lnTo>
                  <a:lnTo>
                    <a:pt x="1510547" y="2750429"/>
                  </a:lnTo>
                  <a:lnTo>
                    <a:pt x="1502654" y="2761830"/>
                  </a:lnTo>
                  <a:lnTo>
                    <a:pt x="1482659" y="2757094"/>
                  </a:lnTo>
                  <a:lnTo>
                    <a:pt x="1470205" y="2735696"/>
                  </a:lnTo>
                  <a:lnTo>
                    <a:pt x="1473363" y="2757533"/>
                  </a:lnTo>
                  <a:lnTo>
                    <a:pt x="1461611" y="2776563"/>
                  </a:lnTo>
                  <a:lnTo>
                    <a:pt x="1462926" y="2792700"/>
                  </a:lnTo>
                  <a:lnTo>
                    <a:pt x="1460909" y="2802083"/>
                  </a:lnTo>
                  <a:lnTo>
                    <a:pt x="1445036" y="2813221"/>
                  </a:lnTo>
                  <a:lnTo>
                    <a:pt x="1433460" y="2831550"/>
                  </a:lnTo>
                  <a:lnTo>
                    <a:pt x="1428022" y="2843127"/>
                  </a:lnTo>
                  <a:lnTo>
                    <a:pt x="1441528" y="2845231"/>
                  </a:lnTo>
                  <a:lnTo>
                    <a:pt x="1459769" y="2834707"/>
                  </a:lnTo>
                  <a:lnTo>
                    <a:pt x="1470556" y="2825411"/>
                  </a:lnTo>
                  <a:lnTo>
                    <a:pt x="1477835" y="2823921"/>
                  </a:lnTo>
                  <a:lnTo>
                    <a:pt x="1491341" y="2827253"/>
                  </a:lnTo>
                  <a:lnTo>
                    <a:pt x="1497918" y="2822079"/>
                  </a:lnTo>
                  <a:lnTo>
                    <a:pt x="1509933" y="2817869"/>
                  </a:lnTo>
                  <a:lnTo>
                    <a:pt x="1531331" y="2813747"/>
                  </a:lnTo>
                  <a:lnTo>
                    <a:pt x="1531331" y="2813747"/>
                  </a:lnTo>
                  <a:lnTo>
                    <a:pt x="1531331" y="2813747"/>
                  </a:lnTo>
                  <a:lnTo>
                    <a:pt x="1529139" y="2803662"/>
                  </a:lnTo>
                  <a:lnTo>
                    <a:pt x="1527999" y="2804013"/>
                  </a:lnTo>
                  <a:lnTo>
                    <a:pt x="1520457" y="2805767"/>
                  </a:lnTo>
                  <a:lnTo>
                    <a:pt x="1510635" y="2802610"/>
                  </a:lnTo>
                  <a:lnTo>
                    <a:pt x="1518001" y="2791034"/>
                  </a:lnTo>
                  <a:lnTo>
                    <a:pt x="1525456" y="2787000"/>
                  </a:lnTo>
                  <a:lnTo>
                    <a:pt x="1542820" y="2782088"/>
                  </a:lnTo>
                  <a:lnTo>
                    <a:pt x="1563605" y="2777440"/>
                  </a:lnTo>
                  <a:lnTo>
                    <a:pt x="1574479" y="2783842"/>
                  </a:lnTo>
                  <a:lnTo>
                    <a:pt x="1581320" y="2776388"/>
                  </a:lnTo>
                  <a:lnTo>
                    <a:pt x="1589125" y="2771652"/>
                  </a:lnTo>
                  <a:lnTo>
                    <a:pt x="1594387" y="2774195"/>
                  </a:lnTo>
                  <a:lnTo>
                    <a:pt x="1594650" y="2774722"/>
                  </a:lnTo>
                  <a:lnTo>
                    <a:pt x="1619819" y="2750780"/>
                  </a:lnTo>
                  <a:lnTo>
                    <a:pt x="1630957" y="2744378"/>
                  </a:lnTo>
                  <a:lnTo>
                    <a:pt x="1668317" y="2744115"/>
                  </a:lnTo>
                  <a:lnTo>
                    <a:pt x="1713657" y="2744115"/>
                  </a:lnTo>
                  <a:lnTo>
                    <a:pt x="1716112" y="2735520"/>
                  </a:lnTo>
                  <a:lnTo>
                    <a:pt x="1724005" y="2733766"/>
                  </a:lnTo>
                  <a:lnTo>
                    <a:pt x="1734441" y="2728329"/>
                  </a:lnTo>
                  <a:lnTo>
                    <a:pt x="1743211" y="2712368"/>
                  </a:lnTo>
                  <a:lnTo>
                    <a:pt x="1750753" y="2684743"/>
                  </a:lnTo>
                  <a:lnTo>
                    <a:pt x="1769521" y="2657556"/>
                  </a:lnTo>
                  <a:lnTo>
                    <a:pt x="1777677" y="2667028"/>
                  </a:lnTo>
                  <a:lnTo>
                    <a:pt x="1794164" y="2660889"/>
                  </a:lnTo>
                  <a:lnTo>
                    <a:pt x="1805126" y="2671325"/>
                  </a:lnTo>
                  <a:lnTo>
                    <a:pt x="1805126" y="2719735"/>
                  </a:lnTo>
                  <a:lnTo>
                    <a:pt x="1821175" y="2739467"/>
                  </a:lnTo>
                  <a:lnTo>
                    <a:pt x="1848537" y="2735257"/>
                  </a:lnTo>
                  <a:lnTo>
                    <a:pt x="1887914" y="2734117"/>
                  </a:lnTo>
                  <a:lnTo>
                    <a:pt x="1845204" y="2762707"/>
                  </a:lnTo>
                  <a:lnTo>
                    <a:pt x="1846169" y="2791560"/>
                  </a:lnTo>
                  <a:lnTo>
                    <a:pt x="1864849" y="2794015"/>
                  </a:lnTo>
                  <a:lnTo>
                    <a:pt x="1892299" y="2769547"/>
                  </a:lnTo>
                  <a:lnTo>
                    <a:pt x="1916679" y="2755691"/>
                  </a:lnTo>
                  <a:lnTo>
                    <a:pt x="1971140" y="2735082"/>
                  </a:lnTo>
                  <a:lnTo>
                    <a:pt x="2001571" y="2712105"/>
                  </a:lnTo>
                  <a:lnTo>
                    <a:pt x="1985697" y="2699301"/>
                  </a:lnTo>
                  <a:lnTo>
                    <a:pt x="1983154" y="2673693"/>
                  </a:lnTo>
                  <a:close/>
                  <a:moveTo>
                    <a:pt x="1512564" y="2050156"/>
                  </a:moveTo>
                  <a:lnTo>
                    <a:pt x="1522211" y="2022794"/>
                  </a:lnTo>
                  <a:lnTo>
                    <a:pt x="1515984" y="2012007"/>
                  </a:lnTo>
                  <a:lnTo>
                    <a:pt x="1505899" y="2010867"/>
                  </a:lnTo>
                  <a:lnTo>
                    <a:pt x="1496427" y="2026653"/>
                  </a:lnTo>
                  <a:lnTo>
                    <a:pt x="1495287" y="2030249"/>
                  </a:lnTo>
                  <a:lnTo>
                    <a:pt x="1501777" y="2045771"/>
                  </a:lnTo>
                  <a:lnTo>
                    <a:pt x="1512564" y="2050156"/>
                  </a:lnTo>
                  <a:close/>
                  <a:moveTo>
                    <a:pt x="261456" y="2369642"/>
                  </a:moveTo>
                  <a:lnTo>
                    <a:pt x="261456" y="2369642"/>
                  </a:lnTo>
                  <a:lnTo>
                    <a:pt x="275137" y="2349033"/>
                  </a:lnTo>
                  <a:lnTo>
                    <a:pt x="261456" y="2369642"/>
                  </a:lnTo>
                  <a:close/>
                  <a:moveTo>
                    <a:pt x="231639" y="2398495"/>
                  </a:moveTo>
                  <a:lnTo>
                    <a:pt x="208048" y="2401827"/>
                  </a:lnTo>
                  <a:lnTo>
                    <a:pt x="196471" y="2396390"/>
                  </a:lnTo>
                  <a:lnTo>
                    <a:pt x="194981" y="2409720"/>
                  </a:lnTo>
                  <a:lnTo>
                    <a:pt x="199541" y="2427874"/>
                  </a:lnTo>
                  <a:lnTo>
                    <a:pt x="211994" y="2440678"/>
                  </a:lnTo>
                  <a:lnTo>
                    <a:pt x="221115" y="2459358"/>
                  </a:lnTo>
                  <a:lnTo>
                    <a:pt x="235936" y="2477774"/>
                  </a:lnTo>
                  <a:lnTo>
                    <a:pt x="245758" y="2477862"/>
                  </a:lnTo>
                  <a:lnTo>
                    <a:pt x="224360" y="2445414"/>
                  </a:lnTo>
                  <a:lnTo>
                    <a:pt x="231639" y="239849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1" name="Freeform: Shape 1536">
              <a:extLst>
                <a:ext uri="{FF2B5EF4-FFF2-40B4-BE49-F238E27FC236}">
                  <a16:creationId xmlns:a16="http://schemas.microsoft.com/office/drawing/2014/main" id="{2CD0EA96-CB3C-3C47-9B86-8FDD5F4E475C}"/>
                </a:ext>
              </a:extLst>
            </p:cNvPr>
            <p:cNvSpPr/>
            <p:nvPr/>
          </p:nvSpPr>
          <p:spPr>
            <a:xfrm>
              <a:off x="8001747" y="4772662"/>
              <a:ext cx="388093" cy="377744"/>
            </a:xfrm>
            <a:custGeom>
              <a:avLst/>
              <a:gdLst>
                <a:gd name="connsiteX0" fmla="*/ 463426 w 476250"/>
                <a:gd name="connsiteY0" fmla="*/ 47559 h 463550"/>
                <a:gd name="connsiteX1" fmla="*/ 461935 w 476250"/>
                <a:gd name="connsiteY1" fmla="*/ 76149 h 463550"/>
                <a:gd name="connsiteX2" fmla="*/ 471757 w 476250"/>
                <a:gd name="connsiteY2" fmla="*/ 79394 h 463550"/>
                <a:gd name="connsiteX3" fmla="*/ 463865 w 476250"/>
                <a:gd name="connsiteY3" fmla="*/ 88076 h 463550"/>
                <a:gd name="connsiteX4" fmla="*/ 454393 w 476250"/>
                <a:gd name="connsiteY4" fmla="*/ 94566 h 463550"/>
                <a:gd name="connsiteX5" fmla="*/ 445009 w 476250"/>
                <a:gd name="connsiteY5" fmla="*/ 107370 h 463550"/>
                <a:gd name="connsiteX6" fmla="*/ 439835 w 476250"/>
                <a:gd name="connsiteY6" fmla="*/ 118683 h 463550"/>
                <a:gd name="connsiteX7" fmla="*/ 438432 w 476250"/>
                <a:gd name="connsiteY7" fmla="*/ 138327 h 463550"/>
                <a:gd name="connsiteX8" fmla="*/ 432732 w 476250"/>
                <a:gd name="connsiteY8" fmla="*/ 147623 h 463550"/>
                <a:gd name="connsiteX9" fmla="*/ 432556 w 476250"/>
                <a:gd name="connsiteY9" fmla="*/ 166040 h 463550"/>
                <a:gd name="connsiteX10" fmla="*/ 425453 w 476250"/>
                <a:gd name="connsiteY10" fmla="*/ 172880 h 463550"/>
                <a:gd name="connsiteX11" fmla="*/ 424576 w 476250"/>
                <a:gd name="connsiteY11" fmla="*/ 187438 h 463550"/>
                <a:gd name="connsiteX12" fmla="*/ 421155 w 476250"/>
                <a:gd name="connsiteY12" fmla="*/ 189280 h 463550"/>
                <a:gd name="connsiteX13" fmla="*/ 418875 w 476250"/>
                <a:gd name="connsiteY13" fmla="*/ 202698 h 463550"/>
                <a:gd name="connsiteX14" fmla="*/ 425102 w 476250"/>
                <a:gd name="connsiteY14" fmla="*/ 213748 h 463550"/>
                <a:gd name="connsiteX15" fmla="*/ 426680 w 476250"/>
                <a:gd name="connsiteY15" fmla="*/ 243302 h 463550"/>
                <a:gd name="connsiteX16" fmla="*/ 431065 w 476250"/>
                <a:gd name="connsiteY16" fmla="*/ 265841 h 463550"/>
                <a:gd name="connsiteX17" fmla="*/ 428610 w 476250"/>
                <a:gd name="connsiteY17" fmla="*/ 278645 h 463550"/>
                <a:gd name="connsiteX18" fmla="*/ 433521 w 476250"/>
                <a:gd name="connsiteY18" fmla="*/ 292852 h 463550"/>
                <a:gd name="connsiteX19" fmla="*/ 447816 w 476250"/>
                <a:gd name="connsiteY19" fmla="*/ 306621 h 463550"/>
                <a:gd name="connsiteX20" fmla="*/ 461058 w 476250"/>
                <a:gd name="connsiteY20" fmla="*/ 337754 h 463550"/>
                <a:gd name="connsiteX21" fmla="*/ 451411 w 476250"/>
                <a:gd name="connsiteY21" fmla="*/ 335211 h 463550"/>
                <a:gd name="connsiteX22" fmla="*/ 418349 w 476250"/>
                <a:gd name="connsiteY22" fmla="*/ 339420 h 463550"/>
                <a:gd name="connsiteX23" fmla="*/ 411772 w 476250"/>
                <a:gd name="connsiteY23" fmla="*/ 342314 h 463550"/>
                <a:gd name="connsiteX24" fmla="*/ 404756 w 476250"/>
                <a:gd name="connsiteY24" fmla="*/ 358100 h 463550"/>
                <a:gd name="connsiteX25" fmla="*/ 410281 w 476250"/>
                <a:gd name="connsiteY25" fmla="*/ 369062 h 463550"/>
                <a:gd name="connsiteX26" fmla="*/ 405896 w 476250"/>
                <a:gd name="connsiteY26" fmla="*/ 398441 h 463550"/>
                <a:gd name="connsiteX27" fmla="*/ 402826 w 476250"/>
                <a:gd name="connsiteY27" fmla="*/ 423435 h 463550"/>
                <a:gd name="connsiteX28" fmla="*/ 409491 w 476250"/>
                <a:gd name="connsiteY28" fmla="*/ 427908 h 463550"/>
                <a:gd name="connsiteX29" fmla="*/ 426680 w 476250"/>
                <a:gd name="connsiteY29" fmla="*/ 437555 h 463550"/>
                <a:gd name="connsiteX30" fmla="*/ 433433 w 476250"/>
                <a:gd name="connsiteY30" fmla="*/ 433082 h 463550"/>
                <a:gd name="connsiteX31" fmla="*/ 435538 w 476250"/>
                <a:gd name="connsiteY31" fmla="*/ 460093 h 463550"/>
                <a:gd name="connsiteX32" fmla="*/ 416683 w 476250"/>
                <a:gd name="connsiteY32" fmla="*/ 459830 h 463550"/>
                <a:gd name="connsiteX33" fmla="*/ 406597 w 476250"/>
                <a:gd name="connsiteY33" fmla="*/ 446061 h 463550"/>
                <a:gd name="connsiteX34" fmla="*/ 397564 w 476250"/>
                <a:gd name="connsiteY34" fmla="*/ 435362 h 463550"/>
                <a:gd name="connsiteX35" fmla="*/ 378709 w 476250"/>
                <a:gd name="connsiteY35" fmla="*/ 431854 h 463550"/>
                <a:gd name="connsiteX36" fmla="*/ 373184 w 476250"/>
                <a:gd name="connsiteY36" fmla="*/ 418787 h 463550"/>
                <a:gd name="connsiteX37" fmla="*/ 358100 w 476250"/>
                <a:gd name="connsiteY37" fmla="*/ 426680 h 463550"/>
                <a:gd name="connsiteX38" fmla="*/ 338456 w 476250"/>
                <a:gd name="connsiteY38" fmla="*/ 423172 h 463550"/>
                <a:gd name="connsiteX39" fmla="*/ 330212 w 476250"/>
                <a:gd name="connsiteY39" fmla="*/ 411859 h 463550"/>
                <a:gd name="connsiteX40" fmla="*/ 314601 w 476250"/>
                <a:gd name="connsiteY40" fmla="*/ 409579 h 463550"/>
                <a:gd name="connsiteX41" fmla="*/ 303113 w 476250"/>
                <a:gd name="connsiteY41" fmla="*/ 410193 h 463550"/>
                <a:gd name="connsiteX42" fmla="*/ 301710 w 476250"/>
                <a:gd name="connsiteY42" fmla="*/ 402475 h 463550"/>
                <a:gd name="connsiteX43" fmla="*/ 293203 w 476250"/>
                <a:gd name="connsiteY43" fmla="*/ 401862 h 463550"/>
                <a:gd name="connsiteX44" fmla="*/ 281978 w 476250"/>
                <a:gd name="connsiteY44" fmla="*/ 400371 h 463550"/>
                <a:gd name="connsiteX45" fmla="*/ 266806 w 476250"/>
                <a:gd name="connsiteY45" fmla="*/ 404054 h 463550"/>
                <a:gd name="connsiteX46" fmla="*/ 256107 w 476250"/>
                <a:gd name="connsiteY46" fmla="*/ 403440 h 463550"/>
                <a:gd name="connsiteX47" fmla="*/ 249968 w 476250"/>
                <a:gd name="connsiteY47" fmla="*/ 405720 h 463550"/>
                <a:gd name="connsiteX48" fmla="*/ 251283 w 476250"/>
                <a:gd name="connsiteY48" fmla="*/ 376166 h 463550"/>
                <a:gd name="connsiteX49" fmla="*/ 243127 w 476250"/>
                <a:gd name="connsiteY49" fmla="*/ 366957 h 463550"/>
                <a:gd name="connsiteX50" fmla="*/ 241286 w 476250"/>
                <a:gd name="connsiteY50" fmla="*/ 351786 h 463550"/>
                <a:gd name="connsiteX51" fmla="*/ 244881 w 476250"/>
                <a:gd name="connsiteY51" fmla="*/ 336877 h 463550"/>
                <a:gd name="connsiteX52" fmla="*/ 239970 w 476250"/>
                <a:gd name="connsiteY52" fmla="*/ 327318 h 463550"/>
                <a:gd name="connsiteX53" fmla="*/ 239531 w 476250"/>
                <a:gd name="connsiteY53" fmla="*/ 311883 h 463550"/>
                <a:gd name="connsiteX54" fmla="*/ 209626 w 476250"/>
                <a:gd name="connsiteY54" fmla="*/ 312058 h 463550"/>
                <a:gd name="connsiteX55" fmla="*/ 211819 w 476250"/>
                <a:gd name="connsiteY55" fmla="*/ 303201 h 463550"/>
                <a:gd name="connsiteX56" fmla="*/ 199278 w 476250"/>
                <a:gd name="connsiteY56" fmla="*/ 303288 h 463550"/>
                <a:gd name="connsiteX57" fmla="*/ 197962 w 476250"/>
                <a:gd name="connsiteY57" fmla="*/ 307586 h 463550"/>
                <a:gd name="connsiteX58" fmla="*/ 182703 w 476250"/>
                <a:gd name="connsiteY58" fmla="*/ 308550 h 463550"/>
                <a:gd name="connsiteX59" fmla="*/ 176476 w 476250"/>
                <a:gd name="connsiteY59" fmla="*/ 322845 h 463550"/>
                <a:gd name="connsiteX60" fmla="*/ 172793 w 476250"/>
                <a:gd name="connsiteY60" fmla="*/ 329072 h 463550"/>
                <a:gd name="connsiteX61" fmla="*/ 159200 w 476250"/>
                <a:gd name="connsiteY61" fmla="*/ 325564 h 463550"/>
                <a:gd name="connsiteX62" fmla="*/ 151131 w 476250"/>
                <a:gd name="connsiteY62" fmla="*/ 329072 h 463550"/>
                <a:gd name="connsiteX63" fmla="*/ 134819 w 476250"/>
                <a:gd name="connsiteY63" fmla="*/ 331001 h 463550"/>
                <a:gd name="connsiteX64" fmla="*/ 125436 w 476250"/>
                <a:gd name="connsiteY64" fmla="*/ 318109 h 463550"/>
                <a:gd name="connsiteX65" fmla="*/ 119823 w 476250"/>
                <a:gd name="connsiteY65" fmla="*/ 310129 h 463550"/>
                <a:gd name="connsiteX66" fmla="*/ 112719 w 476250"/>
                <a:gd name="connsiteY66" fmla="*/ 295395 h 463550"/>
                <a:gd name="connsiteX67" fmla="*/ 106668 w 476250"/>
                <a:gd name="connsiteY67" fmla="*/ 277066 h 463550"/>
                <a:gd name="connsiteX68" fmla="*/ 34142 w 476250"/>
                <a:gd name="connsiteY68" fmla="*/ 276803 h 463550"/>
                <a:gd name="connsiteX69" fmla="*/ 25459 w 476250"/>
                <a:gd name="connsiteY69" fmla="*/ 279697 h 463550"/>
                <a:gd name="connsiteX70" fmla="*/ 18356 w 476250"/>
                <a:gd name="connsiteY70" fmla="*/ 279259 h 463550"/>
                <a:gd name="connsiteX71" fmla="*/ 8183 w 476250"/>
                <a:gd name="connsiteY71" fmla="*/ 282591 h 463550"/>
                <a:gd name="connsiteX72" fmla="*/ 4763 w 476250"/>
                <a:gd name="connsiteY72" fmla="*/ 274962 h 463550"/>
                <a:gd name="connsiteX73" fmla="*/ 10989 w 476250"/>
                <a:gd name="connsiteY73" fmla="*/ 272331 h 463550"/>
                <a:gd name="connsiteX74" fmla="*/ 11778 w 476250"/>
                <a:gd name="connsiteY74" fmla="*/ 261631 h 463550"/>
                <a:gd name="connsiteX75" fmla="*/ 15813 w 476250"/>
                <a:gd name="connsiteY75" fmla="*/ 255317 h 463550"/>
                <a:gd name="connsiteX76" fmla="*/ 24758 w 476250"/>
                <a:gd name="connsiteY76" fmla="*/ 250231 h 463550"/>
                <a:gd name="connsiteX77" fmla="*/ 31247 w 476250"/>
                <a:gd name="connsiteY77" fmla="*/ 252686 h 463550"/>
                <a:gd name="connsiteX78" fmla="*/ 39667 w 476250"/>
                <a:gd name="connsiteY78" fmla="*/ 243302 h 463550"/>
                <a:gd name="connsiteX79" fmla="*/ 52996 w 476250"/>
                <a:gd name="connsiteY79" fmla="*/ 243566 h 463550"/>
                <a:gd name="connsiteX80" fmla="*/ 54575 w 476250"/>
                <a:gd name="connsiteY80" fmla="*/ 250494 h 463550"/>
                <a:gd name="connsiteX81" fmla="*/ 63784 w 476250"/>
                <a:gd name="connsiteY81" fmla="*/ 254879 h 463550"/>
                <a:gd name="connsiteX82" fmla="*/ 78254 w 476250"/>
                <a:gd name="connsiteY82" fmla="*/ 239444 h 463550"/>
                <a:gd name="connsiteX83" fmla="*/ 92549 w 476250"/>
                <a:gd name="connsiteY83" fmla="*/ 227517 h 463550"/>
                <a:gd name="connsiteX84" fmla="*/ 98775 w 476250"/>
                <a:gd name="connsiteY84" fmla="*/ 219711 h 463550"/>
                <a:gd name="connsiteX85" fmla="*/ 97986 w 476250"/>
                <a:gd name="connsiteY85" fmla="*/ 199541 h 463550"/>
                <a:gd name="connsiteX86" fmla="*/ 108685 w 476250"/>
                <a:gd name="connsiteY86" fmla="*/ 175775 h 463550"/>
                <a:gd name="connsiteX87" fmla="*/ 119910 w 476250"/>
                <a:gd name="connsiteY87" fmla="*/ 163234 h 463550"/>
                <a:gd name="connsiteX88" fmla="*/ 136135 w 476250"/>
                <a:gd name="connsiteY88" fmla="*/ 151482 h 463550"/>
                <a:gd name="connsiteX89" fmla="*/ 138941 w 476250"/>
                <a:gd name="connsiteY89" fmla="*/ 143677 h 463550"/>
                <a:gd name="connsiteX90" fmla="*/ 139555 w 476250"/>
                <a:gd name="connsiteY90" fmla="*/ 134732 h 463550"/>
                <a:gd name="connsiteX91" fmla="*/ 143589 w 476250"/>
                <a:gd name="connsiteY91" fmla="*/ 126225 h 463550"/>
                <a:gd name="connsiteX92" fmla="*/ 142274 w 476250"/>
                <a:gd name="connsiteY92" fmla="*/ 112369 h 463550"/>
                <a:gd name="connsiteX93" fmla="*/ 145343 w 476250"/>
                <a:gd name="connsiteY93" fmla="*/ 90707 h 463550"/>
                <a:gd name="connsiteX94" fmla="*/ 150167 w 476250"/>
                <a:gd name="connsiteY94" fmla="*/ 75448 h 463550"/>
                <a:gd name="connsiteX95" fmla="*/ 157534 w 476250"/>
                <a:gd name="connsiteY95" fmla="*/ 62380 h 463550"/>
                <a:gd name="connsiteX96" fmla="*/ 158936 w 476250"/>
                <a:gd name="connsiteY96" fmla="*/ 47647 h 463550"/>
                <a:gd name="connsiteX97" fmla="*/ 161129 w 476250"/>
                <a:gd name="connsiteY97" fmla="*/ 30546 h 463550"/>
                <a:gd name="connsiteX98" fmla="*/ 170776 w 476250"/>
                <a:gd name="connsiteY98" fmla="*/ 18093 h 463550"/>
                <a:gd name="connsiteX99" fmla="*/ 183931 w 476250"/>
                <a:gd name="connsiteY99" fmla="*/ 10200 h 463550"/>
                <a:gd name="connsiteX100" fmla="*/ 204189 w 476250"/>
                <a:gd name="connsiteY100" fmla="*/ 18531 h 463550"/>
                <a:gd name="connsiteX101" fmla="*/ 219799 w 476250"/>
                <a:gd name="connsiteY101" fmla="*/ 27564 h 463550"/>
                <a:gd name="connsiteX102" fmla="*/ 237777 w 476250"/>
                <a:gd name="connsiteY102" fmla="*/ 30019 h 463550"/>
                <a:gd name="connsiteX103" fmla="*/ 256107 w 476250"/>
                <a:gd name="connsiteY103" fmla="*/ 34755 h 463550"/>
                <a:gd name="connsiteX104" fmla="*/ 263473 w 476250"/>
                <a:gd name="connsiteY104" fmla="*/ 20022 h 463550"/>
                <a:gd name="connsiteX105" fmla="*/ 266893 w 476250"/>
                <a:gd name="connsiteY105" fmla="*/ 18093 h 463550"/>
                <a:gd name="connsiteX106" fmla="*/ 278031 w 476250"/>
                <a:gd name="connsiteY106" fmla="*/ 20548 h 463550"/>
                <a:gd name="connsiteX107" fmla="*/ 305481 w 476250"/>
                <a:gd name="connsiteY107" fmla="*/ 8358 h 463550"/>
                <a:gd name="connsiteX108" fmla="*/ 315128 w 476250"/>
                <a:gd name="connsiteY108" fmla="*/ 13532 h 463550"/>
                <a:gd name="connsiteX109" fmla="*/ 323108 w 476250"/>
                <a:gd name="connsiteY109" fmla="*/ 12831 h 463550"/>
                <a:gd name="connsiteX110" fmla="*/ 326792 w 476250"/>
                <a:gd name="connsiteY110" fmla="*/ 6867 h 463550"/>
                <a:gd name="connsiteX111" fmla="*/ 335912 w 476250"/>
                <a:gd name="connsiteY111" fmla="*/ 4763 h 463550"/>
                <a:gd name="connsiteX112" fmla="*/ 354417 w 476250"/>
                <a:gd name="connsiteY112" fmla="*/ 7306 h 463550"/>
                <a:gd name="connsiteX113" fmla="*/ 370203 w 476250"/>
                <a:gd name="connsiteY113" fmla="*/ 7832 h 463550"/>
                <a:gd name="connsiteX114" fmla="*/ 378358 w 476250"/>
                <a:gd name="connsiteY114" fmla="*/ 5289 h 463550"/>
                <a:gd name="connsiteX115" fmla="*/ 393180 w 476250"/>
                <a:gd name="connsiteY115" fmla="*/ 25547 h 463550"/>
                <a:gd name="connsiteX116" fmla="*/ 404230 w 476250"/>
                <a:gd name="connsiteY116" fmla="*/ 28441 h 463550"/>
                <a:gd name="connsiteX117" fmla="*/ 410807 w 476250"/>
                <a:gd name="connsiteY117" fmla="*/ 24319 h 463550"/>
                <a:gd name="connsiteX118" fmla="*/ 422208 w 476250"/>
                <a:gd name="connsiteY118" fmla="*/ 25985 h 463550"/>
                <a:gd name="connsiteX119" fmla="*/ 435889 w 476250"/>
                <a:gd name="connsiteY119" fmla="*/ 20811 h 463550"/>
                <a:gd name="connsiteX120" fmla="*/ 441764 w 476250"/>
                <a:gd name="connsiteY120" fmla="*/ 31247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76250" h="463550">
                  <a:moveTo>
                    <a:pt x="463426" y="47559"/>
                  </a:moveTo>
                  <a:lnTo>
                    <a:pt x="461935" y="76149"/>
                  </a:lnTo>
                  <a:lnTo>
                    <a:pt x="471757" y="79394"/>
                  </a:lnTo>
                  <a:lnTo>
                    <a:pt x="463865" y="88076"/>
                  </a:lnTo>
                  <a:lnTo>
                    <a:pt x="454393" y="94566"/>
                  </a:lnTo>
                  <a:lnTo>
                    <a:pt x="445009" y="107370"/>
                  </a:lnTo>
                  <a:lnTo>
                    <a:pt x="439835" y="118683"/>
                  </a:lnTo>
                  <a:lnTo>
                    <a:pt x="438432" y="138327"/>
                  </a:lnTo>
                  <a:lnTo>
                    <a:pt x="432732" y="147623"/>
                  </a:lnTo>
                  <a:lnTo>
                    <a:pt x="432556" y="166040"/>
                  </a:lnTo>
                  <a:lnTo>
                    <a:pt x="425453" y="172880"/>
                  </a:lnTo>
                  <a:lnTo>
                    <a:pt x="424576" y="187438"/>
                  </a:lnTo>
                  <a:lnTo>
                    <a:pt x="421155" y="189280"/>
                  </a:lnTo>
                  <a:lnTo>
                    <a:pt x="418875" y="202698"/>
                  </a:lnTo>
                  <a:lnTo>
                    <a:pt x="425102" y="213748"/>
                  </a:lnTo>
                  <a:lnTo>
                    <a:pt x="426680" y="243302"/>
                  </a:lnTo>
                  <a:lnTo>
                    <a:pt x="431065" y="265841"/>
                  </a:lnTo>
                  <a:lnTo>
                    <a:pt x="428610" y="278645"/>
                  </a:lnTo>
                  <a:lnTo>
                    <a:pt x="433521" y="292852"/>
                  </a:lnTo>
                  <a:lnTo>
                    <a:pt x="447816" y="306621"/>
                  </a:lnTo>
                  <a:lnTo>
                    <a:pt x="461058" y="337754"/>
                  </a:lnTo>
                  <a:lnTo>
                    <a:pt x="451411" y="335211"/>
                  </a:lnTo>
                  <a:lnTo>
                    <a:pt x="418349" y="339420"/>
                  </a:lnTo>
                  <a:lnTo>
                    <a:pt x="411772" y="342314"/>
                  </a:lnTo>
                  <a:lnTo>
                    <a:pt x="404756" y="358100"/>
                  </a:lnTo>
                  <a:lnTo>
                    <a:pt x="410281" y="369062"/>
                  </a:lnTo>
                  <a:lnTo>
                    <a:pt x="405896" y="398441"/>
                  </a:lnTo>
                  <a:lnTo>
                    <a:pt x="402826" y="423435"/>
                  </a:lnTo>
                  <a:lnTo>
                    <a:pt x="409491" y="427908"/>
                  </a:lnTo>
                  <a:lnTo>
                    <a:pt x="426680" y="437555"/>
                  </a:lnTo>
                  <a:lnTo>
                    <a:pt x="433433" y="433082"/>
                  </a:lnTo>
                  <a:lnTo>
                    <a:pt x="435538" y="460093"/>
                  </a:lnTo>
                  <a:lnTo>
                    <a:pt x="416683" y="459830"/>
                  </a:lnTo>
                  <a:lnTo>
                    <a:pt x="406597" y="446061"/>
                  </a:lnTo>
                  <a:lnTo>
                    <a:pt x="397564" y="435362"/>
                  </a:lnTo>
                  <a:lnTo>
                    <a:pt x="378709" y="431854"/>
                  </a:lnTo>
                  <a:lnTo>
                    <a:pt x="373184" y="418787"/>
                  </a:lnTo>
                  <a:lnTo>
                    <a:pt x="358100" y="426680"/>
                  </a:lnTo>
                  <a:lnTo>
                    <a:pt x="338456" y="423172"/>
                  </a:lnTo>
                  <a:lnTo>
                    <a:pt x="330212" y="411859"/>
                  </a:lnTo>
                  <a:lnTo>
                    <a:pt x="314601" y="409579"/>
                  </a:lnTo>
                  <a:lnTo>
                    <a:pt x="303113" y="410193"/>
                  </a:lnTo>
                  <a:lnTo>
                    <a:pt x="301710" y="402475"/>
                  </a:lnTo>
                  <a:lnTo>
                    <a:pt x="293203" y="401862"/>
                  </a:lnTo>
                  <a:lnTo>
                    <a:pt x="281978" y="400371"/>
                  </a:lnTo>
                  <a:lnTo>
                    <a:pt x="266806" y="404054"/>
                  </a:lnTo>
                  <a:lnTo>
                    <a:pt x="256107" y="403440"/>
                  </a:lnTo>
                  <a:lnTo>
                    <a:pt x="249968" y="405720"/>
                  </a:lnTo>
                  <a:lnTo>
                    <a:pt x="251283" y="376166"/>
                  </a:lnTo>
                  <a:lnTo>
                    <a:pt x="243127" y="366957"/>
                  </a:lnTo>
                  <a:lnTo>
                    <a:pt x="241286" y="351786"/>
                  </a:lnTo>
                  <a:lnTo>
                    <a:pt x="244881" y="336877"/>
                  </a:lnTo>
                  <a:lnTo>
                    <a:pt x="239970" y="327318"/>
                  </a:lnTo>
                  <a:lnTo>
                    <a:pt x="239531" y="311883"/>
                  </a:lnTo>
                  <a:lnTo>
                    <a:pt x="209626" y="312058"/>
                  </a:lnTo>
                  <a:lnTo>
                    <a:pt x="211819" y="303201"/>
                  </a:lnTo>
                  <a:lnTo>
                    <a:pt x="199278" y="303288"/>
                  </a:lnTo>
                  <a:lnTo>
                    <a:pt x="197962" y="307586"/>
                  </a:lnTo>
                  <a:lnTo>
                    <a:pt x="182703" y="308550"/>
                  </a:lnTo>
                  <a:lnTo>
                    <a:pt x="176476" y="322845"/>
                  </a:lnTo>
                  <a:lnTo>
                    <a:pt x="172793" y="329072"/>
                  </a:lnTo>
                  <a:lnTo>
                    <a:pt x="159200" y="325564"/>
                  </a:lnTo>
                  <a:lnTo>
                    <a:pt x="151131" y="329072"/>
                  </a:lnTo>
                  <a:lnTo>
                    <a:pt x="134819" y="331001"/>
                  </a:lnTo>
                  <a:lnTo>
                    <a:pt x="125436" y="318109"/>
                  </a:lnTo>
                  <a:lnTo>
                    <a:pt x="119823" y="310129"/>
                  </a:lnTo>
                  <a:lnTo>
                    <a:pt x="112719" y="295395"/>
                  </a:lnTo>
                  <a:lnTo>
                    <a:pt x="106668" y="277066"/>
                  </a:lnTo>
                  <a:lnTo>
                    <a:pt x="34142" y="276803"/>
                  </a:lnTo>
                  <a:lnTo>
                    <a:pt x="25459" y="279697"/>
                  </a:lnTo>
                  <a:lnTo>
                    <a:pt x="18356" y="279259"/>
                  </a:lnTo>
                  <a:lnTo>
                    <a:pt x="8183" y="282591"/>
                  </a:lnTo>
                  <a:lnTo>
                    <a:pt x="4763" y="274962"/>
                  </a:lnTo>
                  <a:lnTo>
                    <a:pt x="10989" y="272331"/>
                  </a:lnTo>
                  <a:lnTo>
                    <a:pt x="11778" y="261631"/>
                  </a:lnTo>
                  <a:lnTo>
                    <a:pt x="15813" y="255317"/>
                  </a:lnTo>
                  <a:lnTo>
                    <a:pt x="24758" y="250231"/>
                  </a:lnTo>
                  <a:lnTo>
                    <a:pt x="31247" y="252686"/>
                  </a:lnTo>
                  <a:lnTo>
                    <a:pt x="39667" y="243302"/>
                  </a:lnTo>
                  <a:lnTo>
                    <a:pt x="52996" y="243566"/>
                  </a:lnTo>
                  <a:lnTo>
                    <a:pt x="54575" y="250494"/>
                  </a:lnTo>
                  <a:lnTo>
                    <a:pt x="63784" y="254879"/>
                  </a:lnTo>
                  <a:lnTo>
                    <a:pt x="78254" y="239444"/>
                  </a:lnTo>
                  <a:lnTo>
                    <a:pt x="92549" y="227517"/>
                  </a:lnTo>
                  <a:lnTo>
                    <a:pt x="98775" y="219711"/>
                  </a:lnTo>
                  <a:lnTo>
                    <a:pt x="97986" y="199541"/>
                  </a:lnTo>
                  <a:lnTo>
                    <a:pt x="108685" y="175775"/>
                  </a:lnTo>
                  <a:lnTo>
                    <a:pt x="119910" y="163234"/>
                  </a:lnTo>
                  <a:lnTo>
                    <a:pt x="136135" y="151482"/>
                  </a:lnTo>
                  <a:lnTo>
                    <a:pt x="138941" y="143677"/>
                  </a:lnTo>
                  <a:lnTo>
                    <a:pt x="139555" y="134732"/>
                  </a:lnTo>
                  <a:lnTo>
                    <a:pt x="143589" y="126225"/>
                  </a:lnTo>
                  <a:lnTo>
                    <a:pt x="142274" y="112369"/>
                  </a:lnTo>
                  <a:lnTo>
                    <a:pt x="145343" y="90707"/>
                  </a:lnTo>
                  <a:lnTo>
                    <a:pt x="150167" y="75448"/>
                  </a:lnTo>
                  <a:lnTo>
                    <a:pt x="157534" y="62380"/>
                  </a:lnTo>
                  <a:lnTo>
                    <a:pt x="158936" y="47647"/>
                  </a:lnTo>
                  <a:lnTo>
                    <a:pt x="161129" y="30546"/>
                  </a:lnTo>
                  <a:lnTo>
                    <a:pt x="170776" y="18093"/>
                  </a:lnTo>
                  <a:lnTo>
                    <a:pt x="183931" y="10200"/>
                  </a:lnTo>
                  <a:lnTo>
                    <a:pt x="204189" y="18531"/>
                  </a:lnTo>
                  <a:lnTo>
                    <a:pt x="219799" y="27564"/>
                  </a:lnTo>
                  <a:lnTo>
                    <a:pt x="237777" y="30019"/>
                  </a:lnTo>
                  <a:lnTo>
                    <a:pt x="256107" y="34755"/>
                  </a:lnTo>
                  <a:lnTo>
                    <a:pt x="263473" y="20022"/>
                  </a:lnTo>
                  <a:lnTo>
                    <a:pt x="266893" y="18093"/>
                  </a:lnTo>
                  <a:lnTo>
                    <a:pt x="278031" y="20548"/>
                  </a:lnTo>
                  <a:lnTo>
                    <a:pt x="305481" y="8358"/>
                  </a:lnTo>
                  <a:lnTo>
                    <a:pt x="315128" y="13532"/>
                  </a:lnTo>
                  <a:lnTo>
                    <a:pt x="323108" y="12831"/>
                  </a:lnTo>
                  <a:lnTo>
                    <a:pt x="326792" y="6867"/>
                  </a:lnTo>
                  <a:lnTo>
                    <a:pt x="335912" y="4763"/>
                  </a:lnTo>
                  <a:lnTo>
                    <a:pt x="354417" y="7306"/>
                  </a:lnTo>
                  <a:lnTo>
                    <a:pt x="370203" y="7832"/>
                  </a:lnTo>
                  <a:lnTo>
                    <a:pt x="378358" y="5289"/>
                  </a:lnTo>
                  <a:lnTo>
                    <a:pt x="393180" y="25547"/>
                  </a:lnTo>
                  <a:lnTo>
                    <a:pt x="404230" y="28441"/>
                  </a:lnTo>
                  <a:lnTo>
                    <a:pt x="410807" y="24319"/>
                  </a:lnTo>
                  <a:lnTo>
                    <a:pt x="422208" y="25985"/>
                  </a:lnTo>
                  <a:lnTo>
                    <a:pt x="435889" y="20811"/>
                  </a:lnTo>
                  <a:lnTo>
                    <a:pt x="441764" y="312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2" name="Freeform: Shape 1537">
              <a:extLst>
                <a:ext uri="{FF2B5EF4-FFF2-40B4-BE49-F238E27FC236}">
                  <a16:creationId xmlns:a16="http://schemas.microsoft.com/office/drawing/2014/main" id="{AC73C5FC-2AFC-7747-9B99-505C23F320CC}"/>
                </a:ext>
              </a:extLst>
            </p:cNvPr>
            <p:cNvSpPr/>
            <p:nvPr/>
          </p:nvSpPr>
          <p:spPr>
            <a:xfrm>
              <a:off x="8047341" y="4654174"/>
              <a:ext cx="263903" cy="181110"/>
            </a:xfrm>
            <a:custGeom>
              <a:avLst/>
              <a:gdLst>
                <a:gd name="connsiteX0" fmla="*/ 24934 w 323850"/>
                <a:gd name="connsiteY0" fmla="*/ 96934 h 222250"/>
                <a:gd name="connsiteX1" fmla="*/ 45279 w 323850"/>
                <a:gd name="connsiteY1" fmla="*/ 95004 h 222250"/>
                <a:gd name="connsiteX2" fmla="*/ 49840 w 323850"/>
                <a:gd name="connsiteY2" fmla="*/ 88690 h 222250"/>
                <a:gd name="connsiteX3" fmla="*/ 53874 w 323850"/>
                <a:gd name="connsiteY3" fmla="*/ 89216 h 222250"/>
                <a:gd name="connsiteX4" fmla="*/ 60013 w 323850"/>
                <a:gd name="connsiteY4" fmla="*/ 94741 h 222250"/>
                <a:gd name="connsiteX5" fmla="*/ 90970 w 323850"/>
                <a:gd name="connsiteY5" fmla="*/ 85358 h 222250"/>
                <a:gd name="connsiteX6" fmla="*/ 101406 w 323850"/>
                <a:gd name="connsiteY6" fmla="*/ 75711 h 222250"/>
                <a:gd name="connsiteX7" fmla="*/ 114298 w 323850"/>
                <a:gd name="connsiteY7" fmla="*/ 67029 h 222250"/>
                <a:gd name="connsiteX8" fmla="*/ 111843 w 323850"/>
                <a:gd name="connsiteY8" fmla="*/ 58346 h 222250"/>
                <a:gd name="connsiteX9" fmla="*/ 118771 w 323850"/>
                <a:gd name="connsiteY9" fmla="*/ 56066 h 222250"/>
                <a:gd name="connsiteX10" fmla="*/ 142537 w 323850"/>
                <a:gd name="connsiteY10" fmla="*/ 57645 h 222250"/>
                <a:gd name="connsiteX11" fmla="*/ 165690 w 323850"/>
                <a:gd name="connsiteY11" fmla="*/ 46156 h 222250"/>
                <a:gd name="connsiteX12" fmla="*/ 183404 w 323850"/>
                <a:gd name="connsiteY12" fmla="*/ 19057 h 222250"/>
                <a:gd name="connsiteX13" fmla="*/ 195946 w 323850"/>
                <a:gd name="connsiteY13" fmla="*/ 9060 h 222250"/>
                <a:gd name="connsiteX14" fmla="*/ 211468 w 323850"/>
                <a:gd name="connsiteY14" fmla="*/ 4763 h 222250"/>
                <a:gd name="connsiteX15" fmla="*/ 214274 w 323850"/>
                <a:gd name="connsiteY15" fmla="*/ 15462 h 222250"/>
                <a:gd name="connsiteX16" fmla="*/ 228482 w 323850"/>
                <a:gd name="connsiteY16" fmla="*/ 30985 h 222250"/>
                <a:gd name="connsiteX17" fmla="*/ 228482 w 323850"/>
                <a:gd name="connsiteY17" fmla="*/ 41070 h 222250"/>
                <a:gd name="connsiteX18" fmla="*/ 224535 w 323850"/>
                <a:gd name="connsiteY18" fmla="*/ 51418 h 222250"/>
                <a:gd name="connsiteX19" fmla="*/ 226114 w 323850"/>
                <a:gd name="connsiteY19" fmla="*/ 59048 h 222250"/>
                <a:gd name="connsiteX20" fmla="*/ 234621 w 323850"/>
                <a:gd name="connsiteY20" fmla="*/ 66151 h 222250"/>
                <a:gd name="connsiteX21" fmla="*/ 253388 w 323850"/>
                <a:gd name="connsiteY21" fmla="*/ 77026 h 222250"/>
                <a:gd name="connsiteX22" fmla="*/ 266806 w 323850"/>
                <a:gd name="connsiteY22" fmla="*/ 86936 h 222250"/>
                <a:gd name="connsiteX23" fmla="*/ 267069 w 323850"/>
                <a:gd name="connsiteY23" fmla="*/ 95004 h 222250"/>
                <a:gd name="connsiteX24" fmla="*/ 283557 w 323850"/>
                <a:gd name="connsiteY24" fmla="*/ 107808 h 222250"/>
                <a:gd name="connsiteX25" fmla="*/ 293817 w 323850"/>
                <a:gd name="connsiteY25" fmla="*/ 118420 h 222250"/>
                <a:gd name="connsiteX26" fmla="*/ 300044 w 323850"/>
                <a:gd name="connsiteY26" fmla="*/ 133153 h 222250"/>
                <a:gd name="connsiteX27" fmla="*/ 318460 w 323850"/>
                <a:gd name="connsiteY27" fmla="*/ 142888 h 222250"/>
                <a:gd name="connsiteX28" fmla="*/ 322407 w 323850"/>
                <a:gd name="connsiteY28" fmla="*/ 150693 h 222250"/>
                <a:gd name="connsiteX29" fmla="*/ 314251 w 323850"/>
                <a:gd name="connsiteY29" fmla="*/ 153236 h 222250"/>
                <a:gd name="connsiteX30" fmla="*/ 298465 w 323850"/>
                <a:gd name="connsiteY30" fmla="*/ 152710 h 222250"/>
                <a:gd name="connsiteX31" fmla="*/ 279961 w 323850"/>
                <a:gd name="connsiteY31" fmla="*/ 150167 h 222250"/>
                <a:gd name="connsiteX32" fmla="*/ 270840 w 323850"/>
                <a:gd name="connsiteY32" fmla="*/ 152272 h 222250"/>
                <a:gd name="connsiteX33" fmla="*/ 267157 w 323850"/>
                <a:gd name="connsiteY33" fmla="*/ 158235 h 222250"/>
                <a:gd name="connsiteX34" fmla="*/ 259176 w 323850"/>
                <a:gd name="connsiteY34" fmla="*/ 158937 h 222250"/>
                <a:gd name="connsiteX35" fmla="*/ 249529 w 323850"/>
                <a:gd name="connsiteY35" fmla="*/ 153763 h 222250"/>
                <a:gd name="connsiteX36" fmla="*/ 222080 w 323850"/>
                <a:gd name="connsiteY36" fmla="*/ 165953 h 222250"/>
                <a:gd name="connsiteX37" fmla="*/ 210942 w 323850"/>
                <a:gd name="connsiteY37" fmla="*/ 163497 h 222250"/>
                <a:gd name="connsiteX38" fmla="*/ 207522 w 323850"/>
                <a:gd name="connsiteY38" fmla="*/ 165426 h 222250"/>
                <a:gd name="connsiteX39" fmla="*/ 200155 w 323850"/>
                <a:gd name="connsiteY39" fmla="*/ 180160 h 222250"/>
                <a:gd name="connsiteX40" fmla="*/ 181826 w 323850"/>
                <a:gd name="connsiteY40" fmla="*/ 175424 h 222250"/>
                <a:gd name="connsiteX41" fmla="*/ 163848 w 323850"/>
                <a:gd name="connsiteY41" fmla="*/ 172968 h 222250"/>
                <a:gd name="connsiteX42" fmla="*/ 148238 w 323850"/>
                <a:gd name="connsiteY42" fmla="*/ 163935 h 222250"/>
                <a:gd name="connsiteX43" fmla="*/ 127979 w 323850"/>
                <a:gd name="connsiteY43" fmla="*/ 155604 h 222250"/>
                <a:gd name="connsiteX44" fmla="*/ 114825 w 323850"/>
                <a:gd name="connsiteY44" fmla="*/ 163497 h 222250"/>
                <a:gd name="connsiteX45" fmla="*/ 105177 w 323850"/>
                <a:gd name="connsiteY45" fmla="*/ 175950 h 222250"/>
                <a:gd name="connsiteX46" fmla="*/ 102985 w 323850"/>
                <a:gd name="connsiteY46" fmla="*/ 193051 h 222250"/>
                <a:gd name="connsiteX47" fmla="*/ 87199 w 323850"/>
                <a:gd name="connsiteY47" fmla="*/ 191648 h 222250"/>
                <a:gd name="connsiteX48" fmla="*/ 70536 w 323850"/>
                <a:gd name="connsiteY48" fmla="*/ 187526 h 222250"/>
                <a:gd name="connsiteX49" fmla="*/ 55891 w 323850"/>
                <a:gd name="connsiteY49" fmla="*/ 200506 h 222250"/>
                <a:gd name="connsiteX50" fmla="*/ 42999 w 323850"/>
                <a:gd name="connsiteY50" fmla="*/ 223307 h 222250"/>
                <a:gd name="connsiteX51" fmla="*/ 40368 w 323850"/>
                <a:gd name="connsiteY51" fmla="*/ 216204 h 222250"/>
                <a:gd name="connsiteX52" fmla="*/ 39316 w 323850"/>
                <a:gd name="connsiteY52" fmla="*/ 205066 h 222250"/>
                <a:gd name="connsiteX53" fmla="*/ 28091 w 323850"/>
                <a:gd name="connsiteY53" fmla="*/ 197173 h 222250"/>
                <a:gd name="connsiteX54" fmla="*/ 18970 w 323850"/>
                <a:gd name="connsiteY54" fmla="*/ 184545 h 222250"/>
                <a:gd name="connsiteX55" fmla="*/ 16865 w 323850"/>
                <a:gd name="connsiteY55" fmla="*/ 175775 h 222250"/>
                <a:gd name="connsiteX56" fmla="*/ 5289 w 323850"/>
                <a:gd name="connsiteY56" fmla="*/ 162971 h 222250"/>
                <a:gd name="connsiteX57" fmla="*/ 7218 w 323850"/>
                <a:gd name="connsiteY57" fmla="*/ 155692 h 222250"/>
                <a:gd name="connsiteX58" fmla="*/ 4763 w 323850"/>
                <a:gd name="connsiteY58" fmla="*/ 145343 h 222250"/>
                <a:gd name="connsiteX59" fmla="*/ 6692 w 323850"/>
                <a:gd name="connsiteY59" fmla="*/ 126313 h 222250"/>
                <a:gd name="connsiteX60" fmla="*/ 12568 w 323850"/>
                <a:gd name="connsiteY60" fmla="*/ 12184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23850" h="222250">
                  <a:moveTo>
                    <a:pt x="24934" y="96934"/>
                  </a:moveTo>
                  <a:lnTo>
                    <a:pt x="45279" y="95004"/>
                  </a:lnTo>
                  <a:lnTo>
                    <a:pt x="49840" y="88690"/>
                  </a:lnTo>
                  <a:lnTo>
                    <a:pt x="53874" y="89216"/>
                  </a:lnTo>
                  <a:lnTo>
                    <a:pt x="60013" y="94741"/>
                  </a:lnTo>
                  <a:lnTo>
                    <a:pt x="90970" y="85358"/>
                  </a:lnTo>
                  <a:lnTo>
                    <a:pt x="101406" y="75711"/>
                  </a:lnTo>
                  <a:lnTo>
                    <a:pt x="114298" y="67029"/>
                  </a:lnTo>
                  <a:lnTo>
                    <a:pt x="111843" y="58346"/>
                  </a:lnTo>
                  <a:lnTo>
                    <a:pt x="118771" y="56066"/>
                  </a:lnTo>
                  <a:lnTo>
                    <a:pt x="142537" y="57645"/>
                  </a:lnTo>
                  <a:lnTo>
                    <a:pt x="165690" y="46156"/>
                  </a:lnTo>
                  <a:lnTo>
                    <a:pt x="183404" y="19057"/>
                  </a:lnTo>
                  <a:lnTo>
                    <a:pt x="195946" y="9060"/>
                  </a:lnTo>
                  <a:lnTo>
                    <a:pt x="211468" y="4763"/>
                  </a:lnTo>
                  <a:lnTo>
                    <a:pt x="214274" y="15462"/>
                  </a:lnTo>
                  <a:lnTo>
                    <a:pt x="228482" y="30985"/>
                  </a:lnTo>
                  <a:lnTo>
                    <a:pt x="228482" y="41070"/>
                  </a:lnTo>
                  <a:lnTo>
                    <a:pt x="224535" y="51418"/>
                  </a:lnTo>
                  <a:lnTo>
                    <a:pt x="226114" y="59048"/>
                  </a:lnTo>
                  <a:lnTo>
                    <a:pt x="234621" y="66151"/>
                  </a:lnTo>
                  <a:lnTo>
                    <a:pt x="253388" y="77026"/>
                  </a:lnTo>
                  <a:lnTo>
                    <a:pt x="266806" y="86936"/>
                  </a:lnTo>
                  <a:lnTo>
                    <a:pt x="267069" y="95004"/>
                  </a:lnTo>
                  <a:lnTo>
                    <a:pt x="283557" y="107808"/>
                  </a:lnTo>
                  <a:lnTo>
                    <a:pt x="293817" y="118420"/>
                  </a:lnTo>
                  <a:lnTo>
                    <a:pt x="300044" y="133153"/>
                  </a:lnTo>
                  <a:lnTo>
                    <a:pt x="318460" y="142888"/>
                  </a:lnTo>
                  <a:lnTo>
                    <a:pt x="322407" y="150693"/>
                  </a:lnTo>
                  <a:lnTo>
                    <a:pt x="314251" y="153236"/>
                  </a:lnTo>
                  <a:lnTo>
                    <a:pt x="298465" y="152710"/>
                  </a:lnTo>
                  <a:lnTo>
                    <a:pt x="279961" y="150167"/>
                  </a:lnTo>
                  <a:lnTo>
                    <a:pt x="270840" y="152272"/>
                  </a:lnTo>
                  <a:lnTo>
                    <a:pt x="267157" y="158235"/>
                  </a:lnTo>
                  <a:lnTo>
                    <a:pt x="259176" y="158937"/>
                  </a:lnTo>
                  <a:lnTo>
                    <a:pt x="249529" y="153763"/>
                  </a:lnTo>
                  <a:lnTo>
                    <a:pt x="222080" y="165953"/>
                  </a:lnTo>
                  <a:lnTo>
                    <a:pt x="210942" y="163497"/>
                  </a:lnTo>
                  <a:lnTo>
                    <a:pt x="207522" y="165426"/>
                  </a:lnTo>
                  <a:lnTo>
                    <a:pt x="200155" y="180160"/>
                  </a:lnTo>
                  <a:lnTo>
                    <a:pt x="181826" y="175424"/>
                  </a:lnTo>
                  <a:lnTo>
                    <a:pt x="163848" y="172968"/>
                  </a:lnTo>
                  <a:lnTo>
                    <a:pt x="148238" y="163935"/>
                  </a:lnTo>
                  <a:lnTo>
                    <a:pt x="127979" y="155604"/>
                  </a:lnTo>
                  <a:lnTo>
                    <a:pt x="114825" y="163497"/>
                  </a:lnTo>
                  <a:lnTo>
                    <a:pt x="105177" y="175950"/>
                  </a:lnTo>
                  <a:lnTo>
                    <a:pt x="102985" y="193051"/>
                  </a:lnTo>
                  <a:lnTo>
                    <a:pt x="87199" y="191648"/>
                  </a:lnTo>
                  <a:lnTo>
                    <a:pt x="70536" y="187526"/>
                  </a:lnTo>
                  <a:lnTo>
                    <a:pt x="55891" y="200506"/>
                  </a:lnTo>
                  <a:lnTo>
                    <a:pt x="42999" y="223307"/>
                  </a:lnTo>
                  <a:lnTo>
                    <a:pt x="40368" y="216204"/>
                  </a:lnTo>
                  <a:lnTo>
                    <a:pt x="39316" y="205066"/>
                  </a:lnTo>
                  <a:lnTo>
                    <a:pt x="28091" y="197173"/>
                  </a:lnTo>
                  <a:lnTo>
                    <a:pt x="18970" y="184545"/>
                  </a:lnTo>
                  <a:lnTo>
                    <a:pt x="16865" y="175775"/>
                  </a:lnTo>
                  <a:lnTo>
                    <a:pt x="5289" y="162971"/>
                  </a:lnTo>
                  <a:lnTo>
                    <a:pt x="7218" y="155692"/>
                  </a:lnTo>
                  <a:lnTo>
                    <a:pt x="4763" y="145343"/>
                  </a:lnTo>
                  <a:lnTo>
                    <a:pt x="6692" y="126313"/>
                  </a:lnTo>
                  <a:lnTo>
                    <a:pt x="12568" y="12184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3" name="Freeform: Shape 1538">
              <a:extLst>
                <a:ext uri="{FF2B5EF4-FFF2-40B4-BE49-F238E27FC236}">
                  <a16:creationId xmlns:a16="http://schemas.microsoft.com/office/drawing/2014/main" id="{7DCB8B0A-4530-294B-B623-BD5CFD9B028F}"/>
                </a:ext>
              </a:extLst>
            </p:cNvPr>
            <p:cNvSpPr/>
            <p:nvPr/>
          </p:nvSpPr>
          <p:spPr>
            <a:xfrm>
              <a:off x="7979950" y="4803107"/>
              <a:ext cx="150063" cy="181110"/>
            </a:xfrm>
            <a:custGeom>
              <a:avLst/>
              <a:gdLst>
                <a:gd name="connsiteX0" fmla="*/ 51506 w 184150"/>
                <a:gd name="connsiteY0" fmla="*/ 212871 h 222250"/>
                <a:gd name="connsiteX1" fmla="*/ 42298 w 184150"/>
                <a:gd name="connsiteY1" fmla="*/ 204452 h 222250"/>
                <a:gd name="connsiteX2" fmla="*/ 34843 w 184150"/>
                <a:gd name="connsiteY2" fmla="*/ 208574 h 222250"/>
                <a:gd name="connsiteX3" fmla="*/ 24933 w 184150"/>
                <a:gd name="connsiteY3" fmla="*/ 219098 h 222250"/>
                <a:gd name="connsiteX4" fmla="*/ 4763 w 184150"/>
                <a:gd name="connsiteY4" fmla="*/ 193227 h 222250"/>
                <a:gd name="connsiteX5" fmla="*/ 23442 w 184150"/>
                <a:gd name="connsiteY5" fmla="*/ 179721 h 222250"/>
                <a:gd name="connsiteX6" fmla="*/ 14234 w 184150"/>
                <a:gd name="connsiteY6" fmla="*/ 163497 h 222250"/>
                <a:gd name="connsiteX7" fmla="*/ 22653 w 184150"/>
                <a:gd name="connsiteY7" fmla="*/ 157358 h 222250"/>
                <a:gd name="connsiteX8" fmla="*/ 39228 w 184150"/>
                <a:gd name="connsiteY8" fmla="*/ 154376 h 222250"/>
                <a:gd name="connsiteX9" fmla="*/ 41158 w 184150"/>
                <a:gd name="connsiteY9" fmla="*/ 143502 h 222250"/>
                <a:gd name="connsiteX10" fmla="*/ 54312 w 184150"/>
                <a:gd name="connsiteY10" fmla="*/ 155253 h 222250"/>
                <a:gd name="connsiteX11" fmla="*/ 76061 w 184150"/>
                <a:gd name="connsiteY11" fmla="*/ 156306 h 222250"/>
                <a:gd name="connsiteX12" fmla="*/ 83603 w 184150"/>
                <a:gd name="connsiteY12" fmla="*/ 144730 h 222250"/>
                <a:gd name="connsiteX13" fmla="*/ 86673 w 184150"/>
                <a:gd name="connsiteY13" fmla="*/ 128505 h 222250"/>
                <a:gd name="connsiteX14" fmla="*/ 83955 w 184150"/>
                <a:gd name="connsiteY14" fmla="*/ 109387 h 222250"/>
                <a:gd name="connsiteX15" fmla="*/ 72378 w 184150"/>
                <a:gd name="connsiteY15" fmla="*/ 95004 h 222250"/>
                <a:gd name="connsiteX16" fmla="*/ 82990 w 184150"/>
                <a:gd name="connsiteY16" fmla="*/ 66678 h 222250"/>
                <a:gd name="connsiteX17" fmla="*/ 76851 w 184150"/>
                <a:gd name="connsiteY17" fmla="*/ 61854 h 222250"/>
                <a:gd name="connsiteX18" fmla="*/ 58610 w 184150"/>
                <a:gd name="connsiteY18" fmla="*/ 63784 h 222250"/>
                <a:gd name="connsiteX19" fmla="*/ 51681 w 184150"/>
                <a:gd name="connsiteY19" fmla="*/ 51243 h 222250"/>
                <a:gd name="connsiteX20" fmla="*/ 53523 w 184150"/>
                <a:gd name="connsiteY20" fmla="*/ 40544 h 222250"/>
                <a:gd name="connsiteX21" fmla="*/ 84481 w 184150"/>
                <a:gd name="connsiteY21" fmla="*/ 41508 h 222250"/>
                <a:gd name="connsiteX22" fmla="*/ 104388 w 184150"/>
                <a:gd name="connsiteY22" fmla="*/ 47910 h 222250"/>
                <a:gd name="connsiteX23" fmla="*/ 123945 w 184150"/>
                <a:gd name="connsiteY23" fmla="*/ 53698 h 222250"/>
                <a:gd name="connsiteX24" fmla="*/ 125699 w 184150"/>
                <a:gd name="connsiteY24" fmla="*/ 40544 h 222250"/>
                <a:gd name="connsiteX25" fmla="*/ 138591 w 184150"/>
                <a:gd name="connsiteY25" fmla="*/ 17742 h 222250"/>
                <a:gd name="connsiteX26" fmla="*/ 153236 w 184150"/>
                <a:gd name="connsiteY26" fmla="*/ 4763 h 222250"/>
                <a:gd name="connsiteX27" fmla="*/ 169899 w 184150"/>
                <a:gd name="connsiteY27" fmla="*/ 8884 h 222250"/>
                <a:gd name="connsiteX28" fmla="*/ 185685 w 184150"/>
                <a:gd name="connsiteY28" fmla="*/ 10288 h 222250"/>
                <a:gd name="connsiteX29" fmla="*/ 184282 w 184150"/>
                <a:gd name="connsiteY29" fmla="*/ 25021 h 222250"/>
                <a:gd name="connsiteX30" fmla="*/ 176915 w 184150"/>
                <a:gd name="connsiteY30" fmla="*/ 38088 h 222250"/>
                <a:gd name="connsiteX31" fmla="*/ 172092 w 184150"/>
                <a:gd name="connsiteY31" fmla="*/ 53348 h 222250"/>
                <a:gd name="connsiteX32" fmla="*/ 169022 w 184150"/>
                <a:gd name="connsiteY32" fmla="*/ 75009 h 222250"/>
                <a:gd name="connsiteX33" fmla="*/ 170337 w 184150"/>
                <a:gd name="connsiteY33" fmla="*/ 88865 h 222250"/>
                <a:gd name="connsiteX34" fmla="*/ 166304 w 184150"/>
                <a:gd name="connsiteY34" fmla="*/ 97372 h 222250"/>
                <a:gd name="connsiteX35" fmla="*/ 165690 w 184150"/>
                <a:gd name="connsiteY35" fmla="*/ 106318 h 222250"/>
                <a:gd name="connsiteX36" fmla="*/ 162883 w 184150"/>
                <a:gd name="connsiteY36" fmla="*/ 114123 h 222250"/>
                <a:gd name="connsiteX37" fmla="*/ 146659 w 184150"/>
                <a:gd name="connsiteY37" fmla="*/ 125874 h 222250"/>
                <a:gd name="connsiteX38" fmla="*/ 135434 w 184150"/>
                <a:gd name="connsiteY38" fmla="*/ 138415 h 222250"/>
                <a:gd name="connsiteX39" fmla="*/ 124734 w 184150"/>
                <a:gd name="connsiteY39" fmla="*/ 162182 h 222250"/>
                <a:gd name="connsiteX40" fmla="*/ 125524 w 184150"/>
                <a:gd name="connsiteY40" fmla="*/ 182352 h 222250"/>
                <a:gd name="connsiteX41" fmla="*/ 119297 w 184150"/>
                <a:gd name="connsiteY41" fmla="*/ 190157 h 222250"/>
                <a:gd name="connsiteX42" fmla="*/ 105002 w 184150"/>
                <a:gd name="connsiteY42" fmla="*/ 202084 h 222250"/>
                <a:gd name="connsiteX43" fmla="*/ 90532 w 184150"/>
                <a:gd name="connsiteY43" fmla="*/ 217519 h 222250"/>
                <a:gd name="connsiteX44" fmla="*/ 81324 w 184150"/>
                <a:gd name="connsiteY44" fmla="*/ 213134 h 222250"/>
                <a:gd name="connsiteX45" fmla="*/ 79745 w 184150"/>
                <a:gd name="connsiteY45" fmla="*/ 206206 h 222250"/>
                <a:gd name="connsiteX46" fmla="*/ 66415 w 184150"/>
                <a:gd name="connsiteY46" fmla="*/ 205943 h 222250"/>
                <a:gd name="connsiteX47" fmla="*/ 57996 w 184150"/>
                <a:gd name="connsiteY47" fmla="*/ 215327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4150" h="222250">
                  <a:moveTo>
                    <a:pt x="51506" y="212871"/>
                  </a:moveTo>
                  <a:lnTo>
                    <a:pt x="42298" y="204452"/>
                  </a:lnTo>
                  <a:lnTo>
                    <a:pt x="34843" y="208574"/>
                  </a:lnTo>
                  <a:lnTo>
                    <a:pt x="24933" y="219098"/>
                  </a:lnTo>
                  <a:lnTo>
                    <a:pt x="4763" y="193227"/>
                  </a:lnTo>
                  <a:lnTo>
                    <a:pt x="23442" y="179721"/>
                  </a:lnTo>
                  <a:lnTo>
                    <a:pt x="14234" y="163497"/>
                  </a:lnTo>
                  <a:lnTo>
                    <a:pt x="22653" y="157358"/>
                  </a:lnTo>
                  <a:lnTo>
                    <a:pt x="39228" y="154376"/>
                  </a:lnTo>
                  <a:lnTo>
                    <a:pt x="41158" y="143502"/>
                  </a:lnTo>
                  <a:lnTo>
                    <a:pt x="54312" y="155253"/>
                  </a:lnTo>
                  <a:lnTo>
                    <a:pt x="76061" y="156306"/>
                  </a:lnTo>
                  <a:lnTo>
                    <a:pt x="83603" y="144730"/>
                  </a:lnTo>
                  <a:lnTo>
                    <a:pt x="86673" y="128505"/>
                  </a:lnTo>
                  <a:lnTo>
                    <a:pt x="83955" y="109387"/>
                  </a:lnTo>
                  <a:lnTo>
                    <a:pt x="72378" y="95004"/>
                  </a:lnTo>
                  <a:lnTo>
                    <a:pt x="82990" y="66678"/>
                  </a:lnTo>
                  <a:lnTo>
                    <a:pt x="76851" y="61854"/>
                  </a:lnTo>
                  <a:lnTo>
                    <a:pt x="58610" y="63784"/>
                  </a:lnTo>
                  <a:lnTo>
                    <a:pt x="51681" y="51243"/>
                  </a:lnTo>
                  <a:lnTo>
                    <a:pt x="53523" y="40544"/>
                  </a:lnTo>
                  <a:lnTo>
                    <a:pt x="84481" y="41508"/>
                  </a:lnTo>
                  <a:lnTo>
                    <a:pt x="104388" y="47910"/>
                  </a:lnTo>
                  <a:lnTo>
                    <a:pt x="123945" y="53698"/>
                  </a:lnTo>
                  <a:lnTo>
                    <a:pt x="125699" y="40544"/>
                  </a:lnTo>
                  <a:lnTo>
                    <a:pt x="138591" y="17742"/>
                  </a:lnTo>
                  <a:lnTo>
                    <a:pt x="153236" y="4763"/>
                  </a:lnTo>
                  <a:lnTo>
                    <a:pt x="169899" y="8884"/>
                  </a:lnTo>
                  <a:lnTo>
                    <a:pt x="185685" y="10288"/>
                  </a:lnTo>
                  <a:lnTo>
                    <a:pt x="184282" y="25021"/>
                  </a:lnTo>
                  <a:lnTo>
                    <a:pt x="176915" y="38088"/>
                  </a:lnTo>
                  <a:lnTo>
                    <a:pt x="172092" y="53348"/>
                  </a:lnTo>
                  <a:lnTo>
                    <a:pt x="169022" y="75009"/>
                  </a:lnTo>
                  <a:lnTo>
                    <a:pt x="170337" y="88865"/>
                  </a:lnTo>
                  <a:lnTo>
                    <a:pt x="166304" y="97372"/>
                  </a:lnTo>
                  <a:lnTo>
                    <a:pt x="165690" y="106318"/>
                  </a:lnTo>
                  <a:lnTo>
                    <a:pt x="162883" y="114123"/>
                  </a:lnTo>
                  <a:lnTo>
                    <a:pt x="146659" y="125874"/>
                  </a:lnTo>
                  <a:lnTo>
                    <a:pt x="135434" y="138415"/>
                  </a:lnTo>
                  <a:lnTo>
                    <a:pt x="124734" y="162182"/>
                  </a:lnTo>
                  <a:lnTo>
                    <a:pt x="125524" y="182352"/>
                  </a:lnTo>
                  <a:lnTo>
                    <a:pt x="119297" y="190157"/>
                  </a:lnTo>
                  <a:lnTo>
                    <a:pt x="105002" y="202084"/>
                  </a:lnTo>
                  <a:lnTo>
                    <a:pt x="90532" y="217519"/>
                  </a:lnTo>
                  <a:lnTo>
                    <a:pt x="81324" y="213134"/>
                  </a:lnTo>
                  <a:lnTo>
                    <a:pt x="79745" y="206206"/>
                  </a:lnTo>
                  <a:lnTo>
                    <a:pt x="66415" y="205943"/>
                  </a:lnTo>
                  <a:lnTo>
                    <a:pt x="57996" y="21532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4" name="Freeform: Shape 1539">
              <a:extLst>
                <a:ext uri="{FF2B5EF4-FFF2-40B4-BE49-F238E27FC236}">
                  <a16:creationId xmlns:a16="http://schemas.microsoft.com/office/drawing/2014/main" id="{0227E543-B1FC-464F-86D4-6467F470283E}"/>
                </a:ext>
              </a:extLst>
            </p:cNvPr>
            <p:cNvSpPr/>
            <p:nvPr/>
          </p:nvSpPr>
          <p:spPr>
            <a:xfrm>
              <a:off x="7878327" y="3788948"/>
              <a:ext cx="93142" cy="67269"/>
            </a:xfrm>
            <a:custGeom>
              <a:avLst/>
              <a:gdLst>
                <a:gd name="connsiteX0" fmla="*/ 92549 w 114300"/>
                <a:gd name="connsiteY0" fmla="*/ 15813 h 82550"/>
                <a:gd name="connsiteX1" fmla="*/ 93513 w 114300"/>
                <a:gd name="connsiteY1" fmla="*/ 22302 h 82550"/>
                <a:gd name="connsiteX2" fmla="*/ 89742 w 114300"/>
                <a:gd name="connsiteY2" fmla="*/ 31160 h 82550"/>
                <a:gd name="connsiteX3" fmla="*/ 100880 w 114300"/>
                <a:gd name="connsiteY3" fmla="*/ 37649 h 82550"/>
                <a:gd name="connsiteX4" fmla="*/ 113421 w 114300"/>
                <a:gd name="connsiteY4" fmla="*/ 38614 h 82550"/>
                <a:gd name="connsiteX5" fmla="*/ 111491 w 114300"/>
                <a:gd name="connsiteY5" fmla="*/ 53260 h 82550"/>
                <a:gd name="connsiteX6" fmla="*/ 100704 w 114300"/>
                <a:gd name="connsiteY6" fmla="*/ 59311 h 82550"/>
                <a:gd name="connsiteX7" fmla="*/ 82463 w 114300"/>
                <a:gd name="connsiteY7" fmla="*/ 54839 h 82550"/>
                <a:gd name="connsiteX8" fmla="*/ 77114 w 114300"/>
                <a:gd name="connsiteY8" fmla="*/ 69133 h 82550"/>
                <a:gd name="connsiteX9" fmla="*/ 65450 w 114300"/>
                <a:gd name="connsiteY9" fmla="*/ 70273 h 82550"/>
                <a:gd name="connsiteX10" fmla="*/ 61153 w 114300"/>
                <a:gd name="connsiteY10" fmla="*/ 64661 h 82550"/>
                <a:gd name="connsiteX11" fmla="*/ 47384 w 114300"/>
                <a:gd name="connsiteY11" fmla="*/ 76588 h 82550"/>
                <a:gd name="connsiteX12" fmla="*/ 35545 w 114300"/>
                <a:gd name="connsiteY12" fmla="*/ 78254 h 82550"/>
                <a:gd name="connsiteX13" fmla="*/ 24933 w 114300"/>
                <a:gd name="connsiteY13" fmla="*/ 70712 h 82550"/>
                <a:gd name="connsiteX14" fmla="*/ 16514 w 114300"/>
                <a:gd name="connsiteY14" fmla="*/ 55189 h 82550"/>
                <a:gd name="connsiteX15" fmla="*/ 4763 w 114300"/>
                <a:gd name="connsiteY15" fmla="*/ 60802 h 82550"/>
                <a:gd name="connsiteX16" fmla="*/ 5113 w 114300"/>
                <a:gd name="connsiteY16" fmla="*/ 44666 h 82550"/>
                <a:gd name="connsiteX17" fmla="*/ 23091 w 114300"/>
                <a:gd name="connsiteY17" fmla="*/ 24407 h 82550"/>
                <a:gd name="connsiteX18" fmla="*/ 22302 w 114300"/>
                <a:gd name="connsiteY18" fmla="*/ 15199 h 82550"/>
                <a:gd name="connsiteX19" fmla="*/ 33528 w 114300"/>
                <a:gd name="connsiteY19" fmla="*/ 18619 h 82550"/>
                <a:gd name="connsiteX20" fmla="*/ 40280 w 114300"/>
                <a:gd name="connsiteY20" fmla="*/ 12392 h 82550"/>
                <a:gd name="connsiteX21" fmla="*/ 61153 w 114300"/>
                <a:gd name="connsiteY21" fmla="*/ 12656 h 82550"/>
                <a:gd name="connsiteX22" fmla="*/ 66239 w 114300"/>
                <a:gd name="connsiteY22" fmla="*/ 4763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300" h="82550">
                  <a:moveTo>
                    <a:pt x="92549" y="15813"/>
                  </a:moveTo>
                  <a:lnTo>
                    <a:pt x="93513" y="22302"/>
                  </a:lnTo>
                  <a:lnTo>
                    <a:pt x="89742" y="31160"/>
                  </a:lnTo>
                  <a:lnTo>
                    <a:pt x="100880" y="37649"/>
                  </a:lnTo>
                  <a:lnTo>
                    <a:pt x="113421" y="38614"/>
                  </a:lnTo>
                  <a:lnTo>
                    <a:pt x="111491" y="53260"/>
                  </a:lnTo>
                  <a:lnTo>
                    <a:pt x="100704" y="59311"/>
                  </a:lnTo>
                  <a:lnTo>
                    <a:pt x="82463" y="54839"/>
                  </a:lnTo>
                  <a:lnTo>
                    <a:pt x="77114" y="69133"/>
                  </a:lnTo>
                  <a:lnTo>
                    <a:pt x="65450" y="70273"/>
                  </a:lnTo>
                  <a:lnTo>
                    <a:pt x="61153" y="64661"/>
                  </a:lnTo>
                  <a:lnTo>
                    <a:pt x="47384" y="76588"/>
                  </a:lnTo>
                  <a:lnTo>
                    <a:pt x="35545" y="78254"/>
                  </a:lnTo>
                  <a:lnTo>
                    <a:pt x="24933" y="70712"/>
                  </a:lnTo>
                  <a:lnTo>
                    <a:pt x="16514" y="55189"/>
                  </a:lnTo>
                  <a:lnTo>
                    <a:pt x="4763" y="60802"/>
                  </a:lnTo>
                  <a:lnTo>
                    <a:pt x="5113" y="44666"/>
                  </a:lnTo>
                  <a:lnTo>
                    <a:pt x="23091" y="24407"/>
                  </a:lnTo>
                  <a:lnTo>
                    <a:pt x="22302" y="15199"/>
                  </a:lnTo>
                  <a:lnTo>
                    <a:pt x="33528" y="18619"/>
                  </a:lnTo>
                  <a:lnTo>
                    <a:pt x="40280" y="12392"/>
                  </a:lnTo>
                  <a:lnTo>
                    <a:pt x="61153" y="12656"/>
                  </a:lnTo>
                  <a:lnTo>
                    <a:pt x="66239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5" name="Freeform: Shape 1540">
              <a:extLst>
                <a:ext uri="{FF2B5EF4-FFF2-40B4-BE49-F238E27FC236}">
                  <a16:creationId xmlns:a16="http://schemas.microsoft.com/office/drawing/2014/main" id="{DD2286E2-D38C-F142-95EC-2E8FA7BDDCD4}"/>
                </a:ext>
              </a:extLst>
            </p:cNvPr>
            <p:cNvSpPr/>
            <p:nvPr/>
          </p:nvSpPr>
          <p:spPr>
            <a:xfrm>
              <a:off x="7585249" y="4666752"/>
              <a:ext cx="124190" cy="129364"/>
            </a:xfrm>
            <a:custGeom>
              <a:avLst/>
              <a:gdLst>
                <a:gd name="connsiteX0" fmla="*/ 146045 w 152400"/>
                <a:gd name="connsiteY0" fmla="*/ 141134 h 158750"/>
                <a:gd name="connsiteX1" fmla="*/ 134907 w 152400"/>
                <a:gd name="connsiteY1" fmla="*/ 141397 h 158750"/>
                <a:gd name="connsiteX2" fmla="*/ 117718 w 152400"/>
                <a:gd name="connsiteY2" fmla="*/ 136573 h 158750"/>
                <a:gd name="connsiteX3" fmla="*/ 102020 w 152400"/>
                <a:gd name="connsiteY3" fmla="*/ 136837 h 158750"/>
                <a:gd name="connsiteX4" fmla="*/ 72817 w 152400"/>
                <a:gd name="connsiteY4" fmla="*/ 141134 h 158750"/>
                <a:gd name="connsiteX5" fmla="*/ 55803 w 152400"/>
                <a:gd name="connsiteY5" fmla="*/ 148237 h 158750"/>
                <a:gd name="connsiteX6" fmla="*/ 31423 w 152400"/>
                <a:gd name="connsiteY6" fmla="*/ 157183 h 158750"/>
                <a:gd name="connsiteX7" fmla="*/ 26687 w 152400"/>
                <a:gd name="connsiteY7" fmla="*/ 156569 h 158750"/>
                <a:gd name="connsiteX8" fmla="*/ 28529 w 152400"/>
                <a:gd name="connsiteY8" fmla="*/ 136398 h 158750"/>
                <a:gd name="connsiteX9" fmla="*/ 30897 w 152400"/>
                <a:gd name="connsiteY9" fmla="*/ 133329 h 158750"/>
                <a:gd name="connsiteX10" fmla="*/ 30195 w 152400"/>
                <a:gd name="connsiteY10" fmla="*/ 123594 h 158750"/>
                <a:gd name="connsiteX11" fmla="*/ 19759 w 152400"/>
                <a:gd name="connsiteY11" fmla="*/ 113333 h 158750"/>
                <a:gd name="connsiteX12" fmla="*/ 11954 w 152400"/>
                <a:gd name="connsiteY12" fmla="*/ 111667 h 158750"/>
                <a:gd name="connsiteX13" fmla="*/ 4763 w 152400"/>
                <a:gd name="connsiteY13" fmla="*/ 104914 h 158750"/>
                <a:gd name="connsiteX14" fmla="*/ 10112 w 152400"/>
                <a:gd name="connsiteY14" fmla="*/ 94040 h 158750"/>
                <a:gd name="connsiteX15" fmla="*/ 7656 w 152400"/>
                <a:gd name="connsiteY15" fmla="*/ 82113 h 158750"/>
                <a:gd name="connsiteX16" fmla="*/ 8797 w 152400"/>
                <a:gd name="connsiteY16" fmla="*/ 74921 h 158750"/>
                <a:gd name="connsiteX17" fmla="*/ 12743 w 152400"/>
                <a:gd name="connsiteY17" fmla="*/ 74921 h 158750"/>
                <a:gd name="connsiteX18" fmla="*/ 14146 w 152400"/>
                <a:gd name="connsiteY18" fmla="*/ 64134 h 158750"/>
                <a:gd name="connsiteX19" fmla="*/ 12217 w 152400"/>
                <a:gd name="connsiteY19" fmla="*/ 59399 h 158750"/>
                <a:gd name="connsiteX20" fmla="*/ 14585 w 152400"/>
                <a:gd name="connsiteY20" fmla="*/ 55978 h 158750"/>
                <a:gd name="connsiteX21" fmla="*/ 23705 w 152400"/>
                <a:gd name="connsiteY21" fmla="*/ 52997 h 158750"/>
                <a:gd name="connsiteX22" fmla="*/ 17654 w 152400"/>
                <a:gd name="connsiteY22" fmla="*/ 33177 h 158750"/>
                <a:gd name="connsiteX23" fmla="*/ 11954 w 152400"/>
                <a:gd name="connsiteY23" fmla="*/ 23004 h 158750"/>
                <a:gd name="connsiteX24" fmla="*/ 13971 w 152400"/>
                <a:gd name="connsiteY24" fmla="*/ 14497 h 158750"/>
                <a:gd name="connsiteX25" fmla="*/ 18882 w 152400"/>
                <a:gd name="connsiteY25" fmla="*/ 12655 h 158750"/>
                <a:gd name="connsiteX26" fmla="*/ 22039 w 152400"/>
                <a:gd name="connsiteY26" fmla="*/ 10375 h 158750"/>
                <a:gd name="connsiteX27" fmla="*/ 28880 w 152400"/>
                <a:gd name="connsiteY27" fmla="*/ 14059 h 158750"/>
                <a:gd name="connsiteX28" fmla="*/ 47823 w 152400"/>
                <a:gd name="connsiteY28" fmla="*/ 14322 h 158750"/>
                <a:gd name="connsiteX29" fmla="*/ 52383 w 152400"/>
                <a:gd name="connsiteY29" fmla="*/ 7043 h 158750"/>
                <a:gd name="connsiteX30" fmla="*/ 56592 w 152400"/>
                <a:gd name="connsiteY30" fmla="*/ 7569 h 158750"/>
                <a:gd name="connsiteX31" fmla="*/ 63696 w 152400"/>
                <a:gd name="connsiteY31" fmla="*/ 4763 h 158750"/>
                <a:gd name="connsiteX32" fmla="*/ 67555 w 152400"/>
                <a:gd name="connsiteY32" fmla="*/ 15374 h 158750"/>
                <a:gd name="connsiteX33" fmla="*/ 73255 w 152400"/>
                <a:gd name="connsiteY33" fmla="*/ 12217 h 158750"/>
                <a:gd name="connsiteX34" fmla="*/ 83428 w 152400"/>
                <a:gd name="connsiteY34" fmla="*/ 8533 h 158750"/>
                <a:gd name="connsiteX35" fmla="*/ 94478 w 152400"/>
                <a:gd name="connsiteY35" fmla="*/ 13971 h 158750"/>
                <a:gd name="connsiteX36" fmla="*/ 98775 w 152400"/>
                <a:gd name="connsiteY36" fmla="*/ 22127 h 158750"/>
                <a:gd name="connsiteX37" fmla="*/ 109825 w 152400"/>
                <a:gd name="connsiteY37" fmla="*/ 27389 h 158750"/>
                <a:gd name="connsiteX38" fmla="*/ 118420 w 152400"/>
                <a:gd name="connsiteY38" fmla="*/ 21162 h 158750"/>
                <a:gd name="connsiteX39" fmla="*/ 129996 w 152400"/>
                <a:gd name="connsiteY39" fmla="*/ 20198 h 158750"/>
                <a:gd name="connsiteX40" fmla="*/ 146834 w 152400"/>
                <a:gd name="connsiteY40" fmla="*/ 26599 h 158750"/>
                <a:gd name="connsiteX41" fmla="*/ 153324 w 152400"/>
                <a:gd name="connsiteY41" fmla="*/ 61767 h 158750"/>
                <a:gd name="connsiteX42" fmla="*/ 142976 w 152400"/>
                <a:gd name="connsiteY42" fmla="*/ 82463 h 158750"/>
                <a:gd name="connsiteX43" fmla="*/ 136573 w 152400"/>
                <a:gd name="connsiteY43" fmla="*/ 110264 h 158750"/>
                <a:gd name="connsiteX44" fmla="*/ 147185 w 152400"/>
                <a:gd name="connsiteY44" fmla="*/ 131399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52400" h="158750">
                  <a:moveTo>
                    <a:pt x="146045" y="141134"/>
                  </a:moveTo>
                  <a:lnTo>
                    <a:pt x="134907" y="141397"/>
                  </a:lnTo>
                  <a:lnTo>
                    <a:pt x="117718" y="136573"/>
                  </a:lnTo>
                  <a:lnTo>
                    <a:pt x="102020" y="136837"/>
                  </a:lnTo>
                  <a:lnTo>
                    <a:pt x="72817" y="141134"/>
                  </a:lnTo>
                  <a:lnTo>
                    <a:pt x="55803" y="148237"/>
                  </a:lnTo>
                  <a:lnTo>
                    <a:pt x="31423" y="157183"/>
                  </a:lnTo>
                  <a:lnTo>
                    <a:pt x="26687" y="156569"/>
                  </a:lnTo>
                  <a:lnTo>
                    <a:pt x="28529" y="136398"/>
                  </a:lnTo>
                  <a:lnTo>
                    <a:pt x="30897" y="133329"/>
                  </a:lnTo>
                  <a:lnTo>
                    <a:pt x="30195" y="123594"/>
                  </a:lnTo>
                  <a:lnTo>
                    <a:pt x="19759" y="113333"/>
                  </a:lnTo>
                  <a:lnTo>
                    <a:pt x="11954" y="111667"/>
                  </a:lnTo>
                  <a:lnTo>
                    <a:pt x="4763" y="104914"/>
                  </a:lnTo>
                  <a:lnTo>
                    <a:pt x="10112" y="94040"/>
                  </a:lnTo>
                  <a:lnTo>
                    <a:pt x="7656" y="82113"/>
                  </a:lnTo>
                  <a:lnTo>
                    <a:pt x="8797" y="74921"/>
                  </a:lnTo>
                  <a:lnTo>
                    <a:pt x="12743" y="74921"/>
                  </a:lnTo>
                  <a:lnTo>
                    <a:pt x="14146" y="64134"/>
                  </a:lnTo>
                  <a:lnTo>
                    <a:pt x="12217" y="59399"/>
                  </a:lnTo>
                  <a:lnTo>
                    <a:pt x="14585" y="55978"/>
                  </a:lnTo>
                  <a:lnTo>
                    <a:pt x="23705" y="52997"/>
                  </a:lnTo>
                  <a:lnTo>
                    <a:pt x="17654" y="33177"/>
                  </a:lnTo>
                  <a:lnTo>
                    <a:pt x="11954" y="23004"/>
                  </a:lnTo>
                  <a:lnTo>
                    <a:pt x="13971" y="14497"/>
                  </a:lnTo>
                  <a:lnTo>
                    <a:pt x="18882" y="12655"/>
                  </a:lnTo>
                  <a:lnTo>
                    <a:pt x="22039" y="10375"/>
                  </a:lnTo>
                  <a:lnTo>
                    <a:pt x="28880" y="14059"/>
                  </a:lnTo>
                  <a:lnTo>
                    <a:pt x="47823" y="14322"/>
                  </a:lnTo>
                  <a:lnTo>
                    <a:pt x="52383" y="7043"/>
                  </a:lnTo>
                  <a:lnTo>
                    <a:pt x="56592" y="7569"/>
                  </a:lnTo>
                  <a:lnTo>
                    <a:pt x="63696" y="4763"/>
                  </a:lnTo>
                  <a:lnTo>
                    <a:pt x="67555" y="15374"/>
                  </a:lnTo>
                  <a:lnTo>
                    <a:pt x="73255" y="12217"/>
                  </a:lnTo>
                  <a:lnTo>
                    <a:pt x="83428" y="8533"/>
                  </a:lnTo>
                  <a:lnTo>
                    <a:pt x="94478" y="13971"/>
                  </a:lnTo>
                  <a:lnTo>
                    <a:pt x="98775" y="22127"/>
                  </a:lnTo>
                  <a:lnTo>
                    <a:pt x="109825" y="27389"/>
                  </a:lnTo>
                  <a:lnTo>
                    <a:pt x="118420" y="21162"/>
                  </a:lnTo>
                  <a:lnTo>
                    <a:pt x="129996" y="20198"/>
                  </a:lnTo>
                  <a:lnTo>
                    <a:pt x="146834" y="26599"/>
                  </a:lnTo>
                  <a:lnTo>
                    <a:pt x="153324" y="61767"/>
                  </a:lnTo>
                  <a:lnTo>
                    <a:pt x="142976" y="82463"/>
                  </a:lnTo>
                  <a:lnTo>
                    <a:pt x="136573" y="110264"/>
                  </a:lnTo>
                  <a:lnTo>
                    <a:pt x="147185" y="13139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6" name="Freeform: Shape 1541">
              <a:extLst>
                <a:ext uri="{FF2B5EF4-FFF2-40B4-BE49-F238E27FC236}">
                  <a16:creationId xmlns:a16="http://schemas.microsoft.com/office/drawing/2014/main" id="{0396B50E-6305-F54D-976A-A49C3C3B3267}"/>
                </a:ext>
              </a:extLst>
            </p:cNvPr>
            <p:cNvSpPr/>
            <p:nvPr/>
          </p:nvSpPr>
          <p:spPr>
            <a:xfrm>
              <a:off x="6241922" y="5233041"/>
              <a:ext cx="181110" cy="988343"/>
            </a:xfrm>
            <a:custGeom>
              <a:avLst/>
              <a:gdLst>
                <a:gd name="connsiteX0" fmla="*/ 177090 w 222250"/>
                <a:gd name="connsiteY0" fmla="*/ 1088541 h 1212850"/>
                <a:gd name="connsiteX1" fmla="*/ 177090 w 222250"/>
                <a:gd name="connsiteY1" fmla="*/ 1181238 h 1212850"/>
                <a:gd name="connsiteX2" fmla="*/ 203400 w 222250"/>
                <a:gd name="connsiteY2" fmla="*/ 1181238 h 1212850"/>
                <a:gd name="connsiteX3" fmla="*/ 218221 w 222250"/>
                <a:gd name="connsiteY3" fmla="*/ 1182379 h 1212850"/>
                <a:gd name="connsiteX4" fmla="*/ 210065 w 222250"/>
                <a:gd name="connsiteY4" fmla="*/ 1199743 h 1212850"/>
                <a:gd name="connsiteX5" fmla="*/ 189017 w 222250"/>
                <a:gd name="connsiteY5" fmla="*/ 1213161 h 1212850"/>
                <a:gd name="connsiteX6" fmla="*/ 176915 w 222250"/>
                <a:gd name="connsiteY6" fmla="*/ 1211758 h 1212850"/>
                <a:gd name="connsiteX7" fmla="*/ 162357 w 222250"/>
                <a:gd name="connsiteY7" fmla="*/ 1208250 h 1212850"/>
                <a:gd name="connsiteX8" fmla="*/ 144466 w 222250"/>
                <a:gd name="connsiteY8" fmla="*/ 1195270 h 1212850"/>
                <a:gd name="connsiteX9" fmla="*/ 118683 w 222250"/>
                <a:gd name="connsiteY9" fmla="*/ 1189044 h 1212850"/>
                <a:gd name="connsiteX10" fmla="*/ 87725 w 222250"/>
                <a:gd name="connsiteY10" fmla="*/ 1165277 h 1212850"/>
                <a:gd name="connsiteX11" fmla="*/ 62644 w 222250"/>
                <a:gd name="connsiteY11" fmla="*/ 1142739 h 1212850"/>
                <a:gd name="connsiteX12" fmla="*/ 28792 w 222250"/>
                <a:gd name="connsiteY12" fmla="*/ 1096697 h 1212850"/>
                <a:gd name="connsiteX13" fmla="*/ 49050 w 222250"/>
                <a:gd name="connsiteY13" fmla="*/ 1105204 h 1212850"/>
                <a:gd name="connsiteX14" fmla="*/ 83603 w 222250"/>
                <a:gd name="connsiteY14" fmla="*/ 1132654 h 1212850"/>
                <a:gd name="connsiteX15" fmla="*/ 116227 w 222250"/>
                <a:gd name="connsiteY15" fmla="*/ 1147562 h 1212850"/>
                <a:gd name="connsiteX16" fmla="*/ 128944 w 222250"/>
                <a:gd name="connsiteY16" fmla="*/ 1128531 h 1212850"/>
                <a:gd name="connsiteX17" fmla="*/ 136924 w 222250"/>
                <a:gd name="connsiteY17" fmla="*/ 1100468 h 1212850"/>
                <a:gd name="connsiteX18" fmla="*/ 159550 w 222250"/>
                <a:gd name="connsiteY18" fmla="*/ 1083718 h 1212850"/>
                <a:gd name="connsiteX19" fmla="*/ 177090 w 222250"/>
                <a:gd name="connsiteY19" fmla="*/ 1088541 h 1212850"/>
                <a:gd name="connsiteX20" fmla="*/ 187263 w 222250"/>
                <a:gd name="connsiteY20" fmla="*/ 106229 h 1212850"/>
                <a:gd name="connsiteX21" fmla="*/ 196910 w 222250"/>
                <a:gd name="connsiteY21" fmla="*/ 142624 h 1212850"/>
                <a:gd name="connsiteX22" fmla="*/ 214625 w 222250"/>
                <a:gd name="connsiteY22" fmla="*/ 139029 h 1212850"/>
                <a:gd name="connsiteX23" fmla="*/ 217607 w 222250"/>
                <a:gd name="connsiteY23" fmla="*/ 145694 h 1212850"/>
                <a:gd name="connsiteX24" fmla="*/ 209188 w 222250"/>
                <a:gd name="connsiteY24" fmla="*/ 173407 h 1212850"/>
                <a:gd name="connsiteX25" fmla="*/ 182440 w 222250"/>
                <a:gd name="connsiteY25" fmla="*/ 186649 h 1212850"/>
                <a:gd name="connsiteX26" fmla="*/ 183229 w 222250"/>
                <a:gd name="connsiteY26" fmla="*/ 231726 h 1212850"/>
                <a:gd name="connsiteX27" fmla="*/ 178055 w 222250"/>
                <a:gd name="connsiteY27" fmla="*/ 240496 h 1212850"/>
                <a:gd name="connsiteX28" fmla="*/ 185422 w 222250"/>
                <a:gd name="connsiteY28" fmla="*/ 251283 h 1212850"/>
                <a:gd name="connsiteX29" fmla="*/ 168057 w 222250"/>
                <a:gd name="connsiteY29" fmla="*/ 268384 h 1212850"/>
                <a:gd name="connsiteX30" fmla="*/ 151921 w 222250"/>
                <a:gd name="connsiteY30" fmla="*/ 294343 h 1212850"/>
                <a:gd name="connsiteX31" fmla="*/ 143151 w 222250"/>
                <a:gd name="connsiteY31" fmla="*/ 319776 h 1212850"/>
                <a:gd name="connsiteX32" fmla="*/ 145519 w 222250"/>
                <a:gd name="connsiteY32" fmla="*/ 347050 h 1212850"/>
                <a:gd name="connsiteX33" fmla="*/ 130347 w 222250"/>
                <a:gd name="connsiteY33" fmla="*/ 376341 h 1212850"/>
                <a:gd name="connsiteX34" fmla="*/ 141660 w 222250"/>
                <a:gd name="connsiteY34" fmla="*/ 426242 h 1212850"/>
                <a:gd name="connsiteX35" fmla="*/ 148062 w 222250"/>
                <a:gd name="connsiteY35" fmla="*/ 431591 h 1212850"/>
                <a:gd name="connsiteX36" fmla="*/ 147974 w 222250"/>
                <a:gd name="connsiteY36" fmla="*/ 458690 h 1212850"/>
                <a:gd name="connsiteX37" fmla="*/ 133943 w 222250"/>
                <a:gd name="connsiteY37" fmla="*/ 487718 h 1212850"/>
                <a:gd name="connsiteX38" fmla="*/ 134469 w 222250"/>
                <a:gd name="connsiteY38" fmla="*/ 512888 h 1212850"/>
                <a:gd name="connsiteX39" fmla="*/ 115876 w 222250"/>
                <a:gd name="connsiteY39" fmla="*/ 532707 h 1212850"/>
                <a:gd name="connsiteX40" fmla="*/ 115964 w 222250"/>
                <a:gd name="connsiteY40" fmla="*/ 560947 h 1212850"/>
                <a:gd name="connsiteX41" fmla="*/ 123419 w 222250"/>
                <a:gd name="connsiteY41" fmla="*/ 591291 h 1212850"/>
                <a:gd name="connsiteX42" fmla="*/ 108685 w 222250"/>
                <a:gd name="connsiteY42" fmla="*/ 602691 h 1212850"/>
                <a:gd name="connsiteX43" fmla="*/ 102108 w 222250"/>
                <a:gd name="connsiteY43" fmla="*/ 630930 h 1212850"/>
                <a:gd name="connsiteX44" fmla="*/ 96320 w 222250"/>
                <a:gd name="connsiteY44" fmla="*/ 663817 h 1212850"/>
                <a:gd name="connsiteX45" fmla="*/ 100442 w 222250"/>
                <a:gd name="connsiteY45" fmla="*/ 703632 h 1212850"/>
                <a:gd name="connsiteX46" fmla="*/ 90532 w 222250"/>
                <a:gd name="connsiteY46" fmla="*/ 710385 h 1212850"/>
                <a:gd name="connsiteX47" fmla="*/ 96232 w 222250"/>
                <a:gd name="connsiteY47" fmla="*/ 748972 h 1212850"/>
                <a:gd name="connsiteX48" fmla="*/ 107370 w 222250"/>
                <a:gd name="connsiteY48" fmla="*/ 761776 h 1212850"/>
                <a:gd name="connsiteX49" fmla="*/ 99302 w 222250"/>
                <a:gd name="connsiteY49" fmla="*/ 776071 h 1212850"/>
                <a:gd name="connsiteX50" fmla="*/ 110702 w 222250"/>
                <a:gd name="connsiteY50" fmla="*/ 782912 h 1212850"/>
                <a:gd name="connsiteX51" fmla="*/ 113333 w 222250"/>
                <a:gd name="connsiteY51" fmla="*/ 795891 h 1212850"/>
                <a:gd name="connsiteX52" fmla="*/ 102634 w 222250"/>
                <a:gd name="connsiteY52" fmla="*/ 802468 h 1212850"/>
                <a:gd name="connsiteX53" fmla="*/ 105265 w 222250"/>
                <a:gd name="connsiteY53" fmla="*/ 822902 h 1212850"/>
                <a:gd name="connsiteX54" fmla="*/ 96320 w 222250"/>
                <a:gd name="connsiteY54" fmla="*/ 869821 h 1212850"/>
                <a:gd name="connsiteX55" fmla="*/ 83253 w 222250"/>
                <a:gd name="connsiteY55" fmla="*/ 900691 h 1212850"/>
                <a:gd name="connsiteX56" fmla="*/ 86147 w 222250"/>
                <a:gd name="connsiteY56" fmla="*/ 919195 h 1212850"/>
                <a:gd name="connsiteX57" fmla="*/ 78341 w 222250"/>
                <a:gd name="connsiteY57" fmla="*/ 942698 h 1212850"/>
                <a:gd name="connsiteX58" fmla="*/ 59486 w 222250"/>
                <a:gd name="connsiteY58" fmla="*/ 959186 h 1212850"/>
                <a:gd name="connsiteX59" fmla="*/ 61679 w 222250"/>
                <a:gd name="connsiteY59" fmla="*/ 999527 h 1212850"/>
                <a:gd name="connsiteX60" fmla="*/ 70361 w 222250"/>
                <a:gd name="connsiteY60" fmla="*/ 1013559 h 1212850"/>
                <a:gd name="connsiteX61" fmla="*/ 86761 w 222250"/>
                <a:gd name="connsiteY61" fmla="*/ 1011103 h 1212850"/>
                <a:gd name="connsiteX62" fmla="*/ 86322 w 222250"/>
                <a:gd name="connsiteY62" fmla="*/ 1040307 h 1212850"/>
                <a:gd name="connsiteX63" fmla="*/ 96495 w 222250"/>
                <a:gd name="connsiteY63" fmla="*/ 1063372 h 1212850"/>
                <a:gd name="connsiteX64" fmla="*/ 155955 w 222250"/>
                <a:gd name="connsiteY64" fmla="*/ 1068721 h 1212850"/>
                <a:gd name="connsiteX65" fmla="*/ 178756 w 222250"/>
                <a:gd name="connsiteY65" fmla="*/ 1074948 h 1212850"/>
                <a:gd name="connsiteX66" fmla="*/ 156920 w 222250"/>
                <a:gd name="connsiteY66" fmla="*/ 1074685 h 1212850"/>
                <a:gd name="connsiteX67" fmla="*/ 145080 w 222250"/>
                <a:gd name="connsiteY67" fmla="*/ 1084595 h 1212850"/>
                <a:gd name="connsiteX68" fmla="*/ 122892 w 222250"/>
                <a:gd name="connsiteY68" fmla="*/ 1099240 h 1212850"/>
                <a:gd name="connsiteX69" fmla="*/ 118946 w 222250"/>
                <a:gd name="connsiteY69" fmla="*/ 1137652 h 1212850"/>
                <a:gd name="connsiteX70" fmla="*/ 108510 w 222250"/>
                <a:gd name="connsiteY70" fmla="*/ 1138617 h 1212850"/>
                <a:gd name="connsiteX71" fmla="*/ 80797 w 222250"/>
                <a:gd name="connsiteY71" fmla="*/ 1125112 h 1212850"/>
                <a:gd name="connsiteX72" fmla="*/ 52646 w 222250"/>
                <a:gd name="connsiteY72" fmla="*/ 1096610 h 1212850"/>
                <a:gd name="connsiteX73" fmla="*/ 52646 w 222250"/>
                <a:gd name="connsiteY73" fmla="*/ 1096610 h 1212850"/>
                <a:gd name="connsiteX74" fmla="*/ 22039 w 222250"/>
                <a:gd name="connsiteY74" fmla="*/ 1073545 h 1212850"/>
                <a:gd name="connsiteX75" fmla="*/ 14322 w 222250"/>
                <a:gd name="connsiteY75" fmla="*/ 1048375 h 1212850"/>
                <a:gd name="connsiteX76" fmla="*/ 21250 w 222250"/>
                <a:gd name="connsiteY76" fmla="*/ 1025398 h 1212850"/>
                <a:gd name="connsiteX77" fmla="*/ 8884 w 222250"/>
                <a:gd name="connsiteY77" fmla="*/ 999615 h 1212850"/>
                <a:gd name="connsiteX78" fmla="*/ 5727 w 222250"/>
                <a:gd name="connsiteY78" fmla="*/ 935244 h 1212850"/>
                <a:gd name="connsiteX79" fmla="*/ 16163 w 222250"/>
                <a:gd name="connsiteY79" fmla="*/ 899901 h 1212850"/>
                <a:gd name="connsiteX80" fmla="*/ 42122 w 222250"/>
                <a:gd name="connsiteY80" fmla="*/ 871926 h 1212850"/>
                <a:gd name="connsiteX81" fmla="*/ 4763 w 222250"/>
                <a:gd name="connsiteY81" fmla="*/ 861490 h 1212850"/>
                <a:gd name="connsiteX82" fmla="*/ 28178 w 222250"/>
                <a:gd name="connsiteY82" fmla="*/ 830181 h 1212850"/>
                <a:gd name="connsiteX83" fmla="*/ 36509 w 222250"/>
                <a:gd name="connsiteY83" fmla="*/ 772651 h 1212850"/>
                <a:gd name="connsiteX84" fmla="*/ 63871 w 222250"/>
                <a:gd name="connsiteY84" fmla="*/ 784666 h 1212850"/>
                <a:gd name="connsiteX85" fmla="*/ 76675 w 222250"/>
                <a:gd name="connsiteY85" fmla="*/ 714770 h 1212850"/>
                <a:gd name="connsiteX86" fmla="*/ 60188 w 222250"/>
                <a:gd name="connsiteY86" fmla="*/ 706000 h 1212850"/>
                <a:gd name="connsiteX87" fmla="*/ 52471 w 222250"/>
                <a:gd name="connsiteY87" fmla="*/ 747657 h 1212850"/>
                <a:gd name="connsiteX88" fmla="*/ 36948 w 222250"/>
                <a:gd name="connsiteY88" fmla="*/ 742921 h 1212850"/>
                <a:gd name="connsiteX89" fmla="*/ 44665 w 222250"/>
                <a:gd name="connsiteY89" fmla="*/ 695389 h 1212850"/>
                <a:gd name="connsiteX90" fmla="*/ 53084 w 222250"/>
                <a:gd name="connsiteY90" fmla="*/ 635403 h 1212850"/>
                <a:gd name="connsiteX91" fmla="*/ 64397 w 222250"/>
                <a:gd name="connsiteY91" fmla="*/ 613654 h 1212850"/>
                <a:gd name="connsiteX92" fmla="*/ 57294 w 222250"/>
                <a:gd name="connsiteY92" fmla="*/ 582959 h 1212850"/>
                <a:gd name="connsiteX93" fmla="*/ 55277 w 222250"/>
                <a:gd name="connsiteY93" fmla="*/ 548055 h 1212850"/>
                <a:gd name="connsiteX94" fmla="*/ 65625 w 222250"/>
                <a:gd name="connsiteY94" fmla="*/ 547090 h 1212850"/>
                <a:gd name="connsiteX95" fmla="*/ 80709 w 222250"/>
                <a:gd name="connsiteY95" fmla="*/ 497979 h 1212850"/>
                <a:gd name="connsiteX96" fmla="*/ 97723 w 222250"/>
                <a:gd name="connsiteY96" fmla="*/ 450359 h 1212850"/>
                <a:gd name="connsiteX97" fmla="*/ 108159 w 222250"/>
                <a:gd name="connsiteY97" fmla="*/ 406772 h 1212850"/>
                <a:gd name="connsiteX98" fmla="*/ 102459 w 222250"/>
                <a:gd name="connsiteY98" fmla="*/ 363713 h 1212850"/>
                <a:gd name="connsiteX99" fmla="*/ 109825 w 222250"/>
                <a:gd name="connsiteY99" fmla="*/ 340297 h 1212850"/>
                <a:gd name="connsiteX100" fmla="*/ 106843 w 222250"/>
                <a:gd name="connsiteY100" fmla="*/ 305568 h 1212850"/>
                <a:gd name="connsiteX101" fmla="*/ 121226 w 222250"/>
                <a:gd name="connsiteY101" fmla="*/ 271629 h 1212850"/>
                <a:gd name="connsiteX102" fmla="*/ 125699 w 222250"/>
                <a:gd name="connsiteY102" fmla="*/ 218659 h 1212850"/>
                <a:gd name="connsiteX103" fmla="*/ 133592 w 222250"/>
                <a:gd name="connsiteY103" fmla="*/ 162795 h 1212850"/>
                <a:gd name="connsiteX104" fmla="*/ 141309 w 222250"/>
                <a:gd name="connsiteY104" fmla="*/ 103598 h 1212850"/>
                <a:gd name="connsiteX105" fmla="*/ 139467 w 222250"/>
                <a:gd name="connsiteY105" fmla="*/ 60889 h 1212850"/>
                <a:gd name="connsiteX106" fmla="*/ 134381 w 222250"/>
                <a:gd name="connsiteY106" fmla="*/ 24495 h 1212850"/>
                <a:gd name="connsiteX107" fmla="*/ 147010 w 222250"/>
                <a:gd name="connsiteY107" fmla="*/ 17917 h 1212850"/>
                <a:gd name="connsiteX108" fmla="*/ 153587 w 222250"/>
                <a:gd name="connsiteY108" fmla="*/ 4763 h 1212850"/>
                <a:gd name="connsiteX109" fmla="*/ 165602 w 222250"/>
                <a:gd name="connsiteY109" fmla="*/ 22214 h 1212850"/>
                <a:gd name="connsiteX110" fmla="*/ 168846 w 222250"/>
                <a:gd name="connsiteY110" fmla="*/ 40806 h 1212850"/>
                <a:gd name="connsiteX111" fmla="*/ 181738 w 222250"/>
                <a:gd name="connsiteY111" fmla="*/ 51769 h 1212850"/>
                <a:gd name="connsiteX112" fmla="*/ 174021 w 222250"/>
                <a:gd name="connsiteY112" fmla="*/ 76938 h 1212850"/>
                <a:gd name="connsiteX113" fmla="*/ 187263 w 222250"/>
                <a:gd name="connsiteY113" fmla="*/ 106229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22250" h="1212850">
                  <a:moveTo>
                    <a:pt x="177090" y="1088541"/>
                  </a:moveTo>
                  <a:lnTo>
                    <a:pt x="177090" y="1181238"/>
                  </a:lnTo>
                  <a:lnTo>
                    <a:pt x="203400" y="1181238"/>
                  </a:lnTo>
                  <a:lnTo>
                    <a:pt x="218221" y="1182379"/>
                  </a:lnTo>
                  <a:lnTo>
                    <a:pt x="210065" y="1199743"/>
                  </a:lnTo>
                  <a:lnTo>
                    <a:pt x="189017" y="1213161"/>
                  </a:lnTo>
                  <a:lnTo>
                    <a:pt x="176915" y="1211758"/>
                  </a:lnTo>
                  <a:lnTo>
                    <a:pt x="162357" y="1208250"/>
                  </a:lnTo>
                  <a:lnTo>
                    <a:pt x="144466" y="1195270"/>
                  </a:lnTo>
                  <a:lnTo>
                    <a:pt x="118683" y="1189044"/>
                  </a:lnTo>
                  <a:lnTo>
                    <a:pt x="87725" y="1165277"/>
                  </a:lnTo>
                  <a:lnTo>
                    <a:pt x="62644" y="1142739"/>
                  </a:lnTo>
                  <a:lnTo>
                    <a:pt x="28792" y="1096697"/>
                  </a:lnTo>
                  <a:lnTo>
                    <a:pt x="49050" y="1105204"/>
                  </a:lnTo>
                  <a:lnTo>
                    <a:pt x="83603" y="1132654"/>
                  </a:lnTo>
                  <a:lnTo>
                    <a:pt x="116227" y="1147562"/>
                  </a:lnTo>
                  <a:lnTo>
                    <a:pt x="128944" y="1128531"/>
                  </a:lnTo>
                  <a:lnTo>
                    <a:pt x="136924" y="1100468"/>
                  </a:lnTo>
                  <a:lnTo>
                    <a:pt x="159550" y="1083718"/>
                  </a:lnTo>
                  <a:lnTo>
                    <a:pt x="177090" y="1088541"/>
                  </a:lnTo>
                  <a:close/>
                  <a:moveTo>
                    <a:pt x="187263" y="106229"/>
                  </a:moveTo>
                  <a:lnTo>
                    <a:pt x="196910" y="142624"/>
                  </a:lnTo>
                  <a:lnTo>
                    <a:pt x="214625" y="139029"/>
                  </a:lnTo>
                  <a:lnTo>
                    <a:pt x="217607" y="145694"/>
                  </a:lnTo>
                  <a:lnTo>
                    <a:pt x="209188" y="173407"/>
                  </a:lnTo>
                  <a:lnTo>
                    <a:pt x="182440" y="186649"/>
                  </a:lnTo>
                  <a:lnTo>
                    <a:pt x="183229" y="231726"/>
                  </a:lnTo>
                  <a:lnTo>
                    <a:pt x="178055" y="240496"/>
                  </a:lnTo>
                  <a:lnTo>
                    <a:pt x="185422" y="251283"/>
                  </a:lnTo>
                  <a:lnTo>
                    <a:pt x="168057" y="268384"/>
                  </a:lnTo>
                  <a:lnTo>
                    <a:pt x="151921" y="294343"/>
                  </a:lnTo>
                  <a:lnTo>
                    <a:pt x="143151" y="319776"/>
                  </a:lnTo>
                  <a:lnTo>
                    <a:pt x="145519" y="347050"/>
                  </a:lnTo>
                  <a:lnTo>
                    <a:pt x="130347" y="376341"/>
                  </a:lnTo>
                  <a:lnTo>
                    <a:pt x="141660" y="426242"/>
                  </a:lnTo>
                  <a:lnTo>
                    <a:pt x="148062" y="431591"/>
                  </a:lnTo>
                  <a:lnTo>
                    <a:pt x="147974" y="458690"/>
                  </a:lnTo>
                  <a:lnTo>
                    <a:pt x="133943" y="487718"/>
                  </a:lnTo>
                  <a:lnTo>
                    <a:pt x="134469" y="512888"/>
                  </a:lnTo>
                  <a:lnTo>
                    <a:pt x="115876" y="532707"/>
                  </a:lnTo>
                  <a:lnTo>
                    <a:pt x="115964" y="560947"/>
                  </a:lnTo>
                  <a:lnTo>
                    <a:pt x="123419" y="591291"/>
                  </a:lnTo>
                  <a:lnTo>
                    <a:pt x="108685" y="602691"/>
                  </a:lnTo>
                  <a:lnTo>
                    <a:pt x="102108" y="630930"/>
                  </a:lnTo>
                  <a:lnTo>
                    <a:pt x="96320" y="663817"/>
                  </a:lnTo>
                  <a:lnTo>
                    <a:pt x="100442" y="703632"/>
                  </a:lnTo>
                  <a:lnTo>
                    <a:pt x="90532" y="710385"/>
                  </a:lnTo>
                  <a:lnTo>
                    <a:pt x="96232" y="748972"/>
                  </a:lnTo>
                  <a:lnTo>
                    <a:pt x="107370" y="761776"/>
                  </a:lnTo>
                  <a:lnTo>
                    <a:pt x="99302" y="776071"/>
                  </a:lnTo>
                  <a:lnTo>
                    <a:pt x="110702" y="782912"/>
                  </a:lnTo>
                  <a:lnTo>
                    <a:pt x="113333" y="795891"/>
                  </a:lnTo>
                  <a:lnTo>
                    <a:pt x="102634" y="802468"/>
                  </a:lnTo>
                  <a:lnTo>
                    <a:pt x="105265" y="822902"/>
                  </a:lnTo>
                  <a:lnTo>
                    <a:pt x="96320" y="869821"/>
                  </a:lnTo>
                  <a:lnTo>
                    <a:pt x="83253" y="900691"/>
                  </a:lnTo>
                  <a:lnTo>
                    <a:pt x="86147" y="919195"/>
                  </a:lnTo>
                  <a:lnTo>
                    <a:pt x="78341" y="942698"/>
                  </a:lnTo>
                  <a:lnTo>
                    <a:pt x="59486" y="959186"/>
                  </a:lnTo>
                  <a:lnTo>
                    <a:pt x="61679" y="999527"/>
                  </a:lnTo>
                  <a:lnTo>
                    <a:pt x="70361" y="1013559"/>
                  </a:lnTo>
                  <a:lnTo>
                    <a:pt x="86761" y="1011103"/>
                  </a:lnTo>
                  <a:lnTo>
                    <a:pt x="86322" y="1040307"/>
                  </a:lnTo>
                  <a:lnTo>
                    <a:pt x="96495" y="1063372"/>
                  </a:lnTo>
                  <a:lnTo>
                    <a:pt x="155955" y="1068721"/>
                  </a:lnTo>
                  <a:lnTo>
                    <a:pt x="178756" y="1074948"/>
                  </a:lnTo>
                  <a:lnTo>
                    <a:pt x="156920" y="1074685"/>
                  </a:lnTo>
                  <a:lnTo>
                    <a:pt x="145080" y="1084595"/>
                  </a:lnTo>
                  <a:lnTo>
                    <a:pt x="122892" y="1099240"/>
                  </a:lnTo>
                  <a:lnTo>
                    <a:pt x="118946" y="1137652"/>
                  </a:lnTo>
                  <a:lnTo>
                    <a:pt x="108510" y="1138617"/>
                  </a:lnTo>
                  <a:lnTo>
                    <a:pt x="80797" y="1125112"/>
                  </a:lnTo>
                  <a:lnTo>
                    <a:pt x="52646" y="1096610"/>
                  </a:lnTo>
                  <a:lnTo>
                    <a:pt x="52646" y="1096610"/>
                  </a:lnTo>
                  <a:lnTo>
                    <a:pt x="22039" y="1073545"/>
                  </a:lnTo>
                  <a:lnTo>
                    <a:pt x="14322" y="1048375"/>
                  </a:lnTo>
                  <a:lnTo>
                    <a:pt x="21250" y="1025398"/>
                  </a:lnTo>
                  <a:lnTo>
                    <a:pt x="8884" y="999615"/>
                  </a:lnTo>
                  <a:lnTo>
                    <a:pt x="5727" y="935244"/>
                  </a:lnTo>
                  <a:lnTo>
                    <a:pt x="16163" y="899901"/>
                  </a:lnTo>
                  <a:lnTo>
                    <a:pt x="42122" y="871926"/>
                  </a:lnTo>
                  <a:lnTo>
                    <a:pt x="4763" y="861490"/>
                  </a:lnTo>
                  <a:lnTo>
                    <a:pt x="28178" y="830181"/>
                  </a:lnTo>
                  <a:lnTo>
                    <a:pt x="36509" y="772651"/>
                  </a:lnTo>
                  <a:lnTo>
                    <a:pt x="63871" y="784666"/>
                  </a:lnTo>
                  <a:lnTo>
                    <a:pt x="76675" y="714770"/>
                  </a:lnTo>
                  <a:lnTo>
                    <a:pt x="60188" y="706000"/>
                  </a:lnTo>
                  <a:lnTo>
                    <a:pt x="52471" y="747657"/>
                  </a:lnTo>
                  <a:lnTo>
                    <a:pt x="36948" y="742921"/>
                  </a:lnTo>
                  <a:lnTo>
                    <a:pt x="44665" y="695389"/>
                  </a:lnTo>
                  <a:lnTo>
                    <a:pt x="53084" y="635403"/>
                  </a:lnTo>
                  <a:lnTo>
                    <a:pt x="64397" y="613654"/>
                  </a:lnTo>
                  <a:lnTo>
                    <a:pt x="57294" y="582959"/>
                  </a:lnTo>
                  <a:lnTo>
                    <a:pt x="55277" y="548055"/>
                  </a:lnTo>
                  <a:lnTo>
                    <a:pt x="65625" y="547090"/>
                  </a:lnTo>
                  <a:lnTo>
                    <a:pt x="80709" y="497979"/>
                  </a:lnTo>
                  <a:lnTo>
                    <a:pt x="97723" y="450359"/>
                  </a:lnTo>
                  <a:lnTo>
                    <a:pt x="108159" y="406772"/>
                  </a:lnTo>
                  <a:lnTo>
                    <a:pt x="102459" y="363713"/>
                  </a:lnTo>
                  <a:lnTo>
                    <a:pt x="109825" y="340297"/>
                  </a:lnTo>
                  <a:lnTo>
                    <a:pt x="106843" y="305568"/>
                  </a:lnTo>
                  <a:lnTo>
                    <a:pt x="121226" y="271629"/>
                  </a:lnTo>
                  <a:lnTo>
                    <a:pt x="125699" y="218659"/>
                  </a:lnTo>
                  <a:lnTo>
                    <a:pt x="133592" y="162795"/>
                  </a:lnTo>
                  <a:lnTo>
                    <a:pt x="141309" y="103598"/>
                  </a:lnTo>
                  <a:lnTo>
                    <a:pt x="139467" y="60889"/>
                  </a:lnTo>
                  <a:lnTo>
                    <a:pt x="134381" y="24495"/>
                  </a:lnTo>
                  <a:lnTo>
                    <a:pt x="147010" y="17917"/>
                  </a:lnTo>
                  <a:lnTo>
                    <a:pt x="153587" y="4763"/>
                  </a:lnTo>
                  <a:lnTo>
                    <a:pt x="165602" y="22214"/>
                  </a:lnTo>
                  <a:lnTo>
                    <a:pt x="168846" y="40806"/>
                  </a:lnTo>
                  <a:lnTo>
                    <a:pt x="181738" y="51769"/>
                  </a:lnTo>
                  <a:lnTo>
                    <a:pt x="174021" y="76938"/>
                  </a:lnTo>
                  <a:lnTo>
                    <a:pt x="187263" y="10622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7" name="Freeform: Shape 1542">
              <a:extLst>
                <a:ext uri="{FF2B5EF4-FFF2-40B4-BE49-F238E27FC236}">
                  <a16:creationId xmlns:a16="http://schemas.microsoft.com/office/drawing/2014/main" id="{CF4ADF83-D03D-544E-A95F-20474E05CAA5}"/>
                </a:ext>
              </a:extLst>
            </p:cNvPr>
            <p:cNvSpPr/>
            <p:nvPr/>
          </p:nvSpPr>
          <p:spPr>
            <a:xfrm>
              <a:off x="7927709" y="4619228"/>
              <a:ext cx="155237" cy="227681"/>
            </a:xfrm>
            <a:custGeom>
              <a:avLst/>
              <a:gdLst>
                <a:gd name="connsiteX0" fmla="*/ 117631 w 190500"/>
                <a:gd name="connsiteY0" fmla="*/ 266192 h 279400"/>
                <a:gd name="connsiteX1" fmla="*/ 114561 w 190500"/>
                <a:gd name="connsiteY1" fmla="*/ 264876 h 279400"/>
                <a:gd name="connsiteX2" fmla="*/ 100003 w 190500"/>
                <a:gd name="connsiteY2" fmla="*/ 268033 h 279400"/>
                <a:gd name="connsiteX3" fmla="*/ 85007 w 190500"/>
                <a:gd name="connsiteY3" fmla="*/ 264701 h 279400"/>
                <a:gd name="connsiteX4" fmla="*/ 73343 w 190500"/>
                <a:gd name="connsiteY4" fmla="*/ 266367 h 279400"/>
                <a:gd name="connsiteX5" fmla="*/ 33352 w 190500"/>
                <a:gd name="connsiteY5" fmla="*/ 265753 h 279400"/>
                <a:gd name="connsiteX6" fmla="*/ 36948 w 190500"/>
                <a:gd name="connsiteY6" fmla="*/ 246460 h 279400"/>
                <a:gd name="connsiteX7" fmla="*/ 27301 w 190500"/>
                <a:gd name="connsiteY7" fmla="*/ 230323 h 279400"/>
                <a:gd name="connsiteX8" fmla="*/ 16076 w 190500"/>
                <a:gd name="connsiteY8" fmla="*/ 226114 h 279400"/>
                <a:gd name="connsiteX9" fmla="*/ 11077 w 190500"/>
                <a:gd name="connsiteY9" fmla="*/ 215151 h 279400"/>
                <a:gd name="connsiteX10" fmla="*/ 4763 w 190500"/>
                <a:gd name="connsiteY10" fmla="*/ 211643 h 279400"/>
                <a:gd name="connsiteX11" fmla="*/ 5113 w 190500"/>
                <a:gd name="connsiteY11" fmla="*/ 204890 h 279400"/>
                <a:gd name="connsiteX12" fmla="*/ 11428 w 190500"/>
                <a:gd name="connsiteY12" fmla="*/ 187526 h 279400"/>
                <a:gd name="connsiteX13" fmla="*/ 23092 w 190500"/>
                <a:gd name="connsiteY13" fmla="*/ 163848 h 279400"/>
                <a:gd name="connsiteX14" fmla="*/ 30195 w 190500"/>
                <a:gd name="connsiteY14" fmla="*/ 163584 h 279400"/>
                <a:gd name="connsiteX15" fmla="*/ 44841 w 190500"/>
                <a:gd name="connsiteY15" fmla="*/ 149202 h 279400"/>
                <a:gd name="connsiteX16" fmla="*/ 54225 w 190500"/>
                <a:gd name="connsiteY16" fmla="*/ 148851 h 279400"/>
                <a:gd name="connsiteX17" fmla="*/ 67993 w 190500"/>
                <a:gd name="connsiteY17" fmla="*/ 158936 h 279400"/>
                <a:gd name="connsiteX18" fmla="*/ 84919 w 190500"/>
                <a:gd name="connsiteY18" fmla="*/ 150605 h 279400"/>
                <a:gd name="connsiteX19" fmla="*/ 87199 w 190500"/>
                <a:gd name="connsiteY19" fmla="*/ 140432 h 279400"/>
                <a:gd name="connsiteX20" fmla="*/ 92724 w 190500"/>
                <a:gd name="connsiteY20" fmla="*/ 130434 h 279400"/>
                <a:gd name="connsiteX21" fmla="*/ 96495 w 190500"/>
                <a:gd name="connsiteY21" fmla="*/ 117981 h 279400"/>
                <a:gd name="connsiteX22" fmla="*/ 109650 w 190500"/>
                <a:gd name="connsiteY22" fmla="*/ 107808 h 279400"/>
                <a:gd name="connsiteX23" fmla="*/ 114649 w 190500"/>
                <a:gd name="connsiteY23" fmla="*/ 90532 h 279400"/>
                <a:gd name="connsiteX24" fmla="*/ 119823 w 190500"/>
                <a:gd name="connsiteY24" fmla="*/ 85007 h 279400"/>
                <a:gd name="connsiteX25" fmla="*/ 123331 w 190500"/>
                <a:gd name="connsiteY25" fmla="*/ 72115 h 279400"/>
                <a:gd name="connsiteX26" fmla="*/ 129821 w 190500"/>
                <a:gd name="connsiteY26" fmla="*/ 56242 h 279400"/>
                <a:gd name="connsiteX27" fmla="*/ 150517 w 190500"/>
                <a:gd name="connsiteY27" fmla="*/ 36948 h 279400"/>
                <a:gd name="connsiteX28" fmla="*/ 151833 w 190500"/>
                <a:gd name="connsiteY28" fmla="*/ 28617 h 279400"/>
                <a:gd name="connsiteX29" fmla="*/ 154552 w 190500"/>
                <a:gd name="connsiteY29" fmla="*/ 24144 h 279400"/>
                <a:gd name="connsiteX30" fmla="*/ 144817 w 190500"/>
                <a:gd name="connsiteY30" fmla="*/ 14146 h 279400"/>
                <a:gd name="connsiteX31" fmla="*/ 145606 w 190500"/>
                <a:gd name="connsiteY31" fmla="*/ 6253 h 279400"/>
                <a:gd name="connsiteX32" fmla="*/ 152535 w 190500"/>
                <a:gd name="connsiteY32" fmla="*/ 4763 h 279400"/>
                <a:gd name="connsiteX33" fmla="*/ 162269 w 190500"/>
                <a:gd name="connsiteY33" fmla="*/ 20811 h 279400"/>
                <a:gd name="connsiteX34" fmla="*/ 163936 w 190500"/>
                <a:gd name="connsiteY34" fmla="*/ 37386 h 279400"/>
                <a:gd name="connsiteX35" fmla="*/ 163058 w 190500"/>
                <a:gd name="connsiteY35" fmla="*/ 53961 h 279400"/>
                <a:gd name="connsiteX36" fmla="*/ 176389 w 190500"/>
                <a:gd name="connsiteY36" fmla="*/ 76500 h 279400"/>
                <a:gd name="connsiteX37" fmla="*/ 162708 w 190500"/>
                <a:gd name="connsiteY37" fmla="*/ 76237 h 279400"/>
                <a:gd name="connsiteX38" fmla="*/ 155780 w 190500"/>
                <a:gd name="connsiteY38" fmla="*/ 77991 h 279400"/>
                <a:gd name="connsiteX39" fmla="*/ 144554 w 190500"/>
                <a:gd name="connsiteY39" fmla="*/ 75535 h 279400"/>
                <a:gd name="connsiteX40" fmla="*/ 139205 w 190500"/>
                <a:gd name="connsiteY40" fmla="*/ 87199 h 279400"/>
                <a:gd name="connsiteX41" fmla="*/ 153675 w 190500"/>
                <a:gd name="connsiteY41" fmla="*/ 101669 h 279400"/>
                <a:gd name="connsiteX42" fmla="*/ 164374 w 190500"/>
                <a:gd name="connsiteY42" fmla="*/ 105879 h 279400"/>
                <a:gd name="connsiteX43" fmla="*/ 167882 w 190500"/>
                <a:gd name="connsiteY43" fmla="*/ 116140 h 279400"/>
                <a:gd name="connsiteX44" fmla="*/ 175600 w 190500"/>
                <a:gd name="connsiteY44" fmla="*/ 133066 h 279400"/>
                <a:gd name="connsiteX45" fmla="*/ 171741 w 190500"/>
                <a:gd name="connsiteY45" fmla="*/ 139818 h 279400"/>
                <a:gd name="connsiteX46" fmla="*/ 159375 w 190500"/>
                <a:gd name="connsiteY46" fmla="*/ 164725 h 279400"/>
                <a:gd name="connsiteX47" fmla="*/ 153499 w 190500"/>
                <a:gd name="connsiteY47" fmla="*/ 169197 h 279400"/>
                <a:gd name="connsiteX48" fmla="*/ 151570 w 190500"/>
                <a:gd name="connsiteY48" fmla="*/ 188228 h 279400"/>
                <a:gd name="connsiteX49" fmla="*/ 154026 w 190500"/>
                <a:gd name="connsiteY49" fmla="*/ 198576 h 279400"/>
                <a:gd name="connsiteX50" fmla="*/ 152096 w 190500"/>
                <a:gd name="connsiteY50" fmla="*/ 205855 h 279400"/>
                <a:gd name="connsiteX51" fmla="*/ 163672 w 190500"/>
                <a:gd name="connsiteY51" fmla="*/ 218659 h 279400"/>
                <a:gd name="connsiteX52" fmla="*/ 165777 w 190500"/>
                <a:gd name="connsiteY52" fmla="*/ 227429 h 279400"/>
                <a:gd name="connsiteX53" fmla="*/ 174898 w 190500"/>
                <a:gd name="connsiteY53" fmla="*/ 240058 h 279400"/>
                <a:gd name="connsiteX54" fmla="*/ 186123 w 190500"/>
                <a:gd name="connsiteY54" fmla="*/ 247950 h 279400"/>
                <a:gd name="connsiteX55" fmla="*/ 187175 w 190500"/>
                <a:gd name="connsiteY55" fmla="*/ 259088 h 279400"/>
                <a:gd name="connsiteX56" fmla="*/ 189807 w 190500"/>
                <a:gd name="connsiteY56" fmla="*/ 266192 h 279400"/>
                <a:gd name="connsiteX57" fmla="*/ 188053 w 190500"/>
                <a:gd name="connsiteY57" fmla="*/ 279347 h 279400"/>
                <a:gd name="connsiteX58" fmla="*/ 168496 w 190500"/>
                <a:gd name="connsiteY58" fmla="*/ 273559 h 279400"/>
                <a:gd name="connsiteX59" fmla="*/ 148588 w 190500"/>
                <a:gd name="connsiteY59" fmla="*/ 267156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90500" h="279400">
                  <a:moveTo>
                    <a:pt x="117631" y="266192"/>
                  </a:moveTo>
                  <a:lnTo>
                    <a:pt x="114561" y="264876"/>
                  </a:lnTo>
                  <a:lnTo>
                    <a:pt x="100003" y="268033"/>
                  </a:lnTo>
                  <a:lnTo>
                    <a:pt x="85007" y="264701"/>
                  </a:lnTo>
                  <a:lnTo>
                    <a:pt x="73343" y="266367"/>
                  </a:lnTo>
                  <a:lnTo>
                    <a:pt x="33352" y="265753"/>
                  </a:lnTo>
                  <a:lnTo>
                    <a:pt x="36948" y="246460"/>
                  </a:lnTo>
                  <a:lnTo>
                    <a:pt x="27301" y="230323"/>
                  </a:lnTo>
                  <a:lnTo>
                    <a:pt x="16076" y="226114"/>
                  </a:lnTo>
                  <a:lnTo>
                    <a:pt x="11077" y="215151"/>
                  </a:lnTo>
                  <a:lnTo>
                    <a:pt x="4763" y="211643"/>
                  </a:lnTo>
                  <a:lnTo>
                    <a:pt x="5113" y="204890"/>
                  </a:lnTo>
                  <a:lnTo>
                    <a:pt x="11428" y="187526"/>
                  </a:lnTo>
                  <a:lnTo>
                    <a:pt x="23092" y="163848"/>
                  </a:lnTo>
                  <a:lnTo>
                    <a:pt x="30195" y="163584"/>
                  </a:lnTo>
                  <a:lnTo>
                    <a:pt x="44841" y="149202"/>
                  </a:lnTo>
                  <a:lnTo>
                    <a:pt x="54225" y="148851"/>
                  </a:lnTo>
                  <a:lnTo>
                    <a:pt x="67993" y="158936"/>
                  </a:lnTo>
                  <a:lnTo>
                    <a:pt x="84919" y="150605"/>
                  </a:lnTo>
                  <a:lnTo>
                    <a:pt x="87199" y="140432"/>
                  </a:lnTo>
                  <a:lnTo>
                    <a:pt x="92724" y="130434"/>
                  </a:lnTo>
                  <a:lnTo>
                    <a:pt x="96495" y="117981"/>
                  </a:lnTo>
                  <a:lnTo>
                    <a:pt x="109650" y="107808"/>
                  </a:lnTo>
                  <a:lnTo>
                    <a:pt x="114649" y="90532"/>
                  </a:lnTo>
                  <a:lnTo>
                    <a:pt x="119823" y="85007"/>
                  </a:lnTo>
                  <a:lnTo>
                    <a:pt x="123331" y="72115"/>
                  </a:lnTo>
                  <a:lnTo>
                    <a:pt x="129821" y="56242"/>
                  </a:lnTo>
                  <a:lnTo>
                    <a:pt x="150517" y="36948"/>
                  </a:lnTo>
                  <a:lnTo>
                    <a:pt x="151833" y="28617"/>
                  </a:lnTo>
                  <a:lnTo>
                    <a:pt x="154552" y="24144"/>
                  </a:lnTo>
                  <a:lnTo>
                    <a:pt x="144817" y="14146"/>
                  </a:lnTo>
                  <a:lnTo>
                    <a:pt x="145606" y="6253"/>
                  </a:lnTo>
                  <a:lnTo>
                    <a:pt x="152535" y="4763"/>
                  </a:lnTo>
                  <a:lnTo>
                    <a:pt x="162269" y="20811"/>
                  </a:lnTo>
                  <a:lnTo>
                    <a:pt x="163936" y="37386"/>
                  </a:lnTo>
                  <a:lnTo>
                    <a:pt x="163058" y="53961"/>
                  </a:lnTo>
                  <a:lnTo>
                    <a:pt x="176389" y="76500"/>
                  </a:lnTo>
                  <a:lnTo>
                    <a:pt x="162708" y="76237"/>
                  </a:lnTo>
                  <a:lnTo>
                    <a:pt x="155780" y="77991"/>
                  </a:lnTo>
                  <a:lnTo>
                    <a:pt x="144554" y="75535"/>
                  </a:lnTo>
                  <a:lnTo>
                    <a:pt x="139205" y="87199"/>
                  </a:lnTo>
                  <a:lnTo>
                    <a:pt x="153675" y="101669"/>
                  </a:lnTo>
                  <a:lnTo>
                    <a:pt x="164374" y="105879"/>
                  </a:lnTo>
                  <a:lnTo>
                    <a:pt x="167882" y="116140"/>
                  </a:lnTo>
                  <a:lnTo>
                    <a:pt x="175600" y="133066"/>
                  </a:lnTo>
                  <a:lnTo>
                    <a:pt x="171741" y="139818"/>
                  </a:lnTo>
                  <a:lnTo>
                    <a:pt x="159375" y="164725"/>
                  </a:lnTo>
                  <a:lnTo>
                    <a:pt x="153499" y="169197"/>
                  </a:lnTo>
                  <a:lnTo>
                    <a:pt x="151570" y="188228"/>
                  </a:lnTo>
                  <a:lnTo>
                    <a:pt x="154026" y="198576"/>
                  </a:lnTo>
                  <a:lnTo>
                    <a:pt x="152096" y="205855"/>
                  </a:lnTo>
                  <a:lnTo>
                    <a:pt x="163672" y="218659"/>
                  </a:lnTo>
                  <a:lnTo>
                    <a:pt x="165777" y="227429"/>
                  </a:lnTo>
                  <a:lnTo>
                    <a:pt x="174898" y="240058"/>
                  </a:lnTo>
                  <a:lnTo>
                    <a:pt x="186123" y="247950"/>
                  </a:lnTo>
                  <a:lnTo>
                    <a:pt x="187175" y="259088"/>
                  </a:lnTo>
                  <a:lnTo>
                    <a:pt x="189807" y="266192"/>
                  </a:lnTo>
                  <a:lnTo>
                    <a:pt x="188053" y="279347"/>
                  </a:lnTo>
                  <a:lnTo>
                    <a:pt x="168496" y="273559"/>
                  </a:lnTo>
                  <a:lnTo>
                    <a:pt x="148588" y="2671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8" name="Freeform: Shape 1543">
              <a:extLst>
                <a:ext uri="{FF2B5EF4-FFF2-40B4-BE49-F238E27FC236}">
                  <a16:creationId xmlns:a16="http://schemas.microsoft.com/office/drawing/2014/main" id="{DDE323F1-4F15-E04F-8092-4E7C966EC863}"/>
                </a:ext>
              </a:extLst>
            </p:cNvPr>
            <p:cNvSpPr/>
            <p:nvPr/>
          </p:nvSpPr>
          <p:spPr>
            <a:xfrm>
              <a:off x="9233946" y="3611143"/>
              <a:ext cx="1236723" cy="900376"/>
            </a:xfrm>
            <a:custGeom>
              <a:avLst/>
              <a:gdLst>
                <a:gd name="connsiteX0" fmla="*/ 906304 w 1517650"/>
                <a:gd name="connsiteY0" fmla="*/ 1094066 h 1104900"/>
                <a:gd name="connsiteX1" fmla="*/ 885081 w 1517650"/>
                <a:gd name="connsiteY1" fmla="*/ 1106432 h 1104900"/>
                <a:gd name="connsiteX2" fmla="*/ 864910 w 1517650"/>
                <a:gd name="connsiteY2" fmla="*/ 1098451 h 1104900"/>
                <a:gd name="connsiteX3" fmla="*/ 864208 w 1517650"/>
                <a:gd name="connsiteY3" fmla="*/ 1076263 h 1104900"/>
                <a:gd name="connsiteX4" fmla="*/ 876311 w 1517650"/>
                <a:gd name="connsiteY4" fmla="*/ 1064512 h 1104900"/>
                <a:gd name="connsiteX5" fmla="*/ 903147 w 1517650"/>
                <a:gd name="connsiteY5" fmla="*/ 1057233 h 1104900"/>
                <a:gd name="connsiteX6" fmla="*/ 917266 w 1517650"/>
                <a:gd name="connsiteY6" fmla="*/ 1057847 h 1104900"/>
                <a:gd name="connsiteX7" fmla="*/ 922791 w 1517650"/>
                <a:gd name="connsiteY7" fmla="*/ 1067757 h 1104900"/>
                <a:gd name="connsiteX8" fmla="*/ 912004 w 1517650"/>
                <a:gd name="connsiteY8" fmla="*/ 1079157 h 1104900"/>
                <a:gd name="connsiteX9" fmla="*/ 906304 w 1517650"/>
                <a:gd name="connsiteY9" fmla="*/ 1094066 h 1104900"/>
                <a:gd name="connsiteX10" fmla="*/ 1332168 w 1517650"/>
                <a:gd name="connsiteY10" fmla="*/ 151131 h 1104900"/>
                <a:gd name="connsiteX11" fmla="*/ 1374965 w 1517650"/>
                <a:gd name="connsiteY11" fmla="*/ 163234 h 1104900"/>
                <a:gd name="connsiteX12" fmla="*/ 1404081 w 1517650"/>
                <a:gd name="connsiteY12" fmla="*/ 189806 h 1104900"/>
                <a:gd name="connsiteX13" fmla="*/ 1413991 w 1517650"/>
                <a:gd name="connsiteY13" fmla="*/ 224447 h 1104900"/>
                <a:gd name="connsiteX14" fmla="*/ 1451350 w 1517650"/>
                <a:gd name="connsiteY14" fmla="*/ 224447 h 1104900"/>
                <a:gd name="connsiteX15" fmla="*/ 1472661 w 1517650"/>
                <a:gd name="connsiteY15" fmla="*/ 209977 h 1104900"/>
                <a:gd name="connsiteX16" fmla="*/ 1513266 w 1517650"/>
                <a:gd name="connsiteY16" fmla="*/ 199102 h 1104900"/>
                <a:gd name="connsiteX17" fmla="*/ 1500374 w 1517650"/>
                <a:gd name="connsiteY17" fmla="*/ 232077 h 1104900"/>
                <a:gd name="connsiteX18" fmla="*/ 1490815 w 1517650"/>
                <a:gd name="connsiteY18" fmla="*/ 245320 h 1104900"/>
                <a:gd name="connsiteX19" fmla="*/ 1482395 w 1517650"/>
                <a:gd name="connsiteY19" fmla="*/ 284433 h 1104900"/>
                <a:gd name="connsiteX20" fmla="*/ 1465820 w 1517650"/>
                <a:gd name="connsiteY20" fmla="*/ 318548 h 1104900"/>
                <a:gd name="connsiteX21" fmla="*/ 1436003 w 1517650"/>
                <a:gd name="connsiteY21" fmla="*/ 312409 h 1104900"/>
                <a:gd name="connsiteX22" fmla="*/ 1414867 w 1517650"/>
                <a:gd name="connsiteY22" fmla="*/ 324687 h 1104900"/>
                <a:gd name="connsiteX23" fmla="*/ 1421357 w 1517650"/>
                <a:gd name="connsiteY23" fmla="*/ 354154 h 1104900"/>
                <a:gd name="connsiteX24" fmla="*/ 1417849 w 1517650"/>
                <a:gd name="connsiteY24" fmla="*/ 394056 h 1104900"/>
                <a:gd name="connsiteX25" fmla="*/ 1405309 w 1517650"/>
                <a:gd name="connsiteY25" fmla="*/ 394933 h 1104900"/>
                <a:gd name="connsiteX26" fmla="*/ 1405484 w 1517650"/>
                <a:gd name="connsiteY26" fmla="*/ 411859 h 1104900"/>
                <a:gd name="connsiteX27" fmla="*/ 1389610 w 1517650"/>
                <a:gd name="connsiteY27" fmla="*/ 392215 h 1104900"/>
                <a:gd name="connsiteX28" fmla="*/ 1379876 w 1517650"/>
                <a:gd name="connsiteY28" fmla="*/ 410895 h 1104900"/>
                <a:gd name="connsiteX29" fmla="*/ 1341902 w 1517650"/>
                <a:gd name="connsiteY29" fmla="*/ 425102 h 1104900"/>
                <a:gd name="connsiteX30" fmla="*/ 1345761 w 1517650"/>
                <a:gd name="connsiteY30" fmla="*/ 442378 h 1104900"/>
                <a:gd name="connsiteX31" fmla="*/ 1324538 w 1517650"/>
                <a:gd name="connsiteY31" fmla="*/ 441150 h 1104900"/>
                <a:gd name="connsiteX32" fmla="*/ 1312874 w 1517650"/>
                <a:gd name="connsiteY32" fmla="*/ 430890 h 1104900"/>
                <a:gd name="connsiteX33" fmla="*/ 1295948 w 1517650"/>
                <a:gd name="connsiteY33" fmla="*/ 454042 h 1104900"/>
                <a:gd name="connsiteX34" fmla="*/ 1268849 w 1517650"/>
                <a:gd name="connsiteY34" fmla="*/ 471406 h 1104900"/>
                <a:gd name="connsiteX35" fmla="*/ 1248854 w 1517650"/>
                <a:gd name="connsiteY35" fmla="*/ 492016 h 1104900"/>
                <a:gd name="connsiteX36" fmla="*/ 1214477 w 1517650"/>
                <a:gd name="connsiteY36" fmla="*/ 501312 h 1104900"/>
                <a:gd name="connsiteX37" fmla="*/ 1196411 w 1517650"/>
                <a:gd name="connsiteY37" fmla="*/ 516133 h 1104900"/>
                <a:gd name="connsiteX38" fmla="*/ 1169925 w 1517650"/>
                <a:gd name="connsiteY38" fmla="*/ 524727 h 1104900"/>
                <a:gd name="connsiteX39" fmla="*/ 1182992 w 1517650"/>
                <a:gd name="connsiteY39" fmla="*/ 510082 h 1104900"/>
                <a:gd name="connsiteX40" fmla="*/ 1177819 w 1517650"/>
                <a:gd name="connsiteY40" fmla="*/ 497716 h 1104900"/>
                <a:gd name="connsiteX41" fmla="*/ 1197287 w 1517650"/>
                <a:gd name="connsiteY41" fmla="*/ 476230 h 1104900"/>
                <a:gd name="connsiteX42" fmla="*/ 1184308 w 1517650"/>
                <a:gd name="connsiteY42" fmla="*/ 459304 h 1104900"/>
                <a:gd name="connsiteX43" fmla="*/ 1162910 w 1517650"/>
                <a:gd name="connsiteY43" fmla="*/ 470705 h 1104900"/>
                <a:gd name="connsiteX44" fmla="*/ 1135109 w 1517650"/>
                <a:gd name="connsiteY44" fmla="*/ 492980 h 1104900"/>
                <a:gd name="connsiteX45" fmla="*/ 1119937 w 1517650"/>
                <a:gd name="connsiteY45" fmla="*/ 513502 h 1104900"/>
                <a:gd name="connsiteX46" fmla="*/ 1095820 w 1517650"/>
                <a:gd name="connsiteY46" fmla="*/ 514993 h 1104900"/>
                <a:gd name="connsiteX47" fmla="*/ 1083279 w 1517650"/>
                <a:gd name="connsiteY47" fmla="*/ 529726 h 1104900"/>
                <a:gd name="connsiteX48" fmla="*/ 1096258 w 1517650"/>
                <a:gd name="connsiteY48" fmla="*/ 550861 h 1104900"/>
                <a:gd name="connsiteX49" fmla="*/ 1116342 w 1517650"/>
                <a:gd name="connsiteY49" fmla="*/ 555948 h 1104900"/>
                <a:gd name="connsiteX50" fmla="*/ 1117131 w 1517650"/>
                <a:gd name="connsiteY50" fmla="*/ 569804 h 1104900"/>
                <a:gd name="connsiteX51" fmla="*/ 1136600 w 1517650"/>
                <a:gd name="connsiteY51" fmla="*/ 578749 h 1104900"/>
                <a:gd name="connsiteX52" fmla="*/ 1164138 w 1517650"/>
                <a:gd name="connsiteY52" fmla="*/ 556737 h 1104900"/>
                <a:gd name="connsiteX53" fmla="*/ 1185974 w 1517650"/>
                <a:gd name="connsiteY53" fmla="*/ 568752 h 1104900"/>
                <a:gd name="connsiteX54" fmla="*/ 1201848 w 1517650"/>
                <a:gd name="connsiteY54" fmla="*/ 569541 h 1104900"/>
                <a:gd name="connsiteX55" fmla="*/ 1205882 w 1517650"/>
                <a:gd name="connsiteY55" fmla="*/ 585678 h 1104900"/>
                <a:gd name="connsiteX56" fmla="*/ 1171066 w 1517650"/>
                <a:gd name="connsiteY56" fmla="*/ 594184 h 1104900"/>
                <a:gd name="connsiteX57" fmla="*/ 1159577 w 1517650"/>
                <a:gd name="connsiteY57" fmla="*/ 610584 h 1104900"/>
                <a:gd name="connsiteX58" fmla="*/ 1135636 w 1517650"/>
                <a:gd name="connsiteY58" fmla="*/ 625756 h 1104900"/>
                <a:gd name="connsiteX59" fmla="*/ 1123007 w 1517650"/>
                <a:gd name="connsiteY59" fmla="*/ 646716 h 1104900"/>
                <a:gd name="connsiteX60" fmla="*/ 1149492 w 1517650"/>
                <a:gd name="connsiteY60" fmla="*/ 663028 h 1104900"/>
                <a:gd name="connsiteX61" fmla="*/ 1159139 w 1517650"/>
                <a:gd name="connsiteY61" fmla="*/ 692056 h 1104900"/>
                <a:gd name="connsiteX62" fmla="*/ 1174135 w 1517650"/>
                <a:gd name="connsiteY62" fmla="*/ 718804 h 1104900"/>
                <a:gd name="connsiteX63" fmla="*/ 1190798 w 1517650"/>
                <a:gd name="connsiteY63" fmla="*/ 740992 h 1104900"/>
                <a:gd name="connsiteX64" fmla="*/ 1190359 w 1517650"/>
                <a:gd name="connsiteY64" fmla="*/ 762302 h 1104900"/>
                <a:gd name="connsiteX65" fmla="*/ 1174924 w 1517650"/>
                <a:gd name="connsiteY65" fmla="*/ 770108 h 1104900"/>
                <a:gd name="connsiteX66" fmla="*/ 1180800 w 1517650"/>
                <a:gd name="connsiteY66" fmla="*/ 785280 h 1104900"/>
                <a:gd name="connsiteX67" fmla="*/ 1195270 w 1517650"/>
                <a:gd name="connsiteY67" fmla="*/ 794050 h 1104900"/>
                <a:gd name="connsiteX68" fmla="*/ 1191500 w 1517650"/>
                <a:gd name="connsiteY68" fmla="*/ 816939 h 1104900"/>
                <a:gd name="connsiteX69" fmla="*/ 1185273 w 1517650"/>
                <a:gd name="connsiteY69" fmla="*/ 839039 h 1104900"/>
                <a:gd name="connsiteX70" fmla="*/ 1171504 w 1517650"/>
                <a:gd name="connsiteY70" fmla="*/ 841494 h 1104900"/>
                <a:gd name="connsiteX71" fmla="*/ 1153526 w 1517650"/>
                <a:gd name="connsiteY71" fmla="*/ 871399 h 1104900"/>
                <a:gd name="connsiteX72" fmla="*/ 1133618 w 1517650"/>
                <a:gd name="connsiteY72" fmla="*/ 907268 h 1104900"/>
                <a:gd name="connsiteX73" fmla="*/ 1110817 w 1517650"/>
                <a:gd name="connsiteY73" fmla="*/ 939541 h 1104900"/>
                <a:gd name="connsiteX74" fmla="*/ 1076965 w 1517650"/>
                <a:gd name="connsiteY74" fmla="*/ 964272 h 1104900"/>
                <a:gd name="connsiteX75" fmla="*/ 1042763 w 1517650"/>
                <a:gd name="connsiteY75" fmla="*/ 986636 h 1104900"/>
                <a:gd name="connsiteX76" fmla="*/ 1015050 w 1517650"/>
                <a:gd name="connsiteY76" fmla="*/ 989705 h 1104900"/>
                <a:gd name="connsiteX77" fmla="*/ 1000053 w 1517650"/>
                <a:gd name="connsiteY77" fmla="*/ 1001457 h 1104900"/>
                <a:gd name="connsiteX78" fmla="*/ 991546 w 1517650"/>
                <a:gd name="connsiteY78" fmla="*/ 992862 h 1104900"/>
                <a:gd name="connsiteX79" fmla="*/ 977603 w 1517650"/>
                <a:gd name="connsiteY79" fmla="*/ 1006017 h 1104900"/>
                <a:gd name="connsiteX80" fmla="*/ 943225 w 1517650"/>
                <a:gd name="connsiteY80" fmla="*/ 1019172 h 1104900"/>
                <a:gd name="connsiteX81" fmla="*/ 917178 w 1517650"/>
                <a:gd name="connsiteY81" fmla="*/ 1023206 h 1104900"/>
                <a:gd name="connsiteX82" fmla="*/ 908759 w 1517650"/>
                <a:gd name="connsiteY82" fmla="*/ 1050831 h 1104900"/>
                <a:gd name="connsiteX83" fmla="*/ 895166 w 1517650"/>
                <a:gd name="connsiteY83" fmla="*/ 1052322 h 1104900"/>
                <a:gd name="connsiteX84" fmla="*/ 888676 w 1517650"/>
                <a:gd name="connsiteY84" fmla="*/ 1033379 h 1104900"/>
                <a:gd name="connsiteX85" fmla="*/ 894465 w 1517650"/>
                <a:gd name="connsiteY85" fmla="*/ 1023206 h 1104900"/>
                <a:gd name="connsiteX86" fmla="*/ 861490 w 1517650"/>
                <a:gd name="connsiteY86" fmla="*/ 1014787 h 1104900"/>
                <a:gd name="connsiteX87" fmla="*/ 849826 w 1517650"/>
                <a:gd name="connsiteY87" fmla="*/ 1019084 h 1104900"/>
                <a:gd name="connsiteX88" fmla="*/ 825095 w 1517650"/>
                <a:gd name="connsiteY88" fmla="*/ 1012243 h 1104900"/>
                <a:gd name="connsiteX89" fmla="*/ 813431 w 1517650"/>
                <a:gd name="connsiteY89" fmla="*/ 1001544 h 1104900"/>
                <a:gd name="connsiteX90" fmla="*/ 817289 w 1517650"/>
                <a:gd name="connsiteY90" fmla="*/ 986285 h 1104900"/>
                <a:gd name="connsiteX91" fmla="*/ 794839 w 1517650"/>
                <a:gd name="connsiteY91" fmla="*/ 981461 h 1104900"/>
                <a:gd name="connsiteX92" fmla="*/ 782999 w 1517650"/>
                <a:gd name="connsiteY92" fmla="*/ 971464 h 1104900"/>
                <a:gd name="connsiteX93" fmla="*/ 762039 w 1517650"/>
                <a:gd name="connsiteY93" fmla="*/ 985671 h 1104900"/>
                <a:gd name="connsiteX94" fmla="*/ 738098 w 1517650"/>
                <a:gd name="connsiteY94" fmla="*/ 988740 h 1104900"/>
                <a:gd name="connsiteX95" fmla="*/ 718453 w 1517650"/>
                <a:gd name="connsiteY95" fmla="*/ 988565 h 1104900"/>
                <a:gd name="connsiteX96" fmla="*/ 705299 w 1517650"/>
                <a:gd name="connsiteY96" fmla="*/ 995055 h 1104900"/>
                <a:gd name="connsiteX97" fmla="*/ 692582 w 1517650"/>
                <a:gd name="connsiteY97" fmla="*/ 998913 h 1104900"/>
                <a:gd name="connsiteX98" fmla="*/ 696265 w 1517650"/>
                <a:gd name="connsiteY98" fmla="*/ 1028994 h 1104900"/>
                <a:gd name="connsiteX99" fmla="*/ 683111 w 1517650"/>
                <a:gd name="connsiteY99" fmla="*/ 1028292 h 1104900"/>
                <a:gd name="connsiteX100" fmla="*/ 680918 w 1517650"/>
                <a:gd name="connsiteY100" fmla="*/ 1022153 h 1104900"/>
                <a:gd name="connsiteX101" fmla="*/ 680216 w 1517650"/>
                <a:gd name="connsiteY101" fmla="*/ 1011279 h 1104900"/>
                <a:gd name="connsiteX102" fmla="*/ 662151 w 1517650"/>
                <a:gd name="connsiteY102" fmla="*/ 1018909 h 1104900"/>
                <a:gd name="connsiteX103" fmla="*/ 651539 w 1517650"/>
                <a:gd name="connsiteY103" fmla="*/ 1014085 h 1104900"/>
                <a:gd name="connsiteX104" fmla="*/ 633298 w 1517650"/>
                <a:gd name="connsiteY104" fmla="*/ 1004175 h 1104900"/>
                <a:gd name="connsiteX105" fmla="*/ 640489 w 1517650"/>
                <a:gd name="connsiteY105" fmla="*/ 982163 h 1104900"/>
                <a:gd name="connsiteX106" fmla="*/ 624879 w 1517650"/>
                <a:gd name="connsiteY106" fmla="*/ 976989 h 1104900"/>
                <a:gd name="connsiteX107" fmla="*/ 619003 w 1517650"/>
                <a:gd name="connsiteY107" fmla="*/ 952433 h 1104900"/>
                <a:gd name="connsiteX108" fmla="*/ 593044 w 1517650"/>
                <a:gd name="connsiteY108" fmla="*/ 956906 h 1104900"/>
                <a:gd name="connsiteX109" fmla="*/ 596026 w 1517650"/>
                <a:gd name="connsiteY109" fmla="*/ 925071 h 1104900"/>
                <a:gd name="connsiteX110" fmla="*/ 619354 w 1517650"/>
                <a:gd name="connsiteY110" fmla="*/ 902445 h 1104900"/>
                <a:gd name="connsiteX111" fmla="*/ 620319 w 1517650"/>
                <a:gd name="connsiteY111" fmla="*/ 879906 h 1104900"/>
                <a:gd name="connsiteX112" fmla="*/ 619617 w 1517650"/>
                <a:gd name="connsiteY112" fmla="*/ 858859 h 1104900"/>
                <a:gd name="connsiteX113" fmla="*/ 608917 w 1517650"/>
                <a:gd name="connsiteY113" fmla="*/ 852281 h 1104900"/>
                <a:gd name="connsiteX114" fmla="*/ 600674 w 1517650"/>
                <a:gd name="connsiteY114" fmla="*/ 835969 h 1104900"/>
                <a:gd name="connsiteX115" fmla="*/ 586292 w 1517650"/>
                <a:gd name="connsiteY115" fmla="*/ 838074 h 1104900"/>
                <a:gd name="connsiteX116" fmla="*/ 559807 w 1517650"/>
                <a:gd name="connsiteY116" fmla="*/ 833952 h 1104900"/>
                <a:gd name="connsiteX117" fmla="*/ 568138 w 1517650"/>
                <a:gd name="connsiteY117" fmla="*/ 822289 h 1104900"/>
                <a:gd name="connsiteX118" fmla="*/ 556649 w 1517650"/>
                <a:gd name="connsiteY118" fmla="*/ 804836 h 1104900"/>
                <a:gd name="connsiteX119" fmla="*/ 539110 w 1517650"/>
                <a:gd name="connsiteY119" fmla="*/ 816676 h 1104900"/>
                <a:gd name="connsiteX120" fmla="*/ 518413 w 1517650"/>
                <a:gd name="connsiteY120" fmla="*/ 809835 h 1104900"/>
                <a:gd name="connsiteX121" fmla="*/ 490086 w 1517650"/>
                <a:gd name="connsiteY121" fmla="*/ 827638 h 1104900"/>
                <a:gd name="connsiteX122" fmla="*/ 467723 w 1517650"/>
                <a:gd name="connsiteY122" fmla="*/ 848335 h 1104900"/>
                <a:gd name="connsiteX123" fmla="*/ 447903 w 1517650"/>
                <a:gd name="connsiteY123" fmla="*/ 851755 h 1104900"/>
                <a:gd name="connsiteX124" fmla="*/ 437116 w 1517650"/>
                <a:gd name="connsiteY124" fmla="*/ 844301 h 1104900"/>
                <a:gd name="connsiteX125" fmla="*/ 424137 w 1517650"/>
                <a:gd name="connsiteY125" fmla="*/ 843599 h 1104900"/>
                <a:gd name="connsiteX126" fmla="*/ 406597 w 1517650"/>
                <a:gd name="connsiteY126" fmla="*/ 837197 h 1104900"/>
                <a:gd name="connsiteX127" fmla="*/ 393355 w 1517650"/>
                <a:gd name="connsiteY127" fmla="*/ 844213 h 1104900"/>
                <a:gd name="connsiteX128" fmla="*/ 377130 w 1517650"/>
                <a:gd name="connsiteY128" fmla="*/ 864735 h 1104900"/>
                <a:gd name="connsiteX129" fmla="*/ 375026 w 1517650"/>
                <a:gd name="connsiteY129" fmla="*/ 842985 h 1104900"/>
                <a:gd name="connsiteX130" fmla="*/ 360029 w 1517650"/>
                <a:gd name="connsiteY130" fmla="*/ 848773 h 1104900"/>
                <a:gd name="connsiteX131" fmla="*/ 331352 w 1517650"/>
                <a:gd name="connsiteY131" fmla="*/ 846055 h 1104900"/>
                <a:gd name="connsiteX132" fmla="*/ 303552 w 1517650"/>
                <a:gd name="connsiteY132" fmla="*/ 839653 h 1104900"/>
                <a:gd name="connsiteX133" fmla="*/ 283556 w 1517650"/>
                <a:gd name="connsiteY133" fmla="*/ 827463 h 1104900"/>
                <a:gd name="connsiteX134" fmla="*/ 264438 w 1517650"/>
                <a:gd name="connsiteY134" fmla="*/ 821938 h 1104900"/>
                <a:gd name="connsiteX135" fmla="*/ 256194 w 1517650"/>
                <a:gd name="connsiteY135" fmla="*/ 808520 h 1104900"/>
                <a:gd name="connsiteX136" fmla="*/ 242338 w 1517650"/>
                <a:gd name="connsiteY136" fmla="*/ 804486 h 1104900"/>
                <a:gd name="connsiteX137" fmla="*/ 217519 w 1517650"/>
                <a:gd name="connsiteY137" fmla="*/ 786156 h 1104900"/>
                <a:gd name="connsiteX138" fmla="*/ 197787 w 1517650"/>
                <a:gd name="connsiteY138" fmla="*/ 777474 h 1104900"/>
                <a:gd name="connsiteX139" fmla="*/ 187614 w 1517650"/>
                <a:gd name="connsiteY139" fmla="*/ 784227 h 1104900"/>
                <a:gd name="connsiteX140" fmla="*/ 153412 w 1517650"/>
                <a:gd name="connsiteY140" fmla="*/ 764407 h 1104900"/>
                <a:gd name="connsiteX141" fmla="*/ 129295 w 1517650"/>
                <a:gd name="connsiteY141" fmla="*/ 746254 h 1104900"/>
                <a:gd name="connsiteX142" fmla="*/ 122366 w 1517650"/>
                <a:gd name="connsiteY142" fmla="*/ 714419 h 1104900"/>
                <a:gd name="connsiteX143" fmla="*/ 139994 w 1517650"/>
                <a:gd name="connsiteY143" fmla="*/ 718278 h 1104900"/>
                <a:gd name="connsiteX144" fmla="*/ 140783 w 1517650"/>
                <a:gd name="connsiteY144" fmla="*/ 703457 h 1104900"/>
                <a:gd name="connsiteX145" fmla="*/ 130960 w 1517650"/>
                <a:gd name="connsiteY145" fmla="*/ 688460 h 1104900"/>
                <a:gd name="connsiteX146" fmla="*/ 133416 w 1517650"/>
                <a:gd name="connsiteY146" fmla="*/ 664431 h 1104900"/>
                <a:gd name="connsiteX147" fmla="*/ 107019 w 1517650"/>
                <a:gd name="connsiteY147" fmla="*/ 629439 h 1104900"/>
                <a:gd name="connsiteX148" fmla="*/ 66590 w 1517650"/>
                <a:gd name="connsiteY148" fmla="*/ 617249 h 1104900"/>
                <a:gd name="connsiteX149" fmla="*/ 59311 w 1517650"/>
                <a:gd name="connsiteY149" fmla="*/ 593921 h 1104900"/>
                <a:gd name="connsiteX150" fmla="*/ 41157 w 1517650"/>
                <a:gd name="connsiteY150" fmla="*/ 579626 h 1104900"/>
                <a:gd name="connsiteX151" fmla="*/ 36772 w 1517650"/>
                <a:gd name="connsiteY151" fmla="*/ 570769 h 1104900"/>
                <a:gd name="connsiteX152" fmla="*/ 33089 w 1517650"/>
                <a:gd name="connsiteY152" fmla="*/ 553142 h 1104900"/>
                <a:gd name="connsiteX153" fmla="*/ 33966 w 1517650"/>
                <a:gd name="connsiteY153" fmla="*/ 541039 h 1104900"/>
                <a:gd name="connsiteX154" fmla="*/ 19057 w 1517650"/>
                <a:gd name="connsiteY154" fmla="*/ 533936 h 1104900"/>
                <a:gd name="connsiteX155" fmla="*/ 10989 w 1517650"/>
                <a:gd name="connsiteY155" fmla="*/ 537093 h 1104900"/>
                <a:gd name="connsiteX156" fmla="*/ 4763 w 1517650"/>
                <a:gd name="connsiteY156" fmla="*/ 507977 h 1104900"/>
                <a:gd name="connsiteX157" fmla="*/ 11778 w 1517650"/>
                <a:gd name="connsiteY157" fmla="*/ 500698 h 1104900"/>
                <a:gd name="connsiteX158" fmla="*/ 8358 w 1517650"/>
                <a:gd name="connsiteY158" fmla="*/ 493243 h 1104900"/>
                <a:gd name="connsiteX159" fmla="*/ 31861 w 1517650"/>
                <a:gd name="connsiteY159" fmla="*/ 478072 h 1104900"/>
                <a:gd name="connsiteX160" fmla="*/ 48875 w 1517650"/>
                <a:gd name="connsiteY160" fmla="*/ 471757 h 1104900"/>
                <a:gd name="connsiteX161" fmla="*/ 74921 w 1517650"/>
                <a:gd name="connsiteY161" fmla="*/ 476054 h 1104900"/>
                <a:gd name="connsiteX162" fmla="*/ 84217 w 1517650"/>
                <a:gd name="connsiteY162" fmla="*/ 455445 h 1104900"/>
                <a:gd name="connsiteX163" fmla="*/ 115789 w 1517650"/>
                <a:gd name="connsiteY163" fmla="*/ 451587 h 1104900"/>
                <a:gd name="connsiteX164" fmla="*/ 124558 w 1517650"/>
                <a:gd name="connsiteY164" fmla="*/ 438607 h 1104900"/>
                <a:gd name="connsiteX165" fmla="*/ 163321 w 1517650"/>
                <a:gd name="connsiteY165" fmla="*/ 420804 h 1104900"/>
                <a:gd name="connsiteX166" fmla="*/ 166741 w 1517650"/>
                <a:gd name="connsiteY166" fmla="*/ 413350 h 1104900"/>
                <a:gd name="connsiteX167" fmla="*/ 164812 w 1517650"/>
                <a:gd name="connsiteY167" fmla="*/ 394319 h 1104900"/>
                <a:gd name="connsiteX168" fmla="*/ 181650 w 1517650"/>
                <a:gd name="connsiteY168" fmla="*/ 385550 h 1104900"/>
                <a:gd name="connsiteX169" fmla="*/ 159550 w 1517650"/>
                <a:gd name="connsiteY169" fmla="*/ 326353 h 1104900"/>
                <a:gd name="connsiteX170" fmla="*/ 208223 w 1517650"/>
                <a:gd name="connsiteY170" fmla="*/ 312497 h 1104900"/>
                <a:gd name="connsiteX171" fmla="*/ 220851 w 1517650"/>
                <a:gd name="connsiteY171" fmla="*/ 304691 h 1104900"/>
                <a:gd name="connsiteX172" fmla="*/ 238567 w 1517650"/>
                <a:gd name="connsiteY172" fmla="*/ 241022 h 1104900"/>
                <a:gd name="connsiteX173" fmla="*/ 287327 w 1517650"/>
                <a:gd name="connsiteY173" fmla="*/ 252862 h 1104900"/>
                <a:gd name="connsiteX174" fmla="*/ 301008 w 1517650"/>
                <a:gd name="connsiteY174" fmla="*/ 236550 h 1104900"/>
                <a:gd name="connsiteX175" fmla="*/ 302148 w 1517650"/>
                <a:gd name="connsiteY175" fmla="*/ 199804 h 1104900"/>
                <a:gd name="connsiteX176" fmla="*/ 322582 w 1517650"/>
                <a:gd name="connsiteY176" fmla="*/ 196384 h 1104900"/>
                <a:gd name="connsiteX177" fmla="*/ 341262 w 1517650"/>
                <a:gd name="connsiteY177" fmla="*/ 171565 h 1104900"/>
                <a:gd name="connsiteX178" fmla="*/ 350908 w 1517650"/>
                <a:gd name="connsiteY178" fmla="*/ 168496 h 1104900"/>
                <a:gd name="connsiteX179" fmla="*/ 357398 w 1517650"/>
                <a:gd name="connsiteY179" fmla="*/ 194542 h 1104900"/>
                <a:gd name="connsiteX180" fmla="*/ 378095 w 1517650"/>
                <a:gd name="connsiteY180" fmla="*/ 214099 h 1104900"/>
                <a:gd name="connsiteX181" fmla="*/ 413175 w 1517650"/>
                <a:gd name="connsiteY181" fmla="*/ 227868 h 1104900"/>
                <a:gd name="connsiteX182" fmla="*/ 430101 w 1517650"/>
                <a:gd name="connsiteY182" fmla="*/ 256983 h 1104900"/>
                <a:gd name="connsiteX183" fmla="*/ 420629 w 1517650"/>
                <a:gd name="connsiteY183" fmla="*/ 298465 h 1104900"/>
                <a:gd name="connsiteX184" fmla="*/ 429487 w 1517650"/>
                <a:gd name="connsiteY184" fmla="*/ 313637 h 1104900"/>
                <a:gd name="connsiteX185" fmla="*/ 458690 w 1517650"/>
                <a:gd name="connsiteY185" fmla="*/ 319600 h 1104900"/>
                <a:gd name="connsiteX186" fmla="*/ 491840 w 1517650"/>
                <a:gd name="connsiteY186" fmla="*/ 324424 h 1104900"/>
                <a:gd name="connsiteX187" fmla="*/ 521570 w 1517650"/>
                <a:gd name="connsiteY187" fmla="*/ 345910 h 1104900"/>
                <a:gd name="connsiteX188" fmla="*/ 536742 w 1517650"/>
                <a:gd name="connsiteY188" fmla="*/ 349681 h 1104900"/>
                <a:gd name="connsiteX189" fmla="*/ 547967 w 1517650"/>
                <a:gd name="connsiteY189" fmla="*/ 380989 h 1104900"/>
                <a:gd name="connsiteX190" fmla="*/ 562437 w 1517650"/>
                <a:gd name="connsiteY190" fmla="*/ 400897 h 1104900"/>
                <a:gd name="connsiteX191" fmla="*/ 589536 w 1517650"/>
                <a:gd name="connsiteY191" fmla="*/ 400108 h 1104900"/>
                <a:gd name="connsiteX192" fmla="*/ 640314 w 1517650"/>
                <a:gd name="connsiteY192" fmla="*/ 407562 h 1104900"/>
                <a:gd name="connsiteX193" fmla="*/ 673026 w 1517650"/>
                <a:gd name="connsiteY193" fmla="*/ 402914 h 1104900"/>
                <a:gd name="connsiteX194" fmla="*/ 697318 w 1517650"/>
                <a:gd name="connsiteY194" fmla="*/ 407913 h 1104900"/>
                <a:gd name="connsiteX195" fmla="*/ 733713 w 1517650"/>
                <a:gd name="connsiteY195" fmla="*/ 427996 h 1104900"/>
                <a:gd name="connsiteX196" fmla="*/ 763443 w 1517650"/>
                <a:gd name="connsiteY196" fmla="*/ 427996 h 1104900"/>
                <a:gd name="connsiteX197" fmla="*/ 774317 w 1517650"/>
                <a:gd name="connsiteY197" fmla="*/ 438169 h 1104900"/>
                <a:gd name="connsiteX198" fmla="*/ 802907 w 1517650"/>
                <a:gd name="connsiteY198" fmla="*/ 420541 h 1104900"/>
                <a:gd name="connsiteX199" fmla="*/ 842634 w 1517650"/>
                <a:gd name="connsiteY199" fmla="*/ 409053 h 1104900"/>
                <a:gd name="connsiteX200" fmla="*/ 879468 w 1517650"/>
                <a:gd name="connsiteY200" fmla="*/ 407825 h 1104900"/>
                <a:gd name="connsiteX201" fmla="*/ 908233 w 1517650"/>
                <a:gd name="connsiteY201" fmla="*/ 396073 h 1104900"/>
                <a:gd name="connsiteX202" fmla="*/ 925860 w 1517650"/>
                <a:gd name="connsiteY202" fmla="*/ 378095 h 1104900"/>
                <a:gd name="connsiteX203" fmla="*/ 943049 w 1517650"/>
                <a:gd name="connsiteY203" fmla="*/ 366694 h 1104900"/>
                <a:gd name="connsiteX204" fmla="*/ 939103 w 1517650"/>
                <a:gd name="connsiteY204" fmla="*/ 355469 h 1104900"/>
                <a:gd name="connsiteX205" fmla="*/ 931210 w 1517650"/>
                <a:gd name="connsiteY205" fmla="*/ 342314 h 1104900"/>
                <a:gd name="connsiteX206" fmla="*/ 944102 w 1517650"/>
                <a:gd name="connsiteY206" fmla="*/ 320039 h 1104900"/>
                <a:gd name="connsiteX207" fmla="*/ 957958 w 1517650"/>
                <a:gd name="connsiteY207" fmla="*/ 323196 h 1104900"/>
                <a:gd name="connsiteX208" fmla="*/ 983215 w 1517650"/>
                <a:gd name="connsiteY208" fmla="*/ 330212 h 1104900"/>
                <a:gd name="connsiteX209" fmla="*/ 1007683 w 1517650"/>
                <a:gd name="connsiteY209" fmla="*/ 311795 h 1104900"/>
                <a:gd name="connsiteX210" fmla="*/ 1045218 w 1517650"/>
                <a:gd name="connsiteY210" fmla="*/ 298202 h 1104900"/>
                <a:gd name="connsiteX211" fmla="*/ 1063196 w 1517650"/>
                <a:gd name="connsiteY211" fmla="*/ 274874 h 1104900"/>
                <a:gd name="connsiteX212" fmla="*/ 1080473 w 1517650"/>
                <a:gd name="connsiteY212" fmla="*/ 264701 h 1104900"/>
                <a:gd name="connsiteX213" fmla="*/ 1116166 w 1517650"/>
                <a:gd name="connsiteY213" fmla="*/ 259965 h 1104900"/>
                <a:gd name="connsiteX214" fmla="*/ 1135548 w 1517650"/>
                <a:gd name="connsiteY214" fmla="*/ 263999 h 1104900"/>
                <a:gd name="connsiteX215" fmla="*/ 1138266 w 1517650"/>
                <a:gd name="connsiteY215" fmla="*/ 251283 h 1104900"/>
                <a:gd name="connsiteX216" fmla="*/ 1115991 w 1517650"/>
                <a:gd name="connsiteY216" fmla="*/ 225938 h 1104900"/>
                <a:gd name="connsiteX217" fmla="*/ 1096258 w 1517650"/>
                <a:gd name="connsiteY217" fmla="*/ 214274 h 1104900"/>
                <a:gd name="connsiteX218" fmla="*/ 1077316 w 1517650"/>
                <a:gd name="connsiteY218" fmla="*/ 227780 h 1104900"/>
                <a:gd name="connsiteX219" fmla="*/ 1053023 w 1517650"/>
                <a:gd name="connsiteY219" fmla="*/ 222080 h 1104900"/>
                <a:gd name="connsiteX220" fmla="*/ 1039079 w 1517650"/>
                <a:gd name="connsiteY220" fmla="*/ 226728 h 1104900"/>
                <a:gd name="connsiteX221" fmla="*/ 1032765 w 1517650"/>
                <a:gd name="connsiteY221" fmla="*/ 211731 h 1104900"/>
                <a:gd name="connsiteX222" fmla="*/ 1050129 w 1517650"/>
                <a:gd name="connsiteY222" fmla="*/ 174635 h 1104900"/>
                <a:gd name="connsiteX223" fmla="*/ 1062144 w 1517650"/>
                <a:gd name="connsiteY223" fmla="*/ 146133 h 1104900"/>
                <a:gd name="connsiteX224" fmla="*/ 1091699 w 1517650"/>
                <a:gd name="connsiteY224" fmla="*/ 160427 h 1104900"/>
                <a:gd name="connsiteX225" fmla="*/ 1126339 w 1517650"/>
                <a:gd name="connsiteY225" fmla="*/ 136398 h 1104900"/>
                <a:gd name="connsiteX226" fmla="*/ 1126076 w 1517650"/>
                <a:gd name="connsiteY226" fmla="*/ 119472 h 1104900"/>
                <a:gd name="connsiteX227" fmla="*/ 1148264 w 1517650"/>
                <a:gd name="connsiteY227" fmla="*/ 77991 h 1104900"/>
                <a:gd name="connsiteX228" fmla="*/ 1161945 w 1517650"/>
                <a:gd name="connsiteY228" fmla="*/ 65274 h 1104900"/>
                <a:gd name="connsiteX229" fmla="*/ 1161594 w 1517650"/>
                <a:gd name="connsiteY229" fmla="*/ 43174 h 1104900"/>
                <a:gd name="connsiteX230" fmla="*/ 1148089 w 1517650"/>
                <a:gd name="connsiteY230" fmla="*/ 33528 h 1104900"/>
                <a:gd name="connsiteX231" fmla="*/ 1168435 w 1517650"/>
                <a:gd name="connsiteY231" fmla="*/ 13269 h 1104900"/>
                <a:gd name="connsiteX232" fmla="*/ 1198954 w 1517650"/>
                <a:gd name="connsiteY232" fmla="*/ 5902 h 1104900"/>
                <a:gd name="connsiteX233" fmla="*/ 1231577 w 1517650"/>
                <a:gd name="connsiteY233" fmla="*/ 4763 h 1104900"/>
                <a:gd name="connsiteX234" fmla="*/ 1268411 w 1517650"/>
                <a:gd name="connsiteY234" fmla="*/ 16952 h 1104900"/>
                <a:gd name="connsiteX235" fmla="*/ 1289985 w 1517650"/>
                <a:gd name="connsiteY235" fmla="*/ 31949 h 1104900"/>
                <a:gd name="connsiteX236" fmla="*/ 1305157 w 1517650"/>
                <a:gd name="connsiteY236" fmla="*/ 72378 h 1104900"/>
                <a:gd name="connsiteX237" fmla="*/ 1314365 w 1517650"/>
                <a:gd name="connsiteY237" fmla="*/ 89392 h 1104900"/>
                <a:gd name="connsiteX238" fmla="*/ 1322960 w 1517650"/>
                <a:gd name="connsiteY238" fmla="*/ 113333 h 1104900"/>
                <a:gd name="connsiteX239" fmla="*/ 1332168 w 1517650"/>
                <a:gd name="connsiteY239" fmla="*/ 151131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517650" h="1104900">
                  <a:moveTo>
                    <a:pt x="906304" y="1094066"/>
                  </a:moveTo>
                  <a:lnTo>
                    <a:pt x="885081" y="1106432"/>
                  </a:lnTo>
                  <a:lnTo>
                    <a:pt x="864910" y="1098451"/>
                  </a:lnTo>
                  <a:lnTo>
                    <a:pt x="864208" y="1076263"/>
                  </a:lnTo>
                  <a:lnTo>
                    <a:pt x="876311" y="1064512"/>
                  </a:lnTo>
                  <a:lnTo>
                    <a:pt x="903147" y="1057233"/>
                  </a:lnTo>
                  <a:lnTo>
                    <a:pt x="917266" y="1057847"/>
                  </a:lnTo>
                  <a:lnTo>
                    <a:pt x="922791" y="1067757"/>
                  </a:lnTo>
                  <a:lnTo>
                    <a:pt x="912004" y="1079157"/>
                  </a:lnTo>
                  <a:lnTo>
                    <a:pt x="906304" y="1094066"/>
                  </a:lnTo>
                  <a:close/>
                  <a:moveTo>
                    <a:pt x="1332168" y="151131"/>
                  </a:moveTo>
                  <a:lnTo>
                    <a:pt x="1374965" y="163234"/>
                  </a:lnTo>
                  <a:lnTo>
                    <a:pt x="1404081" y="189806"/>
                  </a:lnTo>
                  <a:lnTo>
                    <a:pt x="1413991" y="224447"/>
                  </a:lnTo>
                  <a:lnTo>
                    <a:pt x="1451350" y="224447"/>
                  </a:lnTo>
                  <a:lnTo>
                    <a:pt x="1472661" y="209977"/>
                  </a:lnTo>
                  <a:lnTo>
                    <a:pt x="1513266" y="199102"/>
                  </a:lnTo>
                  <a:lnTo>
                    <a:pt x="1500374" y="232077"/>
                  </a:lnTo>
                  <a:lnTo>
                    <a:pt x="1490815" y="245320"/>
                  </a:lnTo>
                  <a:lnTo>
                    <a:pt x="1482395" y="284433"/>
                  </a:lnTo>
                  <a:lnTo>
                    <a:pt x="1465820" y="318548"/>
                  </a:lnTo>
                  <a:lnTo>
                    <a:pt x="1436003" y="312409"/>
                  </a:lnTo>
                  <a:lnTo>
                    <a:pt x="1414867" y="324687"/>
                  </a:lnTo>
                  <a:lnTo>
                    <a:pt x="1421357" y="354154"/>
                  </a:lnTo>
                  <a:lnTo>
                    <a:pt x="1417849" y="394056"/>
                  </a:lnTo>
                  <a:lnTo>
                    <a:pt x="1405309" y="394933"/>
                  </a:lnTo>
                  <a:lnTo>
                    <a:pt x="1405484" y="411859"/>
                  </a:lnTo>
                  <a:lnTo>
                    <a:pt x="1389610" y="392215"/>
                  </a:lnTo>
                  <a:lnTo>
                    <a:pt x="1379876" y="410895"/>
                  </a:lnTo>
                  <a:lnTo>
                    <a:pt x="1341902" y="425102"/>
                  </a:lnTo>
                  <a:lnTo>
                    <a:pt x="1345761" y="442378"/>
                  </a:lnTo>
                  <a:lnTo>
                    <a:pt x="1324538" y="441150"/>
                  </a:lnTo>
                  <a:lnTo>
                    <a:pt x="1312874" y="430890"/>
                  </a:lnTo>
                  <a:lnTo>
                    <a:pt x="1295948" y="454042"/>
                  </a:lnTo>
                  <a:lnTo>
                    <a:pt x="1268849" y="471406"/>
                  </a:lnTo>
                  <a:lnTo>
                    <a:pt x="1248854" y="492016"/>
                  </a:lnTo>
                  <a:lnTo>
                    <a:pt x="1214477" y="501312"/>
                  </a:lnTo>
                  <a:lnTo>
                    <a:pt x="1196411" y="516133"/>
                  </a:lnTo>
                  <a:lnTo>
                    <a:pt x="1169925" y="524727"/>
                  </a:lnTo>
                  <a:lnTo>
                    <a:pt x="1182992" y="510082"/>
                  </a:lnTo>
                  <a:lnTo>
                    <a:pt x="1177819" y="497716"/>
                  </a:lnTo>
                  <a:lnTo>
                    <a:pt x="1197287" y="476230"/>
                  </a:lnTo>
                  <a:lnTo>
                    <a:pt x="1184308" y="459304"/>
                  </a:lnTo>
                  <a:lnTo>
                    <a:pt x="1162910" y="470705"/>
                  </a:lnTo>
                  <a:lnTo>
                    <a:pt x="1135109" y="492980"/>
                  </a:lnTo>
                  <a:lnTo>
                    <a:pt x="1119937" y="513502"/>
                  </a:lnTo>
                  <a:lnTo>
                    <a:pt x="1095820" y="514993"/>
                  </a:lnTo>
                  <a:lnTo>
                    <a:pt x="1083279" y="529726"/>
                  </a:lnTo>
                  <a:lnTo>
                    <a:pt x="1096258" y="550861"/>
                  </a:lnTo>
                  <a:lnTo>
                    <a:pt x="1116342" y="555948"/>
                  </a:lnTo>
                  <a:lnTo>
                    <a:pt x="1117131" y="569804"/>
                  </a:lnTo>
                  <a:lnTo>
                    <a:pt x="1136600" y="578749"/>
                  </a:lnTo>
                  <a:lnTo>
                    <a:pt x="1164138" y="556737"/>
                  </a:lnTo>
                  <a:lnTo>
                    <a:pt x="1185974" y="568752"/>
                  </a:lnTo>
                  <a:lnTo>
                    <a:pt x="1201848" y="569541"/>
                  </a:lnTo>
                  <a:lnTo>
                    <a:pt x="1205882" y="585678"/>
                  </a:lnTo>
                  <a:lnTo>
                    <a:pt x="1171066" y="594184"/>
                  </a:lnTo>
                  <a:lnTo>
                    <a:pt x="1159577" y="610584"/>
                  </a:lnTo>
                  <a:lnTo>
                    <a:pt x="1135636" y="625756"/>
                  </a:lnTo>
                  <a:lnTo>
                    <a:pt x="1123007" y="646716"/>
                  </a:lnTo>
                  <a:lnTo>
                    <a:pt x="1149492" y="663028"/>
                  </a:lnTo>
                  <a:lnTo>
                    <a:pt x="1159139" y="692056"/>
                  </a:lnTo>
                  <a:lnTo>
                    <a:pt x="1174135" y="718804"/>
                  </a:lnTo>
                  <a:lnTo>
                    <a:pt x="1190798" y="740992"/>
                  </a:lnTo>
                  <a:lnTo>
                    <a:pt x="1190359" y="762302"/>
                  </a:lnTo>
                  <a:lnTo>
                    <a:pt x="1174924" y="770108"/>
                  </a:lnTo>
                  <a:lnTo>
                    <a:pt x="1180800" y="785280"/>
                  </a:lnTo>
                  <a:lnTo>
                    <a:pt x="1195270" y="794050"/>
                  </a:lnTo>
                  <a:lnTo>
                    <a:pt x="1191500" y="816939"/>
                  </a:lnTo>
                  <a:lnTo>
                    <a:pt x="1185273" y="839039"/>
                  </a:lnTo>
                  <a:lnTo>
                    <a:pt x="1171504" y="841494"/>
                  </a:lnTo>
                  <a:lnTo>
                    <a:pt x="1153526" y="871399"/>
                  </a:lnTo>
                  <a:lnTo>
                    <a:pt x="1133618" y="907268"/>
                  </a:lnTo>
                  <a:lnTo>
                    <a:pt x="1110817" y="939541"/>
                  </a:lnTo>
                  <a:lnTo>
                    <a:pt x="1076965" y="964272"/>
                  </a:lnTo>
                  <a:lnTo>
                    <a:pt x="1042763" y="986636"/>
                  </a:lnTo>
                  <a:lnTo>
                    <a:pt x="1015050" y="989705"/>
                  </a:lnTo>
                  <a:lnTo>
                    <a:pt x="1000053" y="1001457"/>
                  </a:lnTo>
                  <a:lnTo>
                    <a:pt x="991546" y="992862"/>
                  </a:lnTo>
                  <a:lnTo>
                    <a:pt x="977603" y="1006017"/>
                  </a:lnTo>
                  <a:lnTo>
                    <a:pt x="943225" y="1019172"/>
                  </a:lnTo>
                  <a:lnTo>
                    <a:pt x="917178" y="1023206"/>
                  </a:lnTo>
                  <a:lnTo>
                    <a:pt x="908759" y="1050831"/>
                  </a:lnTo>
                  <a:lnTo>
                    <a:pt x="895166" y="1052322"/>
                  </a:lnTo>
                  <a:lnTo>
                    <a:pt x="888676" y="1033379"/>
                  </a:lnTo>
                  <a:lnTo>
                    <a:pt x="894465" y="1023206"/>
                  </a:lnTo>
                  <a:lnTo>
                    <a:pt x="861490" y="1014787"/>
                  </a:lnTo>
                  <a:lnTo>
                    <a:pt x="849826" y="1019084"/>
                  </a:lnTo>
                  <a:lnTo>
                    <a:pt x="825095" y="1012243"/>
                  </a:lnTo>
                  <a:lnTo>
                    <a:pt x="813431" y="1001544"/>
                  </a:lnTo>
                  <a:lnTo>
                    <a:pt x="817289" y="986285"/>
                  </a:lnTo>
                  <a:lnTo>
                    <a:pt x="794839" y="981461"/>
                  </a:lnTo>
                  <a:lnTo>
                    <a:pt x="782999" y="971464"/>
                  </a:lnTo>
                  <a:lnTo>
                    <a:pt x="762039" y="985671"/>
                  </a:lnTo>
                  <a:lnTo>
                    <a:pt x="738098" y="988740"/>
                  </a:lnTo>
                  <a:lnTo>
                    <a:pt x="718453" y="988565"/>
                  </a:lnTo>
                  <a:lnTo>
                    <a:pt x="705299" y="995055"/>
                  </a:lnTo>
                  <a:lnTo>
                    <a:pt x="692582" y="998913"/>
                  </a:lnTo>
                  <a:lnTo>
                    <a:pt x="696265" y="1028994"/>
                  </a:lnTo>
                  <a:lnTo>
                    <a:pt x="683111" y="1028292"/>
                  </a:lnTo>
                  <a:lnTo>
                    <a:pt x="680918" y="1022153"/>
                  </a:lnTo>
                  <a:lnTo>
                    <a:pt x="680216" y="1011279"/>
                  </a:lnTo>
                  <a:lnTo>
                    <a:pt x="662151" y="1018909"/>
                  </a:lnTo>
                  <a:lnTo>
                    <a:pt x="651539" y="1014085"/>
                  </a:lnTo>
                  <a:lnTo>
                    <a:pt x="633298" y="1004175"/>
                  </a:lnTo>
                  <a:lnTo>
                    <a:pt x="640489" y="982163"/>
                  </a:lnTo>
                  <a:lnTo>
                    <a:pt x="624879" y="976989"/>
                  </a:lnTo>
                  <a:lnTo>
                    <a:pt x="619003" y="952433"/>
                  </a:lnTo>
                  <a:lnTo>
                    <a:pt x="593044" y="956906"/>
                  </a:lnTo>
                  <a:lnTo>
                    <a:pt x="596026" y="925071"/>
                  </a:lnTo>
                  <a:lnTo>
                    <a:pt x="619354" y="902445"/>
                  </a:lnTo>
                  <a:lnTo>
                    <a:pt x="620319" y="879906"/>
                  </a:lnTo>
                  <a:lnTo>
                    <a:pt x="619617" y="858859"/>
                  </a:lnTo>
                  <a:lnTo>
                    <a:pt x="608917" y="852281"/>
                  </a:lnTo>
                  <a:lnTo>
                    <a:pt x="600674" y="835969"/>
                  </a:lnTo>
                  <a:lnTo>
                    <a:pt x="586292" y="838074"/>
                  </a:lnTo>
                  <a:lnTo>
                    <a:pt x="559807" y="833952"/>
                  </a:lnTo>
                  <a:lnTo>
                    <a:pt x="568138" y="822289"/>
                  </a:lnTo>
                  <a:lnTo>
                    <a:pt x="556649" y="804836"/>
                  </a:lnTo>
                  <a:lnTo>
                    <a:pt x="539110" y="816676"/>
                  </a:lnTo>
                  <a:lnTo>
                    <a:pt x="518413" y="809835"/>
                  </a:lnTo>
                  <a:lnTo>
                    <a:pt x="490086" y="827638"/>
                  </a:lnTo>
                  <a:lnTo>
                    <a:pt x="467723" y="848335"/>
                  </a:lnTo>
                  <a:lnTo>
                    <a:pt x="447903" y="851755"/>
                  </a:lnTo>
                  <a:lnTo>
                    <a:pt x="437116" y="844301"/>
                  </a:lnTo>
                  <a:lnTo>
                    <a:pt x="424137" y="843599"/>
                  </a:lnTo>
                  <a:lnTo>
                    <a:pt x="406597" y="837197"/>
                  </a:lnTo>
                  <a:lnTo>
                    <a:pt x="393355" y="844213"/>
                  </a:lnTo>
                  <a:lnTo>
                    <a:pt x="377130" y="864735"/>
                  </a:lnTo>
                  <a:lnTo>
                    <a:pt x="375026" y="842985"/>
                  </a:lnTo>
                  <a:lnTo>
                    <a:pt x="360029" y="848773"/>
                  </a:lnTo>
                  <a:lnTo>
                    <a:pt x="331352" y="846055"/>
                  </a:lnTo>
                  <a:lnTo>
                    <a:pt x="303552" y="839653"/>
                  </a:lnTo>
                  <a:lnTo>
                    <a:pt x="283556" y="827463"/>
                  </a:lnTo>
                  <a:lnTo>
                    <a:pt x="264438" y="821938"/>
                  </a:lnTo>
                  <a:lnTo>
                    <a:pt x="256194" y="808520"/>
                  </a:lnTo>
                  <a:lnTo>
                    <a:pt x="242338" y="804486"/>
                  </a:lnTo>
                  <a:lnTo>
                    <a:pt x="217519" y="786156"/>
                  </a:lnTo>
                  <a:lnTo>
                    <a:pt x="197787" y="777474"/>
                  </a:lnTo>
                  <a:lnTo>
                    <a:pt x="187614" y="784227"/>
                  </a:lnTo>
                  <a:lnTo>
                    <a:pt x="153412" y="764407"/>
                  </a:lnTo>
                  <a:lnTo>
                    <a:pt x="129295" y="746254"/>
                  </a:lnTo>
                  <a:lnTo>
                    <a:pt x="122366" y="714419"/>
                  </a:lnTo>
                  <a:lnTo>
                    <a:pt x="139994" y="718278"/>
                  </a:lnTo>
                  <a:lnTo>
                    <a:pt x="140783" y="703457"/>
                  </a:lnTo>
                  <a:lnTo>
                    <a:pt x="130960" y="688460"/>
                  </a:lnTo>
                  <a:lnTo>
                    <a:pt x="133416" y="664431"/>
                  </a:lnTo>
                  <a:lnTo>
                    <a:pt x="107019" y="629439"/>
                  </a:lnTo>
                  <a:lnTo>
                    <a:pt x="66590" y="617249"/>
                  </a:lnTo>
                  <a:lnTo>
                    <a:pt x="59311" y="593921"/>
                  </a:lnTo>
                  <a:lnTo>
                    <a:pt x="41157" y="579626"/>
                  </a:lnTo>
                  <a:lnTo>
                    <a:pt x="36772" y="570769"/>
                  </a:lnTo>
                  <a:lnTo>
                    <a:pt x="33089" y="553142"/>
                  </a:lnTo>
                  <a:lnTo>
                    <a:pt x="33966" y="541039"/>
                  </a:lnTo>
                  <a:lnTo>
                    <a:pt x="19057" y="533936"/>
                  </a:lnTo>
                  <a:lnTo>
                    <a:pt x="10989" y="537093"/>
                  </a:lnTo>
                  <a:lnTo>
                    <a:pt x="4763" y="507977"/>
                  </a:lnTo>
                  <a:lnTo>
                    <a:pt x="11778" y="500698"/>
                  </a:lnTo>
                  <a:lnTo>
                    <a:pt x="8358" y="493243"/>
                  </a:lnTo>
                  <a:lnTo>
                    <a:pt x="31861" y="478072"/>
                  </a:lnTo>
                  <a:lnTo>
                    <a:pt x="48875" y="471757"/>
                  </a:lnTo>
                  <a:lnTo>
                    <a:pt x="74921" y="476054"/>
                  </a:lnTo>
                  <a:lnTo>
                    <a:pt x="84217" y="455445"/>
                  </a:lnTo>
                  <a:lnTo>
                    <a:pt x="115789" y="451587"/>
                  </a:lnTo>
                  <a:lnTo>
                    <a:pt x="124558" y="438607"/>
                  </a:lnTo>
                  <a:lnTo>
                    <a:pt x="163321" y="420804"/>
                  </a:lnTo>
                  <a:lnTo>
                    <a:pt x="166741" y="413350"/>
                  </a:lnTo>
                  <a:lnTo>
                    <a:pt x="164812" y="394319"/>
                  </a:lnTo>
                  <a:lnTo>
                    <a:pt x="181650" y="385550"/>
                  </a:lnTo>
                  <a:lnTo>
                    <a:pt x="159550" y="326353"/>
                  </a:lnTo>
                  <a:lnTo>
                    <a:pt x="208223" y="312497"/>
                  </a:lnTo>
                  <a:lnTo>
                    <a:pt x="220851" y="304691"/>
                  </a:lnTo>
                  <a:lnTo>
                    <a:pt x="238567" y="241022"/>
                  </a:lnTo>
                  <a:lnTo>
                    <a:pt x="287327" y="252862"/>
                  </a:lnTo>
                  <a:lnTo>
                    <a:pt x="301008" y="236550"/>
                  </a:lnTo>
                  <a:lnTo>
                    <a:pt x="302148" y="199804"/>
                  </a:lnTo>
                  <a:lnTo>
                    <a:pt x="322582" y="196384"/>
                  </a:lnTo>
                  <a:lnTo>
                    <a:pt x="341262" y="171565"/>
                  </a:lnTo>
                  <a:lnTo>
                    <a:pt x="350908" y="168496"/>
                  </a:lnTo>
                  <a:lnTo>
                    <a:pt x="357398" y="194542"/>
                  </a:lnTo>
                  <a:lnTo>
                    <a:pt x="378095" y="214099"/>
                  </a:lnTo>
                  <a:lnTo>
                    <a:pt x="413175" y="227868"/>
                  </a:lnTo>
                  <a:lnTo>
                    <a:pt x="430101" y="256983"/>
                  </a:lnTo>
                  <a:lnTo>
                    <a:pt x="420629" y="298465"/>
                  </a:lnTo>
                  <a:lnTo>
                    <a:pt x="429487" y="313637"/>
                  </a:lnTo>
                  <a:lnTo>
                    <a:pt x="458690" y="319600"/>
                  </a:lnTo>
                  <a:lnTo>
                    <a:pt x="491840" y="324424"/>
                  </a:lnTo>
                  <a:lnTo>
                    <a:pt x="521570" y="345910"/>
                  </a:lnTo>
                  <a:lnTo>
                    <a:pt x="536742" y="349681"/>
                  </a:lnTo>
                  <a:lnTo>
                    <a:pt x="547967" y="380989"/>
                  </a:lnTo>
                  <a:lnTo>
                    <a:pt x="562437" y="400897"/>
                  </a:lnTo>
                  <a:lnTo>
                    <a:pt x="589536" y="400108"/>
                  </a:lnTo>
                  <a:lnTo>
                    <a:pt x="640314" y="407562"/>
                  </a:lnTo>
                  <a:lnTo>
                    <a:pt x="673026" y="402914"/>
                  </a:lnTo>
                  <a:lnTo>
                    <a:pt x="697318" y="407913"/>
                  </a:lnTo>
                  <a:lnTo>
                    <a:pt x="733713" y="427996"/>
                  </a:lnTo>
                  <a:lnTo>
                    <a:pt x="763443" y="427996"/>
                  </a:lnTo>
                  <a:lnTo>
                    <a:pt x="774317" y="438169"/>
                  </a:lnTo>
                  <a:lnTo>
                    <a:pt x="802907" y="420541"/>
                  </a:lnTo>
                  <a:lnTo>
                    <a:pt x="842634" y="409053"/>
                  </a:lnTo>
                  <a:lnTo>
                    <a:pt x="879468" y="407825"/>
                  </a:lnTo>
                  <a:lnTo>
                    <a:pt x="908233" y="396073"/>
                  </a:lnTo>
                  <a:lnTo>
                    <a:pt x="925860" y="378095"/>
                  </a:lnTo>
                  <a:lnTo>
                    <a:pt x="943049" y="366694"/>
                  </a:lnTo>
                  <a:lnTo>
                    <a:pt x="939103" y="355469"/>
                  </a:lnTo>
                  <a:lnTo>
                    <a:pt x="931210" y="342314"/>
                  </a:lnTo>
                  <a:lnTo>
                    <a:pt x="944102" y="320039"/>
                  </a:lnTo>
                  <a:lnTo>
                    <a:pt x="957958" y="323196"/>
                  </a:lnTo>
                  <a:lnTo>
                    <a:pt x="983215" y="330212"/>
                  </a:lnTo>
                  <a:lnTo>
                    <a:pt x="1007683" y="311795"/>
                  </a:lnTo>
                  <a:lnTo>
                    <a:pt x="1045218" y="298202"/>
                  </a:lnTo>
                  <a:lnTo>
                    <a:pt x="1063196" y="274874"/>
                  </a:lnTo>
                  <a:lnTo>
                    <a:pt x="1080473" y="264701"/>
                  </a:lnTo>
                  <a:lnTo>
                    <a:pt x="1116166" y="259965"/>
                  </a:lnTo>
                  <a:lnTo>
                    <a:pt x="1135548" y="263999"/>
                  </a:lnTo>
                  <a:lnTo>
                    <a:pt x="1138266" y="251283"/>
                  </a:lnTo>
                  <a:lnTo>
                    <a:pt x="1115991" y="225938"/>
                  </a:lnTo>
                  <a:lnTo>
                    <a:pt x="1096258" y="214274"/>
                  </a:lnTo>
                  <a:lnTo>
                    <a:pt x="1077316" y="227780"/>
                  </a:lnTo>
                  <a:lnTo>
                    <a:pt x="1053023" y="222080"/>
                  </a:lnTo>
                  <a:lnTo>
                    <a:pt x="1039079" y="226728"/>
                  </a:lnTo>
                  <a:lnTo>
                    <a:pt x="1032765" y="211731"/>
                  </a:lnTo>
                  <a:lnTo>
                    <a:pt x="1050129" y="174635"/>
                  </a:lnTo>
                  <a:lnTo>
                    <a:pt x="1062144" y="146133"/>
                  </a:lnTo>
                  <a:lnTo>
                    <a:pt x="1091699" y="160427"/>
                  </a:lnTo>
                  <a:lnTo>
                    <a:pt x="1126339" y="136398"/>
                  </a:lnTo>
                  <a:lnTo>
                    <a:pt x="1126076" y="119472"/>
                  </a:lnTo>
                  <a:lnTo>
                    <a:pt x="1148264" y="77991"/>
                  </a:lnTo>
                  <a:lnTo>
                    <a:pt x="1161945" y="65274"/>
                  </a:lnTo>
                  <a:lnTo>
                    <a:pt x="1161594" y="43174"/>
                  </a:lnTo>
                  <a:lnTo>
                    <a:pt x="1148089" y="33528"/>
                  </a:lnTo>
                  <a:lnTo>
                    <a:pt x="1168435" y="13269"/>
                  </a:lnTo>
                  <a:lnTo>
                    <a:pt x="1198954" y="5902"/>
                  </a:lnTo>
                  <a:lnTo>
                    <a:pt x="1231577" y="4763"/>
                  </a:lnTo>
                  <a:lnTo>
                    <a:pt x="1268411" y="16952"/>
                  </a:lnTo>
                  <a:lnTo>
                    <a:pt x="1289985" y="31949"/>
                  </a:lnTo>
                  <a:lnTo>
                    <a:pt x="1305157" y="72378"/>
                  </a:lnTo>
                  <a:lnTo>
                    <a:pt x="1314365" y="89392"/>
                  </a:lnTo>
                  <a:lnTo>
                    <a:pt x="1322960" y="113333"/>
                  </a:lnTo>
                  <a:lnTo>
                    <a:pt x="1332168" y="1511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9" name="Freeform: Shape 1544">
              <a:extLst>
                <a:ext uri="{FF2B5EF4-FFF2-40B4-BE49-F238E27FC236}">
                  <a16:creationId xmlns:a16="http://schemas.microsoft.com/office/drawing/2014/main" id="{21E55305-3E3E-4D44-A7D6-4EC323C176AA}"/>
                </a:ext>
              </a:extLst>
            </p:cNvPr>
            <p:cNvSpPr/>
            <p:nvPr/>
          </p:nvSpPr>
          <p:spPr>
            <a:xfrm>
              <a:off x="6174816" y="4627875"/>
              <a:ext cx="248380" cy="341522"/>
            </a:xfrm>
            <a:custGeom>
              <a:avLst/>
              <a:gdLst>
                <a:gd name="connsiteX0" fmla="*/ 93777 w 304800"/>
                <a:gd name="connsiteY0" fmla="*/ 314689 h 419100"/>
                <a:gd name="connsiteX1" fmla="*/ 83253 w 304800"/>
                <a:gd name="connsiteY1" fmla="*/ 308901 h 419100"/>
                <a:gd name="connsiteX2" fmla="*/ 71150 w 304800"/>
                <a:gd name="connsiteY2" fmla="*/ 300833 h 419100"/>
                <a:gd name="connsiteX3" fmla="*/ 64134 w 304800"/>
                <a:gd name="connsiteY3" fmla="*/ 304692 h 419100"/>
                <a:gd name="connsiteX4" fmla="*/ 43262 w 304800"/>
                <a:gd name="connsiteY4" fmla="*/ 301271 h 419100"/>
                <a:gd name="connsiteX5" fmla="*/ 37299 w 304800"/>
                <a:gd name="connsiteY5" fmla="*/ 290747 h 419100"/>
                <a:gd name="connsiteX6" fmla="*/ 32738 w 304800"/>
                <a:gd name="connsiteY6" fmla="*/ 291186 h 419100"/>
                <a:gd name="connsiteX7" fmla="*/ 8095 w 304800"/>
                <a:gd name="connsiteY7" fmla="*/ 277242 h 419100"/>
                <a:gd name="connsiteX8" fmla="*/ 4763 w 304800"/>
                <a:gd name="connsiteY8" fmla="*/ 269612 h 419100"/>
                <a:gd name="connsiteX9" fmla="*/ 13971 w 304800"/>
                <a:gd name="connsiteY9" fmla="*/ 267770 h 419100"/>
                <a:gd name="connsiteX10" fmla="*/ 12918 w 304800"/>
                <a:gd name="connsiteY10" fmla="*/ 255580 h 419100"/>
                <a:gd name="connsiteX11" fmla="*/ 18619 w 304800"/>
                <a:gd name="connsiteY11" fmla="*/ 246723 h 419100"/>
                <a:gd name="connsiteX12" fmla="*/ 30809 w 304800"/>
                <a:gd name="connsiteY12" fmla="*/ 245057 h 419100"/>
                <a:gd name="connsiteX13" fmla="*/ 41245 w 304800"/>
                <a:gd name="connsiteY13" fmla="*/ 229709 h 419100"/>
                <a:gd name="connsiteX14" fmla="*/ 50629 w 304800"/>
                <a:gd name="connsiteY14" fmla="*/ 216905 h 419100"/>
                <a:gd name="connsiteX15" fmla="*/ 41508 w 304800"/>
                <a:gd name="connsiteY15" fmla="*/ 211029 h 419100"/>
                <a:gd name="connsiteX16" fmla="*/ 46156 w 304800"/>
                <a:gd name="connsiteY16" fmla="*/ 196822 h 419100"/>
                <a:gd name="connsiteX17" fmla="*/ 40631 w 304800"/>
                <a:gd name="connsiteY17" fmla="*/ 174371 h 419100"/>
                <a:gd name="connsiteX18" fmla="*/ 45893 w 304800"/>
                <a:gd name="connsiteY18" fmla="*/ 167969 h 419100"/>
                <a:gd name="connsiteX19" fmla="*/ 42034 w 304800"/>
                <a:gd name="connsiteY19" fmla="*/ 147185 h 419100"/>
                <a:gd name="connsiteX20" fmla="*/ 32037 w 304800"/>
                <a:gd name="connsiteY20" fmla="*/ 134030 h 419100"/>
                <a:gd name="connsiteX21" fmla="*/ 35194 w 304800"/>
                <a:gd name="connsiteY21" fmla="*/ 122103 h 419100"/>
                <a:gd name="connsiteX22" fmla="*/ 43174 w 304800"/>
                <a:gd name="connsiteY22" fmla="*/ 123857 h 419100"/>
                <a:gd name="connsiteX23" fmla="*/ 47822 w 304800"/>
                <a:gd name="connsiteY23" fmla="*/ 116490 h 419100"/>
                <a:gd name="connsiteX24" fmla="*/ 42122 w 304800"/>
                <a:gd name="connsiteY24" fmla="*/ 102020 h 419100"/>
                <a:gd name="connsiteX25" fmla="*/ 45104 w 304800"/>
                <a:gd name="connsiteY25" fmla="*/ 98337 h 419100"/>
                <a:gd name="connsiteX26" fmla="*/ 57732 w 304800"/>
                <a:gd name="connsiteY26" fmla="*/ 99126 h 419100"/>
                <a:gd name="connsiteX27" fmla="*/ 76237 w 304800"/>
                <a:gd name="connsiteY27" fmla="*/ 81850 h 419100"/>
                <a:gd name="connsiteX28" fmla="*/ 86322 w 304800"/>
                <a:gd name="connsiteY28" fmla="*/ 79218 h 419100"/>
                <a:gd name="connsiteX29" fmla="*/ 86585 w 304800"/>
                <a:gd name="connsiteY29" fmla="*/ 71063 h 419100"/>
                <a:gd name="connsiteX30" fmla="*/ 91146 w 304800"/>
                <a:gd name="connsiteY30" fmla="*/ 50103 h 419100"/>
                <a:gd name="connsiteX31" fmla="*/ 105265 w 304800"/>
                <a:gd name="connsiteY31" fmla="*/ 38527 h 419100"/>
                <a:gd name="connsiteX32" fmla="*/ 120700 w 304800"/>
                <a:gd name="connsiteY32" fmla="*/ 38088 h 419100"/>
                <a:gd name="connsiteX33" fmla="*/ 122629 w 304800"/>
                <a:gd name="connsiteY33" fmla="*/ 32914 h 419100"/>
                <a:gd name="connsiteX34" fmla="*/ 141923 w 304800"/>
                <a:gd name="connsiteY34" fmla="*/ 34931 h 419100"/>
                <a:gd name="connsiteX35" fmla="*/ 161304 w 304800"/>
                <a:gd name="connsiteY35" fmla="*/ 22390 h 419100"/>
                <a:gd name="connsiteX36" fmla="*/ 170863 w 304800"/>
                <a:gd name="connsiteY36" fmla="*/ 16777 h 419100"/>
                <a:gd name="connsiteX37" fmla="*/ 182703 w 304800"/>
                <a:gd name="connsiteY37" fmla="*/ 4763 h 419100"/>
                <a:gd name="connsiteX38" fmla="*/ 191473 w 304800"/>
                <a:gd name="connsiteY38" fmla="*/ 6253 h 419100"/>
                <a:gd name="connsiteX39" fmla="*/ 197875 w 304800"/>
                <a:gd name="connsiteY39" fmla="*/ 12831 h 419100"/>
                <a:gd name="connsiteX40" fmla="*/ 193139 w 304800"/>
                <a:gd name="connsiteY40" fmla="*/ 21250 h 419100"/>
                <a:gd name="connsiteX41" fmla="*/ 177353 w 304800"/>
                <a:gd name="connsiteY41" fmla="*/ 25459 h 419100"/>
                <a:gd name="connsiteX42" fmla="*/ 171127 w 304800"/>
                <a:gd name="connsiteY42" fmla="*/ 37913 h 419100"/>
                <a:gd name="connsiteX43" fmla="*/ 161567 w 304800"/>
                <a:gd name="connsiteY43" fmla="*/ 45016 h 419100"/>
                <a:gd name="connsiteX44" fmla="*/ 154464 w 304800"/>
                <a:gd name="connsiteY44" fmla="*/ 54312 h 419100"/>
                <a:gd name="connsiteX45" fmla="*/ 151394 w 304800"/>
                <a:gd name="connsiteY45" fmla="*/ 71940 h 419100"/>
                <a:gd name="connsiteX46" fmla="*/ 144642 w 304800"/>
                <a:gd name="connsiteY46" fmla="*/ 86498 h 419100"/>
                <a:gd name="connsiteX47" fmla="*/ 157270 w 304800"/>
                <a:gd name="connsiteY47" fmla="*/ 88076 h 419100"/>
                <a:gd name="connsiteX48" fmla="*/ 160427 w 304800"/>
                <a:gd name="connsiteY48" fmla="*/ 99477 h 419100"/>
                <a:gd name="connsiteX49" fmla="*/ 165865 w 304800"/>
                <a:gd name="connsiteY49" fmla="*/ 104914 h 419100"/>
                <a:gd name="connsiteX50" fmla="*/ 167794 w 304800"/>
                <a:gd name="connsiteY50" fmla="*/ 114824 h 419100"/>
                <a:gd name="connsiteX51" fmla="*/ 164900 w 304800"/>
                <a:gd name="connsiteY51" fmla="*/ 123945 h 419100"/>
                <a:gd name="connsiteX52" fmla="*/ 165777 w 304800"/>
                <a:gd name="connsiteY52" fmla="*/ 129119 h 419100"/>
                <a:gd name="connsiteX53" fmla="*/ 171828 w 304800"/>
                <a:gd name="connsiteY53" fmla="*/ 131136 h 419100"/>
                <a:gd name="connsiteX54" fmla="*/ 177704 w 304800"/>
                <a:gd name="connsiteY54" fmla="*/ 139730 h 419100"/>
                <a:gd name="connsiteX55" fmla="*/ 209275 w 304800"/>
                <a:gd name="connsiteY55" fmla="*/ 137363 h 419100"/>
                <a:gd name="connsiteX56" fmla="*/ 223570 w 304800"/>
                <a:gd name="connsiteY56" fmla="*/ 140520 h 419100"/>
                <a:gd name="connsiteX57" fmla="*/ 240935 w 304800"/>
                <a:gd name="connsiteY57" fmla="*/ 161655 h 419100"/>
                <a:gd name="connsiteX58" fmla="*/ 250845 w 304800"/>
                <a:gd name="connsiteY58" fmla="*/ 159024 h 419100"/>
                <a:gd name="connsiteX59" fmla="*/ 268560 w 304800"/>
                <a:gd name="connsiteY59" fmla="*/ 160340 h 419100"/>
                <a:gd name="connsiteX60" fmla="*/ 282592 w 304800"/>
                <a:gd name="connsiteY60" fmla="*/ 157534 h 419100"/>
                <a:gd name="connsiteX61" fmla="*/ 291274 w 304800"/>
                <a:gd name="connsiteY61" fmla="*/ 161831 h 419100"/>
                <a:gd name="connsiteX62" fmla="*/ 286801 w 304800"/>
                <a:gd name="connsiteY62" fmla="*/ 174985 h 419100"/>
                <a:gd name="connsiteX63" fmla="*/ 281364 w 304800"/>
                <a:gd name="connsiteY63" fmla="*/ 183229 h 419100"/>
                <a:gd name="connsiteX64" fmla="*/ 279434 w 304800"/>
                <a:gd name="connsiteY64" fmla="*/ 200856 h 419100"/>
                <a:gd name="connsiteX65" fmla="*/ 284345 w 304800"/>
                <a:gd name="connsiteY65" fmla="*/ 217081 h 419100"/>
                <a:gd name="connsiteX66" fmla="*/ 291361 w 304800"/>
                <a:gd name="connsiteY66" fmla="*/ 224360 h 419100"/>
                <a:gd name="connsiteX67" fmla="*/ 292151 w 304800"/>
                <a:gd name="connsiteY67" fmla="*/ 229885 h 419100"/>
                <a:gd name="connsiteX68" fmla="*/ 279697 w 304800"/>
                <a:gd name="connsiteY68" fmla="*/ 242075 h 419100"/>
                <a:gd name="connsiteX69" fmla="*/ 288643 w 304800"/>
                <a:gd name="connsiteY69" fmla="*/ 247425 h 419100"/>
                <a:gd name="connsiteX70" fmla="*/ 295220 w 304800"/>
                <a:gd name="connsiteY70" fmla="*/ 256019 h 419100"/>
                <a:gd name="connsiteX71" fmla="*/ 302674 w 304800"/>
                <a:gd name="connsiteY71" fmla="*/ 280312 h 419100"/>
                <a:gd name="connsiteX72" fmla="*/ 298026 w 304800"/>
                <a:gd name="connsiteY72" fmla="*/ 283381 h 419100"/>
                <a:gd name="connsiteX73" fmla="*/ 293291 w 304800"/>
                <a:gd name="connsiteY73" fmla="*/ 268911 h 419100"/>
                <a:gd name="connsiteX74" fmla="*/ 286450 w 304800"/>
                <a:gd name="connsiteY74" fmla="*/ 261193 h 419100"/>
                <a:gd name="connsiteX75" fmla="*/ 278294 w 304800"/>
                <a:gd name="connsiteY75" fmla="*/ 269612 h 419100"/>
                <a:gd name="connsiteX76" fmla="*/ 230411 w 304800"/>
                <a:gd name="connsiteY76" fmla="*/ 269086 h 419100"/>
                <a:gd name="connsiteX77" fmla="*/ 230674 w 304800"/>
                <a:gd name="connsiteY77" fmla="*/ 284346 h 419100"/>
                <a:gd name="connsiteX78" fmla="*/ 245057 w 304800"/>
                <a:gd name="connsiteY78" fmla="*/ 286889 h 419100"/>
                <a:gd name="connsiteX79" fmla="*/ 244267 w 304800"/>
                <a:gd name="connsiteY79" fmla="*/ 296272 h 419100"/>
                <a:gd name="connsiteX80" fmla="*/ 239356 w 304800"/>
                <a:gd name="connsiteY80" fmla="*/ 293729 h 419100"/>
                <a:gd name="connsiteX81" fmla="*/ 225500 w 304800"/>
                <a:gd name="connsiteY81" fmla="*/ 297763 h 419100"/>
                <a:gd name="connsiteX82" fmla="*/ 225412 w 304800"/>
                <a:gd name="connsiteY82" fmla="*/ 315478 h 419100"/>
                <a:gd name="connsiteX83" fmla="*/ 236287 w 304800"/>
                <a:gd name="connsiteY83" fmla="*/ 324424 h 419100"/>
                <a:gd name="connsiteX84" fmla="*/ 240145 w 304800"/>
                <a:gd name="connsiteY84" fmla="*/ 338368 h 419100"/>
                <a:gd name="connsiteX85" fmla="*/ 239532 w 304800"/>
                <a:gd name="connsiteY85" fmla="*/ 348979 h 419100"/>
                <a:gd name="connsiteX86" fmla="*/ 228481 w 304800"/>
                <a:gd name="connsiteY86" fmla="*/ 416069 h 419100"/>
                <a:gd name="connsiteX87" fmla="*/ 216204 w 304800"/>
                <a:gd name="connsiteY87" fmla="*/ 403002 h 419100"/>
                <a:gd name="connsiteX88" fmla="*/ 208837 w 304800"/>
                <a:gd name="connsiteY88" fmla="*/ 402476 h 419100"/>
                <a:gd name="connsiteX89" fmla="*/ 224711 w 304800"/>
                <a:gd name="connsiteY89" fmla="*/ 377569 h 419100"/>
                <a:gd name="connsiteX90" fmla="*/ 205855 w 304800"/>
                <a:gd name="connsiteY90" fmla="*/ 366081 h 419100"/>
                <a:gd name="connsiteX91" fmla="*/ 191122 w 304800"/>
                <a:gd name="connsiteY91" fmla="*/ 368185 h 419100"/>
                <a:gd name="connsiteX92" fmla="*/ 182264 w 304800"/>
                <a:gd name="connsiteY92" fmla="*/ 363976 h 419100"/>
                <a:gd name="connsiteX93" fmla="*/ 168671 w 304800"/>
                <a:gd name="connsiteY93" fmla="*/ 370466 h 419100"/>
                <a:gd name="connsiteX94" fmla="*/ 150342 w 304800"/>
                <a:gd name="connsiteY94" fmla="*/ 367396 h 419100"/>
                <a:gd name="connsiteX95" fmla="*/ 135872 w 304800"/>
                <a:gd name="connsiteY95" fmla="*/ 341788 h 419100"/>
                <a:gd name="connsiteX96" fmla="*/ 124471 w 304800"/>
                <a:gd name="connsiteY96" fmla="*/ 335474 h 419100"/>
                <a:gd name="connsiteX97" fmla="*/ 116666 w 304800"/>
                <a:gd name="connsiteY97" fmla="*/ 323897 h 419100"/>
                <a:gd name="connsiteX98" fmla="*/ 100354 w 304800"/>
                <a:gd name="connsiteY98" fmla="*/ 3123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4800" h="419100">
                  <a:moveTo>
                    <a:pt x="93777" y="314689"/>
                  </a:moveTo>
                  <a:lnTo>
                    <a:pt x="83253" y="308901"/>
                  </a:lnTo>
                  <a:lnTo>
                    <a:pt x="71150" y="300833"/>
                  </a:lnTo>
                  <a:lnTo>
                    <a:pt x="64134" y="304692"/>
                  </a:lnTo>
                  <a:lnTo>
                    <a:pt x="43262" y="301271"/>
                  </a:lnTo>
                  <a:lnTo>
                    <a:pt x="37299" y="290747"/>
                  </a:lnTo>
                  <a:lnTo>
                    <a:pt x="32738" y="291186"/>
                  </a:lnTo>
                  <a:lnTo>
                    <a:pt x="8095" y="277242"/>
                  </a:lnTo>
                  <a:lnTo>
                    <a:pt x="4763" y="269612"/>
                  </a:lnTo>
                  <a:lnTo>
                    <a:pt x="13971" y="267770"/>
                  </a:lnTo>
                  <a:lnTo>
                    <a:pt x="12918" y="255580"/>
                  </a:lnTo>
                  <a:lnTo>
                    <a:pt x="18619" y="246723"/>
                  </a:lnTo>
                  <a:lnTo>
                    <a:pt x="30809" y="245057"/>
                  </a:lnTo>
                  <a:lnTo>
                    <a:pt x="41245" y="229709"/>
                  </a:lnTo>
                  <a:lnTo>
                    <a:pt x="50629" y="216905"/>
                  </a:lnTo>
                  <a:lnTo>
                    <a:pt x="41508" y="211029"/>
                  </a:lnTo>
                  <a:lnTo>
                    <a:pt x="46156" y="196822"/>
                  </a:lnTo>
                  <a:lnTo>
                    <a:pt x="40631" y="174371"/>
                  </a:lnTo>
                  <a:lnTo>
                    <a:pt x="45893" y="167969"/>
                  </a:lnTo>
                  <a:lnTo>
                    <a:pt x="42034" y="147185"/>
                  </a:lnTo>
                  <a:lnTo>
                    <a:pt x="32037" y="134030"/>
                  </a:lnTo>
                  <a:lnTo>
                    <a:pt x="35194" y="122103"/>
                  </a:lnTo>
                  <a:lnTo>
                    <a:pt x="43174" y="123857"/>
                  </a:lnTo>
                  <a:lnTo>
                    <a:pt x="47822" y="116490"/>
                  </a:lnTo>
                  <a:lnTo>
                    <a:pt x="42122" y="102020"/>
                  </a:lnTo>
                  <a:lnTo>
                    <a:pt x="45104" y="98337"/>
                  </a:lnTo>
                  <a:lnTo>
                    <a:pt x="57732" y="99126"/>
                  </a:lnTo>
                  <a:lnTo>
                    <a:pt x="76237" y="81850"/>
                  </a:lnTo>
                  <a:lnTo>
                    <a:pt x="86322" y="79218"/>
                  </a:lnTo>
                  <a:lnTo>
                    <a:pt x="86585" y="71063"/>
                  </a:lnTo>
                  <a:lnTo>
                    <a:pt x="91146" y="50103"/>
                  </a:lnTo>
                  <a:lnTo>
                    <a:pt x="105265" y="38527"/>
                  </a:lnTo>
                  <a:lnTo>
                    <a:pt x="120700" y="38088"/>
                  </a:lnTo>
                  <a:lnTo>
                    <a:pt x="122629" y="32914"/>
                  </a:lnTo>
                  <a:lnTo>
                    <a:pt x="141923" y="34931"/>
                  </a:lnTo>
                  <a:lnTo>
                    <a:pt x="161304" y="22390"/>
                  </a:lnTo>
                  <a:lnTo>
                    <a:pt x="170863" y="16777"/>
                  </a:lnTo>
                  <a:lnTo>
                    <a:pt x="182703" y="4763"/>
                  </a:lnTo>
                  <a:lnTo>
                    <a:pt x="191473" y="6253"/>
                  </a:lnTo>
                  <a:lnTo>
                    <a:pt x="197875" y="12831"/>
                  </a:lnTo>
                  <a:lnTo>
                    <a:pt x="193139" y="21250"/>
                  </a:lnTo>
                  <a:lnTo>
                    <a:pt x="177353" y="25459"/>
                  </a:lnTo>
                  <a:lnTo>
                    <a:pt x="171127" y="37913"/>
                  </a:lnTo>
                  <a:lnTo>
                    <a:pt x="161567" y="45016"/>
                  </a:lnTo>
                  <a:lnTo>
                    <a:pt x="154464" y="54312"/>
                  </a:lnTo>
                  <a:lnTo>
                    <a:pt x="151394" y="71940"/>
                  </a:lnTo>
                  <a:lnTo>
                    <a:pt x="144642" y="86498"/>
                  </a:lnTo>
                  <a:lnTo>
                    <a:pt x="157270" y="88076"/>
                  </a:lnTo>
                  <a:lnTo>
                    <a:pt x="160427" y="99477"/>
                  </a:lnTo>
                  <a:lnTo>
                    <a:pt x="165865" y="104914"/>
                  </a:lnTo>
                  <a:lnTo>
                    <a:pt x="167794" y="114824"/>
                  </a:lnTo>
                  <a:lnTo>
                    <a:pt x="164900" y="123945"/>
                  </a:lnTo>
                  <a:lnTo>
                    <a:pt x="165777" y="129119"/>
                  </a:lnTo>
                  <a:lnTo>
                    <a:pt x="171828" y="131136"/>
                  </a:lnTo>
                  <a:lnTo>
                    <a:pt x="177704" y="139730"/>
                  </a:lnTo>
                  <a:lnTo>
                    <a:pt x="209275" y="137363"/>
                  </a:lnTo>
                  <a:lnTo>
                    <a:pt x="223570" y="140520"/>
                  </a:lnTo>
                  <a:lnTo>
                    <a:pt x="240935" y="161655"/>
                  </a:lnTo>
                  <a:lnTo>
                    <a:pt x="250845" y="159024"/>
                  </a:lnTo>
                  <a:lnTo>
                    <a:pt x="268560" y="160340"/>
                  </a:lnTo>
                  <a:lnTo>
                    <a:pt x="282592" y="157534"/>
                  </a:lnTo>
                  <a:lnTo>
                    <a:pt x="291274" y="161831"/>
                  </a:lnTo>
                  <a:lnTo>
                    <a:pt x="286801" y="174985"/>
                  </a:lnTo>
                  <a:lnTo>
                    <a:pt x="281364" y="183229"/>
                  </a:lnTo>
                  <a:lnTo>
                    <a:pt x="279434" y="200856"/>
                  </a:lnTo>
                  <a:lnTo>
                    <a:pt x="284345" y="217081"/>
                  </a:lnTo>
                  <a:lnTo>
                    <a:pt x="291361" y="224360"/>
                  </a:lnTo>
                  <a:lnTo>
                    <a:pt x="292151" y="229885"/>
                  </a:lnTo>
                  <a:lnTo>
                    <a:pt x="279697" y="242075"/>
                  </a:lnTo>
                  <a:lnTo>
                    <a:pt x="288643" y="247425"/>
                  </a:lnTo>
                  <a:lnTo>
                    <a:pt x="295220" y="256019"/>
                  </a:lnTo>
                  <a:lnTo>
                    <a:pt x="302674" y="280312"/>
                  </a:lnTo>
                  <a:lnTo>
                    <a:pt x="298026" y="283381"/>
                  </a:lnTo>
                  <a:lnTo>
                    <a:pt x="293291" y="268911"/>
                  </a:lnTo>
                  <a:lnTo>
                    <a:pt x="286450" y="261193"/>
                  </a:lnTo>
                  <a:lnTo>
                    <a:pt x="278294" y="269612"/>
                  </a:lnTo>
                  <a:lnTo>
                    <a:pt x="230411" y="269086"/>
                  </a:lnTo>
                  <a:lnTo>
                    <a:pt x="230674" y="284346"/>
                  </a:lnTo>
                  <a:lnTo>
                    <a:pt x="245057" y="286889"/>
                  </a:lnTo>
                  <a:lnTo>
                    <a:pt x="244267" y="296272"/>
                  </a:lnTo>
                  <a:lnTo>
                    <a:pt x="239356" y="293729"/>
                  </a:lnTo>
                  <a:lnTo>
                    <a:pt x="225500" y="297763"/>
                  </a:lnTo>
                  <a:lnTo>
                    <a:pt x="225412" y="315478"/>
                  </a:lnTo>
                  <a:lnTo>
                    <a:pt x="236287" y="324424"/>
                  </a:lnTo>
                  <a:lnTo>
                    <a:pt x="240145" y="338368"/>
                  </a:lnTo>
                  <a:lnTo>
                    <a:pt x="239532" y="348979"/>
                  </a:lnTo>
                  <a:lnTo>
                    <a:pt x="228481" y="416069"/>
                  </a:lnTo>
                  <a:lnTo>
                    <a:pt x="216204" y="403002"/>
                  </a:lnTo>
                  <a:lnTo>
                    <a:pt x="208837" y="402476"/>
                  </a:lnTo>
                  <a:lnTo>
                    <a:pt x="224711" y="377569"/>
                  </a:lnTo>
                  <a:lnTo>
                    <a:pt x="205855" y="366081"/>
                  </a:lnTo>
                  <a:lnTo>
                    <a:pt x="191122" y="368185"/>
                  </a:lnTo>
                  <a:lnTo>
                    <a:pt x="182264" y="363976"/>
                  </a:lnTo>
                  <a:lnTo>
                    <a:pt x="168671" y="370466"/>
                  </a:lnTo>
                  <a:lnTo>
                    <a:pt x="150342" y="367396"/>
                  </a:lnTo>
                  <a:lnTo>
                    <a:pt x="135872" y="341788"/>
                  </a:lnTo>
                  <a:lnTo>
                    <a:pt x="124471" y="335474"/>
                  </a:lnTo>
                  <a:lnTo>
                    <a:pt x="116666" y="323897"/>
                  </a:lnTo>
                  <a:lnTo>
                    <a:pt x="100354" y="31232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0" name="Freeform: Shape 1545">
              <a:extLst>
                <a:ext uri="{FF2B5EF4-FFF2-40B4-BE49-F238E27FC236}">
                  <a16:creationId xmlns:a16="http://schemas.microsoft.com/office/drawing/2014/main" id="{8383795F-07D7-4948-9FC4-ADAA8DD3142B}"/>
                </a:ext>
              </a:extLst>
            </p:cNvPr>
            <p:cNvSpPr/>
            <p:nvPr/>
          </p:nvSpPr>
          <p:spPr>
            <a:xfrm>
              <a:off x="6035603" y="4652673"/>
              <a:ext cx="72444" cy="67269"/>
            </a:xfrm>
            <a:custGeom>
              <a:avLst/>
              <a:gdLst>
                <a:gd name="connsiteX0" fmla="*/ 77903 w 88900"/>
                <a:gd name="connsiteY0" fmla="*/ 78955 h 82550"/>
                <a:gd name="connsiteX1" fmla="*/ 64573 w 88900"/>
                <a:gd name="connsiteY1" fmla="*/ 73430 h 82550"/>
                <a:gd name="connsiteX2" fmla="*/ 59574 w 88900"/>
                <a:gd name="connsiteY2" fmla="*/ 68256 h 82550"/>
                <a:gd name="connsiteX3" fmla="*/ 62381 w 88900"/>
                <a:gd name="connsiteY3" fmla="*/ 63959 h 82550"/>
                <a:gd name="connsiteX4" fmla="*/ 61503 w 88900"/>
                <a:gd name="connsiteY4" fmla="*/ 58522 h 82550"/>
                <a:gd name="connsiteX5" fmla="*/ 54663 w 88900"/>
                <a:gd name="connsiteY5" fmla="*/ 52558 h 82550"/>
                <a:gd name="connsiteX6" fmla="*/ 45016 w 88900"/>
                <a:gd name="connsiteY6" fmla="*/ 47735 h 82550"/>
                <a:gd name="connsiteX7" fmla="*/ 36509 w 88900"/>
                <a:gd name="connsiteY7" fmla="*/ 44578 h 82550"/>
                <a:gd name="connsiteX8" fmla="*/ 34931 w 88900"/>
                <a:gd name="connsiteY8" fmla="*/ 37299 h 82550"/>
                <a:gd name="connsiteX9" fmla="*/ 28441 w 88900"/>
                <a:gd name="connsiteY9" fmla="*/ 32826 h 82550"/>
                <a:gd name="connsiteX10" fmla="*/ 30020 w 88900"/>
                <a:gd name="connsiteY10" fmla="*/ 40105 h 82550"/>
                <a:gd name="connsiteX11" fmla="*/ 25109 w 88900"/>
                <a:gd name="connsiteY11" fmla="*/ 45981 h 82550"/>
                <a:gd name="connsiteX12" fmla="*/ 19496 w 88900"/>
                <a:gd name="connsiteY12" fmla="*/ 39140 h 82550"/>
                <a:gd name="connsiteX13" fmla="*/ 11603 w 88900"/>
                <a:gd name="connsiteY13" fmla="*/ 36685 h 82550"/>
                <a:gd name="connsiteX14" fmla="*/ 8271 w 88900"/>
                <a:gd name="connsiteY14" fmla="*/ 31686 h 82550"/>
                <a:gd name="connsiteX15" fmla="*/ 8446 w 88900"/>
                <a:gd name="connsiteY15" fmla="*/ 24144 h 82550"/>
                <a:gd name="connsiteX16" fmla="*/ 11691 w 88900"/>
                <a:gd name="connsiteY16" fmla="*/ 16251 h 82550"/>
                <a:gd name="connsiteX17" fmla="*/ 4763 w 88900"/>
                <a:gd name="connsiteY17" fmla="*/ 12743 h 82550"/>
                <a:gd name="connsiteX18" fmla="*/ 10375 w 88900"/>
                <a:gd name="connsiteY18" fmla="*/ 8007 h 82550"/>
                <a:gd name="connsiteX19" fmla="*/ 14059 w 88900"/>
                <a:gd name="connsiteY19" fmla="*/ 4763 h 82550"/>
                <a:gd name="connsiteX20" fmla="*/ 30283 w 88900"/>
                <a:gd name="connsiteY20" fmla="*/ 11340 h 82550"/>
                <a:gd name="connsiteX21" fmla="*/ 35896 w 88900"/>
                <a:gd name="connsiteY21" fmla="*/ 8095 h 82550"/>
                <a:gd name="connsiteX22" fmla="*/ 43701 w 88900"/>
                <a:gd name="connsiteY22" fmla="*/ 10200 h 82550"/>
                <a:gd name="connsiteX23" fmla="*/ 47823 w 88900"/>
                <a:gd name="connsiteY23" fmla="*/ 15286 h 82550"/>
                <a:gd name="connsiteX24" fmla="*/ 55014 w 88900"/>
                <a:gd name="connsiteY24" fmla="*/ 16952 h 82550"/>
                <a:gd name="connsiteX25" fmla="*/ 60890 w 88900"/>
                <a:gd name="connsiteY25" fmla="*/ 11691 h 82550"/>
                <a:gd name="connsiteX26" fmla="*/ 67204 w 88900"/>
                <a:gd name="connsiteY26" fmla="*/ 25196 h 82550"/>
                <a:gd name="connsiteX27" fmla="*/ 76675 w 88900"/>
                <a:gd name="connsiteY27" fmla="*/ 35194 h 82550"/>
                <a:gd name="connsiteX28" fmla="*/ 88252 w 88900"/>
                <a:gd name="connsiteY28" fmla="*/ 45805 h 82550"/>
                <a:gd name="connsiteX29" fmla="*/ 78692 w 88900"/>
                <a:gd name="connsiteY29" fmla="*/ 47998 h 82550"/>
                <a:gd name="connsiteX30" fmla="*/ 78868 w 88900"/>
                <a:gd name="connsiteY30" fmla="*/ 57908 h 82550"/>
                <a:gd name="connsiteX31" fmla="*/ 83954 w 88900"/>
                <a:gd name="connsiteY31" fmla="*/ 61591 h 82550"/>
                <a:gd name="connsiteX32" fmla="*/ 80271 w 88900"/>
                <a:gd name="connsiteY32" fmla="*/ 64573 h 82550"/>
                <a:gd name="connsiteX33" fmla="*/ 81236 w 88900"/>
                <a:gd name="connsiteY33" fmla="*/ 69045 h 82550"/>
                <a:gd name="connsiteX34" fmla="*/ 79219 w 88900"/>
                <a:gd name="connsiteY34" fmla="*/ 74044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8900" h="82550">
                  <a:moveTo>
                    <a:pt x="77903" y="78955"/>
                  </a:moveTo>
                  <a:lnTo>
                    <a:pt x="64573" y="73430"/>
                  </a:lnTo>
                  <a:lnTo>
                    <a:pt x="59574" y="68256"/>
                  </a:lnTo>
                  <a:lnTo>
                    <a:pt x="62381" y="63959"/>
                  </a:lnTo>
                  <a:lnTo>
                    <a:pt x="61503" y="58522"/>
                  </a:lnTo>
                  <a:lnTo>
                    <a:pt x="54663" y="52558"/>
                  </a:lnTo>
                  <a:lnTo>
                    <a:pt x="45016" y="47735"/>
                  </a:lnTo>
                  <a:lnTo>
                    <a:pt x="36509" y="44578"/>
                  </a:lnTo>
                  <a:lnTo>
                    <a:pt x="34931" y="37299"/>
                  </a:lnTo>
                  <a:lnTo>
                    <a:pt x="28441" y="32826"/>
                  </a:lnTo>
                  <a:lnTo>
                    <a:pt x="30020" y="40105"/>
                  </a:lnTo>
                  <a:lnTo>
                    <a:pt x="25109" y="45981"/>
                  </a:lnTo>
                  <a:lnTo>
                    <a:pt x="19496" y="39140"/>
                  </a:lnTo>
                  <a:lnTo>
                    <a:pt x="11603" y="36685"/>
                  </a:lnTo>
                  <a:lnTo>
                    <a:pt x="8271" y="31686"/>
                  </a:lnTo>
                  <a:lnTo>
                    <a:pt x="8446" y="24144"/>
                  </a:lnTo>
                  <a:lnTo>
                    <a:pt x="11691" y="16251"/>
                  </a:lnTo>
                  <a:lnTo>
                    <a:pt x="4763" y="12743"/>
                  </a:lnTo>
                  <a:lnTo>
                    <a:pt x="10375" y="8007"/>
                  </a:lnTo>
                  <a:lnTo>
                    <a:pt x="14059" y="4763"/>
                  </a:lnTo>
                  <a:lnTo>
                    <a:pt x="30283" y="11340"/>
                  </a:lnTo>
                  <a:lnTo>
                    <a:pt x="35896" y="8095"/>
                  </a:lnTo>
                  <a:lnTo>
                    <a:pt x="43701" y="10200"/>
                  </a:lnTo>
                  <a:lnTo>
                    <a:pt x="47823" y="15286"/>
                  </a:lnTo>
                  <a:lnTo>
                    <a:pt x="55014" y="16952"/>
                  </a:lnTo>
                  <a:lnTo>
                    <a:pt x="60890" y="11691"/>
                  </a:lnTo>
                  <a:lnTo>
                    <a:pt x="67204" y="25196"/>
                  </a:lnTo>
                  <a:lnTo>
                    <a:pt x="76675" y="35194"/>
                  </a:lnTo>
                  <a:lnTo>
                    <a:pt x="88252" y="45805"/>
                  </a:lnTo>
                  <a:lnTo>
                    <a:pt x="78692" y="47998"/>
                  </a:lnTo>
                  <a:lnTo>
                    <a:pt x="78868" y="57908"/>
                  </a:lnTo>
                  <a:lnTo>
                    <a:pt x="83954" y="61591"/>
                  </a:lnTo>
                  <a:lnTo>
                    <a:pt x="80271" y="64573"/>
                  </a:lnTo>
                  <a:lnTo>
                    <a:pt x="81236" y="69045"/>
                  </a:lnTo>
                  <a:lnTo>
                    <a:pt x="79219" y="740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1" name="Freeform: Shape 1546">
              <a:extLst>
                <a:ext uri="{FF2B5EF4-FFF2-40B4-BE49-F238E27FC236}">
                  <a16:creationId xmlns:a16="http://schemas.microsoft.com/office/drawing/2014/main" id="{BEC448A1-DD96-3440-AB8C-6363A12734DA}"/>
                </a:ext>
              </a:extLst>
            </p:cNvPr>
            <p:cNvSpPr/>
            <p:nvPr/>
          </p:nvSpPr>
          <p:spPr>
            <a:xfrm>
              <a:off x="6054969" y="4402546"/>
              <a:ext cx="222507" cy="77619"/>
            </a:xfrm>
            <a:custGeom>
              <a:avLst/>
              <a:gdLst>
                <a:gd name="connsiteX0" fmla="*/ 71238 w 273050"/>
                <a:gd name="connsiteY0" fmla="*/ 4763 h 95250"/>
                <a:gd name="connsiteX1" fmla="*/ 92549 w 273050"/>
                <a:gd name="connsiteY1" fmla="*/ 6692 h 95250"/>
                <a:gd name="connsiteX2" fmla="*/ 111843 w 273050"/>
                <a:gd name="connsiteY2" fmla="*/ 6955 h 95250"/>
                <a:gd name="connsiteX3" fmla="*/ 134907 w 273050"/>
                <a:gd name="connsiteY3" fmla="*/ 15988 h 95250"/>
                <a:gd name="connsiteX4" fmla="*/ 144729 w 273050"/>
                <a:gd name="connsiteY4" fmla="*/ 25722 h 95250"/>
                <a:gd name="connsiteX5" fmla="*/ 167706 w 273050"/>
                <a:gd name="connsiteY5" fmla="*/ 22741 h 95250"/>
                <a:gd name="connsiteX6" fmla="*/ 176389 w 273050"/>
                <a:gd name="connsiteY6" fmla="*/ 28880 h 95250"/>
                <a:gd name="connsiteX7" fmla="*/ 197261 w 273050"/>
                <a:gd name="connsiteY7" fmla="*/ 45279 h 95250"/>
                <a:gd name="connsiteX8" fmla="*/ 212520 w 273050"/>
                <a:gd name="connsiteY8" fmla="*/ 57119 h 95250"/>
                <a:gd name="connsiteX9" fmla="*/ 220589 w 273050"/>
                <a:gd name="connsiteY9" fmla="*/ 56768 h 95250"/>
                <a:gd name="connsiteX10" fmla="*/ 235322 w 273050"/>
                <a:gd name="connsiteY10" fmla="*/ 62117 h 95250"/>
                <a:gd name="connsiteX11" fmla="*/ 233480 w 273050"/>
                <a:gd name="connsiteY11" fmla="*/ 69484 h 95250"/>
                <a:gd name="connsiteX12" fmla="*/ 251634 w 273050"/>
                <a:gd name="connsiteY12" fmla="*/ 70536 h 95250"/>
                <a:gd name="connsiteX13" fmla="*/ 270226 w 273050"/>
                <a:gd name="connsiteY13" fmla="*/ 81236 h 95250"/>
                <a:gd name="connsiteX14" fmla="*/ 267332 w 273050"/>
                <a:gd name="connsiteY14" fmla="*/ 87287 h 95250"/>
                <a:gd name="connsiteX15" fmla="*/ 250932 w 273050"/>
                <a:gd name="connsiteY15" fmla="*/ 90619 h 95250"/>
                <a:gd name="connsiteX16" fmla="*/ 234357 w 273050"/>
                <a:gd name="connsiteY16" fmla="*/ 91935 h 95250"/>
                <a:gd name="connsiteX17" fmla="*/ 217432 w 273050"/>
                <a:gd name="connsiteY17" fmla="*/ 89830 h 95250"/>
                <a:gd name="connsiteX18" fmla="*/ 182264 w 273050"/>
                <a:gd name="connsiteY18" fmla="*/ 92373 h 95250"/>
                <a:gd name="connsiteX19" fmla="*/ 198752 w 273050"/>
                <a:gd name="connsiteY19" fmla="*/ 77815 h 95250"/>
                <a:gd name="connsiteX20" fmla="*/ 188754 w 273050"/>
                <a:gd name="connsiteY20" fmla="*/ 71063 h 95250"/>
                <a:gd name="connsiteX21" fmla="*/ 172881 w 273050"/>
                <a:gd name="connsiteY21" fmla="*/ 69309 h 95250"/>
                <a:gd name="connsiteX22" fmla="*/ 164374 w 273050"/>
                <a:gd name="connsiteY22" fmla="*/ 61767 h 95250"/>
                <a:gd name="connsiteX23" fmla="*/ 158498 w 273050"/>
                <a:gd name="connsiteY23" fmla="*/ 46858 h 95250"/>
                <a:gd name="connsiteX24" fmla="*/ 144642 w 273050"/>
                <a:gd name="connsiteY24" fmla="*/ 47823 h 95250"/>
                <a:gd name="connsiteX25" fmla="*/ 121665 w 273050"/>
                <a:gd name="connsiteY25" fmla="*/ 40806 h 95250"/>
                <a:gd name="connsiteX26" fmla="*/ 114298 w 273050"/>
                <a:gd name="connsiteY26" fmla="*/ 35282 h 95250"/>
                <a:gd name="connsiteX27" fmla="*/ 82288 w 273050"/>
                <a:gd name="connsiteY27" fmla="*/ 31160 h 95250"/>
                <a:gd name="connsiteX28" fmla="*/ 73694 w 273050"/>
                <a:gd name="connsiteY28" fmla="*/ 25985 h 95250"/>
                <a:gd name="connsiteX29" fmla="*/ 82902 w 273050"/>
                <a:gd name="connsiteY29" fmla="*/ 19408 h 95250"/>
                <a:gd name="connsiteX30" fmla="*/ 58785 w 273050"/>
                <a:gd name="connsiteY30" fmla="*/ 18093 h 95250"/>
                <a:gd name="connsiteX31" fmla="*/ 41157 w 273050"/>
                <a:gd name="connsiteY31" fmla="*/ 31774 h 95250"/>
                <a:gd name="connsiteX32" fmla="*/ 30897 w 273050"/>
                <a:gd name="connsiteY32" fmla="*/ 32124 h 95250"/>
                <a:gd name="connsiteX33" fmla="*/ 27389 w 273050"/>
                <a:gd name="connsiteY33" fmla="*/ 38614 h 95250"/>
                <a:gd name="connsiteX34" fmla="*/ 15286 w 273050"/>
                <a:gd name="connsiteY34" fmla="*/ 41508 h 95250"/>
                <a:gd name="connsiteX35" fmla="*/ 4763 w 273050"/>
                <a:gd name="connsiteY35" fmla="*/ 38965 h 95250"/>
                <a:gd name="connsiteX36" fmla="*/ 17742 w 273050"/>
                <a:gd name="connsiteY36" fmla="*/ 30809 h 95250"/>
                <a:gd name="connsiteX37" fmla="*/ 23004 w 273050"/>
                <a:gd name="connsiteY37" fmla="*/ 21250 h 95250"/>
                <a:gd name="connsiteX38" fmla="*/ 34142 w 273050"/>
                <a:gd name="connsiteY38" fmla="*/ 15374 h 95250"/>
                <a:gd name="connsiteX39" fmla="*/ 46682 w 273050"/>
                <a:gd name="connsiteY39" fmla="*/ 10200 h 95250"/>
                <a:gd name="connsiteX40" fmla="*/ 65362 w 273050"/>
                <a:gd name="connsiteY40" fmla="*/ 76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3050" h="95250">
                  <a:moveTo>
                    <a:pt x="71238" y="4763"/>
                  </a:moveTo>
                  <a:lnTo>
                    <a:pt x="92549" y="6692"/>
                  </a:lnTo>
                  <a:lnTo>
                    <a:pt x="111843" y="6955"/>
                  </a:lnTo>
                  <a:lnTo>
                    <a:pt x="134907" y="15988"/>
                  </a:lnTo>
                  <a:lnTo>
                    <a:pt x="144729" y="25722"/>
                  </a:lnTo>
                  <a:lnTo>
                    <a:pt x="167706" y="22741"/>
                  </a:lnTo>
                  <a:lnTo>
                    <a:pt x="176389" y="28880"/>
                  </a:lnTo>
                  <a:lnTo>
                    <a:pt x="197261" y="45279"/>
                  </a:lnTo>
                  <a:lnTo>
                    <a:pt x="212520" y="57119"/>
                  </a:lnTo>
                  <a:lnTo>
                    <a:pt x="220589" y="56768"/>
                  </a:lnTo>
                  <a:lnTo>
                    <a:pt x="235322" y="62117"/>
                  </a:lnTo>
                  <a:lnTo>
                    <a:pt x="233480" y="69484"/>
                  </a:lnTo>
                  <a:lnTo>
                    <a:pt x="251634" y="70536"/>
                  </a:lnTo>
                  <a:lnTo>
                    <a:pt x="270226" y="81236"/>
                  </a:lnTo>
                  <a:lnTo>
                    <a:pt x="267332" y="87287"/>
                  </a:lnTo>
                  <a:lnTo>
                    <a:pt x="250932" y="90619"/>
                  </a:lnTo>
                  <a:lnTo>
                    <a:pt x="234357" y="91935"/>
                  </a:lnTo>
                  <a:lnTo>
                    <a:pt x="217432" y="89830"/>
                  </a:lnTo>
                  <a:lnTo>
                    <a:pt x="182264" y="92373"/>
                  </a:lnTo>
                  <a:lnTo>
                    <a:pt x="198752" y="77815"/>
                  </a:lnTo>
                  <a:lnTo>
                    <a:pt x="188754" y="71063"/>
                  </a:lnTo>
                  <a:lnTo>
                    <a:pt x="172881" y="69309"/>
                  </a:lnTo>
                  <a:lnTo>
                    <a:pt x="164374" y="61767"/>
                  </a:lnTo>
                  <a:lnTo>
                    <a:pt x="158498" y="46858"/>
                  </a:lnTo>
                  <a:lnTo>
                    <a:pt x="144642" y="47823"/>
                  </a:lnTo>
                  <a:lnTo>
                    <a:pt x="121665" y="40806"/>
                  </a:lnTo>
                  <a:lnTo>
                    <a:pt x="114298" y="35282"/>
                  </a:lnTo>
                  <a:lnTo>
                    <a:pt x="82288" y="31160"/>
                  </a:lnTo>
                  <a:lnTo>
                    <a:pt x="73694" y="25985"/>
                  </a:lnTo>
                  <a:lnTo>
                    <a:pt x="82902" y="19408"/>
                  </a:lnTo>
                  <a:lnTo>
                    <a:pt x="58785" y="18093"/>
                  </a:lnTo>
                  <a:lnTo>
                    <a:pt x="41157" y="31774"/>
                  </a:lnTo>
                  <a:lnTo>
                    <a:pt x="30897" y="32124"/>
                  </a:lnTo>
                  <a:lnTo>
                    <a:pt x="27389" y="38614"/>
                  </a:lnTo>
                  <a:lnTo>
                    <a:pt x="15286" y="41508"/>
                  </a:lnTo>
                  <a:lnTo>
                    <a:pt x="4763" y="38965"/>
                  </a:lnTo>
                  <a:lnTo>
                    <a:pt x="17742" y="30809"/>
                  </a:lnTo>
                  <a:lnTo>
                    <a:pt x="23004" y="21250"/>
                  </a:lnTo>
                  <a:lnTo>
                    <a:pt x="34142" y="15374"/>
                  </a:lnTo>
                  <a:lnTo>
                    <a:pt x="46682" y="10200"/>
                  </a:lnTo>
                  <a:lnTo>
                    <a:pt x="65362" y="76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2" name="Freeform: Shape 1547">
              <a:extLst>
                <a:ext uri="{FF2B5EF4-FFF2-40B4-BE49-F238E27FC236}">
                  <a16:creationId xmlns:a16="http://schemas.microsoft.com/office/drawing/2014/main" id="{22CEA207-74CB-0245-BBD1-E171CC20E54A}"/>
                </a:ext>
              </a:extLst>
            </p:cNvPr>
            <p:cNvSpPr/>
            <p:nvPr/>
          </p:nvSpPr>
          <p:spPr>
            <a:xfrm>
              <a:off x="8404024" y="4115899"/>
              <a:ext cx="51746" cy="31047"/>
            </a:xfrm>
            <a:custGeom>
              <a:avLst/>
              <a:gdLst>
                <a:gd name="connsiteX0" fmla="*/ 45191 w 63500"/>
                <a:gd name="connsiteY0" fmla="*/ 17567 h 38100"/>
                <a:gd name="connsiteX1" fmla="*/ 61767 w 63500"/>
                <a:gd name="connsiteY1" fmla="*/ 4763 h 38100"/>
                <a:gd name="connsiteX2" fmla="*/ 39404 w 63500"/>
                <a:gd name="connsiteY2" fmla="*/ 13708 h 38100"/>
                <a:gd name="connsiteX3" fmla="*/ 21688 w 63500"/>
                <a:gd name="connsiteY3" fmla="*/ 13269 h 38100"/>
                <a:gd name="connsiteX4" fmla="*/ 18180 w 63500"/>
                <a:gd name="connsiteY4" fmla="*/ 20548 h 38100"/>
                <a:gd name="connsiteX5" fmla="*/ 16427 w 63500"/>
                <a:gd name="connsiteY5" fmla="*/ 20724 h 38100"/>
                <a:gd name="connsiteX6" fmla="*/ 4763 w 63500"/>
                <a:gd name="connsiteY6" fmla="*/ 21776 h 38100"/>
                <a:gd name="connsiteX7" fmla="*/ 10463 w 63500"/>
                <a:gd name="connsiteY7" fmla="*/ 33791 h 38100"/>
                <a:gd name="connsiteX8" fmla="*/ 22477 w 63500"/>
                <a:gd name="connsiteY8" fmla="*/ 37649 h 38100"/>
                <a:gd name="connsiteX9" fmla="*/ 47734 w 63500"/>
                <a:gd name="connsiteY9" fmla="*/ 25547 h 38100"/>
                <a:gd name="connsiteX10" fmla="*/ 46945 w 63500"/>
                <a:gd name="connsiteY10" fmla="*/ 231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00" h="38100">
                  <a:moveTo>
                    <a:pt x="45191" y="17567"/>
                  </a:moveTo>
                  <a:lnTo>
                    <a:pt x="61767" y="4763"/>
                  </a:lnTo>
                  <a:lnTo>
                    <a:pt x="39404" y="13708"/>
                  </a:lnTo>
                  <a:lnTo>
                    <a:pt x="21688" y="13269"/>
                  </a:lnTo>
                  <a:lnTo>
                    <a:pt x="18180" y="20548"/>
                  </a:lnTo>
                  <a:lnTo>
                    <a:pt x="16427" y="20724"/>
                  </a:lnTo>
                  <a:lnTo>
                    <a:pt x="4763" y="21776"/>
                  </a:lnTo>
                  <a:lnTo>
                    <a:pt x="10463" y="33791"/>
                  </a:lnTo>
                  <a:lnTo>
                    <a:pt x="22477" y="37649"/>
                  </a:lnTo>
                  <a:lnTo>
                    <a:pt x="47734" y="25547"/>
                  </a:lnTo>
                  <a:lnTo>
                    <a:pt x="46945" y="2317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3" name="Freeform: Shape 1548">
              <a:extLst>
                <a:ext uri="{FF2B5EF4-FFF2-40B4-BE49-F238E27FC236}">
                  <a16:creationId xmlns:a16="http://schemas.microsoft.com/office/drawing/2014/main" id="{B2FCE903-C76E-6641-802D-A9092887F2E7}"/>
                </a:ext>
              </a:extLst>
            </p:cNvPr>
            <p:cNvSpPr/>
            <p:nvPr/>
          </p:nvSpPr>
          <p:spPr>
            <a:xfrm>
              <a:off x="8002891" y="3687824"/>
              <a:ext cx="139713" cy="82793"/>
            </a:xfrm>
            <a:custGeom>
              <a:avLst/>
              <a:gdLst>
                <a:gd name="connsiteX0" fmla="*/ 120875 w 171450"/>
                <a:gd name="connsiteY0" fmla="*/ 100617 h 101600"/>
                <a:gd name="connsiteX1" fmla="*/ 109475 w 171450"/>
                <a:gd name="connsiteY1" fmla="*/ 93601 h 101600"/>
                <a:gd name="connsiteX2" fmla="*/ 97986 w 171450"/>
                <a:gd name="connsiteY2" fmla="*/ 95531 h 101600"/>
                <a:gd name="connsiteX3" fmla="*/ 78868 w 171450"/>
                <a:gd name="connsiteY3" fmla="*/ 84130 h 101600"/>
                <a:gd name="connsiteX4" fmla="*/ 70186 w 171450"/>
                <a:gd name="connsiteY4" fmla="*/ 86936 h 101600"/>
                <a:gd name="connsiteX5" fmla="*/ 56417 w 171450"/>
                <a:gd name="connsiteY5" fmla="*/ 102196 h 101600"/>
                <a:gd name="connsiteX6" fmla="*/ 38088 w 171450"/>
                <a:gd name="connsiteY6" fmla="*/ 90181 h 101600"/>
                <a:gd name="connsiteX7" fmla="*/ 24232 w 171450"/>
                <a:gd name="connsiteY7" fmla="*/ 74132 h 101600"/>
                <a:gd name="connsiteX8" fmla="*/ 11690 w 171450"/>
                <a:gd name="connsiteY8" fmla="*/ 65011 h 101600"/>
                <a:gd name="connsiteX9" fmla="*/ 9060 w 171450"/>
                <a:gd name="connsiteY9" fmla="*/ 49050 h 101600"/>
                <a:gd name="connsiteX10" fmla="*/ 4763 w 171450"/>
                <a:gd name="connsiteY10" fmla="*/ 37649 h 101600"/>
                <a:gd name="connsiteX11" fmla="*/ 22653 w 171450"/>
                <a:gd name="connsiteY11" fmla="*/ 29318 h 101600"/>
                <a:gd name="connsiteX12" fmla="*/ 31774 w 171450"/>
                <a:gd name="connsiteY12" fmla="*/ 19671 h 101600"/>
                <a:gd name="connsiteX13" fmla="*/ 49401 w 171450"/>
                <a:gd name="connsiteY13" fmla="*/ 12129 h 101600"/>
                <a:gd name="connsiteX14" fmla="*/ 55628 w 171450"/>
                <a:gd name="connsiteY14" fmla="*/ 4763 h 101600"/>
                <a:gd name="connsiteX15" fmla="*/ 62117 w 171450"/>
                <a:gd name="connsiteY15" fmla="*/ 9235 h 101600"/>
                <a:gd name="connsiteX16" fmla="*/ 73079 w 171450"/>
                <a:gd name="connsiteY16" fmla="*/ 5113 h 101600"/>
                <a:gd name="connsiteX17" fmla="*/ 84744 w 171450"/>
                <a:gd name="connsiteY17" fmla="*/ 17654 h 101600"/>
                <a:gd name="connsiteX18" fmla="*/ 103073 w 171450"/>
                <a:gd name="connsiteY18" fmla="*/ 21075 h 101600"/>
                <a:gd name="connsiteX19" fmla="*/ 101582 w 171450"/>
                <a:gd name="connsiteY19" fmla="*/ 31686 h 101600"/>
                <a:gd name="connsiteX20" fmla="*/ 114912 w 171450"/>
                <a:gd name="connsiteY20" fmla="*/ 39579 h 101600"/>
                <a:gd name="connsiteX21" fmla="*/ 118595 w 171450"/>
                <a:gd name="connsiteY21" fmla="*/ 29669 h 101600"/>
                <a:gd name="connsiteX22" fmla="*/ 135433 w 171450"/>
                <a:gd name="connsiteY22" fmla="*/ 33966 h 101600"/>
                <a:gd name="connsiteX23" fmla="*/ 137801 w 171450"/>
                <a:gd name="connsiteY23" fmla="*/ 45981 h 101600"/>
                <a:gd name="connsiteX24" fmla="*/ 156043 w 171450"/>
                <a:gd name="connsiteY24" fmla="*/ 48261 h 101600"/>
                <a:gd name="connsiteX25" fmla="*/ 167355 w 171450"/>
                <a:gd name="connsiteY25" fmla="*/ 66941 h 101600"/>
                <a:gd name="connsiteX26" fmla="*/ 160077 w 171450"/>
                <a:gd name="connsiteY26" fmla="*/ 67029 h 101600"/>
                <a:gd name="connsiteX27" fmla="*/ 156218 w 171450"/>
                <a:gd name="connsiteY27" fmla="*/ 73781 h 101600"/>
                <a:gd name="connsiteX28" fmla="*/ 150605 w 171450"/>
                <a:gd name="connsiteY28" fmla="*/ 75448 h 101600"/>
                <a:gd name="connsiteX29" fmla="*/ 149027 w 171450"/>
                <a:gd name="connsiteY29" fmla="*/ 83954 h 101600"/>
                <a:gd name="connsiteX30" fmla="*/ 144291 w 171450"/>
                <a:gd name="connsiteY30" fmla="*/ 85796 h 101600"/>
                <a:gd name="connsiteX31" fmla="*/ 143589 w 171450"/>
                <a:gd name="connsiteY31" fmla="*/ 89216 h 101600"/>
                <a:gd name="connsiteX32" fmla="*/ 135258 w 171450"/>
                <a:gd name="connsiteY32" fmla="*/ 93075 h 101600"/>
                <a:gd name="connsiteX33" fmla="*/ 124296 w 171450"/>
                <a:gd name="connsiteY33" fmla="*/ 92461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450" h="101600">
                  <a:moveTo>
                    <a:pt x="120875" y="100617"/>
                  </a:moveTo>
                  <a:lnTo>
                    <a:pt x="109475" y="93601"/>
                  </a:lnTo>
                  <a:lnTo>
                    <a:pt x="97986" y="95531"/>
                  </a:lnTo>
                  <a:lnTo>
                    <a:pt x="78868" y="84130"/>
                  </a:lnTo>
                  <a:lnTo>
                    <a:pt x="70186" y="86936"/>
                  </a:lnTo>
                  <a:lnTo>
                    <a:pt x="56417" y="102196"/>
                  </a:lnTo>
                  <a:lnTo>
                    <a:pt x="38088" y="90181"/>
                  </a:lnTo>
                  <a:lnTo>
                    <a:pt x="24232" y="74132"/>
                  </a:lnTo>
                  <a:lnTo>
                    <a:pt x="11690" y="65011"/>
                  </a:lnTo>
                  <a:lnTo>
                    <a:pt x="9060" y="49050"/>
                  </a:lnTo>
                  <a:lnTo>
                    <a:pt x="4763" y="37649"/>
                  </a:lnTo>
                  <a:lnTo>
                    <a:pt x="22653" y="29318"/>
                  </a:lnTo>
                  <a:lnTo>
                    <a:pt x="31774" y="19671"/>
                  </a:lnTo>
                  <a:lnTo>
                    <a:pt x="49401" y="12129"/>
                  </a:lnTo>
                  <a:lnTo>
                    <a:pt x="55628" y="4763"/>
                  </a:lnTo>
                  <a:lnTo>
                    <a:pt x="62117" y="9235"/>
                  </a:lnTo>
                  <a:lnTo>
                    <a:pt x="73079" y="5113"/>
                  </a:lnTo>
                  <a:lnTo>
                    <a:pt x="84744" y="17654"/>
                  </a:lnTo>
                  <a:lnTo>
                    <a:pt x="103073" y="21075"/>
                  </a:lnTo>
                  <a:lnTo>
                    <a:pt x="101582" y="31686"/>
                  </a:lnTo>
                  <a:lnTo>
                    <a:pt x="114912" y="39579"/>
                  </a:lnTo>
                  <a:lnTo>
                    <a:pt x="118595" y="29669"/>
                  </a:lnTo>
                  <a:lnTo>
                    <a:pt x="135433" y="33966"/>
                  </a:lnTo>
                  <a:lnTo>
                    <a:pt x="137801" y="45981"/>
                  </a:lnTo>
                  <a:lnTo>
                    <a:pt x="156043" y="48261"/>
                  </a:lnTo>
                  <a:lnTo>
                    <a:pt x="167355" y="66941"/>
                  </a:lnTo>
                  <a:lnTo>
                    <a:pt x="160077" y="67029"/>
                  </a:lnTo>
                  <a:lnTo>
                    <a:pt x="156218" y="73781"/>
                  </a:lnTo>
                  <a:lnTo>
                    <a:pt x="150605" y="75448"/>
                  </a:lnTo>
                  <a:lnTo>
                    <a:pt x="149027" y="83954"/>
                  </a:lnTo>
                  <a:lnTo>
                    <a:pt x="144291" y="85796"/>
                  </a:lnTo>
                  <a:lnTo>
                    <a:pt x="143589" y="89216"/>
                  </a:lnTo>
                  <a:lnTo>
                    <a:pt x="135258" y="93075"/>
                  </a:lnTo>
                  <a:lnTo>
                    <a:pt x="124296" y="924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4" name="Freeform: Shape 1549">
              <a:extLst>
                <a:ext uri="{FF2B5EF4-FFF2-40B4-BE49-F238E27FC236}">
                  <a16:creationId xmlns:a16="http://schemas.microsoft.com/office/drawing/2014/main" id="{A1BA4355-4252-7A4D-A99D-522A039245A8}"/>
                </a:ext>
              </a:extLst>
            </p:cNvPr>
            <p:cNvSpPr/>
            <p:nvPr/>
          </p:nvSpPr>
          <p:spPr>
            <a:xfrm>
              <a:off x="7877612" y="3559116"/>
              <a:ext cx="186285" cy="248380"/>
            </a:xfrm>
            <a:custGeom>
              <a:avLst/>
              <a:gdLst>
                <a:gd name="connsiteX0" fmla="*/ 101494 w 228600"/>
                <a:gd name="connsiteY0" fmla="*/ 4763 h 304800"/>
                <a:gd name="connsiteX1" fmla="*/ 101932 w 228600"/>
                <a:gd name="connsiteY1" fmla="*/ 21250 h 304800"/>
                <a:gd name="connsiteX2" fmla="*/ 126839 w 228600"/>
                <a:gd name="connsiteY2" fmla="*/ 31072 h 304800"/>
                <a:gd name="connsiteX3" fmla="*/ 126576 w 228600"/>
                <a:gd name="connsiteY3" fmla="*/ 45981 h 304800"/>
                <a:gd name="connsiteX4" fmla="*/ 151570 w 228600"/>
                <a:gd name="connsiteY4" fmla="*/ 38088 h 304800"/>
                <a:gd name="connsiteX5" fmla="*/ 165339 w 228600"/>
                <a:gd name="connsiteY5" fmla="*/ 26599 h 304800"/>
                <a:gd name="connsiteX6" fmla="*/ 193139 w 228600"/>
                <a:gd name="connsiteY6" fmla="*/ 43174 h 304800"/>
                <a:gd name="connsiteX7" fmla="*/ 204715 w 228600"/>
                <a:gd name="connsiteY7" fmla="*/ 56417 h 304800"/>
                <a:gd name="connsiteX8" fmla="*/ 210503 w 228600"/>
                <a:gd name="connsiteY8" fmla="*/ 77377 h 304800"/>
                <a:gd name="connsiteX9" fmla="*/ 203663 w 228600"/>
                <a:gd name="connsiteY9" fmla="*/ 88339 h 304800"/>
                <a:gd name="connsiteX10" fmla="*/ 212520 w 228600"/>
                <a:gd name="connsiteY10" fmla="*/ 102809 h 304800"/>
                <a:gd name="connsiteX11" fmla="*/ 218659 w 228600"/>
                <a:gd name="connsiteY11" fmla="*/ 124295 h 304800"/>
                <a:gd name="connsiteX12" fmla="*/ 216730 w 228600"/>
                <a:gd name="connsiteY12" fmla="*/ 137976 h 304800"/>
                <a:gd name="connsiteX13" fmla="*/ 226815 w 228600"/>
                <a:gd name="connsiteY13" fmla="*/ 163058 h 304800"/>
                <a:gd name="connsiteX14" fmla="*/ 215853 w 228600"/>
                <a:gd name="connsiteY14" fmla="*/ 167180 h 304800"/>
                <a:gd name="connsiteX15" fmla="*/ 209363 w 228600"/>
                <a:gd name="connsiteY15" fmla="*/ 162707 h 304800"/>
                <a:gd name="connsiteX16" fmla="*/ 203136 w 228600"/>
                <a:gd name="connsiteY16" fmla="*/ 170074 h 304800"/>
                <a:gd name="connsiteX17" fmla="*/ 185509 w 228600"/>
                <a:gd name="connsiteY17" fmla="*/ 177616 h 304800"/>
                <a:gd name="connsiteX18" fmla="*/ 176388 w 228600"/>
                <a:gd name="connsiteY18" fmla="*/ 187263 h 304800"/>
                <a:gd name="connsiteX19" fmla="*/ 158498 w 228600"/>
                <a:gd name="connsiteY19" fmla="*/ 195594 h 304800"/>
                <a:gd name="connsiteX20" fmla="*/ 162795 w 228600"/>
                <a:gd name="connsiteY20" fmla="*/ 206995 h 304800"/>
                <a:gd name="connsiteX21" fmla="*/ 165426 w 228600"/>
                <a:gd name="connsiteY21" fmla="*/ 222956 h 304800"/>
                <a:gd name="connsiteX22" fmla="*/ 177967 w 228600"/>
                <a:gd name="connsiteY22" fmla="*/ 232077 h 304800"/>
                <a:gd name="connsiteX23" fmla="*/ 191823 w 228600"/>
                <a:gd name="connsiteY23" fmla="*/ 248126 h 304800"/>
                <a:gd name="connsiteX24" fmla="*/ 183229 w 228600"/>
                <a:gd name="connsiteY24" fmla="*/ 265227 h 304800"/>
                <a:gd name="connsiteX25" fmla="*/ 174371 w 228600"/>
                <a:gd name="connsiteY25" fmla="*/ 269963 h 304800"/>
                <a:gd name="connsiteX26" fmla="*/ 177879 w 228600"/>
                <a:gd name="connsiteY26" fmla="*/ 293817 h 304800"/>
                <a:gd name="connsiteX27" fmla="*/ 175512 w 228600"/>
                <a:gd name="connsiteY27" fmla="*/ 299956 h 304800"/>
                <a:gd name="connsiteX28" fmla="*/ 167882 w 228600"/>
                <a:gd name="connsiteY28" fmla="*/ 292501 h 304800"/>
                <a:gd name="connsiteX29" fmla="*/ 156130 w 228600"/>
                <a:gd name="connsiteY29" fmla="*/ 291449 h 304800"/>
                <a:gd name="connsiteX30" fmla="*/ 138503 w 228600"/>
                <a:gd name="connsiteY30" fmla="*/ 297939 h 304800"/>
                <a:gd name="connsiteX31" fmla="*/ 116841 w 228600"/>
                <a:gd name="connsiteY31" fmla="*/ 296360 h 304800"/>
                <a:gd name="connsiteX32" fmla="*/ 113333 w 228600"/>
                <a:gd name="connsiteY32" fmla="*/ 305919 h 304800"/>
                <a:gd name="connsiteX33" fmla="*/ 100880 w 228600"/>
                <a:gd name="connsiteY33" fmla="*/ 295922 h 304800"/>
                <a:gd name="connsiteX34" fmla="*/ 93426 w 228600"/>
                <a:gd name="connsiteY34" fmla="*/ 297851 h 304800"/>
                <a:gd name="connsiteX35" fmla="*/ 67116 w 228600"/>
                <a:gd name="connsiteY35" fmla="*/ 286801 h 304800"/>
                <a:gd name="connsiteX36" fmla="*/ 62030 w 228600"/>
                <a:gd name="connsiteY36" fmla="*/ 294694 h 304800"/>
                <a:gd name="connsiteX37" fmla="*/ 41157 w 228600"/>
                <a:gd name="connsiteY37" fmla="*/ 294431 h 304800"/>
                <a:gd name="connsiteX38" fmla="*/ 44227 w 228600"/>
                <a:gd name="connsiteY38" fmla="*/ 268297 h 304800"/>
                <a:gd name="connsiteX39" fmla="*/ 56680 w 228600"/>
                <a:gd name="connsiteY39" fmla="*/ 242864 h 304800"/>
                <a:gd name="connsiteX40" fmla="*/ 21250 w 228600"/>
                <a:gd name="connsiteY40" fmla="*/ 236024 h 304800"/>
                <a:gd name="connsiteX41" fmla="*/ 9674 w 228600"/>
                <a:gd name="connsiteY41" fmla="*/ 226114 h 304800"/>
                <a:gd name="connsiteX42" fmla="*/ 11077 w 228600"/>
                <a:gd name="connsiteY42" fmla="*/ 209538 h 304800"/>
                <a:gd name="connsiteX43" fmla="*/ 6166 w 228600"/>
                <a:gd name="connsiteY43" fmla="*/ 200944 h 304800"/>
                <a:gd name="connsiteX44" fmla="*/ 8972 w 228600"/>
                <a:gd name="connsiteY44" fmla="*/ 174898 h 304800"/>
                <a:gd name="connsiteX45" fmla="*/ 4763 w 228600"/>
                <a:gd name="connsiteY45" fmla="*/ 133767 h 304800"/>
                <a:gd name="connsiteX46" fmla="*/ 19584 w 228600"/>
                <a:gd name="connsiteY46" fmla="*/ 133767 h 304800"/>
                <a:gd name="connsiteX47" fmla="*/ 25810 w 228600"/>
                <a:gd name="connsiteY47" fmla="*/ 118771 h 304800"/>
                <a:gd name="connsiteX48" fmla="*/ 31949 w 228600"/>
                <a:gd name="connsiteY48" fmla="*/ 81674 h 304800"/>
                <a:gd name="connsiteX49" fmla="*/ 27301 w 228600"/>
                <a:gd name="connsiteY49" fmla="*/ 67818 h 304800"/>
                <a:gd name="connsiteX50" fmla="*/ 32124 w 228600"/>
                <a:gd name="connsiteY50" fmla="*/ 59048 h 304800"/>
                <a:gd name="connsiteX51" fmla="*/ 52646 w 228600"/>
                <a:gd name="connsiteY51" fmla="*/ 56768 h 304800"/>
                <a:gd name="connsiteX52" fmla="*/ 57206 w 228600"/>
                <a:gd name="connsiteY52" fmla="*/ 65888 h 304800"/>
                <a:gd name="connsiteX53" fmla="*/ 73957 w 228600"/>
                <a:gd name="connsiteY53" fmla="*/ 45454 h 304800"/>
                <a:gd name="connsiteX54" fmla="*/ 68344 w 228600"/>
                <a:gd name="connsiteY54" fmla="*/ 29756 h 304800"/>
                <a:gd name="connsiteX55" fmla="*/ 67204 w 228600"/>
                <a:gd name="connsiteY55" fmla="*/ 5639 h 304800"/>
                <a:gd name="connsiteX56" fmla="*/ 85796 w 228600"/>
                <a:gd name="connsiteY56" fmla="*/ 11252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8600" h="304800">
                  <a:moveTo>
                    <a:pt x="101494" y="4763"/>
                  </a:moveTo>
                  <a:lnTo>
                    <a:pt x="101932" y="21250"/>
                  </a:lnTo>
                  <a:lnTo>
                    <a:pt x="126839" y="31072"/>
                  </a:lnTo>
                  <a:lnTo>
                    <a:pt x="126576" y="45981"/>
                  </a:lnTo>
                  <a:lnTo>
                    <a:pt x="151570" y="38088"/>
                  </a:lnTo>
                  <a:lnTo>
                    <a:pt x="165339" y="26599"/>
                  </a:lnTo>
                  <a:lnTo>
                    <a:pt x="193139" y="43174"/>
                  </a:lnTo>
                  <a:lnTo>
                    <a:pt x="204715" y="56417"/>
                  </a:lnTo>
                  <a:lnTo>
                    <a:pt x="210503" y="77377"/>
                  </a:lnTo>
                  <a:lnTo>
                    <a:pt x="203663" y="88339"/>
                  </a:lnTo>
                  <a:lnTo>
                    <a:pt x="212520" y="102809"/>
                  </a:lnTo>
                  <a:lnTo>
                    <a:pt x="218659" y="124295"/>
                  </a:lnTo>
                  <a:lnTo>
                    <a:pt x="216730" y="137976"/>
                  </a:lnTo>
                  <a:lnTo>
                    <a:pt x="226815" y="163058"/>
                  </a:lnTo>
                  <a:lnTo>
                    <a:pt x="215853" y="167180"/>
                  </a:lnTo>
                  <a:lnTo>
                    <a:pt x="209363" y="162707"/>
                  </a:lnTo>
                  <a:lnTo>
                    <a:pt x="203136" y="170074"/>
                  </a:lnTo>
                  <a:lnTo>
                    <a:pt x="185509" y="177616"/>
                  </a:lnTo>
                  <a:lnTo>
                    <a:pt x="176388" y="187263"/>
                  </a:lnTo>
                  <a:lnTo>
                    <a:pt x="158498" y="195594"/>
                  </a:lnTo>
                  <a:lnTo>
                    <a:pt x="162795" y="206995"/>
                  </a:lnTo>
                  <a:lnTo>
                    <a:pt x="165426" y="222956"/>
                  </a:lnTo>
                  <a:lnTo>
                    <a:pt x="177967" y="232077"/>
                  </a:lnTo>
                  <a:lnTo>
                    <a:pt x="191823" y="248126"/>
                  </a:lnTo>
                  <a:lnTo>
                    <a:pt x="183229" y="265227"/>
                  </a:lnTo>
                  <a:lnTo>
                    <a:pt x="174371" y="269963"/>
                  </a:lnTo>
                  <a:lnTo>
                    <a:pt x="177879" y="293817"/>
                  </a:lnTo>
                  <a:lnTo>
                    <a:pt x="175512" y="299956"/>
                  </a:lnTo>
                  <a:lnTo>
                    <a:pt x="167882" y="292501"/>
                  </a:lnTo>
                  <a:lnTo>
                    <a:pt x="156130" y="291449"/>
                  </a:lnTo>
                  <a:lnTo>
                    <a:pt x="138503" y="297939"/>
                  </a:lnTo>
                  <a:lnTo>
                    <a:pt x="116841" y="296360"/>
                  </a:lnTo>
                  <a:lnTo>
                    <a:pt x="113333" y="305919"/>
                  </a:lnTo>
                  <a:lnTo>
                    <a:pt x="100880" y="295922"/>
                  </a:lnTo>
                  <a:lnTo>
                    <a:pt x="93426" y="297851"/>
                  </a:lnTo>
                  <a:lnTo>
                    <a:pt x="67116" y="286801"/>
                  </a:lnTo>
                  <a:lnTo>
                    <a:pt x="62030" y="294694"/>
                  </a:lnTo>
                  <a:lnTo>
                    <a:pt x="41157" y="294431"/>
                  </a:lnTo>
                  <a:lnTo>
                    <a:pt x="44227" y="268297"/>
                  </a:lnTo>
                  <a:lnTo>
                    <a:pt x="56680" y="242864"/>
                  </a:lnTo>
                  <a:lnTo>
                    <a:pt x="21250" y="236024"/>
                  </a:lnTo>
                  <a:lnTo>
                    <a:pt x="9674" y="226114"/>
                  </a:lnTo>
                  <a:lnTo>
                    <a:pt x="11077" y="209538"/>
                  </a:lnTo>
                  <a:lnTo>
                    <a:pt x="6166" y="200944"/>
                  </a:lnTo>
                  <a:lnTo>
                    <a:pt x="8972" y="174898"/>
                  </a:lnTo>
                  <a:lnTo>
                    <a:pt x="4763" y="133767"/>
                  </a:lnTo>
                  <a:lnTo>
                    <a:pt x="19584" y="133767"/>
                  </a:lnTo>
                  <a:lnTo>
                    <a:pt x="25810" y="118771"/>
                  </a:lnTo>
                  <a:lnTo>
                    <a:pt x="31949" y="81674"/>
                  </a:lnTo>
                  <a:lnTo>
                    <a:pt x="27301" y="67818"/>
                  </a:lnTo>
                  <a:lnTo>
                    <a:pt x="32124" y="59048"/>
                  </a:lnTo>
                  <a:lnTo>
                    <a:pt x="52646" y="56768"/>
                  </a:lnTo>
                  <a:lnTo>
                    <a:pt x="57206" y="65888"/>
                  </a:lnTo>
                  <a:lnTo>
                    <a:pt x="73957" y="45454"/>
                  </a:lnTo>
                  <a:lnTo>
                    <a:pt x="68344" y="29756"/>
                  </a:lnTo>
                  <a:lnTo>
                    <a:pt x="67204" y="5639"/>
                  </a:lnTo>
                  <a:lnTo>
                    <a:pt x="85796" y="1125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5" name="Freeform: Shape 1550">
              <a:extLst>
                <a:ext uri="{FF2B5EF4-FFF2-40B4-BE49-F238E27FC236}">
                  <a16:creationId xmlns:a16="http://schemas.microsoft.com/office/drawing/2014/main" id="{FD6A992B-B187-DE44-9B1F-F5B84300072E}"/>
                </a:ext>
              </a:extLst>
            </p:cNvPr>
            <p:cNvSpPr/>
            <p:nvPr/>
          </p:nvSpPr>
          <p:spPr>
            <a:xfrm>
              <a:off x="8592477" y="4622515"/>
              <a:ext cx="36222" cy="41397"/>
            </a:xfrm>
            <a:custGeom>
              <a:avLst/>
              <a:gdLst>
                <a:gd name="connsiteX0" fmla="*/ 39666 w 44450"/>
                <a:gd name="connsiteY0" fmla="*/ 4763 h 50800"/>
                <a:gd name="connsiteX1" fmla="*/ 45455 w 44450"/>
                <a:gd name="connsiteY1" fmla="*/ 12480 h 50800"/>
                <a:gd name="connsiteX2" fmla="*/ 44665 w 44450"/>
                <a:gd name="connsiteY2" fmla="*/ 22916 h 50800"/>
                <a:gd name="connsiteX3" fmla="*/ 30634 w 44450"/>
                <a:gd name="connsiteY3" fmla="*/ 28880 h 50800"/>
                <a:gd name="connsiteX4" fmla="*/ 41245 w 44450"/>
                <a:gd name="connsiteY4" fmla="*/ 35632 h 50800"/>
                <a:gd name="connsiteX5" fmla="*/ 32124 w 44450"/>
                <a:gd name="connsiteY5" fmla="*/ 48963 h 50800"/>
                <a:gd name="connsiteX6" fmla="*/ 26687 w 44450"/>
                <a:gd name="connsiteY6" fmla="*/ 44578 h 50800"/>
                <a:gd name="connsiteX7" fmla="*/ 20811 w 44450"/>
                <a:gd name="connsiteY7" fmla="*/ 46332 h 50800"/>
                <a:gd name="connsiteX8" fmla="*/ 7043 w 44450"/>
                <a:gd name="connsiteY8" fmla="*/ 45893 h 50800"/>
                <a:gd name="connsiteX9" fmla="*/ 6604 w 44450"/>
                <a:gd name="connsiteY9" fmla="*/ 38351 h 50800"/>
                <a:gd name="connsiteX10" fmla="*/ 4763 w 44450"/>
                <a:gd name="connsiteY10" fmla="*/ 31423 h 50800"/>
                <a:gd name="connsiteX11" fmla="*/ 13006 w 44450"/>
                <a:gd name="connsiteY11" fmla="*/ 19759 h 50800"/>
                <a:gd name="connsiteX12" fmla="*/ 21688 w 44450"/>
                <a:gd name="connsiteY12" fmla="*/ 8709 h 50800"/>
                <a:gd name="connsiteX13" fmla="*/ 32212 w 44450"/>
                <a:gd name="connsiteY13" fmla="*/ 1090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50" h="50800">
                  <a:moveTo>
                    <a:pt x="39666" y="4763"/>
                  </a:moveTo>
                  <a:lnTo>
                    <a:pt x="45455" y="12480"/>
                  </a:lnTo>
                  <a:lnTo>
                    <a:pt x="44665" y="22916"/>
                  </a:lnTo>
                  <a:lnTo>
                    <a:pt x="30634" y="28880"/>
                  </a:lnTo>
                  <a:lnTo>
                    <a:pt x="41245" y="35632"/>
                  </a:lnTo>
                  <a:lnTo>
                    <a:pt x="32124" y="48963"/>
                  </a:lnTo>
                  <a:lnTo>
                    <a:pt x="26687" y="44578"/>
                  </a:lnTo>
                  <a:lnTo>
                    <a:pt x="20811" y="46332"/>
                  </a:lnTo>
                  <a:lnTo>
                    <a:pt x="7043" y="45893"/>
                  </a:lnTo>
                  <a:lnTo>
                    <a:pt x="6604" y="38351"/>
                  </a:lnTo>
                  <a:lnTo>
                    <a:pt x="4763" y="31423"/>
                  </a:lnTo>
                  <a:lnTo>
                    <a:pt x="13006" y="19759"/>
                  </a:lnTo>
                  <a:lnTo>
                    <a:pt x="21688" y="8709"/>
                  </a:lnTo>
                  <a:lnTo>
                    <a:pt x="32212" y="1090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6" name="Freeform: Shape 1551">
              <a:extLst>
                <a:ext uri="{FF2B5EF4-FFF2-40B4-BE49-F238E27FC236}">
                  <a16:creationId xmlns:a16="http://schemas.microsoft.com/office/drawing/2014/main" id="{2BA9B60F-8BB0-3548-BECD-5440A98513C5}"/>
                </a:ext>
              </a:extLst>
            </p:cNvPr>
            <p:cNvSpPr/>
            <p:nvPr/>
          </p:nvSpPr>
          <p:spPr>
            <a:xfrm>
              <a:off x="7919776" y="3459923"/>
              <a:ext cx="98317" cy="108666"/>
            </a:xfrm>
            <a:custGeom>
              <a:avLst/>
              <a:gdLst>
                <a:gd name="connsiteX0" fmla="*/ 117806 w 120650"/>
                <a:gd name="connsiteY0" fmla="*/ 99477 h 133350"/>
                <a:gd name="connsiteX1" fmla="*/ 103073 w 120650"/>
                <a:gd name="connsiteY1" fmla="*/ 134293 h 133350"/>
                <a:gd name="connsiteX2" fmla="*/ 77377 w 120650"/>
                <a:gd name="connsiteY2" fmla="*/ 110088 h 133350"/>
                <a:gd name="connsiteX3" fmla="*/ 73957 w 120650"/>
                <a:gd name="connsiteY3" fmla="*/ 92110 h 133350"/>
                <a:gd name="connsiteX4" fmla="*/ 110001 w 120650"/>
                <a:gd name="connsiteY4" fmla="*/ 77552 h 133350"/>
                <a:gd name="connsiteX5" fmla="*/ 117806 w 120650"/>
                <a:gd name="connsiteY5" fmla="*/ 99477 h 133350"/>
                <a:gd name="connsiteX6" fmla="*/ 74132 w 120650"/>
                <a:gd name="connsiteY6" fmla="*/ 62205 h 133350"/>
                <a:gd name="connsiteX7" fmla="*/ 68081 w 120650"/>
                <a:gd name="connsiteY7" fmla="*/ 78868 h 133350"/>
                <a:gd name="connsiteX8" fmla="*/ 60802 w 120650"/>
                <a:gd name="connsiteY8" fmla="*/ 74044 h 133350"/>
                <a:gd name="connsiteX9" fmla="*/ 43087 w 120650"/>
                <a:gd name="connsiteY9" fmla="*/ 105528 h 133350"/>
                <a:gd name="connsiteX10" fmla="*/ 49752 w 120650"/>
                <a:gd name="connsiteY10" fmla="*/ 126488 h 133350"/>
                <a:gd name="connsiteX11" fmla="*/ 34054 w 120650"/>
                <a:gd name="connsiteY11" fmla="*/ 132978 h 133350"/>
                <a:gd name="connsiteX12" fmla="*/ 15462 w 120650"/>
                <a:gd name="connsiteY12" fmla="*/ 127365 h 133350"/>
                <a:gd name="connsiteX13" fmla="*/ 5464 w 120650"/>
                <a:gd name="connsiteY13" fmla="*/ 103511 h 133350"/>
                <a:gd name="connsiteX14" fmla="*/ 4763 w 120650"/>
                <a:gd name="connsiteY14" fmla="*/ 58609 h 133350"/>
                <a:gd name="connsiteX15" fmla="*/ 8884 w 120650"/>
                <a:gd name="connsiteY15" fmla="*/ 46507 h 133350"/>
                <a:gd name="connsiteX16" fmla="*/ 15900 w 120650"/>
                <a:gd name="connsiteY16" fmla="*/ 33001 h 133350"/>
                <a:gd name="connsiteX17" fmla="*/ 37562 w 120650"/>
                <a:gd name="connsiteY17" fmla="*/ 30195 h 133350"/>
                <a:gd name="connsiteX18" fmla="*/ 46156 w 120650"/>
                <a:gd name="connsiteY18" fmla="*/ 17654 h 133350"/>
                <a:gd name="connsiteX19" fmla="*/ 65976 w 120650"/>
                <a:gd name="connsiteY19" fmla="*/ 4763 h 133350"/>
                <a:gd name="connsiteX20" fmla="*/ 65099 w 120650"/>
                <a:gd name="connsiteY20" fmla="*/ 28266 h 133350"/>
                <a:gd name="connsiteX21" fmla="*/ 57820 w 120650"/>
                <a:gd name="connsiteY21" fmla="*/ 42999 h 133350"/>
                <a:gd name="connsiteX22" fmla="*/ 60802 w 120650"/>
                <a:gd name="connsiteY22" fmla="*/ 55540 h 133350"/>
                <a:gd name="connsiteX23" fmla="*/ 74132 w 120650"/>
                <a:gd name="connsiteY23" fmla="*/ 6220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650" h="133350">
                  <a:moveTo>
                    <a:pt x="117806" y="99477"/>
                  </a:moveTo>
                  <a:lnTo>
                    <a:pt x="103073" y="134293"/>
                  </a:lnTo>
                  <a:lnTo>
                    <a:pt x="77377" y="110088"/>
                  </a:lnTo>
                  <a:lnTo>
                    <a:pt x="73957" y="92110"/>
                  </a:lnTo>
                  <a:lnTo>
                    <a:pt x="110001" y="77552"/>
                  </a:lnTo>
                  <a:lnTo>
                    <a:pt x="117806" y="99477"/>
                  </a:lnTo>
                  <a:close/>
                  <a:moveTo>
                    <a:pt x="74132" y="62205"/>
                  </a:moveTo>
                  <a:lnTo>
                    <a:pt x="68081" y="78868"/>
                  </a:lnTo>
                  <a:lnTo>
                    <a:pt x="60802" y="74044"/>
                  </a:lnTo>
                  <a:lnTo>
                    <a:pt x="43087" y="105528"/>
                  </a:lnTo>
                  <a:lnTo>
                    <a:pt x="49752" y="126488"/>
                  </a:lnTo>
                  <a:lnTo>
                    <a:pt x="34054" y="132978"/>
                  </a:lnTo>
                  <a:lnTo>
                    <a:pt x="15462" y="127365"/>
                  </a:lnTo>
                  <a:lnTo>
                    <a:pt x="5464" y="103511"/>
                  </a:lnTo>
                  <a:lnTo>
                    <a:pt x="4763" y="58609"/>
                  </a:lnTo>
                  <a:lnTo>
                    <a:pt x="8884" y="46507"/>
                  </a:lnTo>
                  <a:lnTo>
                    <a:pt x="15900" y="33001"/>
                  </a:lnTo>
                  <a:lnTo>
                    <a:pt x="37562" y="30195"/>
                  </a:lnTo>
                  <a:lnTo>
                    <a:pt x="46156" y="17654"/>
                  </a:lnTo>
                  <a:lnTo>
                    <a:pt x="65976" y="4763"/>
                  </a:lnTo>
                  <a:lnTo>
                    <a:pt x="65099" y="28266"/>
                  </a:lnTo>
                  <a:lnTo>
                    <a:pt x="57820" y="42999"/>
                  </a:lnTo>
                  <a:lnTo>
                    <a:pt x="60802" y="55540"/>
                  </a:lnTo>
                  <a:lnTo>
                    <a:pt x="74132" y="622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7" name="Freeform: Shape 1552">
              <a:extLst>
                <a:ext uri="{FF2B5EF4-FFF2-40B4-BE49-F238E27FC236}">
                  <a16:creationId xmlns:a16="http://schemas.microsoft.com/office/drawing/2014/main" id="{83082592-AA36-114E-B2AD-ED50FA5FAEA8}"/>
                </a:ext>
              </a:extLst>
            </p:cNvPr>
            <p:cNvSpPr/>
            <p:nvPr/>
          </p:nvSpPr>
          <p:spPr>
            <a:xfrm>
              <a:off x="6316031" y="4473296"/>
              <a:ext cx="77619" cy="51746"/>
            </a:xfrm>
            <a:custGeom>
              <a:avLst/>
              <a:gdLst>
                <a:gd name="connsiteX0" fmla="*/ 10463 w 95250"/>
                <a:gd name="connsiteY0" fmla="*/ 9235 h 63500"/>
                <a:gd name="connsiteX1" fmla="*/ 13532 w 95250"/>
                <a:gd name="connsiteY1" fmla="*/ 4763 h 63500"/>
                <a:gd name="connsiteX2" fmla="*/ 32738 w 95250"/>
                <a:gd name="connsiteY2" fmla="*/ 4938 h 63500"/>
                <a:gd name="connsiteX3" fmla="*/ 47296 w 95250"/>
                <a:gd name="connsiteY3" fmla="*/ 11603 h 63500"/>
                <a:gd name="connsiteX4" fmla="*/ 53786 w 95250"/>
                <a:gd name="connsiteY4" fmla="*/ 10902 h 63500"/>
                <a:gd name="connsiteX5" fmla="*/ 58259 w 95250"/>
                <a:gd name="connsiteY5" fmla="*/ 20110 h 63500"/>
                <a:gd name="connsiteX6" fmla="*/ 71677 w 95250"/>
                <a:gd name="connsiteY6" fmla="*/ 19584 h 63500"/>
                <a:gd name="connsiteX7" fmla="*/ 70887 w 95250"/>
                <a:gd name="connsiteY7" fmla="*/ 27301 h 63500"/>
                <a:gd name="connsiteX8" fmla="*/ 81850 w 95250"/>
                <a:gd name="connsiteY8" fmla="*/ 28266 h 63500"/>
                <a:gd name="connsiteX9" fmla="*/ 93952 w 95250"/>
                <a:gd name="connsiteY9" fmla="*/ 37737 h 63500"/>
                <a:gd name="connsiteX10" fmla="*/ 84831 w 95250"/>
                <a:gd name="connsiteY10" fmla="*/ 48261 h 63500"/>
                <a:gd name="connsiteX11" fmla="*/ 73080 w 95250"/>
                <a:gd name="connsiteY11" fmla="*/ 42648 h 63500"/>
                <a:gd name="connsiteX12" fmla="*/ 61854 w 95250"/>
                <a:gd name="connsiteY12" fmla="*/ 43701 h 63500"/>
                <a:gd name="connsiteX13" fmla="*/ 53786 w 95250"/>
                <a:gd name="connsiteY13" fmla="*/ 42473 h 63500"/>
                <a:gd name="connsiteX14" fmla="*/ 49313 w 95250"/>
                <a:gd name="connsiteY14" fmla="*/ 47209 h 63500"/>
                <a:gd name="connsiteX15" fmla="*/ 39842 w 95250"/>
                <a:gd name="connsiteY15" fmla="*/ 48787 h 63500"/>
                <a:gd name="connsiteX16" fmla="*/ 36158 w 95250"/>
                <a:gd name="connsiteY16" fmla="*/ 42473 h 63500"/>
                <a:gd name="connsiteX17" fmla="*/ 28003 w 95250"/>
                <a:gd name="connsiteY17" fmla="*/ 46244 h 63500"/>
                <a:gd name="connsiteX18" fmla="*/ 18180 w 95250"/>
                <a:gd name="connsiteY18" fmla="*/ 63784 h 63500"/>
                <a:gd name="connsiteX19" fmla="*/ 11866 w 95250"/>
                <a:gd name="connsiteY19" fmla="*/ 59749 h 63500"/>
                <a:gd name="connsiteX20" fmla="*/ 10551 w 95250"/>
                <a:gd name="connsiteY20" fmla="*/ 52383 h 63500"/>
                <a:gd name="connsiteX21" fmla="*/ 11077 w 95250"/>
                <a:gd name="connsiteY21" fmla="*/ 45367 h 63500"/>
                <a:gd name="connsiteX22" fmla="*/ 4763 w 95250"/>
                <a:gd name="connsiteY22" fmla="*/ 37649 h 63500"/>
                <a:gd name="connsiteX23" fmla="*/ 10726 w 95250"/>
                <a:gd name="connsiteY23" fmla="*/ 33265 h 63500"/>
                <a:gd name="connsiteX24" fmla="*/ 12655 w 95250"/>
                <a:gd name="connsiteY24" fmla="*/ 2335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5250" h="63500">
                  <a:moveTo>
                    <a:pt x="10463" y="9235"/>
                  </a:moveTo>
                  <a:lnTo>
                    <a:pt x="13532" y="4763"/>
                  </a:lnTo>
                  <a:lnTo>
                    <a:pt x="32738" y="4938"/>
                  </a:lnTo>
                  <a:lnTo>
                    <a:pt x="47296" y="11603"/>
                  </a:lnTo>
                  <a:lnTo>
                    <a:pt x="53786" y="10902"/>
                  </a:lnTo>
                  <a:lnTo>
                    <a:pt x="58259" y="20110"/>
                  </a:lnTo>
                  <a:lnTo>
                    <a:pt x="71677" y="19584"/>
                  </a:lnTo>
                  <a:lnTo>
                    <a:pt x="70887" y="27301"/>
                  </a:lnTo>
                  <a:lnTo>
                    <a:pt x="81850" y="28266"/>
                  </a:lnTo>
                  <a:lnTo>
                    <a:pt x="93952" y="37737"/>
                  </a:lnTo>
                  <a:lnTo>
                    <a:pt x="84831" y="48261"/>
                  </a:lnTo>
                  <a:lnTo>
                    <a:pt x="73080" y="42648"/>
                  </a:lnTo>
                  <a:lnTo>
                    <a:pt x="61854" y="43701"/>
                  </a:lnTo>
                  <a:lnTo>
                    <a:pt x="53786" y="42473"/>
                  </a:lnTo>
                  <a:lnTo>
                    <a:pt x="49313" y="47209"/>
                  </a:lnTo>
                  <a:lnTo>
                    <a:pt x="39842" y="48787"/>
                  </a:lnTo>
                  <a:lnTo>
                    <a:pt x="36158" y="42473"/>
                  </a:lnTo>
                  <a:lnTo>
                    <a:pt x="28003" y="46244"/>
                  </a:lnTo>
                  <a:lnTo>
                    <a:pt x="18180" y="63784"/>
                  </a:lnTo>
                  <a:lnTo>
                    <a:pt x="11866" y="59749"/>
                  </a:lnTo>
                  <a:lnTo>
                    <a:pt x="10551" y="52383"/>
                  </a:lnTo>
                  <a:lnTo>
                    <a:pt x="11077" y="45367"/>
                  </a:lnTo>
                  <a:lnTo>
                    <a:pt x="4763" y="37649"/>
                  </a:lnTo>
                  <a:lnTo>
                    <a:pt x="10726" y="33265"/>
                  </a:lnTo>
                  <a:lnTo>
                    <a:pt x="12655" y="2335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8" name="Freeform: Shape 1553">
              <a:extLst>
                <a:ext uri="{FF2B5EF4-FFF2-40B4-BE49-F238E27FC236}">
                  <a16:creationId xmlns:a16="http://schemas.microsoft.com/office/drawing/2014/main" id="{C5950243-ADBE-D14E-8FD4-471DC136BDE7}"/>
                </a:ext>
              </a:extLst>
            </p:cNvPr>
            <p:cNvSpPr/>
            <p:nvPr/>
          </p:nvSpPr>
          <p:spPr>
            <a:xfrm>
              <a:off x="7583605" y="4080024"/>
              <a:ext cx="419140" cy="413966"/>
            </a:xfrm>
            <a:custGeom>
              <a:avLst/>
              <a:gdLst>
                <a:gd name="connsiteX0" fmla="*/ 513414 w 514350"/>
                <a:gd name="connsiteY0" fmla="*/ 393004 h 508000"/>
                <a:gd name="connsiteX1" fmla="*/ 429136 w 514350"/>
                <a:gd name="connsiteY1" fmla="*/ 443431 h 508000"/>
                <a:gd name="connsiteX2" fmla="*/ 357925 w 514350"/>
                <a:gd name="connsiteY2" fmla="*/ 494734 h 508000"/>
                <a:gd name="connsiteX3" fmla="*/ 323284 w 514350"/>
                <a:gd name="connsiteY3" fmla="*/ 506311 h 508000"/>
                <a:gd name="connsiteX4" fmla="*/ 296009 w 514350"/>
                <a:gd name="connsiteY4" fmla="*/ 508854 h 508000"/>
                <a:gd name="connsiteX5" fmla="*/ 295746 w 514350"/>
                <a:gd name="connsiteY5" fmla="*/ 492367 h 508000"/>
                <a:gd name="connsiteX6" fmla="*/ 284346 w 514350"/>
                <a:gd name="connsiteY6" fmla="*/ 488157 h 508000"/>
                <a:gd name="connsiteX7" fmla="*/ 268998 w 514350"/>
                <a:gd name="connsiteY7" fmla="*/ 480702 h 508000"/>
                <a:gd name="connsiteX8" fmla="*/ 263210 w 514350"/>
                <a:gd name="connsiteY8" fmla="*/ 468513 h 508000"/>
                <a:gd name="connsiteX9" fmla="*/ 180247 w 514350"/>
                <a:gd name="connsiteY9" fmla="*/ 411070 h 508000"/>
                <a:gd name="connsiteX10" fmla="*/ 97285 w 514350"/>
                <a:gd name="connsiteY10" fmla="*/ 352750 h 508000"/>
                <a:gd name="connsiteX11" fmla="*/ 4763 w 514350"/>
                <a:gd name="connsiteY11" fmla="*/ 286713 h 508000"/>
                <a:gd name="connsiteX12" fmla="*/ 5289 w 514350"/>
                <a:gd name="connsiteY12" fmla="*/ 281364 h 508000"/>
                <a:gd name="connsiteX13" fmla="*/ 5289 w 514350"/>
                <a:gd name="connsiteY13" fmla="*/ 279522 h 508000"/>
                <a:gd name="connsiteX14" fmla="*/ 5026 w 514350"/>
                <a:gd name="connsiteY14" fmla="*/ 246635 h 508000"/>
                <a:gd name="connsiteX15" fmla="*/ 44753 w 514350"/>
                <a:gd name="connsiteY15" fmla="*/ 225938 h 508000"/>
                <a:gd name="connsiteX16" fmla="*/ 69309 w 514350"/>
                <a:gd name="connsiteY16" fmla="*/ 221641 h 508000"/>
                <a:gd name="connsiteX17" fmla="*/ 89392 w 514350"/>
                <a:gd name="connsiteY17" fmla="*/ 214099 h 508000"/>
                <a:gd name="connsiteX18" fmla="*/ 98863 w 514350"/>
                <a:gd name="connsiteY18" fmla="*/ 199892 h 508000"/>
                <a:gd name="connsiteX19" fmla="*/ 127628 w 514350"/>
                <a:gd name="connsiteY19" fmla="*/ 188579 h 508000"/>
                <a:gd name="connsiteX20" fmla="*/ 128681 w 514350"/>
                <a:gd name="connsiteY20" fmla="*/ 167443 h 508000"/>
                <a:gd name="connsiteX21" fmla="*/ 142888 w 514350"/>
                <a:gd name="connsiteY21" fmla="*/ 164900 h 508000"/>
                <a:gd name="connsiteX22" fmla="*/ 154026 w 514350"/>
                <a:gd name="connsiteY22" fmla="*/ 154288 h 508000"/>
                <a:gd name="connsiteX23" fmla="*/ 186211 w 514350"/>
                <a:gd name="connsiteY23" fmla="*/ 149377 h 508000"/>
                <a:gd name="connsiteX24" fmla="*/ 190684 w 514350"/>
                <a:gd name="connsiteY24" fmla="*/ 138152 h 508000"/>
                <a:gd name="connsiteX25" fmla="*/ 184194 w 514350"/>
                <a:gd name="connsiteY25" fmla="*/ 131925 h 508000"/>
                <a:gd name="connsiteX26" fmla="*/ 175687 w 514350"/>
                <a:gd name="connsiteY26" fmla="*/ 100968 h 508000"/>
                <a:gd name="connsiteX27" fmla="*/ 174284 w 514350"/>
                <a:gd name="connsiteY27" fmla="*/ 82990 h 508000"/>
                <a:gd name="connsiteX28" fmla="*/ 164988 w 514350"/>
                <a:gd name="connsiteY28" fmla="*/ 63871 h 508000"/>
                <a:gd name="connsiteX29" fmla="*/ 188579 w 514350"/>
                <a:gd name="connsiteY29" fmla="*/ 47472 h 508000"/>
                <a:gd name="connsiteX30" fmla="*/ 215239 w 514350"/>
                <a:gd name="connsiteY30" fmla="*/ 42210 h 508000"/>
                <a:gd name="connsiteX31" fmla="*/ 230762 w 514350"/>
                <a:gd name="connsiteY31" fmla="*/ 29669 h 508000"/>
                <a:gd name="connsiteX32" fmla="*/ 254440 w 514350"/>
                <a:gd name="connsiteY32" fmla="*/ 20461 h 508000"/>
                <a:gd name="connsiteX33" fmla="*/ 296097 w 514350"/>
                <a:gd name="connsiteY33" fmla="*/ 15023 h 508000"/>
                <a:gd name="connsiteX34" fmla="*/ 336789 w 514350"/>
                <a:gd name="connsiteY34" fmla="*/ 12480 h 508000"/>
                <a:gd name="connsiteX35" fmla="*/ 349155 w 514350"/>
                <a:gd name="connsiteY35" fmla="*/ 17040 h 508000"/>
                <a:gd name="connsiteX36" fmla="*/ 372307 w 514350"/>
                <a:gd name="connsiteY36" fmla="*/ 5026 h 508000"/>
                <a:gd name="connsiteX37" fmla="*/ 398617 w 514350"/>
                <a:gd name="connsiteY37" fmla="*/ 4763 h 508000"/>
                <a:gd name="connsiteX38" fmla="*/ 408615 w 514350"/>
                <a:gd name="connsiteY38" fmla="*/ 11866 h 508000"/>
                <a:gd name="connsiteX39" fmla="*/ 425365 w 514350"/>
                <a:gd name="connsiteY39" fmla="*/ 10024 h 508000"/>
                <a:gd name="connsiteX40" fmla="*/ 420366 w 514350"/>
                <a:gd name="connsiteY40" fmla="*/ 25723 h 508000"/>
                <a:gd name="connsiteX41" fmla="*/ 424312 w 514350"/>
                <a:gd name="connsiteY41" fmla="*/ 54488 h 508000"/>
                <a:gd name="connsiteX42" fmla="*/ 418524 w 514350"/>
                <a:gd name="connsiteY42" fmla="*/ 79218 h 508000"/>
                <a:gd name="connsiteX43" fmla="*/ 403353 w 514350"/>
                <a:gd name="connsiteY43" fmla="*/ 95706 h 508000"/>
                <a:gd name="connsiteX44" fmla="*/ 405545 w 514350"/>
                <a:gd name="connsiteY44" fmla="*/ 117894 h 508000"/>
                <a:gd name="connsiteX45" fmla="*/ 425628 w 514350"/>
                <a:gd name="connsiteY45" fmla="*/ 135258 h 508000"/>
                <a:gd name="connsiteX46" fmla="*/ 425891 w 514350"/>
                <a:gd name="connsiteY46" fmla="*/ 142362 h 508000"/>
                <a:gd name="connsiteX47" fmla="*/ 440975 w 514350"/>
                <a:gd name="connsiteY47" fmla="*/ 154025 h 508000"/>
                <a:gd name="connsiteX48" fmla="*/ 451499 w 514350"/>
                <a:gd name="connsiteY48" fmla="*/ 205417 h 508000"/>
                <a:gd name="connsiteX49" fmla="*/ 459480 w 514350"/>
                <a:gd name="connsiteY49" fmla="*/ 230323 h 508000"/>
                <a:gd name="connsiteX50" fmla="*/ 460795 w 514350"/>
                <a:gd name="connsiteY50" fmla="*/ 243303 h 508000"/>
                <a:gd name="connsiteX51" fmla="*/ 456498 w 514350"/>
                <a:gd name="connsiteY51" fmla="*/ 266017 h 508000"/>
                <a:gd name="connsiteX52" fmla="*/ 458252 w 514350"/>
                <a:gd name="connsiteY52" fmla="*/ 278645 h 508000"/>
                <a:gd name="connsiteX53" fmla="*/ 455095 w 514350"/>
                <a:gd name="connsiteY53" fmla="*/ 293729 h 508000"/>
                <a:gd name="connsiteX54" fmla="*/ 457287 w 514350"/>
                <a:gd name="connsiteY54" fmla="*/ 311006 h 508000"/>
                <a:gd name="connsiteX55" fmla="*/ 447465 w 514350"/>
                <a:gd name="connsiteY55" fmla="*/ 322319 h 508000"/>
                <a:gd name="connsiteX56" fmla="*/ 462023 w 514350"/>
                <a:gd name="connsiteY56" fmla="*/ 342139 h 508000"/>
                <a:gd name="connsiteX57" fmla="*/ 462987 w 514350"/>
                <a:gd name="connsiteY57" fmla="*/ 353715 h 508000"/>
                <a:gd name="connsiteX58" fmla="*/ 471670 w 514350"/>
                <a:gd name="connsiteY58" fmla="*/ 368712 h 508000"/>
                <a:gd name="connsiteX59" fmla="*/ 483158 w 514350"/>
                <a:gd name="connsiteY59" fmla="*/ 363800 h 508000"/>
                <a:gd name="connsiteX60" fmla="*/ 502627 w 514350"/>
                <a:gd name="connsiteY60" fmla="*/ 376254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14350" h="508000">
                  <a:moveTo>
                    <a:pt x="513414" y="393004"/>
                  </a:moveTo>
                  <a:lnTo>
                    <a:pt x="429136" y="443431"/>
                  </a:lnTo>
                  <a:lnTo>
                    <a:pt x="357925" y="494734"/>
                  </a:lnTo>
                  <a:lnTo>
                    <a:pt x="323284" y="506311"/>
                  </a:lnTo>
                  <a:lnTo>
                    <a:pt x="296009" y="508854"/>
                  </a:lnTo>
                  <a:lnTo>
                    <a:pt x="295746" y="492367"/>
                  </a:lnTo>
                  <a:lnTo>
                    <a:pt x="284346" y="488157"/>
                  </a:lnTo>
                  <a:lnTo>
                    <a:pt x="268998" y="480702"/>
                  </a:lnTo>
                  <a:lnTo>
                    <a:pt x="263210" y="468513"/>
                  </a:lnTo>
                  <a:lnTo>
                    <a:pt x="180247" y="411070"/>
                  </a:lnTo>
                  <a:lnTo>
                    <a:pt x="97285" y="352750"/>
                  </a:lnTo>
                  <a:lnTo>
                    <a:pt x="4763" y="286713"/>
                  </a:lnTo>
                  <a:lnTo>
                    <a:pt x="5289" y="281364"/>
                  </a:lnTo>
                  <a:lnTo>
                    <a:pt x="5289" y="279522"/>
                  </a:lnTo>
                  <a:lnTo>
                    <a:pt x="5026" y="246635"/>
                  </a:lnTo>
                  <a:lnTo>
                    <a:pt x="44753" y="225938"/>
                  </a:lnTo>
                  <a:lnTo>
                    <a:pt x="69309" y="221641"/>
                  </a:lnTo>
                  <a:lnTo>
                    <a:pt x="89392" y="214099"/>
                  </a:lnTo>
                  <a:lnTo>
                    <a:pt x="98863" y="199892"/>
                  </a:lnTo>
                  <a:lnTo>
                    <a:pt x="127628" y="188579"/>
                  </a:lnTo>
                  <a:lnTo>
                    <a:pt x="128681" y="167443"/>
                  </a:lnTo>
                  <a:lnTo>
                    <a:pt x="142888" y="164900"/>
                  </a:lnTo>
                  <a:lnTo>
                    <a:pt x="154026" y="154288"/>
                  </a:lnTo>
                  <a:lnTo>
                    <a:pt x="186211" y="149377"/>
                  </a:lnTo>
                  <a:lnTo>
                    <a:pt x="190684" y="138152"/>
                  </a:lnTo>
                  <a:lnTo>
                    <a:pt x="184194" y="131925"/>
                  </a:lnTo>
                  <a:lnTo>
                    <a:pt x="175687" y="100968"/>
                  </a:lnTo>
                  <a:lnTo>
                    <a:pt x="174284" y="82990"/>
                  </a:lnTo>
                  <a:lnTo>
                    <a:pt x="164988" y="63871"/>
                  </a:lnTo>
                  <a:lnTo>
                    <a:pt x="188579" y="47472"/>
                  </a:lnTo>
                  <a:lnTo>
                    <a:pt x="215239" y="42210"/>
                  </a:lnTo>
                  <a:lnTo>
                    <a:pt x="230762" y="29669"/>
                  </a:lnTo>
                  <a:lnTo>
                    <a:pt x="254440" y="20461"/>
                  </a:lnTo>
                  <a:lnTo>
                    <a:pt x="296097" y="15023"/>
                  </a:lnTo>
                  <a:lnTo>
                    <a:pt x="336789" y="12480"/>
                  </a:lnTo>
                  <a:lnTo>
                    <a:pt x="349155" y="17040"/>
                  </a:lnTo>
                  <a:lnTo>
                    <a:pt x="372307" y="5026"/>
                  </a:lnTo>
                  <a:lnTo>
                    <a:pt x="398617" y="4763"/>
                  </a:lnTo>
                  <a:lnTo>
                    <a:pt x="408615" y="11866"/>
                  </a:lnTo>
                  <a:lnTo>
                    <a:pt x="425365" y="10024"/>
                  </a:lnTo>
                  <a:lnTo>
                    <a:pt x="420366" y="25723"/>
                  </a:lnTo>
                  <a:lnTo>
                    <a:pt x="424312" y="54488"/>
                  </a:lnTo>
                  <a:lnTo>
                    <a:pt x="418524" y="79218"/>
                  </a:lnTo>
                  <a:lnTo>
                    <a:pt x="403353" y="95706"/>
                  </a:lnTo>
                  <a:lnTo>
                    <a:pt x="405545" y="117894"/>
                  </a:lnTo>
                  <a:lnTo>
                    <a:pt x="425628" y="135258"/>
                  </a:lnTo>
                  <a:lnTo>
                    <a:pt x="425891" y="142362"/>
                  </a:lnTo>
                  <a:lnTo>
                    <a:pt x="440975" y="154025"/>
                  </a:lnTo>
                  <a:lnTo>
                    <a:pt x="451499" y="205417"/>
                  </a:lnTo>
                  <a:lnTo>
                    <a:pt x="459480" y="230323"/>
                  </a:lnTo>
                  <a:lnTo>
                    <a:pt x="460795" y="243303"/>
                  </a:lnTo>
                  <a:lnTo>
                    <a:pt x="456498" y="266017"/>
                  </a:lnTo>
                  <a:lnTo>
                    <a:pt x="458252" y="278645"/>
                  </a:lnTo>
                  <a:lnTo>
                    <a:pt x="455095" y="293729"/>
                  </a:lnTo>
                  <a:lnTo>
                    <a:pt x="457287" y="311006"/>
                  </a:lnTo>
                  <a:lnTo>
                    <a:pt x="447465" y="322319"/>
                  </a:lnTo>
                  <a:lnTo>
                    <a:pt x="462023" y="342139"/>
                  </a:lnTo>
                  <a:lnTo>
                    <a:pt x="462987" y="353715"/>
                  </a:lnTo>
                  <a:lnTo>
                    <a:pt x="471670" y="368712"/>
                  </a:lnTo>
                  <a:lnTo>
                    <a:pt x="483158" y="363800"/>
                  </a:lnTo>
                  <a:lnTo>
                    <a:pt x="502627" y="37625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9" name="Freeform: Shape 1554">
              <a:extLst>
                <a:ext uri="{FF2B5EF4-FFF2-40B4-BE49-F238E27FC236}">
                  <a16:creationId xmlns:a16="http://schemas.microsoft.com/office/drawing/2014/main" id="{20977444-83A7-1E4A-B0CC-A86F0A1262C8}"/>
                </a:ext>
              </a:extLst>
            </p:cNvPr>
            <p:cNvSpPr/>
            <p:nvPr/>
          </p:nvSpPr>
          <p:spPr>
            <a:xfrm>
              <a:off x="6135225" y="4849917"/>
              <a:ext cx="119015" cy="129364"/>
            </a:xfrm>
            <a:custGeom>
              <a:avLst/>
              <a:gdLst>
                <a:gd name="connsiteX0" fmla="*/ 21162 w 146050"/>
                <a:gd name="connsiteY0" fmla="*/ 121665 h 158750"/>
                <a:gd name="connsiteX1" fmla="*/ 34229 w 146050"/>
                <a:gd name="connsiteY1" fmla="*/ 103423 h 158750"/>
                <a:gd name="connsiteX2" fmla="*/ 28880 w 146050"/>
                <a:gd name="connsiteY2" fmla="*/ 92724 h 158750"/>
                <a:gd name="connsiteX3" fmla="*/ 19496 w 146050"/>
                <a:gd name="connsiteY3" fmla="*/ 104125 h 158750"/>
                <a:gd name="connsiteX4" fmla="*/ 4763 w 146050"/>
                <a:gd name="connsiteY4" fmla="*/ 93338 h 158750"/>
                <a:gd name="connsiteX5" fmla="*/ 9761 w 146050"/>
                <a:gd name="connsiteY5" fmla="*/ 86497 h 158750"/>
                <a:gd name="connsiteX6" fmla="*/ 5640 w 146050"/>
                <a:gd name="connsiteY6" fmla="*/ 64310 h 158750"/>
                <a:gd name="connsiteX7" fmla="*/ 14234 w 146050"/>
                <a:gd name="connsiteY7" fmla="*/ 60626 h 158750"/>
                <a:gd name="connsiteX8" fmla="*/ 18794 w 146050"/>
                <a:gd name="connsiteY8" fmla="*/ 45454 h 158750"/>
                <a:gd name="connsiteX9" fmla="*/ 28090 w 146050"/>
                <a:gd name="connsiteY9" fmla="*/ 29669 h 158750"/>
                <a:gd name="connsiteX10" fmla="*/ 26336 w 146050"/>
                <a:gd name="connsiteY10" fmla="*/ 19759 h 158750"/>
                <a:gd name="connsiteX11" fmla="*/ 39842 w 146050"/>
                <a:gd name="connsiteY11" fmla="*/ 14497 h 158750"/>
                <a:gd name="connsiteX12" fmla="*/ 56680 w 146050"/>
                <a:gd name="connsiteY12" fmla="*/ 4763 h 158750"/>
                <a:gd name="connsiteX13" fmla="*/ 81323 w 146050"/>
                <a:gd name="connsiteY13" fmla="*/ 18707 h 158750"/>
                <a:gd name="connsiteX14" fmla="*/ 85884 w 146050"/>
                <a:gd name="connsiteY14" fmla="*/ 18268 h 158750"/>
                <a:gd name="connsiteX15" fmla="*/ 91847 w 146050"/>
                <a:gd name="connsiteY15" fmla="*/ 28792 h 158750"/>
                <a:gd name="connsiteX16" fmla="*/ 112720 w 146050"/>
                <a:gd name="connsiteY16" fmla="*/ 32212 h 158750"/>
                <a:gd name="connsiteX17" fmla="*/ 119735 w 146050"/>
                <a:gd name="connsiteY17" fmla="*/ 28353 h 158750"/>
                <a:gd name="connsiteX18" fmla="*/ 131838 w 146050"/>
                <a:gd name="connsiteY18" fmla="*/ 36422 h 158750"/>
                <a:gd name="connsiteX19" fmla="*/ 142362 w 146050"/>
                <a:gd name="connsiteY19" fmla="*/ 42210 h 158750"/>
                <a:gd name="connsiteX20" fmla="*/ 145782 w 146050"/>
                <a:gd name="connsiteY20" fmla="*/ 60714 h 158750"/>
                <a:gd name="connsiteX21" fmla="*/ 138152 w 146050"/>
                <a:gd name="connsiteY21" fmla="*/ 76588 h 158750"/>
                <a:gd name="connsiteX22" fmla="*/ 111316 w 146050"/>
                <a:gd name="connsiteY22" fmla="*/ 102195 h 158750"/>
                <a:gd name="connsiteX23" fmla="*/ 81762 w 146050"/>
                <a:gd name="connsiteY23" fmla="*/ 111842 h 158750"/>
                <a:gd name="connsiteX24" fmla="*/ 66678 w 146050"/>
                <a:gd name="connsiteY24" fmla="*/ 133153 h 158750"/>
                <a:gd name="connsiteX25" fmla="*/ 62030 w 146050"/>
                <a:gd name="connsiteY25" fmla="*/ 149640 h 158750"/>
                <a:gd name="connsiteX26" fmla="*/ 48086 w 146050"/>
                <a:gd name="connsiteY26" fmla="*/ 159726 h 158750"/>
                <a:gd name="connsiteX27" fmla="*/ 37825 w 146050"/>
                <a:gd name="connsiteY27" fmla="*/ 147360 h 158750"/>
                <a:gd name="connsiteX28" fmla="*/ 27827 w 146050"/>
                <a:gd name="connsiteY28" fmla="*/ 144729 h 158750"/>
                <a:gd name="connsiteX29" fmla="*/ 17654 w 146050"/>
                <a:gd name="connsiteY29" fmla="*/ 146659 h 158750"/>
                <a:gd name="connsiteX30" fmla="*/ 17040 w 146050"/>
                <a:gd name="connsiteY30" fmla="*/ 137714 h 158750"/>
                <a:gd name="connsiteX31" fmla="*/ 24056 w 146050"/>
                <a:gd name="connsiteY31" fmla="*/ 131925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050" h="158750">
                  <a:moveTo>
                    <a:pt x="21162" y="121665"/>
                  </a:moveTo>
                  <a:lnTo>
                    <a:pt x="34229" y="103423"/>
                  </a:lnTo>
                  <a:lnTo>
                    <a:pt x="28880" y="92724"/>
                  </a:lnTo>
                  <a:lnTo>
                    <a:pt x="19496" y="104125"/>
                  </a:lnTo>
                  <a:lnTo>
                    <a:pt x="4763" y="93338"/>
                  </a:lnTo>
                  <a:lnTo>
                    <a:pt x="9761" y="86497"/>
                  </a:lnTo>
                  <a:lnTo>
                    <a:pt x="5640" y="64310"/>
                  </a:lnTo>
                  <a:lnTo>
                    <a:pt x="14234" y="60626"/>
                  </a:lnTo>
                  <a:lnTo>
                    <a:pt x="18794" y="45454"/>
                  </a:lnTo>
                  <a:lnTo>
                    <a:pt x="28090" y="29669"/>
                  </a:lnTo>
                  <a:lnTo>
                    <a:pt x="26336" y="19759"/>
                  </a:lnTo>
                  <a:lnTo>
                    <a:pt x="39842" y="14497"/>
                  </a:lnTo>
                  <a:lnTo>
                    <a:pt x="56680" y="4763"/>
                  </a:lnTo>
                  <a:lnTo>
                    <a:pt x="81323" y="18707"/>
                  </a:lnTo>
                  <a:lnTo>
                    <a:pt x="85884" y="18268"/>
                  </a:lnTo>
                  <a:lnTo>
                    <a:pt x="91847" y="28792"/>
                  </a:lnTo>
                  <a:lnTo>
                    <a:pt x="112720" y="32212"/>
                  </a:lnTo>
                  <a:lnTo>
                    <a:pt x="119735" y="28353"/>
                  </a:lnTo>
                  <a:lnTo>
                    <a:pt x="131838" y="36422"/>
                  </a:lnTo>
                  <a:lnTo>
                    <a:pt x="142362" y="42210"/>
                  </a:lnTo>
                  <a:lnTo>
                    <a:pt x="145782" y="60714"/>
                  </a:lnTo>
                  <a:lnTo>
                    <a:pt x="138152" y="76588"/>
                  </a:lnTo>
                  <a:lnTo>
                    <a:pt x="111316" y="102195"/>
                  </a:lnTo>
                  <a:lnTo>
                    <a:pt x="81762" y="111842"/>
                  </a:lnTo>
                  <a:lnTo>
                    <a:pt x="66678" y="133153"/>
                  </a:lnTo>
                  <a:lnTo>
                    <a:pt x="62030" y="149640"/>
                  </a:lnTo>
                  <a:lnTo>
                    <a:pt x="48086" y="159726"/>
                  </a:lnTo>
                  <a:lnTo>
                    <a:pt x="37825" y="147360"/>
                  </a:lnTo>
                  <a:lnTo>
                    <a:pt x="27827" y="144729"/>
                  </a:lnTo>
                  <a:lnTo>
                    <a:pt x="17654" y="146659"/>
                  </a:lnTo>
                  <a:lnTo>
                    <a:pt x="17040" y="137714"/>
                  </a:lnTo>
                  <a:lnTo>
                    <a:pt x="24056" y="13192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0" name="Freeform: Shape 1555">
              <a:extLst>
                <a:ext uri="{FF2B5EF4-FFF2-40B4-BE49-F238E27FC236}">
                  <a16:creationId xmlns:a16="http://schemas.microsoft.com/office/drawing/2014/main" id="{C754CF13-3191-024C-84E4-420495C9A90E}"/>
                </a:ext>
              </a:extLst>
            </p:cNvPr>
            <p:cNvSpPr/>
            <p:nvPr/>
          </p:nvSpPr>
          <p:spPr>
            <a:xfrm>
              <a:off x="8225290" y="3387529"/>
              <a:ext cx="103491" cy="87968"/>
            </a:xfrm>
            <a:custGeom>
              <a:avLst/>
              <a:gdLst>
                <a:gd name="connsiteX0" fmla="*/ 28704 w 127000"/>
                <a:gd name="connsiteY0" fmla="*/ 90707 h 107950"/>
                <a:gd name="connsiteX1" fmla="*/ 31598 w 127000"/>
                <a:gd name="connsiteY1" fmla="*/ 63345 h 107950"/>
                <a:gd name="connsiteX2" fmla="*/ 22565 w 127000"/>
                <a:gd name="connsiteY2" fmla="*/ 69221 h 107950"/>
                <a:gd name="connsiteX3" fmla="*/ 6955 w 127000"/>
                <a:gd name="connsiteY3" fmla="*/ 52558 h 107950"/>
                <a:gd name="connsiteX4" fmla="*/ 4763 w 127000"/>
                <a:gd name="connsiteY4" fmla="*/ 25284 h 107950"/>
                <a:gd name="connsiteX5" fmla="*/ 35895 w 127000"/>
                <a:gd name="connsiteY5" fmla="*/ 11866 h 107950"/>
                <a:gd name="connsiteX6" fmla="*/ 66853 w 127000"/>
                <a:gd name="connsiteY6" fmla="*/ 4763 h 107950"/>
                <a:gd name="connsiteX7" fmla="*/ 93513 w 127000"/>
                <a:gd name="connsiteY7" fmla="*/ 12831 h 107950"/>
                <a:gd name="connsiteX8" fmla="*/ 118946 w 127000"/>
                <a:gd name="connsiteY8" fmla="*/ 11340 h 107950"/>
                <a:gd name="connsiteX9" fmla="*/ 122629 w 127000"/>
                <a:gd name="connsiteY9" fmla="*/ 19759 h 107950"/>
                <a:gd name="connsiteX10" fmla="*/ 105177 w 127000"/>
                <a:gd name="connsiteY10" fmla="*/ 47296 h 107950"/>
                <a:gd name="connsiteX11" fmla="*/ 112456 w 127000"/>
                <a:gd name="connsiteY11" fmla="*/ 90795 h 107950"/>
                <a:gd name="connsiteX12" fmla="*/ 101933 w 127000"/>
                <a:gd name="connsiteY12" fmla="*/ 105353 h 107950"/>
                <a:gd name="connsiteX13" fmla="*/ 81587 w 127000"/>
                <a:gd name="connsiteY13" fmla="*/ 105265 h 107950"/>
                <a:gd name="connsiteX14" fmla="*/ 60451 w 127000"/>
                <a:gd name="connsiteY14" fmla="*/ 88251 h 107950"/>
                <a:gd name="connsiteX15" fmla="*/ 49664 w 127000"/>
                <a:gd name="connsiteY15" fmla="*/ 82551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00" h="107950">
                  <a:moveTo>
                    <a:pt x="28704" y="90707"/>
                  </a:moveTo>
                  <a:lnTo>
                    <a:pt x="31598" y="63345"/>
                  </a:lnTo>
                  <a:lnTo>
                    <a:pt x="22565" y="69221"/>
                  </a:lnTo>
                  <a:lnTo>
                    <a:pt x="6955" y="52558"/>
                  </a:lnTo>
                  <a:lnTo>
                    <a:pt x="4763" y="25284"/>
                  </a:lnTo>
                  <a:lnTo>
                    <a:pt x="35895" y="11866"/>
                  </a:lnTo>
                  <a:lnTo>
                    <a:pt x="66853" y="4763"/>
                  </a:lnTo>
                  <a:lnTo>
                    <a:pt x="93513" y="12831"/>
                  </a:lnTo>
                  <a:lnTo>
                    <a:pt x="118946" y="11340"/>
                  </a:lnTo>
                  <a:lnTo>
                    <a:pt x="122629" y="19759"/>
                  </a:lnTo>
                  <a:lnTo>
                    <a:pt x="105177" y="47296"/>
                  </a:lnTo>
                  <a:lnTo>
                    <a:pt x="112456" y="90795"/>
                  </a:lnTo>
                  <a:lnTo>
                    <a:pt x="101933" y="105353"/>
                  </a:lnTo>
                  <a:lnTo>
                    <a:pt x="81587" y="105265"/>
                  </a:lnTo>
                  <a:lnTo>
                    <a:pt x="60451" y="88251"/>
                  </a:lnTo>
                  <a:lnTo>
                    <a:pt x="49664" y="8255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1" name="Freeform: Shape 1556">
              <a:extLst>
                <a:ext uri="{FF2B5EF4-FFF2-40B4-BE49-F238E27FC236}">
                  <a16:creationId xmlns:a16="http://schemas.microsoft.com/office/drawing/2014/main" id="{4ACB0882-21A9-E14F-B005-01B705F8AC47}"/>
                </a:ext>
              </a:extLst>
            </p:cNvPr>
            <p:cNvSpPr/>
            <p:nvPr/>
          </p:nvSpPr>
          <p:spPr>
            <a:xfrm>
              <a:off x="8485493" y="4513030"/>
              <a:ext cx="139713" cy="119015"/>
            </a:xfrm>
            <a:custGeom>
              <a:avLst/>
              <a:gdLst>
                <a:gd name="connsiteX0" fmla="*/ 152973 w 171450"/>
                <a:gd name="connsiteY0" fmla="*/ 143063 h 146050"/>
                <a:gd name="connsiteX1" fmla="*/ 144554 w 171450"/>
                <a:gd name="connsiteY1" fmla="*/ 134907 h 146050"/>
                <a:gd name="connsiteX2" fmla="*/ 134469 w 171450"/>
                <a:gd name="connsiteY2" fmla="*/ 120262 h 146050"/>
                <a:gd name="connsiteX3" fmla="*/ 123594 w 171450"/>
                <a:gd name="connsiteY3" fmla="*/ 112193 h 146050"/>
                <a:gd name="connsiteX4" fmla="*/ 117192 w 171450"/>
                <a:gd name="connsiteY4" fmla="*/ 103423 h 146050"/>
                <a:gd name="connsiteX5" fmla="*/ 95794 w 171450"/>
                <a:gd name="connsiteY5" fmla="*/ 93338 h 146050"/>
                <a:gd name="connsiteX6" fmla="*/ 78956 w 171450"/>
                <a:gd name="connsiteY6" fmla="*/ 93075 h 146050"/>
                <a:gd name="connsiteX7" fmla="*/ 72992 w 171450"/>
                <a:gd name="connsiteY7" fmla="*/ 87725 h 146050"/>
                <a:gd name="connsiteX8" fmla="*/ 58610 w 171450"/>
                <a:gd name="connsiteY8" fmla="*/ 93689 h 146050"/>
                <a:gd name="connsiteX9" fmla="*/ 43701 w 171450"/>
                <a:gd name="connsiteY9" fmla="*/ 82200 h 146050"/>
                <a:gd name="connsiteX10" fmla="*/ 35983 w 171450"/>
                <a:gd name="connsiteY10" fmla="*/ 101056 h 146050"/>
                <a:gd name="connsiteX11" fmla="*/ 7394 w 171450"/>
                <a:gd name="connsiteY11" fmla="*/ 95794 h 146050"/>
                <a:gd name="connsiteX12" fmla="*/ 4763 w 171450"/>
                <a:gd name="connsiteY12" fmla="*/ 85708 h 146050"/>
                <a:gd name="connsiteX13" fmla="*/ 15374 w 171450"/>
                <a:gd name="connsiteY13" fmla="*/ 48436 h 146050"/>
                <a:gd name="connsiteX14" fmla="*/ 17742 w 171450"/>
                <a:gd name="connsiteY14" fmla="*/ 31511 h 146050"/>
                <a:gd name="connsiteX15" fmla="*/ 25460 w 171450"/>
                <a:gd name="connsiteY15" fmla="*/ 23618 h 146050"/>
                <a:gd name="connsiteX16" fmla="*/ 43613 w 171450"/>
                <a:gd name="connsiteY16" fmla="*/ 19408 h 146050"/>
                <a:gd name="connsiteX17" fmla="*/ 56066 w 171450"/>
                <a:gd name="connsiteY17" fmla="*/ 4763 h 146050"/>
                <a:gd name="connsiteX18" fmla="*/ 70361 w 171450"/>
                <a:gd name="connsiteY18" fmla="*/ 34405 h 146050"/>
                <a:gd name="connsiteX19" fmla="*/ 77114 w 171450"/>
                <a:gd name="connsiteY19" fmla="*/ 57820 h 146050"/>
                <a:gd name="connsiteX20" fmla="*/ 90620 w 171450"/>
                <a:gd name="connsiteY20" fmla="*/ 70186 h 146050"/>
                <a:gd name="connsiteX21" fmla="*/ 124121 w 171450"/>
                <a:gd name="connsiteY21" fmla="*/ 94040 h 146050"/>
                <a:gd name="connsiteX22" fmla="*/ 137802 w 171450"/>
                <a:gd name="connsiteY22" fmla="*/ 108422 h 146050"/>
                <a:gd name="connsiteX23" fmla="*/ 151131 w 171450"/>
                <a:gd name="connsiteY23" fmla="*/ 122980 h 146050"/>
                <a:gd name="connsiteX24" fmla="*/ 158849 w 171450"/>
                <a:gd name="connsiteY24" fmla="*/ 131575 h 146050"/>
                <a:gd name="connsiteX25" fmla="*/ 170951 w 171450"/>
                <a:gd name="connsiteY25" fmla="*/ 139117 h 146050"/>
                <a:gd name="connsiteX26" fmla="*/ 163497 w 171450"/>
                <a:gd name="connsiteY26" fmla="*/ 145256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450" h="146050">
                  <a:moveTo>
                    <a:pt x="152973" y="143063"/>
                  </a:moveTo>
                  <a:lnTo>
                    <a:pt x="144554" y="134907"/>
                  </a:lnTo>
                  <a:lnTo>
                    <a:pt x="134469" y="120262"/>
                  </a:lnTo>
                  <a:lnTo>
                    <a:pt x="123594" y="112193"/>
                  </a:lnTo>
                  <a:lnTo>
                    <a:pt x="117192" y="103423"/>
                  </a:lnTo>
                  <a:lnTo>
                    <a:pt x="95794" y="93338"/>
                  </a:lnTo>
                  <a:lnTo>
                    <a:pt x="78956" y="93075"/>
                  </a:lnTo>
                  <a:lnTo>
                    <a:pt x="72992" y="87725"/>
                  </a:lnTo>
                  <a:lnTo>
                    <a:pt x="58610" y="93689"/>
                  </a:lnTo>
                  <a:lnTo>
                    <a:pt x="43701" y="82200"/>
                  </a:lnTo>
                  <a:lnTo>
                    <a:pt x="35983" y="101056"/>
                  </a:lnTo>
                  <a:lnTo>
                    <a:pt x="7394" y="95794"/>
                  </a:lnTo>
                  <a:lnTo>
                    <a:pt x="4763" y="85708"/>
                  </a:lnTo>
                  <a:lnTo>
                    <a:pt x="15374" y="48436"/>
                  </a:lnTo>
                  <a:lnTo>
                    <a:pt x="17742" y="31511"/>
                  </a:lnTo>
                  <a:lnTo>
                    <a:pt x="25460" y="23618"/>
                  </a:lnTo>
                  <a:lnTo>
                    <a:pt x="43613" y="19408"/>
                  </a:lnTo>
                  <a:lnTo>
                    <a:pt x="56066" y="4763"/>
                  </a:lnTo>
                  <a:lnTo>
                    <a:pt x="70361" y="34405"/>
                  </a:lnTo>
                  <a:lnTo>
                    <a:pt x="77114" y="57820"/>
                  </a:lnTo>
                  <a:lnTo>
                    <a:pt x="90620" y="70186"/>
                  </a:lnTo>
                  <a:lnTo>
                    <a:pt x="124121" y="94040"/>
                  </a:lnTo>
                  <a:lnTo>
                    <a:pt x="137802" y="108422"/>
                  </a:lnTo>
                  <a:lnTo>
                    <a:pt x="151131" y="122980"/>
                  </a:lnTo>
                  <a:lnTo>
                    <a:pt x="158849" y="131575"/>
                  </a:lnTo>
                  <a:lnTo>
                    <a:pt x="170951" y="139117"/>
                  </a:lnTo>
                  <a:lnTo>
                    <a:pt x="163497" y="1452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2" name="Freeform: Shape 1557">
              <a:extLst>
                <a:ext uri="{FF2B5EF4-FFF2-40B4-BE49-F238E27FC236}">
                  <a16:creationId xmlns:a16="http://schemas.microsoft.com/office/drawing/2014/main" id="{7130E956-6A50-6B40-9D57-B4204DD7973E}"/>
                </a:ext>
              </a:extLst>
            </p:cNvPr>
            <p:cNvSpPr/>
            <p:nvPr/>
          </p:nvSpPr>
          <p:spPr>
            <a:xfrm>
              <a:off x="7569455" y="3905935"/>
              <a:ext cx="253554" cy="206983"/>
            </a:xfrm>
            <a:custGeom>
              <a:avLst/>
              <a:gdLst>
                <a:gd name="connsiteX0" fmla="*/ 13532 w 311150"/>
                <a:gd name="connsiteY0" fmla="*/ 67116 h 254000"/>
                <a:gd name="connsiteX1" fmla="*/ 14760 w 311150"/>
                <a:gd name="connsiteY1" fmla="*/ 43613 h 254000"/>
                <a:gd name="connsiteX2" fmla="*/ 4763 w 311150"/>
                <a:gd name="connsiteY2" fmla="*/ 29055 h 254000"/>
                <a:gd name="connsiteX3" fmla="*/ 39491 w 311150"/>
                <a:gd name="connsiteY3" fmla="*/ 4763 h 254000"/>
                <a:gd name="connsiteX4" fmla="*/ 69572 w 311150"/>
                <a:gd name="connsiteY4" fmla="*/ 10901 h 254000"/>
                <a:gd name="connsiteX5" fmla="*/ 102634 w 311150"/>
                <a:gd name="connsiteY5" fmla="*/ 10638 h 254000"/>
                <a:gd name="connsiteX6" fmla="*/ 128768 w 311150"/>
                <a:gd name="connsiteY6" fmla="*/ 16426 h 254000"/>
                <a:gd name="connsiteX7" fmla="*/ 149202 w 311150"/>
                <a:gd name="connsiteY7" fmla="*/ 14672 h 254000"/>
                <a:gd name="connsiteX8" fmla="*/ 188929 w 311150"/>
                <a:gd name="connsiteY8" fmla="*/ 15725 h 254000"/>
                <a:gd name="connsiteX9" fmla="*/ 198752 w 311150"/>
                <a:gd name="connsiteY9" fmla="*/ 28792 h 254000"/>
                <a:gd name="connsiteX10" fmla="*/ 244004 w 311150"/>
                <a:gd name="connsiteY10" fmla="*/ 43964 h 254000"/>
                <a:gd name="connsiteX11" fmla="*/ 252949 w 311150"/>
                <a:gd name="connsiteY11" fmla="*/ 36772 h 254000"/>
                <a:gd name="connsiteX12" fmla="*/ 280662 w 311150"/>
                <a:gd name="connsiteY12" fmla="*/ 51857 h 254000"/>
                <a:gd name="connsiteX13" fmla="*/ 309164 w 311150"/>
                <a:gd name="connsiteY13" fmla="*/ 47559 h 254000"/>
                <a:gd name="connsiteX14" fmla="*/ 310480 w 311150"/>
                <a:gd name="connsiteY14" fmla="*/ 66765 h 254000"/>
                <a:gd name="connsiteX15" fmla="*/ 287152 w 311150"/>
                <a:gd name="connsiteY15" fmla="*/ 88602 h 254000"/>
                <a:gd name="connsiteX16" fmla="*/ 255668 w 311150"/>
                <a:gd name="connsiteY16" fmla="*/ 95443 h 254000"/>
                <a:gd name="connsiteX17" fmla="*/ 253475 w 311150"/>
                <a:gd name="connsiteY17" fmla="*/ 106317 h 254000"/>
                <a:gd name="connsiteX18" fmla="*/ 238304 w 311150"/>
                <a:gd name="connsiteY18" fmla="*/ 124120 h 254000"/>
                <a:gd name="connsiteX19" fmla="*/ 228832 w 311150"/>
                <a:gd name="connsiteY19" fmla="*/ 150079 h 254000"/>
                <a:gd name="connsiteX20" fmla="*/ 238391 w 311150"/>
                <a:gd name="connsiteY20" fmla="*/ 168057 h 254000"/>
                <a:gd name="connsiteX21" fmla="*/ 224184 w 311150"/>
                <a:gd name="connsiteY21" fmla="*/ 182089 h 254000"/>
                <a:gd name="connsiteX22" fmla="*/ 218922 w 311150"/>
                <a:gd name="connsiteY22" fmla="*/ 202260 h 254000"/>
                <a:gd name="connsiteX23" fmla="*/ 200330 w 311150"/>
                <a:gd name="connsiteY23" fmla="*/ 208399 h 254000"/>
                <a:gd name="connsiteX24" fmla="*/ 182878 w 311150"/>
                <a:gd name="connsiteY24" fmla="*/ 231989 h 254000"/>
                <a:gd name="connsiteX25" fmla="*/ 151745 w 311150"/>
                <a:gd name="connsiteY25" fmla="*/ 232428 h 254000"/>
                <a:gd name="connsiteX26" fmla="*/ 128242 w 311150"/>
                <a:gd name="connsiteY26" fmla="*/ 231902 h 254000"/>
                <a:gd name="connsiteX27" fmla="*/ 112895 w 311150"/>
                <a:gd name="connsiteY27" fmla="*/ 242601 h 254000"/>
                <a:gd name="connsiteX28" fmla="*/ 103511 w 311150"/>
                <a:gd name="connsiteY28" fmla="*/ 254089 h 254000"/>
                <a:gd name="connsiteX29" fmla="*/ 91408 w 311150"/>
                <a:gd name="connsiteY29" fmla="*/ 251546 h 254000"/>
                <a:gd name="connsiteX30" fmla="*/ 82376 w 311150"/>
                <a:gd name="connsiteY30" fmla="*/ 241286 h 254000"/>
                <a:gd name="connsiteX31" fmla="*/ 75360 w 311150"/>
                <a:gd name="connsiteY31" fmla="*/ 223746 h 254000"/>
                <a:gd name="connsiteX32" fmla="*/ 52383 w 311150"/>
                <a:gd name="connsiteY32" fmla="*/ 219010 h 254000"/>
                <a:gd name="connsiteX33" fmla="*/ 50366 w 311150"/>
                <a:gd name="connsiteY33" fmla="*/ 208837 h 254000"/>
                <a:gd name="connsiteX34" fmla="*/ 59486 w 311150"/>
                <a:gd name="connsiteY34" fmla="*/ 197261 h 254000"/>
                <a:gd name="connsiteX35" fmla="*/ 62819 w 311150"/>
                <a:gd name="connsiteY35" fmla="*/ 188842 h 254000"/>
                <a:gd name="connsiteX36" fmla="*/ 54400 w 311150"/>
                <a:gd name="connsiteY36" fmla="*/ 179546 h 254000"/>
                <a:gd name="connsiteX37" fmla="*/ 61153 w 311150"/>
                <a:gd name="connsiteY37" fmla="*/ 158936 h 254000"/>
                <a:gd name="connsiteX38" fmla="*/ 51330 w 311150"/>
                <a:gd name="connsiteY38" fmla="*/ 139906 h 254000"/>
                <a:gd name="connsiteX39" fmla="*/ 61942 w 311150"/>
                <a:gd name="connsiteY39" fmla="*/ 137275 h 254000"/>
                <a:gd name="connsiteX40" fmla="*/ 62906 w 311150"/>
                <a:gd name="connsiteY40" fmla="*/ 122191 h 254000"/>
                <a:gd name="connsiteX41" fmla="*/ 66941 w 311150"/>
                <a:gd name="connsiteY41" fmla="*/ 117543 h 254000"/>
                <a:gd name="connsiteX42" fmla="*/ 67204 w 311150"/>
                <a:gd name="connsiteY42" fmla="*/ 92285 h 254000"/>
                <a:gd name="connsiteX43" fmla="*/ 78605 w 311150"/>
                <a:gd name="connsiteY43" fmla="*/ 83516 h 254000"/>
                <a:gd name="connsiteX44" fmla="*/ 71764 w 311150"/>
                <a:gd name="connsiteY44" fmla="*/ 67028 h 254000"/>
                <a:gd name="connsiteX45" fmla="*/ 57382 w 311150"/>
                <a:gd name="connsiteY45" fmla="*/ 65888 h 254000"/>
                <a:gd name="connsiteX46" fmla="*/ 53172 w 311150"/>
                <a:gd name="connsiteY46" fmla="*/ 70010 h 254000"/>
                <a:gd name="connsiteX47" fmla="*/ 38702 w 311150"/>
                <a:gd name="connsiteY47" fmla="*/ 70098 h 254000"/>
                <a:gd name="connsiteX48" fmla="*/ 32475 w 311150"/>
                <a:gd name="connsiteY48" fmla="*/ 53961 h 254000"/>
                <a:gd name="connsiteX49" fmla="*/ 22478 w 311150"/>
                <a:gd name="connsiteY49" fmla="*/ 58785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1150" h="254000">
                  <a:moveTo>
                    <a:pt x="13532" y="67116"/>
                  </a:moveTo>
                  <a:lnTo>
                    <a:pt x="14760" y="43613"/>
                  </a:lnTo>
                  <a:lnTo>
                    <a:pt x="4763" y="29055"/>
                  </a:lnTo>
                  <a:lnTo>
                    <a:pt x="39491" y="4763"/>
                  </a:lnTo>
                  <a:lnTo>
                    <a:pt x="69572" y="10901"/>
                  </a:lnTo>
                  <a:lnTo>
                    <a:pt x="102634" y="10638"/>
                  </a:lnTo>
                  <a:lnTo>
                    <a:pt x="128768" y="16426"/>
                  </a:lnTo>
                  <a:lnTo>
                    <a:pt x="149202" y="14672"/>
                  </a:lnTo>
                  <a:lnTo>
                    <a:pt x="188929" y="15725"/>
                  </a:lnTo>
                  <a:lnTo>
                    <a:pt x="198752" y="28792"/>
                  </a:lnTo>
                  <a:lnTo>
                    <a:pt x="244004" y="43964"/>
                  </a:lnTo>
                  <a:lnTo>
                    <a:pt x="252949" y="36772"/>
                  </a:lnTo>
                  <a:lnTo>
                    <a:pt x="280662" y="51857"/>
                  </a:lnTo>
                  <a:lnTo>
                    <a:pt x="309164" y="47559"/>
                  </a:lnTo>
                  <a:lnTo>
                    <a:pt x="310480" y="66765"/>
                  </a:lnTo>
                  <a:lnTo>
                    <a:pt x="287152" y="88602"/>
                  </a:lnTo>
                  <a:lnTo>
                    <a:pt x="255668" y="95443"/>
                  </a:lnTo>
                  <a:lnTo>
                    <a:pt x="253475" y="106317"/>
                  </a:lnTo>
                  <a:lnTo>
                    <a:pt x="238304" y="124120"/>
                  </a:lnTo>
                  <a:lnTo>
                    <a:pt x="228832" y="150079"/>
                  </a:lnTo>
                  <a:lnTo>
                    <a:pt x="238391" y="168057"/>
                  </a:lnTo>
                  <a:lnTo>
                    <a:pt x="224184" y="182089"/>
                  </a:lnTo>
                  <a:lnTo>
                    <a:pt x="218922" y="202260"/>
                  </a:lnTo>
                  <a:lnTo>
                    <a:pt x="200330" y="208399"/>
                  </a:lnTo>
                  <a:lnTo>
                    <a:pt x="182878" y="231989"/>
                  </a:lnTo>
                  <a:lnTo>
                    <a:pt x="151745" y="232428"/>
                  </a:lnTo>
                  <a:lnTo>
                    <a:pt x="128242" y="231902"/>
                  </a:lnTo>
                  <a:lnTo>
                    <a:pt x="112895" y="242601"/>
                  </a:lnTo>
                  <a:lnTo>
                    <a:pt x="103511" y="254089"/>
                  </a:lnTo>
                  <a:lnTo>
                    <a:pt x="91408" y="251546"/>
                  </a:lnTo>
                  <a:lnTo>
                    <a:pt x="82376" y="241286"/>
                  </a:lnTo>
                  <a:lnTo>
                    <a:pt x="75360" y="223746"/>
                  </a:lnTo>
                  <a:lnTo>
                    <a:pt x="52383" y="219010"/>
                  </a:lnTo>
                  <a:lnTo>
                    <a:pt x="50366" y="208837"/>
                  </a:lnTo>
                  <a:lnTo>
                    <a:pt x="59486" y="197261"/>
                  </a:lnTo>
                  <a:lnTo>
                    <a:pt x="62819" y="188842"/>
                  </a:lnTo>
                  <a:lnTo>
                    <a:pt x="54400" y="179546"/>
                  </a:lnTo>
                  <a:lnTo>
                    <a:pt x="61153" y="158936"/>
                  </a:lnTo>
                  <a:lnTo>
                    <a:pt x="51330" y="139906"/>
                  </a:lnTo>
                  <a:lnTo>
                    <a:pt x="61942" y="137275"/>
                  </a:lnTo>
                  <a:lnTo>
                    <a:pt x="62906" y="122191"/>
                  </a:lnTo>
                  <a:lnTo>
                    <a:pt x="66941" y="117543"/>
                  </a:lnTo>
                  <a:lnTo>
                    <a:pt x="67204" y="92285"/>
                  </a:lnTo>
                  <a:lnTo>
                    <a:pt x="78605" y="83516"/>
                  </a:lnTo>
                  <a:lnTo>
                    <a:pt x="71764" y="67028"/>
                  </a:lnTo>
                  <a:lnTo>
                    <a:pt x="57382" y="65888"/>
                  </a:lnTo>
                  <a:lnTo>
                    <a:pt x="53172" y="70010"/>
                  </a:lnTo>
                  <a:lnTo>
                    <a:pt x="38702" y="70098"/>
                  </a:lnTo>
                  <a:lnTo>
                    <a:pt x="32475" y="53961"/>
                  </a:lnTo>
                  <a:lnTo>
                    <a:pt x="22478" y="5878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3" name="Freeform: Shape 1558">
              <a:extLst>
                <a:ext uri="{FF2B5EF4-FFF2-40B4-BE49-F238E27FC236}">
                  <a16:creationId xmlns:a16="http://schemas.microsoft.com/office/drawing/2014/main" id="{6C27FE4C-F8D9-8C4D-9C25-F5640337866F}"/>
                </a:ext>
              </a:extLst>
            </p:cNvPr>
            <p:cNvSpPr/>
            <p:nvPr/>
          </p:nvSpPr>
          <p:spPr>
            <a:xfrm>
              <a:off x="8171333" y="2882557"/>
              <a:ext cx="222507" cy="501934"/>
            </a:xfrm>
            <a:custGeom>
              <a:avLst/>
              <a:gdLst>
                <a:gd name="connsiteX0" fmla="*/ 200155 w 273050"/>
                <a:gd name="connsiteY0" fmla="*/ 82376 h 615950"/>
                <a:gd name="connsiteX1" fmla="*/ 196559 w 273050"/>
                <a:gd name="connsiteY1" fmla="*/ 129733 h 615950"/>
                <a:gd name="connsiteX2" fmla="*/ 234269 w 273050"/>
                <a:gd name="connsiteY2" fmla="*/ 173495 h 615950"/>
                <a:gd name="connsiteX3" fmla="*/ 211555 w 273050"/>
                <a:gd name="connsiteY3" fmla="*/ 221553 h 615950"/>
                <a:gd name="connsiteX4" fmla="*/ 240145 w 273050"/>
                <a:gd name="connsiteY4" fmla="*/ 291361 h 615950"/>
                <a:gd name="connsiteX5" fmla="*/ 223571 w 273050"/>
                <a:gd name="connsiteY5" fmla="*/ 341876 h 615950"/>
                <a:gd name="connsiteX6" fmla="*/ 245758 w 273050"/>
                <a:gd name="connsiteY6" fmla="*/ 384497 h 615950"/>
                <a:gd name="connsiteX7" fmla="*/ 235672 w 273050"/>
                <a:gd name="connsiteY7" fmla="*/ 420804 h 615950"/>
                <a:gd name="connsiteX8" fmla="*/ 272068 w 273050"/>
                <a:gd name="connsiteY8" fmla="*/ 458164 h 615950"/>
                <a:gd name="connsiteX9" fmla="*/ 262772 w 273050"/>
                <a:gd name="connsiteY9" fmla="*/ 485351 h 615950"/>
                <a:gd name="connsiteX10" fmla="*/ 239970 w 273050"/>
                <a:gd name="connsiteY10" fmla="*/ 515607 h 615950"/>
                <a:gd name="connsiteX11" fmla="*/ 187351 w 273050"/>
                <a:gd name="connsiteY11" fmla="*/ 580591 h 615950"/>
                <a:gd name="connsiteX12" fmla="*/ 142712 w 273050"/>
                <a:gd name="connsiteY12" fmla="*/ 584538 h 615950"/>
                <a:gd name="connsiteX13" fmla="*/ 99477 w 273050"/>
                <a:gd name="connsiteY13" fmla="*/ 602691 h 615950"/>
                <a:gd name="connsiteX14" fmla="*/ 59486 w 273050"/>
                <a:gd name="connsiteY14" fmla="*/ 613040 h 615950"/>
                <a:gd name="connsiteX15" fmla="*/ 45191 w 273050"/>
                <a:gd name="connsiteY15" fmla="*/ 586116 h 615950"/>
                <a:gd name="connsiteX16" fmla="*/ 21425 w 273050"/>
                <a:gd name="connsiteY16" fmla="*/ 569717 h 615950"/>
                <a:gd name="connsiteX17" fmla="*/ 26862 w 273050"/>
                <a:gd name="connsiteY17" fmla="*/ 519553 h 615950"/>
                <a:gd name="connsiteX18" fmla="*/ 14935 w 273050"/>
                <a:gd name="connsiteY18" fmla="*/ 472108 h 615950"/>
                <a:gd name="connsiteX19" fmla="*/ 26687 w 273050"/>
                <a:gd name="connsiteY19" fmla="*/ 440712 h 615950"/>
                <a:gd name="connsiteX20" fmla="*/ 48962 w 273050"/>
                <a:gd name="connsiteY20" fmla="*/ 406159 h 615950"/>
                <a:gd name="connsiteX21" fmla="*/ 105177 w 273050"/>
                <a:gd name="connsiteY21" fmla="*/ 344594 h 615950"/>
                <a:gd name="connsiteX22" fmla="*/ 121664 w 273050"/>
                <a:gd name="connsiteY22" fmla="*/ 332404 h 615950"/>
                <a:gd name="connsiteX23" fmla="*/ 119033 w 273050"/>
                <a:gd name="connsiteY23" fmla="*/ 307498 h 615950"/>
                <a:gd name="connsiteX24" fmla="*/ 84831 w 273050"/>
                <a:gd name="connsiteY24" fmla="*/ 279259 h 615950"/>
                <a:gd name="connsiteX25" fmla="*/ 76588 w 273050"/>
                <a:gd name="connsiteY25" fmla="*/ 255580 h 615950"/>
                <a:gd name="connsiteX26" fmla="*/ 75886 w 273050"/>
                <a:gd name="connsiteY26" fmla="*/ 158060 h 615950"/>
                <a:gd name="connsiteX27" fmla="*/ 37562 w 273050"/>
                <a:gd name="connsiteY27" fmla="*/ 112895 h 615950"/>
                <a:gd name="connsiteX28" fmla="*/ 4763 w 273050"/>
                <a:gd name="connsiteY28" fmla="*/ 79482 h 615950"/>
                <a:gd name="connsiteX29" fmla="*/ 19496 w 273050"/>
                <a:gd name="connsiteY29" fmla="*/ 61240 h 615950"/>
                <a:gd name="connsiteX30" fmla="*/ 46858 w 273050"/>
                <a:gd name="connsiteY30" fmla="*/ 97635 h 615950"/>
                <a:gd name="connsiteX31" fmla="*/ 78955 w 273050"/>
                <a:gd name="connsiteY31" fmla="*/ 94215 h 615950"/>
                <a:gd name="connsiteX32" fmla="*/ 105352 w 273050"/>
                <a:gd name="connsiteY32" fmla="*/ 110615 h 615950"/>
                <a:gd name="connsiteX33" fmla="*/ 128768 w 273050"/>
                <a:gd name="connsiteY33" fmla="*/ 80446 h 615950"/>
                <a:gd name="connsiteX34" fmla="*/ 140870 w 273050"/>
                <a:gd name="connsiteY34" fmla="*/ 29143 h 615950"/>
                <a:gd name="connsiteX35" fmla="*/ 179020 w 273050"/>
                <a:gd name="connsiteY35" fmla="*/ 4763 h 615950"/>
                <a:gd name="connsiteX36" fmla="*/ 210591 w 273050"/>
                <a:gd name="connsiteY36" fmla="*/ 33352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73050" h="615950">
                  <a:moveTo>
                    <a:pt x="200155" y="82376"/>
                  </a:moveTo>
                  <a:lnTo>
                    <a:pt x="196559" y="129733"/>
                  </a:lnTo>
                  <a:lnTo>
                    <a:pt x="234269" y="173495"/>
                  </a:lnTo>
                  <a:lnTo>
                    <a:pt x="211555" y="221553"/>
                  </a:lnTo>
                  <a:lnTo>
                    <a:pt x="240145" y="291361"/>
                  </a:lnTo>
                  <a:lnTo>
                    <a:pt x="223571" y="341876"/>
                  </a:lnTo>
                  <a:lnTo>
                    <a:pt x="245758" y="384497"/>
                  </a:lnTo>
                  <a:lnTo>
                    <a:pt x="235672" y="420804"/>
                  </a:lnTo>
                  <a:lnTo>
                    <a:pt x="272068" y="458164"/>
                  </a:lnTo>
                  <a:lnTo>
                    <a:pt x="262772" y="485351"/>
                  </a:lnTo>
                  <a:lnTo>
                    <a:pt x="239970" y="515607"/>
                  </a:lnTo>
                  <a:lnTo>
                    <a:pt x="187351" y="580591"/>
                  </a:lnTo>
                  <a:lnTo>
                    <a:pt x="142712" y="584538"/>
                  </a:lnTo>
                  <a:lnTo>
                    <a:pt x="99477" y="602691"/>
                  </a:lnTo>
                  <a:lnTo>
                    <a:pt x="59486" y="613040"/>
                  </a:lnTo>
                  <a:lnTo>
                    <a:pt x="45191" y="586116"/>
                  </a:lnTo>
                  <a:lnTo>
                    <a:pt x="21425" y="569717"/>
                  </a:lnTo>
                  <a:lnTo>
                    <a:pt x="26862" y="519553"/>
                  </a:lnTo>
                  <a:lnTo>
                    <a:pt x="14935" y="472108"/>
                  </a:lnTo>
                  <a:lnTo>
                    <a:pt x="26687" y="440712"/>
                  </a:lnTo>
                  <a:lnTo>
                    <a:pt x="48962" y="406159"/>
                  </a:lnTo>
                  <a:lnTo>
                    <a:pt x="105177" y="344594"/>
                  </a:lnTo>
                  <a:lnTo>
                    <a:pt x="121664" y="332404"/>
                  </a:lnTo>
                  <a:lnTo>
                    <a:pt x="119033" y="307498"/>
                  </a:lnTo>
                  <a:lnTo>
                    <a:pt x="84831" y="279259"/>
                  </a:lnTo>
                  <a:lnTo>
                    <a:pt x="76588" y="255580"/>
                  </a:lnTo>
                  <a:lnTo>
                    <a:pt x="75886" y="158060"/>
                  </a:lnTo>
                  <a:lnTo>
                    <a:pt x="37562" y="112895"/>
                  </a:lnTo>
                  <a:lnTo>
                    <a:pt x="4763" y="79482"/>
                  </a:lnTo>
                  <a:lnTo>
                    <a:pt x="19496" y="61240"/>
                  </a:lnTo>
                  <a:lnTo>
                    <a:pt x="46858" y="97635"/>
                  </a:lnTo>
                  <a:lnTo>
                    <a:pt x="78955" y="94215"/>
                  </a:lnTo>
                  <a:lnTo>
                    <a:pt x="105352" y="110615"/>
                  </a:lnTo>
                  <a:lnTo>
                    <a:pt x="128768" y="80446"/>
                  </a:lnTo>
                  <a:lnTo>
                    <a:pt x="140870" y="29143"/>
                  </a:lnTo>
                  <a:lnTo>
                    <a:pt x="179020" y="4763"/>
                  </a:lnTo>
                  <a:lnTo>
                    <a:pt x="210591" y="3335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4" name="Freeform: Shape 1559">
              <a:extLst>
                <a:ext uri="{FF2B5EF4-FFF2-40B4-BE49-F238E27FC236}">
                  <a16:creationId xmlns:a16="http://schemas.microsoft.com/office/drawing/2014/main" id="{7934F594-77F2-8349-8750-8EEE5EF294BA}"/>
                </a:ext>
              </a:extLst>
            </p:cNvPr>
            <p:cNvSpPr/>
            <p:nvPr/>
          </p:nvSpPr>
          <p:spPr>
            <a:xfrm>
              <a:off x="11310076" y="5200595"/>
              <a:ext cx="62095" cy="51746"/>
            </a:xfrm>
            <a:custGeom>
              <a:avLst/>
              <a:gdLst>
                <a:gd name="connsiteX0" fmla="*/ 76588 w 76200"/>
                <a:gd name="connsiteY0" fmla="*/ 4763 h 63500"/>
                <a:gd name="connsiteX1" fmla="*/ 73518 w 76200"/>
                <a:gd name="connsiteY1" fmla="*/ 17041 h 63500"/>
                <a:gd name="connsiteX2" fmla="*/ 71501 w 76200"/>
                <a:gd name="connsiteY2" fmla="*/ 18444 h 63500"/>
                <a:gd name="connsiteX3" fmla="*/ 55890 w 76200"/>
                <a:gd name="connsiteY3" fmla="*/ 24758 h 63500"/>
                <a:gd name="connsiteX4" fmla="*/ 40193 w 76200"/>
                <a:gd name="connsiteY4" fmla="*/ 30108 h 63500"/>
                <a:gd name="connsiteX5" fmla="*/ 37036 w 76200"/>
                <a:gd name="connsiteY5" fmla="*/ 20548 h 63500"/>
                <a:gd name="connsiteX6" fmla="*/ 49313 w 76200"/>
                <a:gd name="connsiteY6" fmla="*/ 15286 h 63500"/>
                <a:gd name="connsiteX7" fmla="*/ 57118 w 76200"/>
                <a:gd name="connsiteY7" fmla="*/ 13883 h 63500"/>
                <a:gd name="connsiteX8" fmla="*/ 71501 w 76200"/>
                <a:gd name="connsiteY8" fmla="*/ 5903 h 63500"/>
                <a:gd name="connsiteX9" fmla="*/ 76588 w 76200"/>
                <a:gd name="connsiteY9" fmla="*/ 4763 h 63500"/>
                <a:gd name="connsiteX10" fmla="*/ 25371 w 76200"/>
                <a:gd name="connsiteY10" fmla="*/ 42561 h 63500"/>
                <a:gd name="connsiteX11" fmla="*/ 14234 w 76200"/>
                <a:gd name="connsiteY11" fmla="*/ 39404 h 63500"/>
                <a:gd name="connsiteX12" fmla="*/ 4763 w 76200"/>
                <a:gd name="connsiteY12" fmla="*/ 48173 h 63500"/>
                <a:gd name="connsiteX13" fmla="*/ 7130 w 76200"/>
                <a:gd name="connsiteY13" fmla="*/ 59486 h 63500"/>
                <a:gd name="connsiteX14" fmla="*/ 20723 w 76200"/>
                <a:gd name="connsiteY14" fmla="*/ 62644 h 63500"/>
                <a:gd name="connsiteX15" fmla="*/ 35983 w 76200"/>
                <a:gd name="connsiteY15" fmla="*/ 59136 h 63500"/>
                <a:gd name="connsiteX16" fmla="*/ 40017 w 76200"/>
                <a:gd name="connsiteY16" fmla="*/ 45718 h 63500"/>
                <a:gd name="connsiteX17" fmla="*/ 31598 w 76200"/>
                <a:gd name="connsiteY17" fmla="*/ 38351 h 63500"/>
                <a:gd name="connsiteX18" fmla="*/ 25371 w 76200"/>
                <a:gd name="connsiteY18" fmla="*/ 4256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63500">
                  <a:moveTo>
                    <a:pt x="76588" y="4763"/>
                  </a:moveTo>
                  <a:lnTo>
                    <a:pt x="73518" y="17041"/>
                  </a:lnTo>
                  <a:lnTo>
                    <a:pt x="71501" y="18444"/>
                  </a:lnTo>
                  <a:lnTo>
                    <a:pt x="55890" y="24758"/>
                  </a:lnTo>
                  <a:lnTo>
                    <a:pt x="40193" y="30108"/>
                  </a:lnTo>
                  <a:lnTo>
                    <a:pt x="37036" y="20548"/>
                  </a:lnTo>
                  <a:lnTo>
                    <a:pt x="49313" y="15286"/>
                  </a:lnTo>
                  <a:lnTo>
                    <a:pt x="57118" y="13883"/>
                  </a:lnTo>
                  <a:lnTo>
                    <a:pt x="71501" y="5903"/>
                  </a:lnTo>
                  <a:lnTo>
                    <a:pt x="76588" y="4763"/>
                  </a:lnTo>
                  <a:close/>
                  <a:moveTo>
                    <a:pt x="25371" y="42561"/>
                  </a:moveTo>
                  <a:lnTo>
                    <a:pt x="14234" y="39404"/>
                  </a:lnTo>
                  <a:lnTo>
                    <a:pt x="4763" y="48173"/>
                  </a:lnTo>
                  <a:lnTo>
                    <a:pt x="7130" y="59486"/>
                  </a:lnTo>
                  <a:lnTo>
                    <a:pt x="20723" y="62644"/>
                  </a:lnTo>
                  <a:lnTo>
                    <a:pt x="35983" y="59136"/>
                  </a:lnTo>
                  <a:lnTo>
                    <a:pt x="40017" y="45718"/>
                  </a:lnTo>
                  <a:lnTo>
                    <a:pt x="31598" y="38351"/>
                  </a:lnTo>
                  <a:lnTo>
                    <a:pt x="25371" y="425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5" name="Freeform: Shape 1560">
              <a:extLst>
                <a:ext uri="{FF2B5EF4-FFF2-40B4-BE49-F238E27FC236}">
                  <a16:creationId xmlns:a16="http://schemas.microsoft.com/office/drawing/2014/main" id="{5F2B777F-D070-1F4F-B5D1-03333CD428E0}"/>
                </a:ext>
              </a:extLst>
            </p:cNvPr>
            <p:cNvSpPr/>
            <p:nvPr/>
          </p:nvSpPr>
          <p:spPr>
            <a:xfrm>
              <a:off x="7665576" y="3686681"/>
              <a:ext cx="289776" cy="289776"/>
            </a:xfrm>
            <a:custGeom>
              <a:avLst/>
              <a:gdLst>
                <a:gd name="connsiteX0" fmla="*/ 352838 w 355600"/>
                <a:gd name="connsiteY0" fmla="*/ 327230 h 355600"/>
                <a:gd name="connsiteX1" fmla="*/ 344682 w 355600"/>
                <a:gd name="connsiteY1" fmla="*/ 352575 h 355600"/>
                <a:gd name="connsiteX2" fmla="*/ 333544 w 355600"/>
                <a:gd name="connsiteY2" fmla="*/ 345910 h 355600"/>
                <a:gd name="connsiteX3" fmla="*/ 327844 w 355600"/>
                <a:gd name="connsiteY3" fmla="*/ 323722 h 355600"/>
                <a:gd name="connsiteX4" fmla="*/ 332843 w 355600"/>
                <a:gd name="connsiteY4" fmla="*/ 311357 h 355600"/>
                <a:gd name="connsiteX5" fmla="*/ 348716 w 355600"/>
                <a:gd name="connsiteY5" fmla="*/ 298640 h 355600"/>
                <a:gd name="connsiteX6" fmla="*/ 352838 w 355600"/>
                <a:gd name="connsiteY6" fmla="*/ 327230 h 355600"/>
                <a:gd name="connsiteX7" fmla="*/ 205943 w 355600"/>
                <a:gd name="connsiteY7" fmla="*/ 34756 h 355600"/>
                <a:gd name="connsiteX8" fmla="*/ 223132 w 355600"/>
                <a:gd name="connsiteY8" fmla="*/ 52821 h 355600"/>
                <a:gd name="connsiteX9" fmla="*/ 235760 w 355600"/>
                <a:gd name="connsiteY9" fmla="*/ 49840 h 355600"/>
                <a:gd name="connsiteX10" fmla="*/ 257247 w 355600"/>
                <a:gd name="connsiteY10" fmla="*/ 67116 h 355600"/>
                <a:gd name="connsiteX11" fmla="*/ 262772 w 355600"/>
                <a:gd name="connsiteY11" fmla="*/ 70361 h 355600"/>
                <a:gd name="connsiteX12" fmla="*/ 269875 w 355600"/>
                <a:gd name="connsiteY12" fmla="*/ 69572 h 355600"/>
                <a:gd name="connsiteX13" fmla="*/ 281452 w 355600"/>
                <a:gd name="connsiteY13" fmla="*/ 79394 h 355600"/>
                <a:gd name="connsiteX14" fmla="*/ 316882 w 355600"/>
                <a:gd name="connsiteY14" fmla="*/ 86322 h 355600"/>
                <a:gd name="connsiteX15" fmla="*/ 304429 w 355600"/>
                <a:gd name="connsiteY15" fmla="*/ 111755 h 355600"/>
                <a:gd name="connsiteX16" fmla="*/ 301271 w 355600"/>
                <a:gd name="connsiteY16" fmla="*/ 137889 h 355600"/>
                <a:gd name="connsiteX17" fmla="*/ 294519 w 355600"/>
                <a:gd name="connsiteY17" fmla="*/ 144116 h 355600"/>
                <a:gd name="connsiteX18" fmla="*/ 283293 w 355600"/>
                <a:gd name="connsiteY18" fmla="*/ 140783 h 355600"/>
                <a:gd name="connsiteX19" fmla="*/ 284082 w 355600"/>
                <a:gd name="connsiteY19" fmla="*/ 149991 h 355600"/>
                <a:gd name="connsiteX20" fmla="*/ 266104 w 355600"/>
                <a:gd name="connsiteY20" fmla="*/ 170162 h 355600"/>
                <a:gd name="connsiteX21" fmla="*/ 265754 w 355600"/>
                <a:gd name="connsiteY21" fmla="*/ 186299 h 355600"/>
                <a:gd name="connsiteX22" fmla="*/ 277505 w 355600"/>
                <a:gd name="connsiteY22" fmla="*/ 180774 h 355600"/>
                <a:gd name="connsiteX23" fmla="*/ 285924 w 355600"/>
                <a:gd name="connsiteY23" fmla="*/ 196296 h 355600"/>
                <a:gd name="connsiteX24" fmla="*/ 284872 w 355600"/>
                <a:gd name="connsiteY24" fmla="*/ 206206 h 355600"/>
                <a:gd name="connsiteX25" fmla="*/ 292151 w 355600"/>
                <a:gd name="connsiteY25" fmla="*/ 219361 h 355600"/>
                <a:gd name="connsiteX26" fmla="*/ 283644 w 355600"/>
                <a:gd name="connsiteY26" fmla="*/ 229973 h 355600"/>
                <a:gd name="connsiteX27" fmla="*/ 289958 w 355600"/>
                <a:gd name="connsiteY27" fmla="*/ 256633 h 355600"/>
                <a:gd name="connsiteX28" fmla="*/ 303288 w 355600"/>
                <a:gd name="connsiteY28" fmla="*/ 260930 h 355600"/>
                <a:gd name="connsiteX29" fmla="*/ 300482 w 355600"/>
                <a:gd name="connsiteY29" fmla="*/ 275663 h 355600"/>
                <a:gd name="connsiteX30" fmla="*/ 278207 w 355600"/>
                <a:gd name="connsiteY30" fmla="*/ 294694 h 355600"/>
                <a:gd name="connsiteX31" fmla="*/ 229709 w 355600"/>
                <a:gd name="connsiteY31" fmla="*/ 285573 h 355600"/>
                <a:gd name="connsiteX32" fmla="*/ 193928 w 355600"/>
                <a:gd name="connsiteY32" fmla="*/ 296448 h 355600"/>
                <a:gd name="connsiteX33" fmla="*/ 191122 w 355600"/>
                <a:gd name="connsiteY33" fmla="*/ 316531 h 355600"/>
                <a:gd name="connsiteX34" fmla="*/ 162620 w 355600"/>
                <a:gd name="connsiteY34" fmla="*/ 320828 h 355600"/>
                <a:gd name="connsiteX35" fmla="*/ 134995 w 355600"/>
                <a:gd name="connsiteY35" fmla="*/ 305744 h 355600"/>
                <a:gd name="connsiteX36" fmla="*/ 126050 w 355600"/>
                <a:gd name="connsiteY36" fmla="*/ 312935 h 355600"/>
                <a:gd name="connsiteX37" fmla="*/ 80797 w 355600"/>
                <a:gd name="connsiteY37" fmla="*/ 297763 h 355600"/>
                <a:gd name="connsiteX38" fmla="*/ 70975 w 355600"/>
                <a:gd name="connsiteY38" fmla="*/ 284696 h 355600"/>
                <a:gd name="connsiteX39" fmla="*/ 83691 w 355600"/>
                <a:gd name="connsiteY39" fmla="*/ 264350 h 355600"/>
                <a:gd name="connsiteX40" fmla="*/ 88339 w 355600"/>
                <a:gd name="connsiteY40" fmla="*/ 195244 h 355600"/>
                <a:gd name="connsiteX41" fmla="*/ 62994 w 355600"/>
                <a:gd name="connsiteY41" fmla="*/ 157884 h 355600"/>
                <a:gd name="connsiteX42" fmla="*/ 44841 w 355600"/>
                <a:gd name="connsiteY42" fmla="*/ 139555 h 355600"/>
                <a:gd name="connsiteX43" fmla="*/ 7218 w 355600"/>
                <a:gd name="connsiteY43" fmla="*/ 125524 h 355600"/>
                <a:gd name="connsiteX44" fmla="*/ 4763 w 355600"/>
                <a:gd name="connsiteY44" fmla="*/ 98600 h 355600"/>
                <a:gd name="connsiteX45" fmla="*/ 36685 w 355600"/>
                <a:gd name="connsiteY45" fmla="*/ 90532 h 355600"/>
                <a:gd name="connsiteX46" fmla="*/ 77991 w 355600"/>
                <a:gd name="connsiteY46" fmla="*/ 100091 h 355600"/>
                <a:gd name="connsiteX47" fmla="*/ 70186 w 355600"/>
                <a:gd name="connsiteY47" fmla="*/ 57645 h 355600"/>
                <a:gd name="connsiteX48" fmla="*/ 93426 w 355600"/>
                <a:gd name="connsiteY48" fmla="*/ 73869 h 355600"/>
                <a:gd name="connsiteX49" fmla="*/ 150693 w 355600"/>
                <a:gd name="connsiteY49" fmla="*/ 44315 h 355600"/>
                <a:gd name="connsiteX50" fmla="*/ 158060 w 355600"/>
                <a:gd name="connsiteY50" fmla="*/ 12656 h 355600"/>
                <a:gd name="connsiteX51" fmla="*/ 179546 w 355600"/>
                <a:gd name="connsiteY51" fmla="*/ 4763 h 355600"/>
                <a:gd name="connsiteX52" fmla="*/ 183141 w 355600"/>
                <a:gd name="connsiteY52" fmla="*/ 18443 h 355600"/>
                <a:gd name="connsiteX53" fmla="*/ 194542 w 355600"/>
                <a:gd name="connsiteY53" fmla="*/ 19057 h 355600"/>
                <a:gd name="connsiteX54" fmla="*/ 205943 w 355600"/>
                <a:gd name="connsiteY54" fmla="*/ 34756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55600" h="355600">
                  <a:moveTo>
                    <a:pt x="352838" y="327230"/>
                  </a:moveTo>
                  <a:lnTo>
                    <a:pt x="344682" y="352575"/>
                  </a:lnTo>
                  <a:lnTo>
                    <a:pt x="333544" y="345910"/>
                  </a:lnTo>
                  <a:lnTo>
                    <a:pt x="327844" y="323722"/>
                  </a:lnTo>
                  <a:lnTo>
                    <a:pt x="332843" y="311357"/>
                  </a:lnTo>
                  <a:lnTo>
                    <a:pt x="348716" y="298640"/>
                  </a:lnTo>
                  <a:lnTo>
                    <a:pt x="352838" y="327230"/>
                  </a:lnTo>
                  <a:close/>
                  <a:moveTo>
                    <a:pt x="205943" y="34756"/>
                  </a:moveTo>
                  <a:lnTo>
                    <a:pt x="223132" y="52821"/>
                  </a:lnTo>
                  <a:lnTo>
                    <a:pt x="235760" y="49840"/>
                  </a:lnTo>
                  <a:lnTo>
                    <a:pt x="257247" y="67116"/>
                  </a:lnTo>
                  <a:lnTo>
                    <a:pt x="262772" y="70361"/>
                  </a:lnTo>
                  <a:lnTo>
                    <a:pt x="269875" y="69572"/>
                  </a:lnTo>
                  <a:lnTo>
                    <a:pt x="281452" y="79394"/>
                  </a:lnTo>
                  <a:lnTo>
                    <a:pt x="316882" y="86322"/>
                  </a:lnTo>
                  <a:lnTo>
                    <a:pt x="304429" y="111755"/>
                  </a:lnTo>
                  <a:lnTo>
                    <a:pt x="301271" y="137889"/>
                  </a:lnTo>
                  <a:lnTo>
                    <a:pt x="294519" y="144116"/>
                  </a:lnTo>
                  <a:lnTo>
                    <a:pt x="283293" y="140783"/>
                  </a:lnTo>
                  <a:lnTo>
                    <a:pt x="284082" y="149991"/>
                  </a:lnTo>
                  <a:lnTo>
                    <a:pt x="266104" y="170162"/>
                  </a:lnTo>
                  <a:lnTo>
                    <a:pt x="265754" y="186299"/>
                  </a:lnTo>
                  <a:lnTo>
                    <a:pt x="277505" y="180774"/>
                  </a:lnTo>
                  <a:lnTo>
                    <a:pt x="285924" y="196296"/>
                  </a:lnTo>
                  <a:lnTo>
                    <a:pt x="284872" y="206206"/>
                  </a:lnTo>
                  <a:lnTo>
                    <a:pt x="292151" y="219361"/>
                  </a:lnTo>
                  <a:lnTo>
                    <a:pt x="283644" y="229973"/>
                  </a:lnTo>
                  <a:lnTo>
                    <a:pt x="289958" y="256633"/>
                  </a:lnTo>
                  <a:lnTo>
                    <a:pt x="303288" y="260930"/>
                  </a:lnTo>
                  <a:lnTo>
                    <a:pt x="300482" y="275663"/>
                  </a:lnTo>
                  <a:lnTo>
                    <a:pt x="278207" y="294694"/>
                  </a:lnTo>
                  <a:lnTo>
                    <a:pt x="229709" y="285573"/>
                  </a:lnTo>
                  <a:lnTo>
                    <a:pt x="193928" y="296448"/>
                  </a:lnTo>
                  <a:lnTo>
                    <a:pt x="191122" y="316531"/>
                  </a:lnTo>
                  <a:lnTo>
                    <a:pt x="162620" y="320828"/>
                  </a:lnTo>
                  <a:lnTo>
                    <a:pt x="134995" y="305744"/>
                  </a:lnTo>
                  <a:lnTo>
                    <a:pt x="126050" y="312935"/>
                  </a:lnTo>
                  <a:lnTo>
                    <a:pt x="80797" y="297763"/>
                  </a:lnTo>
                  <a:lnTo>
                    <a:pt x="70975" y="284696"/>
                  </a:lnTo>
                  <a:lnTo>
                    <a:pt x="83691" y="264350"/>
                  </a:lnTo>
                  <a:lnTo>
                    <a:pt x="88339" y="195244"/>
                  </a:lnTo>
                  <a:lnTo>
                    <a:pt x="62994" y="157884"/>
                  </a:lnTo>
                  <a:lnTo>
                    <a:pt x="44841" y="139555"/>
                  </a:lnTo>
                  <a:lnTo>
                    <a:pt x="7218" y="125524"/>
                  </a:lnTo>
                  <a:lnTo>
                    <a:pt x="4763" y="98600"/>
                  </a:lnTo>
                  <a:lnTo>
                    <a:pt x="36685" y="90532"/>
                  </a:lnTo>
                  <a:lnTo>
                    <a:pt x="77991" y="100091"/>
                  </a:lnTo>
                  <a:lnTo>
                    <a:pt x="70186" y="57645"/>
                  </a:lnTo>
                  <a:lnTo>
                    <a:pt x="93426" y="73869"/>
                  </a:lnTo>
                  <a:lnTo>
                    <a:pt x="150693" y="44315"/>
                  </a:lnTo>
                  <a:lnTo>
                    <a:pt x="158060" y="12656"/>
                  </a:lnTo>
                  <a:lnTo>
                    <a:pt x="179546" y="4763"/>
                  </a:lnTo>
                  <a:lnTo>
                    <a:pt x="183141" y="18443"/>
                  </a:lnTo>
                  <a:lnTo>
                    <a:pt x="194542" y="19057"/>
                  </a:lnTo>
                  <a:lnTo>
                    <a:pt x="205943" y="347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1D1D1D"/>
                </a:solidFill>
                <a:latin typeface="Heebo" panose="00000500000000000000" pitchFamily="2" charset="-79"/>
              </a:endParaRPr>
            </a:p>
          </p:txBody>
        </p:sp>
        <p:sp>
          <p:nvSpPr>
            <p:cNvPr id="66" name="Freeform: Shape 1561">
              <a:extLst>
                <a:ext uri="{FF2B5EF4-FFF2-40B4-BE49-F238E27FC236}">
                  <a16:creationId xmlns:a16="http://schemas.microsoft.com/office/drawing/2014/main" id="{E3EDCDAD-7B90-E74F-AFC1-C9327F5B63A6}"/>
                </a:ext>
              </a:extLst>
            </p:cNvPr>
            <p:cNvSpPr/>
            <p:nvPr/>
          </p:nvSpPr>
          <p:spPr>
            <a:xfrm>
              <a:off x="7933927" y="4831050"/>
              <a:ext cx="119015" cy="129364"/>
            </a:xfrm>
            <a:custGeom>
              <a:avLst/>
              <a:gdLst>
                <a:gd name="connsiteX0" fmla="*/ 61240 w 146050"/>
                <a:gd name="connsiteY0" fmla="*/ 158937 h 158750"/>
                <a:gd name="connsiteX1" fmla="*/ 35983 w 146050"/>
                <a:gd name="connsiteY1" fmla="*/ 134206 h 158750"/>
                <a:gd name="connsiteX2" fmla="*/ 19671 w 146050"/>
                <a:gd name="connsiteY2" fmla="*/ 114035 h 158750"/>
                <a:gd name="connsiteX3" fmla="*/ 4763 w 146050"/>
                <a:gd name="connsiteY3" fmla="*/ 88778 h 158750"/>
                <a:gd name="connsiteX4" fmla="*/ 5552 w 146050"/>
                <a:gd name="connsiteY4" fmla="*/ 80709 h 158750"/>
                <a:gd name="connsiteX5" fmla="*/ 10901 w 146050"/>
                <a:gd name="connsiteY5" fmla="*/ 72817 h 158750"/>
                <a:gd name="connsiteX6" fmla="*/ 16865 w 146050"/>
                <a:gd name="connsiteY6" fmla="*/ 55102 h 158750"/>
                <a:gd name="connsiteX7" fmla="*/ 21864 w 146050"/>
                <a:gd name="connsiteY7" fmla="*/ 36948 h 158750"/>
                <a:gd name="connsiteX8" fmla="*/ 30195 w 146050"/>
                <a:gd name="connsiteY8" fmla="*/ 35545 h 158750"/>
                <a:gd name="connsiteX9" fmla="*/ 65888 w 146050"/>
                <a:gd name="connsiteY9" fmla="*/ 35808 h 158750"/>
                <a:gd name="connsiteX10" fmla="*/ 65713 w 146050"/>
                <a:gd name="connsiteY10" fmla="*/ 6429 h 158750"/>
                <a:gd name="connsiteX11" fmla="*/ 77377 w 146050"/>
                <a:gd name="connsiteY11" fmla="*/ 4763 h 158750"/>
                <a:gd name="connsiteX12" fmla="*/ 92373 w 146050"/>
                <a:gd name="connsiteY12" fmla="*/ 8095 h 158750"/>
                <a:gd name="connsiteX13" fmla="*/ 106931 w 146050"/>
                <a:gd name="connsiteY13" fmla="*/ 4938 h 158750"/>
                <a:gd name="connsiteX14" fmla="*/ 110001 w 146050"/>
                <a:gd name="connsiteY14" fmla="*/ 6253 h 158750"/>
                <a:gd name="connsiteX15" fmla="*/ 108159 w 146050"/>
                <a:gd name="connsiteY15" fmla="*/ 16953 h 158750"/>
                <a:gd name="connsiteX16" fmla="*/ 115087 w 146050"/>
                <a:gd name="connsiteY16" fmla="*/ 29494 h 158750"/>
                <a:gd name="connsiteX17" fmla="*/ 133329 w 146050"/>
                <a:gd name="connsiteY17" fmla="*/ 27564 h 158750"/>
                <a:gd name="connsiteX18" fmla="*/ 139468 w 146050"/>
                <a:gd name="connsiteY18" fmla="*/ 32387 h 158750"/>
                <a:gd name="connsiteX19" fmla="*/ 128856 w 146050"/>
                <a:gd name="connsiteY19" fmla="*/ 60714 h 158750"/>
                <a:gd name="connsiteX20" fmla="*/ 140432 w 146050"/>
                <a:gd name="connsiteY20" fmla="*/ 75097 h 158750"/>
                <a:gd name="connsiteX21" fmla="*/ 143151 w 146050"/>
                <a:gd name="connsiteY21" fmla="*/ 94215 h 158750"/>
                <a:gd name="connsiteX22" fmla="*/ 140081 w 146050"/>
                <a:gd name="connsiteY22" fmla="*/ 110439 h 158750"/>
                <a:gd name="connsiteX23" fmla="*/ 132539 w 146050"/>
                <a:gd name="connsiteY23" fmla="*/ 122015 h 158750"/>
                <a:gd name="connsiteX24" fmla="*/ 110790 w 146050"/>
                <a:gd name="connsiteY24" fmla="*/ 120963 h 158750"/>
                <a:gd name="connsiteX25" fmla="*/ 97635 w 146050"/>
                <a:gd name="connsiteY25" fmla="*/ 109212 h 158750"/>
                <a:gd name="connsiteX26" fmla="*/ 95706 w 146050"/>
                <a:gd name="connsiteY26" fmla="*/ 120086 h 158750"/>
                <a:gd name="connsiteX27" fmla="*/ 79131 w 146050"/>
                <a:gd name="connsiteY27" fmla="*/ 123068 h 158750"/>
                <a:gd name="connsiteX28" fmla="*/ 70712 w 146050"/>
                <a:gd name="connsiteY28" fmla="*/ 129207 h 158750"/>
                <a:gd name="connsiteX29" fmla="*/ 79920 w 146050"/>
                <a:gd name="connsiteY29" fmla="*/ 145431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6050" h="158750">
                  <a:moveTo>
                    <a:pt x="61240" y="158937"/>
                  </a:moveTo>
                  <a:lnTo>
                    <a:pt x="35983" y="134206"/>
                  </a:lnTo>
                  <a:lnTo>
                    <a:pt x="19671" y="114035"/>
                  </a:lnTo>
                  <a:lnTo>
                    <a:pt x="4763" y="88778"/>
                  </a:lnTo>
                  <a:lnTo>
                    <a:pt x="5552" y="80709"/>
                  </a:lnTo>
                  <a:lnTo>
                    <a:pt x="10901" y="72817"/>
                  </a:lnTo>
                  <a:lnTo>
                    <a:pt x="16865" y="55102"/>
                  </a:lnTo>
                  <a:lnTo>
                    <a:pt x="21864" y="36948"/>
                  </a:lnTo>
                  <a:lnTo>
                    <a:pt x="30195" y="35545"/>
                  </a:lnTo>
                  <a:lnTo>
                    <a:pt x="65888" y="35808"/>
                  </a:lnTo>
                  <a:lnTo>
                    <a:pt x="65713" y="6429"/>
                  </a:lnTo>
                  <a:lnTo>
                    <a:pt x="77377" y="4763"/>
                  </a:lnTo>
                  <a:lnTo>
                    <a:pt x="92373" y="8095"/>
                  </a:lnTo>
                  <a:lnTo>
                    <a:pt x="106931" y="4938"/>
                  </a:lnTo>
                  <a:lnTo>
                    <a:pt x="110001" y="6253"/>
                  </a:lnTo>
                  <a:lnTo>
                    <a:pt x="108159" y="16953"/>
                  </a:lnTo>
                  <a:lnTo>
                    <a:pt x="115087" y="29494"/>
                  </a:lnTo>
                  <a:lnTo>
                    <a:pt x="133329" y="27564"/>
                  </a:lnTo>
                  <a:lnTo>
                    <a:pt x="139468" y="32387"/>
                  </a:lnTo>
                  <a:lnTo>
                    <a:pt x="128856" y="60714"/>
                  </a:lnTo>
                  <a:lnTo>
                    <a:pt x="140432" y="75097"/>
                  </a:lnTo>
                  <a:lnTo>
                    <a:pt x="143151" y="94215"/>
                  </a:lnTo>
                  <a:lnTo>
                    <a:pt x="140081" y="110439"/>
                  </a:lnTo>
                  <a:lnTo>
                    <a:pt x="132539" y="122015"/>
                  </a:lnTo>
                  <a:lnTo>
                    <a:pt x="110790" y="120963"/>
                  </a:lnTo>
                  <a:lnTo>
                    <a:pt x="97635" y="109212"/>
                  </a:lnTo>
                  <a:lnTo>
                    <a:pt x="95706" y="120086"/>
                  </a:lnTo>
                  <a:lnTo>
                    <a:pt x="79131" y="123068"/>
                  </a:lnTo>
                  <a:lnTo>
                    <a:pt x="70712" y="129207"/>
                  </a:lnTo>
                  <a:lnTo>
                    <a:pt x="79920" y="1454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7" name="Freeform: Shape 1562">
              <a:extLst>
                <a:ext uri="{FF2B5EF4-FFF2-40B4-BE49-F238E27FC236}">
                  <a16:creationId xmlns:a16="http://schemas.microsoft.com/office/drawing/2014/main" id="{25427BF3-5E17-8148-BB60-4E239F93DF2F}"/>
                </a:ext>
              </a:extLst>
            </p:cNvPr>
            <p:cNvSpPr/>
            <p:nvPr/>
          </p:nvSpPr>
          <p:spPr>
            <a:xfrm>
              <a:off x="7605974" y="3425548"/>
              <a:ext cx="191459" cy="305300"/>
            </a:xfrm>
            <a:custGeom>
              <a:avLst/>
              <a:gdLst>
                <a:gd name="connsiteX0" fmla="*/ 51681 w 234950"/>
                <a:gd name="connsiteY0" fmla="*/ 186912 h 374650"/>
                <a:gd name="connsiteX1" fmla="*/ 38527 w 234950"/>
                <a:gd name="connsiteY1" fmla="*/ 215765 h 374650"/>
                <a:gd name="connsiteX2" fmla="*/ 19934 w 234950"/>
                <a:gd name="connsiteY2" fmla="*/ 207171 h 374650"/>
                <a:gd name="connsiteX3" fmla="*/ 4763 w 234950"/>
                <a:gd name="connsiteY3" fmla="*/ 207785 h 374650"/>
                <a:gd name="connsiteX4" fmla="*/ 9849 w 234950"/>
                <a:gd name="connsiteY4" fmla="*/ 185246 h 374650"/>
                <a:gd name="connsiteX5" fmla="*/ 4763 w 234950"/>
                <a:gd name="connsiteY5" fmla="*/ 162444 h 374650"/>
                <a:gd name="connsiteX6" fmla="*/ 25372 w 234950"/>
                <a:gd name="connsiteY6" fmla="*/ 160691 h 374650"/>
                <a:gd name="connsiteX7" fmla="*/ 51681 w 234950"/>
                <a:gd name="connsiteY7" fmla="*/ 186912 h 374650"/>
                <a:gd name="connsiteX8" fmla="*/ 117017 w 234950"/>
                <a:gd name="connsiteY8" fmla="*/ 4850 h 374650"/>
                <a:gd name="connsiteX9" fmla="*/ 90707 w 234950"/>
                <a:gd name="connsiteY9" fmla="*/ 55101 h 374650"/>
                <a:gd name="connsiteX10" fmla="*/ 115789 w 234950"/>
                <a:gd name="connsiteY10" fmla="*/ 48787 h 374650"/>
                <a:gd name="connsiteX11" fmla="*/ 142712 w 234950"/>
                <a:gd name="connsiteY11" fmla="*/ 49050 h 374650"/>
                <a:gd name="connsiteX12" fmla="*/ 136310 w 234950"/>
                <a:gd name="connsiteY12" fmla="*/ 86059 h 374650"/>
                <a:gd name="connsiteX13" fmla="*/ 114210 w 234950"/>
                <a:gd name="connsiteY13" fmla="*/ 125786 h 374650"/>
                <a:gd name="connsiteX14" fmla="*/ 139643 w 234950"/>
                <a:gd name="connsiteY14" fmla="*/ 128593 h 374650"/>
                <a:gd name="connsiteX15" fmla="*/ 141572 w 234950"/>
                <a:gd name="connsiteY15" fmla="*/ 133153 h 374650"/>
                <a:gd name="connsiteX16" fmla="*/ 163497 w 234950"/>
                <a:gd name="connsiteY16" fmla="*/ 183931 h 374650"/>
                <a:gd name="connsiteX17" fmla="*/ 180335 w 234950"/>
                <a:gd name="connsiteY17" fmla="*/ 190683 h 374650"/>
                <a:gd name="connsiteX18" fmla="*/ 195507 w 234950"/>
                <a:gd name="connsiteY18" fmla="*/ 238128 h 374650"/>
                <a:gd name="connsiteX19" fmla="*/ 202523 w 234950"/>
                <a:gd name="connsiteY19" fmla="*/ 254265 h 374650"/>
                <a:gd name="connsiteX20" fmla="*/ 232340 w 234950"/>
                <a:gd name="connsiteY20" fmla="*/ 261982 h 374650"/>
                <a:gd name="connsiteX21" fmla="*/ 229359 w 234950"/>
                <a:gd name="connsiteY21" fmla="*/ 287678 h 374650"/>
                <a:gd name="connsiteX22" fmla="*/ 216818 w 234950"/>
                <a:gd name="connsiteY22" fmla="*/ 299342 h 374650"/>
                <a:gd name="connsiteX23" fmla="*/ 226640 w 234950"/>
                <a:gd name="connsiteY23" fmla="*/ 319776 h 374650"/>
                <a:gd name="connsiteX24" fmla="*/ 204540 w 234950"/>
                <a:gd name="connsiteY24" fmla="*/ 340210 h 374650"/>
                <a:gd name="connsiteX25" fmla="*/ 171653 w 234950"/>
                <a:gd name="connsiteY25" fmla="*/ 339859 h 374650"/>
                <a:gd name="connsiteX26" fmla="*/ 129821 w 234950"/>
                <a:gd name="connsiteY26" fmla="*/ 350470 h 374650"/>
                <a:gd name="connsiteX27" fmla="*/ 118332 w 234950"/>
                <a:gd name="connsiteY27" fmla="*/ 342840 h 374650"/>
                <a:gd name="connsiteX28" fmla="*/ 102108 w 234950"/>
                <a:gd name="connsiteY28" fmla="*/ 360906 h 374650"/>
                <a:gd name="connsiteX29" fmla="*/ 79394 w 234950"/>
                <a:gd name="connsiteY29" fmla="*/ 356521 h 374650"/>
                <a:gd name="connsiteX30" fmla="*/ 62117 w 234950"/>
                <a:gd name="connsiteY30" fmla="*/ 371167 h 374650"/>
                <a:gd name="connsiteX31" fmla="*/ 49050 w 234950"/>
                <a:gd name="connsiteY31" fmla="*/ 363537 h 374650"/>
                <a:gd name="connsiteX32" fmla="*/ 85094 w 234950"/>
                <a:gd name="connsiteY32" fmla="*/ 322845 h 374650"/>
                <a:gd name="connsiteX33" fmla="*/ 107107 w 234950"/>
                <a:gd name="connsiteY33" fmla="*/ 314338 h 374650"/>
                <a:gd name="connsiteX34" fmla="*/ 106931 w 234950"/>
                <a:gd name="connsiteY34" fmla="*/ 314338 h 374650"/>
                <a:gd name="connsiteX35" fmla="*/ 68519 w 234950"/>
                <a:gd name="connsiteY35" fmla="*/ 307761 h 374650"/>
                <a:gd name="connsiteX36" fmla="*/ 61591 w 234950"/>
                <a:gd name="connsiteY36" fmla="*/ 291975 h 374650"/>
                <a:gd name="connsiteX37" fmla="*/ 87287 w 234950"/>
                <a:gd name="connsiteY37" fmla="*/ 279610 h 374650"/>
                <a:gd name="connsiteX38" fmla="*/ 73781 w 234950"/>
                <a:gd name="connsiteY38" fmla="*/ 257860 h 374650"/>
                <a:gd name="connsiteX39" fmla="*/ 78429 w 234950"/>
                <a:gd name="connsiteY39" fmla="*/ 231025 h 374650"/>
                <a:gd name="connsiteX40" fmla="*/ 115000 w 234950"/>
                <a:gd name="connsiteY40" fmla="*/ 234708 h 374650"/>
                <a:gd name="connsiteX41" fmla="*/ 115000 w 234950"/>
                <a:gd name="connsiteY41" fmla="*/ 234708 h 374650"/>
                <a:gd name="connsiteX42" fmla="*/ 118595 w 234950"/>
                <a:gd name="connsiteY42" fmla="*/ 210679 h 374650"/>
                <a:gd name="connsiteX43" fmla="*/ 102108 w 234950"/>
                <a:gd name="connsiteY43" fmla="*/ 184808 h 374650"/>
                <a:gd name="connsiteX44" fmla="*/ 101757 w 234950"/>
                <a:gd name="connsiteY44" fmla="*/ 184194 h 374650"/>
                <a:gd name="connsiteX45" fmla="*/ 71940 w 234950"/>
                <a:gd name="connsiteY45" fmla="*/ 176739 h 374650"/>
                <a:gd name="connsiteX46" fmla="*/ 66064 w 234950"/>
                <a:gd name="connsiteY46" fmla="*/ 165163 h 374650"/>
                <a:gd name="connsiteX47" fmla="*/ 75009 w 234950"/>
                <a:gd name="connsiteY47" fmla="*/ 145869 h 374650"/>
                <a:gd name="connsiteX48" fmla="*/ 66941 w 234950"/>
                <a:gd name="connsiteY48" fmla="*/ 133855 h 374650"/>
                <a:gd name="connsiteX49" fmla="*/ 53698 w 234950"/>
                <a:gd name="connsiteY49" fmla="*/ 154376 h 374650"/>
                <a:gd name="connsiteX50" fmla="*/ 52295 w 234950"/>
                <a:gd name="connsiteY50" fmla="*/ 112281 h 374650"/>
                <a:gd name="connsiteX51" fmla="*/ 39842 w 234950"/>
                <a:gd name="connsiteY51" fmla="*/ 89567 h 374650"/>
                <a:gd name="connsiteX52" fmla="*/ 48787 w 234950"/>
                <a:gd name="connsiteY52" fmla="*/ 42561 h 374650"/>
                <a:gd name="connsiteX53" fmla="*/ 67906 w 234950"/>
                <a:gd name="connsiteY53" fmla="*/ 4763 h 374650"/>
                <a:gd name="connsiteX54" fmla="*/ 87550 w 234950"/>
                <a:gd name="connsiteY54" fmla="*/ 8446 h 374650"/>
                <a:gd name="connsiteX55" fmla="*/ 117017 w 234950"/>
                <a:gd name="connsiteY55" fmla="*/ 48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950" h="374650">
                  <a:moveTo>
                    <a:pt x="51681" y="186912"/>
                  </a:moveTo>
                  <a:lnTo>
                    <a:pt x="38527" y="215765"/>
                  </a:lnTo>
                  <a:lnTo>
                    <a:pt x="19934" y="207171"/>
                  </a:lnTo>
                  <a:lnTo>
                    <a:pt x="4763" y="207785"/>
                  </a:lnTo>
                  <a:lnTo>
                    <a:pt x="9849" y="185246"/>
                  </a:lnTo>
                  <a:lnTo>
                    <a:pt x="4763" y="162444"/>
                  </a:lnTo>
                  <a:lnTo>
                    <a:pt x="25372" y="160691"/>
                  </a:lnTo>
                  <a:lnTo>
                    <a:pt x="51681" y="186912"/>
                  </a:lnTo>
                  <a:close/>
                  <a:moveTo>
                    <a:pt x="117017" y="4850"/>
                  </a:moveTo>
                  <a:lnTo>
                    <a:pt x="90707" y="55101"/>
                  </a:lnTo>
                  <a:lnTo>
                    <a:pt x="115789" y="48787"/>
                  </a:lnTo>
                  <a:lnTo>
                    <a:pt x="142712" y="49050"/>
                  </a:lnTo>
                  <a:lnTo>
                    <a:pt x="136310" y="86059"/>
                  </a:lnTo>
                  <a:lnTo>
                    <a:pt x="114210" y="125786"/>
                  </a:lnTo>
                  <a:lnTo>
                    <a:pt x="139643" y="128593"/>
                  </a:lnTo>
                  <a:lnTo>
                    <a:pt x="141572" y="133153"/>
                  </a:lnTo>
                  <a:lnTo>
                    <a:pt x="163497" y="183931"/>
                  </a:lnTo>
                  <a:lnTo>
                    <a:pt x="180335" y="190683"/>
                  </a:lnTo>
                  <a:lnTo>
                    <a:pt x="195507" y="238128"/>
                  </a:lnTo>
                  <a:lnTo>
                    <a:pt x="202523" y="254265"/>
                  </a:lnTo>
                  <a:lnTo>
                    <a:pt x="232340" y="261982"/>
                  </a:lnTo>
                  <a:lnTo>
                    <a:pt x="229359" y="287678"/>
                  </a:lnTo>
                  <a:lnTo>
                    <a:pt x="216818" y="299342"/>
                  </a:lnTo>
                  <a:lnTo>
                    <a:pt x="226640" y="319776"/>
                  </a:lnTo>
                  <a:lnTo>
                    <a:pt x="204540" y="340210"/>
                  </a:lnTo>
                  <a:lnTo>
                    <a:pt x="171653" y="339859"/>
                  </a:lnTo>
                  <a:lnTo>
                    <a:pt x="129821" y="350470"/>
                  </a:lnTo>
                  <a:lnTo>
                    <a:pt x="118332" y="342840"/>
                  </a:lnTo>
                  <a:lnTo>
                    <a:pt x="102108" y="360906"/>
                  </a:lnTo>
                  <a:lnTo>
                    <a:pt x="79394" y="356521"/>
                  </a:lnTo>
                  <a:lnTo>
                    <a:pt x="62117" y="371167"/>
                  </a:lnTo>
                  <a:lnTo>
                    <a:pt x="49050" y="363537"/>
                  </a:lnTo>
                  <a:lnTo>
                    <a:pt x="85094" y="322845"/>
                  </a:lnTo>
                  <a:lnTo>
                    <a:pt x="107107" y="314338"/>
                  </a:lnTo>
                  <a:lnTo>
                    <a:pt x="106931" y="314338"/>
                  </a:lnTo>
                  <a:lnTo>
                    <a:pt x="68519" y="307761"/>
                  </a:lnTo>
                  <a:lnTo>
                    <a:pt x="61591" y="291975"/>
                  </a:lnTo>
                  <a:lnTo>
                    <a:pt x="87287" y="279610"/>
                  </a:lnTo>
                  <a:lnTo>
                    <a:pt x="73781" y="257860"/>
                  </a:lnTo>
                  <a:lnTo>
                    <a:pt x="78429" y="231025"/>
                  </a:lnTo>
                  <a:lnTo>
                    <a:pt x="115000" y="234708"/>
                  </a:lnTo>
                  <a:lnTo>
                    <a:pt x="115000" y="234708"/>
                  </a:lnTo>
                  <a:lnTo>
                    <a:pt x="118595" y="210679"/>
                  </a:lnTo>
                  <a:lnTo>
                    <a:pt x="102108" y="184808"/>
                  </a:lnTo>
                  <a:lnTo>
                    <a:pt x="101757" y="184194"/>
                  </a:lnTo>
                  <a:lnTo>
                    <a:pt x="71940" y="176739"/>
                  </a:lnTo>
                  <a:lnTo>
                    <a:pt x="66064" y="165163"/>
                  </a:lnTo>
                  <a:lnTo>
                    <a:pt x="75009" y="145869"/>
                  </a:lnTo>
                  <a:lnTo>
                    <a:pt x="66941" y="133855"/>
                  </a:lnTo>
                  <a:lnTo>
                    <a:pt x="53698" y="154376"/>
                  </a:lnTo>
                  <a:lnTo>
                    <a:pt x="52295" y="112281"/>
                  </a:lnTo>
                  <a:lnTo>
                    <a:pt x="39842" y="89567"/>
                  </a:lnTo>
                  <a:lnTo>
                    <a:pt x="48787" y="42561"/>
                  </a:lnTo>
                  <a:lnTo>
                    <a:pt x="67906" y="4763"/>
                  </a:lnTo>
                  <a:lnTo>
                    <a:pt x="87550" y="8446"/>
                  </a:lnTo>
                  <a:lnTo>
                    <a:pt x="117017" y="48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8" name="Freeform: Shape 1563">
              <a:extLst>
                <a:ext uri="{FF2B5EF4-FFF2-40B4-BE49-F238E27FC236}">
                  <a16:creationId xmlns:a16="http://schemas.microsoft.com/office/drawing/2014/main" id="{A6345F15-8B2B-2745-B6B9-ACA1094A3F0A}"/>
                </a:ext>
              </a:extLst>
            </p:cNvPr>
            <p:cNvSpPr/>
            <p:nvPr/>
          </p:nvSpPr>
          <p:spPr>
            <a:xfrm>
              <a:off x="8558245" y="3911296"/>
              <a:ext cx="139713" cy="72444"/>
            </a:xfrm>
            <a:custGeom>
              <a:avLst/>
              <a:gdLst>
                <a:gd name="connsiteX0" fmla="*/ 44051 w 171450"/>
                <a:gd name="connsiteY0" fmla="*/ 71852 h 88900"/>
                <a:gd name="connsiteX1" fmla="*/ 47734 w 171450"/>
                <a:gd name="connsiteY1" fmla="*/ 57820 h 88900"/>
                <a:gd name="connsiteX2" fmla="*/ 41595 w 171450"/>
                <a:gd name="connsiteY2" fmla="*/ 35281 h 88900"/>
                <a:gd name="connsiteX3" fmla="*/ 27388 w 171450"/>
                <a:gd name="connsiteY3" fmla="*/ 22916 h 88900"/>
                <a:gd name="connsiteX4" fmla="*/ 13795 w 171450"/>
                <a:gd name="connsiteY4" fmla="*/ 19057 h 88900"/>
                <a:gd name="connsiteX5" fmla="*/ 4763 w 171450"/>
                <a:gd name="connsiteY5" fmla="*/ 8797 h 88900"/>
                <a:gd name="connsiteX6" fmla="*/ 7744 w 171450"/>
                <a:gd name="connsiteY6" fmla="*/ 4763 h 88900"/>
                <a:gd name="connsiteX7" fmla="*/ 28528 w 171450"/>
                <a:gd name="connsiteY7" fmla="*/ 10550 h 88900"/>
                <a:gd name="connsiteX8" fmla="*/ 64748 w 171450"/>
                <a:gd name="connsiteY8" fmla="*/ 15988 h 88900"/>
                <a:gd name="connsiteX9" fmla="*/ 98249 w 171450"/>
                <a:gd name="connsiteY9" fmla="*/ 32037 h 88900"/>
                <a:gd name="connsiteX10" fmla="*/ 102546 w 171450"/>
                <a:gd name="connsiteY10" fmla="*/ 38263 h 88900"/>
                <a:gd name="connsiteX11" fmla="*/ 117455 w 171450"/>
                <a:gd name="connsiteY11" fmla="*/ 33001 h 88900"/>
                <a:gd name="connsiteX12" fmla="*/ 140432 w 171450"/>
                <a:gd name="connsiteY12" fmla="*/ 40017 h 88900"/>
                <a:gd name="connsiteX13" fmla="*/ 147886 w 171450"/>
                <a:gd name="connsiteY13" fmla="*/ 53610 h 88900"/>
                <a:gd name="connsiteX14" fmla="*/ 163409 w 171450"/>
                <a:gd name="connsiteY14" fmla="*/ 61240 h 88900"/>
                <a:gd name="connsiteX15" fmla="*/ 157007 w 171450"/>
                <a:gd name="connsiteY15" fmla="*/ 65713 h 88900"/>
                <a:gd name="connsiteX16" fmla="*/ 169110 w 171450"/>
                <a:gd name="connsiteY16" fmla="*/ 83428 h 88900"/>
                <a:gd name="connsiteX17" fmla="*/ 165777 w 171450"/>
                <a:gd name="connsiteY17" fmla="*/ 87199 h 88900"/>
                <a:gd name="connsiteX18" fmla="*/ 152534 w 171450"/>
                <a:gd name="connsiteY18" fmla="*/ 85270 h 88900"/>
                <a:gd name="connsiteX19" fmla="*/ 134205 w 171450"/>
                <a:gd name="connsiteY19" fmla="*/ 75974 h 88900"/>
                <a:gd name="connsiteX20" fmla="*/ 128154 w 171450"/>
                <a:gd name="connsiteY20" fmla="*/ 81236 h 88900"/>
                <a:gd name="connsiteX21" fmla="*/ 93952 w 171450"/>
                <a:gd name="connsiteY21" fmla="*/ 86322 h 88900"/>
                <a:gd name="connsiteX22" fmla="*/ 70273 w 171450"/>
                <a:gd name="connsiteY22" fmla="*/ 70361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450" h="88900">
                  <a:moveTo>
                    <a:pt x="44051" y="71852"/>
                  </a:moveTo>
                  <a:lnTo>
                    <a:pt x="47734" y="57820"/>
                  </a:lnTo>
                  <a:lnTo>
                    <a:pt x="41595" y="35281"/>
                  </a:lnTo>
                  <a:lnTo>
                    <a:pt x="27388" y="22916"/>
                  </a:lnTo>
                  <a:lnTo>
                    <a:pt x="13795" y="19057"/>
                  </a:lnTo>
                  <a:lnTo>
                    <a:pt x="4763" y="8797"/>
                  </a:lnTo>
                  <a:lnTo>
                    <a:pt x="7744" y="4763"/>
                  </a:lnTo>
                  <a:lnTo>
                    <a:pt x="28528" y="10550"/>
                  </a:lnTo>
                  <a:lnTo>
                    <a:pt x="64748" y="15988"/>
                  </a:lnTo>
                  <a:lnTo>
                    <a:pt x="98249" y="32037"/>
                  </a:lnTo>
                  <a:lnTo>
                    <a:pt x="102546" y="38263"/>
                  </a:lnTo>
                  <a:lnTo>
                    <a:pt x="117455" y="33001"/>
                  </a:lnTo>
                  <a:lnTo>
                    <a:pt x="140432" y="40017"/>
                  </a:lnTo>
                  <a:lnTo>
                    <a:pt x="147886" y="53610"/>
                  </a:lnTo>
                  <a:lnTo>
                    <a:pt x="163409" y="61240"/>
                  </a:lnTo>
                  <a:lnTo>
                    <a:pt x="157007" y="65713"/>
                  </a:lnTo>
                  <a:lnTo>
                    <a:pt x="169110" y="83428"/>
                  </a:lnTo>
                  <a:lnTo>
                    <a:pt x="165777" y="87199"/>
                  </a:lnTo>
                  <a:lnTo>
                    <a:pt x="152534" y="85270"/>
                  </a:lnTo>
                  <a:lnTo>
                    <a:pt x="134205" y="75974"/>
                  </a:lnTo>
                  <a:lnTo>
                    <a:pt x="128154" y="81236"/>
                  </a:lnTo>
                  <a:lnTo>
                    <a:pt x="93952" y="86322"/>
                  </a:lnTo>
                  <a:lnTo>
                    <a:pt x="70273" y="703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9" name="Freeform: Shape 1564">
              <a:extLst>
                <a:ext uri="{FF2B5EF4-FFF2-40B4-BE49-F238E27FC236}">
                  <a16:creationId xmlns:a16="http://schemas.microsoft.com/office/drawing/2014/main" id="{9B6640F8-9BD0-EB47-9458-328C29B12487}"/>
                </a:ext>
              </a:extLst>
            </p:cNvPr>
            <p:cNvSpPr/>
            <p:nvPr/>
          </p:nvSpPr>
          <p:spPr>
            <a:xfrm>
              <a:off x="6665138" y="4762657"/>
              <a:ext cx="62095" cy="77619"/>
            </a:xfrm>
            <a:custGeom>
              <a:avLst/>
              <a:gdLst>
                <a:gd name="connsiteX0" fmla="*/ 53084 w 76200"/>
                <a:gd name="connsiteY0" fmla="*/ 84393 h 95250"/>
                <a:gd name="connsiteX1" fmla="*/ 43701 w 76200"/>
                <a:gd name="connsiteY1" fmla="*/ 93689 h 95250"/>
                <a:gd name="connsiteX2" fmla="*/ 31949 w 76200"/>
                <a:gd name="connsiteY2" fmla="*/ 95443 h 95250"/>
                <a:gd name="connsiteX3" fmla="*/ 28617 w 76200"/>
                <a:gd name="connsiteY3" fmla="*/ 88603 h 95250"/>
                <a:gd name="connsiteX4" fmla="*/ 23091 w 76200"/>
                <a:gd name="connsiteY4" fmla="*/ 87550 h 95250"/>
                <a:gd name="connsiteX5" fmla="*/ 15462 w 76200"/>
                <a:gd name="connsiteY5" fmla="*/ 94215 h 95250"/>
                <a:gd name="connsiteX6" fmla="*/ 4763 w 76200"/>
                <a:gd name="connsiteY6" fmla="*/ 89216 h 95250"/>
                <a:gd name="connsiteX7" fmla="*/ 10989 w 76200"/>
                <a:gd name="connsiteY7" fmla="*/ 78780 h 95250"/>
                <a:gd name="connsiteX8" fmla="*/ 13094 w 76200"/>
                <a:gd name="connsiteY8" fmla="*/ 67642 h 95250"/>
                <a:gd name="connsiteX9" fmla="*/ 17303 w 76200"/>
                <a:gd name="connsiteY9" fmla="*/ 57119 h 95250"/>
                <a:gd name="connsiteX10" fmla="*/ 7744 w 76200"/>
                <a:gd name="connsiteY10" fmla="*/ 42648 h 95250"/>
                <a:gd name="connsiteX11" fmla="*/ 5815 w 76200"/>
                <a:gd name="connsiteY11" fmla="*/ 25898 h 95250"/>
                <a:gd name="connsiteX12" fmla="*/ 18619 w 76200"/>
                <a:gd name="connsiteY12" fmla="*/ 4763 h 95250"/>
                <a:gd name="connsiteX13" fmla="*/ 26950 w 76200"/>
                <a:gd name="connsiteY13" fmla="*/ 7481 h 95250"/>
                <a:gd name="connsiteX14" fmla="*/ 45016 w 76200"/>
                <a:gd name="connsiteY14" fmla="*/ 13269 h 95250"/>
                <a:gd name="connsiteX15" fmla="*/ 71063 w 76200"/>
                <a:gd name="connsiteY15" fmla="*/ 33966 h 95250"/>
                <a:gd name="connsiteX16" fmla="*/ 75097 w 76200"/>
                <a:gd name="connsiteY16" fmla="*/ 43964 h 95250"/>
                <a:gd name="connsiteX17" fmla="*/ 60539 w 76200"/>
                <a:gd name="connsiteY17" fmla="*/ 66327 h 95250"/>
                <a:gd name="connsiteX18" fmla="*/ 53084 w 76200"/>
                <a:gd name="connsiteY18" fmla="*/ 8439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95250">
                  <a:moveTo>
                    <a:pt x="53084" y="84393"/>
                  </a:moveTo>
                  <a:lnTo>
                    <a:pt x="43701" y="93689"/>
                  </a:lnTo>
                  <a:lnTo>
                    <a:pt x="31949" y="95443"/>
                  </a:lnTo>
                  <a:lnTo>
                    <a:pt x="28617" y="88603"/>
                  </a:lnTo>
                  <a:lnTo>
                    <a:pt x="23091" y="87550"/>
                  </a:lnTo>
                  <a:lnTo>
                    <a:pt x="15462" y="94215"/>
                  </a:lnTo>
                  <a:lnTo>
                    <a:pt x="4763" y="89216"/>
                  </a:lnTo>
                  <a:lnTo>
                    <a:pt x="10989" y="78780"/>
                  </a:lnTo>
                  <a:lnTo>
                    <a:pt x="13094" y="67642"/>
                  </a:lnTo>
                  <a:lnTo>
                    <a:pt x="17303" y="57119"/>
                  </a:lnTo>
                  <a:lnTo>
                    <a:pt x="7744" y="42648"/>
                  </a:lnTo>
                  <a:lnTo>
                    <a:pt x="5815" y="25898"/>
                  </a:lnTo>
                  <a:lnTo>
                    <a:pt x="18619" y="4763"/>
                  </a:lnTo>
                  <a:lnTo>
                    <a:pt x="26950" y="7481"/>
                  </a:lnTo>
                  <a:lnTo>
                    <a:pt x="45016" y="13269"/>
                  </a:lnTo>
                  <a:lnTo>
                    <a:pt x="71063" y="33966"/>
                  </a:lnTo>
                  <a:lnTo>
                    <a:pt x="75097" y="43964"/>
                  </a:lnTo>
                  <a:lnTo>
                    <a:pt x="60539" y="66327"/>
                  </a:lnTo>
                  <a:lnTo>
                    <a:pt x="53084" y="8439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0" name="Freeform: Shape 1565">
              <a:extLst>
                <a:ext uri="{FF2B5EF4-FFF2-40B4-BE49-F238E27FC236}">
                  <a16:creationId xmlns:a16="http://schemas.microsoft.com/office/drawing/2014/main" id="{1540FCDF-4DF2-494F-8A8D-FA3A040E854B}"/>
                </a:ext>
              </a:extLst>
            </p:cNvPr>
            <p:cNvSpPr/>
            <p:nvPr/>
          </p:nvSpPr>
          <p:spPr>
            <a:xfrm>
              <a:off x="7692661" y="4655103"/>
              <a:ext cx="93142" cy="134539"/>
            </a:xfrm>
            <a:custGeom>
              <a:avLst/>
              <a:gdLst>
                <a:gd name="connsiteX0" fmla="*/ 110615 w 114300"/>
                <a:gd name="connsiteY0" fmla="*/ 132452 h 165100"/>
                <a:gd name="connsiteX1" fmla="*/ 72027 w 114300"/>
                <a:gd name="connsiteY1" fmla="*/ 146834 h 165100"/>
                <a:gd name="connsiteX2" fmla="*/ 58346 w 114300"/>
                <a:gd name="connsiteY2" fmla="*/ 155253 h 165100"/>
                <a:gd name="connsiteX3" fmla="*/ 36158 w 114300"/>
                <a:gd name="connsiteY3" fmla="*/ 162357 h 165100"/>
                <a:gd name="connsiteX4" fmla="*/ 14234 w 114300"/>
                <a:gd name="connsiteY4" fmla="*/ 155429 h 165100"/>
                <a:gd name="connsiteX5" fmla="*/ 15374 w 114300"/>
                <a:gd name="connsiteY5" fmla="*/ 145694 h 165100"/>
                <a:gd name="connsiteX6" fmla="*/ 4763 w 114300"/>
                <a:gd name="connsiteY6" fmla="*/ 124559 h 165100"/>
                <a:gd name="connsiteX7" fmla="*/ 11165 w 114300"/>
                <a:gd name="connsiteY7" fmla="*/ 96758 h 165100"/>
                <a:gd name="connsiteX8" fmla="*/ 21513 w 114300"/>
                <a:gd name="connsiteY8" fmla="*/ 76061 h 165100"/>
                <a:gd name="connsiteX9" fmla="*/ 15023 w 114300"/>
                <a:gd name="connsiteY9" fmla="*/ 40894 h 165100"/>
                <a:gd name="connsiteX10" fmla="*/ 11603 w 114300"/>
                <a:gd name="connsiteY10" fmla="*/ 22214 h 165100"/>
                <a:gd name="connsiteX11" fmla="*/ 12217 w 114300"/>
                <a:gd name="connsiteY11" fmla="*/ 8095 h 165100"/>
                <a:gd name="connsiteX12" fmla="*/ 54926 w 114300"/>
                <a:gd name="connsiteY12" fmla="*/ 6955 h 165100"/>
                <a:gd name="connsiteX13" fmla="*/ 65801 w 114300"/>
                <a:gd name="connsiteY13" fmla="*/ 8797 h 165100"/>
                <a:gd name="connsiteX14" fmla="*/ 73693 w 114300"/>
                <a:gd name="connsiteY14" fmla="*/ 4763 h 165100"/>
                <a:gd name="connsiteX15" fmla="*/ 85094 w 114300"/>
                <a:gd name="connsiteY15" fmla="*/ 6692 h 165100"/>
                <a:gd name="connsiteX16" fmla="*/ 83253 w 114300"/>
                <a:gd name="connsiteY16" fmla="*/ 14497 h 165100"/>
                <a:gd name="connsiteX17" fmla="*/ 93513 w 114300"/>
                <a:gd name="connsiteY17" fmla="*/ 27301 h 165100"/>
                <a:gd name="connsiteX18" fmla="*/ 93513 w 114300"/>
                <a:gd name="connsiteY18" fmla="*/ 45279 h 165100"/>
                <a:gd name="connsiteX19" fmla="*/ 95881 w 114300"/>
                <a:gd name="connsiteY19" fmla="*/ 64748 h 165100"/>
                <a:gd name="connsiteX20" fmla="*/ 102020 w 114300"/>
                <a:gd name="connsiteY20" fmla="*/ 73781 h 165100"/>
                <a:gd name="connsiteX21" fmla="*/ 96583 w 114300"/>
                <a:gd name="connsiteY21" fmla="*/ 95969 h 165100"/>
                <a:gd name="connsiteX22" fmla="*/ 98512 w 114300"/>
                <a:gd name="connsiteY22" fmla="*/ 108247 h 165100"/>
                <a:gd name="connsiteX23" fmla="*/ 105090 w 114300"/>
                <a:gd name="connsiteY23" fmla="*/ 123857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300" h="165100">
                  <a:moveTo>
                    <a:pt x="110615" y="132452"/>
                  </a:moveTo>
                  <a:lnTo>
                    <a:pt x="72027" y="146834"/>
                  </a:lnTo>
                  <a:lnTo>
                    <a:pt x="58346" y="155253"/>
                  </a:lnTo>
                  <a:lnTo>
                    <a:pt x="36158" y="162357"/>
                  </a:lnTo>
                  <a:lnTo>
                    <a:pt x="14234" y="155429"/>
                  </a:lnTo>
                  <a:lnTo>
                    <a:pt x="15374" y="145694"/>
                  </a:lnTo>
                  <a:lnTo>
                    <a:pt x="4763" y="124559"/>
                  </a:lnTo>
                  <a:lnTo>
                    <a:pt x="11165" y="96758"/>
                  </a:lnTo>
                  <a:lnTo>
                    <a:pt x="21513" y="76061"/>
                  </a:lnTo>
                  <a:lnTo>
                    <a:pt x="15023" y="40894"/>
                  </a:lnTo>
                  <a:lnTo>
                    <a:pt x="11603" y="22214"/>
                  </a:lnTo>
                  <a:lnTo>
                    <a:pt x="12217" y="8095"/>
                  </a:lnTo>
                  <a:lnTo>
                    <a:pt x="54926" y="6955"/>
                  </a:lnTo>
                  <a:lnTo>
                    <a:pt x="65801" y="8797"/>
                  </a:lnTo>
                  <a:lnTo>
                    <a:pt x="73693" y="4763"/>
                  </a:lnTo>
                  <a:lnTo>
                    <a:pt x="85094" y="6692"/>
                  </a:lnTo>
                  <a:lnTo>
                    <a:pt x="83253" y="14497"/>
                  </a:lnTo>
                  <a:lnTo>
                    <a:pt x="93513" y="27301"/>
                  </a:lnTo>
                  <a:lnTo>
                    <a:pt x="93513" y="45279"/>
                  </a:lnTo>
                  <a:lnTo>
                    <a:pt x="95881" y="64748"/>
                  </a:lnTo>
                  <a:lnTo>
                    <a:pt x="102020" y="73781"/>
                  </a:lnTo>
                  <a:lnTo>
                    <a:pt x="96583" y="95969"/>
                  </a:lnTo>
                  <a:lnTo>
                    <a:pt x="98512" y="108247"/>
                  </a:lnTo>
                  <a:lnTo>
                    <a:pt x="105090" y="12385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1" name="Freeform: Shape 1566">
              <a:extLst>
                <a:ext uri="{FF2B5EF4-FFF2-40B4-BE49-F238E27FC236}">
                  <a16:creationId xmlns:a16="http://schemas.microsoft.com/office/drawing/2014/main" id="{D3EF9F13-DBB1-2C43-B590-3F7FF788D370}"/>
                </a:ext>
              </a:extLst>
            </p:cNvPr>
            <p:cNvSpPr/>
            <p:nvPr/>
          </p:nvSpPr>
          <p:spPr>
            <a:xfrm>
              <a:off x="6288946" y="1565815"/>
              <a:ext cx="1231549" cy="1811101"/>
            </a:xfrm>
            <a:custGeom>
              <a:avLst/>
              <a:gdLst>
                <a:gd name="connsiteX0" fmla="*/ 657152 w 1511300"/>
                <a:gd name="connsiteY0" fmla="*/ 214450 h 2222500"/>
                <a:gd name="connsiteX1" fmla="*/ 739764 w 1511300"/>
                <a:gd name="connsiteY1" fmla="*/ 95092 h 2222500"/>
                <a:gd name="connsiteX2" fmla="*/ 826060 w 1511300"/>
                <a:gd name="connsiteY2" fmla="*/ 104476 h 2222500"/>
                <a:gd name="connsiteX3" fmla="*/ 857368 w 1511300"/>
                <a:gd name="connsiteY3" fmla="*/ 25986 h 2222500"/>
                <a:gd name="connsiteX4" fmla="*/ 944277 w 1511300"/>
                <a:gd name="connsiteY4" fmla="*/ 4763 h 2222500"/>
                <a:gd name="connsiteX5" fmla="*/ 1140722 w 1511300"/>
                <a:gd name="connsiteY5" fmla="*/ 32388 h 2222500"/>
                <a:gd name="connsiteX6" fmla="*/ 1294545 w 1511300"/>
                <a:gd name="connsiteY6" fmla="*/ 195419 h 2222500"/>
                <a:gd name="connsiteX7" fmla="*/ 1249118 w 1511300"/>
                <a:gd name="connsiteY7" fmla="*/ 268209 h 2222500"/>
                <a:gd name="connsiteX8" fmla="*/ 1155017 w 1511300"/>
                <a:gd name="connsiteY8" fmla="*/ 276365 h 2222500"/>
                <a:gd name="connsiteX9" fmla="*/ 1022680 w 1511300"/>
                <a:gd name="connsiteY9" fmla="*/ 294168 h 2222500"/>
                <a:gd name="connsiteX10" fmla="*/ 1035045 w 1511300"/>
                <a:gd name="connsiteY10" fmla="*/ 326090 h 2222500"/>
                <a:gd name="connsiteX11" fmla="*/ 1122130 w 1511300"/>
                <a:gd name="connsiteY11" fmla="*/ 306446 h 2222500"/>
                <a:gd name="connsiteX12" fmla="*/ 1196148 w 1511300"/>
                <a:gd name="connsiteY12" fmla="*/ 367045 h 2222500"/>
                <a:gd name="connsiteX13" fmla="*/ 1243943 w 1511300"/>
                <a:gd name="connsiteY13" fmla="*/ 313374 h 2222500"/>
                <a:gd name="connsiteX14" fmla="*/ 1264377 w 1511300"/>
                <a:gd name="connsiteY14" fmla="*/ 376078 h 2222500"/>
                <a:gd name="connsiteX15" fmla="*/ 1237366 w 1511300"/>
                <a:gd name="connsiteY15" fmla="*/ 472284 h 2222500"/>
                <a:gd name="connsiteX16" fmla="*/ 1299983 w 1511300"/>
                <a:gd name="connsiteY16" fmla="*/ 411508 h 2222500"/>
                <a:gd name="connsiteX17" fmla="*/ 1419340 w 1511300"/>
                <a:gd name="connsiteY17" fmla="*/ 345296 h 2222500"/>
                <a:gd name="connsiteX18" fmla="*/ 1493095 w 1511300"/>
                <a:gd name="connsiteY18" fmla="*/ 378709 h 2222500"/>
                <a:gd name="connsiteX19" fmla="*/ 1506863 w 1511300"/>
                <a:gd name="connsiteY19" fmla="*/ 449920 h 2222500"/>
                <a:gd name="connsiteX20" fmla="*/ 1406624 w 1511300"/>
                <a:gd name="connsiteY20" fmla="*/ 560947 h 2222500"/>
                <a:gd name="connsiteX21" fmla="*/ 1392768 w 1511300"/>
                <a:gd name="connsiteY21" fmla="*/ 595149 h 2222500"/>
                <a:gd name="connsiteX22" fmla="*/ 1314190 w 1511300"/>
                <a:gd name="connsiteY22" fmla="*/ 620231 h 2222500"/>
                <a:gd name="connsiteX23" fmla="*/ 1371106 w 1511300"/>
                <a:gd name="connsiteY23" fmla="*/ 627159 h 2222500"/>
                <a:gd name="connsiteX24" fmla="*/ 1342341 w 1511300"/>
                <a:gd name="connsiteY24" fmla="*/ 728100 h 2222500"/>
                <a:gd name="connsiteX25" fmla="*/ 1322521 w 1511300"/>
                <a:gd name="connsiteY25" fmla="*/ 812203 h 2222500"/>
                <a:gd name="connsiteX26" fmla="*/ 1323310 w 1511300"/>
                <a:gd name="connsiteY26" fmla="*/ 946031 h 2222500"/>
                <a:gd name="connsiteX27" fmla="*/ 1352865 w 1511300"/>
                <a:gd name="connsiteY27" fmla="*/ 1019172 h 2222500"/>
                <a:gd name="connsiteX28" fmla="*/ 1314453 w 1511300"/>
                <a:gd name="connsiteY28" fmla="*/ 1023644 h 2222500"/>
                <a:gd name="connsiteX29" fmla="*/ 1274024 w 1511300"/>
                <a:gd name="connsiteY29" fmla="*/ 1057671 h 2222500"/>
                <a:gd name="connsiteX30" fmla="*/ 1319364 w 1511300"/>
                <a:gd name="connsiteY30" fmla="*/ 1112922 h 2222500"/>
                <a:gd name="connsiteX31" fmla="*/ 1325152 w 1511300"/>
                <a:gd name="connsiteY31" fmla="*/ 1197288 h 2222500"/>
                <a:gd name="connsiteX32" fmla="*/ 1298842 w 1511300"/>
                <a:gd name="connsiteY32" fmla="*/ 1206233 h 2222500"/>
                <a:gd name="connsiteX33" fmla="*/ 1330677 w 1511300"/>
                <a:gd name="connsiteY33" fmla="*/ 1286477 h 2222500"/>
                <a:gd name="connsiteX34" fmla="*/ 1276129 w 1511300"/>
                <a:gd name="connsiteY34" fmla="*/ 1293054 h 2222500"/>
                <a:gd name="connsiteX35" fmla="*/ 1304631 w 1511300"/>
                <a:gd name="connsiteY35" fmla="*/ 1329362 h 2222500"/>
                <a:gd name="connsiteX36" fmla="*/ 1296562 w 1511300"/>
                <a:gd name="connsiteY36" fmla="*/ 1360144 h 2222500"/>
                <a:gd name="connsiteX37" fmla="*/ 1261921 w 1511300"/>
                <a:gd name="connsiteY37" fmla="*/ 1373386 h 2222500"/>
                <a:gd name="connsiteX38" fmla="*/ 1227631 w 1511300"/>
                <a:gd name="connsiteY38" fmla="*/ 1373649 h 2222500"/>
                <a:gd name="connsiteX39" fmla="*/ 1258414 w 1511300"/>
                <a:gd name="connsiteY39" fmla="*/ 1430478 h 2222500"/>
                <a:gd name="connsiteX40" fmla="*/ 1258764 w 1511300"/>
                <a:gd name="connsiteY40" fmla="*/ 1466698 h 2222500"/>
                <a:gd name="connsiteX41" fmla="*/ 1210092 w 1511300"/>
                <a:gd name="connsiteY41" fmla="*/ 1433109 h 2222500"/>
                <a:gd name="connsiteX42" fmla="*/ 1197463 w 1511300"/>
                <a:gd name="connsiteY42" fmla="*/ 1454946 h 2222500"/>
                <a:gd name="connsiteX43" fmla="*/ 1230613 w 1511300"/>
                <a:gd name="connsiteY43" fmla="*/ 1475029 h 2222500"/>
                <a:gd name="connsiteX44" fmla="*/ 1262886 w 1511300"/>
                <a:gd name="connsiteY44" fmla="*/ 1523088 h 2222500"/>
                <a:gd name="connsiteX45" fmla="*/ 1272182 w 1511300"/>
                <a:gd name="connsiteY45" fmla="*/ 1584038 h 2222500"/>
                <a:gd name="connsiteX46" fmla="*/ 1228333 w 1511300"/>
                <a:gd name="connsiteY46" fmla="*/ 1598245 h 2222500"/>
                <a:gd name="connsiteX47" fmla="*/ 1209390 w 1511300"/>
                <a:gd name="connsiteY47" fmla="*/ 1569656 h 2222500"/>
                <a:gd name="connsiteX48" fmla="*/ 1178959 w 1511300"/>
                <a:gd name="connsiteY48" fmla="*/ 1525982 h 2222500"/>
                <a:gd name="connsiteX49" fmla="*/ 1187378 w 1511300"/>
                <a:gd name="connsiteY49" fmla="*/ 1577461 h 2222500"/>
                <a:gd name="connsiteX50" fmla="*/ 1158876 w 1511300"/>
                <a:gd name="connsiteY50" fmla="*/ 1616136 h 2222500"/>
                <a:gd name="connsiteX51" fmla="*/ 1223597 w 1511300"/>
                <a:gd name="connsiteY51" fmla="*/ 1619205 h 2222500"/>
                <a:gd name="connsiteX52" fmla="*/ 1257537 w 1511300"/>
                <a:gd name="connsiteY52" fmla="*/ 1623152 h 2222500"/>
                <a:gd name="connsiteX53" fmla="*/ 1191587 w 1511300"/>
                <a:gd name="connsiteY53" fmla="*/ 1684804 h 2222500"/>
                <a:gd name="connsiteX54" fmla="*/ 1124761 w 1511300"/>
                <a:gd name="connsiteY54" fmla="*/ 1738563 h 2222500"/>
                <a:gd name="connsiteX55" fmla="*/ 1052848 w 1511300"/>
                <a:gd name="connsiteY55" fmla="*/ 1761452 h 2222500"/>
                <a:gd name="connsiteX56" fmla="*/ 1025749 w 1511300"/>
                <a:gd name="connsiteY56" fmla="*/ 1761803 h 2222500"/>
                <a:gd name="connsiteX57" fmla="*/ 1000317 w 1511300"/>
                <a:gd name="connsiteY57" fmla="*/ 1786973 h 2222500"/>
                <a:gd name="connsiteX58" fmla="*/ 966114 w 1511300"/>
                <a:gd name="connsiteY58" fmla="*/ 1853887 h 2222500"/>
                <a:gd name="connsiteX59" fmla="*/ 913232 w 1511300"/>
                <a:gd name="connsiteY59" fmla="*/ 1896771 h 2222500"/>
                <a:gd name="connsiteX60" fmla="*/ 896219 w 1511300"/>
                <a:gd name="connsiteY60" fmla="*/ 1899315 h 2222500"/>
                <a:gd name="connsiteX61" fmla="*/ 863419 w 1511300"/>
                <a:gd name="connsiteY61" fmla="*/ 1913960 h 2222500"/>
                <a:gd name="connsiteX62" fmla="*/ 828164 w 1511300"/>
                <a:gd name="connsiteY62" fmla="*/ 1927904 h 2222500"/>
                <a:gd name="connsiteX63" fmla="*/ 807029 w 1511300"/>
                <a:gd name="connsiteY63" fmla="*/ 1964036 h 2222500"/>
                <a:gd name="connsiteX64" fmla="*/ 806678 w 1511300"/>
                <a:gd name="connsiteY64" fmla="*/ 2004027 h 2222500"/>
                <a:gd name="connsiteX65" fmla="*/ 794313 w 1511300"/>
                <a:gd name="connsiteY65" fmla="*/ 2040509 h 2222500"/>
                <a:gd name="connsiteX66" fmla="*/ 754147 w 1511300"/>
                <a:gd name="connsiteY66" fmla="*/ 2083920 h 2222500"/>
                <a:gd name="connsiteX67" fmla="*/ 764057 w 1511300"/>
                <a:gd name="connsiteY67" fmla="*/ 2125226 h 2222500"/>
                <a:gd name="connsiteX68" fmla="*/ 753007 w 1511300"/>
                <a:gd name="connsiteY68" fmla="*/ 2167760 h 2222500"/>
                <a:gd name="connsiteX69" fmla="*/ 740466 w 1511300"/>
                <a:gd name="connsiteY69" fmla="*/ 2216520 h 2222500"/>
                <a:gd name="connsiteX70" fmla="*/ 705825 w 1511300"/>
                <a:gd name="connsiteY70" fmla="*/ 2219502 h 2222500"/>
                <a:gd name="connsiteX71" fmla="*/ 669518 w 1511300"/>
                <a:gd name="connsiteY71" fmla="*/ 2178898 h 2222500"/>
                <a:gd name="connsiteX72" fmla="*/ 620319 w 1511300"/>
                <a:gd name="connsiteY72" fmla="*/ 2178635 h 2222500"/>
                <a:gd name="connsiteX73" fmla="*/ 596465 w 1511300"/>
                <a:gd name="connsiteY73" fmla="*/ 2150746 h 2222500"/>
                <a:gd name="connsiteX74" fmla="*/ 580065 w 1511300"/>
                <a:gd name="connsiteY74" fmla="*/ 2099881 h 2222500"/>
                <a:gd name="connsiteX75" fmla="*/ 537444 w 1511300"/>
                <a:gd name="connsiteY75" fmla="*/ 2032529 h 2222500"/>
                <a:gd name="connsiteX76" fmla="*/ 524990 w 1511300"/>
                <a:gd name="connsiteY76" fmla="*/ 1996134 h 2222500"/>
                <a:gd name="connsiteX77" fmla="*/ 521658 w 1511300"/>
                <a:gd name="connsiteY77" fmla="*/ 1944479 h 2222500"/>
                <a:gd name="connsiteX78" fmla="*/ 487543 w 1511300"/>
                <a:gd name="connsiteY78" fmla="*/ 1889492 h 2222500"/>
                <a:gd name="connsiteX79" fmla="*/ 496401 w 1511300"/>
                <a:gd name="connsiteY79" fmla="*/ 1844152 h 2222500"/>
                <a:gd name="connsiteX80" fmla="*/ 480001 w 1511300"/>
                <a:gd name="connsiteY80" fmla="*/ 1821964 h 2222500"/>
                <a:gd name="connsiteX81" fmla="*/ 504294 w 1511300"/>
                <a:gd name="connsiteY81" fmla="*/ 1746105 h 2222500"/>
                <a:gd name="connsiteX82" fmla="*/ 541303 w 1511300"/>
                <a:gd name="connsiteY82" fmla="*/ 1721111 h 2222500"/>
                <a:gd name="connsiteX83" fmla="*/ 551037 w 1511300"/>
                <a:gd name="connsiteY83" fmla="*/ 1692521 h 2222500"/>
                <a:gd name="connsiteX84" fmla="*/ 556211 w 1511300"/>
                <a:gd name="connsiteY84" fmla="*/ 1637622 h 2222500"/>
                <a:gd name="connsiteX85" fmla="*/ 528060 w 1511300"/>
                <a:gd name="connsiteY85" fmla="*/ 1662704 h 2222500"/>
                <a:gd name="connsiteX86" fmla="*/ 514730 w 1511300"/>
                <a:gd name="connsiteY86" fmla="*/ 1673140 h 2222500"/>
                <a:gd name="connsiteX87" fmla="*/ 492630 w 1511300"/>
                <a:gd name="connsiteY87" fmla="*/ 1683138 h 2222500"/>
                <a:gd name="connsiteX88" fmla="*/ 462461 w 1511300"/>
                <a:gd name="connsiteY88" fmla="*/ 1660248 h 2222500"/>
                <a:gd name="connsiteX89" fmla="*/ 460795 w 1511300"/>
                <a:gd name="connsiteY89" fmla="*/ 1611576 h 2222500"/>
                <a:gd name="connsiteX90" fmla="*/ 470442 w 1511300"/>
                <a:gd name="connsiteY90" fmla="*/ 1572287 h 2222500"/>
                <a:gd name="connsiteX91" fmla="*/ 493244 w 1511300"/>
                <a:gd name="connsiteY91" fmla="*/ 1571234 h 2222500"/>
                <a:gd name="connsiteX92" fmla="*/ 543407 w 1511300"/>
                <a:gd name="connsiteY92" fmla="*/ 1590966 h 2222500"/>
                <a:gd name="connsiteX93" fmla="*/ 501136 w 1511300"/>
                <a:gd name="connsiteY93" fmla="*/ 1543346 h 2222500"/>
                <a:gd name="connsiteX94" fmla="*/ 479124 w 1511300"/>
                <a:gd name="connsiteY94" fmla="*/ 1516949 h 2222500"/>
                <a:gd name="connsiteX95" fmla="*/ 454656 w 1511300"/>
                <a:gd name="connsiteY95" fmla="*/ 1527823 h 2222500"/>
                <a:gd name="connsiteX96" fmla="*/ 434135 w 1511300"/>
                <a:gd name="connsiteY96" fmla="*/ 1508617 h 2222500"/>
                <a:gd name="connsiteX97" fmla="*/ 461584 w 1511300"/>
                <a:gd name="connsiteY97" fmla="*/ 1434074 h 2222500"/>
                <a:gd name="connsiteX98" fmla="*/ 446676 w 1511300"/>
                <a:gd name="connsiteY98" fmla="*/ 1403116 h 2222500"/>
                <a:gd name="connsiteX99" fmla="*/ 427119 w 1511300"/>
                <a:gd name="connsiteY99" fmla="*/ 1344007 h 2222500"/>
                <a:gd name="connsiteX100" fmla="*/ 397564 w 1511300"/>
                <a:gd name="connsiteY100" fmla="*/ 1248328 h 2222500"/>
                <a:gd name="connsiteX101" fmla="*/ 366256 w 1511300"/>
                <a:gd name="connsiteY101" fmla="*/ 1211758 h 2222500"/>
                <a:gd name="connsiteX102" fmla="*/ 366519 w 1511300"/>
                <a:gd name="connsiteY102" fmla="*/ 1171153 h 2222500"/>
                <a:gd name="connsiteX103" fmla="*/ 300482 w 1511300"/>
                <a:gd name="connsiteY103" fmla="*/ 1112483 h 2222500"/>
                <a:gd name="connsiteX104" fmla="*/ 248302 w 1511300"/>
                <a:gd name="connsiteY104" fmla="*/ 1105029 h 2222500"/>
                <a:gd name="connsiteX105" fmla="*/ 182615 w 1511300"/>
                <a:gd name="connsiteY105" fmla="*/ 1109151 h 2222500"/>
                <a:gd name="connsiteX106" fmla="*/ 122629 w 1511300"/>
                <a:gd name="connsiteY106" fmla="*/ 1116693 h 2222500"/>
                <a:gd name="connsiteX107" fmla="*/ 94040 w 1511300"/>
                <a:gd name="connsiteY107" fmla="*/ 1083806 h 2222500"/>
                <a:gd name="connsiteX108" fmla="*/ 51330 w 1511300"/>
                <a:gd name="connsiteY108" fmla="*/ 1016628 h 2222500"/>
                <a:gd name="connsiteX109" fmla="*/ 115877 w 1511300"/>
                <a:gd name="connsiteY109" fmla="*/ 981812 h 2222500"/>
                <a:gd name="connsiteX110" fmla="*/ 165426 w 1511300"/>
                <a:gd name="connsiteY110" fmla="*/ 975849 h 2222500"/>
                <a:gd name="connsiteX111" fmla="*/ 60188 w 1511300"/>
                <a:gd name="connsiteY111" fmla="*/ 946382 h 2222500"/>
                <a:gd name="connsiteX112" fmla="*/ 4763 w 1511300"/>
                <a:gd name="connsiteY112" fmla="*/ 898674 h 2222500"/>
                <a:gd name="connsiteX113" fmla="*/ 8183 w 1511300"/>
                <a:gd name="connsiteY113" fmla="*/ 851843 h 2222500"/>
                <a:gd name="connsiteX114" fmla="*/ 101231 w 1511300"/>
                <a:gd name="connsiteY114" fmla="*/ 791594 h 2222500"/>
                <a:gd name="connsiteX115" fmla="*/ 191298 w 1511300"/>
                <a:gd name="connsiteY115" fmla="*/ 728802 h 2222500"/>
                <a:gd name="connsiteX116" fmla="*/ 200769 w 1511300"/>
                <a:gd name="connsiteY116" fmla="*/ 679340 h 2222500"/>
                <a:gd name="connsiteX117" fmla="*/ 134469 w 1511300"/>
                <a:gd name="connsiteY117" fmla="*/ 628826 h 2222500"/>
                <a:gd name="connsiteX118" fmla="*/ 155867 w 1511300"/>
                <a:gd name="connsiteY118" fmla="*/ 570594 h 2222500"/>
                <a:gd name="connsiteX119" fmla="*/ 241022 w 1511300"/>
                <a:gd name="connsiteY119" fmla="*/ 462461 h 2222500"/>
                <a:gd name="connsiteX120" fmla="*/ 276804 w 1511300"/>
                <a:gd name="connsiteY120" fmla="*/ 445097 h 2222500"/>
                <a:gd name="connsiteX121" fmla="*/ 266543 w 1511300"/>
                <a:gd name="connsiteY121" fmla="*/ 369939 h 2222500"/>
                <a:gd name="connsiteX122" fmla="*/ 324775 w 1511300"/>
                <a:gd name="connsiteY122" fmla="*/ 323985 h 2222500"/>
                <a:gd name="connsiteX123" fmla="*/ 400371 w 1511300"/>
                <a:gd name="connsiteY123" fmla="*/ 295834 h 2222500"/>
                <a:gd name="connsiteX124" fmla="*/ 475967 w 1511300"/>
                <a:gd name="connsiteY124" fmla="*/ 294255 h 2222500"/>
                <a:gd name="connsiteX125" fmla="*/ 502803 w 1511300"/>
                <a:gd name="connsiteY125" fmla="*/ 349506 h 2222500"/>
                <a:gd name="connsiteX126" fmla="*/ 568050 w 1511300"/>
                <a:gd name="connsiteY126" fmla="*/ 250231 h 2222500"/>
                <a:gd name="connsiteX127" fmla="*/ 626721 w 1511300"/>
                <a:gd name="connsiteY127" fmla="*/ 318460 h 2222500"/>
                <a:gd name="connsiteX128" fmla="*/ 661186 w 1511300"/>
                <a:gd name="connsiteY128" fmla="*/ 332404 h 2222500"/>
                <a:gd name="connsiteX129" fmla="*/ 712315 w 1511300"/>
                <a:gd name="connsiteY129" fmla="*/ 388619 h 2222500"/>
                <a:gd name="connsiteX130" fmla="*/ 653820 w 1511300"/>
                <a:gd name="connsiteY130" fmla="*/ 294168 h 222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11300" h="2222500">
                  <a:moveTo>
                    <a:pt x="657152" y="214450"/>
                  </a:moveTo>
                  <a:lnTo>
                    <a:pt x="739764" y="95092"/>
                  </a:lnTo>
                  <a:lnTo>
                    <a:pt x="826060" y="104476"/>
                  </a:lnTo>
                  <a:lnTo>
                    <a:pt x="857368" y="25986"/>
                  </a:lnTo>
                  <a:lnTo>
                    <a:pt x="944277" y="4763"/>
                  </a:lnTo>
                  <a:lnTo>
                    <a:pt x="1140722" y="32388"/>
                  </a:lnTo>
                  <a:lnTo>
                    <a:pt x="1294545" y="195419"/>
                  </a:lnTo>
                  <a:lnTo>
                    <a:pt x="1249118" y="268209"/>
                  </a:lnTo>
                  <a:lnTo>
                    <a:pt x="1155017" y="276365"/>
                  </a:lnTo>
                  <a:lnTo>
                    <a:pt x="1022680" y="294168"/>
                  </a:lnTo>
                  <a:lnTo>
                    <a:pt x="1035045" y="326090"/>
                  </a:lnTo>
                  <a:lnTo>
                    <a:pt x="1122130" y="306446"/>
                  </a:lnTo>
                  <a:lnTo>
                    <a:pt x="1196148" y="367045"/>
                  </a:lnTo>
                  <a:lnTo>
                    <a:pt x="1243943" y="313374"/>
                  </a:lnTo>
                  <a:lnTo>
                    <a:pt x="1264377" y="376078"/>
                  </a:lnTo>
                  <a:lnTo>
                    <a:pt x="1237366" y="472284"/>
                  </a:lnTo>
                  <a:lnTo>
                    <a:pt x="1299983" y="411508"/>
                  </a:lnTo>
                  <a:lnTo>
                    <a:pt x="1419340" y="345296"/>
                  </a:lnTo>
                  <a:lnTo>
                    <a:pt x="1493095" y="378709"/>
                  </a:lnTo>
                  <a:lnTo>
                    <a:pt x="1506863" y="449920"/>
                  </a:lnTo>
                  <a:lnTo>
                    <a:pt x="1406624" y="560947"/>
                  </a:lnTo>
                  <a:lnTo>
                    <a:pt x="1392768" y="595149"/>
                  </a:lnTo>
                  <a:lnTo>
                    <a:pt x="1314190" y="620231"/>
                  </a:lnTo>
                  <a:lnTo>
                    <a:pt x="1371106" y="627159"/>
                  </a:lnTo>
                  <a:lnTo>
                    <a:pt x="1342341" y="728100"/>
                  </a:lnTo>
                  <a:lnTo>
                    <a:pt x="1322521" y="812203"/>
                  </a:lnTo>
                  <a:lnTo>
                    <a:pt x="1323310" y="946031"/>
                  </a:lnTo>
                  <a:lnTo>
                    <a:pt x="1352865" y="1019172"/>
                  </a:lnTo>
                  <a:lnTo>
                    <a:pt x="1314453" y="1023644"/>
                  </a:lnTo>
                  <a:lnTo>
                    <a:pt x="1274024" y="1057671"/>
                  </a:lnTo>
                  <a:lnTo>
                    <a:pt x="1319364" y="1112922"/>
                  </a:lnTo>
                  <a:lnTo>
                    <a:pt x="1325152" y="1197288"/>
                  </a:lnTo>
                  <a:lnTo>
                    <a:pt x="1298842" y="1206233"/>
                  </a:lnTo>
                  <a:lnTo>
                    <a:pt x="1330677" y="1286477"/>
                  </a:lnTo>
                  <a:lnTo>
                    <a:pt x="1276129" y="1293054"/>
                  </a:lnTo>
                  <a:lnTo>
                    <a:pt x="1304631" y="1329362"/>
                  </a:lnTo>
                  <a:lnTo>
                    <a:pt x="1296562" y="1360144"/>
                  </a:lnTo>
                  <a:lnTo>
                    <a:pt x="1261921" y="1373386"/>
                  </a:lnTo>
                  <a:lnTo>
                    <a:pt x="1227631" y="1373649"/>
                  </a:lnTo>
                  <a:lnTo>
                    <a:pt x="1258414" y="1430478"/>
                  </a:lnTo>
                  <a:lnTo>
                    <a:pt x="1258764" y="1466698"/>
                  </a:lnTo>
                  <a:lnTo>
                    <a:pt x="1210092" y="1433109"/>
                  </a:lnTo>
                  <a:lnTo>
                    <a:pt x="1197463" y="1454946"/>
                  </a:lnTo>
                  <a:lnTo>
                    <a:pt x="1230613" y="1475029"/>
                  </a:lnTo>
                  <a:lnTo>
                    <a:pt x="1262886" y="1523088"/>
                  </a:lnTo>
                  <a:lnTo>
                    <a:pt x="1272182" y="1584038"/>
                  </a:lnTo>
                  <a:lnTo>
                    <a:pt x="1228333" y="1598245"/>
                  </a:lnTo>
                  <a:lnTo>
                    <a:pt x="1209390" y="1569656"/>
                  </a:lnTo>
                  <a:lnTo>
                    <a:pt x="1178959" y="1525982"/>
                  </a:lnTo>
                  <a:lnTo>
                    <a:pt x="1187378" y="1577461"/>
                  </a:lnTo>
                  <a:lnTo>
                    <a:pt x="1158876" y="1616136"/>
                  </a:lnTo>
                  <a:lnTo>
                    <a:pt x="1223597" y="1619205"/>
                  </a:lnTo>
                  <a:lnTo>
                    <a:pt x="1257537" y="1623152"/>
                  </a:lnTo>
                  <a:lnTo>
                    <a:pt x="1191587" y="1684804"/>
                  </a:lnTo>
                  <a:lnTo>
                    <a:pt x="1124761" y="1738563"/>
                  </a:lnTo>
                  <a:lnTo>
                    <a:pt x="1052848" y="1761452"/>
                  </a:lnTo>
                  <a:lnTo>
                    <a:pt x="1025749" y="1761803"/>
                  </a:lnTo>
                  <a:lnTo>
                    <a:pt x="1000317" y="1786973"/>
                  </a:lnTo>
                  <a:lnTo>
                    <a:pt x="966114" y="1853887"/>
                  </a:lnTo>
                  <a:lnTo>
                    <a:pt x="913232" y="1896771"/>
                  </a:lnTo>
                  <a:lnTo>
                    <a:pt x="896219" y="1899315"/>
                  </a:lnTo>
                  <a:lnTo>
                    <a:pt x="863419" y="1913960"/>
                  </a:lnTo>
                  <a:lnTo>
                    <a:pt x="828164" y="1927904"/>
                  </a:lnTo>
                  <a:lnTo>
                    <a:pt x="807029" y="1964036"/>
                  </a:lnTo>
                  <a:lnTo>
                    <a:pt x="806678" y="2004027"/>
                  </a:lnTo>
                  <a:lnTo>
                    <a:pt x="794313" y="2040509"/>
                  </a:lnTo>
                  <a:lnTo>
                    <a:pt x="754147" y="2083920"/>
                  </a:lnTo>
                  <a:lnTo>
                    <a:pt x="764057" y="2125226"/>
                  </a:lnTo>
                  <a:lnTo>
                    <a:pt x="753007" y="2167760"/>
                  </a:lnTo>
                  <a:lnTo>
                    <a:pt x="740466" y="2216520"/>
                  </a:lnTo>
                  <a:lnTo>
                    <a:pt x="705825" y="2219502"/>
                  </a:lnTo>
                  <a:lnTo>
                    <a:pt x="669518" y="2178898"/>
                  </a:lnTo>
                  <a:lnTo>
                    <a:pt x="620319" y="2178635"/>
                  </a:lnTo>
                  <a:lnTo>
                    <a:pt x="596465" y="2150746"/>
                  </a:lnTo>
                  <a:lnTo>
                    <a:pt x="580065" y="2099881"/>
                  </a:lnTo>
                  <a:lnTo>
                    <a:pt x="537444" y="2032529"/>
                  </a:lnTo>
                  <a:lnTo>
                    <a:pt x="524990" y="1996134"/>
                  </a:lnTo>
                  <a:lnTo>
                    <a:pt x="521658" y="1944479"/>
                  </a:lnTo>
                  <a:lnTo>
                    <a:pt x="487543" y="1889492"/>
                  </a:lnTo>
                  <a:lnTo>
                    <a:pt x="496401" y="1844152"/>
                  </a:lnTo>
                  <a:lnTo>
                    <a:pt x="480001" y="1821964"/>
                  </a:lnTo>
                  <a:lnTo>
                    <a:pt x="504294" y="1746105"/>
                  </a:lnTo>
                  <a:lnTo>
                    <a:pt x="541303" y="1721111"/>
                  </a:lnTo>
                  <a:lnTo>
                    <a:pt x="551037" y="1692521"/>
                  </a:lnTo>
                  <a:lnTo>
                    <a:pt x="556211" y="1637622"/>
                  </a:lnTo>
                  <a:lnTo>
                    <a:pt x="528060" y="1662704"/>
                  </a:lnTo>
                  <a:lnTo>
                    <a:pt x="514730" y="1673140"/>
                  </a:lnTo>
                  <a:lnTo>
                    <a:pt x="492630" y="1683138"/>
                  </a:lnTo>
                  <a:lnTo>
                    <a:pt x="462461" y="1660248"/>
                  </a:lnTo>
                  <a:lnTo>
                    <a:pt x="460795" y="1611576"/>
                  </a:lnTo>
                  <a:lnTo>
                    <a:pt x="470442" y="1572287"/>
                  </a:lnTo>
                  <a:lnTo>
                    <a:pt x="493244" y="1571234"/>
                  </a:lnTo>
                  <a:lnTo>
                    <a:pt x="543407" y="1590966"/>
                  </a:lnTo>
                  <a:lnTo>
                    <a:pt x="501136" y="1543346"/>
                  </a:lnTo>
                  <a:lnTo>
                    <a:pt x="479124" y="1516949"/>
                  </a:lnTo>
                  <a:lnTo>
                    <a:pt x="454656" y="1527823"/>
                  </a:lnTo>
                  <a:lnTo>
                    <a:pt x="434135" y="1508617"/>
                  </a:lnTo>
                  <a:lnTo>
                    <a:pt x="461584" y="1434074"/>
                  </a:lnTo>
                  <a:lnTo>
                    <a:pt x="446676" y="1403116"/>
                  </a:lnTo>
                  <a:lnTo>
                    <a:pt x="427119" y="1344007"/>
                  </a:lnTo>
                  <a:lnTo>
                    <a:pt x="397564" y="1248328"/>
                  </a:lnTo>
                  <a:lnTo>
                    <a:pt x="366256" y="1211758"/>
                  </a:lnTo>
                  <a:lnTo>
                    <a:pt x="366519" y="1171153"/>
                  </a:lnTo>
                  <a:lnTo>
                    <a:pt x="300482" y="1112483"/>
                  </a:lnTo>
                  <a:lnTo>
                    <a:pt x="248302" y="1105029"/>
                  </a:lnTo>
                  <a:lnTo>
                    <a:pt x="182615" y="1109151"/>
                  </a:lnTo>
                  <a:lnTo>
                    <a:pt x="122629" y="1116693"/>
                  </a:lnTo>
                  <a:lnTo>
                    <a:pt x="94040" y="1083806"/>
                  </a:lnTo>
                  <a:lnTo>
                    <a:pt x="51330" y="1016628"/>
                  </a:lnTo>
                  <a:lnTo>
                    <a:pt x="115877" y="981812"/>
                  </a:lnTo>
                  <a:lnTo>
                    <a:pt x="165426" y="975849"/>
                  </a:lnTo>
                  <a:lnTo>
                    <a:pt x="60188" y="946382"/>
                  </a:lnTo>
                  <a:lnTo>
                    <a:pt x="4763" y="898674"/>
                  </a:lnTo>
                  <a:lnTo>
                    <a:pt x="8183" y="851843"/>
                  </a:lnTo>
                  <a:lnTo>
                    <a:pt x="101231" y="791594"/>
                  </a:lnTo>
                  <a:lnTo>
                    <a:pt x="191298" y="728802"/>
                  </a:lnTo>
                  <a:lnTo>
                    <a:pt x="200769" y="679340"/>
                  </a:lnTo>
                  <a:lnTo>
                    <a:pt x="134469" y="628826"/>
                  </a:lnTo>
                  <a:lnTo>
                    <a:pt x="155867" y="570594"/>
                  </a:lnTo>
                  <a:lnTo>
                    <a:pt x="241022" y="462461"/>
                  </a:lnTo>
                  <a:lnTo>
                    <a:pt x="276804" y="445097"/>
                  </a:lnTo>
                  <a:lnTo>
                    <a:pt x="266543" y="369939"/>
                  </a:lnTo>
                  <a:lnTo>
                    <a:pt x="324775" y="323985"/>
                  </a:lnTo>
                  <a:lnTo>
                    <a:pt x="400371" y="295834"/>
                  </a:lnTo>
                  <a:lnTo>
                    <a:pt x="475967" y="294255"/>
                  </a:lnTo>
                  <a:lnTo>
                    <a:pt x="502803" y="349506"/>
                  </a:lnTo>
                  <a:lnTo>
                    <a:pt x="568050" y="250231"/>
                  </a:lnTo>
                  <a:lnTo>
                    <a:pt x="626721" y="318460"/>
                  </a:lnTo>
                  <a:lnTo>
                    <a:pt x="661186" y="332404"/>
                  </a:lnTo>
                  <a:lnTo>
                    <a:pt x="712315" y="388619"/>
                  </a:lnTo>
                  <a:lnTo>
                    <a:pt x="653820" y="29416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2" name="Freeform: Shape 1567">
              <a:extLst>
                <a:ext uri="{FF2B5EF4-FFF2-40B4-BE49-F238E27FC236}">
                  <a16:creationId xmlns:a16="http://schemas.microsoft.com/office/drawing/2014/main" id="{69515D80-C98D-C141-BF07-F6F9C9FE2B21}"/>
                </a:ext>
              </a:extLst>
            </p:cNvPr>
            <p:cNvSpPr/>
            <p:nvPr/>
          </p:nvSpPr>
          <p:spPr>
            <a:xfrm>
              <a:off x="7420165" y="4598431"/>
              <a:ext cx="67269" cy="20698"/>
            </a:xfrm>
            <a:custGeom>
              <a:avLst/>
              <a:gdLst>
                <a:gd name="connsiteX0" fmla="*/ 4763 w 82550"/>
                <a:gd name="connsiteY0" fmla="*/ 23004 h 25400"/>
                <a:gd name="connsiteX1" fmla="*/ 7920 w 82550"/>
                <a:gd name="connsiteY1" fmla="*/ 11866 h 25400"/>
                <a:gd name="connsiteX2" fmla="*/ 34668 w 82550"/>
                <a:gd name="connsiteY2" fmla="*/ 11077 h 25400"/>
                <a:gd name="connsiteX3" fmla="*/ 40280 w 82550"/>
                <a:gd name="connsiteY3" fmla="*/ 5201 h 25400"/>
                <a:gd name="connsiteX4" fmla="*/ 48086 w 82550"/>
                <a:gd name="connsiteY4" fmla="*/ 4763 h 25400"/>
                <a:gd name="connsiteX5" fmla="*/ 57733 w 82550"/>
                <a:gd name="connsiteY5" fmla="*/ 10989 h 25400"/>
                <a:gd name="connsiteX6" fmla="*/ 65362 w 82550"/>
                <a:gd name="connsiteY6" fmla="*/ 11077 h 25400"/>
                <a:gd name="connsiteX7" fmla="*/ 73518 w 82550"/>
                <a:gd name="connsiteY7" fmla="*/ 6867 h 25400"/>
                <a:gd name="connsiteX8" fmla="*/ 78429 w 82550"/>
                <a:gd name="connsiteY8" fmla="*/ 14059 h 25400"/>
                <a:gd name="connsiteX9" fmla="*/ 67818 w 82550"/>
                <a:gd name="connsiteY9" fmla="*/ 19759 h 25400"/>
                <a:gd name="connsiteX10" fmla="*/ 57119 w 82550"/>
                <a:gd name="connsiteY10" fmla="*/ 19320 h 25400"/>
                <a:gd name="connsiteX11" fmla="*/ 46595 w 82550"/>
                <a:gd name="connsiteY11" fmla="*/ 13971 h 25400"/>
                <a:gd name="connsiteX12" fmla="*/ 37474 w 82550"/>
                <a:gd name="connsiteY12" fmla="*/ 19759 h 25400"/>
                <a:gd name="connsiteX13" fmla="*/ 33089 w 82550"/>
                <a:gd name="connsiteY13" fmla="*/ 20022 h 25400"/>
                <a:gd name="connsiteX14" fmla="*/ 27126 w 82550"/>
                <a:gd name="connsiteY14" fmla="*/ 2353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550" h="25400">
                  <a:moveTo>
                    <a:pt x="4763" y="23004"/>
                  </a:moveTo>
                  <a:lnTo>
                    <a:pt x="7920" y="11866"/>
                  </a:lnTo>
                  <a:lnTo>
                    <a:pt x="34668" y="11077"/>
                  </a:lnTo>
                  <a:lnTo>
                    <a:pt x="40280" y="5201"/>
                  </a:lnTo>
                  <a:lnTo>
                    <a:pt x="48086" y="4763"/>
                  </a:lnTo>
                  <a:lnTo>
                    <a:pt x="57733" y="10989"/>
                  </a:lnTo>
                  <a:lnTo>
                    <a:pt x="65362" y="11077"/>
                  </a:lnTo>
                  <a:lnTo>
                    <a:pt x="73518" y="6867"/>
                  </a:lnTo>
                  <a:lnTo>
                    <a:pt x="78429" y="14059"/>
                  </a:lnTo>
                  <a:lnTo>
                    <a:pt x="67818" y="19759"/>
                  </a:lnTo>
                  <a:lnTo>
                    <a:pt x="57119" y="19320"/>
                  </a:lnTo>
                  <a:lnTo>
                    <a:pt x="46595" y="13971"/>
                  </a:lnTo>
                  <a:lnTo>
                    <a:pt x="37474" y="19759"/>
                  </a:lnTo>
                  <a:lnTo>
                    <a:pt x="33089" y="20022"/>
                  </a:lnTo>
                  <a:lnTo>
                    <a:pt x="27126" y="2353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3" name="Freeform: Shape 1568">
              <a:extLst>
                <a:ext uri="{FF2B5EF4-FFF2-40B4-BE49-F238E27FC236}">
                  <a16:creationId xmlns:a16="http://schemas.microsoft.com/office/drawing/2014/main" id="{080F46FE-2CF0-7F48-9704-BF5A3007C73D}"/>
                </a:ext>
              </a:extLst>
            </p:cNvPr>
            <p:cNvSpPr/>
            <p:nvPr/>
          </p:nvSpPr>
          <p:spPr>
            <a:xfrm>
              <a:off x="7454468" y="4624802"/>
              <a:ext cx="150063" cy="113841"/>
            </a:xfrm>
            <a:custGeom>
              <a:avLst/>
              <a:gdLst>
                <a:gd name="connsiteX0" fmla="*/ 169285 w 184150"/>
                <a:gd name="connsiteY0" fmla="*/ 126400 h 139700"/>
                <a:gd name="connsiteX1" fmla="*/ 162357 w 184150"/>
                <a:gd name="connsiteY1" fmla="*/ 125786 h 139700"/>
                <a:gd name="connsiteX2" fmla="*/ 157358 w 184150"/>
                <a:gd name="connsiteY2" fmla="*/ 135696 h 139700"/>
                <a:gd name="connsiteX3" fmla="*/ 150342 w 184150"/>
                <a:gd name="connsiteY3" fmla="*/ 135609 h 139700"/>
                <a:gd name="connsiteX4" fmla="*/ 145607 w 184150"/>
                <a:gd name="connsiteY4" fmla="*/ 130347 h 139700"/>
                <a:gd name="connsiteX5" fmla="*/ 147185 w 184150"/>
                <a:gd name="connsiteY5" fmla="*/ 120437 h 139700"/>
                <a:gd name="connsiteX6" fmla="*/ 136924 w 184150"/>
                <a:gd name="connsiteY6" fmla="*/ 105353 h 139700"/>
                <a:gd name="connsiteX7" fmla="*/ 130522 w 184150"/>
                <a:gd name="connsiteY7" fmla="*/ 108071 h 139700"/>
                <a:gd name="connsiteX8" fmla="*/ 125261 w 184150"/>
                <a:gd name="connsiteY8" fmla="*/ 108685 h 139700"/>
                <a:gd name="connsiteX9" fmla="*/ 118508 w 184150"/>
                <a:gd name="connsiteY9" fmla="*/ 110088 h 139700"/>
                <a:gd name="connsiteX10" fmla="*/ 118771 w 184150"/>
                <a:gd name="connsiteY10" fmla="*/ 101055 h 139700"/>
                <a:gd name="connsiteX11" fmla="*/ 114824 w 184150"/>
                <a:gd name="connsiteY11" fmla="*/ 94566 h 139700"/>
                <a:gd name="connsiteX12" fmla="*/ 115614 w 184150"/>
                <a:gd name="connsiteY12" fmla="*/ 87374 h 139700"/>
                <a:gd name="connsiteX13" fmla="*/ 110264 w 184150"/>
                <a:gd name="connsiteY13" fmla="*/ 76938 h 139700"/>
                <a:gd name="connsiteX14" fmla="*/ 103423 w 184150"/>
                <a:gd name="connsiteY14" fmla="*/ 68081 h 139700"/>
                <a:gd name="connsiteX15" fmla="*/ 83779 w 184150"/>
                <a:gd name="connsiteY15" fmla="*/ 68081 h 139700"/>
                <a:gd name="connsiteX16" fmla="*/ 78079 w 184150"/>
                <a:gd name="connsiteY16" fmla="*/ 72729 h 139700"/>
                <a:gd name="connsiteX17" fmla="*/ 71238 w 184150"/>
                <a:gd name="connsiteY17" fmla="*/ 73255 h 139700"/>
                <a:gd name="connsiteX18" fmla="*/ 67029 w 184150"/>
                <a:gd name="connsiteY18" fmla="*/ 78605 h 139700"/>
                <a:gd name="connsiteX19" fmla="*/ 64222 w 184150"/>
                <a:gd name="connsiteY19" fmla="*/ 85533 h 139700"/>
                <a:gd name="connsiteX20" fmla="*/ 51067 w 184150"/>
                <a:gd name="connsiteY20" fmla="*/ 96407 h 139700"/>
                <a:gd name="connsiteX21" fmla="*/ 40281 w 184150"/>
                <a:gd name="connsiteY21" fmla="*/ 81762 h 139700"/>
                <a:gd name="connsiteX22" fmla="*/ 30721 w 184150"/>
                <a:gd name="connsiteY22" fmla="*/ 72027 h 139700"/>
                <a:gd name="connsiteX23" fmla="*/ 24407 w 184150"/>
                <a:gd name="connsiteY23" fmla="*/ 68870 h 139700"/>
                <a:gd name="connsiteX24" fmla="*/ 18268 w 184150"/>
                <a:gd name="connsiteY24" fmla="*/ 63871 h 139700"/>
                <a:gd name="connsiteX25" fmla="*/ 15550 w 184150"/>
                <a:gd name="connsiteY25" fmla="*/ 52909 h 139700"/>
                <a:gd name="connsiteX26" fmla="*/ 11954 w 184150"/>
                <a:gd name="connsiteY26" fmla="*/ 47472 h 139700"/>
                <a:gd name="connsiteX27" fmla="*/ 4763 w 184150"/>
                <a:gd name="connsiteY27" fmla="*/ 43350 h 139700"/>
                <a:gd name="connsiteX28" fmla="*/ 15725 w 184150"/>
                <a:gd name="connsiteY28" fmla="*/ 31247 h 139700"/>
                <a:gd name="connsiteX29" fmla="*/ 23179 w 184150"/>
                <a:gd name="connsiteY29" fmla="*/ 31686 h 139700"/>
                <a:gd name="connsiteX30" fmla="*/ 29581 w 184150"/>
                <a:gd name="connsiteY30" fmla="*/ 27476 h 139700"/>
                <a:gd name="connsiteX31" fmla="*/ 35019 w 184150"/>
                <a:gd name="connsiteY31" fmla="*/ 27476 h 139700"/>
                <a:gd name="connsiteX32" fmla="*/ 38877 w 184150"/>
                <a:gd name="connsiteY32" fmla="*/ 24144 h 139700"/>
                <a:gd name="connsiteX33" fmla="*/ 36773 w 184150"/>
                <a:gd name="connsiteY33" fmla="*/ 15900 h 139700"/>
                <a:gd name="connsiteX34" fmla="*/ 39491 w 184150"/>
                <a:gd name="connsiteY34" fmla="*/ 13269 h 139700"/>
                <a:gd name="connsiteX35" fmla="*/ 39930 w 184150"/>
                <a:gd name="connsiteY35" fmla="*/ 4763 h 139700"/>
                <a:gd name="connsiteX36" fmla="*/ 51769 w 184150"/>
                <a:gd name="connsiteY36" fmla="*/ 5026 h 139700"/>
                <a:gd name="connsiteX37" fmla="*/ 69484 w 184150"/>
                <a:gd name="connsiteY37" fmla="*/ 11164 h 139700"/>
                <a:gd name="connsiteX38" fmla="*/ 74921 w 184150"/>
                <a:gd name="connsiteY38" fmla="*/ 10551 h 139700"/>
                <a:gd name="connsiteX39" fmla="*/ 76763 w 184150"/>
                <a:gd name="connsiteY39" fmla="*/ 7832 h 139700"/>
                <a:gd name="connsiteX40" fmla="*/ 90093 w 184150"/>
                <a:gd name="connsiteY40" fmla="*/ 9761 h 139700"/>
                <a:gd name="connsiteX41" fmla="*/ 93689 w 184150"/>
                <a:gd name="connsiteY41" fmla="*/ 8358 h 139700"/>
                <a:gd name="connsiteX42" fmla="*/ 95092 w 184150"/>
                <a:gd name="connsiteY42" fmla="*/ 17566 h 139700"/>
                <a:gd name="connsiteX43" fmla="*/ 99038 w 184150"/>
                <a:gd name="connsiteY43" fmla="*/ 17479 h 139700"/>
                <a:gd name="connsiteX44" fmla="*/ 105441 w 184150"/>
                <a:gd name="connsiteY44" fmla="*/ 14146 h 139700"/>
                <a:gd name="connsiteX45" fmla="*/ 109475 w 184150"/>
                <a:gd name="connsiteY45" fmla="*/ 15023 h 139700"/>
                <a:gd name="connsiteX46" fmla="*/ 116315 w 184150"/>
                <a:gd name="connsiteY46" fmla="*/ 21337 h 139700"/>
                <a:gd name="connsiteX47" fmla="*/ 126839 w 184150"/>
                <a:gd name="connsiteY47" fmla="*/ 23355 h 139700"/>
                <a:gd name="connsiteX48" fmla="*/ 133592 w 184150"/>
                <a:gd name="connsiteY48" fmla="*/ 17917 h 139700"/>
                <a:gd name="connsiteX49" fmla="*/ 141572 w 184150"/>
                <a:gd name="connsiteY49" fmla="*/ 14585 h 139700"/>
                <a:gd name="connsiteX50" fmla="*/ 147448 w 184150"/>
                <a:gd name="connsiteY50" fmla="*/ 11077 h 139700"/>
                <a:gd name="connsiteX51" fmla="*/ 152359 w 184150"/>
                <a:gd name="connsiteY51" fmla="*/ 11778 h 139700"/>
                <a:gd name="connsiteX52" fmla="*/ 157797 w 184150"/>
                <a:gd name="connsiteY52" fmla="*/ 17216 h 139700"/>
                <a:gd name="connsiteX53" fmla="*/ 160778 w 184150"/>
                <a:gd name="connsiteY53" fmla="*/ 24144 h 139700"/>
                <a:gd name="connsiteX54" fmla="*/ 170864 w 184150"/>
                <a:gd name="connsiteY54" fmla="*/ 34580 h 139700"/>
                <a:gd name="connsiteX55" fmla="*/ 165777 w 184150"/>
                <a:gd name="connsiteY55" fmla="*/ 40982 h 139700"/>
                <a:gd name="connsiteX56" fmla="*/ 164812 w 184150"/>
                <a:gd name="connsiteY56" fmla="*/ 49050 h 139700"/>
                <a:gd name="connsiteX57" fmla="*/ 170074 w 184150"/>
                <a:gd name="connsiteY57" fmla="*/ 46595 h 139700"/>
                <a:gd name="connsiteX58" fmla="*/ 173144 w 184150"/>
                <a:gd name="connsiteY58" fmla="*/ 49576 h 139700"/>
                <a:gd name="connsiteX59" fmla="*/ 171828 w 184150"/>
                <a:gd name="connsiteY59" fmla="*/ 56943 h 139700"/>
                <a:gd name="connsiteX60" fmla="*/ 179370 w 184150"/>
                <a:gd name="connsiteY60" fmla="*/ 64134 h 139700"/>
                <a:gd name="connsiteX61" fmla="*/ 174459 w 184150"/>
                <a:gd name="connsiteY61" fmla="*/ 65976 h 139700"/>
                <a:gd name="connsiteX62" fmla="*/ 172442 w 184150"/>
                <a:gd name="connsiteY62" fmla="*/ 74483 h 139700"/>
                <a:gd name="connsiteX63" fmla="*/ 178143 w 184150"/>
                <a:gd name="connsiteY63" fmla="*/ 84656 h 139700"/>
                <a:gd name="connsiteX64" fmla="*/ 184194 w 184150"/>
                <a:gd name="connsiteY64" fmla="*/ 104476 h 139700"/>
                <a:gd name="connsiteX65" fmla="*/ 175073 w 184150"/>
                <a:gd name="connsiteY65" fmla="*/ 107457 h 139700"/>
                <a:gd name="connsiteX66" fmla="*/ 172705 w 184150"/>
                <a:gd name="connsiteY66" fmla="*/ 110878 h 139700"/>
                <a:gd name="connsiteX67" fmla="*/ 174635 w 184150"/>
                <a:gd name="connsiteY67" fmla="*/ 115613 h 139700"/>
                <a:gd name="connsiteX68" fmla="*/ 173232 w 184150"/>
                <a:gd name="connsiteY68" fmla="*/ 1264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84150" h="139700">
                  <a:moveTo>
                    <a:pt x="169285" y="126400"/>
                  </a:moveTo>
                  <a:lnTo>
                    <a:pt x="162357" y="125786"/>
                  </a:lnTo>
                  <a:lnTo>
                    <a:pt x="157358" y="135696"/>
                  </a:lnTo>
                  <a:lnTo>
                    <a:pt x="150342" y="135609"/>
                  </a:lnTo>
                  <a:lnTo>
                    <a:pt x="145607" y="130347"/>
                  </a:lnTo>
                  <a:lnTo>
                    <a:pt x="147185" y="120437"/>
                  </a:lnTo>
                  <a:lnTo>
                    <a:pt x="136924" y="105353"/>
                  </a:lnTo>
                  <a:lnTo>
                    <a:pt x="130522" y="108071"/>
                  </a:lnTo>
                  <a:lnTo>
                    <a:pt x="125261" y="108685"/>
                  </a:lnTo>
                  <a:lnTo>
                    <a:pt x="118508" y="110088"/>
                  </a:lnTo>
                  <a:lnTo>
                    <a:pt x="118771" y="101055"/>
                  </a:lnTo>
                  <a:lnTo>
                    <a:pt x="114824" y="94566"/>
                  </a:lnTo>
                  <a:lnTo>
                    <a:pt x="115614" y="87374"/>
                  </a:lnTo>
                  <a:lnTo>
                    <a:pt x="110264" y="76938"/>
                  </a:lnTo>
                  <a:lnTo>
                    <a:pt x="103423" y="68081"/>
                  </a:lnTo>
                  <a:lnTo>
                    <a:pt x="83779" y="68081"/>
                  </a:lnTo>
                  <a:lnTo>
                    <a:pt x="78079" y="72729"/>
                  </a:lnTo>
                  <a:lnTo>
                    <a:pt x="71238" y="73255"/>
                  </a:lnTo>
                  <a:lnTo>
                    <a:pt x="67029" y="78605"/>
                  </a:lnTo>
                  <a:lnTo>
                    <a:pt x="64222" y="85533"/>
                  </a:lnTo>
                  <a:lnTo>
                    <a:pt x="51067" y="96407"/>
                  </a:lnTo>
                  <a:lnTo>
                    <a:pt x="40281" y="81762"/>
                  </a:lnTo>
                  <a:lnTo>
                    <a:pt x="30721" y="72027"/>
                  </a:lnTo>
                  <a:lnTo>
                    <a:pt x="24407" y="68870"/>
                  </a:lnTo>
                  <a:lnTo>
                    <a:pt x="18268" y="63871"/>
                  </a:lnTo>
                  <a:lnTo>
                    <a:pt x="15550" y="52909"/>
                  </a:lnTo>
                  <a:lnTo>
                    <a:pt x="11954" y="47472"/>
                  </a:lnTo>
                  <a:lnTo>
                    <a:pt x="4763" y="43350"/>
                  </a:lnTo>
                  <a:lnTo>
                    <a:pt x="15725" y="31247"/>
                  </a:lnTo>
                  <a:lnTo>
                    <a:pt x="23179" y="31686"/>
                  </a:lnTo>
                  <a:lnTo>
                    <a:pt x="29581" y="27476"/>
                  </a:lnTo>
                  <a:lnTo>
                    <a:pt x="35019" y="27476"/>
                  </a:lnTo>
                  <a:lnTo>
                    <a:pt x="38877" y="24144"/>
                  </a:lnTo>
                  <a:lnTo>
                    <a:pt x="36773" y="15900"/>
                  </a:lnTo>
                  <a:lnTo>
                    <a:pt x="39491" y="13269"/>
                  </a:lnTo>
                  <a:lnTo>
                    <a:pt x="39930" y="4763"/>
                  </a:lnTo>
                  <a:lnTo>
                    <a:pt x="51769" y="5026"/>
                  </a:lnTo>
                  <a:lnTo>
                    <a:pt x="69484" y="11164"/>
                  </a:lnTo>
                  <a:lnTo>
                    <a:pt x="74921" y="10551"/>
                  </a:lnTo>
                  <a:lnTo>
                    <a:pt x="76763" y="7832"/>
                  </a:lnTo>
                  <a:lnTo>
                    <a:pt x="90093" y="9761"/>
                  </a:lnTo>
                  <a:lnTo>
                    <a:pt x="93689" y="8358"/>
                  </a:lnTo>
                  <a:lnTo>
                    <a:pt x="95092" y="17566"/>
                  </a:lnTo>
                  <a:lnTo>
                    <a:pt x="99038" y="17479"/>
                  </a:lnTo>
                  <a:lnTo>
                    <a:pt x="105441" y="14146"/>
                  </a:lnTo>
                  <a:lnTo>
                    <a:pt x="109475" y="15023"/>
                  </a:lnTo>
                  <a:lnTo>
                    <a:pt x="116315" y="21337"/>
                  </a:lnTo>
                  <a:lnTo>
                    <a:pt x="126839" y="23355"/>
                  </a:lnTo>
                  <a:lnTo>
                    <a:pt x="133592" y="17917"/>
                  </a:lnTo>
                  <a:lnTo>
                    <a:pt x="141572" y="14585"/>
                  </a:lnTo>
                  <a:lnTo>
                    <a:pt x="147448" y="11077"/>
                  </a:lnTo>
                  <a:lnTo>
                    <a:pt x="152359" y="11778"/>
                  </a:lnTo>
                  <a:lnTo>
                    <a:pt x="157797" y="17216"/>
                  </a:lnTo>
                  <a:lnTo>
                    <a:pt x="160778" y="24144"/>
                  </a:lnTo>
                  <a:lnTo>
                    <a:pt x="170864" y="34580"/>
                  </a:lnTo>
                  <a:lnTo>
                    <a:pt x="165777" y="40982"/>
                  </a:lnTo>
                  <a:lnTo>
                    <a:pt x="164812" y="49050"/>
                  </a:lnTo>
                  <a:lnTo>
                    <a:pt x="170074" y="46595"/>
                  </a:lnTo>
                  <a:lnTo>
                    <a:pt x="173144" y="49576"/>
                  </a:lnTo>
                  <a:lnTo>
                    <a:pt x="171828" y="56943"/>
                  </a:lnTo>
                  <a:lnTo>
                    <a:pt x="179370" y="64134"/>
                  </a:lnTo>
                  <a:lnTo>
                    <a:pt x="174459" y="65976"/>
                  </a:lnTo>
                  <a:lnTo>
                    <a:pt x="172442" y="74483"/>
                  </a:lnTo>
                  <a:lnTo>
                    <a:pt x="178143" y="84656"/>
                  </a:lnTo>
                  <a:lnTo>
                    <a:pt x="184194" y="104476"/>
                  </a:lnTo>
                  <a:lnTo>
                    <a:pt x="175073" y="107457"/>
                  </a:lnTo>
                  <a:lnTo>
                    <a:pt x="172705" y="110878"/>
                  </a:lnTo>
                  <a:lnTo>
                    <a:pt x="174635" y="115613"/>
                  </a:lnTo>
                  <a:lnTo>
                    <a:pt x="173232" y="12640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4" name="Freeform: Shape 1569">
              <a:extLst>
                <a:ext uri="{FF2B5EF4-FFF2-40B4-BE49-F238E27FC236}">
                  <a16:creationId xmlns:a16="http://schemas.microsoft.com/office/drawing/2014/main" id="{6BE12364-BD13-8B47-81EB-49A9FD051B5A}"/>
                </a:ext>
              </a:extLst>
            </p:cNvPr>
            <p:cNvSpPr/>
            <p:nvPr/>
          </p:nvSpPr>
          <p:spPr>
            <a:xfrm>
              <a:off x="7944075" y="4831907"/>
              <a:ext cx="46571" cy="31047"/>
            </a:xfrm>
            <a:custGeom>
              <a:avLst/>
              <a:gdLst>
                <a:gd name="connsiteX0" fmla="*/ 9411 w 57150"/>
                <a:gd name="connsiteY0" fmla="*/ 35896 h 38100"/>
                <a:gd name="connsiteX1" fmla="*/ 4763 w 57150"/>
                <a:gd name="connsiteY1" fmla="*/ 32212 h 38100"/>
                <a:gd name="connsiteX2" fmla="*/ 13269 w 57150"/>
                <a:gd name="connsiteY2" fmla="*/ 4763 h 38100"/>
                <a:gd name="connsiteX3" fmla="*/ 53260 w 57150"/>
                <a:gd name="connsiteY3" fmla="*/ 5376 h 38100"/>
                <a:gd name="connsiteX4" fmla="*/ 53435 w 57150"/>
                <a:gd name="connsiteY4" fmla="*/ 34756 h 38100"/>
                <a:gd name="connsiteX5" fmla="*/ 17742 w 57150"/>
                <a:gd name="connsiteY5" fmla="*/ 3449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38100">
                  <a:moveTo>
                    <a:pt x="9411" y="35896"/>
                  </a:moveTo>
                  <a:lnTo>
                    <a:pt x="4763" y="32212"/>
                  </a:lnTo>
                  <a:lnTo>
                    <a:pt x="13269" y="4763"/>
                  </a:lnTo>
                  <a:lnTo>
                    <a:pt x="53260" y="5376"/>
                  </a:lnTo>
                  <a:lnTo>
                    <a:pt x="53435" y="34756"/>
                  </a:lnTo>
                  <a:lnTo>
                    <a:pt x="17742" y="344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5" name="Freeform: Shape 1570">
              <a:extLst>
                <a:ext uri="{FF2B5EF4-FFF2-40B4-BE49-F238E27FC236}">
                  <a16:creationId xmlns:a16="http://schemas.microsoft.com/office/drawing/2014/main" id="{90CA3574-CCE8-6A42-91A9-C8A6D316B831}"/>
                </a:ext>
              </a:extLst>
            </p:cNvPr>
            <p:cNvSpPr/>
            <p:nvPr/>
          </p:nvSpPr>
          <p:spPr>
            <a:xfrm>
              <a:off x="7423452" y="4623944"/>
              <a:ext cx="67269" cy="36222"/>
            </a:xfrm>
            <a:custGeom>
              <a:avLst/>
              <a:gdLst>
                <a:gd name="connsiteX0" fmla="*/ 42824 w 82550"/>
                <a:gd name="connsiteY0" fmla="*/ 44402 h 44450"/>
                <a:gd name="connsiteX1" fmla="*/ 29669 w 82550"/>
                <a:gd name="connsiteY1" fmla="*/ 33966 h 44450"/>
                <a:gd name="connsiteX2" fmla="*/ 19320 w 82550"/>
                <a:gd name="connsiteY2" fmla="*/ 32387 h 44450"/>
                <a:gd name="connsiteX3" fmla="*/ 13708 w 82550"/>
                <a:gd name="connsiteY3" fmla="*/ 25284 h 44450"/>
                <a:gd name="connsiteX4" fmla="*/ 13795 w 82550"/>
                <a:gd name="connsiteY4" fmla="*/ 21513 h 44450"/>
                <a:gd name="connsiteX5" fmla="*/ 6341 w 82550"/>
                <a:gd name="connsiteY5" fmla="*/ 16251 h 44450"/>
                <a:gd name="connsiteX6" fmla="*/ 4763 w 82550"/>
                <a:gd name="connsiteY6" fmla="*/ 10901 h 44450"/>
                <a:gd name="connsiteX7" fmla="*/ 17830 w 82550"/>
                <a:gd name="connsiteY7" fmla="*/ 6779 h 44450"/>
                <a:gd name="connsiteX8" fmla="*/ 25986 w 82550"/>
                <a:gd name="connsiteY8" fmla="*/ 7569 h 44450"/>
                <a:gd name="connsiteX9" fmla="*/ 32563 w 82550"/>
                <a:gd name="connsiteY9" fmla="*/ 4763 h 44450"/>
                <a:gd name="connsiteX10" fmla="*/ 77991 w 82550"/>
                <a:gd name="connsiteY10" fmla="*/ 5815 h 44450"/>
                <a:gd name="connsiteX11" fmla="*/ 77552 w 82550"/>
                <a:gd name="connsiteY11" fmla="*/ 14322 h 44450"/>
                <a:gd name="connsiteX12" fmla="*/ 74834 w 82550"/>
                <a:gd name="connsiteY12" fmla="*/ 16952 h 44450"/>
                <a:gd name="connsiteX13" fmla="*/ 76939 w 82550"/>
                <a:gd name="connsiteY13" fmla="*/ 25196 h 44450"/>
                <a:gd name="connsiteX14" fmla="*/ 73080 w 82550"/>
                <a:gd name="connsiteY14" fmla="*/ 28529 h 44450"/>
                <a:gd name="connsiteX15" fmla="*/ 67642 w 82550"/>
                <a:gd name="connsiteY15" fmla="*/ 28529 h 44450"/>
                <a:gd name="connsiteX16" fmla="*/ 61240 w 82550"/>
                <a:gd name="connsiteY16" fmla="*/ 32738 h 44450"/>
                <a:gd name="connsiteX17" fmla="*/ 53786 w 82550"/>
                <a:gd name="connsiteY17" fmla="*/ 3230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550" h="44450">
                  <a:moveTo>
                    <a:pt x="42824" y="44402"/>
                  </a:moveTo>
                  <a:lnTo>
                    <a:pt x="29669" y="33966"/>
                  </a:lnTo>
                  <a:lnTo>
                    <a:pt x="19320" y="32387"/>
                  </a:lnTo>
                  <a:lnTo>
                    <a:pt x="13708" y="25284"/>
                  </a:lnTo>
                  <a:lnTo>
                    <a:pt x="13795" y="21513"/>
                  </a:lnTo>
                  <a:lnTo>
                    <a:pt x="6341" y="16251"/>
                  </a:lnTo>
                  <a:lnTo>
                    <a:pt x="4763" y="10901"/>
                  </a:lnTo>
                  <a:lnTo>
                    <a:pt x="17830" y="6779"/>
                  </a:lnTo>
                  <a:lnTo>
                    <a:pt x="25986" y="7569"/>
                  </a:lnTo>
                  <a:lnTo>
                    <a:pt x="32563" y="4763"/>
                  </a:lnTo>
                  <a:lnTo>
                    <a:pt x="77991" y="5815"/>
                  </a:lnTo>
                  <a:lnTo>
                    <a:pt x="77552" y="14322"/>
                  </a:lnTo>
                  <a:lnTo>
                    <a:pt x="74834" y="16952"/>
                  </a:lnTo>
                  <a:lnTo>
                    <a:pt x="76939" y="25196"/>
                  </a:lnTo>
                  <a:lnTo>
                    <a:pt x="73080" y="28529"/>
                  </a:lnTo>
                  <a:lnTo>
                    <a:pt x="67642" y="28529"/>
                  </a:lnTo>
                  <a:lnTo>
                    <a:pt x="61240" y="32738"/>
                  </a:lnTo>
                  <a:lnTo>
                    <a:pt x="53786" y="3230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6" name="Freeform: Shape 1571">
              <a:extLst>
                <a:ext uri="{FF2B5EF4-FFF2-40B4-BE49-F238E27FC236}">
                  <a16:creationId xmlns:a16="http://schemas.microsoft.com/office/drawing/2014/main" id="{E438E4F6-F5E5-3245-87C1-80C9F4422E8D}"/>
                </a:ext>
              </a:extLst>
            </p:cNvPr>
            <p:cNvSpPr/>
            <p:nvPr/>
          </p:nvSpPr>
          <p:spPr>
            <a:xfrm>
              <a:off x="6527139" y="4710274"/>
              <a:ext cx="103491" cy="144888"/>
            </a:xfrm>
            <a:custGeom>
              <a:avLst/>
              <a:gdLst>
                <a:gd name="connsiteX0" fmla="*/ 45367 w 127000"/>
                <a:gd name="connsiteY0" fmla="*/ 4763 h 177800"/>
                <a:gd name="connsiteX1" fmla="*/ 61503 w 127000"/>
                <a:gd name="connsiteY1" fmla="*/ 13795 h 177800"/>
                <a:gd name="connsiteX2" fmla="*/ 76763 w 127000"/>
                <a:gd name="connsiteY2" fmla="*/ 29844 h 177800"/>
                <a:gd name="connsiteX3" fmla="*/ 77377 w 127000"/>
                <a:gd name="connsiteY3" fmla="*/ 42561 h 177800"/>
                <a:gd name="connsiteX4" fmla="*/ 86673 w 127000"/>
                <a:gd name="connsiteY4" fmla="*/ 43175 h 177800"/>
                <a:gd name="connsiteX5" fmla="*/ 99828 w 127000"/>
                <a:gd name="connsiteY5" fmla="*/ 55101 h 177800"/>
                <a:gd name="connsiteX6" fmla="*/ 109562 w 127000"/>
                <a:gd name="connsiteY6" fmla="*/ 63696 h 177800"/>
                <a:gd name="connsiteX7" fmla="*/ 105616 w 127000"/>
                <a:gd name="connsiteY7" fmla="*/ 85796 h 177800"/>
                <a:gd name="connsiteX8" fmla="*/ 90707 w 127000"/>
                <a:gd name="connsiteY8" fmla="*/ 92198 h 177800"/>
                <a:gd name="connsiteX9" fmla="*/ 92022 w 127000"/>
                <a:gd name="connsiteY9" fmla="*/ 97898 h 177800"/>
                <a:gd name="connsiteX10" fmla="*/ 87462 w 127000"/>
                <a:gd name="connsiteY10" fmla="*/ 110615 h 177800"/>
                <a:gd name="connsiteX11" fmla="*/ 98425 w 127000"/>
                <a:gd name="connsiteY11" fmla="*/ 128330 h 177800"/>
                <a:gd name="connsiteX12" fmla="*/ 106230 w 127000"/>
                <a:gd name="connsiteY12" fmla="*/ 128418 h 177800"/>
                <a:gd name="connsiteX13" fmla="*/ 109475 w 127000"/>
                <a:gd name="connsiteY13" fmla="*/ 142186 h 177800"/>
                <a:gd name="connsiteX14" fmla="*/ 124471 w 127000"/>
                <a:gd name="connsiteY14" fmla="*/ 163409 h 177800"/>
                <a:gd name="connsiteX15" fmla="*/ 118508 w 127000"/>
                <a:gd name="connsiteY15" fmla="*/ 164286 h 177800"/>
                <a:gd name="connsiteX16" fmla="*/ 104914 w 127000"/>
                <a:gd name="connsiteY16" fmla="*/ 162269 h 177800"/>
                <a:gd name="connsiteX17" fmla="*/ 96934 w 127000"/>
                <a:gd name="connsiteY17" fmla="*/ 168759 h 177800"/>
                <a:gd name="connsiteX18" fmla="*/ 85796 w 127000"/>
                <a:gd name="connsiteY18" fmla="*/ 173056 h 177800"/>
                <a:gd name="connsiteX19" fmla="*/ 78078 w 127000"/>
                <a:gd name="connsiteY19" fmla="*/ 174108 h 177800"/>
                <a:gd name="connsiteX20" fmla="*/ 75360 w 127000"/>
                <a:gd name="connsiteY20" fmla="*/ 178844 h 177800"/>
                <a:gd name="connsiteX21" fmla="*/ 63257 w 127000"/>
                <a:gd name="connsiteY21" fmla="*/ 177616 h 177800"/>
                <a:gd name="connsiteX22" fmla="*/ 48086 w 127000"/>
                <a:gd name="connsiteY22" fmla="*/ 166216 h 177800"/>
                <a:gd name="connsiteX23" fmla="*/ 46332 w 127000"/>
                <a:gd name="connsiteY23" fmla="*/ 154902 h 177800"/>
                <a:gd name="connsiteX24" fmla="*/ 40017 w 127000"/>
                <a:gd name="connsiteY24" fmla="*/ 142537 h 177800"/>
                <a:gd name="connsiteX25" fmla="*/ 43964 w 127000"/>
                <a:gd name="connsiteY25" fmla="*/ 121665 h 177800"/>
                <a:gd name="connsiteX26" fmla="*/ 50804 w 127000"/>
                <a:gd name="connsiteY26" fmla="*/ 113070 h 177800"/>
                <a:gd name="connsiteX27" fmla="*/ 45104 w 127000"/>
                <a:gd name="connsiteY27" fmla="*/ 101669 h 177800"/>
                <a:gd name="connsiteX28" fmla="*/ 36685 w 127000"/>
                <a:gd name="connsiteY28" fmla="*/ 97986 h 177800"/>
                <a:gd name="connsiteX29" fmla="*/ 39929 w 127000"/>
                <a:gd name="connsiteY29" fmla="*/ 87199 h 177800"/>
                <a:gd name="connsiteX30" fmla="*/ 34142 w 127000"/>
                <a:gd name="connsiteY30" fmla="*/ 81587 h 177800"/>
                <a:gd name="connsiteX31" fmla="*/ 21337 w 127000"/>
                <a:gd name="connsiteY31" fmla="*/ 82639 h 177800"/>
                <a:gd name="connsiteX32" fmla="*/ 4763 w 127000"/>
                <a:gd name="connsiteY32" fmla="*/ 64047 h 177800"/>
                <a:gd name="connsiteX33" fmla="*/ 11427 w 127000"/>
                <a:gd name="connsiteY33" fmla="*/ 57294 h 177800"/>
                <a:gd name="connsiteX34" fmla="*/ 10901 w 127000"/>
                <a:gd name="connsiteY34" fmla="*/ 45893 h 177800"/>
                <a:gd name="connsiteX35" fmla="*/ 26073 w 127000"/>
                <a:gd name="connsiteY35" fmla="*/ 41947 h 177800"/>
                <a:gd name="connsiteX36" fmla="*/ 32124 w 127000"/>
                <a:gd name="connsiteY36" fmla="*/ 37386 h 177800"/>
                <a:gd name="connsiteX37" fmla="*/ 23705 w 127000"/>
                <a:gd name="connsiteY37" fmla="*/ 28266 h 177800"/>
                <a:gd name="connsiteX38" fmla="*/ 25898 w 127000"/>
                <a:gd name="connsiteY38" fmla="*/ 1923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000" h="177800">
                  <a:moveTo>
                    <a:pt x="45367" y="4763"/>
                  </a:moveTo>
                  <a:lnTo>
                    <a:pt x="61503" y="13795"/>
                  </a:lnTo>
                  <a:lnTo>
                    <a:pt x="76763" y="29844"/>
                  </a:lnTo>
                  <a:lnTo>
                    <a:pt x="77377" y="42561"/>
                  </a:lnTo>
                  <a:lnTo>
                    <a:pt x="86673" y="43175"/>
                  </a:lnTo>
                  <a:lnTo>
                    <a:pt x="99828" y="55101"/>
                  </a:lnTo>
                  <a:lnTo>
                    <a:pt x="109562" y="63696"/>
                  </a:lnTo>
                  <a:lnTo>
                    <a:pt x="105616" y="85796"/>
                  </a:lnTo>
                  <a:lnTo>
                    <a:pt x="90707" y="92198"/>
                  </a:lnTo>
                  <a:lnTo>
                    <a:pt x="92022" y="97898"/>
                  </a:lnTo>
                  <a:lnTo>
                    <a:pt x="87462" y="110615"/>
                  </a:lnTo>
                  <a:lnTo>
                    <a:pt x="98425" y="128330"/>
                  </a:lnTo>
                  <a:lnTo>
                    <a:pt x="106230" y="128418"/>
                  </a:lnTo>
                  <a:lnTo>
                    <a:pt x="109475" y="142186"/>
                  </a:lnTo>
                  <a:lnTo>
                    <a:pt x="124471" y="163409"/>
                  </a:lnTo>
                  <a:lnTo>
                    <a:pt x="118508" y="164286"/>
                  </a:lnTo>
                  <a:lnTo>
                    <a:pt x="104914" y="162269"/>
                  </a:lnTo>
                  <a:lnTo>
                    <a:pt x="96934" y="168759"/>
                  </a:lnTo>
                  <a:lnTo>
                    <a:pt x="85796" y="173056"/>
                  </a:lnTo>
                  <a:lnTo>
                    <a:pt x="78078" y="174108"/>
                  </a:lnTo>
                  <a:lnTo>
                    <a:pt x="75360" y="178844"/>
                  </a:lnTo>
                  <a:lnTo>
                    <a:pt x="63257" y="177616"/>
                  </a:lnTo>
                  <a:lnTo>
                    <a:pt x="48086" y="166216"/>
                  </a:lnTo>
                  <a:lnTo>
                    <a:pt x="46332" y="154902"/>
                  </a:lnTo>
                  <a:lnTo>
                    <a:pt x="40017" y="142537"/>
                  </a:lnTo>
                  <a:lnTo>
                    <a:pt x="43964" y="121665"/>
                  </a:lnTo>
                  <a:lnTo>
                    <a:pt x="50804" y="113070"/>
                  </a:lnTo>
                  <a:lnTo>
                    <a:pt x="45104" y="101669"/>
                  </a:lnTo>
                  <a:lnTo>
                    <a:pt x="36685" y="97986"/>
                  </a:lnTo>
                  <a:lnTo>
                    <a:pt x="39929" y="87199"/>
                  </a:lnTo>
                  <a:lnTo>
                    <a:pt x="34142" y="81587"/>
                  </a:lnTo>
                  <a:lnTo>
                    <a:pt x="21337" y="82639"/>
                  </a:lnTo>
                  <a:lnTo>
                    <a:pt x="4763" y="64047"/>
                  </a:lnTo>
                  <a:lnTo>
                    <a:pt x="11427" y="57294"/>
                  </a:lnTo>
                  <a:lnTo>
                    <a:pt x="10901" y="45893"/>
                  </a:lnTo>
                  <a:lnTo>
                    <a:pt x="26073" y="41947"/>
                  </a:lnTo>
                  <a:lnTo>
                    <a:pt x="32124" y="37386"/>
                  </a:lnTo>
                  <a:lnTo>
                    <a:pt x="23705" y="28266"/>
                  </a:lnTo>
                  <a:lnTo>
                    <a:pt x="25898" y="1923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7" name="Freeform: Shape 1572">
              <a:extLst>
                <a:ext uri="{FF2B5EF4-FFF2-40B4-BE49-F238E27FC236}">
                  <a16:creationId xmlns:a16="http://schemas.microsoft.com/office/drawing/2014/main" id="{ADDDD7E7-F7E2-8E4E-8A2F-DEC60D831F32}"/>
                </a:ext>
              </a:extLst>
            </p:cNvPr>
            <p:cNvSpPr/>
            <p:nvPr/>
          </p:nvSpPr>
          <p:spPr>
            <a:xfrm>
              <a:off x="5967210" y="4554551"/>
              <a:ext cx="129364" cy="67269"/>
            </a:xfrm>
            <a:custGeom>
              <a:avLst/>
              <a:gdLst>
                <a:gd name="connsiteX0" fmla="*/ 54838 w 158750"/>
                <a:gd name="connsiteY0" fmla="*/ 80973 h 82550"/>
                <a:gd name="connsiteX1" fmla="*/ 50629 w 158750"/>
                <a:gd name="connsiteY1" fmla="*/ 73168 h 82550"/>
                <a:gd name="connsiteX2" fmla="*/ 43087 w 158750"/>
                <a:gd name="connsiteY2" fmla="*/ 70975 h 82550"/>
                <a:gd name="connsiteX3" fmla="*/ 44841 w 158750"/>
                <a:gd name="connsiteY3" fmla="*/ 60890 h 82550"/>
                <a:gd name="connsiteX4" fmla="*/ 41508 w 158750"/>
                <a:gd name="connsiteY4" fmla="*/ 58171 h 82550"/>
                <a:gd name="connsiteX5" fmla="*/ 36422 w 158750"/>
                <a:gd name="connsiteY5" fmla="*/ 56417 h 82550"/>
                <a:gd name="connsiteX6" fmla="*/ 25635 w 158750"/>
                <a:gd name="connsiteY6" fmla="*/ 59399 h 82550"/>
                <a:gd name="connsiteX7" fmla="*/ 24758 w 158750"/>
                <a:gd name="connsiteY7" fmla="*/ 55978 h 82550"/>
                <a:gd name="connsiteX8" fmla="*/ 17303 w 158750"/>
                <a:gd name="connsiteY8" fmla="*/ 51944 h 82550"/>
                <a:gd name="connsiteX9" fmla="*/ 12041 w 158750"/>
                <a:gd name="connsiteY9" fmla="*/ 46945 h 82550"/>
                <a:gd name="connsiteX10" fmla="*/ 4763 w 158750"/>
                <a:gd name="connsiteY10" fmla="*/ 44841 h 82550"/>
                <a:gd name="connsiteX11" fmla="*/ 9849 w 158750"/>
                <a:gd name="connsiteY11" fmla="*/ 38351 h 82550"/>
                <a:gd name="connsiteX12" fmla="*/ 7920 w 158750"/>
                <a:gd name="connsiteY12" fmla="*/ 33440 h 82550"/>
                <a:gd name="connsiteX13" fmla="*/ 9674 w 158750"/>
                <a:gd name="connsiteY13" fmla="*/ 28617 h 82550"/>
                <a:gd name="connsiteX14" fmla="*/ 21338 w 158750"/>
                <a:gd name="connsiteY14" fmla="*/ 21513 h 82550"/>
                <a:gd name="connsiteX15" fmla="*/ 32475 w 158750"/>
                <a:gd name="connsiteY15" fmla="*/ 11779 h 82550"/>
                <a:gd name="connsiteX16" fmla="*/ 35018 w 158750"/>
                <a:gd name="connsiteY16" fmla="*/ 12831 h 82550"/>
                <a:gd name="connsiteX17" fmla="*/ 40456 w 158750"/>
                <a:gd name="connsiteY17" fmla="*/ 8358 h 82550"/>
                <a:gd name="connsiteX18" fmla="*/ 47472 w 158750"/>
                <a:gd name="connsiteY18" fmla="*/ 8007 h 82550"/>
                <a:gd name="connsiteX19" fmla="*/ 49752 w 158750"/>
                <a:gd name="connsiteY19" fmla="*/ 10024 h 82550"/>
                <a:gd name="connsiteX20" fmla="*/ 53611 w 158750"/>
                <a:gd name="connsiteY20" fmla="*/ 8797 h 82550"/>
                <a:gd name="connsiteX21" fmla="*/ 65011 w 158750"/>
                <a:gd name="connsiteY21" fmla="*/ 11077 h 82550"/>
                <a:gd name="connsiteX22" fmla="*/ 76412 w 158750"/>
                <a:gd name="connsiteY22" fmla="*/ 10375 h 82550"/>
                <a:gd name="connsiteX23" fmla="*/ 84305 w 158750"/>
                <a:gd name="connsiteY23" fmla="*/ 7569 h 82550"/>
                <a:gd name="connsiteX24" fmla="*/ 87199 w 158750"/>
                <a:gd name="connsiteY24" fmla="*/ 4763 h 82550"/>
                <a:gd name="connsiteX25" fmla="*/ 95004 w 158750"/>
                <a:gd name="connsiteY25" fmla="*/ 6078 h 82550"/>
                <a:gd name="connsiteX26" fmla="*/ 100880 w 158750"/>
                <a:gd name="connsiteY26" fmla="*/ 7832 h 82550"/>
                <a:gd name="connsiteX27" fmla="*/ 107282 w 158750"/>
                <a:gd name="connsiteY27" fmla="*/ 7218 h 82550"/>
                <a:gd name="connsiteX28" fmla="*/ 112193 w 158750"/>
                <a:gd name="connsiteY28" fmla="*/ 5026 h 82550"/>
                <a:gd name="connsiteX29" fmla="*/ 123419 w 158750"/>
                <a:gd name="connsiteY29" fmla="*/ 8534 h 82550"/>
                <a:gd name="connsiteX30" fmla="*/ 127365 w 158750"/>
                <a:gd name="connsiteY30" fmla="*/ 9060 h 82550"/>
                <a:gd name="connsiteX31" fmla="*/ 134819 w 158750"/>
                <a:gd name="connsiteY31" fmla="*/ 13795 h 82550"/>
                <a:gd name="connsiteX32" fmla="*/ 141923 w 158750"/>
                <a:gd name="connsiteY32" fmla="*/ 19496 h 82550"/>
                <a:gd name="connsiteX33" fmla="*/ 150868 w 158750"/>
                <a:gd name="connsiteY33" fmla="*/ 23355 h 82550"/>
                <a:gd name="connsiteX34" fmla="*/ 157358 w 158750"/>
                <a:gd name="connsiteY34" fmla="*/ 30371 h 82550"/>
                <a:gd name="connsiteX35" fmla="*/ 148939 w 158750"/>
                <a:gd name="connsiteY35" fmla="*/ 29844 h 82550"/>
                <a:gd name="connsiteX36" fmla="*/ 145519 w 158750"/>
                <a:gd name="connsiteY36" fmla="*/ 33265 h 82550"/>
                <a:gd name="connsiteX37" fmla="*/ 137012 w 158750"/>
                <a:gd name="connsiteY37" fmla="*/ 36597 h 82550"/>
                <a:gd name="connsiteX38" fmla="*/ 130785 w 158750"/>
                <a:gd name="connsiteY38" fmla="*/ 36597 h 82550"/>
                <a:gd name="connsiteX39" fmla="*/ 125348 w 158750"/>
                <a:gd name="connsiteY39" fmla="*/ 39842 h 82550"/>
                <a:gd name="connsiteX40" fmla="*/ 120437 w 158750"/>
                <a:gd name="connsiteY40" fmla="*/ 38702 h 82550"/>
                <a:gd name="connsiteX41" fmla="*/ 116227 w 158750"/>
                <a:gd name="connsiteY41" fmla="*/ 34843 h 82550"/>
                <a:gd name="connsiteX42" fmla="*/ 113684 w 158750"/>
                <a:gd name="connsiteY42" fmla="*/ 35545 h 82550"/>
                <a:gd name="connsiteX43" fmla="*/ 110527 w 158750"/>
                <a:gd name="connsiteY43" fmla="*/ 41596 h 82550"/>
                <a:gd name="connsiteX44" fmla="*/ 108159 w 158750"/>
                <a:gd name="connsiteY44" fmla="*/ 41333 h 82550"/>
                <a:gd name="connsiteX45" fmla="*/ 107721 w 158750"/>
                <a:gd name="connsiteY45" fmla="*/ 46595 h 82550"/>
                <a:gd name="connsiteX46" fmla="*/ 99126 w 158750"/>
                <a:gd name="connsiteY46" fmla="*/ 53523 h 82550"/>
                <a:gd name="connsiteX47" fmla="*/ 94654 w 158750"/>
                <a:gd name="connsiteY47" fmla="*/ 56505 h 82550"/>
                <a:gd name="connsiteX48" fmla="*/ 92110 w 158750"/>
                <a:gd name="connsiteY48" fmla="*/ 59662 h 82550"/>
                <a:gd name="connsiteX49" fmla="*/ 84831 w 158750"/>
                <a:gd name="connsiteY49" fmla="*/ 54575 h 82550"/>
                <a:gd name="connsiteX50" fmla="*/ 79569 w 158750"/>
                <a:gd name="connsiteY50" fmla="*/ 61240 h 82550"/>
                <a:gd name="connsiteX51" fmla="*/ 74395 w 158750"/>
                <a:gd name="connsiteY51" fmla="*/ 61065 h 82550"/>
                <a:gd name="connsiteX52" fmla="*/ 68607 w 158750"/>
                <a:gd name="connsiteY52" fmla="*/ 61679 h 82550"/>
                <a:gd name="connsiteX53" fmla="*/ 69133 w 158750"/>
                <a:gd name="connsiteY53" fmla="*/ 74044 h 82550"/>
                <a:gd name="connsiteX54" fmla="*/ 65538 w 158750"/>
                <a:gd name="connsiteY54" fmla="*/ 74220 h 82550"/>
                <a:gd name="connsiteX55" fmla="*/ 62468 w 158750"/>
                <a:gd name="connsiteY55" fmla="*/ 80008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8750" h="82550">
                  <a:moveTo>
                    <a:pt x="54838" y="80973"/>
                  </a:moveTo>
                  <a:lnTo>
                    <a:pt x="50629" y="73168"/>
                  </a:lnTo>
                  <a:lnTo>
                    <a:pt x="43087" y="70975"/>
                  </a:lnTo>
                  <a:lnTo>
                    <a:pt x="44841" y="60890"/>
                  </a:lnTo>
                  <a:lnTo>
                    <a:pt x="41508" y="58171"/>
                  </a:lnTo>
                  <a:lnTo>
                    <a:pt x="36422" y="56417"/>
                  </a:lnTo>
                  <a:lnTo>
                    <a:pt x="25635" y="59399"/>
                  </a:lnTo>
                  <a:lnTo>
                    <a:pt x="24758" y="55978"/>
                  </a:lnTo>
                  <a:lnTo>
                    <a:pt x="17303" y="51944"/>
                  </a:lnTo>
                  <a:lnTo>
                    <a:pt x="12041" y="46945"/>
                  </a:lnTo>
                  <a:lnTo>
                    <a:pt x="4763" y="44841"/>
                  </a:lnTo>
                  <a:lnTo>
                    <a:pt x="9849" y="38351"/>
                  </a:lnTo>
                  <a:lnTo>
                    <a:pt x="7920" y="33440"/>
                  </a:lnTo>
                  <a:lnTo>
                    <a:pt x="9674" y="28617"/>
                  </a:lnTo>
                  <a:lnTo>
                    <a:pt x="21338" y="21513"/>
                  </a:lnTo>
                  <a:lnTo>
                    <a:pt x="32475" y="11779"/>
                  </a:lnTo>
                  <a:lnTo>
                    <a:pt x="35018" y="12831"/>
                  </a:lnTo>
                  <a:lnTo>
                    <a:pt x="40456" y="8358"/>
                  </a:lnTo>
                  <a:lnTo>
                    <a:pt x="47472" y="8007"/>
                  </a:lnTo>
                  <a:lnTo>
                    <a:pt x="49752" y="10024"/>
                  </a:lnTo>
                  <a:lnTo>
                    <a:pt x="53611" y="8797"/>
                  </a:lnTo>
                  <a:lnTo>
                    <a:pt x="65011" y="11077"/>
                  </a:lnTo>
                  <a:lnTo>
                    <a:pt x="76412" y="10375"/>
                  </a:lnTo>
                  <a:lnTo>
                    <a:pt x="84305" y="7569"/>
                  </a:lnTo>
                  <a:lnTo>
                    <a:pt x="87199" y="4763"/>
                  </a:lnTo>
                  <a:lnTo>
                    <a:pt x="95004" y="6078"/>
                  </a:lnTo>
                  <a:lnTo>
                    <a:pt x="100880" y="7832"/>
                  </a:lnTo>
                  <a:lnTo>
                    <a:pt x="107282" y="7218"/>
                  </a:lnTo>
                  <a:lnTo>
                    <a:pt x="112193" y="5026"/>
                  </a:lnTo>
                  <a:lnTo>
                    <a:pt x="123419" y="8534"/>
                  </a:lnTo>
                  <a:lnTo>
                    <a:pt x="127365" y="9060"/>
                  </a:lnTo>
                  <a:lnTo>
                    <a:pt x="134819" y="13795"/>
                  </a:lnTo>
                  <a:lnTo>
                    <a:pt x="141923" y="19496"/>
                  </a:lnTo>
                  <a:lnTo>
                    <a:pt x="150868" y="23355"/>
                  </a:lnTo>
                  <a:lnTo>
                    <a:pt x="157358" y="30371"/>
                  </a:lnTo>
                  <a:lnTo>
                    <a:pt x="148939" y="29844"/>
                  </a:lnTo>
                  <a:lnTo>
                    <a:pt x="145519" y="33265"/>
                  </a:lnTo>
                  <a:lnTo>
                    <a:pt x="137012" y="36597"/>
                  </a:lnTo>
                  <a:lnTo>
                    <a:pt x="130785" y="36597"/>
                  </a:lnTo>
                  <a:lnTo>
                    <a:pt x="125348" y="39842"/>
                  </a:lnTo>
                  <a:lnTo>
                    <a:pt x="120437" y="38702"/>
                  </a:lnTo>
                  <a:lnTo>
                    <a:pt x="116227" y="34843"/>
                  </a:lnTo>
                  <a:lnTo>
                    <a:pt x="113684" y="35545"/>
                  </a:lnTo>
                  <a:lnTo>
                    <a:pt x="110527" y="41596"/>
                  </a:lnTo>
                  <a:lnTo>
                    <a:pt x="108159" y="41333"/>
                  </a:lnTo>
                  <a:lnTo>
                    <a:pt x="107721" y="46595"/>
                  </a:lnTo>
                  <a:lnTo>
                    <a:pt x="99126" y="53523"/>
                  </a:lnTo>
                  <a:lnTo>
                    <a:pt x="94654" y="56505"/>
                  </a:lnTo>
                  <a:lnTo>
                    <a:pt x="92110" y="59662"/>
                  </a:lnTo>
                  <a:lnTo>
                    <a:pt x="84831" y="54575"/>
                  </a:lnTo>
                  <a:lnTo>
                    <a:pt x="79569" y="61240"/>
                  </a:lnTo>
                  <a:lnTo>
                    <a:pt x="74395" y="61065"/>
                  </a:lnTo>
                  <a:lnTo>
                    <a:pt x="68607" y="61679"/>
                  </a:lnTo>
                  <a:lnTo>
                    <a:pt x="69133" y="74044"/>
                  </a:lnTo>
                  <a:lnTo>
                    <a:pt x="65538" y="74220"/>
                  </a:lnTo>
                  <a:lnTo>
                    <a:pt x="62468" y="8000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8" name="Freeform: Shape 1573">
              <a:extLst>
                <a:ext uri="{FF2B5EF4-FFF2-40B4-BE49-F238E27FC236}">
                  <a16:creationId xmlns:a16="http://schemas.microsoft.com/office/drawing/2014/main" id="{A69F6530-2FB5-AA4B-BC5D-65A4FDEFAC14}"/>
                </a:ext>
              </a:extLst>
            </p:cNvPr>
            <p:cNvSpPr/>
            <p:nvPr/>
          </p:nvSpPr>
          <p:spPr>
            <a:xfrm>
              <a:off x="8031262" y="3827895"/>
              <a:ext cx="119015" cy="119015"/>
            </a:xfrm>
            <a:custGeom>
              <a:avLst/>
              <a:gdLst>
                <a:gd name="connsiteX0" fmla="*/ 132013 w 146050"/>
                <a:gd name="connsiteY0" fmla="*/ 25810 h 146050"/>
                <a:gd name="connsiteX1" fmla="*/ 137977 w 146050"/>
                <a:gd name="connsiteY1" fmla="*/ 39404 h 146050"/>
                <a:gd name="connsiteX2" fmla="*/ 145782 w 146050"/>
                <a:gd name="connsiteY2" fmla="*/ 49401 h 146050"/>
                <a:gd name="connsiteX3" fmla="*/ 136310 w 146050"/>
                <a:gd name="connsiteY3" fmla="*/ 62468 h 146050"/>
                <a:gd name="connsiteX4" fmla="*/ 125173 w 146050"/>
                <a:gd name="connsiteY4" fmla="*/ 54751 h 146050"/>
                <a:gd name="connsiteX5" fmla="*/ 108159 w 146050"/>
                <a:gd name="connsiteY5" fmla="*/ 55277 h 146050"/>
                <a:gd name="connsiteX6" fmla="*/ 87024 w 146050"/>
                <a:gd name="connsiteY6" fmla="*/ 49489 h 146050"/>
                <a:gd name="connsiteX7" fmla="*/ 75535 w 146050"/>
                <a:gd name="connsiteY7" fmla="*/ 50278 h 146050"/>
                <a:gd name="connsiteX8" fmla="*/ 70274 w 146050"/>
                <a:gd name="connsiteY8" fmla="*/ 57469 h 146050"/>
                <a:gd name="connsiteX9" fmla="*/ 61416 w 146050"/>
                <a:gd name="connsiteY9" fmla="*/ 49489 h 146050"/>
                <a:gd name="connsiteX10" fmla="*/ 56242 w 146050"/>
                <a:gd name="connsiteY10" fmla="*/ 63871 h 146050"/>
                <a:gd name="connsiteX11" fmla="*/ 68344 w 146050"/>
                <a:gd name="connsiteY11" fmla="*/ 79920 h 146050"/>
                <a:gd name="connsiteX12" fmla="*/ 73606 w 146050"/>
                <a:gd name="connsiteY12" fmla="*/ 90532 h 146050"/>
                <a:gd name="connsiteX13" fmla="*/ 84919 w 146050"/>
                <a:gd name="connsiteY13" fmla="*/ 103248 h 146050"/>
                <a:gd name="connsiteX14" fmla="*/ 94303 w 146050"/>
                <a:gd name="connsiteY14" fmla="*/ 110702 h 146050"/>
                <a:gd name="connsiteX15" fmla="*/ 103599 w 146050"/>
                <a:gd name="connsiteY15" fmla="*/ 124822 h 146050"/>
                <a:gd name="connsiteX16" fmla="*/ 125348 w 146050"/>
                <a:gd name="connsiteY16" fmla="*/ 137450 h 146050"/>
                <a:gd name="connsiteX17" fmla="*/ 122629 w 146050"/>
                <a:gd name="connsiteY17" fmla="*/ 143063 h 146050"/>
                <a:gd name="connsiteX18" fmla="*/ 99565 w 146050"/>
                <a:gd name="connsiteY18" fmla="*/ 130785 h 146050"/>
                <a:gd name="connsiteX19" fmla="*/ 85270 w 146050"/>
                <a:gd name="connsiteY19" fmla="*/ 118683 h 146050"/>
                <a:gd name="connsiteX20" fmla="*/ 62819 w 146050"/>
                <a:gd name="connsiteY20" fmla="*/ 108685 h 146050"/>
                <a:gd name="connsiteX21" fmla="*/ 42122 w 146050"/>
                <a:gd name="connsiteY21" fmla="*/ 83691 h 146050"/>
                <a:gd name="connsiteX22" fmla="*/ 47121 w 146050"/>
                <a:gd name="connsiteY22" fmla="*/ 81060 h 146050"/>
                <a:gd name="connsiteX23" fmla="*/ 35896 w 146050"/>
                <a:gd name="connsiteY23" fmla="*/ 66678 h 146050"/>
                <a:gd name="connsiteX24" fmla="*/ 35370 w 146050"/>
                <a:gd name="connsiteY24" fmla="*/ 54926 h 146050"/>
                <a:gd name="connsiteX25" fmla="*/ 19584 w 146050"/>
                <a:gd name="connsiteY25" fmla="*/ 49489 h 146050"/>
                <a:gd name="connsiteX26" fmla="*/ 12042 w 146050"/>
                <a:gd name="connsiteY26" fmla="*/ 64485 h 146050"/>
                <a:gd name="connsiteX27" fmla="*/ 4763 w 146050"/>
                <a:gd name="connsiteY27" fmla="*/ 52821 h 146050"/>
                <a:gd name="connsiteX28" fmla="*/ 5376 w 146050"/>
                <a:gd name="connsiteY28" fmla="*/ 40719 h 146050"/>
                <a:gd name="connsiteX29" fmla="*/ 6254 w 146050"/>
                <a:gd name="connsiteY29" fmla="*/ 40193 h 146050"/>
                <a:gd name="connsiteX30" fmla="*/ 23355 w 146050"/>
                <a:gd name="connsiteY30" fmla="*/ 41420 h 146050"/>
                <a:gd name="connsiteX31" fmla="*/ 27915 w 146050"/>
                <a:gd name="connsiteY31" fmla="*/ 35457 h 146050"/>
                <a:gd name="connsiteX32" fmla="*/ 36247 w 146050"/>
                <a:gd name="connsiteY32" fmla="*/ 41157 h 146050"/>
                <a:gd name="connsiteX33" fmla="*/ 45893 w 146050"/>
                <a:gd name="connsiteY33" fmla="*/ 41859 h 146050"/>
                <a:gd name="connsiteX34" fmla="*/ 45805 w 146050"/>
                <a:gd name="connsiteY34" fmla="*/ 32037 h 146050"/>
                <a:gd name="connsiteX35" fmla="*/ 54312 w 146050"/>
                <a:gd name="connsiteY35" fmla="*/ 28441 h 146050"/>
                <a:gd name="connsiteX36" fmla="*/ 56768 w 146050"/>
                <a:gd name="connsiteY36" fmla="*/ 14234 h 146050"/>
                <a:gd name="connsiteX37" fmla="*/ 76325 w 146050"/>
                <a:gd name="connsiteY37" fmla="*/ 4763 h 146050"/>
                <a:gd name="connsiteX38" fmla="*/ 84130 w 146050"/>
                <a:gd name="connsiteY38" fmla="*/ 9147 h 146050"/>
                <a:gd name="connsiteX39" fmla="*/ 102547 w 146050"/>
                <a:gd name="connsiteY39" fmla="*/ 24319 h 146050"/>
                <a:gd name="connsiteX40" fmla="*/ 122805 w 146050"/>
                <a:gd name="connsiteY40" fmla="*/ 31072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6050" h="146050">
                  <a:moveTo>
                    <a:pt x="132013" y="25810"/>
                  </a:moveTo>
                  <a:lnTo>
                    <a:pt x="137977" y="39404"/>
                  </a:lnTo>
                  <a:lnTo>
                    <a:pt x="145782" y="49401"/>
                  </a:lnTo>
                  <a:lnTo>
                    <a:pt x="136310" y="62468"/>
                  </a:lnTo>
                  <a:lnTo>
                    <a:pt x="125173" y="54751"/>
                  </a:lnTo>
                  <a:lnTo>
                    <a:pt x="108159" y="55277"/>
                  </a:lnTo>
                  <a:lnTo>
                    <a:pt x="87024" y="49489"/>
                  </a:lnTo>
                  <a:lnTo>
                    <a:pt x="75535" y="50278"/>
                  </a:lnTo>
                  <a:lnTo>
                    <a:pt x="70274" y="57469"/>
                  </a:lnTo>
                  <a:lnTo>
                    <a:pt x="61416" y="49489"/>
                  </a:lnTo>
                  <a:lnTo>
                    <a:pt x="56242" y="63871"/>
                  </a:lnTo>
                  <a:lnTo>
                    <a:pt x="68344" y="79920"/>
                  </a:lnTo>
                  <a:lnTo>
                    <a:pt x="73606" y="90532"/>
                  </a:lnTo>
                  <a:lnTo>
                    <a:pt x="84919" y="103248"/>
                  </a:lnTo>
                  <a:lnTo>
                    <a:pt x="94303" y="110702"/>
                  </a:lnTo>
                  <a:lnTo>
                    <a:pt x="103599" y="124822"/>
                  </a:lnTo>
                  <a:lnTo>
                    <a:pt x="125348" y="137450"/>
                  </a:lnTo>
                  <a:lnTo>
                    <a:pt x="122629" y="143063"/>
                  </a:lnTo>
                  <a:lnTo>
                    <a:pt x="99565" y="130785"/>
                  </a:lnTo>
                  <a:lnTo>
                    <a:pt x="85270" y="118683"/>
                  </a:lnTo>
                  <a:lnTo>
                    <a:pt x="62819" y="108685"/>
                  </a:lnTo>
                  <a:lnTo>
                    <a:pt x="42122" y="83691"/>
                  </a:lnTo>
                  <a:lnTo>
                    <a:pt x="47121" y="81060"/>
                  </a:lnTo>
                  <a:lnTo>
                    <a:pt x="35896" y="66678"/>
                  </a:lnTo>
                  <a:lnTo>
                    <a:pt x="35370" y="54926"/>
                  </a:lnTo>
                  <a:lnTo>
                    <a:pt x="19584" y="49489"/>
                  </a:lnTo>
                  <a:lnTo>
                    <a:pt x="12042" y="64485"/>
                  </a:lnTo>
                  <a:lnTo>
                    <a:pt x="4763" y="52821"/>
                  </a:lnTo>
                  <a:lnTo>
                    <a:pt x="5376" y="40719"/>
                  </a:lnTo>
                  <a:lnTo>
                    <a:pt x="6254" y="40193"/>
                  </a:lnTo>
                  <a:lnTo>
                    <a:pt x="23355" y="41420"/>
                  </a:lnTo>
                  <a:lnTo>
                    <a:pt x="27915" y="35457"/>
                  </a:lnTo>
                  <a:lnTo>
                    <a:pt x="36247" y="41157"/>
                  </a:lnTo>
                  <a:lnTo>
                    <a:pt x="45893" y="41859"/>
                  </a:lnTo>
                  <a:lnTo>
                    <a:pt x="45805" y="32037"/>
                  </a:lnTo>
                  <a:lnTo>
                    <a:pt x="54312" y="28441"/>
                  </a:lnTo>
                  <a:lnTo>
                    <a:pt x="56768" y="14234"/>
                  </a:lnTo>
                  <a:lnTo>
                    <a:pt x="76325" y="4763"/>
                  </a:lnTo>
                  <a:lnTo>
                    <a:pt x="84130" y="9147"/>
                  </a:lnTo>
                  <a:lnTo>
                    <a:pt x="102547" y="24319"/>
                  </a:lnTo>
                  <a:lnTo>
                    <a:pt x="122805" y="3107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9" name="Freeform: Shape 1574">
              <a:extLst>
                <a:ext uri="{FF2B5EF4-FFF2-40B4-BE49-F238E27FC236}">
                  <a16:creationId xmlns:a16="http://schemas.microsoft.com/office/drawing/2014/main" id="{4D73A678-A1B3-6B49-8DB0-1869B635EDE9}"/>
                </a:ext>
              </a:extLst>
            </p:cNvPr>
            <p:cNvSpPr/>
            <p:nvPr/>
          </p:nvSpPr>
          <p:spPr>
            <a:xfrm>
              <a:off x="6265649" y="4472653"/>
              <a:ext cx="62095" cy="46571"/>
            </a:xfrm>
            <a:custGeom>
              <a:avLst/>
              <a:gdLst>
                <a:gd name="connsiteX0" fmla="*/ 35983 w 76200"/>
                <a:gd name="connsiteY0" fmla="*/ 4763 h 57150"/>
                <a:gd name="connsiteX1" fmla="*/ 50980 w 76200"/>
                <a:gd name="connsiteY1" fmla="*/ 5903 h 57150"/>
                <a:gd name="connsiteX2" fmla="*/ 72290 w 76200"/>
                <a:gd name="connsiteY2" fmla="*/ 10024 h 57150"/>
                <a:gd name="connsiteX3" fmla="*/ 74483 w 76200"/>
                <a:gd name="connsiteY3" fmla="*/ 24144 h 57150"/>
                <a:gd name="connsiteX4" fmla="*/ 72553 w 76200"/>
                <a:gd name="connsiteY4" fmla="*/ 34054 h 57150"/>
                <a:gd name="connsiteX5" fmla="*/ 66590 w 76200"/>
                <a:gd name="connsiteY5" fmla="*/ 38439 h 57150"/>
                <a:gd name="connsiteX6" fmla="*/ 72904 w 76200"/>
                <a:gd name="connsiteY6" fmla="*/ 46156 h 57150"/>
                <a:gd name="connsiteX7" fmla="*/ 72378 w 76200"/>
                <a:gd name="connsiteY7" fmla="*/ 53172 h 57150"/>
                <a:gd name="connsiteX8" fmla="*/ 56066 w 76200"/>
                <a:gd name="connsiteY8" fmla="*/ 48787 h 57150"/>
                <a:gd name="connsiteX9" fmla="*/ 44490 w 76200"/>
                <a:gd name="connsiteY9" fmla="*/ 50541 h 57150"/>
                <a:gd name="connsiteX10" fmla="*/ 29493 w 76200"/>
                <a:gd name="connsiteY10" fmla="*/ 48700 h 57150"/>
                <a:gd name="connsiteX11" fmla="*/ 18005 w 76200"/>
                <a:gd name="connsiteY11" fmla="*/ 53523 h 57150"/>
                <a:gd name="connsiteX12" fmla="*/ 4763 w 76200"/>
                <a:gd name="connsiteY12" fmla="*/ 45455 h 57150"/>
                <a:gd name="connsiteX13" fmla="*/ 6955 w 76200"/>
                <a:gd name="connsiteY13" fmla="*/ 37123 h 57150"/>
                <a:gd name="connsiteX14" fmla="*/ 29581 w 76200"/>
                <a:gd name="connsiteY14" fmla="*/ 40719 h 57150"/>
                <a:gd name="connsiteX15" fmla="*/ 48173 w 76200"/>
                <a:gd name="connsiteY15" fmla="*/ 42824 h 57150"/>
                <a:gd name="connsiteX16" fmla="*/ 57031 w 76200"/>
                <a:gd name="connsiteY16" fmla="*/ 37036 h 57150"/>
                <a:gd name="connsiteX17" fmla="*/ 45805 w 76200"/>
                <a:gd name="connsiteY17" fmla="*/ 25898 h 57150"/>
                <a:gd name="connsiteX18" fmla="*/ 45981 w 76200"/>
                <a:gd name="connsiteY18" fmla="*/ 15988 h 57150"/>
                <a:gd name="connsiteX19" fmla="*/ 30458 w 76200"/>
                <a:gd name="connsiteY19" fmla="*/ 119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00" h="57150">
                  <a:moveTo>
                    <a:pt x="35983" y="4763"/>
                  </a:moveTo>
                  <a:lnTo>
                    <a:pt x="50980" y="5903"/>
                  </a:lnTo>
                  <a:lnTo>
                    <a:pt x="72290" y="10024"/>
                  </a:lnTo>
                  <a:lnTo>
                    <a:pt x="74483" y="24144"/>
                  </a:lnTo>
                  <a:lnTo>
                    <a:pt x="72553" y="34054"/>
                  </a:lnTo>
                  <a:lnTo>
                    <a:pt x="66590" y="38439"/>
                  </a:lnTo>
                  <a:lnTo>
                    <a:pt x="72904" y="46156"/>
                  </a:lnTo>
                  <a:lnTo>
                    <a:pt x="72378" y="53172"/>
                  </a:lnTo>
                  <a:lnTo>
                    <a:pt x="56066" y="48787"/>
                  </a:lnTo>
                  <a:lnTo>
                    <a:pt x="44490" y="50541"/>
                  </a:lnTo>
                  <a:lnTo>
                    <a:pt x="29493" y="48700"/>
                  </a:lnTo>
                  <a:lnTo>
                    <a:pt x="18005" y="53523"/>
                  </a:lnTo>
                  <a:lnTo>
                    <a:pt x="4763" y="45455"/>
                  </a:lnTo>
                  <a:lnTo>
                    <a:pt x="6955" y="37123"/>
                  </a:lnTo>
                  <a:lnTo>
                    <a:pt x="29581" y="40719"/>
                  </a:lnTo>
                  <a:lnTo>
                    <a:pt x="48173" y="42824"/>
                  </a:lnTo>
                  <a:lnTo>
                    <a:pt x="57031" y="37036"/>
                  </a:lnTo>
                  <a:lnTo>
                    <a:pt x="45805" y="25898"/>
                  </a:lnTo>
                  <a:lnTo>
                    <a:pt x="45981" y="15988"/>
                  </a:lnTo>
                  <a:lnTo>
                    <a:pt x="30458" y="1195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0" name="Freeform: Shape 1575">
              <a:extLst>
                <a:ext uri="{FF2B5EF4-FFF2-40B4-BE49-F238E27FC236}">
                  <a16:creationId xmlns:a16="http://schemas.microsoft.com/office/drawing/2014/main" id="{38A5EDB0-3239-2A4D-BCD4-A32C561D45AC}"/>
                </a:ext>
              </a:extLst>
            </p:cNvPr>
            <p:cNvSpPr/>
            <p:nvPr/>
          </p:nvSpPr>
          <p:spPr>
            <a:xfrm>
              <a:off x="8082288" y="3765149"/>
              <a:ext cx="134539" cy="87968"/>
            </a:xfrm>
            <a:custGeom>
              <a:avLst/>
              <a:gdLst>
                <a:gd name="connsiteX0" fmla="*/ 4763 w 165100"/>
                <a:gd name="connsiteY0" fmla="*/ 69309 h 107950"/>
                <a:gd name="connsiteX1" fmla="*/ 12918 w 165100"/>
                <a:gd name="connsiteY1" fmla="*/ 46068 h 107950"/>
                <a:gd name="connsiteX2" fmla="*/ 8183 w 165100"/>
                <a:gd name="connsiteY2" fmla="*/ 38263 h 107950"/>
                <a:gd name="connsiteX3" fmla="*/ 22039 w 165100"/>
                <a:gd name="connsiteY3" fmla="*/ 38176 h 107950"/>
                <a:gd name="connsiteX4" fmla="*/ 23881 w 165100"/>
                <a:gd name="connsiteY4" fmla="*/ 23179 h 107950"/>
                <a:gd name="connsiteX5" fmla="*/ 36422 w 165100"/>
                <a:gd name="connsiteY5" fmla="*/ 32563 h 107950"/>
                <a:gd name="connsiteX6" fmla="*/ 45455 w 165100"/>
                <a:gd name="connsiteY6" fmla="*/ 36597 h 107950"/>
                <a:gd name="connsiteX7" fmla="*/ 66151 w 165100"/>
                <a:gd name="connsiteY7" fmla="*/ 32124 h 107950"/>
                <a:gd name="connsiteX8" fmla="*/ 68081 w 165100"/>
                <a:gd name="connsiteY8" fmla="*/ 24758 h 107950"/>
                <a:gd name="connsiteX9" fmla="*/ 77903 w 165100"/>
                <a:gd name="connsiteY9" fmla="*/ 23618 h 107950"/>
                <a:gd name="connsiteX10" fmla="*/ 89830 w 165100"/>
                <a:gd name="connsiteY10" fmla="*/ 17917 h 107950"/>
                <a:gd name="connsiteX11" fmla="*/ 92461 w 165100"/>
                <a:gd name="connsiteY11" fmla="*/ 20285 h 107950"/>
                <a:gd name="connsiteX12" fmla="*/ 104037 w 165100"/>
                <a:gd name="connsiteY12" fmla="*/ 15725 h 107950"/>
                <a:gd name="connsiteX13" fmla="*/ 109825 w 165100"/>
                <a:gd name="connsiteY13" fmla="*/ 6955 h 107950"/>
                <a:gd name="connsiteX14" fmla="*/ 117894 w 165100"/>
                <a:gd name="connsiteY14" fmla="*/ 4763 h 107950"/>
                <a:gd name="connsiteX15" fmla="*/ 144203 w 165100"/>
                <a:gd name="connsiteY15" fmla="*/ 15988 h 107950"/>
                <a:gd name="connsiteX16" fmla="*/ 149465 w 165100"/>
                <a:gd name="connsiteY16" fmla="*/ 12217 h 107950"/>
                <a:gd name="connsiteX17" fmla="*/ 163058 w 165100"/>
                <a:gd name="connsiteY17" fmla="*/ 22214 h 107950"/>
                <a:gd name="connsiteX18" fmla="*/ 164812 w 165100"/>
                <a:gd name="connsiteY18" fmla="*/ 32037 h 107950"/>
                <a:gd name="connsiteX19" fmla="*/ 149816 w 165100"/>
                <a:gd name="connsiteY19" fmla="*/ 39667 h 107950"/>
                <a:gd name="connsiteX20" fmla="*/ 138152 w 165100"/>
                <a:gd name="connsiteY20" fmla="*/ 64222 h 107950"/>
                <a:gd name="connsiteX21" fmla="*/ 123331 w 165100"/>
                <a:gd name="connsiteY21" fmla="*/ 88427 h 107950"/>
                <a:gd name="connsiteX22" fmla="*/ 103599 w 165100"/>
                <a:gd name="connsiteY22" fmla="*/ 95092 h 107950"/>
                <a:gd name="connsiteX23" fmla="*/ 88252 w 165100"/>
                <a:gd name="connsiteY23" fmla="*/ 93601 h 107950"/>
                <a:gd name="connsiteX24" fmla="*/ 69396 w 165100"/>
                <a:gd name="connsiteY24" fmla="*/ 102809 h 107950"/>
                <a:gd name="connsiteX25" fmla="*/ 60188 w 165100"/>
                <a:gd name="connsiteY25" fmla="*/ 108071 h 107950"/>
                <a:gd name="connsiteX26" fmla="*/ 39930 w 165100"/>
                <a:gd name="connsiteY26" fmla="*/ 101319 h 107950"/>
                <a:gd name="connsiteX27" fmla="*/ 21513 w 165100"/>
                <a:gd name="connsiteY27" fmla="*/ 86147 h 107950"/>
                <a:gd name="connsiteX28" fmla="*/ 13708 w 165100"/>
                <a:gd name="connsiteY28" fmla="*/ 81762 h 107950"/>
                <a:gd name="connsiteX29" fmla="*/ 8885 w 165100"/>
                <a:gd name="connsiteY29" fmla="*/ 6974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100" h="107950">
                  <a:moveTo>
                    <a:pt x="4763" y="69309"/>
                  </a:moveTo>
                  <a:lnTo>
                    <a:pt x="12918" y="46068"/>
                  </a:lnTo>
                  <a:lnTo>
                    <a:pt x="8183" y="38263"/>
                  </a:lnTo>
                  <a:lnTo>
                    <a:pt x="22039" y="38176"/>
                  </a:lnTo>
                  <a:lnTo>
                    <a:pt x="23881" y="23179"/>
                  </a:lnTo>
                  <a:lnTo>
                    <a:pt x="36422" y="32563"/>
                  </a:lnTo>
                  <a:lnTo>
                    <a:pt x="45455" y="36597"/>
                  </a:lnTo>
                  <a:lnTo>
                    <a:pt x="66151" y="32124"/>
                  </a:lnTo>
                  <a:lnTo>
                    <a:pt x="68081" y="24758"/>
                  </a:lnTo>
                  <a:lnTo>
                    <a:pt x="77903" y="23618"/>
                  </a:lnTo>
                  <a:lnTo>
                    <a:pt x="89830" y="17917"/>
                  </a:lnTo>
                  <a:lnTo>
                    <a:pt x="92461" y="20285"/>
                  </a:lnTo>
                  <a:lnTo>
                    <a:pt x="104037" y="15725"/>
                  </a:lnTo>
                  <a:lnTo>
                    <a:pt x="109825" y="6955"/>
                  </a:lnTo>
                  <a:lnTo>
                    <a:pt x="117894" y="4763"/>
                  </a:lnTo>
                  <a:lnTo>
                    <a:pt x="144203" y="15988"/>
                  </a:lnTo>
                  <a:lnTo>
                    <a:pt x="149465" y="12217"/>
                  </a:lnTo>
                  <a:lnTo>
                    <a:pt x="163058" y="22214"/>
                  </a:lnTo>
                  <a:lnTo>
                    <a:pt x="164812" y="32037"/>
                  </a:lnTo>
                  <a:lnTo>
                    <a:pt x="149816" y="39667"/>
                  </a:lnTo>
                  <a:lnTo>
                    <a:pt x="138152" y="64222"/>
                  </a:lnTo>
                  <a:lnTo>
                    <a:pt x="123331" y="88427"/>
                  </a:lnTo>
                  <a:lnTo>
                    <a:pt x="103599" y="95092"/>
                  </a:lnTo>
                  <a:lnTo>
                    <a:pt x="88252" y="93601"/>
                  </a:lnTo>
                  <a:lnTo>
                    <a:pt x="69396" y="102809"/>
                  </a:lnTo>
                  <a:lnTo>
                    <a:pt x="60188" y="108071"/>
                  </a:lnTo>
                  <a:lnTo>
                    <a:pt x="39930" y="101319"/>
                  </a:lnTo>
                  <a:lnTo>
                    <a:pt x="21513" y="86147"/>
                  </a:lnTo>
                  <a:lnTo>
                    <a:pt x="13708" y="81762"/>
                  </a:lnTo>
                  <a:lnTo>
                    <a:pt x="8885" y="697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1" name="Freeform: Shape 1576">
              <a:extLst>
                <a:ext uri="{FF2B5EF4-FFF2-40B4-BE49-F238E27FC236}">
                  <a16:creationId xmlns:a16="http://schemas.microsoft.com/office/drawing/2014/main" id="{A65A9F1F-2B49-2A40-9046-FEF47E478DAD}"/>
                </a:ext>
              </a:extLst>
            </p:cNvPr>
            <p:cNvSpPr/>
            <p:nvPr/>
          </p:nvSpPr>
          <p:spPr>
            <a:xfrm>
              <a:off x="9667239" y="4768304"/>
              <a:ext cx="921074" cy="320824"/>
            </a:xfrm>
            <a:custGeom>
              <a:avLst/>
              <a:gdLst>
                <a:gd name="connsiteX0" fmla="*/ 629702 w 1130300"/>
                <a:gd name="connsiteY0" fmla="*/ 390110 h 393700"/>
                <a:gd name="connsiteX1" fmla="*/ 619354 w 1130300"/>
                <a:gd name="connsiteY1" fmla="*/ 390548 h 393700"/>
                <a:gd name="connsiteX2" fmla="*/ 586730 w 1130300"/>
                <a:gd name="connsiteY2" fmla="*/ 373184 h 393700"/>
                <a:gd name="connsiteX3" fmla="*/ 609619 w 1130300"/>
                <a:gd name="connsiteY3" fmla="*/ 368273 h 393700"/>
                <a:gd name="connsiteX4" fmla="*/ 622511 w 1130300"/>
                <a:gd name="connsiteY4" fmla="*/ 375815 h 393700"/>
                <a:gd name="connsiteX5" fmla="*/ 631105 w 1130300"/>
                <a:gd name="connsiteY5" fmla="*/ 383357 h 393700"/>
                <a:gd name="connsiteX6" fmla="*/ 629702 w 1130300"/>
                <a:gd name="connsiteY6" fmla="*/ 390110 h 393700"/>
                <a:gd name="connsiteX7" fmla="*/ 721172 w 1130300"/>
                <a:gd name="connsiteY7" fmla="*/ 387654 h 393700"/>
                <a:gd name="connsiteX8" fmla="*/ 700124 w 1130300"/>
                <a:gd name="connsiteY8" fmla="*/ 393092 h 393700"/>
                <a:gd name="connsiteX9" fmla="*/ 697142 w 1130300"/>
                <a:gd name="connsiteY9" fmla="*/ 390110 h 393700"/>
                <a:gd name="connsiteX10" fmla="*/ 699335 w 1130300"/>
                <a:gd name="connsiteY10" fmla="*/ 381691 h 393700"/>
                <a:gd name="connsiteX11" fmla="*/ 709946 w 1130300"/>
                <a:gd name="connsiteY11" fmla="*/ 366607 h 393700"/>
                <a:gd name="connsiteX12" fmla="*/ 734239 w 1130300"/>
                <a:gd name="connsiteY12" fmla="*/ 356785 h 393700"/>
                <a:gd name="connsiteX13" fmla="*/ 736694 w 1130300"/>
                <a:gd name="connsiteY13" fmla="*/ 361696 h 393700"/>
                <a:gd name="connsiteX14" fmla="*/ 737133 w 1130300"/>
                <a:gd name="connsiteY14" fmla="*/ 369238 h 393700"/>
                <a:gd name="connsiteX15" fmla="*/ 721172 w 1130300"/>
                <a:gd name="connsiteY15" fmla="*/ 387654 h 393700"/>
                <a:gd name="connsiteX16" fmla="*/ 560508 w 1130300"/>
                <a:gd name="connsiteY16" fmla="*/ 337052 h 393700"/>
                <a:gd name="connsiteX17" fmla="*/ 569366 w 1130300"/>
                <a:gd name="connsiteY17" fmla="*/ 343630 h 393700"/>
                <a:gd name="connsiteX18" fmla="*/ 584538 w 1130300"/>
                <a:gd name="connsiteY18" fmla="*/ 341613 h 393700"/>
                <a:gd name="connsiteX19" fmla="*/ 590677 w 1130300"/>
                <a:gd name="connsiteY19" fmla="*/ 352137 h 393700"/>
                <a:gd name="connsiteX20" fmla="*/ 562262 w 1130300"/>
                <a:gd name="connsiteY20" fmla="*/ 357135 h 393700"/>
                <a:gd name="connsiteX21" fmla="*/ 545249 w 1130300"/>
                <a:gd name="connsiteY21" fmla="*/ 360468 h 393700"/>
                <a:gd name="connsiteX22" fmla="*/ 532006 w 1130300"/>
                <a:gd name="connsiteY22" fmla="*/ 360293 h 393700"/>
                <a:gd name="connsiteX23" fmla="*/ 540425 w 1130300"/>
                <a:gd name="connsiteY23" fmla="*/ 346085 h 393700"/>
                <a:gd name="connsiteX24" fmla="*/ 553931 w 1130300"/>
                <a:gd name="connsiteY24" fmla="*/ 345910 h 393700"/>
                <a:gd name="connsiteX25" fmla="*/ 560508 w 1130300"/>
                <a:gd name="connsiteY25" fmla="*/ 337052 h 393700"/>
                <a:gd name="connsiteX26" fmla="*/ 683549 w 1130300"/>
                <a:gd name="connsiteY26" fmla="*/ 336965 h 393700"/>
                <a:gd name="connsiteX27" fmla="*/ 679954 w 1130300"/>
                <a:gd name="connsiteY27" fmla="*/ 350646 h 393700"/>
                <a:gd name="connsiteX28" fmla="*/ 643032 w 1130300"/>
                <a:gd name="connsiteY28" fmla="*/ 357661 h 393700"/>
                <a:gd name="connsiteX29" fmla="*/ 610321 w 1130300"/>
                <a:gd name="connsiteY29" fmla="*/ 354592 h 393700"/>
                <a:gd name="connsiteX30" fmla="*/ 610233 w 1130300"/>
                <a:gd name="connsiteY30" fmla="*/ 345559 h 393700"/>
                <a:gd name="connsiteX31" fmla="*/ 629790 w 1130300"/>
                <a:gd name="connsiteY31" fmla="*/ 340385 h 393700"/>
                <a:gd name="connsiteX32" fmla="*/ 645225 w 1130300"/>
                <a:gd name="connsiteY32" fmla="*/ 347752 h 393700"/>
                <a:gd name="connsiteX33" fmla="*/ 661624 w 1130300"/>
                <a:gd name="connsiteY33" fmla="*/ 345910 h 393700"/>
                <a:gd name="connsiteX34" fmla="*/ 683549 w 1130300"/>
                <a:gd name="connsiteY34" fmla="*/ 336965 h 393700"/>
                <a:gd name="connsiteX35" fmla="*/ 332404 w 1130300"/>
                <a:gd name="connsiteY35" fmla="*/ 304604 h 393700"/>
                <a:gd name="connsiteX36" fmla="*/ 379498 w 1130300"/>
                <a:gd name="connsiteY36" fmla="*/ 307059 h 393700"/>
                <a:gd name="connsiteX37" fmla="*/ 384936 w 1130300"/>
                <a:gd name="connsiteY37" fmla="*/ 296886 h 393700"/>
                <a:gd name="connsiteX38" fmla="*/ 430539 w 1130300"/>
                <a:gd name="connsiteY38" fmla="*/ 308726 h 393700"/>
                <a:gd name="connsiteX39" fmla="*/ 439484 w 1130300"/>
                <a:gd name="connsiteY39" fmla="*/ 324687 h 393700"/>
                <a:gd name="connsiteX40" fmla="*/ 476405 w 1130300"/>
                <a:gd name="connsiteY40" fmla="*/ 329159 h 393700"/>
                <a:gd name="connsiteX41" fmla="*/ 506573 w 1130300"/>
                <a:gd name="connsiteY41" fmla="*/ 343805 h 393700"/>
                <a:gd name="connsiteX42" fmla="*/ 478510 w 1130300"/>
                <a:gd name="connsiteY42" fmla="*/ 353189 h 393700"/>
                <a:gd name="connsiteX43" fmla="*/ 451499 w 1130300"/>
                <a:gd name="connsiteY43" fmla="*/ 343279 h 393700"/>
                <a:gd name="connsiteX44" fmla="*/ 429223 w 1130300"/>
                <a:gd name="connsiteY44" fmla="*/ 343980 h 393700"/>
                <a:gd name="connsiteX45" fmla="*/ 403703 w 1130300"/>
                <a:gd name="connsiteY45" fmla="*/ 342139 h 393700"/>
                <a:gd name="connsiteX46" fmla="*/ 380726 w 1130300"/>
                <a:gd name="connsiteY46" fmla="*/ 337666 h 393700"/>
                <a:gd name="connsiteX47" fmla="*/ 352224 w 1130300"/>
                <a:gd name="connsiteY47" fmla="*/ 328283 h 393700"/>
                <a:gd name="connsiteX48" fmla="*/ 334158 w 1130300"/>
                <a:gd name="connsiteY48" fmla="*/ 325827 h 393700"/>
                <a:gd name="connsiteX49" fmla="*/ 323897 w 1130300"/>
                <a:gd name="connsiteY49" fmla="*/ 328896 h 393700"/>
                <a:gd name="connsiteX50" fmla="*/ 279083 w 1130300"/>
                <a:gd name="connsiteY50" fmla="*/ 318724 h 393700"/>
                <a:gd name="connsiteX51" fmla="*/ 274786 w 1130300"/>
                <a:gd name="connsiteY51" fmla="*/ 308112 h 393700"/>
                <a:gd name="connsiteX52" fmla="*/ 252248 w 1130300"/>
                <a:gd name="connsiteY52" fmla="*/ 306270 h 393700"/>
                <a:gd name="connsiteX53" fmla="*/ 269086 w 1130300"/>
                <a:gd name="connsiteY53" fmla="*/ 282767 h 393700"/>
                <a:gd name="connsiteX54" fmla="*/ 298903 w 1130300"/>
                <a:gd name="connsiteY54" fmla="*/ 284258 h 393700"/>
                <a:gd name="connsiteX55" fmla="*/ 318723 w 1130300"/>
                <a:gd name="connsiteY55" fmla="*/ 293817 h 393700"/>
                <a:gd name="connsiteX56" fmla="*/ 328896 w 1130300"/>
                <a:gd name="connsiteY56" fmla="*/ 295659 h 393700"/>
                <a:gd name="connsiteX57" fmla="*/ 332404 w 1130300"/>
                <a:gd name="connsiteY57" fmla="*/ 304604 h 393700"/>
                <a:gd name="connsiteX58" fmla="*/ 974182 w 1130300"/>
                <a:gd name="connsiteY58" fmla="*/ 290748 h 393700"/>
                <a:gd name="connsiteX59" fmla="*/ 961554 w 1130300"/>
                <a:gd name="connsiteY59" fmla="*/ 307498 h 393700"/>
                <a:gd name="connsiteX60" fmla="*/ 959186 w 1130300"/>
                <a:gd name="connsiteY60" fmla="*/ 288994 h 393700"/>
                <a:gd name="connsiteX61" fmla="*/ 963570 w 1130300"/>
                <a:gd name="connsiteY61" fmla="*/ 280136 h 393700"/>
                <a:gd name="connsiteX62" fmla="*/ 968745 w 1130300"/>
                <a:gd name="connsiteY62" fmla="*/ 271805 h 393700"/>
                <a:gd name="connsiteX63" fmla="*/ 974358 w 1130300"/>
                <a:gd name="connsiteY63" fmla="*/ 278996 h 393700"/>
                <a:gd name="connsiteX64" fmla="*/ 974182 w 1130300"/>
                <a:gd name="connsiteY64" fmla="*/ 290748 h 393700"/>
                <a:gd name="connsiteX65" fmla="*/ 790366 w 1130300"/>
                <a:gd name="connsiteY65" fmla="*/ 223132 h 393700"/>
                <a:gd name="connsiteX66" fmla="*/ 781158 w 1130300"/>
                <a:gd name="connsiteY66" fmla="*/ 231288 h 393700"/>
                <a:gd name="connsiteX67" fmla="*/ 764144 w 1130300"/>
                <a:gd name="connsiteY67" fmla="*/ 226815 h 393700"/>
                <a:gd name="connsiteX68" fmla="*/ 759321 w 1130300"/>
                <a:gd name="connsiteY68" fmla="*/ 216291 h 393700"/>
                <a:gd name="connsiteX69" fmla="*/ 784227 w 1130300"/>
                <a:gd name="connsiteY69" fmla="*/ 215151 h 393700"/>
                <a:gd name="connsiteX70" fmla="*/ 790366 w 1130300"/>
                <a:gd name="connsiteY70" fmla="*/ 223132 h 393700"/>
                <a:gd name="connsiteX71" fmla="*/ 869646 w 1130300"/>
                <a:gd name="connsiteY71" fmla="*/ 214274 h 393700"/>
                <a:gd name="connsiteX72" fmla="*/ 878591 w 1130300"/>
                <a:gd name="connsiteY72" fmla="*/ 232954 h 393700"/>
                <a:gd name="connsiteX73" fmla="*/ 857806 w 1130300"/>
                <a:gd name="connsiteY73" fmla="*/ 222869 h 393700"/>
                <a:gd name="connsiteX74" fmla="*/ 837285 w 1130300"/>
                <a:gd name="connsiteY74" fmla="*/ 220852 h 393700"/>
                <a:gd name="connsiteX75" fmla="*/ 823428 w 1130300"/>
                <a:gd name="connsiteY75" fmla="*/ 222430 h 393700"/>
                <a:gd name="connsiteX76" fmla="*/ 806415 w 1130300"/>
                <a:gd name="connsiteY76" fmla="*/ 221553 h 393700"/>
                <a:gd name="connsiteX77" fmla="*/ 812290 w 1130300"/>
                <a:gd name="connsiteY77" fmla="*/ 208135 h 393700"/>
                <a:gd name="connsiteX78" fmla="*/ 842634 w 1130300"/>
                <a:gd name="connsiteY78" fmla="*/ 207083 h 393700"/>
                <a:gd name="connsiteX79" fmla="*/ 869646 w 1130300"/>
                <a:gd name="connsiteY79" fmla="*/ 214274 h 393700"/>
                <a:gd name="connsiteX80" fmla="*/ 959887 w 1130300"/>
                <a:gd name="connsiteY80" fmla="*/ 166742 h 393700"/>
                <a:gd name="connsiteX81" fmla="*/ 966728 w 1130300"/>
                <a:gd name="connsiteY81" fmla="*/ 206294 h 393700"/>
                <a:gd name="connsiteX82" fmla="*/ 992160 w 1130300"/>
                <a:gd name="connsiteY82" fmla="*/ 220939 h 393700"/>
                <a:gd name="connsiteX83" fmla="*/ 1012682 w 1130300"/>
                <a:gd name="connsiteY83" fmla="*/ 194981 h 393700"/>
                <a:gd name="connsiteX84" fmla="*/ 1040921 w 1130300"/>
                <a:gd name="connsiteY84" fmla="*/ 180247 h 393700"/>
                <a:gd name="connsiteX85" fmla="*/ 1062758 w 1130300"/>
                <a:gd name="connsiteY85" fmla="*/ 180247 h 393700"/>
                <a:gd name="connsiteX86" fmla="*/ 1083805 w 1130300"/>
                <a:gd name="connsiteY86" fmla="*/ 188754 h 393700"/>
                <a:gd name="connsiteX87" fmla="*/ 1102047 w 1130300"/>
                <a:gd name="connsiteY87" fmla="*/ 197524 h 393700"/>
                <a:gd name="connsiteX88" fmla="*/ 1128444 w 1130300"/>
                <a:gd name="connsiteY88" fmla="*/ 202172 h 393700"/>
                <a:gd name="connsiteX89" fmla="*/ 1128883 w 1130300"/>
                <a:gd name="connsiteY89" fmla="*/ 281978 h 393700"/>
                <a:gd name="connsiteX90" fmla="*/ 1129321 w 1130300"/>
                <a:gd name="connsiteY90" fmla="*/ 362310 h 393700"/>
                <a:gd name="connsiteX91" fmla="*/ 1107396 w 1130300"/>
                <a:gd name="connsiteY91" fmla="*/ 342051 h 393700"/>
                <a:gd name="connsiteX92" fmla="*/ 1082402 w 1130300"/>
                <a:gd name="connsiteY92" fmla="*/ 337052 h 393700"/>
                <a:gd name="connsiteX93" fmla="*/ 1076351 w 1130300"/>
                <a:gd name="connsiteY93" fmla="*/ 344068 h 393700"/>
                <a:gd name="connsiteX94" fmla="*/ 1045218 w 1130300"/>
                <a:gd name="connsiteY94" fmla="*/ 344858 h 393700"/>
                <a:gd name="connsiteX95" fmla="*/ 1055654 w 1130300"/>
                <a:gd name="connsiteY95" fmla="*/ 324774 h 393700"/>
                <a:gd name="connsiteX96" fmla="*/ 1071177 w 1130300"/>
                <a:gd name="connsiteY96" fmla="*/ 317934 h 393700"/>
                <a:gd name="connsiteX97" fmla="*/ 1064775 w 1130300"/>
                <a:gd name="connsiteY97" fmla="*/ 291186 h 393700"/>
                <a:gd name="connsiteX98" fmla="*/ 1052935 w 1130300"/>
                <a:gd name="connsiteY98" fmla="*/ 270577 h 393700"/>
                <a:gd name="connsiteX99" fmla="*/ 1005227 w 1130300"/>
                <a:gd name="connsiteY99" fmla="*/ 249792 h 393700"/>
                <a:gd name="connsiteX100" fmla="*/ 984969 w 1130300"/>
                <a:gd name="connsiteY100" fmla="*/ 247775 h 393700"/>
                <a:gd name="connsiteX101" fmla="*/ 948048 w 1130300"/>
                <a:gd name="connsiteY101" fmla="*/ 225149 h 393700"/>
                <a:gd name="connsiteX102" fmla="*/ 940769 w 1130300"/>
                <a:gd name="connsiteY102" fmla="*/ 237076 h 393700"/>
                <a:gd name="connsiteX103" fmla="*/ 931297 w 1130300"/>
                <a:gd name="connsiteY103" fmla="*/ 239268 h 393700"/>
                <a:gd name="connsiteX104" fmla="*/ 925685 w 1130300"/>
                <a:gd name="connsiteY104" fmla="*/ 230323 h 393700"/>
                <a:gd name="connsiteX105" fmla="*/ 925597 w 1130300"/>
                <a:gd name="connsiteY105" fmla="*/ 219712 h 393700"/>
                <a:gd name="connsiteX106" fmla="*/ 906830 w 1130300"/>
                <a:gd name="connsiteY106" fmla="*/ 207697 h 393700"/>
                <a:gd name="connsiteX107" fmla="*/ 933315 w 1130300"/>
                <a:gd name="connsiteY107" fmla="*/ 198927 h 393700"/>
                <a:gd name="connsiteX108" fmla="*/ 950855 w 1130300"/>
                <a:gd name="connsiteY108" fmla="*/ 199366 h 393700"/>
                <a:gd name="connsiteX109" fmla="*/ 948749 w 1130300"/>
                <a:gd name="connsiteY109" fmla="*/ 192876 h 393700"/>
                <a:gd name="connsiteX110" fmla="*/ 912793 w 1130300"/>
                <a:gd name="connsiteY110" fmla="*/ 192788 h 393700"/>
                <a:gd name="connsiteX111" fmla="*/ 903059 w 1130300"/>
                <a:gd name="connsiteY111" fmla="*/ 178230 h 393700"/>
                <a:gd name="connsiteX112" fmla="*/ 881134 w 1130300"/>
                <a:gd name="connsiteY112" fmla="*/ 173758 h 393700"/>
                <a:gd name="connsiteX113" fmla="*/ 870698 w 1130300"/>
                <a:gd name="connsiteY113" fmla="*/ 161655 h 393700"/>
                <a:gd name="connsiteX114" fmla="*/ 903848 w 1130300"/>
                <a:gd name="connsiteY114" fmla="*/ 155779 h 393700"/>
                <a:gd name="connsiteX115" fmla="*/ 916476 w 1130300"/>
                <a:gd name="connsiteY115" fmla="*/ 147799 h 393700"/>
                <a:gd name="connsiteX116" fmla="*/ 955941 w 1130300"/>
                <a:gd name="connsiteY116" fmla="*/ 157797 h 393700"/>
                <a:gd name="connsiteX117" fmla="*/ 959887 w 1130300"/>
                <a:gd name="connsiteY117" fmla="*/ 166742 h 393700"/>
                <a:gd name="connsiteX118" fmla="*/ 740992 w 1130300"/>
                <a:gd name="connsiteY118" fmla="*/ 103950 h 393700"/>
                <a:gd name="connsiteX119" fmla="*/ 721259 w 1130300"/>
                <a:gd name="connsiteY119" fmla="*/ 128154 h 393700"/>
                <a:gd name="connsiteX120" fmla="*/ 702755 w 1130300"/>
                <a:gd name="connsiteY120" fmla="*/ 132890 h 393700"/>
                <a:gd name="connsiteX121" fmla="*/ 679076 w 1130300"/>
                <a:gd name="connsiteY121" fmla="*/ 128154 h 393700"/>
                <a:gd name="connsiteX122" fmla="*/ 638121 w 1130300"/>
                <a:gd name="connsiteY122" fmla="*/ 129382 h 393700"/>
                <a:gd name="connsiteX123" fmla="*/ 616635 w 1130300"/>
                <a:gd name="connsiteY123" fmla="*/ 132890 h 393700"/>
                <a:gd name="connsiteX124" fmla="*/ 613127 w 1130300"/>
                <a:gd name="connsiteY124" fmla="*/ 151395 h 393700"/>
                <a:gd name="connsiteX125" fmla="*/ 635140 w 1130300"/>
                <a:gd name="connsiteY125" fmla="*/ 173144 h 393700"/>
                <a:gd name="connsiteX126" fmla="*/ 648382 w 1130300"/>
                <a:gd name="connsiteY126" fmla="*/ 162094 h 393700"/>
                <a:gd name="connsiteX127" fmla="*/ 694249 w 1130300"/>
                <a:gd name="connsiteY127" fmla="*/ 153762 h 393700"/>
                <a:gd name="connsiteX128" fmla="*/ 692231 w 1130300"/>
                <a:gd name="connsiteY128" fmla="*/ 164988 h 393700"/>
                <a:gd name="connsiteX129" fmla="*/ 681532 w 1130300"/>
                <a:gd name="connsiteY129" fmla="*/ 161480 h 393700"/>
                <a:gd name="connsiteX130" fmla="*/ 670833 w 1130300"/>
                <a:gd name="connsiteY130" fmla="*/ 175775 h 393700"/>
                <a:gd name="connsiteX131" fmla="*/ 649171 w 1130300"/>
                <a:gd name="connsiteY131" fmla="*/ 185246 h 393700"/>
                <a:gd name="connsiteX132" fmla="*/ 672412 w 1130300"/>
                <a:gd name="connsiteY132" fmla="*/ 216554 h 393700"/>
                <a:gd name="connsiteX133" fmla="*/ 667939 w 1130300"/>
                <a:gd name="connsiteY133" fmla="*/ 224974 h 393700"/>
                <a:gd name="connsiteX134" fmla="*/ 690039 w 1130300"/>
                <a:gd name="connsiteY134" fmla="*/ 253213 h 393700"/>
                <a:gd name="connsiteX135" fmla="*/ 689864 w 1130300"/>
                <a:gd name="connsiteY135" fmla="*/ 269349 h 393700"/>
                <a:gd name="connsiteX136" fmla="*/ 676709 w 1130300"/>
                <a:gd name="connsiteY136" fmla="*/ 276540 h 393700"/>
                <a:gd name="connsiteX137" fmla="*/ 667062 w 1130300"/>
                <a:gd name="connsiteY137" fmla="*/ 267946 h 393700"/>
                <a:gd name="connsiteX138" fmla="*/ 678989 w 1130300"/>
                <a:gd name="connsiteY138" fmla="*/ 247863 h 393700"/>
                <a:gd name="connsiteX139" fmla="*/ 654872 w 1130300"/>
                <a:gd name="connsiteY139" fmla="*/ 257335 h 393700"/>
                <a:gd name="connsiteX140" fmla="*/ 648733 w 1130300"/>
                <a:gd name="connsiteY140" fmla="*/ 250582 h 393700"/>
                <a:gd name="connsiteX141" fmla="*/ 651890 w 1130300"/>
                <a:gd name="connsiteY141" fmla="*/ 241110 h 393700"/>
                <a:gd name="connsiteX142" fmla="*/ 634175 w 1130300"/>
                <a:gd name="connsiteY142" fmla="*/ 226728 h 393700"/>
                <a:gd name="connsiteX143" fmla="*/ 636017 w 1130300"/>
                <a:gd name="connsiteY143" fmla="*/ 202874 h 393700"/>
                <a:gd name="connsiteX144" fmla="*/ 619617 w 1130300"/>
                <a:gd name="connsiteY144" fmla="*/ 210328 h 393700"/>
                <a:gd name="connsiteX145" fmla="*/ 621722 w 1130300"/>
                <a:gd name="connsiteY145" fmla="*/ 238830 h 393700"/>
                <a:gd name="connsiteX146" fmla="*/ 622686 w 1130300"/>
                <a:gd name="connsiteY146" fmla="*/ 273909 h 393700"/>
                <a:gd name="connsiteX147" fmla="*/ 607076 w 1130300"/>
                <a:gd name="connsiteY147" fmla="*/ 277505 h 393700"/>
                <a:gd name="connsiteX148" fmla="*/ 596552 w 1130300"/>
                <a:gd name="connsiteY148" fmla="*/ 270314 h 393700"/>
                <a:gd name="connsiteX149" fmla="*/ 603568 w 1130300"/>
                <a:gd name="connsiteY149" fmla="*/ 247775 h 393700"/>
                <a:gd name="connsiteX150" fmla="*/ 599797 w 1130300"/>
                <a:gd name="connsiteY150" fmla="*/ 224184 h 393700"/>
                <a:gd name="connsiteX151" fmla="*/ 589449 w 1130300"/>
                <a:gd name="connsiteY151" fmla="*/ 224009 h 393700"/>
                <a:gd name="connsiteX152" fmla="*/ 581819 w 1130300"/>
                <a:gd name="connsiteY152" fmla="*/ 207258 h 393700"/>
                <a:gd name="connsiteX153" fmla="*/ 591992 w 1130300"/>
                <a:gd name="connsiteY153" fmla="*/ 191210 h 393700"/>
                <a:gd name="connsiteX154" fmla="*/ 595500 w 1130300"/>
                <a:gd name="connsiteY154" fmla="*/ 171828 h 393700"/>
                <a:gd name="connsiteX155" fmla="*/ 607865 w 1130300"/>
                <a:gd name="connsiteY155" fmla="*/ 134995 h 393700"/>
                <a:gd name="connsiteX156" fmla="*/ 613040 w 1130300"/>
                <a:gd name="connsiteY156" fmla="*/ 124910 h 393700"/>
                <a:gd name="connsiteX157" fmla="*/ 633912 w 1130300"/>
                <a:gd name="connsiteY157" fmla="*/ 106756 h 393700"/>
                <a:gd name="connsiteX158" fmla="*/ 653118 w 1130300"/>
                <a:gd name="connsiteY158" fmla="*/ 113947 h 393700"/>
                <a:gd name="connsiteX159" fmla="*/ 684163 w 1130300"/>
                <a:gd name="connsiteY159" fmla="*/ 117367 h 393700"/>
                <a:gd name="connsiteX160" fmla="*/ 712402 w 1130300"/>
                <a:gd name="connsiteY160" fmla="*/ 116315 h 393700"/>
                <a:gd name="connsiteX161" fmla="*/ 736694 w 1130300"/>
                <a:gd name="connsiteY161" fmla="*/ 98600 h 393700"/>
                <a:gd name="connsiteX162" fmla="*/ 740992 w 1130300"/>
                <a:gd name="connsiteY162" fmla="*/ 103950 h 393700"/>
                <a:gd name="connsiteX163" fmla="*/ 825796 w 1130300"/>
                <a:gd name="connsiteY163" fmla="*/ 110966 h 393700"/>
                <a:gd name="connsiteX164" fmla="*/ 824481 w 1130300"/>
                <a:gd name="connsiteY164" fmla="*/ 132276 h 393700"/>
                <a:gd name="connsiteX165" fmla="*/ 811764 w 1130300"/>
                <a:gd name="connsiteY165" fmla="*/ 129909 h 393700"/>
                <a:gd name="connsiteX166" fmla="*/ 807993 w 1130300"/>
                <a:gd name="connsiteY166" fmla="*/ 144729 h 393700"/>
                <a:gd name="connsiteX167" fmla="*/ 818167 w 1130300"/>
                <a:gd name="connsiteY167" fmla="*/ 157621 h 393700"/>
                <a:gd name="connsiteX168" fmla="*/ 811238 w 1130300"/>
                <a:gd name="connsiteY168" fmla="*/ 160515 h 393700"/>
                <a:gd name="connsiteX169" fmla="*/ 801328 w 1130300"/>
                <a:gd name="connsiteY169" fmla="*/ 145080 h 393700"/>
                <a:gd name="connsiteX170" fmla="*/ 794050 w 1130300"/>
                <a:gd name="connsiteY170" fmla="*/ 113860 h 393700"/>
                <a:gd name="connsiteX171" fmla="*/ 798961 w 1130300"/>
                <a:gd name="connsiteY171" fmla="*/ 94303 h 393700"/>
                <a:gd name="connsiteX172" fmla="*/ 807117 w 1130300"/>
                <a:gd name="connsiteY172" fmla="*/ 85445 h 393700"/>
                <a:gd name="connsiteX173" fmla="*/ 808871 w 1130300"/>
                <a:gd name="connsiteY173" fmla="*/ 98775 h 393700"/>
                <a:gd name="connsiteX174" fmla="*/ 823428 w 1130300"/>
                <a:gd name="connsiteY174" fmla="*/ 100880 h 393700"/>
                <a:gd name="connsiteX175" fmla="*/ 825796 w 1130300"/>
                <a:gd name="connsiteY175" fmla="*/ 110966 h 393700"/>
                <a:gd name="connsiteX176" fmla="*/ 559894 w 1130300"/>
                <a:gd name="connsiteY176" fmla="*/ 93952 h 393700"/>
                <a:gd name="connsiteX177" fmla="*/ 587432 w 1130300"/>
                <a:gd name="connsiteY177" fmla="*/ 116578 h 393700"/>
                <a:gd name="connsiteX178" fmla="*/ 558316 w 1130300"/>
                <a:gd name="connsiteY178" fmla="*/ 119472 h 393700"/>
                <a:gd name="connsiteX179" fmla="*/ 550072 w 1130300"/>
                <a:gd name="connsiteY179" fmla="*/ 136135 h 393700"/>
                <a:gd name="connsiteX180" fmla="*/ 551124 w 1130300"/>
                <a:gd name="connsiteY180" fmla="*/ 158235 h 393700"/>
                <a:gd name="connsiteX181" fmla="*/ 527446 w 1130300"/>
                <a:gd name="connsiteY181" fmla="*/ 174985 h 393700"/>
                <a:gd name="connsiteX182" fmla="*/ 526920 w 1130300"/>
                <a:gd name="connsiteY182" fmla="*/ 199278 h 393700"/>
                <a:gd name="connsiteX183" fmla="*/ 517448 w 1130300"/>
                <a:gd name="connsiteY183" fmla="*/ 236725 h 393700"/>
                <a:gd name="connsiteX184" fmla="*/ 513853 w 1130300"/>
                <a:gd name="connsiteY184" fmla="*/ 228043 h 393700"/>
                <a:gd name="connsiteX185" fmla="*/ 485877 w 1130300"/>
                <a:gd name="connsiteY185" fmla="*/ 239093 h 393700"/>
                <a:gd name="connsiteX186" fmla="*/ 476142 w 1130300"/>
                <a:gd name="connsiteY186" fmla="*/ 224097 h 393700"/>
                <a:gd name="connsiteX187" fmla="*/ 458603 w 1130300"/>
                <a:gd name="connsiteY187" fmla="*/ 222693 h 393700"/>
                <a:gd name="connsiteX188" fmla="*/ 446325 w 1130300"/>
                <a:gd name="connsiteY188" fmla="*/ 214888 h 393700"/>
                <a:gd name="connsiteX189" fmla="*/ 417121 w 1130300"/>
                <a:gd name="connsiteY189" fmla="*/ 223658 h 393700"/>
                <a:gd name="connsiteX190" fmla="*/ 408176 w 1130300"/>
                <a:gd name="connsiteY190" fmla="*/ 211819 h 393700"/>
                <a:gd name="connsiteX191" fmla="*/ 392039 w 1130300"/>
                <a:gd name="connsiteY191" fmla="*/ 213134 h 393700"/>
                <a:gd name="connsiteX192" fmla="*/ 371781 w 1130300"/>
                <a:gd name="connsiteY192" fmla="*/ 210328 h 393700"/>
                <a:gd name="connsiteX193" fmla="*/ 368010 w 1130300"/>
                <a:gd name="connsiteY193" fmla="*/ 177529 h 393700"/>
                <a:gd name="connsiteX194" fmla="*/ 355732 w 1130300"/>
                <a:gd name="connsiteY194" fmla="*/ 170776 h 393700"/>
                <a:gd name="connsiteX195" fmla="*/ 343893 w 1130300"/>
                <a:gd name="connsiteY195" fmla="*/ 149904 h 393700"/>
                <a:gd name="connsiteX196" fmla="*/ 340472 w 1130300"/>
                <a:gd name="connsiteY196" fmla="*/ 128505 h 393700"/>
                <a:gd name="connsiteX197" fmla="*/ 343367 w 1130300"/>
                <a:gd name="connsiteY197" fmla="*/ 105879 h 393700"/>
                <a:gd name="connsiteX198" fmla="*/ 358012 w 1130300"/>
                <a:gd name="connsiteY198" fmla="*/ 89655 h 393700"/>
                <a:gd name="connsiteX199" fmla="*/ 362134 w 1130300"/>
                <a:gd name="connsiteY199" fmla="*/ 105967 h 393700"/>
                <a:gd name="connsiteX200" fmla="*/ 378972 w 1130300"/>
                <a:gd name="connsiteY200" fmla="*/ 119735 h 393700"/>
                <a:gd name="connsiteX201" fmla="*/ 394846 w 1130300"/>
                <a:gd name="connsiteY201" fmla="*/ 114737 h 393700"/>
                <a:gd name="connsiteX202" fmla="*/ 410543 w 1130300"/>
                <a:gd name="connsiteY202" fmla="*/ 116490 h 393700"/>
                <a:gd name="connsiteX203" fmla="*/ 424838 w 1130300"/>
                <a:gd name="connsiteY203" fmla="*/ 104125 h 393700"/>
                <a:gd name="connsiteX204" fmla="*/ 436590 w 1130300"/>
                <a:gd name="connsiteY204" fmla="*/ 102020 h 393700"/>
                <a:gd name="connsiteX205" fmla="*/ 459830 w 1130300"/>
                <a:gd name="connsiteY205" fmla="*/ 108861 h 393700"/>
                <a:gd name="connsiteX206" fmla="*/ 479913 w 1130300"/>
                <a:gd name="connsiteY206" fmla="*/ 103686 h 393700"/>
                <a:gd name="connsiteX207" fmla="*/ 492542 w 1130300"/>
                <a:gd name="connsiteY207" fmla="*/ 69659 h 393700"/>
                <a:gd name="connsiteX208" fmla="*/ 502013 w 1130300"/>
                <a:gd name="connsiteY208" fmla="*/ 61153 h 393700"/>
                <a:gd name="connsiteX209" fmla="*/ 510520 w 1130300"/>
                <a:gd name="connsiteY209" fmla="*/ 33352 h 393700"/>
                <a:gd name="connsiteX210" fmla="*/ 538759 w 1130300"/>
                <a:gd name="connsiteY210" fmla="*/ 33352 h 393700"/>
                <a:gd name="connsiteX211" fmla="*/ 560070 w 1130300"/>
                <a:gd name="connsiteY211" fmla="*/ 37474 h 393700"/>
                <a:gd name="connsiteX212" fmla="*/ 546126 w 1130300"/>
                <a:gd name="connsiteY212" fmla="*/ 59574 h 393700"/>
                <a:gd name="connsiteX213" fmla="*/ 564191 w 1130300"/>
                <a:gd name="connsiteY213" fmla="*/ 82727 h 393700"/>
                <a:gd name="connsiteX214" fmla="*/ 559894 w 1130300"/>
                <a:gd name="connsiteY214" fmla="*/ 93952 h 393700"/>
                <a:gd name="connsiteX215" fmla="*/ 263385 w 1130300"/>
                <a:gd name="connsiteY215" fmla="*/ 281802 h 393700"/>
                <a:gd name="connsiteX216" fmla="*/ 236199 w 1130300"/>
                <a:gd name="connsiteY216" fmla="*/ 282328 h 393700"/>
                <a:gd name="connsiteX217" fmla="*/ 215502 w 1130300"/>
                <a:gd name="connsiteY217" fmla="*/ 261807 h 393700"/>
                <a:gd name="connsiteX218" fmla="*/ 183931 w 1130300"/>
                <a:gd name="connsiteY218" fmla="*/ 241812 h 393700"/>
                <a:gd name="connsiteX219" fmla="*/ 173407 w 1130300"/>
                <a:gd name="connsiteY219" fmla="*/ 226991 h 393700"/>
                <a:gd name="connsiteX220" fmla="*/ 154815 w 1130300"/>
                <a:gd name="connsiteY220" fmla="*/ 207083 h 393700"/>
                <a:gd name="connsiteX221" fmla="*/ 142624 w 1130300"/>
                <a:gd name="connsiteY221" fmla="*/ 188754 h 393700"/>
                <a:gd name="connsiteX222" fmla="*/ 123945 w 1130300"/>
                <a:gd name="connsiteY222" fmla="*/ 154552 h 393700"/>
                <a:gd name="connsiteX223" fmla="*/ 102371 w 1130300"/>
                <a:gd name="connsiteY223" fmla="*/ 134206 h 393700"/>
                <a:gd name="connsiteX224" fmla="*/ 95180 w 1130300"/>
                <a:gd name="connsiteY224" fmla="*/ 113246 h 393700"/>
                <a:gd name="connsiteX225" fmla="*/ 86146 w 1130300"/>
                <a:gd name="connsiteY225" fmla="*/ 94215 h 393700"/>
                <a:gd name="connsiteX226" fmla="*/ 63959 w 1130300"/>
                <a:gd name="connsiteY226" fmla="*/ 78868 h 393700"/>
                <a:gd name="connsiteX227" fmla="*/ 51067 w 1130300"/>
                <a:gd name="connsiteY227" fmla="*/ 57908 h 393700"/>
                <a:gd name="connsiteX228" fmla="*/ 32563 w 1130300"/>
                <a:gd name="connsiteY228" fmla="*/ 44227 h 393700"/>
                <a:gd name="connsiteX229" fmla="*/ 6955 w 1130300"/>
                <a:gd name="connsiteY229" fmla="*/ 17216 h 393700"/>
                <a:gd name="connsiteX230" fmla="*/ 4763 w 1130300"/>
                <a:gd name="connsiteY230" fmla="*/ 4763 h 393700"/>
                <a:gd name="connsiteX231" fmla="*/ 20636 w 1130300"/>
                <a:gd name="connsiteY231" fmla="*/ 5727 h 393700"/>
                <a:gd name="connsiteX232" fmla="*/ 58697 w 1130300"/>
                <a:gd name="connsiteY232" fmla="*/ 10463 h 393700"/>
                <a:gd name="connsiteX233" fmla="*/ 80446 w 1130300"/>
                <a:gd name="connsiteY233" fmla="*/ 34405 h 393700"/>
                <a:gd name="connsiteX234" fmla="*/ 99477 w 1130300"/>
                <a:gd name="connsiteY234" fmla="*/ 50980 h 393700"/>
                <a:gd name="connsiteX235" fmla="*/ 113070 w 1130300"/>
                <a:gd name="connsiteY235" fmla="*/ 61153 h 393700"/>
                <a:gd name="connsiteX236" fmla="*/ 136398 w 1130300"/>
                <a:gd name="connsiteY236" fmla="*/ 87462 h 393700"/>
                <a:gd name="connsiteX237" fmla="*/ 161392 w 1130300"/>
                <a:gd name="connsiteY237" fmla="*/ 87813 h 393700"/>
                <a:gd name="connsiteX238" fmla="*/ 182089 w 1130300"/>
                <a:gd name="connsiteY238" fmla="*/ 104564 h 393700"/>
                <a:gd name="connsiteX239" fmla="*/ 196296 w 1130300"/>
                <a:gd name="connsiteY239" fmla="*/ 124997 h 393700"/>
                <a:gd name="connsiteX240" fmla="*/ 214976 w 1130300"/>
                <a:gd name="connsiteY240" fmla="*/ 136135 h 393700"/>
                <a:gd name="connsiteX241" fmla="*/ 205154 w 1130300"/>
                <a:gd name="connsiteY241" fmla="*/ 156043 h 393700"/>
                <a:gd name="connsiteX242" fmla="*/ 219273 w 1130300"/>
                <a:gd name="connsiteY242" fmla="*/ 164549 h 393700"/>
                <a:gd name="connsiteX243" fmla="*/ 228130 w 1130300"/>
                <a:gd name="connsiteY243" fmla="*/ 165163 h 393700"/>
                <a:gd name="connsiteX244" fmla="*/ 232340 w 1130300"/>
                <a:gd name="connsiteY244" fmla="*/ 182177 h 393700"/>
                <a:gd name="connsiteX245" fmla="*/ 240935 w 1130300"/>
                <a:gd name="connsiteY245" fmla="*/ 195858 h 393700"/>
                <a:gd name="connsiteX246" fmla="*/ 259001 w 1130300"/>
                <a:gd name="connsiteY246" fmla="*/ 198050 h 393700"/>
                <a:gd name="connsiteX247" fmla="*/ 270927 w 1130300"/>
                <a:gd name="connsiteY247" fmla="*/ 213485 h 393700"/>
                <a:gd name="connsiteX248" fmla="*/ 264788 w 1130300"/>
                <a:gd name="connsiteY248" fmla="*/ 243917 h 393700"/>
                <a:gd name="connsiteX249" fmla="*/ 263385 w 1130300"/>
                <a:gd name="connsiteY249" fmla="*/ 281802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130300" h="393700">
                  <a:moveTo>
                    <a:pt x="629702" y="390110"/>
                  </a:moveTo>
                  <a:lnTo>
                    <a:pt x="619354" y="390548"/>
                  </a:lnTo>
                  <a:lnTo>
                    <a:pt x="586730" y="373184"/>
                  </a:lnTo>
                  <a:lnTo>
                    <a:pt x="609619" y="368273"/>
                  </a:lnTo>
                  <a:lnTo>
                    <a:pt x="622511" y="375815"/>
                  </a:lnTo>
                  <a:lnTo>
                    <a:pt x="631105" y="383357"/>
                  </a:lnTo>
                  <a:lnTo>
                    <a:pt x="629702" y="390110"/>
                  </a:lnTo>
                  <a:close/>
                  <a:moveTo>
                    <a:pt x="721172" y="387654"/>
                  </a:moveTo>
                  <a:lnTo>
                    <a:pt x="700124" y="393092"/>
                  </a:lnTo>
                  <a:lnTo>
                    <a:pt x="697142" y="390110"/>
                  </a:lnTo>
                  <a:lnTo>
                    <a:pt x="699335" y="381691"/>
                  </a:lnTo>
                  <a:lnTo>
                    <a:pt x="709946" y="366607"/>
                  </a:lnTo>
                  <a:lnTo>
                    <a:pt x="734239" y="356785"/>
                  </a:lnTo>
                  <a:lnTo>
                    <a:pt x="736694" y="361696"/>
                  </a:lnTo>
                  <a:lnTo>
                    <a:pt x="737133" y="369238"/>
                  </a:lnTo>
                  <a:lnTo>
                    <a:pt x="721172" y="387654"/>
                  </a:lnTo>
                  <a:close/>
                  <a:moveTo>
                    <a:pt x="560508" y="337052"/>
                  </a:moveTo>
                  <a:lnTo>
                    <a:pt x="569366" y="343630"/>
                  </a:lnTo>
                  <a:lnTo>
                    <a:pt x="584538" y="341613"/>
                  </a:lnTo>
                  <a:lnTo>
                    <a:pt x="590677" y="352137"/>
                  </a:lnTo>
                  <a:lnTo>
                    <a:pt x="562262" y="357135"/>
                  </a:lnTo>
                  <a:lnTo>
                    <a:pt x="545249" y="360468"/>
                  </a:lnTo>
                  <a:lnTo>
                    <a:pt x="532006" y="360293"/>
                  </a:lnTo>
                  <a:lnTo>
                    <a:pt x="540425" y="346085"/>
                  </a:lnTo>
                  <a:lnTo>
                    <a:pt x="553931" y="345910"/>
                  </a:lnTo>
                  <a:lnTo>
                    <a:pt x="560508" y="337052"/>
                  </a:lnTo>
                  <a:close/>
                  <a:moveTo>
                    <a:pt x="683549" y="336965"/>
                  </a:moveTo>
                  <a:lnTo>
                    <a:pt x="679954" y="350646"/>
                  </a:lnTo>
                  <a:lnTo>
                    <a:pt x="643032" y="357661"/>
                  </a:lnTo>
                  <a:lnTo>
                    <a:pt x="610321" y="354592"/>
                  </a:lnTo>
                  <a:lnTo>
                    <a:pt x="610233" y="345559"/>
                  </a:lnTo>
                  <a:lnTo>
                    <a:pt x="629790" y="340385"/>
                  </a:lnTo>
                  <a:lnTo>
                    <a:pt x="645225" y="347752"/>
                  </a:lnTo>
                  <a:lnTo>
                    <a:pt x="661624" y="345910"/>
                  </a:lnTo>
                  <a:lnTo>
                    <a:pt x="683549" y="336965"/>
                  </a:lnTo>
                  <a:close/>
                  <a:moveTo>
                    <a:pt x="332404" y="304604"/>
                  </a:moveTo>
                  <a:lnTo>
                    <a:pt x="379498" y="307059"/>
                  </a:lnTo>
                  <a:lnTo>
                    <a:pt x="384936" y="296886"/>
                  </a:lnTo>
                  <a:lnTo>
                    <a:pt x="430539" y="308726"/>
                  </a:lnTo>
                  <a:lnTo>
                    <a:pt x="439484" y="324687"/>
                  </a:lnTo>
                  <a:lnTo>
                    <a:pt x="476405" y="329159"/>
                  </a:lnTo>
                  <a:lnTo>
                    <a:pt x="506573" y="343805"/>
                  </a:lnTo>
                  <a:lnTo>
                    <a:pt x="478510" y="353189"/>
                  </a:lnTo>
                  <a:lnTo>
                    <a:pt x="451499" y="343279"/>
                  </a:lnTo>
                  <a:lnTo>
                    <a:pt x="429223" y="343980"/>
                  </a:lnTo>
                  <a:lnTo>
                    <a:pt x="403703" y="342139"/>
                  </a:lnTo>
                  <a:lnTo>
                    <a:pt x="380726" y="337666"/>
                  </a:lnTo>
                  <a:lnTo>
                    <a:pt x="352224" y="328283"/>
                  </a:lnTo>
                  <a:lnTo>
                    <a:pt x="334158" y="325827"/>
                  </a:lnTo>
                  <a:lnTo>
                    <a:pt x="323897" y="328896"/>
                  </a:lnTo>
                  <a:lnTo>
                    <a:pt x="279083" y="318724"/>
                  </a:lnTo>
                  <a:lnTo>
                    <a:pt x="274786" y="308112"/>
                  </a:lnTo>
                  <a:lnTo>
                    <a:pt x="252248" y="306270"/>
                  </a:lnTo>
                  <a:lnTo>
                    <a:pt x="269086" y="282767"/>
                  </a:lnTo>
                  <a:lnTo>
                    <a:pt x="298903" y="284258"/>
                  </a:lnTo>
                  <a:lnTo>
                    <a:pt x="318723" y="293817"/>
                  </a:lnTo>
                  <a:lnTo>
                    <a:pt x="328896" y="295659"/>
                  </a:lnTo>
                  <a:lnTo>
                    <a:pt x="332404" y="304604"/>
                  </a:lnTo>
                  <a:close/>
                  <a:moveTo>
                    <a:pt x="974182" y="290748"/>
                  </a:moveTo>
                  <a:lnTo>
                    <a:pt x="961554" y="307498"/>
                  </a:lnTo>
                  <a:lnTo>
                    <a:pt x="959186" y="288994"/>
                  </a:lnTo>
                  <a:lnTo>
                    <a:pt x="963570" y="280136"/>
                  </a:lnTo>
                  <a:lnTo>
                    <a:pt x="968745" y="271805"/>
                  </a:lnTo>
                  <a:lnTo>
                    <a:pt x="974358" y="278996"/>
                  </a:lnTo>
                  <a:lnTo>
                    <a:pt x="974182" y="290748"/>
                  </a:lnTo>
                  <a:close/>
                  <a:moveTo>
                    <a:pt x="790366" y="223132"/>
                  </a:moveTo>
                  <a:lnTo>
                    <a:pt x="781158" y="231288"/>
                  </a:lnTo>
                  <a:lnTo>
                    <a:pt x="764144" y="226815"/>
                  </a:lnTo>
                  <a:lnTo>
                    <a:pt x="759321" y="216291"/>
                  </a:lnTo>
                  <a:lnTo>
                    <a:pt x="784227" y="215151"/>
                  </a:lnTo>
                  <a:lnTo>
                    <a:pt x="790366" y="223132"/>
                  </a:lnTo>
                  <a:close/>
                  <a:moveTo>
                    <a:pt x="869646" y="214274"/>
                  </a:moveTo>
                  <a:lnTo>
                    <a:pt x="878591" y="232954"/>
                  </a:lnTo>
                  <a:lnTo>
                    <a:pt x="857806" y="222869"/>
                  </a:lnTo>
                  <a:lnTo>
                    <a:pt x="837285" y="220852"/>
                  </a:lnTo>
                  <a:lnTo>
                    <a:pt x="823428" y="222430"/>
                  </a:lnTo>
                  <a:lnTo>
                    <a:pt x="806415" y="221553"/>
                  </a:lnTo>
                  <a:lnTo>
                    <a:pt x="812290" y="208135"/>
                  </a:lnTo>
                  <a:lnTo>
                    <a:pt x="842634" y="207083"/>
                  </a:lnTo>
                  <a:lnTo>
                    <a:pt x="869646" y="214274"/>
                  </a:lnTo>
                  <a:close/>
                  <a:moveTo>
                    <a:pt x="959887" y="166742"/>
                  </a:moveTo>
                  <a:lnTo>
                    <a:pt x="966728" y="206294"/>
                  </a:lnTo>
                  <a:lnTo>
                    <a:pt x="992160" y="220939"/>
                  </a:lnTo>
                  <a:lnTo>
                    <a:pt x="1012682" y="194981"/>
                  </a:lnTo>
                  <a:lnTo>
                    <a:pt x="1040921" y="180247"/>
                  </a:lnTo>
                  <a:lnTo>
                    <a:pt x="1062758" y="180247"/>
                  </a:lnTo>
                  <a:lnTo>
                    <a:pt x="1083805" y="188754"/>
                  </a:lnTo>
                  <a:lnTo>
                    <a:pt x="1102047" y="197524"/>
                  </a:lnTo>
                  <a:lnTo>
                    <a:pt x="1128444" y="202172"/>
                  </a:lnTo>
                  <a:lnTo>
                    <a:pt x="1128883" y="281978"/>
                  </a:lnTo>
                  <a:lnTo>
                    <a:pt x="1129321" y="362310"/>
                  </a:lnTo>
                  <a:lnTo>
                    <a:pt x="1107396" y="342051"/>
                  </a:lnTo>
                  <a:lnTo>
                    <a:pt x="1082402" y="337052"/>
                  </a:lnTo>
                  <a:lnTo>
                    <a:pt x="1076351" y="344068"/>
                  </a:lnTo>
                  <a:lnTo>
                    <a:pt x="1045218" y="344858"/>
                  </a:lnTo>
                  <a:lnTo>
                    <a:pt x="1055654" y="324774"/>
                  </a:lnTo>
                  <a:lnTo>
                    <a:pt x="1071177" y="317934"/>
                  </a:lnTo>
                  <a:lnTo>
                    <a:pt x="1064775" y="291186"/>
                  </a:lnTo>
                  <a:lnTo>
                    <a:pt x="1052935" y="270577"/>
                  </a:lnTo>
                  <a:lnTo>
                    <a:pt x="1005227" y="249792"/>
                  </a:lnTo>
                  <a:lnTo>
                    <a:pt x="984969" y="247775"/>
                  </a:lnTo>
                  <a:lnTo>
                    <a:pt x="948048" y="225149"/>
                  </a:lnTo>
                  <a:lnTo>
                    <a:pt x="940769" y="237076"/>
                  </a:lnTo>
                  <a:lnTo>
                    <a:pt x="931297" y="239268"/>
                  </a:lnTo>
                  <a:lnTo>
                    <a:pt x="925685" y="230323"/>
                  </a:lnTo>
                  <a:lnTo>
                    <a:pt x="925597" y="219712"/>
                  </a:lnTo>
                  <a:lnTo>
                    <a:pt x="906830" y="207697"/>
                  </a:lnTo>
                  <a:lnTo>
                    <a:pt x="933315" y="198927"/>
                  </a:lnTo>
                  <a:lnTo>
                    <a:pt x="950855" y="199366"/>
                  </a:lnTo>
                  <a:lnTo>
                    <a:pt x="948749" y="192876"/>
                  </a:lnTo>
                  <a:lnTo>
                    <a:pt x="912793" y="192788"/>
                  </a:lnTo>
                  <a:lnTo>
                    <a:pt x="903059" y="178230"/>
                  </a:lnTo>
                  <a:lnTo>
                    <a:pt x="881134" y="173758"/>
                  </a:lnTo>
                  <a:lnTo>
                    <a:pt x="870698" y="161655"/>
                  </a:lnTo>
                  <a:lnTo>
                    <a:pt x="903848" y="155779"/>
                  </a:lnTo>
                  <a:lnTo>
                    <a:pt x="916476" y="147799"/>
                  </a:lnTo>
                  <a:lnTo>
                    <a:pt x="955941" y="157797"/>
                  </a:lnTo>
                  <a:lnTo>
                    <a:pt x="959887" y="166742"/>
                  </a:lnTo>
                  <a:close/>
                  <a:moveTo>
                    <a:pt x="740992" y="103950"/>
                  </a:moveTo>
                  <a:lnTo>
                    <a:pt x="721259" y="128154"/>
                  </a:lnTo>
                  <a:lnTo>
                    <a:pt x="702755" y="132890"/>
                  </a:lnTo>
                  <a:lnTo>
                    <a:pt x="679076" y="128154"/>
                  </a:lnTo>
                  <a:lnTo>
                    <a:pt x="638121" y="129382"/>
                  </a:lnTo>
                  <a:lnTo>
                    <a:pt x="616635" y="132890"/>
                  </a:lnTo>
                  <a:lnTo>
                    <a:pt x="613127" y="151395"/>
                  </a:lnTo>
                  <a:lnTo>
                    <a:pt x="635140" y="173144"/>
                  </a:lnTo>
                  <a:lnTo>
                    <a:pt x="648382" y="162094"/>
                  </a:lnTo>
                  <a:lnTo>
                    <a:pt x="694249" y="153762"/>
                  </a:lnTo>
                  <a:lnTo>
                    <a:pt x="692231" y="164988"/>
                  </a:lnTo>
                  <a:lnTo>
                    <a:pt x="681532" y="161480"/>
                  </a:lnTo>
                  <a:lnTo>
                    <a:pt x="670833" y="175775"/>
                  </a:lnTo>
                  <a:lnTo>
                    <a:pt x="649171" y="185246"/>
                  </a:lnTo>
                  <a:lnTo>
                    <a:pt x="672412" y="216554"/>
                  </a:lnTo>
                  <a:lnTo>
                    <a:pt x="667939" y="224974"/>
                  </a:lnTo>
                  <a:lnTo>
                    <a:pt x="690039" y="253213"/>
                  </a:lnTo>
                  <a:lnTo>
                    <a:pt x="689864" y="269349"/>
                  </a:lnTo>
                  <a:lnTo>
                    <a:pt x="676709" y="276540"/>
                  </a:lnTo>
                  <a:lnTo>
                    <a:pt x="667062" y="267946"/>
                  </a:lnTo>
                  <a:lnTo>
                    <a:pt x="678989" y="247863"/>
                  </a:lnTo>
                  <a:lnTo>
                    <a:pt x="654872" y="257335"/>
                  </a:lnTo>
                  <a:lnTo>
                    <a:pt x="648733" y="250582"/>
                  </a:lnTo>
                  <a:lnTo>
                    <a:pt x="651890" y="241110"/>
                  </a:lnTo>
                  <a:lnTo>
                    <a:pt x="634175" y="226728"/>
                  </a:lnTo>
                  <a:lnTo>
                    <a:pt x="636017" y="202874"/>
                  </a:lnTo>
                  <a:lnTo>
                    <a:pt x="619617" y="210328"/>
                  </a:lnTo>
                  <a:lnTo>
                    <a:pt x="621722" y="238830"/>
                  </a:lnTo>
                  <a:lnTo>
                    <a:pt x="622686" y="273909"/>
                  </a:lnTo>
                  <a:lnTo>
                    <a:pt x="607076" y="277505"/>
                  </a:lnTo>
                  <a:lnTo>
                    <a:pt x="596552" y="270314"/>
                  </a:lnTo>
                  <a:lnTo>
                    <a:pt x="603568" y="247775"/>
                  </a:lnTo>
                  <a:lnTo>
                    <a:pt x="599797" y="224184"/>
                  </a:lnTo>
                  <a:lnTo>
                    <a:pt x="589449" y="224009"/>
                  </a:lnTo>
                  <a:lnTo>
                    <a:pt x="581819" y="207258"/>
                  </a:lnTo>
                  <a:lnTo>
                    <a:pt x="591992" y="191210"/>
                  </a:lnTo>
                  <a:lnTo>
                    <a:pt x="595500" y="171828"/>
                  </a:lnTo>
                  <a:lnTo>
                    <a:pt x="607865" y="134995"/>
                  </a:lnTo>
                  <a:lnTo>
                    <a:pt x="613040" y="124910"/>
                  </a:lnTo>
                  <a:lnTo>
                    <a:pt x="633912" y="106756"/>
                  </a:lnTo>
                  <a:lnTo>
                    <a:pt x="653118" y="113947"/>
                  </a:lnTo>
                  <a:lnTo>
                    <a:pt x="684163" y="117367"/>
                  </a:lnTo>
                  <a:lnTo>
                    <a:pt x="712402" y="116315"/>
                  </a:lnTo>
                  <a:lnTo>
                    <a:pt x="736694" y="98600"/>
                  </a:lnTo>
                  <a:lnTo>
                    <a:pt x="740992" y="103950"/>
                  </a:lnTo>
                  <a:close/>
                  <a:moveTo>
                    <a:pt x="825796" y="110966"/>
                  </a:moveTo>
                  <a:lnTo>
                    <a:pt x="824481" y="132276"/>
                  </a:lnTo>
                  <a:lnTo>
                    <a:pt x="811764" y="129909"/>
                  </a:lnTo>
                  <a:lnTo>
                    <a:pt x="807993" y="144729"/>
                  </a:lnTo>
                  <a:lnTo>
                    <a:pt x="818167" y="157621"/>
                  </a:lnTo>
                  <a:lnTo>
                    <a:pt x="811238" y="160515"/>
                  </a:lnTo>
                  <a:lnTo>
                    <a:pt x="801328" y="145080"/>
                  </a:lnTo>
                  <a:lnTo>
                    <a:pt x="794050" y="113860"/>
                  </a:lnTo>
                  <a:lnTo>
                    <a:pt x="798961" y="94303"/>
                  </a:lnTo>
                  <a:lnTo>
                    <a:pt x="807117" y="85445"/>
                  </a:lnTo>
                  <a:lnTo>
                    <a:pt x="808871" y="98775"/>
                  </a:lnTo>
                  <a:lnTo>
                    <a:pt x="823428" y="100880"/>
                  </a:lnTo>
                  <a:lnTo>
                    <a:pt x="825796" y="110966"/>
                  </a:lnTo>
                  <a:close/>
                  <a:moveTo>
                    <a:pt x="559894" y="93952"/>
                  </a:moveTo>
                  <a:lnTo>
                    <a:pt x="587432" y="116578"/>
                  </a:lnTo>
                  <a:lnTo>
                    <a:pt x="558316" y="119472"/>
                  </a:lnTo>
                  <a:lnTo>
                    <a:pt x="550072" y="136135"/>
                  </a:lnTo>
                  <a:lnTo>
                    <a:pt x="551124" y="158235"/>
                  </a:lnTo>
                  <a:lnTo>
                    <a:pt x="527446" y="174985"/>
                  </a:lnTo>
                  <a:lnTo>
                    <a:pt x="526920" y="199278"/>
                  </a:lnTo>
                  <a:lnTo>
                    <a:pt x="517448" y="236725"/>
                  </a:lnTo>
                  <a:lnTo>
                    <a:pt x="513853" y="228043"/>
                  </a:lnTo>
                  <a:lnTo>
                    <a:pt x="485877" y="239093"/>
                  </a:lnTo>
                  <a:lnTo>
                    <a:pt x="476142" y="224097"/>
                  </a:lnTo>
                  <a:lnTo>
                    <a:pt x="458603" y="222693"/>
                  </a:lnTo>
                  <a:lnTo>
                    <a:pt x="446325" y="214888"/>
                  </a:lnTo>
                  <a:lnTo>
                    <a:pt x="417121" y="223658"/>
                  </a:lnTo>
                  <a:lnTo>
                    <a:pt x="408176" y="211819"/>
                  </a:lnTo>
                  <a:lnTo>
                    <a:pt x="392039" y="213134"/>
                  </a:lnTo>
                  <a:lnTo>
                    <a:pt x="371781" y="210328"/>
                  </a:lnTo>
                  <a:lnTo>
                    <a:pt x="368010" y="177529"/>
                  </a:lnTo>
                  <a:lnTo>
                    <a:pt x="355732" y="170776"/>
                  </a:lnTo>
                  <a:lnTo>
                    <a:pt x="343893" y="149904"/>
                  </a:lnTo>
                  <a:lnTo>
                    <a:pt x="340472" y="128505"/>
                  </a:lnTo>
                  <a:lnTo>
                    <a:pt x="343367" y="105879"/>
                  </a:lnTo>
                  <a:lnTo>
                    <a:pt x="358012" y="89655"/>
                  </a:lnTo>
                  <a:lnTo>
                    <a:pt x="362134" y="105967"/>
                  </a:lnTo>
                  <a:lnTo>
                    <a:pt x="378972" y="119735"/>
                  </a:lnTo>
                  <a:lnTo>
                    <a:pt x="394846" y="114737"/>
                  </a:lnTo>
                  <a:lnTo>
                    <a:pt x="410543" y="116490"/>
                  </a:lnTo>
                  <a:lnTo>
                    <a:pt x="424838" y="104125"/>
                  </a:lnTo>
                  <a:lnTo>
                    <a:pt x="436590" y="102020"/>
                  </a:lnTo>
                  <a:lnTo>
                    <a:pt x="459830" y="108861"/>
                  </a:lnTo>
                  <a:lnTo>
                    <a:pt x="479913" y="103686"/>
                  </a:lnTo>
                  <a:lnTo>
                    <a:pt x="492542" y="69659"/>
                  </a:lnTo>
                  <a:lnTo>
                    <a:pt x="502013" y="61153"/>
                  </a:lnTo>
                  <a:lnTo>
                    <a:pt x="510520" y="33352"/>
                  </a:lnTo>
                  <a:lnTo>
                    <a:pt x="538759" y="33352"/>
                  </a:lnTo>
                  <a:lnTo>
                    <a:pt x="560070" y="37474"/>
                  </a:lnTo>
                  <a:lnTo>
                    <a:pt x="546126" y="59574"/>
                  </a:lnTo>
                  <a:lnTo>
                    <a:pt x="564191" y="82727"/>
                  </a:lnTo>
                  <a:lnTo>
                    <a:pt x="559894" y="93952"/>
                  </a:lnTo>
                  <a:close/>
                  <a:moveTo>
                    <a:pt x="263385" y="281802"/>
                  </a:moveTo>
                  <a:lnTo>
                    <a:pt x="236199" y="282328"/>
                  </a:lnTo>
                  <a:lnTo>
                    <a:pt x="215502" y="261807"/>
                  </a:lnTo>
                  <a:lnTo>
                    <a:pt x="183931" y="241812"/>
                  </a:lnTo>
                  <a:lnTo>
                    <a:pt x="173407" y="226991"/>
                  </a:lnTo>
                  <a:lnTo>
                    <a:pt x="154815" y="207083"/>
                  </a:lnTo>
                  <a:lnTo>
                    <a:pt x="142624" y="188754"/>
                  </a:lnTo>
                  <a:lnTo>
                    <a:pt x="123945" y="154552"/>
                  </a:lnTo>
                  <a:lnTo>
                    <a:pt x="102371" y="134206"/>
                  </a:lnTo>
                  <a:lnTo>
                    <a:pt x="95180" y="113246"/>
                  </a:lnTo>
                  <a:lnTo>
                    <a:pt x="86146" y="94215"/>
                  </a:lnTo>
                  <a:lnTo>
                    <a:pt x="63959" y="78868"/>
                  </a:lnTo>
                  <a:lnTo>
                    <a:pt x="51067" y="57908"/>
                  </a:lnTo>
                  <a:lnTo>
                    <a:pt x="32563" y="44227"/>
                  </a:lnTo>
                  <a:lnTo>
                    <a:pt x="6955" y="17216"/>
                  </a:lnTo>
                  <a:lnTo>
                    <a:pt x="4763" y="4763"/>
                  </a:lnTo>
                  <a:lnTo>
                    <a:pt x="20636" y="5727"/>
                  </a:lnTo>
                  <a:lnTo>
                    <a:pt x="58697" y="10463"/>
                  </a:lnTo>
                  <a:lnTo>
                    <a:pt x="80446" y="34405"/>
                  </a:lnTo>
                  <a:lnTo>
                    <a:pt x="99477" y="50980"/>
                  </a:lnTo>
                  <a:lnTo>
                    <a:pt x="113070" y="61153"/>
                  </a:lnTo>
                  <a:lnTo>
                    <a:pt x="136398" y="87462"/>
                  </a:lnTo>
                  <a:lnTo>
                    <a:pt x="161392" y="87813"/>
                  </a:lnTo>
                  <a:lnTo>
                    <a:pt x="182089" y="104564"/>
                  </a:lnTo>
                  <a:lnTo>
                    <a:pt x="196296" y="124997"/>
                  </a:lnTo>
                  <a:lnTo>
                    <a:pt x="214976" y="136135"/>
                  </a:lnTo>
                  <a:lnTo>
                    <a:pt x="205154" y="156043"/>
                  </a:lnTo>
                  <a:lnTo>
                    <a:pt x="219273" y="164549"/>
                  </a:lnTo>
                  <a:lnTo>
                    <a:pt x="228130" y="165163"/>
                  </a:lnTo>
                  <a:lnTo>
                    <a:pt x="232340" y="182177"/>
                  </a:lnTo>
                  <a:lnTo>
                    <a:pt x="240935" y="195858"/>
                  </a:lnTo>
                  <a:lnTo>
                    <a:pt x="259001" y="198050"/>
                  </a:lnTo>
                  <a:lnTo>
                    <a:pt x="270927" y="213485"/>
                  </a:lnTo>
                  <a:lnTo>
                    <a:pt x="264788" y="243917"/>
                  </a:lnTo>
                  <a:lnTo>
                    <a:pt x="263385" y="28180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2" name="Freeform: Shape 1577">
              <a:extLst>
                <a:ext uri="{FF2B5EF4-FFF2-40B4-BE49-F238E27FC236}">
                  <a16:creationId xmlns:a16="http://schemas.microsoft.com/office/drawing/2014/main" id="{5DD238F2-07A8-B541-8278-467FE37A77BE}"/>
                </a:ext>
              </a:extLst>
            </p:cNvPr>
            <p:cNvSpPr/>
            <p:nvPr/>
          </p:nvSpPr>
          <p:spPr>
            <a:xfrm>
              <a:off x="7557735" y="3553971"/>
              <a:ext cx="82793" cy="119015"/>
            </a:xfrm>
            <a:custGeom>
              <a:avLst/>
              <a:gdLst>
                <a:gd name="connsiteX0" fmla="*/ 97723 w 101600"/>
                <a:gd name="connsiteY0" fmla="*/ 58171 h 146050"/>
                <a:gd name="connsiteX1" fmla="*/ 101757 w 101600"/>
                <a:gd name="connsiteY1" fmla="*/ 87637 h 146050"/>
                <a:gd name="connsiteX2" fmla="*/ 83165 w 101600"/>
                <a:gd name="connsiteY2" fmla="*/ 123769 h 146050"/>
                <a:gd name="connsiteX3" fmla="*/ 39579 w 101600"/>
                <a:gd name="connsiteY3" fmla="*/ 147273 h 146050"/>
                <a:gd name="connsiteX4" fmla="*/ 4763 w 101600"/>
                <a:gd name="connsiteY4" fmla="*/ 141309 h 146050"/>
                <a:gd name="connsiteX5" fmla="*/ 24670 w 101600"/>
                <a:gd name="connsiteY5" fmla="*/ 99389 h 146050"/>
                <a:gd name="connsiteX6" fmla="*/ 11866 w 101600"/>
                <a:gd name="connsiteY6" fmla="*/ 57557 h 146050"/>
                <a:gd name="connsiteX7" fmla="*/ 45279 w 101600"/>
                <a:gd name="connsiteY7" fmla="*/ 24670 h 146050"/>
                <a:gd name="connsiteX8" fmla="*/ 63871 w 101600"/>
                <a:gd name="connsiteY8" fmla="*/ 4763 h 146050"/>
                <a:gd name="connsiteX9" fmla="*/ 68958 w 101600"/>
                <a:gd name="connsiteY9" fmla="*/ 27564 h 146050"/>
                <a:gd name="connsiteX10" fmla="*/ 63871 w 101600"/>
                <a:gd name="connsiteY10" fmla="*/ 50103 h 146050"/>
                <a:gd name="connsiteX11" fmla="*/ 79131 w 101600"/>
                <a:gd name="connsiteY11" fmla="*/ 49576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00" h="146050">
                  <a:moveTo>
                    <a:pt x="97723" y="58171"/>
                  </a:moveTo>
                  <a:lnTo>
                    <a:pt x="101757" y="87637"/>
                  </a:lnTo>
                  <a:lnTo>
                    <a:pt x="83165" y="123769"/>
                  </a:lnTo>
                  <a:lnTo>
                    <a:pt x="39579" y="147273"/>
                  </a:lnTo>
                  <a:lnTo>
                    <a:pt x="4763" y="141309"/>
                  </a:lnTo>
                  <a:lnTo>
                    <a:pt x="24670" y="99389"/>
                  </a:lnTo>
                  <a:lnTo>
                    <a:pt x="11866" y="57557"/>
                  </a:lnTo>
                  <a:lnTo>
                    <a:pt x="45279" y="24670"/>
                  </a:lnTo>
                  <a:lnTo>
                    <a:pt x="63871" y="4763"/>
                  </a:lnTo>
                  <a:lnTo>
                    <a:pt x="68958" y="27564"/>
                  </a:lnTo>
                  <a:lnTo>
                    <a:pt x="63871" y="50103"/>
                  </a:lnTo>
                  <a:lnTo>
                    <a:pt x="79131" y="4957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3" name="Freeform: Shape 1578">
              <a:extLst>
                <a:ext uri="{FF2B5EF4-FFF2-40B4-BE49-F238E27FC236}">
                  <a16:creationId xmlns:a16="http://schemas.microsoft.com/office/drawing/2014/main" id="{6A11EA5A-49B7-5E40-80AC-81F4123F5BCF}"/>
                </a:ext>
              </a:extLst>
            </p:cNvPr>
            <p:cNvSpPr/>
            <p:nvPr/>
          </p:nvSpPr>
          <p:spPr>
            <a:xfrm>
              <a:off x="8444258" y="4173786"/>
              <a:ext cx="36222" cy="93142"/>
            </a:xfrm>
            <a:custGeom>
              <a:avLst/>
              <a:gdLst>
                <a:gd name="connsiteX0" fmla="*/ 40543 w 44450"/>
                <a:gd name="connsiteY0" fmla="*/ 21338 h 114300"/>
                <a:gd name="connsiteX1" fmla="*/ 36246 w 44450"/>
                <a:gd name="connsiteY1" fmla="*/ 30546 h 114300"/>
                <a:gd name="connsiteX2" fmla="*/ 27301 w 44450"/>
                <a:gd name="connsiteY2" fmla="*/ 26512 h 114300"/>
                <a:gd name="connsiteX3" fmla="*/ 22214 w 44450"/>
                <a:gd name="connsiteY3" fmla="*/ 45805 h 114300"/>
                <a:gd name="connsiteX4" fmla="*/ 28353 w 44450"/>
                <a:gd name="connsiteY4" fmla="*/ 48963 h 114300"/>
                <a:gd name="connsiteX5" fmla="*/ 22127 w 44450"/>
                <a:gd name="connsiteY5" fmla="*/ 52997 h 114300"/>
                <a:gd name="connsiteX6" fmla="*/ 20987 w 44450"/>
                <a:gd name="connsiteY6" fmla="*/ 60539 h 114300"/>
                <a:gd name="connsiteX7" fmla="*/ 32563 w 44450"/>
                <a:gd name="connsiteY7" fmla="*/ 56592 h 114300"/>
                <a:gd name="connsiteX8" fmla="*/ 33177 w 44450"/>
                <a:gd name="connsiteY8" fmla="*/ 67730 h 114300"/>
                <a:gd name="connsiteX9" fmla="*/ 20899 w 44450"/>
                <a:gd name="connsiteY9" fmla="*/ 113070 h 114300"/>
                <a:gd name="connsiteX10" fmla="*/ 4763 w 44450"/>
                <a:gd name="connsiteY10" fmla="*/ 64398 h 114300"/>
                <a:gd name="connsiteX11" fmla="*/ 11866 w 44450"/>
                <a:gd name="connsiteY11" fmla="*/ 54926 h 114300"/>
                <a:gd name="connsiteX12" fmla="*/ 10200 w 44450"/>
                <a:gd name="connsiteY12" fmla="*/ 53260 h 114300"/>
                <a:gd name="connsiteX13" fmla="*/ 16689 w 44450"/>
                <a:gd name="connsiteY13" fmla="*/ 39842 h 114300"/>
                <a:gd name="connsiteX14" fmla="*/ 21688 w 44450"/>
                <a:gd name="connsiteY14" fmla="*/ 17917 h 114300"/>
                <a:gd name="connsiteX15" fmla="*/ 25196 w 44450"/>
                <a:gd name="connsiteY15" fmla="*/ 10551 h 114300"/>
                <a:gd name="connsiteX16" fmla="*/ 25898 w 44450"/>
                <a:gd name="connsiteY16" fmla="*/ 10288 h 114300"/>
                <a:gd name="connsiteX17" fmla="*/ 34141 w 44450"/>
                <a:gd name="connsiteY17" fmla="*/ 10288 h 114300"/>
                <a:gd name="connsiteX18" fmla="*/ 36422 w 44450"/>
                <a:gd name="connsiteY18" fmla="*/ 5201 h 114300"/>
                <a:gd name="connsiteX19" fmla="*/ 42999 w 44450"/>
                <a:gd name="connsiteY19" fmla="*/ 4763 h 114300"/>
                <a:gd name="connsiteX20" fmla="*/ 43350 w 44450"/>
                <a:gd name="connsiteY20" fmla="*/ 16777 h 114300"/>
                <a:gd name="connsiteX21" fmla="*/ 40017 w 44450"/>
                <a:gd name="connsiteY21" fmla="*/ 2116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450" h="114300">
                  <a:moveTo>
                    <a:pt x="40543" y="21338"/>
                  </a:moveTo>
                  <a:lnTo>
                    <a:pt x="36246" y="30546"/>
                  </a:lnTo>
                  <a:lnTo>
                    <a:pt x="27301" y="26512"/>
                  </a:lnTo>
                  <a:lnTo>
                    <a:pt x="22214" y="45805"/>
                  </a:lnTo>
                  <a:lnTo>
                    <a:pt x="28353" y="48963"/>
                  </a:lnTo>
                  <a:lnTo>
                    <a:pt x="22127" y="52997"/>
                  </a:lnTo>
                  <a:lnTo>
                    <a:pt x="20987" y="60539"/>
                  </a:lnTo>
                  <a:lnTo>
                    <a:pt x="32563" y="56592"/>
                  </a:lnTo>
                  <a:lnTo>
                    <a:pt x="33177" y="67730"/>
                  </a:lnTo>
                  <a:lnTo>
                    <a:pt x="20899" y="113070"/>
                  </a:lnTo>
                  <a:lnTo>
                    <a:pt x="4763" y="64398"/>
                  </a:lnTo>
                  <a:lnTo>
                    <a:pt x="11866" y="54926"/>
                  </a:lnTo>
                  <a:lnTo>
                    <a:pt x="10200" y="53260"/>
                  </a:lnTo>
                  <a:lnTo>
                    <a:pt x="16689" y="39842"/>
                  </a:lnTo>
                  <a:lnTo>
                    <a:pt x="21688" y="17917"/>
                  </a:lnTo>
                  <a:lnTo>
                    <a:pt x="25196" y="10551"/>
                  </a:lnTo>
                  <a:lnTo>
                    <a:pt x="25898" y="10288"/>
                  </a:lnTo>
                  <a:lnTo>
                    <a:pt x="34141" y="10288"/>
                  </a:lnTo>
                  <a:lnTo>
                    <a:pt x="36422" y="5201"/>
                  </a:lnTo>
                  <a:lnTo>
                    <a:pt x="42999" y="4763"/>
                  </a:lnTo>
                  <a:lnTo>
                    <a:pt x="43350" y="16777"/>
                  </a:lnTo>
                  <a:lnTo>
                    <a:pt x="40017" y="2116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4" name="Freeform: Shape 1579">
              <a:extLst>
                <a:ext uri="{FF2B5EF4-FFF2-40B4-BE49-F238E27FC236}">
                  <a16:creationId xmlns:a16="http://schemas.microsoft.com/office/drawing/2014/main" id="{647379A1-CBE9-3A41-8B07-DA80DC8D1DF6}"/>
                </a:ext>
              </a:extLst>
            </p:cNvPr>
            <p:cNvSpPr/>
            <p:nvPr/>
          </p:nvSpPr>
          <p:spPr>
            <a:xfrm>
              <a:off x="9123747" y="4120259"/>
              <a:ext cx="589901" cy="605425"/>
            </a:xfrm>
            <a:custGeom>
              <a:avLst/>
              <a:gdLst>
                <a:gd name="connsiteX0" fmla="*/ 242338 w 723900"/>
                <a:gd name="connsiteY0" fmla="*/ 4763 h 742950"/>
                <a:gd name="connsiteX1" fmla="*/ 268735 w 723900"/>
                <a:gd name="connsiteY1" fmla="*/ 39754 h 742950"/>
                <a:gd name="connsiteX2" fmla="*/ 266280 w 723900"/>
                <a:gd name="connsiteY2" fmla="*/ 63784 h 742950"/>
                <a:gd name="connsiteX3" fmla="*/ 276015 w 723900"/>
                <a:gd name="connsiteY3" fmla="*/ 78780 h 742950"/>
                <a:gd name="connsiteX4" fmla="*/ 275225 w 723900"/>
                <a:gd name="connsiteY4" fmla="*/ 93601 h 742950"/>
                <a:gd name="connsiteX5" fmla="*/ 257598 w 723900"/>
                <a:gd name="connsiteY5" fmla="*/ 89742 h 742950"/>
                <a:gd name="connsiteX6" fmla="*/ 264526 w 723900"/>
                <a:gd name="connsiteY6" fmla="*/ 121577 h 742950"/>
                <a:gd name="connsiteX7" fmla="*/ 288643 w 723900"/>
                <a:gd name="connsiteY7" fmla="*/ 139643 h 742950"/>
                <a:gd name="connsiteX8" fmla="*/ 322845 w 723900"/>
                <a:gd name="connsiteY8" fmla="*/ 159550 h 742950"/>
                <a:gd name="connsiteX9" fmla="*/ 307235 w 723900"/>
                <a:gd name="connsiteY9" fmla="*/ 172354 h 742950"/>
                <a:gd name="connsiteX10" fmla="*/ 297676 w 723900"/>
                <a:gd name="connsiteY10" fmla="*/ 198576 h 742950"/>
                <a:gd name="connsiteX11" fmla="*/ 321530 w 723900"/>
                <a:gd name="connsiteY11" fmla="*/ 209100 h 742950"/>
                <a:gd name="connsiteX12" fmla="*/ 344682 w 723900"/>
                <a:gd name="connsiteY12" fmla="*/ 222693 h 742950"/>
                <a:gd name="connsiteX13" fmla="*/ 376780 w 723900"/>
                <a:gd name="connsiteY13" fmla="*/ 238216 h 742950"/>
                <a:gd name="connsiteX14" fmla="*/ 410456 w 723900"/>
                <a:gd name="connsiteY14" fmla="*/ 241812 h 742950"/>
                <a:gd name="connsiteX15" fmla="*/ 424663 w 723900"/>
                <a:gd name="connsiteY15" fmla="*/ 255756 h 742950"/>
                <a:gd name="connsiteX16" fmla="*/ 443606 w 723900"/>
                <a:gd name="connsiteY16" fmla="*/ 258299 h 742950"/>
                <a:gd name="connsiteX17" fmla="*/ 473249 w 723900"/>
                <a:gd name="connsiteY17" fmla="*/ 264701 h 742950"/>
                <a:gd name="connsiteX18" fmla="*/ 493682 w 723900"/>
                <a:gd name="connsiteY18" fmla="*/ 264263 h 742950"/>
                <a:gd name="connsiteX19" fmla="*/ 496488 w 723900"/>
                <a:gd name="connsiteY19" fmla="*/ 253388 h 742950"/>
                <a:gd name="connsiteX20" fmla="*/ 493244 w 723900"/>
                <a:gd name="connsiteY20" fmla="*/ 235936 h 742950"/>
                <a:gd name="connsiteX21" fmla="*/ 495173 w 723900"/>
                <a:gd name="connsiteY21" fmla="*/ 224097 h 742950"/>
                <a:gd name="connsiteX22" fmla="*/ 510169 w 723900"/>
                <a:gd name="connsiteY22" fmla="*/ 218221 h 742950"/>
                <a:gd name="connsiteX23" fmla="*/ 512275 w 723900"/>
                <a:gd name="connsiteY23" fmla="*/ 239970 h 742950"/>
                <a:gd name="connsiteX24" fmla="*/ 512713 w 723900"/>
                <a:gd name="connsiteY24" fmla="*/ 245495 h 742950"/>
                <a:gd name="connsiteX25" fmla="*/ 535076 w 723900"/>
                <a:gd name="connsiteY25" fmla="*/ 255931 h 742950"/>
                <a:gd name="connsiteX26" fmla="*/ 550599 w 723900"/>
                <a:gd name="connsiteY26" fmla="*/ 251634 h 742950"/>
                <a:gd name="connsiteX27" fmla="*/ 571296 w 723900"/>
                <a:gd name="connsiteY27" fmla="*/ 253475 h 742950"/>
                <a:gd name="connsiteX28" fmla="*/ 591378 w 723900"/>
                <a:gd name="connsiteY28" fmla="*/ 252686 h 742950"/>
                <a:gd name="connsiteX29" fmla="*/ 593132 w 723900"/>
                <a:gd name="connsiteY29" fmla="*/ 235760 h 742950"/>
                <a:gd name="connsiteX30" fmla="*/ 583135 w 723900"/>
                <a:gd name="connsiteY30" fmla="*/ 226991 h 742950"/>
                <a:gd name="connsiteX31" fmla="*/ 602955 w 723900"/>
                <a:gd name="connsiteY31" fmla="*/ 223483 h 742950"/>
                <a:gd name="connsiteX32" fmla="*/ 625318 w 723900"/>
                <a:gd name="connsiteY32" fmla="*/ 202874 h 742950"/>
                <a:gd name="connsiteX33" fmla="*/ 653645 w 723900"/>
                <a:gd name="connsiteY33" fmla="*/ 185071 h 742950"/>
                <a:gd name="connsiteX34" fmla="*/ 674254 w 723900"/>
                <a:gd name="connsiteY34" fmla="*/ 191911 h 742950"/>
                <a:gd name="connsiteX35" fmla="*/ 691793 w 723900"/>
                <a:gd name="connsiteY35" fmla="*/ 180160 h 742950"/>
                <a:gd name="connsiteX36" fmla="*/ 703370 w 723900"/>
                <a:gd name="connsiteY36" fmla="*/ 197524 h 742950"/>
                <a:gd name="connsiteX37" fmla="*/ 695038 w 723900"/>
                <a:gd name="connsiteY37" fmla="*/ 209276 h 742950"/>
                <a:gd name="connsiteX38" fmla="*/ 721523 w 723900"/>
                <a:gd name="connsiteY38" fmla="*/ 213397 h 742950"/>
                <a:gd name="connsiteX39" fmla="*/ 723452 w 723900"/>
                <a:gd name="connsiteY39" fmla="*/ 223921 h 742950"/>
                <a:gd name="connsiteX40" fmla="*/ 714770 w 723900"/>
                <a:gd name="connsiteY40" fmla="*/ 229008 h 742950"/>
                <a:gd name="connsiteX41" fmla="*/ 716787 w 723900"/>
                <a:gd name="connsiteY41" fmla="*/ 245934 h 742950"/>
                <a:gd name="connsiteX42" fmla="*/ 699247 w 723900"/>
                <a:gd name="connsiteY42" fmla="*/ 240935 h 742950"/>
                <a:gd name="connsiteX43" fmla="*/ 667413 w 723900"/>
                <a:gd name="connsiteY43" fmla="*/ 259878 h 742950"/>
                <a:gd name="connsiteX44" fmla="*/ 668115 w 723900"/>
                <a:gd name="connsiteY44" fmla="*/ 275488 h 742950"/>
                <a:gd name="connsiteX45" fmla="*/ 654609 w 723900"/>
                <a:gd name="connsiteY45" fmla="*/ 298290 h 742950"/>
                <a:gd name="connsiteX46" fmla="*/ 653293 w 723900"/>
                <a:gd name="connsiteY46" fmla="*/ 311444 h 742950"/>
                <a:gd name="connsiteX47" fmla="*/ 642331 w 723900"/>
                <a:gd name="connsiteY47" fmla="*/ 333544 h 742950"/>
                <a:gd name="connsiteX48" fmla="*/ 623125 w 723900"/>
                <a:gd name="connsiteY48" fmla="*/ 327406 h 742950"/>
                <a:gd name="connsiteX49" fmla="*/ 622161 w 723900"/>
                <a:gd name="connsiteY49" fmla="*/ 355031 h 742950"/>
                <a:gd name="connsiteX50" fmla="*/ 616636 w 723900"/>
                <a:gd name="connsiteY50" fmla="*/ 364064 h 742950"/>
                <a:gd name="connsiteX51" fmla="*/ 619266 w 723900"/>
                <a:gd name="connsiteY51" fmla="*/ 375289 h 742950"/>
                <a:gd name="connsiteX52" fmla="*/ 607077 w 723900"/>
                <a:gd name="connsiteY52" fmla="*/ 381603 h 742950"/>
                <a:gd name="connsiteX53" fmla="*/ 594185 w 723900"/>
                <a:gd name="connsiteY53" fmla="*/ 339508 h 742950"/>
                <a:gd name="connsiteX54" fmla="*/ 587345 w 723900"/>
                <a:gd name="connsiteY54" fmla="*/ 339596 h 742950"/>
                <a:gd name="connsiteX55" fmla="*/ 583310 w 723900"/>
                <a:gd name="connsiteY55" fmla="*/ 356609 h 742950"/>
                <a:gd name="connsiteX56" fmla="*/ 569892 w 723900"/>
                <a:gd name="connsiteY56" fmla="*/ 342753 h 742950"/>
                <a:gd name="connsiteX57" fmla="*/ 577435 w 723900"/>
                <a:gd name="connsiteY57" fmla="*/ 327581 h 742950"/>
                <a:gd name="connsiteX58" fmla="*/ 588484 w 723900"/>
                <a:gd name="connsiteY58" fmla="*/ 326002 h 742950"/>
                <a:gd name="connsiteX59" fmla="*/ 599798 w 723900"/>
                <a:gd name="connsiteY59" fmla="*/ 303288 h 742950"/>
                <a:gd name="connsiteX60" fmla="*/ 585678 w 723900"/>
                <a:gd name="connsiteY60" fmla="*/ 298640 h 742950"/>
                <a:gd name="connsiteX61" fmla="*/ 562789 w 723900"/>
                <a:gd name="connsiteY61" fmla="*/ 299079 h 742950"/>
                <a:gd name="connsiteX62" fmla="*/ 539461 w 723900"/>
                <a:gd name="connsiteY62" fmla="*/ 295395 h 742950"/>
                <a:gd name="connsiteX63" fmla="*/ 537268 w 723900"/>
                <a:gd name="connsiteY63" fmla="*/ 276540 h 742950"/>
                <a:gd name="connsiteX64" fmla="*/ 525517 w 723900"/>
                <a:gd name="connsiteY64" fmla="*/ 275137 h 742950"/>
                <a:gd name="connsiteX65" fmla="*/ 506048 w 723900"/>
                <a:gd name="connsiteY65" fmla="*/ 263385 h 742950"/>
                <a:gd name="connsiteX66" fmla="*/ 497366 w 723900"/>
                <a:gd name="connsiteY66" fmla="*/ 281890 h 742950"/>
                <a:gd name="connsiteX67" fmla="*/ 515080 w 723900"/>
                <a:gd name="connsiteY67" fmla="*/ 296185 h 742950"/>
                <a:gd name="connsiteX68" fmla="*/ 499733 w 723900"/>
                <a:gd name="connsiteY68" fmla="*/ 306270 h 742950"/>
                <a:gd name="connsiteX69" fmla="*/ 494296 w 723900"/>
                <a:gd name="connsiteY69" fmla="*/ 316092 h 742950"/>
                <a:gd name="connsiteX70" fmla="*/ 509380 w 723900"/>
                <a:gd name="connsiteY70" fmla="*/ 323284 h 742950"/>
                <a:gd name="connsiteX71" fmla="*/ 505258 w 723900"/>
                <a:gd name="connsiteY71" fmla="*/ 339420 h 742950"/>
                <a:gd name="connsiteX72" fmla="*/ 513765 w 723900"/>
                <a:gd name="connsiteY72" fmla="*/ 359416 h 742950"/>
                <a:gd name="connsiteX73" fmla="*/ 517624 w 723900"/>
                <a:gd name="connsiteY73" fmla="*/ 381165 h 742950"/>
                <a:gd name="connsiteX74" fmla="*/ 514028 w 723900"/>
                <a:gd name="connsiteY74" fmla="*/ 390811 h 742950"/>
                <a:gd name="connsiteX75" fmla="*/ 497366 w 723900"/>
                <a:gd name="connsiteY75" fmla="*/ 390461 h 742950"/>
                <a:gd name="connsiteX76" fmla="*/ 467022 w 723900"/>
                <a:gd name="connsiteY76" fmla="*/ 395898 h 742950"/>
                <a:gd name="connsiteX77" fmla="*/ 468425 w 723900"/>
                <a:gd name="connsiteY77" fmla="*/ 415630 h 742950"/>
                <a:gd name="connsiteX78" fmla="*/ 455271 w 723900"/>
                <a:gd name="connsiteY78" fmla="*/ 431065 h 742950"/>
                <a:gd name="connsiteX79" fmla="*/ 419928 w 723900"/>
                <a:gd name="connsiteY79" fmla="*/ 448605 h 742950"/>
                <a:gd name="connsiteX80" fmla="*/ 392390 w 723900"/>
                <a:gd name="connsiteY80" fmla="*/ 478949 h 742950"/>
                <a:gd name="connsiteX81" fmla="*/ 373886 w 723900"/>
                <a:gd name="connsiteY81" fmla="*/ 495173 h 742950"/>
                <a:gd name="connsiteX82" fmla="*/ 349418 w 723900"/>
                <a:gd name="connsiteY82" fmla="*/ 511923 h 742950"/>
                <a:gd name="connsiteX83" fmla="*/ 349418 w 723900"/>
                <a:gd name="connsiteY83" fmla="*/ 523675 h 742950"/>
                <a:gd name="connsiteX84" fmla="*/ 337140 w 723900"/>
                <a:gd name="connsiteY84" fmla="*/ 529989 h 742950"/>
                <a:gd name="connsiteX85" fmla="*/ 314953 w 723900"/>
                <a:gd name="connsiteY85" fmla="*/ 539022 h 742950"/>
                <a:gd name="connsiteX86" fmla="*/ 303464 w 723900"/>
                <a:gd name="connsiteY86" fmla="*/ 540425 h 742950"/>
                <a:gd name="connsiteX87" fmla="*/ 296097 w 723900"/>
                <a:gd name="connsiteY87" fmla="*/ 559719 h 742950"/>
                <a:gd name="connsiteX88" fmla="*/ 301184 w 723900"/>
                <a:gd name="connsiteY88" fmla="*/ 592606 h 742950"/>
                <a:gd name="connsiteX89" fmla="*/ 302499 w 723900"/>
                <a:gd name="connsiteY89" fmla="*/ 613390 h 742950"/>
                <a:gd name="connsiteX90" fmla="*/ 292151 w 723900"/>
                <a:gd name="connsiteY90" fmla="*/ 637157 h 742950"/>
                <a:gd name="connsiteX91" fmla="*/ 291975 w 723900"/>
                <a:gd name="connsiteY91" fmla="*/ 679515 h 742950"/>
                <a:gd name="connsiteX92" fmla="*/ 279259 w 723900"/>
                <a:gd name="connsiteY92" fmla="*/ 680743 h 742950"/>
                <a:gd name="connsiteX93" fmla="*/ 268122 w 723900"/>
                <a:gd name="connsiteY93" fmla="*/ 699598 h 742950"/>
                <a:gd name="connsiteX94" fmla="*/ 275576 w 723900"/>
                <a:gd name="connsiteY94" fmla="*/ 707754 h 742950"/>
                <a:gd name="connsiteX95" fmla="*/ 253125 w 723900"/>
                <a:gd name="connsiteY95" fmla="*/ 714770 h 742950"/>
                <a:gd name="connsiteX96" fmla="*/ 244881 w 723900"/>
                <a:gd name="connsiteY96" fmla="*/ 731608 h 742950"/>
                <a:gd name="connsiteX97" fmla="*/ 234971 w 723900"/>
                <a:gd name="connsiteY97" fmla="*/ 738712 h 742950"/>
                <a:gd name="connsiteX98" fmla="*/ 211731 w 723900"/>
                <a:gd name="connsiteY98" fmla="*/ 715647 h 742950"/>
                <a:gd name="connsiteX99" fmla="*/ 200331 w 723900"/>
                <a:gd name="connsiteY99" fmla="*/ 680918 h 742950"/>
                <a:gd name="connsiteX100" fmla="*/ 190859 w 723900"/>
                <a:gd name="connsiteY100" fmla="*/ 655837 h 742950"/>
                <a:gd name="connsiteX101" fmla="*/ 182265 w 723900"/>
                <a:gd name="connsiteY101" fmla="*/ 644085 h 742950"/>
                <a:gd name="connsiteX102" fmla="*/ 169197 w 723900"/>
                <a:gd name="connsiteY102" fmla="*/ 620056 h 742950"/>
                <a:gd name="connsiteX103" fmla="*/ 163146 w 723900"/>
                <a:gd name="connsiteY103" fmla="*/ 588659 h 742950"/>
                <a:gd name="connsiteX104" fmla="*/ 158849 w 723900"/>
                <a:gd name="connsiteY104" fmla="*/ 572874 h 742950"/>
                <a:gd name="connsiteX105" fmla="*/ 136486 w 723900"/>
                <a:gd name="connsiteY105" fmla="*/ 538057 h 742950"/>
                <a:gd name="connsiteX106" fmla="*/ 126313 w 723900"/>
                <a:gd name="connsiteY106" fmla="*/ 488595 h 742950"/>
                <a:gd name="connsiteX107" fmla="*/ 118946 w 723900"/>
                <a:gd name="connsiteY107" fmla="*/ 455533 h 742950"/>
                <a:gd name="connsiteX108" fmla="*/ 119034 w 723900"/>
                <a:gd name="connsiteY108" fmla="*/ 424137 h 742950"/>
                <a:gd name="connsiteX109" fmla="*/ 114298 w 723900"/>
                <a:gd name="connsiteY109" fmla="*/ 399581 h 742950"/>
                <a:gd name="connsiteX110" fmla="*/ 78517 w 723900"/>
                <a:gd name="connsiteY110" fmla="*/ 415279 h 742950"/>
                <a:gd name="connsiteX111" fmla="*/ 61153 w 723900"/>
                <a:gd name="connsiteY111" fmla="*/ 412122 h 742950"/>
                <a:gd name="connsiteX112" fmla="*/ 29055 w 723900"/>
                <a:gd name="connsiteY112" fmla="*/ 380288 h 742950"/>
                <a:gd name="connsiteX113" fmla="*/ 40895 w 723900"/>
                <a:gd name="connsiteY113" fmla="*/ 370729 h 742950"/>
                <a:gd name="connsiteX114" fmla="*/ 33616 w 723900"/>
                <a:gd name="connsiteY114" fmla="*/ 360380 h 742950"/>
                <a:gd name="connsiteX115" fmla="*/ 4763 w 723900"/>
                <a:gd name="connsiteY115" fmla="*/ 337754 h 742950"/>
                <a:gd name="connsiteX116" fmla="*/ 21163 w 723900"/>
                <a:gd name="connsiteY116" fmla="*/ 319863 h 742950"/>
                <a:gd name="connsiteX117" fmla="*/ 75272 w 723900"/>
                <a:gd name="connsiteY117" fmla="*/ 319951 h 742950"/>
                <a:gd name="connsiteX118" fmla="*/ 70361 w 723900"/>
                <a:gd name="connsiteY118" fmla="*/ 296799 h 742950"/>
                <a:gd name="connsiteX119" fmla="*/ 56593 w 723900"/>
                <a:gd name="connsiteY119" fmla="*/ 283118 h 742950"/>
                <a:gd name="connsiteX120" fmla="*/ 53786 w 723900"/>
                <a:gd name="connsiteY120" fmla="*/ 262158 h 742950"/>
                <a:gd name="connsiteX121" fmla="*/ 37649 w 723900"/>
                <a:gd name="connsiteY121" fmla="*/ 249880 h 742950"/>
                <a:gd name="connsiteX122" fmla="*/ 64749 w 723900"/>
                <a:gd name="connsiteY122" fmla="*/ 220939 h 742950"/>
                <a:gd name="connsiteX123" fmla="*/ 93338 w 723900"/>
                <a:gd name="connsiteY123" fmla="*/ 223044 h 742950"/>
                <a:gd name="connsiteX124" fmla="*/ 119034 w 723900"/>
                <a:gd name="connsiteY124" fmla="*/ 193928 h 742950"/>
                <a:gd name="connsiteX125" fmla="*/ 134469 w 723900"/>
                <a:gd name="connsiteY125" fmla="*/ 165339 h 742950"/>
                <a:gd name="connsiteX126" fmla="*/ 158323 w 723900"/>
                <a:gd name="connsiteY126" fmla="*/ 136924 h 742950"/>
                <a:gd name="connsiteX127" fmla="*/ 157972 w 723900"/>
                <a:gd name="connsiteY127" fmla="*/ 116490 h 742950"/>
                <a:gd name="connsiteX128" fmla="*/ 178932 w 723900"/>
                <a:gd name="connsiteY128" fmla="*/ 99740 h 742950"/>
                <a:gd name="connsiteX129" fmla="*/ 159025 w 723900"/>
                <a:gd name="connsiteY129" fmla="*/ 85445 h 742950"/>
                <a:gd name="connsiteX130" fmla="*/ 150518 w 723900"/>
                <a:gd name="connsiteY130" fmla="*/ 65713 h 742950"/>
                <a:gd name="connsiteX131" fmla="*/ 141835 w 723900"/>
                <a:gd name="connsiteY131" fmla="*/ 39842 h 742950"/>
                <a:gd name="connsiteX132" fmla="*/ 153850 w 723900"/>
                <a:gd name="connsiteY132" fmla="*/ 27038 h 742950"/>
                <a:gd name="connsiteX133" fmla="*/ 191210 w 723900"/>
                <a:gd name="connsiteY133" fmla="*/ 34317 h 742950"/>
                <a:gd name="connsiteX134" fmla="*/ 218572 w 723900"/>
                <a:gd name="connsiteY134" fmla="*/ 29844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23900" h="742950">
                  <a:moveTo>
                    <a:pt x="242338" y="4763"/>
                  </a:moveTo>
                  <a:lnTo>
                    <a:pt x="268735" y="39754"/>
                  </a:lnTo>
                  <a:lnTo>
                    <a:pt x="266280" y="63784"/>
                  </a:lnTo>
                  <a:lnTo>
                    <a:pt x="276015" y="78780"/>
                  </a:lnTo>
                  <a:lnTo>
                    <a:pt x="275225" y="93601"/>
                  </a:lnTo>
                  <a:lnTo>
                    <a:pt x="257598" y="89742"/>
                  </a:lnTo>
                  <a:lnTo>
                    <a:pt x="264526" y="121577"/>
                  </a:lnTo>
                  <a:lnTo>
                    <a:pt x="288643" y="139643"/>
                  </a:lnTo>
                  <a:lnTo>
                    <a:pt x="322845" y="159550"/>
                  </a:lnTo>
                  <a:lnTo>
                    <a:pt x="307235" y="172354"/>
                  </a:lnTo>
                  <a:lnTo>
                    <a:pt x="297676" y="198576"/>
                  </a:lnTo>
                  <a:lnTo>
                    <a:pt x="321530" y="209100"/>
                  </a:lnTo>
                  <a:lnTo>
                    <a:pt x="344682" y="222693"/>
                  </a:lnTo>
                  <a:lnTo>
                    <a:pt x="376780" y="238216"/>
                  </a:lnTo>
                  <a:lnTo>
                    <a:pt x="410456" y="241812"/>
                  </a:lnTo>
                  <a:lnTo>
                    <a:pt x="424663" y="255756"/>
                  </a:lnTo>
                  <a:lnTo>
                    <a:pt x="443606" y="258299"/>
                  </a:lnTo>
                  <a:lnTo>
                    <a:pt x="473249" y="264701"/>
                  </a:lnTo>
                  <a:lnTo>
                    <a:pt x="493682" y="264263"/>
                  </a:lnTo>
                  <a:lnTo>
                    <a:pt x="496488" y="253388"/>
                  </a:lnTo>
                  <a:lnTo>
                    <a:pt x="493244" y="235936"/>
                  </a:lnTo>
                  <a:lnTo>
                    <a:pt x="495173" y="224097"/>
                  </a:lnTo>
                  <a:lnTo>
                    <a:pt x="510169" y="218221"/>
                  </a:lnTo>
                  <a:lnTo>
                    <a:pt x="512275" y="239970"/>
                  </a:lnTo>
                  <a:lnTo>
                    <a:pt x="512713" y="245495"/>
                  </a:lnTo>
                  <a:lnTo>
                    <a:pt x="535076" y="255931"/>
                  </a:lnTo>
                  <a:lnTo>
                    <a:pt x="550599" y="251634"/>
                  </a:lnTo>
                  <a:lnTo>
                    <a:pt x="571296" y="253475"/>
                  </a:lnTo>
                  <a:lnTo>
                    <a:pt x="591378" y="252686"/>
                  </a:lnTo>
                  <a:lnTo>
                    <a:pt x="593132" y="235760"/>
                  </a:lnTo>
                  <a:lnTo>
                    <a:pt x="583135" y="226991"/>
                  </a:lnTo>
                  <a:lnTo>
                    <a:pt x="602955" y="223483"/>
                  </a:lnTo>
                  <a:lnTo>
                    <a:pt x="625318" y="202874"/>
                  </a:lnTo>
                  <a:lnTo>
                    <a:pt x="653645" y="185071"/>
                  </a:lnTo>
                  <a:lnTo>
                    <a:pt x="674254" y="191911"/>
                  </a:lnTo>
                  <a:lnTo>
                    <a:pt x="691793" y="180160"/>
                  </a:lnTo>
                  <a:lnTo>
                    <a:pt x="703370" y="197524"/>
                  </a:lnTo>
                  <a:lnTo>
                    <a:pt x="695038" y="209276"/>
                  </a:lnTo>
                  <a:lnTo>
                    <a:pt x="721523" y="213397"/>
                  </a:lnTo>
                  <a:lnTo>
                    <a:pt x="723452" y="223921"/>
                  </a:lnTo>
                  <a:lnTo>
                    <a:pt x="714770" y="229008"/>
                  </a:lnTo>
                  <a:lnTo>
                    <a:pt x="716787" y="245934"/>
                  </a:lnTo>
                  <a:lnTo>
                    <a:pt x="699247" y="240935"/>
                  </a:lnTo>
                  <a:lnTo>
                    <a:pt x="667413" y="259878"/>
                  </a:lnTo>
                  <a:lnTo>
                    <a:pt x="668115" y="275488"/>
                  </a:lnTo>
                  <a:lnTo>
                    <a:pt x="654609" y="298290"/>
                  </a:lnTo>
                  <a:lnTo>
                    <a:pt x="653293" y="311444"/>
                  </a:lnTo>
                  <a:lnTo>
                    <a:pt x="642331" y="333544"/>
                  </a:lnTo>
                  <a:lnTo>
                    <a:pt x="623125" y="327406"/>
                  </a:lnTo>
                  <a:lnTo>
                    <a:pt x="622161" y="355031"/>
                  </a:lnTo>
                  <a:lnTo>
                    <a:pt x="616636" y="364064"/>
                  </a:lnTo>
                  <a:lnTo>
                    <a:pt x="619266" y="375289"/>
                  </a:lnTo>
                  <a:lnTo>
                    <a:pt x="607077" y="381603"/>
                  </a:lnTo>
                  <a:lnTo>
                    <a:pt x="594185" y="339508"/>
                  </a:lnTo>
                  <a:lnTo>
                    <a:pt x="587345" y="339596"/>
                  </a:lnTo>
                  <a:lnTo>
                    <a:pt x="583310" y="356609"/>
                  </a:lnTo>
                  <a:lnTo>
                    <a:pt x="569892" y="342753"/>
                  </a:lnTo>
                  <a:lnTo>
                    <a:pt x="577435" y="327581"/>
                  </a:lnTo>
                  <a:lnTo>
                    <a:pt x="588484" y="326002"/>
                  </a:lnTo>
                  <a:lnTo>
                    <a:pt x="599798" y="303288"/>
                  </a:lnTo>
                  <a:lnTo>
                    <a:pt x="585678" y="298640"/>
                  </a:lnTo>
                  <a:lnTo>
                    <a:pt x="562789" y="299079"/>
                  </a:lnTo>
                  <a:lnTo>
                    <a:pt x="539461" y="295395"/>
                  </a:lnTo>
                  <a:lnTo>
                    <a:pt x="537268" y="276540"/>
                  </a:lnTo>
                  <a:lnTo>
                    <a:pt x="525517" y="275137"/>
                  </a:lnTo>
                  <a:lnTo>
                    <a:pt x="506048" y="263385"/>
                  </a:lnTo>
                  <a:lnTo>
                    <a:pt x="497366" y="281890"/>
                  </a:lnTo>
                  <a:lnTo>
                    <a:pt x="515080" y="296185"/>
                  </a:lnTo>
                  <a:lnTo>
                    <a:pt x="499733" y="306270"/>
                  </a:lnTo>
                  <a:lnTo>
                    <a:pt x="494296" y="316092"/>
                  </a:lnTo>
                  <a:lnTo>
                    <a:pt x="509380" y="323284"/>
                  </a:lnTo>
                  <a:lnTo>
                    <a:pt x="505258" y="339420"/>
                  </a:lnTo>
                  <a:lnTo>
                    <a:pt x="513765" y="359416"/>
                  </a:lnTo>
                  <a:lnTo>
                    <a:pt x="517624" y="381165"/>
                  </a:lnTo>
                  <a:lnTo>
                    <a:pt x="514028" y="390811"/>
                  </a:lnTo>
                  <a:lnTo>
                    <a:pt x="497366" y="390461"/>
                  </a:lnTo>
                  <a:lnTo>
                    <a:pt x="467022" y="395898"/>
                  </a:lnTo>
                  <a:lnTo>
                    <a:pt x="468425" y="415630"/>
                  </a:lnTo>
                  <a:lnTo>
                    <a:pt x="455271" y="431065"/>
                  </a:lnTo>
                  <a:lnTo>
                    <a:pt x="419928" y="448605"/>
                  </a:lnTo>
                  <a:lnTo>
                    <a:pt x="392390" y="478949"/>
                  </a:lnTo>
                  <a:lnTo>
                    <a:pt x="373886" y="495173"/>
                  </a:lnTo>
                  <a:lnTo>
                    <a:pt x="349418" y="511923"/>
                  </a:lnTo>
                  <a:lnTo>
                    <a:pt x="349418" y="523675"/>
                  </a:lnTo>
                  <a:lnTo>
                    <a:pt x="337140" y="529989"/>
                  </a:lnTo>
                  <a:lnTo>
                    <a:pt x="314953" y="539022"/>
                  </a:lnTo>
                  <a:lnTo>
                    <a:pt x="303464" y="540425"/>
                  </a:lnTo>
                  <a:lnTo>
                    <a:pt x="296097" y="559719"/>
                  </a:lnTo>
                  <a:lnTo>
                    <a:pt x="301184" y="592606"/>
                  </a:lnTo>
                  <a:lnTo>
                    <a:pt x="302499" y="613390"/>
                  </a:lnTo>
                  <a:lnTo>
                    <a:pt x="292151" y="637157"/>
                  </a:lnTo>
                  <a:lnTo>
                    <a:pt x="291975" y="679515"/>
                  </a:lnTo>
                  <a:lnTo>
                    <a:pt x="279259" y="680743"/>
                  </a:lnTo>
                  <a:lnTo>
                    <a:pt x="268122" y="699598"/>
                  </a:lnTo>
                  <a:lnTo>
                    <a:pt x="275576" y="707754"/>
                  </a:lnTo>
                  <a:lnTo>
                    <a:pt x="253125" y="714770"/>
                  </a:lnTo>
                  <a:lnTo>
                    <a:pt x="244881" y="731608"/>
                  </a:lnTo>
                  <a:lnTo>
                    <a:pt x="234971" y="738712"/>
                  </a:lnTo>
                  <a:lnTo>
                    <a:pt x="211731" y="715647"/>
                  </a:lnTo>
                  <a:lnTo>
                    <a:pt x="200331" y="680918"/>
                  </a:lnTo>
                  <a:lnTo>
                    <a:pt x="190859" y="655837"/>
                  </a:lnTo>
                  <a:lnTo>
                    <a:pt x="182265" y="644085"/>
                  </a:lnTo>
                  <a:lnTo>
                    <a:pt x="169197" y="620056"/>
                  </a:lnTo>
                  <a:lnTo>
                    <a:pt x="163146" y="588659"/>
                  </a:lnTo>
                  <a:lnTo>
                    <a:pt x="158849" y="572874"/>
                  </a:lnTo>
                  <a:lnTo>
                    <a:pt x="136486" y="538057"/>
                  </a:lnTo>
                  <a:lnTo>
                    <a:pt x="126313" y="488595"/>
                  </a:lnTo>
                  <a:lnTo>
                    <a:pt x="118946" y="455533"/>
                  </a:lnTo>
                  <a:lnTo>
                    <a:pt x="119034" y="424137"/>
                  </a:lnTo>
                  <a:lnTo>
                    <a:pt x="114298" y="399581"/>
                  </a:lnTo>
                  <a:lnTo>
                    <a:pt x="78517" y="415279"/>
                  </a:lnTo>
                  <a:lnTo>
                    <a:pt x="61153" y="412122"/>
                  </a:lnTo>
                  <a:lnTo>
                    <a:pt x="29055" y="380288"/>
                  </a:lnTo>
                  <a:lnTo>
                    <a:pt x="40895" y="370729"/>
                  </a:lnTo>
                  <a:lnTo>
                    <a:pt x="33616" y="360380"/>
                  </a:lnTo>
                  <a:lnTo>
                    <a:pt x="4763" y="337754"/>
                  </a:lnTo>
                  <a:lnTo>
                    <a:pt x="21163" y="319863"/>
                  </a:lnTo>
                  <a:lnTo>
                    <a:pt x="75272" y="319951"/>
                  </a:lnTo>
                  <a:lnTo>
                    <a:pt x="70361" y="296799"/>
                  </a:lnTo>
                  <a:lnTo>
                    <a:pt x="56593" y="283118"/>
                  </a:lnTo>
                  <a:lnTo>
                    <a:pt x="53786" y="262158"/>
                  </a:lnTo>
                  <a:lnTo>
                    <a:pt x="37649" y="249880"/>
                  </a:lnTo>
                  <a:lnTo>
                    <a:pt x="64749" y="220939"/>
                  </a:lnTo>
                  <a:lnTo>
                    <a:pt x="93338" y="223044"/>
                  </a:lnTo>
                  <a:lnTo>
                    <a:pt x="119034" y="193928"/>
                  </a:lnTo>
                  <a:lnTo>
                    <a:pt x="134469" y="165339"/>
                  </a:lnTo>
                  <a:lnTo>
                    <a:pt x="158323" y="136924"/>
                  </a:lnTo>
                  <a:lnTo>
                    <a:pt x="157972" y="116490"/>
                  </a:lnTo>
                  <a:lnTo>
                    <a:pt x="178932" y="99740"/>
                  </a:lnTo>
                  <a:lnTo>
                    <a:pt x="159025" y="85445"/>
                  </a:lnTo>
                  <a:lnTo>
                    <a:pt x="150518" y="65713"/>
                  </a:lnTo>
                  <a:lnTo>
                    <a:pt x="141835" y="39842"/>
                  </a:lnTo>
                  <a:lnTo>
                    <a:pt x="153850" y="27038"/>
                  </a:lnTo>
                  <a:lnTo>
                    <a:pt x="191210" y="34317"/>
                  </a:lnTo>
                  <a:lnTo>
                    <a:pt x="218572" y="298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5" name="Freeform: Shape 1580">
              <a:extLst>
                <a:ext uri="{FF2B5EF4-FFF2-40B4-BE49-F238E27FC236}">
                  <a16:creationId xmlns:a16="http://schemas.microsoft.com/office/drawing/2014/main" id="{5DC233BC-D098-7A41-90BF-D05A09AB6D9B}"/>
                </a:ext>
              </a:extLst>
            </p:cNvPr>
            <p:cNvSpPr/>
            <p:nvPr/>
          </p:nvSpPr>
          <p:spPr>
            <a:xfrm>
              <a:off x="8534948" y="4073306"/>
              <a:ext cx="201808" cy="201808"/>
            </a:xfrm>
            <a:custGeom>
              <a:avLst/>
              <a:gdLst>
                <a:gd name="connsiteX0" fmla="*/ 167794 w 247650"/>
                <a:gd name="connsiteY0" fmla="*/ 47735 h 247650"/>
                <a:gd name="connsiteX1" fmla="*/ 183843 w 247650"/>
                <a:gd name="connsiteY1" fmla="*/ 56855 h 247650"/>
                <a:gd name="connsiteX2" fmla="*/ 185772 w 247650"/>
                <a:gd name="connsiteY2" fmla="*/ 74395 h 247650"/>
                <a:gd name="connsiteX3" fmla="*/ 173319 w 247650"/>
                <a:gd name="connsiteY3" fmla="*/ 84656 h 247650"/>
                <a:gd name="connsiteX4" fmla="*/ 167619 w 247650"/>
                <a:gd name="connsiteY4" fmla="*/ 107808 h 247650"/>
                <a:gd name="connsiteX5" fmla="*/ 184720 w 247650"/>
                <a:gd name="connsiteY5" fmla="*/ 135696 h 247650"/>
                <a:gd name="connsiteX6" fmla="*/ 214800 w 247650"/>
                <a:gd name="connsiteY6" fmla="*/ 151658 h 247650"/>
                <a:gd name="connsiteX7" fmla="*/ 227517 w 247650"/>
                <a:gd name="connsiteY7" fmla="*/ 173582 h 247650"/>
                <a:gd name="connsiteX8" fmla="*/ 223483 w 247650"/>
                <a:gd name="connsiteY8" fmla="*/ 194367 h 247650"/>
                <a:gd name="connsiteX9" fmla="*/ 231287 w 247650"/>
                <a:gd name="connsiteY9" fmla="*/ 194367 h 247650"/>
                <a:gd name="connsiteX10" fmla="*/ 231551 w 247650"/>
                <a:gd name="connsiteY10" fmla="*/ 209539 h 247650"/>
                <a:gd name="connsiteX11" fmla="*/ 245144 w 247650"/>
                <a:gd name="connsiteY11" fmla="*/ 224360 h 247650"/>
                <a:gd name="connsiteX12" fmla="*/ 230586 w 247650"/>
                <a:gd name="connsiteY12" fmla="*/ 223044 h 247650"/>
                <a:gd name="connsiteX13" fmla="*/ 214011 w 247650"/>
                <a:gd name="connsiteY13" fmla="*/ 220676 h 247650"/>
                <a:gd name="connsiteX14" fmla="*/ 195945 w 247650"/>
                <a:gd name="connsiteY14" fmla="*/ 247688 h 247650"/>
                <a:gd name="connsiteX15" fmla="*/ 150254 w 247650"/>
                <a:gd name="connsiteY15" fmla="*/ 245407 h 247650"/>
                <a:gd name="connsiteX16" fmla="*/ 80973 w 247650"/>
                <a:gd name="connsiteY16" fmla="*/ 188491 h 247650"/>
                <a:gd name="connsiteX17" fmla="*/ 44315 w 247650"/>
                <a:gd name="connsiteY17" fmla="*/ 168408 h 247650"/>
                <a:gd name="connsiteX18" fmla="*/ 14672 w 247650"/>
                <a:gd name="connsiteY18" fmla="*/ 160603 h 247650"/>
                <a:gd name="connsiteX19" fmla="*/ 4763 w 247650"/>
                <a:gd name="connsiteY19" fmla="*/ 125173 h 247650"/>
                <a:gd name="connsiteX20" fmla="*/ 59223 w 247650"/>
                <a:gd name="connsiteY20" fmla="*/ 94478 h 247650"/>
                <a:gd name="connsiteX21" fmla="*/ 68519 w 247650"/>
                <a:gd name="connsiteY21" fmla="*/ 58346 h 247650"/>
                <a:gd name="connsiteX22" fmla="*/ 66151 w 247650"/>
                <a:gd name="connsiteY22" fmla="*/ 36246 h 247650"/>
                <a:gd name="connsiteX23" fmla="*/ 79657 w 247650"/>
                <a:gd name="connsiteY23" fmla="*/ 28704 h 247650"/>
                <a:gd name="connsiteX24" fmla="*/ 92285 w 247650"/>
                <a:gd name="connsiteY24" fmla="*/ 9586 h 247650"/>
                <a:gd name="connsiteX25" fmla="*/ 102809 w 247650"/>
                <a:gd name="connsiteY25" fmla="*/ 4763 h 247650"/>
                <a:gd name="connsiteX26" fmla="*/ 131399 w 247650"/>
                <a:gd name="connsiteY26" fmla="*/ 8797 h 247650"/>
                <a:gd name="connsiteX27" fmla="*/ 140081 w 247650"/>
                <a:gd name="connsiteY27" fmla="*/ 16602 h 247650"/>
                <a:gd name="connsiteX28" fmla="*/ 151833 w 247650"/>
                <a:gd name="connsiteY28" fmla="*/ 1142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7650" h="247650">
                  <a:moveTo>
                    <a:pt x="167794" y="47735"/>
                  </a:moveTo>
                  <a:lnTo>
                    <a:pt x="183843" y="56855"/>
                  </a:lnTo>
                  <a:lnTo>
                    <a:pt x="185772" y="74395"/>
                  </a:lnTo>
                  <a:lnTo>
                    <a:pt x="173319" y="84656"/>
                  </a:lnTo>
                  <a:lnTo>
                    <a:pt x="167619" y="107808"/>
                  </a:lnTo>
                  <a:lnTo>
                    <a:pt x="184720" y="135696"/>
                  </a:lnTo>
                  <a:lnTo>
                    <a:pt x="214800" y="151658"/>
                  </a:lnTo>
                  <a:lnTo>
                    <a:pt x="227517" y="173582"/>
                  </a:lnTo>
                  <a:lnTo>
                    <a:pt x="223483" y="194367"/>
                  </a:lnTo>
                  <a:lnTo>
                    <a:pt x="231287" y="194367"/>
                  </a:lnTo>
                  <a:lnTo>
                    <a:pt x="231551" y="209539"/>
                  </a:lnTo>
                  <a:lnTo>
                    <a:pt x="245144" y="224360"/>
                  </a:lnTo>
                  <a:lnTo>
                    <a:pt x="230586" y="223044"/>
                  </a:lnTo>
                  <a:lnTo>
                    <a:pt x="214011" y="220676"/>
                  </a:lnTo>
                  <a:lnTo>
                    <a:pt x="195945" y="247688"/>
                  </a:lnTo>
                  <a:lnTo>
                    <a:pt x="150254" y="245407"/>
                  </a:lnTo>
                  <a:lnTo>
                    <a:pt x="80973" y="188491"/>
                  </a:lnTo>
                  <a:lnTo>
                    <a:pt x="44315" y="168408"/>
                  </a:lnTo>
                  <a:lnTo>
                    <a:pt x="14672" y="160603"/>
                  </a:lnTo>
                  <a:lnTo>
                    <a:pt x="4763" y="125173"/>
                  </a:lnTo>
                  <a:lnTo>
                    <a:pt x="59223" y="94478"/>
                  </a:lnTo>
                  <a:lnTo>
                    <a:pt x="68519" y="58346"/>
                  </a:lnTo>
                  <a:lnTo>
                    <a:pt x="66151" y="36246"/>
                  </a:lnTo>
                  <a:lnTo>
                    <a:pt x="79657" y="28704"/>
                  </a:lnTo>
                  <a:lnTo>
                    <a:pt x="92285" y="9586"/>
                  </a:lnTo>
                  <a:lnTo>
                    <a:pt x="102809" y="4763"/>
                  </a:lnTo>
                  <a:lnTo>
                    <a:pt x="131399" y="8797"/>
                  </a:lnTo>
                  <a:lnTo>
                    <a:pt x="140081" y="16602"/>
                  </a:lnTo>
                  <a:lnTo>
                    <a:pt x="151833" y="1142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6" name="Freeform: Shape 1581">
              <a:extLst>
                <a:ext uri="{FF2B5EF4-FFF2-40B4-BE49-F238E27FC236}">
                  <a16:creationId xmlns:a16="http://schemas.microsoft.com/office/drawing/2014/main" id="{D7B7D199-1C24-4C43-9E3A-47A8ADE93749}"/>
                </a:ext>
              </a:extLst>
            </p:cNvPr>
            <p:cNvSpPr/>
            <p:nvPr/>
          </p:nvSpPr>
          <p:spPr>
            <a:xfrm>
              <a:off x="8641501" y="4013919"/>
              <a:ext cx="388093" cy="351871"/>
            </a:xfrm>
            <a:custGeom>
              <a:avLst/>
              <a:gdLst>
                <a:gd name="connsiteX0" fmla="*/ 246021 w 476250"/>
                <a:gd name="connsiteY0" fmla="*/ 83428 h 431800"/>
                <a:gd name="connsiteX1" fmla="*/ 267683 w 476250"/>
                <a:gd name="connsiteY1" fmla="*/ 77465 h 431800"/>
                <a:gd name="connsiteX2" fmla="*/ 285135 w 476250"/>
                <a:gd name="connsiteY2" fmla="*/ 59749 h 431800"/>
                <a:gd name="connsiteX3" fmla="*/ 301535 w 476250"/>
                <a:gd name="connsiteY3" fmla="*/ 60626 h 431800"/>
                <a:gd name="connsiteX4" fmla="*/ 312321 w 476250"/>
                <a:gd name="connsiteY4" fmla="*/ 54838 h 431800"/>
                <a:gd name="connsiteX5" fmla="*/ 329861 w 476250"/>
                <a:gd name="connsiteY5" fmla="*/ 57733 h 431800"/>
                <a:gd name="connsiteX6" fmla="*/ 357047 w 476250"/>
                <a:gd name="connsiteY6" fmla="*/ 73431 h 431800"/>
                <a:gd name="connsiteX7" fmla="*/ 376692 w 476250"/>
                <a:gd name="connsiteY7" fmla="*/ 76851 h 431800"/>
                <a:gd name="connsiteX8" fmla="*/ 404756 w 476250"/>
                <a:gd name="connsiteY8" fmla="*/ 103950 h 431800"/>
                <a:gd name="connsiteX9" fmla="*/ 423085 w 476250"/>
                <a:gd name="connsiteY9" fmla="*/ 105002 h 431800"/>
                <a:gd name="connsiteX10" fmla="*/ 425277 w 476250"/>
                <a:gd name="connsiteY10" fmla="*/ 130522 h 431800"/>
                <a:gd name="connsiteX11" fmla="*/ 415279 w 476250"/>
                <a:gd name="connsiteY11" fmla="*/ 167794 h 431800"/>
                <a:gd name="connsiteX12" fmla="*/ 408526 w 476250"/>
                <a:gd name="connsiteY12" fmla="*/ 189280 h 431800"/>
                <a:gd name="connsiteX13" fmla="*/ 419226 w 476250"/>
                <a:gd name="connsiteY13" fmla="*/ 193577 h 431800"/>
                <a:gd name="connsiteX14" fmla="*/ 408702 w 476250"/>
                <a:gd name="connsiteY14" fmla="*/ 209626 h 431800"/>
                <a:gd name="connsiteX15" fmla="*/ 416770 w 476250"/>
                <a:gd name="connsiteY15" fmla="*/ 232779 h 431800"/>
                <a:gd name="connsiteX16" fmla="*/ 418700 w 476250"/>
                <a:gd name="connsiteY16" fmla="*/ 251108 h 431800"/>
                <a:gd name="connsiteX17" fmla="*/ 437292 w 476250"/>
                <a:gd name="connsiteY17" fmla="*/ 255931 h 431800"/>
                <a:gd name="connsiteX18" fmla="*/ 439309 w 476250"/>
                <a:gd name="connsiteY18" fmla="*/ 274348 h 431800"/>
                <a:gd name="connsiteX19" fmla="*/ 417034 w 476250"/>
                <a:gd name="connsiteY19" fmla="*/ 300044 h 431800"/>
                <a:gd name="connsiteX20" fmla="*/ 429136 w 476250"/>
                <a:gd name="connsiteY20" fmla="*/ 314777 h 431800"/>
                <a:gd name="connsiteX21" fmla="*/ 439046 w 476250"/>
                <a:gd name="connsiteY21" fmla="*/ 331703 h 431800"/>
                <a:gd name="connsiteX22" fmla="*/ 462549 w 476250"/>
                <a:gd name="connsiteY22" fmla="*/ 343980 h 431800"/>
                <a:gd name="connsiteX23" fmla="*/ 463251 w 476250"/>
                <a:gd name="connsiteY23" fmla="*/ 368273 h 431800"/>
                <a:gd name="connsiteX24" fmla="*/ 475002 w 476250"/>
                <a:gd name="connsiteY24" fmla="*/ 372746 h 431800"/>
                <a:gd name="connsiteX25" fmla="*/ 477020 w 476250"/>
                <a:gd name="connsiteY25" fmla="*/ 385374 h 431800"/>
                <a:gd name="connsiteX26" fmla="*/ 441589 w 476250"/>
                <a:gd name="connsiteY26" fmla="*/ 399494 h 431800"/>
                <a:gd name="connsiteX27" fmla="*/ 432293 w 476250"/>
                <a:gd name="connsiteY27" fmla="*/ 431065 h 431800"/>
                <a:gd name="connsiteX28" fmla="*/ 386076 w 476250"/>
                <a:gd name="connsiteY28" fmla="*/ 422909 h 431800"/>
                <a:gd name="connsiteX29" fmla="*/ 359240 w 476250"/>
                <a:gd name="connsiteY29" fmla="*/ 416683 h 431800"/>
                <a:gd name="connsiteX30" fmla="*/ 331527 w 476250"/>
                <a:gd name="connsiteY30" fmla="*/ 413087 h 431800"/>
                <a:gd name="connsiteX31" fmla="*/ 321003 w 476250"/>
                <a:gd name="connsiteY31" fmla="*/ 379674 h 431800"/>
                <a:gd name="connsiteX32" fmla="*/ 309252 w 476250"/>
                <a:gd name="connsiteY32" fmla="*/ 374763 h 431800"/>
                <a:gd name="connsiteX33" fmla="*/ 290309 w 476250"/>
                <a:gd name="connsiteY33" fmla="*/ 379674 h 431800"/>
                <a:gd name="connsiteX34" fmla="*/ 265578 w 476250"/>
                <a:gd name="connsiteY34" fmla="*/ 392916 h 431800"/>
                <a:gd name="connsiteX35" fmla="*/ 235497 w 476250"/>
                <a:gd name="connsiteY35" fmla="*/ 383883 h 431800"/>
                <a:gd name="connsiteX36" fmla="*/ 210679 w 476250"/>
                <a:gd name="connsiteY36" fmla="*/ 362748 h 431800"/>
                <a:gd name="connsiteX37" fmla="*/ 187000 w 476250"/>
                <a:gd name="connsiteY37" fmla="*/ 354855 h 431800"/>
                <a:gd name="connsiteX38" fmla="*/ 170601 w 476250"/>
                <a:gd name="connsiteY38" fmla="*/ 328458 h 431800"/>
                <a:gd name="connsiteX39" fmla="*/ 152447 w 476250"/>
                <a:gd name="connsiteY39" fmla="*/ 291011 h 431800"/>
                <a:gd name="connsiteX40" fmla="*/ 139205 w 476250"/>
                <a:gd name="connsiteY40" fmla="*/ 295571 h 431800"/>
                <a:gd name="connsiteX41" fmla="*/ 123594 w 476250"/>
                <a:gd name="connsiteY41" fmla="*/ 286187 h 431800"/>
                <a:gd name="connsiteX42" fmla="*/ 114386 w 476250"/>
                <a:gd name="connsiteY42" fmla="*/ 297237 h 431800"/>
                <a:gd name="connsiteX43" fmla="*/ 100793 w 476250"/>
                <a:gd name="connsiteY43" fmla="*/ 282416 h 431800"/>
                <a:gd name="connsiteX44" fmla="*/ 100529 w 476250"/>
                <a:gd name="connsiteY44" fmla="*/ 267244 h 431800"/>
                <a:gd name="connsiteX45" fmla="*/ 92724 w 476250"/>
                <a:gd name="connsiteY45" fmla="*/ 267244 h 431800"/>
                <a:gd name="connsiteX46" fmla="*/ 96758 w 476250"/>
                <a:gd name="connsiteY46" fmla="*/ 246460 h 431800"/>
                <a:gd name="connsiteX47" fmla="*/ 84042 w 476250"/>
                <a:gd name="connsiteY47" fmla="*/ 224535 h 431800"/>
                <a:gd name="connsiteX48" fmla="*/ 53961 w 476250"/>
                <a:gd name="connsiteY48" fmla="*/ 208574 h 431800"/>
                <a:gd name="connsiteX49" fmla="*/ 36860 w 476250"/>
                <a:gd name="connsiteY49" fmla="*/ 180686 h 431800"/>
                <a:gd name="connsiteX50" fmla="*/ 42561 w 476250"/>
                <a:gd name="connsiteY50" fmla="*/ 157534 h 431800"/>
                <a:gd name="connsiteX51" fmla="*/ 55014 w 476250"/>
                <a:gd name="connsiteY51" fmla="*/ 147273 h 431800"/>
                <a:gd name="connsiteX52" fmla="*/ 53084 w 476250"/>
                <a:gd name="connsiteY52" fmla="*/ 129733 h 431800"/>
                <a:gd name="connsiteX53" fmla="*/ 37036 w 476250"/>
                <a:gd name="connsiteY53" fmla="*/ 120612 h 431800"/>
                <a:gd name="connsiteX54" fmla="*/ 21074 w 476250"/>
                <a:gd name="connsiteY54" fmla="*/ 84305 h 431800"/>
                <a:gd name="connsiteX55" fmla="*/ 7657 w 476250"/>
                <a:gd name="connsiteY55" fmla="*/ 59486 h 431800"/>
                <a:gd name="connsiteX56" fmla="*/ 12392 w 476250"/>
                <a:gd name="connsiteY56" fmla="*/ 49927 h 431800"/>
                <a:gd name="connsiteX57" fmla="*/ 4763 w 476250"/>
                <a:gd name="connsiteY57" fmla="*/ 13795 h 431800"/>
                <a:gd name="connsiteX58" fmla="*/ 21600 w 476250"/>
                <a:gd name="connsiteY58" fmla="*/ 4763 h 431800"/>
                <a:gd name="connsiteX59" fmla="*/ 25459 w 476250"/>
                <a:gd name="connsiteY59" fmla="*/ 16777 h 431800"/>
                <a:gd name="connsiteX60" fmla="*/ 37913 w 476250"/>
                <a:gd name="connsiteY60" fmla="*/ 31335 h 431800"/>
                <a:gd name="connsiteX61" fmla="*/ 54751 w 476250"/>
                <a:gd name="connsiteY61" fmla="*/ 35457 h 431800"/>
                <a:gd name="connsiteX62" fmla="*/ 63696 w 476250"/>
                <a:gd name="connsiteY62" fmla="*/ 34580 h 431800"/>
                <a:gd name="connsiteX63" fmla="*/ 92724 w 476250"/>
                <a:gd name="connsiteY63" fmla="*/ 11252 h 431800"/>
                <a:gd name="connsiteX64" fmla="*/ 101933 w 476250"/>
                <a:gd name="connsiteY64" fmla="*/ 8884 h 431800"/>
                <a:gd name="connsiteX65" fmla="*/ 109124 w 476250"/>
                <a:gd name="connsiteY65" fmla="*/ 18268 h 431800"/>
                <a:gd name="connsiteX66" fmla="*/ 100705 w 476250"/>
                <a:gd name="connsiteY66" fmla="*/ 33878 h 431800"/>
                <a:gd name="connsiteX67" fmla="*/ 116052 w 476250"/>
                <a:gd name="connsiteY67" fmla="*/ 50190 h 431800"/>
                <a:gd name="connsiteX68" fmla="*/ 122103 w 476250"/>
                <a:gd name="connsiteY68" fmla="*/ 48700 h 431800"/>
                <a:gd name="connsiteX69" fmla="*/ 129909 w 476250"/>
                <a:gd name="connsiteY69" fmla="*/ 71589 h 431800"/>
                <a:gd name="connsiteX70" fmla="*/ 153236 w 476250"/>
                <a:gd name="connsiteY70" fmla="*/ 77991 h 431800"/>
                <a:gd name="connsiteX71" fmla="*/ 170337 w 476250"/>
                <a:gd name="connsiteY71" fmla="*/ 93426 h 431800"/>
                <a:gd name="connsiteX72" fmla="*/ 205241 w 476250"/>
                <a:gd name="connsiteY72" fmla="*/ 98688 h 431800"/>
                <a:gd name="connsiteX73" fmla="*/ 243653 w 476250"/>
                <a:gd name="connsiteY73" fmla="*/ 90619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76250" h="431800">
                  <a:moveTo>
                    <a:pt x="246021" y="83428"/>
                  </a:moveTo>
                  <a:lnTo>
                    <a:pt x="267683" y="77465"/>
                  </a:lnTo>
                  <a:lnTo>
                    <a:pt x="285135" y="59749"/>
                  </a:lnTo>
                  <a:lnTo>
                    <a:pt x="301535" y="60626"/>
                  </a:lnTo>
                  <a:lnTo>
                    <a:pt x="312321" y="54838"/>
                  </a:lnTo>
                  <a:lnTo>
                    <a:pt x="329861" y="57733"/>
                  </a:lnTo>
                  <a:lnTo>
                    <a:pt x="357047" y="73431"/>
                  </a:lnTo>
                  <a:lnTo>
                    <a:pt x="376692" y="76851"/>
                  </a:lnTo>
                  <a:lnTo>
                    <a:pt x="404756" y="103950"/>
                  </a:lnTo>
                  <a:lnTo>
                    <a:pt x="423085" y="105002"/>
                  </a:lnTo>
                  <a:lnTo>
                    <a:pt x="425277" y="130522"/>
                  </a:lnTo>
                  <a:lnTo>
                    <a:pt x="415279" y="167794"/>
                  </a:lnTo>
                  <a:lnTo>
                    <a:pt x="408526" y="189280"/>
                  </a:lnTo>
                  <a:lnTo>
                    <a:pt x="419226" y="193577"/>
                  </a:lnTo>
                  <a:lnTo>
                    <a:pt x="408702" y="209626"/>
                  </a:lnTo>
                  <a:lnTo>
                    <a:pt x="416770" y="232779"/>
                  </a:lnTo>
                  <a:lnTo>
                    <a:pt x="418700" y="251108"/>
                  </a:lnTo>
                  <a:lnTo>
                    <a:pt x="437292" y="255931"/>
                  </a:lnTo>
                  <a:lnTo>
                    <a:pt x="439309" y="274348"/>
                  </a:lnTo>
                  <a:lnTo>
                    <a:pt x="417034" y="300044"/>
                  </a:lnTo>
                  <a:lnTo>
                    <a:pt x="429136" y="314777"/>
                  </a:lnTo>
                  <a:lnTo>
                    <a:pt x="439046" y="331703"/>
                  </a:lnTo>
                  <a:lnTo>
                    <a:pt x="462549" y="343980"/>
                  </a:lnTo>
                  <a:lnTo>
                    <a:pt x="463251" y="368273"/>
                  </a:lnTo>
                  <a:lnTo>
                    <a:pt x="475002" y="372746"/>
                  </a:lnTo>
                  <a:lnTo>
                    <a:pt x="477020" y="385374"/>
                  </a:lnTo>
                  <a:lnTo>
                    <a:pt x="441589" y="399494"/>
                  </a:lnTo>
                  <a:lnTo>
                    <a:pt x="432293" y="431065"/>
                  </a:lnTo>
                  <a:lnTo>
                    <a:pt x="386076" y="422909"/>
                  </a:lnTo>
                  <a:lnTo>
                    <a:pt x="359240" y="416683"/>
                  </a:lnTo>
                  <a:lnTo>
                    <a:pt x="331527" y="413087"/>
                  </a:lnTo>
                  <a:lnTo>
                    <a:pt x="321003" y="379674"/>
                  </a:lnTo>
                  <a:lnTo>
                    <a:pt x="309252" y="374763"/>
                  </a:lnTo>
                  <a:lnTo>
                    <a:pt x="290309" y="379674"/>
                  </a:lnTo>
                  <a:lnTo>
                    <a:pt x="265578" y="392916"/>
                  </a:lnTo>
                  <a:lnTo>
                    <a:pt x="235497" y="383883"/>
                  </a:lnTo>
                  <a:lnTo>
                    <a:pt x="210679" y="362748"/>
                  </a:lnTo>
                  <a:lnTo>
                    <a:pt x="187000" y="354855"/>
                  </a:lnTo>
                  <a:lnTo>
                    <a:pt x="170601" y="328458"/>
                  </a:lnTo>
                  <a:lnTo>
                    <a:pt x="152447" y="291011"/>
                  </a:lnTo>
                  <a:lnTo>
                    <a:pt x="139205" y="295571"/>
                  </a:lnTo>
                  <a:lnTo>
                    <a:pt x="123594" y="286187"/>
                  </a:lnTo>
                  <a:lnTo>
                    <a:pt x="114386" y="297237"/>
                  </a:lnTo>
                  <a:lnTo>
                    <a:pt x="100793" y="282416"/>
                  </a:lnTo>
                  <a:lnTo>
                    <a:pt x="100529" y="267244"/>
                  </a:lnTo>
                  <a:lnTo>
                    <a:pt x="92724" y="267244"/>
                  </a:lnTo>
                  <a:lnTo>
                    <a:pt x="96758" y="246460"/>
                  </a:lnTo>
                  <a:lnTo>
                    <a:pt x="84042" y="224535"/>
                  </a:lnTo>
                  <a:lnTo>
                    <a:pt x="53961" y="208574"/>
                  </a:lnTo>
                  <a:lnTo>
                    <a:pt x="36860" y="180686"/>
                  </a:lnTo>
                  <a:lnTo>
                    <a:pt x="42561" y="157534"/>
                  </a:lnTo>
                  <a:lnTo>
                    <a:pt x="55014" y="147273"/>
                  </a:lnTo>
                  <a:lnTo>
                    <a:pt x="53084" y="129733"/>
                  </a:lnTo>
                  <a:lnTo>
                    <a:pt x="37036" y="120612"/>
                  </a:lnTo>
                  <a:lnTo>
                    <a:pt x="21074" y="84305"/>
                  </a:lnTo>
                  <a:lnTo>
                    <a:pt x="7657" y="59486"/>
                  </a:lnTo>
                  <a:lnTo>
                    <a:pt x="12392" y="49927"/>
                  </a:lnTo>
                  <a:lnTo>
                    <a:pt x="4763" y="13795"/>
                  </a:lnTo>
                  <a:lnTo>
                    <a:pt x="21600" y="4763"/>
                  </a:lnTo>
                  <a:lnTo>
                    <a:pt x="25459" y="16777"/>
                  </a:lnTo>
                  <a:lnTo>
                    <a:pt x="37913" y="31335"/>
                  </a:lnTo>
                  <a:lnTo>
                    <a:pt x="54751" y="35457"/>
                  </a:lnTo>
                  <a:lnTo>
                    <a:pt x="63696" y="34580"/>
                  </a:lnTo>
                  <a:lnTo>
                    <a:pt x="92724" y="11252"/>
                  </a:lnTo>
                  <a:lnTo>
                    <a:pt x="101933" y="8884"/>
                  </a:lnTo>
                  <a:lnTo>
                    <a:pt x="109124" y="18268"/>
                  </a:lnTo>
                  <a:lnTo>
                    <a:pt x="100705" y="33878"/>
                  </a:lnTo>
                  <a:lnTo>
                    <a:pt x="116052" y="50190"/>
                  </a:lnTo>
                  <a:lnTo>
                    <a:pt x="122103" y="48700"/>
                  </a:lnTo>
                  <a:lnTo>
                    <a:pt x="129909" y="71589"/>
                  </a:lnTo>
                  <a:lnTo>
                    <a:pt x="153236" y="77991"/>
                  </a:lnTo>
                  <a:lnTo>
                    <a:pt x="170337" y="93426"/>
                  </a:lnTo>
                  <a:lnTo>
                    <a:pt x="205241" y="98688"/>
                  </a:lnTo>
                  <a:lnTo>
                    <a:pt x="243653" y="906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7" name="Freeform: Shape 1582">
              <a:extLst>
                <a:ext uri="{FF2B5EF4-FFF2-40B4-BE49-F238E27FC236}">
                  <a16:creationId xmlns:a16="http://schemas.microsoft.com/office/drawing/2014/main" id="{140FC517-FD7C-C845-8B1F-B17AA564EB07}"/>
                </a:ext>
              </a:extLst>
            </p:cNvPr>
            <p:cNvSpPr/>
            <p:nvPr/>
          </p:nvSpPr>
          <p:spPr>
            <a:xfrm>
              <a:off x="7270231" y="3080372"/>
              <a:ext cx="217332" cy="150063"/>
            </a:xfrm>
            <a:custGeom>
              <a:avLst/>
              <a:gdLst>
                <a:gd name="connsiteX0" fmla="*/ 246109 w 266700"/>
                <a:gd name="connsiteY0" fmla="*/ 9147 h 184150"/>
                <a:gd name="connsiteX1" fmla="*/ 240496 w 266700"/>
                <a:gd name="connsiteY1" fmla="*/ 48436 h 184150"/>
                <a:gd name="connsiteX2" fmla="*/ 268209 w 266700"/>
                <a:gd name="connsiteY2" fmla="*/ 88778 h 184150"/>
                <a:gd name="connsiteX3" fmla="*/ 236287 w 266700"/>
                <a:gd name="connsiteY3" fmla="*/ 132715 h 184150"/>
                <a:gd name="connsiteX4" fmla="*/ 165339 w 266700"/>
                <a:gd name="connsiteY4" fmla="*/ 171127 h 184150"/>
                <a:gd name="connsiteX5" fmla="*/ 144116 w 266700"/>
                <a:gd name="connsiteY5" fmla="*/ 181212 h 184150"/>
                <a:gd name="connsiteX6" fmla="*/ 111755 w 266700"/>
                <a:gd name="connsiteY6" fmla="*/ 173056 h 184150"/>
                <a:gd name="connsiteX7" fmla="*/ 43175 w 266700"/>
                <a:gd name="connsiteY7" fmla="*/ 155429 h 184150"/>
                <a:gd name="connsiteX8" fmla="*/ 67379 w 266700"/>
                <a:gd name="connsiteY8" fmla="*/ 130522 h 184150"/>
                <a:gd name="connsiteX9" fmla="*/ 13883 w 266700"/>
                <a:gd name="connsiteY9" fmla="*/ 102459 h 184150"/>
                <a:gd name="connsiteX10" fmla="*/ 57382 w 266700"/>
                <a:gd name="connsiteY10" fmla="*/ 91233 h 184150"/>
                <a:gd name="connsiteX11" fmla="*/ 56329 w 266700"/>
                <a:gd name="connsiteY11" fmla="*/ 73957 h 184150"/>
                <a:gd name="connsiteX12" fmla="*/ 4763 w 266700"/>
                <a:gd name="connsiteY12" fmla="*/ 60188 h 184150"/>
                <a:gd name="connsiteX13" fmla="*/ 21338 w 266700"/>
                <a:gd name="connsiteY13" fmla="*/ 20987 h 184150"/>
                <a:gd name="connsiteX14" fmla="*/ 58610 w 266700"/>
                <a:gd name="connsiteY14" fmla="*/ 11954 h 184150"/>
                <a:gd name="connsiteX15" fmla="*/ 96934 w 266700"/>
                <a:gd name="connsiteY15" fmla="*/ 52997 h 184150"/>
                <a:gd name="connsiteX16" fmla="*/ 134293 w 266700"/>
                <a:gd name="connsiteY16" fmla="*/ 20110 h 184150"/>
                <a:gd name="connsiteX17" fmla="*/ 165251 w 266700"/>
                <a:gd name="connsiteY17" fmla="*/ 37299 h 184150"/>
                <a:gd name="connsiteX18" fmla="*/ 205329 w 266700"/>
                <a:gd name="connsiteY18" fmla="*/ 4763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4150">
                  <a:moveTo>
                    <a:pt x="246109" y="9147"/>
                  </a:moveTo>
                  <a:lnTo>
                    <a:pt x="240496" y="48436"/>
                  </a:lnTo>
                  <a:lnTo>
                    <a:pt x="268209" y="88778"/>
                  </a:lnTo>
                  <a:lnTo>
                    <a:pt x="236287" y="132715"/>
                  </a:lnTo>
                  <a:lnTo>
                    <a:pt x="165339" y="171127"/>
                  </a:lnTo>
                  <a:lnTo>
                    <a:pt x="144116" y="181212"/>
                  </a:lnTo>
                  <a:lnTo>
                    <a:pt x="111755" y="173056"/>
                  </a:lnTo>
                  <a:lnTo>
                    <a:pt x="43175" y="155429"/>
                  </a:lnTo>
                  <a:lnTo>
                    <a:pt x="67379" y="130522"/>
                  </a:lnTo>
                  <a:lnTo>
                    <a:pt x="13883" y="102459"/>
                  </a:lnTo>
                  <a:lnTo>
                    <a:pt x="57382" y="91233"/>
                  </a:lnTo>
                  <a:lnTo>
                    <a:pt x="56329" y="73957"/>
                  </a:lnTo>
                  <a:lnTo>
                    <a:pt x="4763" y="60188"/>
                  </a:lnTo>
                  <a:lnTo>
                    <a:pt x="21338" y="20987"/>
                  </a:lnTo>
                  <a:lnTo>
                    <a:pt x="58610" y="11954"/>
                  </a:lnTo>
                  <a:lnTo>
                    <a:pt x="96934" y="52997"/>
                  </a:lnTo>
                  <a:lnTo>
                    <a:pt x="134293" y="20110"/>
                  </a:lnTo>
                  <a:lnTo>
                    <a:pt x="165251" y="37299"/>
                  </a:lnTo>
                  <a:lnTo>
                    <a:pt x="205329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8" name="Freeform: Shape 1583">
              <a:extLst>
                <a:ext uri="{FF2B5EF4-FFF2-40B4-BE49-F238E27FC236}">
                  <a16:creationId xmlns:a16="http://schemas.microsoft.com/office/drawing/2014/main" id="{12EFA23E-B78F-F941-B8C4-0B3C2522E4C2}"/>
                </a:ext>
              </a:extLst>
            </p:cNvPr>
            <p:cNvSpPr/>
            <p:nvPr/>
          </p:nvSpPr>
          <p:spPr>
            <a:xfrm>
              <a:off x="7892977" y="3810316"/>
              <a:ext cx="238030" cy="289776"/>
            </a:xfrm>
            <a:custGeom>
              <a:avLst/>
              <a:gdLst>
                <a:gd name="connsiteX0" fmla="*/ 220326 w 292100"/>
                <a:gd name="connsiteY0" fmla="*/ 301271 h 355600"/>
                <a:gd name="connsiteX1" fmla="*/ 211468 w 292100"/>
                <a:gd name="connsiteY1" fmla="*/ 325652 h 355600"/>
                <a:gd name="connsiteX2" fmla="*/ 215151 w 292100"/>
                <a:gd name="connsiteY2" fmla="*/ 335211 h 355600"/>
                <a:gd name="connsiteX3" fmla="*/ 209977 w 292100"/>
                <a:gd name="connsiteY3" fmla="*/ 350909 h 355600"/>
                <a:gd name="connsiteX4" fmla="*/ 191210 w 292100"/>
                <a:gd name="connsiteY4" fmla="*/ 339420 h 355600"/>
                <a:gd name="connsiteX5" fmla="*/ 178669 w 292100"/>
                <a:gd name="connsiteY5" fmla="*/ 336088 h 355600"/>
                <a:gd name="connsiteX6" fmla="*/ 144378 w 292100"/>
                <a:gd name="connsiteY6" fmla="*/ 320390 h 355600"/>
                <a:gd name="connsiteX7" fmla="*/ 147799 w 292100"/>
                <a:gd name="connsiteY7" fmla="*/ 304428 h 355600"/>
                <a:gd name="connsiteX8" fmla="*/ 176564 w 292100"/>
                <a:gd name="connsiteY8" fmla="*/ 307235 h 355600"/>
                <a:gd name="connsiteX9" fmla="*/ 201646 w 292100"/>
                <a:gd name="connsiteY9" fmla="*/ 303815 h 355600"/>
                <a:gd name="connsiteX10" fmla="*/ 220326 w 292100"/>
                <a:gd name="connsiteY10" fmla="*/ 301271 h 355600"/>
                <a:gd name="connsiteX11" fmla="*/ 65187 w 292100"/>
                <a:gd name="connsiteY11" fmla="*/ 206381 h 355600"/>
                <a:gd name="connsiteX12" fmla="*/ 79920 w 292100"/>
                <a:gd name="connsiteY12" fmla="*/ 229358 h 355600"/>
                <a:gd name="connsiteX13" fmla="*/ 76500 w 292100"/>
                <a:gd name="connsiteY13" fmla="*/ 271541 h 355600"/>
                <a:gd name="connsiteX14" fmla="*/ 65362 w 292100"/>
                <a:gd name="connsiteY14" fmla="*/ 269524 h 355600"/>
                <a:gd name="connsiteX15" fmla="*/ 55364 w 292100"/>
                <a:gd name="connsiteY15" fmla="*/ 280048 h 355600"/>
                <a:gd name="connsiteX16" fmla="*/ 46068 w 292100"/>
                <a:gd name="connsiteY16" fmla="*/ 271717 h 355600"/>
                <a:gd name="connsiteX17" fmla="*/ 45104 w 292100"/>
                <a:gd name="connsiteY17" fmla="*/ 233305 h 355600"/>
                <a:gd name="connsiteX18" fmla="*/ 39491 w 292100"/>
                <a:gd name="connsiteY18" fmla="*/ 214888 h 355600"/>
                <a:gd name="connsiteX19" fmla="*/ 52997 w 292100"/>
                <a:gd name="connsiteY19" fmla="*/ 216554 h 355600"/>
                <a:gd name="connsiteX20" fmla="*/ 65187 w 292100"/>
                <a:gd name="connsiteY20" fmla="*/ 206381 h 355600"/>
                <a:gd name="connsiteX21" fmla="*/ 142976 w 292100"/>
                <a:gd name="connsiteY21" fmla="*/ 16952 h 355600"/>
                <a:gd name="connsiteX22" fmla="*/ 178143 w 292100"/>
                <a:gd name="connsiteY22" fmla="*/ 26161 h 355600"/>
                <a:gd name="connsiteX23" fmla="*/ 175511 w 292100"/>
                <a:gd name="connsiteY23" fmla="*/ 43613 h 355600"/>
                <a:gd name="connsiteX24" fmla="*/ 181388 w 292100"/>
                <a:gd name="connsiteY24" fmla="*/ 58609 h 355600"/>
                <a:gd name="connsiteX25" fmla="*/ 161830 w 292100"/>
                <a:gd name="connsiteY25" fmla="*/ 53523 h 355600"/>
                <a:gd name="connsiteX26" fmla="*/ 141835 w 292100"/>
                <a:gd name="connsiteY26" fmla="*/ 65976 h 355600"/>
                <a:gd name="connsiteX27" fmla="*/ 143239 w 292100"/>
                <a:gd name="connsiteY27" fmla="*/ 83253 h 355600"/>
                <a:gd name="connsiteX28" fmla="*/ 140257 w 292100"/>
                <a:gd name="connsiteY28" fmla="*/ 93075 h 355600"/>
                <a:gd name="connsiteX29" fmla="*/ 148325 w 292100"/>
                <a:gd name="connsiteY29" fmla="*/ 110527 h 355600"/>
                <a:gd name="connsiteX30" fmla="*/ 171390 w 292100"/>
                <a:gd name="connsiteY30" fmla="*/ 127628 h 355600"/>
                <a:gd name="connsiteX31" fmla="*/ 183755 w 292100"/>
                <a:gd name="connsiteY31" fmla="*/ 155429 h 355600"/>
                <a:gd name="connsiteX32" fmla="*/ 211117 w 292100"/>
                <a:gd name="connsiteY32" fmla="*/ 182177 h 355600"/>
                <a:gd name="connsiteX33" fmla="*/ 230411 w 292100"/>
                <a:gd name="connsiteY33" fmla="*/ 182001 h 355600"/>
                <a:gd name="connsiteX34" fmla="*/ 236374 w 292100"/>
                <a:gd name="connsiteY34" fmla="*/ 189280 h 355600"/>
                <a:gd name="connsiteX35" fmla="*/ 229446 w 292100"/>
                <a:gd name="connsiteY35" fmla="*/ 195770 h 355600"/>
                <a:gd name="connsiteX36" fmla="*/ 251459 w 292100"/>
                <a:gd name="connsiteY36" fmla="*/ 207609 h 355600"/>
                <a:gd name="connsiteX37" fmla="*/ 269524 w 292100"/>
                <a:gd name="connsiteY37" fmla="*/ 217432 h 355600"/>
                <a:gd name="connsiteX38" fmla="*/ 290572 w 292100"/>
                <a:gd name="connsiteY38" fmla="*/ 234269 h 355600"/>
                <a:gd name="connsiteX39" fmla="*/ 293115 w 292100"/>
                <a:gd name="connsiteY39" fmla="*/ 240233 h 355600"/>
                <a:gd name="connsiteX40" fmla="*/ 288555 w 292100"/>
                <a:gd name="connsiteY40" fmla="*/ 251722 h 355600"/>
                <a:gd name="connsiteX41" fmla="*/ 274874 w 292100"/>
                <a:gd name="connsiteY41" fmla="*/ 236813 h 355600"/>
                <a:gd name="connsiteX42" fmla="*/ 253475 w 292100"/>
                <a:gd name="connsiteY42" fmla="*/ 231551 h 355600"/>
                <a:gd name="connsiteX43" fmla="*/ 243127 w 292100"/>
                <a:gd name="connsiteY43" fmla="*/ 252248 h 355600"/>
                <a:gd name="connsiteX44" fmla="*/ 260930 w 292100"/>
                <a:gd name="connsiteY44" fmla="*/ 263999 h 355600"/>
                <a:gd name="connsiteX45" fmla="*/ 258036 w 292100"/>
                <a:gd name="connsiteY45" fmla="*/ 280487 h 355600"/>
                <a:gd name="connsiteX46" fmla="*/ 247775 w 292100"/>
                <a:gd name="connsiteY46" fmla="*/ 282328 h 355600"/>
                <a:gd name="connsiteX47" fmla="*/ 234621 w 292100"/>
                <a:gd name="connsiteY47" fmla="*/ 309164 h 355600"/>
                <a:gd name="connsiteX48" fmla="*/ 224360 w 292100"/>
                <a:gd name="connsiteY48" fmla="*/ 311532 h 355600"/>
                <a:gd name="connsiteX49" fmla="*/ 224447 w 292100"/>
                <a:gd name="connsiteY49" fmla="*/ 302061 h 355600"/>
                <a:gd name="connsiteX50" fmla="*/ 229446 w 292100"/>
                <a:gd name="connsiteY50" fmla="*/ 285310 h 355600"/>
                <a:gd name="connsiteX51" fmla="*/ 234796 w 292100"/>
                <a:gd name="connsiteY51" fmla="*/ 278557 h 355600"/>
                <a:gd name="connsiteX52" fmla="*/ 225237 w 292100"/>
                <a:gd name="connsiteY52" fmla="*/ 260228 h 355600"/>
                <a:gd name="connsiteX53" fmla="*/ 217694 w 292100"/>
                <a:gd name="connsiteY53" fmla="*/ 244179 h 355600"/>
                <a:gd name="connsiteX54" fmla="*/ 207522 w 292100"/>
                <a:gd name="connsiteY54" fmla="*/ 240145 h 355600"/>
                <a:gd name="connsiteX55" fmla="*/ 200242 w 292100"/>
                <a:gd name="connsiteY55" fmla="*/ 226289 h 355600"/>
                <a:gd name="connsiteX56" fmla="*/ 184457 w 292100"/>
                <a:gd name="connsiteY56" fmla="*/ 220413 h 355600"/>
                <a:gd name="connsiteX57" fmla="*/ 173845 w 292100"/>
                <a:gd name="connsiteY57" fmla="*/ 207346 h 355600"/>
                <a:gd name="connsiteX58" fmla="*/ 155692 w 292100"/>
                <a:gd name="connsiteY58" fmla="*/ 205241 h 355600"/>
                <a:gd name="connsiteX59" fmla="*/ 136486 w 292100"/>
                <a:gd name="connsiteY59" fmla="*/ 190508 h 355600"/>
                <a:gd name="connsiteX60" fmla="*/ 114035 w 292100"/>
                <a:gd name="connsiteY60" fmla="*/ 169022 h 355600"/>
                <a:gd name="connsiteX61" fmla="*/ 97284 w 292100"/>
                <a:gd name="connsiteY61" fmla="*/ 149816 h 355600"/>
                <a:gd name="connsiteX62" fmla="*/ 89655 w 292100"/>
                <a:gd name="connsiteY62" fmla="*/ 116490 h 355600"/>
                <a:gd name="connsiteX63" fmla="*/ 77377 w 292100"/>
                <a:gd name="connsiteY63" fmla="*/ 112544 h 355600"/>
                <a:gd name="connsiteX64" fmla="*/ 57382 w 292100"/>
                <a:gd name="connsiteY64" fmla="*/ 101231 h 355600"/>
                <a:gd name="connsiteX65" fmla="*/ 46068 w 292100"/>
                <a:gd name="connsiteY65" fmla="*/ 105879 h 355600"/>
                <a:gd name="connsiteX66" fmla="*/ 31861 w 292100"/>
                <a:gd name="connsiteY66" fmla="*/ 121665 h 355600"/>
                <a:gd name="connsiteX67" fmla="*/ 21600 w 292100"/>
                <a:gd name="connsiteY67" fmla="*/ 124120 h 355600"/>
                <a:gd name="connsiteX68" fmla="*/ 24407 w 292100"/>
                <a:gd name="connsiteY68" fmla="*/ 109387 h 355600"/>
                <a:gd name="connsiteX69" fmla="*/ 11077 w 292100"/>
                <a:gd name="connsiteY69" fmla="*/ 105090 h 355600"/>
                <a:gd name="connsiteX70" fmla="*/ 4763 w 292100"/>
                <a:gd name="connsiteY70" fmla="*/ 78429 h 355600"/>
                <a:gd name="connsiteX71" fmla="*/ 13269 w 292100"/>
                <a:gd name="connsiteY71" fmla="*/ 67818 h 355600"/>
                <a:gd name="connsiteX72" fmla="*/ 5990 w 292100"/>
                <a:gd name="connsiteY72" fmla="*/ 54663 h 355600"/>
                <a:gd name="connsiteX73" fmla="*/ 7043 w 292100"/>
                <a:gd name="connsiteY73" fmla="*/ 44753 h 355600"/>
                <a:gd name="connsiteX74" fmla="*/ 17654 w 292100"/>
                <a:gd name="connsiteY74" fmla="*/ 52295 h 355600"/>
                <a:gd name="connsiteX75" fmla="*/ 29494 w 292100"/>
                <a:gd name="connsiteY75" fmla="*/ 50629 h 355600"/>
                <a:gd name="connsiteX76" fmla="*/ 43262 w 292100"/>
                <a:gd name="connsiteY76" fmla="*/ 38702 h 355600"/>
                <a:gd name="connsiteX77" fmla="*/ 47559 w 292100"/>
                <a:gd name="connsiteY77" fmla="*/ 44314 h 355600"/>
                <a:gd name="connsiteX78" fmla="*/ 59311 w 292100"/>
                <a:gd name="connsiteY78" fmla="*/ 43175 h 355600"/>
                <a:gd name="connsiteX79" fmla="*/ 64660 w 292100"/>
                <a:gd name="connsiteY79" fmla="*/ 28880 h 355600"/>
                <a:gd name="connsiteX80" fmla="*/ 82814 w 292100"/>
                <a:gd name="connsiteY80" fmla="*/ 33352 h 355600"/>
                <a:gd name="connsiteX81" fmla="*/ 93689 w 292100"/>
                <a:gd name="connsiteY81" fmla="*/ 27389 h 355600"/>
                <a:gd name="connsiteX82" fmla="*/ 95618 w 292100"/>
                <a:gd name="connsiteY82" fmla="*/ 12743 h 355600"/>
                <a:gd name="connsiteX83" fmla="*/ 110527 w 292100"/>
                <a:gd name="connsiteY83" fmla="*/ 17830 h 355600"/>
                <a:gd name="connsiteX84" fmla="*/ 113421 w 292100"/>
                <a:gd name="connsiteY84" fmla="*/ 10989 h 355600"/>
                <a:gd name="connsiteX85" fmla="*/ 137714 w 292100"/>
                <a:gd name="connsiteY85" fmla="*/ 4763 h 355600"/>
                <a:gd name="connsiteX86" fmla="*/ 142976 w 292100"/>
                <a:gd name="connsiteY86" fmla="*/ 16952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92100" h="355600">
                  <a:moveTo>
                    <a:pt x="220326" y="301271"/>
                  </a:moveTo>
                  <a:lnTo>
                    <a:pt x="211468" y="325652"/>
                  </a:lnTo>
                  <a:lnTo>
                    <a:pt x="215151" y="335211"/>
                  </a:lnTo>
                  <a:lnTo>
                    <a:pt x="209977" y="350909"/>
                  </a:lnTo>
                  <a:lnTo>
                    <a:pt x="191210" y="339420"/>
                  </a:lnTo>
                  <a:lnTo>
                    <a:pt x="178669" y="336088"/>
                  </a:lnTo>
                  <a:lnTo>
                    <a:pt x="144378" y="320390"/>
                  </a:lnTo>
                  <a:lnTo>
                    <a:pt x="147799" y="304428"/>
                  </a:lnTo>
                  <a:lnTo>
                    <a:pt x="176564" y="307235"/>
                  </a:lnTo>
                  <a:lnTo>
                    <a:pt x="201646" y="303815"/>
                  </a:lnTo>
                  <a:lnTo>
                    <a:pt x="220326" y="301271"/>
                  </a:lnTo>
                  <a:close/>
                  <a:moveTo>
                    <a:pt x="65187" y="206381"/>
                  </a:moveTo>
                  <a:lnTo>
                    <a:pt x="79920" y="229358"/>
                  </a:lnTo>
                  <a:lnTo>
                    <a:pt x="76500" y="271541"/>
                  </a:lnTo>
                  <a:lnTo>
                    <a:pt x="65362" y="269524"/>
                  </a:lnTo>
                  <a:lnTo>
                    <a:pt x="55364" y="280048"/>
                  </a:lnTo>
                  <a:lnTo>
                    <a:pt x="46068" y="271717"/>
                  </a:lnTo>
                  <a:lnTo>
                    <a:pt x="45104" y="233305"/>
                  </a:lnTo>
                  <a:lnTo>
                    <a:pt x="39491" y="214888"/>
                  </a:lnTo>
                  <a:lnTo>
                    <a:pt x="52997" y="216554"/>
                  </a:lnTo>
                  <a:lnTo>
                    <a:pt x="65187" y="206381"/>
                  </a:lnTo>
                  <a:close/>
                  <a:moveTo>
                    <a:pt x="142976" y="16952"/>
                  </a:moveTo>
                  <a:lnTo>
                    <a:pt x="178143" y="26161"/>
                  </a:lnTo>
                  <a:lnTo>
                    <a:pt x="175511" y="43613"/>
                  </a:lnTo>
                  <a:lnTo>
                    <a:pt x="181388" y="58609"/>
                  </a:lnTo>
                  <a:lnTo>
                    <a:pt x="161830" y="53523"/>
                  </a:lnTo>
                  <a:lnTo>
                    <a:pt x="141835" y="65976"/>
                  </a:lnTo>
                  <a:lnTo>
                    <a:pt x="143239" y="83253"/>
                  </a:lnTo>
                  <a:lnTo>
                    <a:pt x="140257" y="93075"/>
                  </a:lnTo>
                  <a:lnTo>
                    <a:pt x="148325" y="110527"/>
                  </a:lnTo>
                  <a:lnTo>
                    <a:pt x="171390" y="127628"/>
                  </a:lnTo>
                  <a:lnTo>
                    <a:pt x="183755" y="155429"/>
                  </a:lnTo>
                  <a:lnTo>
                    <a:pt x="211117" y="182177"/>
                  </a:lnTo>
                  <a:lnTo>
                    <a:pt x="230411" y="182001"/>
                  </a:lnTo>
                  <a:lnTo>
                    <a:pt x="236374" y="189280"/>
                  </a:lnTo>
                  <a:lnTo>
                    <a:pt x="229446" y="195770"/>
                  </a:lnTo>
                  <a:lnTo>
                    <a:pt x="251459" y="207609"/>
                  </a:lnTo>
                  <a:lnTo>
                    <a:pt x="269524" y="217432"/>
                  </a:lnTo>
                  <a:lnTo>
                    <a:pt x="290572" y="234269"/>
                  </a:lnTo>
                  <a:lnTo>
                    <a:pt x="293115" y="240233"/>
                  </a:lnTo>
                  <a:lnTo>
                    <a:pt x="288555" y="251722"/>
                  </a:lnTo>
                  <a:lnTo>
                    <a:pt x="274874" y="236813"/>
                  </a:lnTo>
                  <a:lnTo>
                    <a:pt x="253475" y="231551"/>
                  </a:lnTo>
                  <a:lnTo>
                    <a:pt x="243127" y="252248"/>
                  </a:lnTo>
                  <a:lnTo>
                    <a:pt x="260930" y="263999"/>
                  </a:lnTo>
                  <a:lnTo>
                    <a:pt x="258036" y="280487"/>
                  </a:lnTo>
                  <a:lnTo>
                    <a:pt x="247775" y="282328"/>
                  </a:lnTo>
                  <a:lnTo>
                    <a:pt x="234621" y="309164"/>
                  </a:lnTo>
                  <a:lnTo>
                    <a:pt x="224360" y="311532"/>
                  </a:lnTo>
                  <a:lnTo>
                    <a:pt x="224447" y="302061"/>
                  </a:lnTo>
                  <a:lnTo>
                    <a:pt x="229446" y="285310"/>
                  </a:lnTo>
                  <a:lnTo>
                    <a:pt x="234796" y="278557"/>
                  </a:lnTo>
                  <a:lnTo>
                    <a:pt x="225237" y="260228"/>
                  </a:lnTo>
                  <a:lnTo>
                    <a:pt x="217694" y="244179"/>
                  </a:lnTo>
                  <a:lnTo>
                    <a:pt x="207522" y="240145"/>
                  </a:lnTo>
                  <a:lnTo>
                    <a:pt x="200242" y="226289"/>
                  </a:lnTo>
                  <a:lnTo>
                    <a:pt x="184457" y="220413"/>
                  </a:lnTo>
                  <a:lnTo>
                    <a:pt x="173845" y="207346"/>
                  </a:lnTo>
                  <a:lnTo>
                    <a:pt x="155692" y="205241"/>
                  </a:lnTo>
                  <a:lnTo>
                    <a:pt x="136486" y="190508"/>
                  </a:lnTo>
                  <a:lnTo>
                    <a:pt x="114035" y="169022"/>
                  </a:lnTo>
                  <a:lnTo>
                    <a:pt x="97284" y="149816"/>
                  </a:lnTo>
                  <a:lnTo>
                    <a:pt x="89655" y="116490"/>
                  </a:lnTo>
                  <a:lnTo>
                    <a:pt x="77377" y="112544"/>
                  </a:lnTo>
                  <a:lnTo>
                    <a:pt x="57382" y="101231"/>
                  </a:lnTo>
                  <a:lnTo>
                    <a:pt x="46068" y="105879"/>
                  </a:lnTo>
                  <a:lnTo>
                    <a:pt x="31861" y="121665"/>
                  </a:lnTo>
                  <a:lnTo>
                    <a:pt x="21600" y="124120"/>
                  </a:lnTo>
                  <a:lnTo>
                    <a:pt x="24407" y="109387"/>
                  </a:lnTo>
                  <a:lnTo>
                    <a:pt x="11077" y="105090"/>
                  </a:lnTo>
                  <a:lnTo>
                    <a:pt x="4763" y="78429"/>
                  </a:lnTo>
                  <a:lnTo>
                    <a:pt x="13269" y="67818"/>
                  </a:lnTo>
                  <a:lnTo>
                    <a:pt x="5990" y="54663"/>
                  </a:lnTo>
                  <a:lnTo>
                    <a:pt x="7043" y="44753"/>
                  </a:lnTo>
                  <a:lnTo>
                    <a:pt x="17654" y="52295"/>
                  </a:lnTo>
                  <a:lnTo>
                    <a:pt x="29494" y="50629"/>
                  </a:lnTo>
                  <a:lnTo>
                    <a:pt x="43262" y="38702"/>
                  </a:lnTo>
                  <a:lnTo>
                    <a:pt x="47559" y="44314"/>
                  </a:lnTo>
                  <a:lnTo>
                    <a:pt x="59311" y="43175"/>
                  </a:lnTo>
                  <a:lnTo>
                    <a:pt x="64660" y="28880"/>
                  </a:lnTo>
                  <a:lnTo>
                    <a:pt x="82814" y="33352"/>
                  </a:lnTo>
                  <a:lnTo>
                    <a:pt x="93689" y="27389"/>
                  </a:lnTo>
                  <a:lnTo>
                    <a:pt x="95618" y="12743"/>
                  </a:lnTo>
                  <a:lnTo>
                    <a:pt x="110527" y="17830"/>
                  </a:lnTo>
                  <a:lnTo>
                    <a:pt x="113421" y="10989"/>
                  </a:lnTo>
                  <a:lnTo>
                    <a:pt x="137714" y="4763"/>
                  </a:lnTo>
                  <a:lnTo>
                    <a:pt x="142976" y="1695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9" name="Freeform: Shape 1584">
              <a:extLst>
                <a:ext uri="{FF2B5EF4-FFF2-40B4-BE49-F238E27FC236}">
                  <a16:creationId xmlns:a16="http://schemas.microsoft.com/office/drawing/2014/main" id="{56FB63F3-F43C-3946-B059-CC8A7CDB946C}"/>
                </a:ext>
              </a:extLst>
            </p:cNvPr>
            <p:cNvSpPr/>
            <p:nvPr/>
          </p:nvSpPr>
          <p:spPr>
            <a:xfrm>
              <a:off x="6187966" y="4502025"/>
              <a:ext cx="46571" cy="20698"/>
            </a:xfrm>
            <a:custGeom>
              <a:avLst/>
              <a:gdLst>
                <a:gd name="connsiteX0" fmla="*/ 23618 w 57150"/>
                <a:gd name="connsiteY0" fmla="*/ 5640 h 25400"/>
                <a:gd name="connsiteX1" fmla="*/ 40193 w 57150"/>
                <a:gd name="connsiteY1" fmla="*/ 7920 h 25400"/>
                <a:gd name="connsiteX2" fmla="*/ 53260 w 57150"/>
                <a:gd name="connsiteY2" fmla="*/ 14146 h 25400"/>
                <a:gd name="connsiteX3" fmla="*/ 57294 w 57150"/>
                <a:gd name="connsiteY3" fmla="*/ 21162 h 25400"/>
                <a:gd name="connsiteX4" fmla="*/ 40017 w 57150"/>
                <a:gd name="connsiteY4" fmla="*/ 21601 h 25400"/>
                <a:gd name="connsiteX5" fmla="*/ 32563 w 57150"/>
                <a:gd name="connsiteY5" fmla="*/ 25898 h 25400"/>
                <a:gd name="connsiteX6" fmla="*/ 18794 w 57150"/>
                <a:gd name="connsiteY6" fmla="*/ 21776 h 25400"/>
                <a:gd name="connsiteX7" fmla="*/ 4763 w 57150"/>
                <a:gd name="connsiteY7" fmla="*/ 12392 h 25400"/>
                <a:gd name="connsiteX8" fmla="*/ 7657 w 57150"/>
                <a:gd name="connsiteY8" fmla="*/ 6517 h 25400"/>
                <a:gd name="connsiteX9" fmla="*/ 18005 w 57150"/>
                <a:gd name="connsiteY9" fmla="*/ 4763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25400">
                  <a:moveTo>
                    <a:pt x="23618" y="5640"/>
                  </a:moveTo>
                  <a:lnTo>
                    <a:pt x="40193" y="7920"/>
                  </a:lnTo>
                  <a:lnTo>
                    <a:pt x="53260" y="14146"/>
                  </a:lnTo>
                  <a:lnTo>
                    <a:pt x="57294" y="21162"/>
                  </a:lnTo>
                  <a:lnTo>
                    <a:pt x="40017" y="21601"/>
                  </a:lnTo>
                  <a:lnTo>
                    <a:pt x="32563" y="25898"/>
                  </a:lnTo>
                  <a:lnTo>
                    <a:pt x="18794" y="21776"/>
                  </a:lnTo>
                  <a:lnTo>
                    <a:pt x="4763" y="12392"/>
                  </a:lnTo>
                  <a:lnTo>
                    <a:pt x="7657" y="6517"/>
                  </a:lnTo>
                  <a:lnTo>
                    <a:pt x="18005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0" name="Freeform: Shape 1585">
              <a:extLst>
                <a:ext uri="{FF2B5EF4-FFF2-40B4-BE49-F238E27FC236}">
                  <a16:creationId xmlns:a16="http://schemas.microsoft.com/office/drawing/2014/main" id="{CB02A217-3B00-284D-822E-78278AFA202D}"/>
                </a:ext>
              </a:extLst>
            </p:cNvPr>
            <p:cNvSpPr/>
            <p:nvPr/>
          </p:nvSpPr>
          <p:spPr>
            <a:xfrm>
              <a:off x="8457408" y="4171428"/>
              <a:ext cx="93142" cy="103491"/>
            </a:xfrm>
            <a:custGeom>
              <a:avLst/>
              <a:gdLst>
                <a:gd name="connsiteX0" fmla="*/ 20110 w 114300"/>
                <a:gd name="connsiteY0" fmla="*/ 33440 h 127000"/>
                <a:gd name="connsiteX1" fmla="*/ 24407 w 114300"/>
                <a:gd name="connsiteY1" fmla="*/ 24232 h 127000"/>
                <a:gd name="connsiteX2" fmla="*/ 51769 w 114300"/>
                <a:gd name="connsiteY2" fmla="*/ 35808 h 127000"/>
                <a:gd name="connsiteX3" fmla="*/ 99916 w 114300"/>
                <a:gd name="connsiteY3" fmla="*/ 4763 h 127000"/>
                <a:gd name="connsiteX4" fmla="*/ 109826 w 114300"/>
                <a:gd name="connsiteY4" fmla="*/ 40193 h 127000"/>
                <a:gd name="connsiteX5" fmla="*/ 105177 w 114300"/>
                <a:gd name="connsiteY5" fmla="*/ 44490 h 127000"/>
                <a:gd name="connsiteX6" fmla="*/ 55891 w 114300"/>
                <a:gd name="connsiteY6" fmla="*/ 58960 h 127000"/>
                <a:gd name="connsiteX7" fmla="*/ 80446 w 114300"/>
                <a:gd name="connsiteY7" fmla="*/ 87550 h 127000"/>
                <a:gd name="connsiteX8" fmla="*/ 72291 w 114300"/>
                <a:gd name="connsiteY8" fmla="*/ 92285 h 127000"/>
                <a:gd name="connsiteX9" fmla="*/ 68256 w 114300"/>
                <a:gd name="connsiteY9" fmla="*/ 101845 h 127000"/>
                <a:gd name="connsiteX10" fmla="*/ 49489 w 114300"/>
                <a:gd name="connsiteY10" fmla="*/ 105703 h 127000"/>
                <a:gd name="connsiteX11" fmla="*/ 43613 w 114300"/>
                <a:gd name="connsiteY11" fmla="*/ 115876 h 127000"/>
                <a:gd name="connsiteX12" fmla="*/ 32914 w 114300"/>
                <a:gd name="connsiteY12" fmla="*/ 124471 h 127000"/>
                <a:gd name="connsiteX13" fmla="*/ 5552 w 114300"/>
                <a:gd name="connsiteY13" fmla="*/ 119998 h 127000"/>
                <a:gd name="connsiteX14" fmla="*/ 4763 w 114300"/>
                <a:gd name="connsiteY14" fmla="*/ 115964 h 127000"/>
                <a:gd name="connsiteX15" fmla="*/ 17041 w 114300"/>
                <a:gd name="connsiteY15" fmla="*/ 70624 h 127000"/>
                <a:gd name="connsiteX16" fmla="*/ 16427 w 114300"/>
                <a:gd name="connsiteY16" fmla="*/ 59486 h 127000"/>
                <a:gd name="connsiteX17" fmla="*/ 20110 w 114300"/>
                <a:gd name="connsiteY17" fmla="*/ 51067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00" h="127000">
                  <a:moveTo>
                    <a:pt x="20110" y="33440"/>
                  </a:moveTo>
                  <a:lnTo>
                    <a:pt x="24407" y="24232"/>
                  </a:lnTo>
                  <a:lnTo>
                    <a:pt x="51769" y="35808"/>
                  </a:lnTo>
                  <a:lnTo>
                    <a:pt x="99916" y="4763"/>
                  </a:lnTo>
                  <a:lnTo>
                    <a:pt x="109826" y="40193"/>
                  </a:lnTo>
                  <a:lnTo>
                    <a:pt x="105177" y="44490"/>
                  </a:lnTo>
                  <a:lnTo>
                    <a:pt x="55891" y="58960"/>
                  </a:lnTo>
                  <a:lnTo>
                    <a:pt x="80446" y="87550"/>
                  </a:lnTo>
                  <a:lnTo>
                    <a:pt x="72291" y="92285"/>
                  </a:lnTo>
                  <a:lnTo>
                    <a:pt x="68256" y="101845"/>
                  </a:lnTo>
                  <a:lnTo>
                    <a:pt x="49489" y="105703"/>
                  </a:lnTo>
                  <a:lnTo>
                    <a:pt x="43613" y="115876"/>
                  </a:lnTo>
                  <a:lnTo>
                    <a:pt x="32914" y="124471"/>
                  </a:lnTo>
                  <a:lnTo>
                    <a:pt x="5552" y="119998"/>
                  </a:lnTo>
                  <a:lnTo>
                    <a:pt x="4763" y="115964"/>
                  </a:lnTo>
                  <a:lnTo>
                    <a:pt x="17041" y="70624"/>
                  </a:lnTo>
                  <a:lnTo>
                    <a:pt x="16427" y="59486"/>
                  </a:lnTo>
                  <a:lnTo>
                    <a:pt x="20110" y="5106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1" name="Freeform: Shape 1586">
              <a:extLst>
                <a:ext uri="{FF2B5EF4-FFF2-40B4-BE49-F238E27FC236}">
                  <a16:creationId xmlns:a16="http://schemas.microsoft.com/office/drawing/2014/main" id="{A0CB3DE9-A40A-2E4D-8674-7FCADE89626C}"/>
                </a:ext>
              </a:extLst>
            </p:cNvPr>
            <p:cNvSpPr/>
            <p:nvPr/>
          </p:nvSpPr>
          <p:spPr>
            <a:xfrm>
              <a:off x="10350729" y="3855410"/>
              <a:ext cx="325998" cy="377744"/>
            </a:xfrm>
            <a:custGeom>
              <a:avLst/>
              <a:gdLst>
                <a:gd name="connsiteX0" fmla="*/ 133329 w 400050"/>
                <a:gd name="connsiteY0" fmla="*/ 369852 h 463550"/>
                <a:gd name="connsiteX1" fmla="*/ 136486 w 400050"/>
                <a:gd name="connsiteY1" fmla="*/ 379937 h 463550"/>
                <a:gd name="connsiteX2" fmla="*/ 122629 w 400050"/>
                <a:gd name="connsiteY2" fmla="*/ 397740 h 463550"/>
                <a:gd name="connsiteX3" fmla="*/ 112544 w 400050"/>
                <a:gd name="connsiteY3" fmla="*/ 388356 h 463550"/>
                <a:gd name="connsiteX4" fmla="*/ 99916 w 400050"/>
                <a:gd name="connsiteY4" fmla="*/ 395196 h 463550"/>
                <a:gd name="connsiteX5" fmla="*/ 93426 w 400050"/>
                <a:gd name="connsiteY5" fmla="*/ 412298 h 463550"/>
                <a:gd name="connsiteX6" fmla="*/ 77377 w 400050"/>
                <a:gd name="connsiteY6" fmla="*/ 403966 h 463550"/>
                <a:gd name="connsiteX7" fmla="*/ 77553 w 400050"/>
                <a:gd name="connsiteY7" fmla="*/ 390110 h 463550"/>
                <a:gd name="connsiteX8" fmla="*/ 91146 w 400050"/>
                <a:gd name="connsiteY8" fmla="*/ 372570 h 463550"/>
                <a:gd name="connsiteX9" fmla="*/ 105090 w 400050"/>
                <a:gd name="connsiteY9" fmla="*/ 375990 h 463550"/>
                <a:gd name="connsiteX10" fmla="*/ 115175 w 400050"/>
                <a:gd name="connsiteY10" fmla="*/ 363537 h 463550"/>
                <a:gd name="connsiteX11" fmla="*/ 133329 w 400050"/>
                <a:gd name="connsiteY11" fmla="*/ 369852 h 463550"/>
                <a:gd name="connsiteX12" fmla="*/ 289169 w 400050"/>
                <a:gd name="connsiteY12" fmla="*/ 279698 h 463550"/>
                <a:gd name="connsiteX13" fmla="*/ 279873 w 400050"/>
                <a:gd name="connsiteY13" fmla="*/ 304078 h 463550"/>
                <a:gd name="connsiteX14" fmla="*/ 284171 w 400050"/>
                <a:gd name="connsiteY14" fmla="*/ 319249 h 463550"/>
                <a:gd name="connsiteX15" fmla="*/ 271366 w 400050"/>
                <a:gd name="connsiteY15" fmla="*/ 340473 h 463550"/>
                <a:gd name="connsiteX16" fmla="*/ 239970 w 400050"/>
                <a:gd name="connsiteY16" fmla="*/ 354504 h 463550"/>
                <a:gd name="connsiteX17" fmla="*/ 196735 w 400050"/>
                <a:gd name="connsiteY17" fmla="*/ 356346 h 463550"/>
                <a:gd name="connsiteX18" fmla="*/ 161655 w 400050"/>
                <a:gd name="connsiteY18" fmla="*/ 390022 h 463550"/>
                <a:gd name="connsiteX19" fmla="*/ 145168 w 400050"/>
                <a:gd name="connsiteY19" fmla="*/ 378709 h 463550"/>
                <a:gd name="connsiteX20" fmla="*/ 144203 w 400050"/>
                <a:gd name="connsiteY20" fmla="*/ 356609 h 463550"/>
                <a:gd name="connsiteX21" fmla="*/ 101406 w 400050"/>
                <a:gd name="connsiteY21" fmla="*/ 363186 h 463550"/>
                <a:gd name="connsiteX22" fmla="*/ 72291 w 400050"/>
                <a:gd name="connsiteY22" fmla="*/ 377131 h 463550"/>
                <a:gd name="connsiteX23" fmla="*/ 43526 w 400050"/>
                <a:gd name="connsiteY23" fmla="*/ 377657 h 463550"/>
                <a:gd name="connsiteX24" fmla="*/ 68432 w 400050"/>
                <a:gd name="connsiteY24" fmla="*/ 399230 h 463550"/>
                <a:gd name="connsiteX25" fmla="*/ 52032 w 400050"/>
                <a:gd name="connsiteY25" fmla="*/ 448429 h 463550"/>
                <a:gd name="connsiteX26" fmla="*/ 36159 w 400050"/>
                <a:gd name="connsiteY26" fmla="*/ 460444 h 463550"/>
                <a:gd name="connsiteX27" fmla="*/ 24232 w 400050"/>
                <a:gd name="connsiteY27" fmla="*/ 449307 h 463550"/>
                <a:gd name="connsiteX28" fmla="*/ 30283 w 400050"/>
                <a:gd name="connsiteY28" fmla="*/ 423348 h 463550"/>
                <a:gd name="connsiteX29" fmla="*/ 14760 w 400050"/>
                <a:gd name="connsiteY29" fmla="*/ 414929 h 463550"/>
                <a:gd name="connsiteX30" fmla="*/ 4763 w 400050"/>
                <a:gd name="connsiteY30" fmla="*/ 394933 h 463550"/>
                <a:gd name="connsiteX31" fmla="*/ 28003 w 400050"/>
                <a:gd name="connsiteY31" fmla="*/ 385900 h 463550"/>
                <a:gd name="connsiteX32" fmla="*/ 40894 w 400050"/>
                <a:gd name="connsiteY32" fmla="*/ 367396 h 463550"/>
                <a:gd name="connsiteX33" fmla="*/ 65625 w 400050"/>
                <a:gd name="connsiteY33" fmla="*/ 352049 h 463550"/>
                <a:gd name="connsiteX34" fmla="*/ 83691 w 400050"/>
                <a:gd name="connsiteY34" fmla="*/ 331615 h 463550"/>
                <a:gd name="connsiteX35" fmla="*/ 132627 w 400050"/>
                <a:gd name="connsiteY35" fmla="*/ 322670 h 463550"/>
                <a:gd name="connsiteX36" fmla="*/ 158937 w 400050"/>
                <a:gd name="connsiteY36" fmla="*/ 328809 h 463550"/>
                <a:gd name="connsiteX37" fmla="*/ 184632 w 400050"/>
                <a:gd name="connsiteY37" fmla="*/ 274699 h 463550"/>
                <a:gd name="connsiteX38" fmla="*/ 201032 w 400050"/>
                <a:gd name="connsiteY38" fmla="*/ 289344 h 463550"/>
                <a:gd name="connsiteX39" fmla="*/ 237076 w 400050"/>
                <a:gd name="connsiteY39" fmla="*/ 258562 h 463550"/>
                <a:gd name="connsiteX40" fmla="*/ 251020 w 400050"/>
                <a:gd name="connsiteY40" fmla="*/ 246460 h 463550"/>
                <a:gd name="connsiteX41" fmla="*/ 266455 w 400050"/>
                <a:gd name="connsiteY41" fmla="*/ 208048 h 463550"/>
                <a:gd name="connsiteX42" fmla="*/ 262246 w 400050"/>
                <a:gd name="connsiteY42" fmla="*/ 172091 h 463550"/>
                <a:gd name="connsiteX43" fmla="*/ 272594 w 400050"/>
                <a:gd name="connsiteY43" fmla="*/ 151658 h 463550"/>
                <a:gd name="connsiteX44" fmla="*/ 298728 w 400050"/>
                <a:gd name="connsiteY44" fmla="*/ 145694 h 463550"/>
                <a:gd name="connsiteX45" fmla="*/ 312146 w 400050"/>
                <a:gd name="connsiteY45" fmla="*/ 190508 h 463550"/>
                <a:gd name="connsiteX46" fmla="*/ 311445 w 400050"/>
                <a:gd name="connsiteY46" fmla="*/ 216291 h 463550"/>
                <a:gd name="connsiteX47" fmla="*/ 288730 w 400050"/>
                <a:gd name="connsiteY47" fmla="*/ 247863 h 463550"/>
                <a:gd name="connsiteX48" fmla="*/ 289169 w 400050"/>
                <a:gd name="connsiteY48" fmla="*/ 279698 h 463550"/>
                <a:gd name="connsiteX49" fmla="*/ 361345 w 400050"/>
                <a:gd name="connsiteY49" fmla="*/ 52295 h 463550"/>
                <a:gd name="connsiteX50" fmla="*/ 378622 w 400050"/>
                <a:gd name="connsiteY50" fmla="*/ 59574 h 463550"/>
                <a:gd name="connsiteX51" fmla="*/ 395986 w 400050"/>
                <a:gd name="connsiteY51" fmla="*/ 45104 h 463550"/>
                <a:gd name="connsiteX52" fmla="*/ 401423 w 400050"/>
                <a:gd name="connsiteY52" fmla="*/ 83253 h 463550"/>
                <a:gd name="connsiteX53" fmla="*/ 364941 w 400050"/>
                <a:gd name="connsiteY53" fmla="*/ 92461 h 463550"/>
                <a:gd name="connsiteX54" fmla="*/ 343367 w 400050"/>
                <a:gd name="connsiteY54" fmla="*/ 125436 h 463550"/>
                <a:gd name="connsiteX55" fmla="*/ 304692 w 400050"/>
                <a:gd name="connsiteY55" fmla="*/ 102809 h 463550"/>
                <a:gd name="connsiteX56" fmla="*/ 291274 w 400050"/>
                <a:gd name="connsiteY56" fmla="*/ 138941 h 463550"/>
                <a:gd name="connsiteX57" fmla="*/ 263912 w 400050"/>
                <a:gd name="connsiteY57" fmla="*/ 139467 h 463550"/>
                <a:gd name="connsiteX58" fmla="*/ 260492 w 400050"/>
                <a:gd name="connsiteY58" fmla="*/ 106668 h 463550"/>
                <a:gd name="connsiteX59" fmla="*/ 272682 w 400050"/>
                <a:gd name="connsiteY59" fmla="*/ 80885 h 463550"/>
                <a:gd name="connsiteX60" fmla="*/ 298992 w 400050"/>
                <a:gd name="connsiteY60" fmla="*/ 79043 h 463550"/>
                <a:gd name="connsiteX61" fmla="*/ 306182 w 400050"/>
                <a:gd name="connsiteY61" fmla="*/ 31861 h 463550"/>
                <a:gd name="connsiteX62" fmla="*/ 313462 w 400050"/>
                <a:gd name="connsiteY62" fmla="*/ 4763 h 463550"/>
                <a:gd name="connsiteX63" fmla="*/ 342315 w 400050"/>
                <a:gd name="connsiteY63" fmla="*/ 40894 h 463550"/>
                <a:gd name="connsiteX64" fmla="*/ 361345 w 400050"/>
                <a:gd name="connsiteY64" fmla="*/ 52295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0050" h="463550">
                  <a:moveTo>
                    <a:pt x="133329" y="369852"/>
                  </a:moveTo>
                  <a:lnTo>
                    <a:pt x="136486" y="379937"/>
                  </a:lnTo>
                  <a:lnTo>
                    <a:pt x="122629" y="397740"/>
                  </a:lnTo>
                  <a:lnTo>
                    <a:pt x="112544" y="388356"/>
                  </a:lnTo>
                  <a:lnTo>
                    <a:pt x="99916" y="395196"/>
                  </a:lnTo>
                  <a:lnTo>
                    <a:pt x="93426" y="412298"/>
                  </a:lnTo>
                  <a:lnTo>
                    <a:pt x="77377" y="403966"/>
                  </a:lnTo>
                  <a:lnTo>
                    <a:pt x="77553" y="390110"/>
                  </a:lnTo>
                  <a:lnTo>
                    <a:pt x="91146" y="372570"/>
                  </a:lnTo>
                  <a:lnTo>
                    <a:pt x="105090" y="375990"/>
                  </a:lnTo>
                  <a:lnTo>
                    <a:pt x="115175" y="363537"/>
                  </a:lnTo>
                  <a:lnTo>
                    <a:pt x="133329" y="369852"/>
                  </a:lnTo>
                  <a:close/>
                  <a:moveTo>
                    <a:pt x="289169" y="279698"/>
                  </a:moveTo>
                  <a:lnTo>
                    <a:pt x="279873" y="304078"/>
                  </a:lnTo>
                  <a:lnTo>
                    <a:pt x="284171" y="319249"/>
                  </a:lnTo>
                  <a:lnTo>
                    <a:pt x="271366" y="340473"/>
                  </a:lnTo>
                  <a:lnTo>
                    <a:pt x="239970" y="354504"/>
                  </a:lnTo>
                  <a:lnTo>
                    <a:pt x="196735" y="356346"/>
                  </a:lnTo>
                  <a:lnTo>
                    <a:pt x="161655" y="390022"/>
                  </a:lnTo>
                  <a:lnTo>
                    <a:pt x="145168" y="378709"/>
                  </a:lnTo>
                  <a:lnTo>
                    <a:pt x="144203" y="356609"/>
                  </a:lnTo>
                  <a:lnTo>
                    <a:pt x="101406" y="363186"/>
                  </a:lnTo>
                  <a:lnTo>
                    <a:pt x="72291" y="377131"/>
                  </a:lnTo>
                  <a:lnTo>
                    <a:pt x="43526" y="377657"/>
                  </a:lnTo>
                  <a:lnTo>
                    <a:pt x="68432" y="399230"/>
                  </a:lnTo>
                  <a:lnTo>
                    <a:pt x="52032" y="448429"/>
                  </a:lnTo>
                  <a:lnTo>
                    <a:pt x="36159" y="460444"/>
                  </a:lnTo>
                  <a:lnTo>
                    <a:pt x="24232" y="449307"/>
                  </a:lnTo>
                  <a:lnTo>
                    <a:pt x="30283" y="423348"/>
                  </a:lnTo>
                  <a:lnTo>
                    <a:pt x="14760" y="414929"/>
                  </a:lnTo>
                  <a:lnTo>
                    <a:pt x="4763" y="394933"/>
                  </a:lnTo>
                  <a:lnTo>
                    <a:pt x="28003" y="385900"/>
                  </a:lnTo>
                  <a:lnTo>
                    <a:pt x="40894" y="367396"/>
                  </a:lnTo>
                  <a:lnTo>
                    <a:pt x="65625" y="352049"/>
                  </a:lnTo>
                  <a:lnTo>
                    <a:pt x="83691" y="331615"/>
                  </a:lnTo>
                  <a:lnTo>
                    <a:pt x="132627" y="322670"/>
                  </a:lnTo>
                  <a:lnTo>
                    <a:pt x="158937" y="328809"/>
                  </a:lnTo>
                  <a:lnTo>
                    <a:pt x="184632" y="274699"/>
                  </a:lnTo>
                  <a:lnTo>
                    <a:pt x="201032" y="289344"/>
                  </a:lnTo>
                  <a:lnTo>
                    <a:pt x="237076" y="258562"/>
                  </a:lnTo>
                  <a:lnTo>
                    <a:pt x="251020" y="246460"/>
                  </a:lnTo>
                  <a:lnTo>
                    <a:pt x="266455" y="208048"/>
                  </a:lnTo>
                  <a:lnTo>
                    <a:pt x="262246" y="172091"/>
                  </a:lnTo>
                  <a:lnTo>
                    <a:pt x="272594" y="151658"/>
                  </a:lnTo>
                  <a:lnTo>
                    <a:pt x="298728" y="145694"/>
                  </a:lnTo>
                  <a:lnTo>
                    <a:pt x="312146" y="190508"/>
                  </a:lnTo>
                  <a:lnTo>
                    <a:pt x="311445" y="216291"/>
                  </a:lnTo>
                  <a:lnTo>
                    <a:pt x="288730" y="247863"/>
                  </a:lnTo>
                  <a:lnTo>
                    <a:pt x="289169" y="279698"/>
                  </a:lnTo>
                  <a:close/>
                  <a:moveTo>
                    <a:pt x="361345" y="52295"/>
                  </a:moveTo>
                  <a:lnTo>
                    <a:pt x="378622" y="59574"/>
                  </a:lnTo>
                  <a:lnTo>
                    <a:pt x="395986" y="45104"/>
                  </a:lnTo>
                  <a:lnTo>
                    <a:pt x="401423" y="83253"/>
                  </a:lnTo>
                  <a:lnTo>
                    <a:pt x="364941" y="92461"/>
                  </a:lnTo>
                  <a:lnTo>
                    <a:pt x="343367" y="125436"/>
                  </a:lnTo>
                  <a:lnTo>
                    <a:pt x="304692" y="102809"/>
                  </a:lnTo>
                  <a:lnTo>
                    <a:pt x="291274" y="138941"/>
                  </a:lnTo>
                  <a:lnTo>
                    <a:pt x="263912" y="139467"/>
                  </a:lnTo>
                  <a:lnTo>
                    <a:pt x="260492" y="106668"/>
                  </a:lnTo>
                  <a:lnTo>
                    <a:pt x="272682" y="80885"/>
                  </a:lnTo>
                  <a:lnTo>
                    <a:pt x="298992" y="79043"/>
                  </a:lnTo>
                  <a:lnTo>
                    <a:pt x="306182" y="31861"/>
                  </a:lnTo>
                  <a:lnTo>
                    <a:pt x="313462" y="4763"/>
                  </a:lnTo>
                  <a:lnTo>
                    <a:pt x="342315" y="40894"/>
                  </a:lnTo>
                  <a:lnTo>
                    <a:pt x="361345" y="5229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2" name="Freeform: Shape 1587">
              <a:extLst>
                <a:ext uri="{FF2B5EF4-FFF2-40B4-BE49-F238E27FC236}">
                  <a16:creationId xmlns:a16="http://schemas.microsoft.com/office/drawing/2014/main" id="{C08C1882-43B8-B248-A595-7797AE823D07}"/>
                </a:ext>
              </a:extLst>
            </p:cNvPr>
            <p:cNvSpPr/>
            <p:nvPr/>
          </p:nvSpPr>
          <p:spPr>
            <a:xfrm>
              <a:off x="8436826" y="4767660"/>
              <a:ext cx="165586" cy="206983"/>
            </a:xfrm>
            <a:custGeom>
              <a:avLst/>
              <a:gdLst>
                <a:gd name="connsiteX0" fmla="*/ 179283 w 203200"/>
                <a:gd name="connsiteY0" fmla="*/ 160427 h 254000"/>
                <a:gd name="connsiteX1" fmla="*/ 193841 w 203200"/>
                <a:gd name="connsiteY1" fmla="*/ 180510 h 254000"/>
                <a:gd name="connsiteX2" fmla="*/ 176652 w 203200"/>
                <a:gd name="connsiteY2" fmla="*/ 190333 h 254000"/>
                <a:gd name="connsiteX3" fmla="*/ 170601 w 203200"/>
                <a:gd name="connsiteY3" fmla="*/ 200506 h 254000"/>
                <a:gd name="connsiteX4" fmla="*/ 161305 w 203200"/>
                <a:gd name="connsiteY4" fmla="*/ 202260 h 254000"/>
                <a:gd name="connsiteX5" fmla="*/ 157884 w 203200"/>
                <a:gd name="connsiteY5" fmla="*/ 219536 h 254000"/>
                <a:gd name="connsiteX6" fmla="*/ 149991 w 203200"/>
                <a:gd name="connsiteY6" fmla="*/ 229359 h 254000"/>
                <a:gd name="connsiteX7" fmla="*/ 145168 w 203200"/>
                <a:gd name="connsiteY7" fmla="*/ 245670 h 254000"/>
                <a:gd name="connsiteX8" fmla="*/ 135258 w 203200"/>
                <a:gd name="connsiteY8" fmla="*/ 253739 h 254000"/>
                <a:gd name="connsiteX9" fmla="*/ 100004 w 203200"/>
                <a:gd name="connsiteY9" fmla="*/ 229271 h 254000"/>
                <a:gd name="connsiteX10" fmla="*/ 98249 w 203200"/>
                <a:gd name="connsiteY10" fmla="*/ 215064 h 254000"/>
                <a:gd name="connsiteX11" fmla="*/ 9147 w 203200"/>
                <a:gd name="connsiteY11" fmla="*/ 165339 h 254000"/>
                <a:gd name="connsiteX12" fmla="*/ 4938 w 203200"/>
                <a:gd name="connsiteY12" fmla="*/ 162620 h 254000"/>
                <a:gd name="connsiteX13" fmla="*/ 4763 w 203200"/>
                <a:gd name="connsiteY13" fmla="*/ 136749 h 254000"/>
                <a:gd name="connsiteX14" fmla="*/ 11779 w 203200"/>
                <a:gd name="connsiteY14" fmla="*/ 126839 h 254000"/>
                <a:gd name="connsiteX15" fmla="*/ 23881 w 203200"/>
                <a:gd name="connsiteY15" fmla="*/ 110702 h 254000"/>
                <a:gd name="connsiteX16" fmla="*/ 32826 w 203200"/>
                <a:gd name="connsiteY16" fmla="*/ 92899 h 254000"/>
                <a:gd name="connsiteX17" fmla="*/ 22039 w 203200"/>
                <a:gd name="connsiteY17" fmla="*/ 64836 h 254000"/>
                <a:gd name="connsiteX18" fmla="*/ 19145 w 203200"/>
                <a:gd name="connsiteY18" fmla="*/ 52558 h 254000"/>
                <a:gd name="connsiteX19" fmla="*/ 7481 w 203200"/>
                <a:gd name="connsiteY19" fmla="*/ 35545 h 254000"/>
                <a:gd name="connsiteX20" fmla="*/ 22566 w 203200"/>
                <a:gd name="connsiteY20" fmla="*/ 20899 h 254000"/>
                <a:gd name="connsiteX21" fmla="*/ 39228 w 203200"/>
                <a:gd name="connsiteY21" fmla="*/ 4763 h 254000"/>
                <a:gd name="connsiteX22" fmla="*/ 52032 w 203200"/>
                <a:gd name="connsiteY22" fmla="*/ 8884 h 254000"/>
                <a:gd name="connsiteX23" fmla="*/ 52032 w 203200"/>
                <a:gd name="connsiteY23" fmla="*/ 22653 h 254000"/>
                <a:gd name="connsiteX24" fmla="*/ 60451 w 203200"/>
                <a:gd name="connsiteY24" fmla="*/ 30634 h 254000"/>
                <a:gd name="connsiteX25" fmla="*/ 77553 w 203200"/>
                <a:gd name="connsiteY25" fmla="*/ 30634 h 254000"/>
                <a:gd name="connsiteX26" fmla="*/ 108686 w 203200"/>
                <a:gd name="connsiteY26" fmla="*/ 51506 h 254000"/>
                <a:gd name="connsiteX27" fmla="*/ 116403 w 203200"/>
                <a:gd name="connsiteY27" fmla="*/ 51681 h 254000"/>
                <a:gd name="connsiteX28" fmla="*/ 122191 w 203200"/>
                <a:gd name="connsiteY28" fmla="*/ 51067 h 254000"/>
                <a:gd name="connsiteX29" fmla="*/ 127628 w 203200"/>
                <a:gd name="connsiteY29" fmla="*/ 53874 h 254000"/>
                <a:gd name="connsiteX30" fmla="*/ 144028 w 203200"/>
                <a:gd name="connsiteY30" fmla="*/ 55803 h 254000"/>
                <a:gd name="connsiteX31" fmla="*/ 151307 w 203200"/>
                <a:gd name="connsiteY31" fmla="*/ 45630 h 254000"/>
                <a:gd name="connsiteX32" fmla="*/ 173758 w 203200"/>
                <a:gd name="connsiteY32" fmla="*/ 35369 h 254000"/>
                <a:gd name="connsiteX33" fmla="*/ 183668 w 203200"/>
                <a:gd name="connsiteY33" fmla="*/ 43613 h 254000"/>
                <a:gd name="connsiteX34" fmla="*/ 200506 w 203200"/>
                <a:gd name="connsiteY34" fmla="*/ 43613 h 254000"/>
                <a:gd name="connsiteX35" fmla="*/ 179020 w 203200"/>
                <a:gd name="connsiteY35" fmla="*/ 71413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3200" h="254000">
                  <a:moveTo>
                    <a:pt x="179283" y="160427"/>
                  </a:moveTo>
                  <a:lnTo>
                    <a:pt x="193841" y="180510"/>
                  </a:lnTo>
                  <a:lnTo>
                    <a:pt x="176652" y="190333"/>
                  </a:lnTo>
                  <a:lnTo>
                    <a:pt x="170601" y="200506"/>
                  </a:lnTo>
                  <a:lnTo>
                    <a:pt x="161305" y="202260"/>
                  </a:lnTo>
                  <a:lnTo>
                    <a:pt x="157884" y="219536"/>
                  </a:lnTo>
                  <a:lnTo>
                    <a:pt x="149991" y="229359"/>
                  </a:lnTo>
                  <a:lnTo>
                    <a:pt x="145168" y="245670"/>
                  </a:lnTo>
                  <a:lnTo>
                    <a:pt x="135258" y="253739"/>
                  </a:lnTo>
                  <a:lnTo>
                    <a:pt x="100004" y="229271"/>
                  </a:lnTo>
                  <a:lnTo>
                    <a:pt x="98249" y="215064"/>
                  </a:lnTo>
                  <a:lnTo>
                    <a:pt x="9147" y="165339"/>
                  </a:lnTo>
                  <a:lnTo>
                    <a:pt x="4938" y="162620"/>
                  </a:lnTo>
                  <a:lnTo>
                    <a:pt x="4763" y="136749"/>
                  </a:lnTo>
                  <a:lnTo>
                    <a:pt x="11779" y="126839"/>
                  </a:lnTo>
                  <a:lnTo>
                    <a:pt x="23881" y="110702"/>
                  </a:lnTo>
                  <a:lnTo>
                    <a:pt x="32826" y="92899"/>
                  </a:lnTo>
                  <a:lnTo>
                    <a:pt x="22039" y="64836"/>
                  </a:lnTo>
                  <a:lnTo>
                    <a:pt x="19145" y="52558"/>
                  </a:lnTo>
                  <a:lnTo>
                    <a:pt x="7481" y="35545"/>
                  </a:lnTo>
                  <a:lnTo>
                    <a:pt x="22566" y="20899"/>
                  </a:lnTo>
                  <a:lnTo>
                    <a:pt x="39228" y="4763"/>
                  </a:lnTo>
                  <a:lnTo>
                    <a:pt x="52032" y="8884"/>
                  </a:lnTo>
                  <a:lnTo>
                    <a:pt x="52032" y="22653"/>
                  </a:lnTo>
                  <a:lnTo>
                    <a:pt x="60451" y="30634"/>
                  </a:lnTo>
                  <a:lnTo>
                    <a:pt x="77553" y="30634"/>
                  </a:lnTo>
                  <a:lnTo>
                    <a:pt x="108686" y="51506"/>
                  </a:lnTo>
                  <a:lnTo>
                    <a:pt x="116403" y="51681"/>
                  </a:lnTo>
                  <a:lnTo>
                    <a:pt x="122191" y="51067"/>
                  </a:lnTo>
                  <a:lnTo>
                    <a:pt x="127628" y="53874"/>
                  </a:lnTo>
                  <a:lnTo>
                    <a:pt x="144028" y="55803"/>
                  </a:lnTo>
                  <a:lnTo>
                    <a:pt x="151307" y="45630"/>
                  </a:lnTo>
                  <a:lnTo>
                    <a:pt x="173758" y="35369"/>
                  </a:lnTo>
                  <a:lnTo>
                    <a:pt x="183668" y="43613"/>
                  </a:lnTo>
                  <a:lnTo>
                    <a:pt x="200506" y="43613"/>
                  </a:lnTo>
                  <a:lnTo>
                    <a:pt x="179020" y="7141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3" name="Freeform: Shape 1588">
              <a:extLst>
                <a:ext uri="{FF2B5EF4-FFF2-40B4-BE49-F238E27FC236}">
                  <a16:creationId xmlns:a16="http://schemas.microsoft.com/office/drawing/2014/main" id="{EE92F42D-AC14-4E4F-9849-A1270FCB076F}"/>
                </a:ext>
              </a:extLst>
            </p:cNvPr>
            <p:cNvSpPr/>
            <p:nvPr/>
          </p:nvSpPr>
          <p:spPr>
            <a:xfrm>
              <a:off x="9149546" y="3918299"/>
              <a:ext cx="222507" cy="113841"/>
            </a:xfrm>
            <a:custGeom>
              <a:avLst/>
              <a:gdLst>
                <a:gd name="connsiteX0" fmla="*/ 41595 w 273050"/>
                <a:gd name="connsiteY0" fmla="*/ 39228 h 139700"/>
                <a:gd name="connsiteX1" fmla="*/ 47121 w 273050"/>
                <a:gd name="connsiteY1" fmla="*/ 24670 h 139700"/>
                <a:gd name="connsiteX2" fmla="*/ 63257 w 273050"/>
                <a:gd name="connsiteY2" fmla="*/ 19934 h 139700"/>
                <a:gd name="connsiteX3" fmla="*/ 103774 w 273050"/>
                <a:gd name="connsiteY3" fmla="*/ 31423 h 139700"/>
                <a:gd name="connsiteX4" fmla="*/ 107545 w 273050"/>
                <a:gd name="connsiteY4" fmla="*/ 11779 h 139700"/>
                <a:gd name="connsiteX5" fmla="*/ 121489 w 273050"/>
                <a:gd name="connsiteY5" fmla="*/ 4763 h 139700"/>
                <a:gd name="connsiteX6" fmla="*/ 156569 w 273050"/>
                <a:gd name="connsiteY6" fmla="*/ 18882 h 139700"/>
                <a:gd name="connsiteX7" fmla="*/ 165514 w 273050"/>
                <a:gd name="connsiteY7" fmla="*/ 15199 h 139700"/>
                <a:gd name="connsiteX8" fmla="*/ 206294 w 273050"/>
                <a:gd name="connsiteY8" fmla="*/ 16076 h 139700"/>
                <a:gd name="connsiteX9" fmla="*/ 242776 w 273050"/>
                <a:gd name="connsiteY9" fmla="*/ 19584 h 139700"/>
                <a:gd name="connsiteX10" fmla="*/ 255054 w 273050"/>
                <a:gd name="connsiteY10" fmla="*/ 31598 h 139700"/>
                <a:gd name="connsiteX11" fmla="*/ 270226 w 273050"/>
                <a:gd name="connsiteY11" fmla="*/ 36422 h 139700"/>
                <a:gd name="connsiteX12" fmla="*/ 266806 w 273050"/>
                <a:gd name="connsiteY12" fmla="*/ 43964 h 139700"/>
                <a:gd name="connsiteX13" fmla="*/ 228043 w 273050"/>
                <a:gd name="connsiteY13" fmla="*/ 61767 h 139700"/>
                <a:gd name="connsiteX14" fmla="*/ 219273 w 273050"/>
                <a:gd name="connsiteY14" fmla="*/ 74746 h 139700"/>
                <a:gd name="connsiteX15" fmla="*/ 187702 w 273050"/>
                <a:gd name="connsiteY15" fmla="*/ 78605 h 139700"/>
                <a:gd name="connsiteX16" fmla="*/ 178406 w 273050"/>
                <a:gd name="connsiteY16" fmla="*/ 99214 h 139700"/>
                <a:gd name="connsiteX17" fmla="*/ 152359 w 273050"/>
                <a:gd name="connsiteY17" fmla="*/ 94917 h 139700"/>
                <a:gd name="connsiteX18" fmla="*/ 135433 w 273050"/>
                <a:gd name="connsiteY18" fmla="*/ 101231 h 139700"/>
                <a:gd name="connsiteX19" fmla="*/ 111930 w 273050"/>
                <a:gd name="connsiteY19" fmla="*/ 116315 h 139700"/>
                <a:gd name="connsiteX20" fmla="*/ 115350 w 273050"/>
                <a:gd name="connsiteY20" fmla="*/ 123770 h 139700"/>
                <a:gd name="connsiteX21" fmla="*/ 108334 w 273050"/>
                <a:gd name="connsiteY21" fmla="*/ 131048 h 139700"/>
                <a:gd name="connsiteX22" fmla="*/ 61854 w 273050"/>
                <a:gd name="connsiteY22" fmla="*/ 135872 h 139700"/>
                <a:gd name="connsiteX23" fmla="*/ 31423 w 273050"/>
                <a:gd name="connsiteY23" fmla="*/ 125611 h 139700"/>
                <a:gd name="connsiteX24" fmla="*/ 4763 w 273050"/>
                <a:gd name="connsiteY24" fmla="*/ 128067 h 139700"/>
                <a:gd name="connsiteX25" fmla="*/ 7130 w 273050"/>
                <a:gd name="connsiteY25" fmla="*/ 109650 h 139700"/>
                <a:gd name="connsiteX26" fmla="*/ 33878 w 273050"/>
                <a:gd name="connsiteY26" fmla="*/ 115000 h 139700"/>
                <a:gd name="connsiteX27" fmla="*/ 42911 w 273050"/>
                <a:gd name="connsiteY27" fmla="*/ 105090 h 139700"/>
                <a:gd name="connsiteX28" fmla="*/ 61591 w 273050"/>
                <a:gd name="connsiteY28" fmla="*/ 108247 h 139700"/>
                <a:gd name="connsiteX29" fmla="*/ 93075 w 273050"/>
                <a:gd name="connsiteY29" fmla="*/ 85094 h 139700"/>
                <a:gd name="connsiteX30" fmla="*/ 63959 w 273050"/>
                <a:gd name="connsiteY30" fmla="*/ 67906 h 139700"/>
                <a:gd name="connsiteX31" fmla="*/ 46419 w 273050"/>
                <a:gd name="connsiteY31" fmla="*/ 76061 h 139700"/>
                <a:gd name="connsiteX32" fmla="*/ 28266 w 273050"/>
                <a:gd name="connsiteY32" fmla="*/ 63784 h 139700"/>
                <a:gd name="connsiteX33" fmla="*/ 48875 w 273050"/>
                <a:gd name="connsiteY33" fmla="*/ 42473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3050" h="139700">
                  <a:moveTo>
                    <a:pt x="41595" y="39228"/>
                  </a:moveTo>
                  <a:lnTo>
                    <a:pt x="47121" y="24670"/>
                  </a:lnTo>
                  <a:lnTo>
                    <a:pt x="63257" y="19934"/>
                  </a:lnTo>
                  <a:lnTo>
                    <a:pt x="103774" y="31423"/>
                  </a:lnTo>
                  <a:lnTo>
                    <a:pt x="107545" y="11779"/>
                  </a:lnTo>
                  <a:lnTo>
                    <a:pt x="121489" y="4763"/>
                  </a:lnTo>
                  <a:lnTo>
                    <a:pt x="156569" y="18882"/>
                  </a:lnTo>
                  <a:lnTo>
                    <a:pt x="165514" y="15199"/>
                  </a:lnTo>
                  <a:lnTo>
                    <a:pt x="206294" y="16076"/>
                  </a:lnTo>
                  <a:lnTo>
                    <a:pt x="242776" y="19584"/>
                  </a:lnTo>
                  <a:lnTo>
                    <a:pt x="255054" y="31598"/>
                  </a:lnTo>
                  <a:lnTo>
                    <a:pt x="270226" y="36422"/>
                  </a:lnTo>
                  <a:lnTo>
                    <a:pt x="266806" y="43964"/>
                  </a:lnTo>
                  <a:lnTo>
                    <a:pt x="228043" y="61767"/>
                  </a:lnTo>
                  <a:lnTo>
                    <a:pt x="219273" y="74746"/>
                  </a:lnTo>
                  <a:lnTo>
                    <a:pt x="187702" y="78605"/>
                  </a:lnTo>
                  <a:lnTo>
                    <a:pt x="178406" y="99214"/>
                  </a:lnTo>
                  <a:lnTo>
                    <a:pt x="152359" y="94917"/>
                  </a:lnTo>
                  <a:lnTo>
                    <a:pt x="135433" y="101231"/>
                  </a:lnTo>
                  <a:lnTo>
                    <a:pt x="111930" y="116315"/>
                  </a:lnTo>
                  <a:lnTo>
                    <a:pt x="115350" y="123770"/>
                  </a:lnTo>
                  <a:lnTo>
                    <a:pt x="108334" y="131048"/>
                  </a:lnTo>
                  <a:lnTo>
                    <a:pt x="61854" y="135872"/>
                  </a:lnTo>
                  <a:lnTo>
                    <a:pt x="31423" y="125611"/>
                  </a:lnTo>
                  <a:lnTo>
                    <a:pt x="4763" y="128067"/>
                  </a:lnTo>
                  <a:lnTo>
                    <a:pt x="7130" y="109650"/>
                  </a:lnTo>
                  <a:lnTo>
                    <a:pt x="33878" y="115000"/>
                  </a:lnTo>
                  <a:lnTo>
                    <a:pt x="42911" y="105090"/>
                  </a:lnTo>
                  <a:lnTo>
                    <a:pt x="61591" y="108247"/>
                  </a:lnTo>
                  <a:lnTo>
                    <a:pt x="93075" y="85094"/>
                  </a:lnTo>
                  <a:lnTo>
                    <a:pt x="63959" y="67906"/>
                  </a:lnTo>
                  <a:lnTo>
                    <a:pt x="46419" y="76061"/>
                  </a:lnTo>
                  <a:lnTo>
                    <a:pt x="28266" y="63784"/>
                  </a:lnTo>
                  <a:lnTo>
                    <a:pt x="48875" y="4247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4" name="Freeform: Shape 1589">
              <a:extLst>
                <a:ext uri="{FF2B5EF4-FFF2-40B4-BE49-F238E27FC236}">
                  <a16:creationId xmlns:a16="http://schemas.microsoft.com/office/drawing/2014/main" id="{FEC430BF-82FE-B346-9B0A-F9757727120A}"/>
                </a:ext>
              </a:extLst>
            </p:cNvPr>
            <p:cNvSpPr/>
            <p:nvPr/>
          </p:nvSpPr>
          <p:spPr>
            <a:xfrm>
              <a:off x="9808453" y="4584139"/>
              <a:ext cx="108666" cy="87968"/>
            </a:xfrm>
            <a:custGeom>
              <a:avLst/>
              <a:gdLst>
                <a:gd name="connsiteX0" fmla="*/ 33002 w 133350"/>
                <a:gd name="connsiteY0" fmla="*/ 103423 h 107950"/>
                <a:gd name="connsiteX1" fmla="*/ 23004 w 133350"/>
                <a:gd name="connsiteY1" fmla="*/ 90444 h 107950"/>
                <a:gd name="connsiteX2" fmla="*/ 10639 w 133350"/>
                <a:gd name="connsiteY2" fmla="*/ 64660 h 107950"/>
                <a:gd name="connsiteX3" fmla="*/ 4763 w 133350"/>
                <a:gd name="connsiteY3" fmla="*/ 34405 h 107950"/>
                <a:gd name="connsiteX4" fmla="*/ 20549 w 133350"/>
                <a:gd name="connsiteY4" fmla="*/ 13532 h 107950"/>
                <a:gd name="connsiteX5" fmla="*/ 52296 w 133350"/>
                <a:gd name="connsiteY5" fmla="*/ 8709 h 107950"/>
                <a:gd name="connsiteX6" fmla="*/ 75360 w 133350"/>
                <a:gd name="connsiteY6" fmla="*/ 12304 h 107950"/>
                <a:gd name="connsiteX7" fmla="*/ 95619 w 133350"/>
                <a:gd name="connsiteY7" fmla="*/ 22214 h 107950"/>
                <a:gd name="connsiteX8" fmla="*/ 106756 w 133350"/>
                <a:gd name="connsiteY8" fmla="*/ 4763 h 107950"/>
                <a:gd name="connsiteX9" fmla="*/ 128593 w 133350"/>
                <a:gd name="connsiteY9" fmla="*/ 14059 h 107950"/>
                <a:gd name="connsiteX10" fmla="*/ 134293 w 133350"/>
                <a:gd name="connsiteY10" fmla="*/ 30897 h 107950"/>
                <a:gd name="connsiteX11" fmla="*/ 131224 w 133350"/>
                <a:gd name="connsiteY11" fmla="*/ 60890 h 107950"/>
                <a:gd name="connsiteX12" fmla="*/ 89918 w 133350"/>
                <a:gd name="connsiteY12" fmla="*/ 80096 h 107950"/>
                <a:gd name="connsiteX13" fmla="*/ 100705 w 133350"/>
                <a:gd name="connsiteY13" fmla="*/ 95267 h 107950"/>
                <a:gd name="connsiteX14" fmla="*/ 74921 w 133350"/>
                <a:gd name="connsiteY14" fmla="*/ 97021 h 107950"/>
                <a:gd name="connsiteX15" fmla="*/ 53611 w 133350"/>
                <a:gd name="connsiteY15" fmla="*/ 10701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07950">
                  <a:moveTo>
                    <a:pt x="33002" y="103423"/>
                  </a:moveTo>
                  <a:lnTo>
                    <a:pt x="23004" y="90444"/>
                  </a:lnTo>
                  <a:lnTo>
                    <a:pt x="10639" y="64660"/>
                  </a:lnTo>
                  <a:lnTo>
                    <a:pt x="4763" y="34405"/>
                  </a:lnTo>
                  <a:lnTo>
                    <a:pt x="20549" y="13532"/>
                  </a:lnTo>
                  <a:lnTo>
                    <a:pt x="52296" y="8709"/>
                  </a:lnTo>
                  <a:lnTo>
                    <a:pt x="75360" y="12304"/>
                  </a:lnTo>
                  <a:lnTo>
                    <a:pt x="95619" y="22214"/>
                  </a:lnTo>
                  <a:lnTo>
                    <a:pt x="106756" y="4763"/>
                  </a:lnTo>
                  <a:lnTo>
                    <a:pt x="128593" y="14059"/>
                  </a:lnTo>
                  <a:lnTo>
                    <a:pt x="134293" y="30897"/>
                  </a:lnTo>
                  <a:lnTo>
                    <a:pt x="131224" y="60890"/>
                  </a:lnTo>
                  <a:lnTo>
                    <a:pt x="89918" y="80096"/>
                  </a:lnTo>
                  <a:lnTo>
                    <a:pt x="100705" y="95267"/>
                  </a:lnTo>
                  <a:lnTo>
                    <a:pt x="74921" y="97021"/>
                  </a:lnTo>
                  <a:lnTo>
                    <a:pt x="53611" y="1070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5" name="Freeform: Shape 1590">
              <a:extLst>
                <a:ext uri="{FF2B5EF4-FFF2-40B4-BE49-F238E27FC236}">
                  <a16:creationId xmlns:a16="http://schemas.microsoft.com/office/drawing/2014/main" id="{B287880E-BDA8-B24E-A752-ACF8CEC25374}"/>
                </a:ext>
              </a:extLst>
            </p:cNvPr>
            <p:cNvSpPr/>
            <p:nvPr/>
          </p:nvSpPr>
          <p:spPr>
            <a:xfrm>
              <a:off x="10247677" y="3926875"/>
              <a:ext cx="134539" cy="144888"/>
            </a:xfrm>
            <a:custGeom>
              <a:avLst/>
              <a:gdLst>
                <a:gd name="connsiteX0" fmla="*/ 161480 w 165100"/>
                <a:gd name="connsiteY0" fmla="*/ 24407 h 177800"/>
                <a:gd name="connsiteX1" fmla="*/ 164900 w 165100"/>
                <a:gd name="connsiteY1" fmla="*/ 30283 h 177800"/>
                <a:gd name="connsiteX2" fmla="*/ 155604 w 165100"/>
                <a:gd name="connsiteY2" fmla="*/ 28266 h 177800"/>
                <a:gd name="connsiteX3" fmla="*/ 144905 w 165100"/>
                <a:gd name="connsiteY3" fmla="*/ 39403 h 177800"/>
                <a:gd name="connsiteX4" fmla="*/ 137538 w 165100"/>
                <a:gd name="connsiteY4" fmla="*/ 50629 h 177800"/>
                <a:gd name="connsiteX5" fmla="*/ 138503 w 165100"/>
                <a:gd name="connsiteY5" fmla="*/ 74044 h 177800"/>
                <a:gd name="connsiteX6" fmla="*/ 125786 w 165100"/>
                <a:gd name="connsiteY6" fmla="*/ 81148 h 177800"/>
                <a:gd name="connsiteX7" fmla="*/ 121401 w 165100"/>
                <a:gd name="connsiteY7" fmla="*/ 86848 h 177800"/>
                <a:gd name="connsiteX8" fmla="*/ 112105 w 165100"/>
                <a:gd name="connsiteY8" fmla="*/ 96320 h 177800"/>
                <a:gd name="connsiteX9" fmla="*/ 95706 w 165100"/>
                <a:gd name="connsiteY9" fmla="*/ 101582 h 177800"/>
                <a:gd name="connsiteX10" fmla="*/ 85095 w 165100"/>
                <a:gd name="connsiteY10" fmla="*/ 110176 h 177800"/>
                <a:gd name="connsiteX11" fmla="*/ 84305 w 165100"/>
                <a:gd name="connsiteY11" fmla="*/ 123945 h 177800"/>
                <a:gd name="connsiteX12" fmla="*/ 81411 w 165100"/>
                <a:gd name="connsiteY12" fmla="*/ 127453 h 177800"/>
                <a:gd name="connsiteX13" fmla="*/ 91233 w 165100"/>
                <a:gd name="connsiteY13" fmla="*/ 132539 h 177800"/>
                <a:gd name="connsiteX14" fmla="*/ 105177 w 165100"/>
                <a:gd name="connsiteY14" fmla="*/ 146396 h 177800"/>
                <a:gd name="connsiteX15" fmla="*/ 101582 w 165100"/>
                <a:gd name="connsiteY15" fmla="*/ 153938 h 177800"/>
                <a:gd name="connsiteX16" fmla="*/ 91146 w 165100"/>
                <a:gd name="connsiteY16" fmla="*/ 155955 h 177800"/>
                <a:gd name="connsiteX17" fmla="*/ 73781 w 165100"/>
                <a:gd name="connsiteY17" fmla="*/ 157446 h 177800"/>
                <a:gd name="connsiteX18" fmla="*/ 64222 w 165100"/>
                <a:gd name="connsiteY18" fmla="*/ 171478 h 177800"/>
                <a:gd name="connsiteX19" fmla="*/ 53172 w 165100"/>
                <a:gd name="connsiteY19" fmla="*/ 170425 h 177800"/>
                <a:gd name="connsiteX20" fmla="*/ 51682 w 165100"/>
                <a:gd name="connsiteY20" fmla="*/ 173231 h 177800"/>
                <a:gd name="connsiteX21" fmla="*/ 39754 w 165100"/>
                <a:gd name="connsiteY21" fmla="*/ 167356 h 177800"/>
                <a:gd name="connsiteX22" fmla="*/ 36773 w 165100"/>
                <a:gd name="connsiteY22" fmla="*/ 173144 h 177800"/>
                <a:gd name="connsiteX23" fmla="*/ 29581 w 165100"/>
                <a:gd name="connsiteY23" fmla="*/ 175687 h 177800"/>
                <a:gd name="connsiteX24" fmla="*/ 28704 w 165100"/>
                <a:gd name="connsiteY24" fmla="*/ 169899 h 177800"/>
                <a:gd name="connsiteX25" fmla="*/ 22302 w 165100"/>
                <a:gd name="connsiteY25" fmla="*/ 167093 h 177800"/>
                <a:gd name="connsiteX26" fmla="*/ 15725 w 165100"/>
                <a:gd name="connsiteY26" fmla="*/ 162094 h 177800"/>
                <a:gd name="connsiteX27" fmla="*/ 22478 w 165100"/>
                <a:gd name="connsiteY27" fmla="*/ 148325 h 177800"/>
                <a:gd name="connsiteX28" fmla="*/ 28266 w 165100"/>
                <a:gd name="connsiteY28" fmla="*/ 144642 h 177800"/>
                <a:gd name="connsiteX29" fmla="*/ 26073 w 165100"/>
                <a:gd name="connsiteY29" fmla="*/ 138941 h 177800"/>
                <a:gd name="connsiteX30" fmla="*/ 32300 w 165100"/>
                <a:gd name="connsiteY30" fmla="*/ 121928 h 177800"/>
                <a:gd name="connsiteX31" fmla="*/ 30634 w 165100"/>
                <a:gd name="connsiteY31" fmla="*/ 116753 h 177800"/>
                <a:gd name="connsiteX32" fmla="*/ 16339 w 165100"/>
                <a:gd name="connsiteY32" fmla="*/ 113246 h 177800"/>
                <a:gd name="connsiteX33" fmla="*/ 4763 w 165100"/>
                <a:gd name="connsiteY33" fmla="*/ 104739 h 177800"/>
                <a:gd name="connsiteX34" fmla="*/ 24758 w 165100"/>
                <a:gd name="connsiteY34" fmla="*/ 84130 h 177800"/>
                <a:gd name="connsiteX35" fmla="*/ 51857 w 165100"/>
                <a:gd name="connsiteY35" fmla="*/ 66765 h 177800"/>
                <a:gd name="connsiteX36" fmla="*/ 68782 w 165100"/>
                <a:gd name="connsiteY36" fmla="*/ 43525 h 177800"/>
                <a:gd name="connsiteX37" fmla="*/ 80446 w 165100"/>
                <a:gd name="connsiteY37" fmla="*/ 53786 h 177800"/>
                <a:gd name="connsiteX38" fmla="*/ 101669 w 165100"/>
                <a:gd name="connsiteY38" fmla="*/ 55014 h 177800"/>
                <a:gd name="connsiteX39" fmla="*/ 97811 w 165100"/>
                <a:gd name="connsiteY39" fmla="*/ 37737 h 177800"/>
                <a:gd name="connsiteX40" fmla="*/ 135784 w 165100"/>
                <a:gd name="connsiteY40" fmla="*/ 23442 h 177800"/>
                <a:gd name="connsiteX41" fmla="*/ 145606 w 165100"/>
                <a:gd name="connsiteY41" fmla="*/ 476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5100" h="177800">
                  <a:moveTo>
                    <a:pt x="161480" y="24407"/>
                  </a:moveTo>
                  <a:lnTo>
                    <a:pt x="164900" y="30283"/>
                  </a:lnTo>
                  <a:lnTo>
                    <a:pt x="155604" y="28266"/>
                  </a:lnTo>
                  <a:lnTo>
                    <a:pt x="144905" y="39403"/>
                  </a:lnTo>
                  <a:lnTo>
                    <a:pt x="137538" y="50629"/>
                  </a:lnTo>
                  <a:lnTo>
                    <a:pt x="138503" y="74044"/>
                  </a:lnTo>
                  <a:lnTo>
                    <a:pt x="125786" y="81148"/>
                  </a:lnTo>
                  <a:lnTo>
                    <a:pt x="121401" y="86848"/>
                  </a:lnTo>
                  <a:lnTo>
                    <a:pt x="112105" y="96320"/>
                  </a:lnTo>
                  <a:lnTo>
                    <a:pt x="95706" y="101582"/>
                  </a:lnTo>
                  <a:lnTo>
                    <a:pt x="85095" y="110176"/>
                  </a:lnTo>
                  <a:lnTo>
                    <a:pt x="84305" y="123945"/>
                  </a:lnTo>
                  <a:lnTo>
                    <a:pt x="81411" y="127453"/>
                  </a:lnTo>
                  <a:lnTo>
                    <a:pt x="91233" y="132539"/>
                  </a:lnTo>
                  <a:lnTo>
                    <a:pt x="105177" y="146396"/>
                  </a:lnTo>
                  <a:lnTo>
                    <a:pt x="101582" y="153938"/>
                  </a:lnTo>
                  <a:lnTo>
                    <a:pt x="91146" y="155955"/>
                  </a:lnTo>
                  <a:lnTo>
                    <a:pt x="73781" y="157446"/>
                  </a:lnTo>
                  <a:lnTo>
                    <a:pt x="64222" y="171478"/>
                  </a:lnTo>
                  <a:lnTo>
                    <a:pt x="53172" y="170425"/>
                  </a:lnTo>
                  <a:lnTo>
                    <a:pt x="51682" y="173231"/>
                  </a:lnTo>
                  <a:lnTo>
                    <a:pt x="39754" y="167356"/>
                  </a:lnTo>
                  <a:lnTo>
                    <a:pt x="36773" y="173144"/>
                  </a:lnTo>
                  <a:lnTo>
                    <a:pt x="29581" y="175687"/>
                  </a:lnTo>
                  <a:lnTo>
                    <a:pt x="28704" y="169899"/>
                  </a:lnTo>
                  <a:lnTo>
                    <a:pt x="22302" y="167093"/>
                  </a:lnTo>
                  <a:lnTo>
                    <a:pt x="15725" y="162094"/>
                  </a:lnTo>
                  <a:lnTo>
                    <a:pt x="22478" y="148325"/>
                  </a:lnTo>
                  <a:lnTo>
                    <a:pt x="28266" y="144642"/>
                  </a:lnTo>
                  <a:lnTo>
                    <a:pt x="26073" y="138941"/>
                  </a:lnTo>
                  <a:lnTo>
                    <a:pt x="32300" y="121928"/>
                  </a:lnTo>
                  <a:lnTo>
                    <a:pt x="30634" y="116753"/>
                  </a:lnTo>
                  <a:lnTo>
                    <a:pt x="16339" y="113246"/>
                  </a:lnTo>
                  <a:lnTo>
                    <a:pt x="4763" y="104739"/>
                  </a:lnTo>
                  <a:lnTo>
                    <a:pt x="24758" y="84130"/>
                  </a:lnTo>
                  <a:lnTo>
                    <a:pt x="51857" y="66765"/>
                  </a:lnTo>
                  <a:lnTo>
                    <a:pt x="68782" y="43525"/>
                  </a:lnTo>
                  <a:lnTo>
                    <a:pt x="80446" y="53786"/>
                  </a:lnTo>
                  <a:lnTo>
                    <a:pt x="101669" y="55014"/>
                  </a:lnTo>
                  <a:lnTo>
                    <a:pt x="97811" y="37737"/>
                  </a:lnTo>
                  <a:lnTo>
                    <a:pt x="135784" y="23442"/>
                  </a:lnTo>
                  <a:lnTo>
                    <a:pt x="145606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6" name="Freeform: Shape 1591">
              <a:extLst>
                <a:ext uri="{FF2B5EF4-FFF2-40B4-BE49-F238E27FC236}">
                  <a16:creationId xmlns:a16="http://schemas.microsoft.com/office/drawing/2014/main" id="{8597ADCF-93A6-444D-87B3-351DE7A0254B}"/>
                </a:ext>
              </a:extLst>
            </p:cNvPr>
            <p:cNvSpPr/>
            <p:nvPr/>
          </p:nvSpPr>
          <p:spPr>
            <a:xfrm>
              <a:off x="10284768" y="4042291"/>
              <a:ext cx="72444" cy="108666"/>
            </a:xfrm>
            <a:custGeom>
              <a:avLst/>
              <a:gdLst>
                <a:gd name="connsiteX0" fmla="*/ 59662 w 88900"/>
                <a:gd name="connsiteY0" fmla="*/ 4763 h 133350"/>
                <a:gd name="connsiteX1" fmla="*/ 80885 w 88900"/>
                <a:gd name="connsiteY1" fmla="*/ 41420 h 133350"/>
                <a:gd name="connsiteX2" fmla="*/ 86936 w 88900"/>
                <a:gd name="connsiteY2" fmla="*/ 61328 h 133350"/>
                <a:gd name="connsiteX3" fmla="*/ 87112 w 88900"/>
                <a:gd name="connsiteY3" fmla="*/ 96232 h 133350"/>
                <a:gd name="connsiteX4" fmla="*/ 77903 w 88900"/>
                <a:gd name="connsiteY4" fmla="*/ 112719 h 133350"/>
                <a:gd name="connsiteX5" fmla="*/ 55628 w 88900"/>
                <a:gd name="connsiteY5" fmla="*/ 118508 h 133350"/>
                <a:gd name="connsiteX6" fmla="*/ 35983 w 88900"/>
                <a:gd name="connsiteY6" fmla="*/ 130873 h 133350"/>
                <a:gd name="connsiteX7" fmla="*/ 13796 w 88900"/>
                <a:gd name="connsiteY7" fmla="*/ 133416 h 133350"/>
                <a:gd name="connsiteX8" fmla="*/ 11077 w 88900"/>
                <a:gd name="connsiteY8" fmla="*/ 117192 h 133350"/>
                <a:gd name="connsiteX9" fmla="*/ 15637 w 88900"/>
                <a:gd name="connsiteY9" fmla="*/ 94654 h 133350"/>
                <a:gd name="connsiteX10" fmla="*/ 4763 w 88900"/>
                <a:gd name="connsiteY10" fmla="*/ 63082 h 133350"/>
                <a:gd name="connsiteX11" fmla="*/ 23004 w 88900"/>
                <a:gd name="connsiteY11" fmla="*/ 57908 h 133350"/>
                <a:gd name="connsiteX12" fmla="*/ 6166 w 88900"/>
                <a:gd name="connsiteY12" fmla="*/ 31598 h 133350"/>
                <a:gd name="connsiteX13" fmla="*/ 7657 w 88900"/>
                <a:gd name="connsiteY13" fmla="*/ 28792 h 133350"/>
                <a:gd name="connsiteX14" fmla="*/ 18707 w 88900"/>
                <a:gd name="connsiteY14" fmla="*/ 29844 h 133350"/>
                <a:gd name="connsiteX15" fmla="*/ 28266 w 88900"/>
                <a:gd name="connsiteY15" fmla="*/ 15813 h 133350"/>
                <a:gd name="connsiteX16" fmla="*/ 45630 w 88900"/>
                <a:gd name="connsiteY16" fmla="*/ 14322 h 133350"/>
                <a:gd name="connsiteX17" fmla="*/ 56066 w 88900"/>
                <a:gd name="connsiteY17" fmla="*/ 1230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900" h="133350">
                  <a:moveTo>
                    <a:pt x="59662" y="4763"/>
                  </a:moveTo>
                  <a:lnTo>
                    <a:pt x="80885" y="41420"/>
                  </a:lnTo>
                  <a:lnTo>
                    <a:pt x="86936" y="61328"/>
                  </a:lnTo>
                  <a:lnTo>
                    <a:pt x="87112" y="96232"/>
                  </a:lnTo>
                  <a:lnTo>
                    <a:pt x="77903" y="112719"/>
                  </a:lnTo>
                  <a:lnTo>
                    <a:pt x="55628" y="118508"/>
                  </a:lnTo>
                  <a:lnTo>
                    <a:pt x="35983" y="130873"/>
                  </a:lnTo>
                  <a:lnTo>
                    <a:pt x="13796" y="133416"/>
                  </a:lnTo>
                  <a:lnTo>
                    <a:pt x="11077" y="117192"/>
                  </a:lnTo>
                  <a:lnTo>
                    <a:pt x="15637" y="94654"/>
                  </a:lnTo>
                  <a:lnTo>
                    <a:pt x="4763" y="63082"/>
                  </a:lnTo>
                  <a:lnTo>
                    <a:pt x="23004" y="57908"/>
                  </a:lnTo>
                  <a:lnTo>
                    <a:pt x="6166" y="31598"/>
                  </a:lnTo>
                  <a:lnTo>
                    <a:pt x="7657" y="28792"/>
                  </a:lnTo>
                  <a:lnTo>
                    <a:pt x="18707" y="29844"/>
                  </a:lnTo>
                  <a:lnTo>
                    <a:pt x="28266" y="15813"/>
                  </a:lnTo>
                  <a:lnTo>
                    <a:pt x="45630" y="14322"/>
                  </a:lnTo>
                  <a:lnTo>
                    <a:pt x="56066" y="123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7" name="Freeform: Shape 1592">
              <a:extLst>
                <a:ext uri="{FF2B5EF4-FFF2-40B4-BE49-F238E27FC236}">
                  <a16:creationId xmlns:a16="http://schemas.microsoft.com/office/drawing/2014/main" id="{269151EB-77D9-5546-B6AB-F594DD649121}"/>
                </a:ext>
              </a:extLst>
            </p:cNvPr>
            <p:cNvSpPr/>
            <p:nvPr/>
          </p:nvSpPr>
          <p:spPr>
            <a:xfrm>
              <a:off x="8159828" y="3919014"/>
              <a:ext cx="41397" cy="41397"/>
            </a:xfrm>
            <a:custGeom>
              <a:avLst/>
              <a:gdLst>
                <a:gd name="connsiteX0" fmla="*/ 21776 w 50800"/>
                <a:gd name="connsiteY0" fmla="*/ 45455 h 50800"/>
                <a:gd name="connsiteX1" fmla="*/ 20636 w 50800"/>
                <a:gd name="connsiteY1" fmla="*/ 52207 h 50800"/>
                <a:gd name="connsiteX2" fmla="*/ 17478 w 50800"/>
                <a:gd name="connsiteY2" fmla="*/ 51944 h 50800"/>
                <a:gd name="connsiteX3" fmla="*/ 15900 w 50800"/>
                <a:gd name="connsiteY3" fmla="*/ 39930 h 50800"/>
                <a:gd name="connsiteX4" fmla="*/ 10024 w 50800"/>
                <a:gd name="connsiteY4" fmla="*/ 36597 h 50800"/>
                <a:gd name="connsiteX5" fmla="*/ 4763 w 50800"/>
                <a:gd name="connsiteY5" fmla="*/ 27652 h 50800"/>
                <a:gd name="connsiteX6" fmla="*/ 9322 w 50800"/>
                <a:gd name="connsiteY6" fmla="*/ 20198 h 50800"/>
                <a:gd name="connsiteX7" fmla="*/ 15198 w 50800"/>
                <a:gd name="connsiteY7" fmla="*/ 17742 h 50800"/>
                <a:gd name="connsiteX8" fmla="*/ 18618 w 50800"/>
                <a:gd name="connsiteY8" fmla="*/ 6692 h 50800"/>
                <a:gd name="connsiteX9" fmla="*/ 23003 w 50800"/>
                <a:gd name="connsiteY9" fmla="*/ 4763 h 50800"/>
                <a:gd name="connsiteX10" fmla="*/ 26512 w 50800"/>
                <a:gd name="connsiteY10" fmla="*/ 9498 h 50800"/>
                <a:gd name="connsiteX11" fmla="*/ 31159 w 50800"/>
                <a:gd name="connsiteY11" fmla="*/ 11603 h 50800"/>
                <a:gd name="connsiteX12" fmla="*/ 34317 w 50800"/>
                <a:gd name="connsiteY12" fmla="*/ 16953 h 50800"/>
                <a:gd name="connsiteX13" fmla="*/ 38351 w 50800"/>
                <a:gd name="connsiteY13" fmla="*/ 18531 h 50800"/>
                <a:gd name="connsiteX14" fmla="*/ 43174 w 50800"/>
                <a:gd name="connsiteY14" fmla="*/ 24670 h 50800"/>
                <a:gd name="connsiteX15" fmla="*/ 46682 w 50800"/>
                <a:gd name="connsiteY15" fmla="*/ 24495 h 50800"/>
                <a:gd name="connsiteX16" fmla="*/ 43876 w 50800"/>
                <a:gd name="connsiteY16" fmla="*/ 32651 h 50800"/>
                <a:gd name="connsiteX17" fmla="*/ 40982 w 50800"/>
                <a:gd name="connsiteY17" fmla="*/ 36597 h 50800"/>
                <a:gd name="connsiteX18" fmla="*/ 41771 w 50800"/>
                <a:gd name="connsiteY18" fmla="*/ 39053 h 50800"/>
                <a:gd name="connsiteX19" fmla="*/ 36246 w 50800"/>
                <a:gd name="connsiteY19" fmla="*/ 4028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800" h="50800">
                  <a:moveTo>
                    <a:pt x="21776" y="45455"/>
                  </a:moveTo>
                  <a:lnTo>
                    <a:pt x="20636" y="52207"/>
                  </a:lnTo>
                  <a:lnTo>
                    <a:pt x="17478" y="51944"/>
                  </a:lnTo>
                  <a:lnTo>
                    <a:pt x="15900" y="39930"/>
                  </a:lnTo>
                  <a:lnTo>
                    <a:pt x="10024" y="36597"/>
                  </a:lnTo>
                  <a:lnTo>
                    <a:pt x="4763" y="27652"/>
                  </a:lnTo>
                  <a:lnTo>
                    <a:pt x="9322" y="20198"/>
                  </a:lnTo>
                  <a:lnTo>
                    <a:pt x="15198" y="17742"/>
                  </a:lnTo>
                  <a:lnTo>
                    <a:pt x="18618" y="6692"/>
                  </a:lnTo>
                  <a:lnTo>
                    <a:pt x="23003" y="4763"/>
                  </a:lnTo>
                  <a:lnTo>
                    <a:pt x="26512" y="9498"/>
                  </a:lnTo>
                  <a:lnTo>
                    <a:pt x="31159" y="11603"/>
                  </a:lnTo>
                  <a:lnTo>
                    <a:pt x="34317" y="16953"/>
                  </a:lnTo>
                  <a:lnTo>
                    <a:pt x="38351" y="18531"/>
                  </a:lnTo>
                  <a:lnTo>
                    <a:pt x="43174" y="24670"/>
                  </a:lnTo>
                  <a:lnTo>
                    <a:pt x="46682" y="24495"/>
                  </a:lnTo>
                  <a:lnTo>
                    <a:pt x="43876" y="32651"/>
                  </a:lnTo>
                  <a:lnTo>
                    <a:pt x="40982" y="36597"/>
                  </a:lnTo>
                  <a:lnTo>
                    <a:pt x="41771" y="39053"/>
                  </a:lnTo>
                  <a:lnTo>
                    <a:pt x="36246" y="4028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8" name="Freeform: Shape 1593">
              <a:extLst>
                <a:ext uri="{FF2B5EF4-FFF2-40B4-BE49-F238E27FC236}">
                  <a16:creationId xmlns:a16="http://schemas.microsoft.com/office/drawing/2014/main" id="{7B80A50D-BE16-DC48-A7DA-0A8DA41551BB}"/>
                </a:ext>
              </a:extLst>
            </p:cNvPr>
            <p:cNvSpPr/>
            <p:nvPr/>
          </p:nvSpPr>
          <p:spPr>
            <a:xfrm>
              <a:off x="8690741" y="4249253"/>
              <a:ext cx="41397" cy="41397"/>
            </a:xfrm>
            <a:custGeom>
              <a:avLst/>
              <a:gdLst>
                <a:gd name="connsiteX0" fmla="*/ 39404 w 50800"/>
                <a:gd name="connsiteY0" fmla="*/ 7131 h 50800"/>
                <a:gd name="connsiteX1" fmla="*/ 44490 w 50800"/>
                <a:gd name="connsiteY1" fmla="*/ 19496 h 50800"/>
                <a:gd name="connsiteX2" fmla="*/ 42297 w 50800"/>
                <a:gd name="connsiteY2" fmla="*/ 25898 h 50800"/>
                <a:gd name="connsiteX3" fmla="*/ 50190 w 50800"/>
                <a:gd name="connsiteY3" fmla="*/ 47033 h 50800"/>
                <a:gd name="connsiteX4" fmla="*/ 32826 w 50800"/>
                <a:gd name="connsiteY4" fmla="*/ 47735 h 50800"/>
                <a:gd name="connsiteX5" fmla="*/ 26687 w 50800"/>
                <a:gd name="connsiteY5" fmla="*/ 34492 h 50800"/>
                <a:gd name="connsiteX6" fmla="*/ 4763 w 50800"/>
                <a:gd name="connsiteY6" fmla="*/ 31774 h 50800"/>
                <a:gd name="connsiteX7" fmla="*/ 22828 w 50800"/>
                <a:gd name="connsiteY7" fmla="*/ 4763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50800">
                  <a:moveTo>
                    <a:pt x="39404" y="7131"/>
                  </a:moveTo>
                  <a:lnTo>
                    <a:pt x="44490" y="19496"/>
                  </a:lnTo>
                  <a:lnTo>
                    <a:pt x="42297" y="25898"/>
                  </a:lnTo>
                  <a:lnTo>
                    <a:pt x="50190" y="47033"/>
                  </a:lnTo>
                  <a:lnTo>
                    <a:pt x="32826" y="47735"/>
                  </a:lnTo>
                  <a:lnTo>
                    <a:pt x="26687" y="34492"/>
                  </a:lnTo>
                  <a:lnTo>
                    <a:pt x="4763" y="31774"/>
                  </a:lnTo>
                  <a:lnTo>
                    <a:pt x="22828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9" name="Freeform: Shape 1594">
              <a:extLst>
                <a:ext uri="{FF2B5EF4-FFF2-40B4-BE49-F238E27FC236}">
                  <a16:creationId xmlns:a16="http://schemas.microsoft.com/office/drawing/2014/main" id="{FB5F2C0C-D3F0-5941-B2D0-37518313B26E}"/>
                </a:ext>
              </a:extLst>
            </p:cNvPr>
            <p:cNvSpPr/>
            <p:nvPr/>
          </p:nvSpPr>
          <p:spPr>
            <a:xfrm>
              <a:off x="8688740" y="3545038"/>
              <a:ext cx="822757" cy="450188"/>
            </a:xfrm>
            <a:custGeom>
              <a:avLst/>
              <a:gdLst>
                <a:gd name="connsiteX0" fmla="*/ 607076 w 1009650"/>
                <a:gd name="connsiteY0" fmla="*/ 497277 h 552450"/>
                <a:gd name="connsiteX1" fmla="*/ 592957 w 1009650"/>
                <a:gd name="connsiteY1" fmla="*/ 503416 h 552450"/>
                <a:gd name="connsiteX2" fmla="*/ 560596 w 1009650"/>
                <a:gd name="connsiteY2" fmla="*/ 526306 h 552450"/>
                <a:gd name="connsiteX3" fmla="*/ 549809 w 1009650"/>
                <a:gd name="connsiteY3" fmla="*/ 549546 h 552450"/>
                <a:gd name="connsiteX4" fmla="*/ 540601 w 1009650"/>
                <a:gd name="connsiteY4" fmla="*/ 549721 h 552450"/>
                <a:gd name="connsiteX5" fmla="*/ 533936 w 1009650"/>
                <a:gd name="connsiteY5" fmla="*/ 534374 h 552450"/>
                <a:gd name="connsiteX6" fmla="*/ 502627 w 1009650"/>
                <a:gd name="connsiteY6" fmla="*/ 533322 h 552450"/>
                <a:gd name="connsiteX7" fmla="*/ 497629 w 1009650"/>
                <a:gd name="connsiteY7" fmla="*/ 506486 h 552450"/>
                <a:gd name="connsiteX8" fmla="*/ 485614 w 1009650"/>
                <a:gd name="connsiteY8" fmla="*/ 506223 h 552450"/>
                <a:gd name="connsiteX9" fmla="*/ 487456 w 1009650"/>
                <a:gd name="connsiteY9" fmla="*/ 472897 h 552450"/>
                <a:gd name="connsiteX10" fmla="*/ 458076 w 1009650"/>
                <a:gd name="connsiteY10" fmla="*/ 448342 h 552450"/>
                <a:gd name="connsiteX11" fmla="*/ 415893 w 1009650"/>
                <a:gd name="connsiteY11" fmla="*/ 450973 h 552450"/>
                <a:gd name="connsiteX12" fmla="*/ 387041 w 1009650"/>
                <a:gd name="connsiteY12" fmla="*/ 455884 h 552450"/>
                <a:gd name="connsiteX13" fmla="*/ 363538 w 1009650"/>
                <a:gd name="connsiteY13" fmla="*/ 425189 h 552450"/>
                <a:gd name="connsiteX14" fmla="*/ 343454 w 1009650"/>
                <a:gd name="connsiteY14" fmla="*/ 412210 h 552450"/>
                <a:gd name="connsiteX15" fmla="*/ 305306 w 1009650"/>
                <a:gd name="connsiteY15" fmla="*/ 387304 h 552450"/>
                <a:gd name="connsiteX16" fmla="*/ 300745 w 1009650"/>
                <a:gd name="connsiteY16" fmla="*/ 384234 h 552450"/>
                <a:gd name="connsiteX17" fmla="*/ 237427 w 1009650"/>
                <a:gd name="connsiteY17" fmla="*/ 404843 h 552450"/>
                <a:gd name="connsiteX18" fmla="*/ 238392 w 1009650"/>
                <a:gd name="connsiteY18" fmla="*/ 528761 h 552450"/>
                <a:gd name="connsiteX19" fmla="*/ 225763 w 1009650"/>
                <a:gd name="connsiteY19" fmla="*/ 530340 h 552450"/>
                <a:gd name="connsiteX20" fmla="*/ 208574 w 1009650"/>
                <a:gd name="connsiteY20" fmla="*/ 504644 h 552450"/>
                <a:gd name="connsiteX21" fmla="*/ 191911 w 1009650"/>
                <a:gd name="connsiteY21" fmla="*/ 495348 h 552450"/>
                <a:gd name="connsiteX22" fmla="*/ 164023 w 1009650"/>
                <a:gd name="connsiteY22" fmla="*/ 502276 h 552450"/>
                <a:gd name="connsiteX23" fmla="*/ 153149 w 1009650"/>
                <a:gd name="connsiteY23" fmla="*/ 513239 h 552450"/>
                <a:gd name="connsiteX24" fmla="*/ 151745 w 1009650"/>
                <a:gd name="connsiteY24" fmla="*/ 505170 h 552450"/>
                <a:gd name="connsiteX25" fmla="*/ 157797 w 1009650"/>
                <a:gd name="connsiteY25" fmla="*/ 491402 h 552450"/>
                <a:gd name="connsiteX26" fmla="*/ 153149 w 1009650"/>
                <a:gd name="connsiteY26" fmla="*/ 479825 h 552450"/>
                <a:gd name="connsiteX27" fmla="*/ 124647 w 1009650"/>
                <a:gd name="connsiteY27" fmla="*/ 468425 h 552450"/>
                <a:gd name="connsiteX28" fmla="*/ 113509 w 1009650"/>
                <a:gd name="connsiteY28" fmla="*/ 437993 h 552450"/>
                <a:gd name="connsiteX29" fmla="*/ 100004 w 1009650"/>
                <a:gd name="connsiteY29" fmla="*/ 429399 h 552450"/>
                <a:gd name="connsiteX30" fmla="*/ 99126 w 1009650"/>
                <a:gd name="connsiteY30" fmla="*/ 418173 h 552450"/>
                <a:gd name="connsiteX31" fmla="*/ 123068 w 1009650"/>
                <a:gd name="connsiteY31" fmla="*/ 421418 h 552450"/>
                <a:gd name="connsiteX32" fmla="*/ 124033 w 1009650"/>
                <a:gd name="connsiteY32" fmla="*/ 396161 h 552450"/>
                <a:gd name="connsiteX33" fmla="*/ 144905 w 1009650"/>
                <a:gd name="connsiteY33" fmla="*/ 390548 h 552450"/>
                <a:gd name="connsiteX34" fmla="*/ 166391 w 1009650"/>
                <a:gd name="connsiteY34" fmla="*/ 395723 h 552450"/>
                <a:gd name="connsiteX35" fmla="*/ 170864 w 1009650"/>
                <a:gd name="connsiteY35" fmla="*/ 361432 h 552450"/>
                <a:gd name="connsiteX36" fmla="*/ 166479 w 1009650"/>
                <a:gd name="connsiteY36" fmla="*/ 339420 h 552450"/>
                <a:gd name="connsiteX37" fmla="*/ 141835 w 1009650"/>
                <a:gd name="connsiteY37" fmla="*/ 341174 h 552450"/>
                <a:gd name="connsiteX38" fmla="*/ 120963 w 1009650"/>
                <a:gd name="connsiteY38" fmla="*/ 332404 h 552450"/>
                <a:gd name="connsiteX39" fmla="*/ 92461 w 1009650"/>
                <a:gd name="connsiteY39" fmla="*/ 348102 h 552450"/>
                <a:gd name="connsiteX40" fmla="*/ 69572 w 1009650"/>
                <a:gd name="connsiteY40" fmla="*/ 355644 h 552450"/>
                <a:gd name="connsiteX41" fmla="*/ 57031 w 1009650"/>
                <a:gd name="connsiteY41" fmla="*/ 349856 h 552450"/>
                <a:gd name="connsiteX42" fmla="*/ 59574 w 1009650"/>
                <a:gd name="connsiteY42" fmla="*/ 331440 h 552450"/>
                <a:gd name="connsiteX43" fmla="*/ 43876 w 1009650"/>
                <a:gd name="connsiteY43" fmla="*/ 307235 h 552450"/>
                <a:gd name="connsiteX44" fmla="*/ 25635 w 1009650"/>
                <a:gd name="connsiteY44" fmla="*/ 308199 h 552450"/>
                <a:gd name="connsiteX45" fmla="*/ 4763 w 1009650"/>
                <a:gd name="connsiteY45" fmla="*/ 283381 h 552450"/>
                <a:gd name="connsiteX46" fmla="*/ 18970 w 1009650"/>
                <a:gd name="connsiteY46" fmla="*/ 255142 h 552450"/>
                <a:gd name="connsiteX47" fmla="*/ 11779 w 1009650"/>
                <a:gd name="connsiteY47" fmla="*/ 247512 h 552450"/>
                <a:gd name="connsiteX48" fmla="*/ 31335 w 1009650"/>
                <a:gd name="connsiteY48" fmla="*/ 205680 h 552450"/>
                <a:gd name="connsiteX49" fmla="*/ 56680 w 1009650"/>
                <a:gd name="connsiteY49" fmla="*/ 227868 h 552450"/>
                <a:gd name="connsiteX50" fmla="*/ 59750 w 1009650"/>
                <a:gd name="connsiteY50" fmla="*/ 199892 h 552450"/>
                <a:gd name="connsiteX51" fmla="*/ 110440 w 1009650"/>
                <a:gd name="connsiteY51" fmla="*/ 157358 h 552450"/>
                <a:gd name="connsiteX52" fmla="*/ 148851 w 1009650"/>
                <a:gd name="connsiteY52" fmla="*/ 156306 h 552450"/>
                <a:gd name="connsiteX53" fmla="*/ 203137 w 1009650"/>
                <a:gd name="connsiteY53" fmla="*/ 183492 h 552450"/>
                <a:gd name="connsiteX54" fmla="*/ 232165 w 1009650"/>
                <a:gd name="connsiteY54" fmla="*/ 199190 h 552450"/>
                <a:gd name="connsiteX55" fmla="*/ 258299 w 1009650"/>
                <a:gd name="connsiteY55" fmla="*/ 182790 h 552450"/>
                <a:gd name="connsiteX56" fmla="*/ 297238 w 1009650"/>
                <a:gd name="connsiteY56" fmla="*/ 182089 h 552450"/>
                <a:gd name="connsiteX57" fmla="*/ 328721 w 1009650"/>
                <a:gd name="connsiteY57" fmla="*/ 202172 h 552450"/>
                <a:gd name="connsiteX58" fmla="*/ 335912 w 1009650"/>
                <a:gd name="connsiteY58" fmla="*/ 190683 h 552450"/>
                <a:gd name="connsiteX59" fmla="*/ 370378 w 1009650"/>
                <a:gd name="connsiteY59" fmla="*/ 192350 h 552450"/>
                <a:gd name="connsiteX60" fmla="*/ 376605 w 1009650"/>
                <a:gd name="connsiteY60" fmla="*/ 173845 h 552450"/>
                <a:gd name="connsiteX61" fmla="*/ 336702 w 1009650"/>
                <a:gd name="connsiteY61" fmla="*/ 146746 h 552450"/>
                <a:gd name="connsiteX62" fmla="*/ 360293 w 1009650"/>
                <a:gd name="connsiteY62" fmla="*/ 127190 h 552450"/>
                <a:gd name="connsiteX63" fmla="*/ 355732 w 1009650"/>
                <a:gd name="connsiteY63" fmla="*/ 116227 h 552450"/>
                <a:gd name="connsiteX64" fmla="*/ 379323 w 1009650"/>
                <a:gd name="connsiteY64" fmla="*/ 105616 h 552450"/>
                <a:gd name="connsiteX65" fmla="*/ 361608 w 1009650"/>
                <a:gd name="connsiteY65" fmla="*/ 77552 h 552450"/>
                <a:gd name="connsiteX66" fmla="*/ 372834 w 1009650"/>
                <a:gd name="connsiteY66" fmla="*/ 63345 h 552450"/>
                <a:gd name="connsiteX67" fmla="*/ 464829 w 1009650"/>
                <a:gd name="connsiteY67" fmla="*/ 48787 h 552450"/>
                <a:gd name="connsiteX68" fmla="*/ 476844 w 1009650"/>
                <a:gd name="connsiteY68" fmla="*/ 38351 h 552450"/>
                <a:gd name="connsiteX69" fmla="*/ 538409 w 1009650"/>
                <a:gd name="connsiteY69" fmla="*/ 22653 h 552450"/>
                <a:gd name="connsiteX70" fmla="*/ 560508 w 1009650"/>
                <a:gd name="connsiteY70" fmla="*/ 4763 h 552450"/>
                <a:gd name="connsiteX71" fmla="*/ 604709 w 1009650"/>
                <a:gd name="connsiteY71" fmla="*/ 14059 h 552450"/>
                <a:gd name="connsiteX72" fmla="*/ 612426 w 1009650"/>
                <a:gd name="connsiteY72" fmla="*/ 57995 h 552450"/>
                <a:gd name="connsiteX73" fmla="*/ 638122 w 1009650"/>
                <a:gd name="connsiteY73" fmla="*/ 47822 h 552450"/>
                <a:gd name="connsiteX74" fmla="*/ 669693 w 1009650"/>
                <a:gd name="connsiteY74" fmla="*/ 62117 h 552450"/>
                <a:gd name="connsiteX75" fmla="*/ 667676 w 1009650"/>
                <a:gd name="connsiteY75" fmla="*/ 84744 h 552450"/>
                <a:gd name="connsiteX76" fmla="*/ 691267 w 1009650"/>
                <a:gd name="connsiteY76" fmla="*/ 82376 h 552450"/>
                <a:gd name="connsiteX77" fmla="*/ 752832 w 1009650"/>
                <a:gd name="connsiteY77" fmla="*/ 42999 h 552450"/>
                <a:gd name="connsiteX78" fmla="*/ 743886 w 1009650"/>
                <a:gd name="connsiteY78" fmla="*/ 56154 h 552450"/>
                <a:gd name="connsiteX79" fmla="*/ 775282 w 1009650"/>
                <a:gd name="connsiteY79" fmla="*/ 88251 h 552450"/>
                <a:gd name="connsiteX80" fmla="*/ 830181 w 1009650"/>
                <a:gd name="connsiteY80" fmla="*/ 189806 h 552450"/>
                <a:gd name="connsiteX81" fmla="*/ 843336 w 1009650"/>
                <a:gd name="connsiteY81" fmla="*/ 169373 h 552450"/>
                <a:gd name="connsiteX82" fmla="*/ 877188 w 1009650"/>
                <a:gd name="connsiteY82" fmla="*/ 191823 h 552450"/>
                <a:gd name="connsiteX83" fmla="*/ 912530 w 1009650"/>
                <a:gd name="connsiteY83" fmla="*/ 181826 h 552450"/>
                <a:gd name="connsiteX84" fmla="*/ 926036 w 1009650"/>
                <a:gd name="connsiteY84" fmla="*/ 188842 h 552450"/>
                <a:gd name="connsiteX85" fmla="*/ 937875 w 1009650"/>
                <a:gd name="connsiteY85" fmla="*/ 211205 h 552450"/>
                <a:gd name="connsiteX86" fmla="*/ 955065 w 1009650"/>
                <a:gd name="connsiteY86" fmla="*/ 218571 h 552450"/>
                <a:gd name="connsiteX87" fmla="*/ 965588 w 1009650"/>
                <a:gd name="connsiteY87" fmla="*/ 234796 h 552450"/>
                <a:gd name="connsiteX88" fmla="*/ 997248 w 1009650"/>
                <a:gd name="connsiteY88" fmla="*/ 229709 h 552450"/>
                <a:gd name="connsiteX89" fmla="*/ 1010315 w 1009650"/>
                <a:gd name="connsiteY89" fmla="*/ 252774 h 552450"/>
                <a:gd name="connsiteX90" fmla="*/ 991547 w 1009650"/>
                <a:gd name="connsiteY90" fmla="*/ 277593 h 552450"/>
                <a:gd name="connsiteX91" fmla="*/ 971113 w 1009650"/>
                <a:gd name="connsiteY91" fmla="*/ 281100 h 552450"/>
                <a:gd name="connsiteX92" fmla="*/ 969973 w 1009650"/>
                <a:gd name="connsiteY92" fmla="*/ 317759 h 552450"/>
                <a:gd name="connsiteX93" fmla="*/ 956292 w 1009650"/>
                <a:gd name="connsiteY93" fmla="*/ 334070 h 552450"/>
                <a:gd name="connsiteX94" fmla="*/ 907532 w 1009650"/>
                <a:gd name="connsiteY94" fmla="*/ 322231 h 552450"/>
                <a:gd name="connsiteX95" fmla="*/ 889817 w 1009650"/>
                <a:gd name="connsiteY95" fmla="*/ 385900 h 552450"/>
                <a:gd name="connsiteX96" fmla="*/ 877188 w 1009650"/>
                <a:gd name="connsiteY96" fmla="*/ 393705 h 552450"/>
                <a:gd name="connsiteX97" fmla="*/ 828515 w 1009650"/>
                <a:gd name="connsiteY97" fmla="*/ 407562 h 552450"/>
                <a:gd name="connsiteX98" fmla="*/ 850615 w 1009650"/>
                <a:gd name="connsiteY98" fmla="*/ 466758 h 552450"/>
                <a:gd name="connsiteX99" fmla="*/ 833777 w 1009650"/>
                <a:gd name="connsiteY99" fmla="*/ 475528 h 552450"/>
                <a:gd name="connsiteX100" fmla="*/ 835706 w 1009650"/>
                <a:gd name="connsiteY100" fmla="*/ 494471 h 552450"/>
                <a:gd name="connsiteX101" fmla="*/ 820535 w 1009650"/>
                <a:gd name="connsiteY101" fmla="*/ 489648 h 552450"/>
                <a:gd name="connsiteX102" fmla="*/ 808257 w 1009650"/>
                <a:gd name="connsiteY102" fmla="*/ 477633 h 552450"/>
                <a:gd name="connsiteX103" fmla="*/ 771774 w 1009650"/>
                <a:gd name="connsiteY103" fmla="*/ 474125 h 552450"/>
                <a:gd name="connsiteX104" fmla="*/ 730994 w 1009650"/>
                <a:gd name="connsiteY104" fmla="*/ 473248 h 552450"/>
                <a:gd name="connsiteX105" fmla="*/ 722049 w 1009650"/>
                <a:gd name="connsiteY105" fmla="*/ 476932 h 552450"/>
                <a:gd name="connsiteX106" fmla="*/ 686970 w 1009650"/>
                <a:gd name="connsiteY106" fmla="*/ 462812 h 552450"/>
                <a:gd name="connsiteX107" fmla="*/ 673026 w 1009650"/>
                <a:gd name="connsiteY107" fmla="*/ 469828 h 552450"/>
                <a:gd name="connsiteX108" fmla="*/ 669255 w 1009650"/>
                <a:gd name="connsiteY108" fmla="*/ 489472 h 552450"/>
                <a:gd name="connsiteX109" fmla="*/ 628738 w 1009650"/>
                <a:gd name="connsiteY109" fmla="*/ 477984 h 552450"/>
                <a:gd name="connsiteX110" fmla="*/ 612601 w 1009650"/>
                <a:gd name="connsiteY110" fmla="*/ 48272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09650" h="552450">
                  <a:moveTo>
                    <a:pt x="607076" y="497277"/>
                  </a:moveTo>
                  <a:lnTo>
                    <a:pt x="592957" y="503416"/>
                  </a:lnTo>
                  <a:lnTo>
                    <a:pt x="560596" y="526306"/>
                  </a:lnTo>
                  <a:lnTo>
                    <a:pt x="549809" y="549546"/>
                  </a:lnTo>
                  <a:lnTo>
                    <a:pt x="540601" y="549721"/>
                  </a:lnTo>
                  <a:lnTo>
                    <a:pt x="533936" y="534374"/>
                  </a:lnTo>
                  <a:lnTo>
                    <a:pt x="502627" y="533322"/>
                  </a:lnTo>
                  <a:lnTo>
                    <a:pt x="497629" y="506486"/>
                  </a:lnTo>
                  <a:lnTo>
                    <a:pt x="485614" y="506223"/>
                  </a:lnTo>
                  <a:lnTo>
                    <a:pt x="487456" y="472897"/>
                  </a:lnTo>
                  <a:lnTo>
                    <a:pt x="458076" y="448342"/>
                  </a:lnTo>
                  <a:lnTo>
                    <a:pt x="415893" y="450973"/>
                  </a:lnTo>
                  <a:lnTo>
                    <a:pt x="387041" y="455884"/>
                  </a:lnTo>
                  <a:lnTo>
                    <a:pt x="363538" y="425189"/>
                  </a:lnTo>
                  <a:lnTo>
                    <a:pt x="343454" y="412210"/>
                  </a:lnTo>
                  <a:lnTo>
                    <a:pt x="305306" y="387304"/>
                  </a:lnTo>
                  <a:lnTo>
                    <a:pt x="300745" y="384234"/>
                  </a:lnTo>
                  <a:lnTo>
                    <a:pt x="237427" y="404843"/>
                  </a:lnTo>
                  <a:lnTo>
                    <a:pt x="238392" y="528761"/>
                  </a:lnTo>
                  <a:lnTo>
                    <a:pt x="225763" y="530340"/>
                  </a:lnTo>
                  <a:lnTo>
                    <a:pt x="208574" y="504644"/>
                  </a:lnTo>
                  <a:lnTo>
                    <a:pt x="191911" y="495348"/>
                  </a:lnTo>
                  <a:lnTo>
                    <a:pt x="164023" y="502276"/>
                  </a:lnTo>
                  <a:lnTo>
                    <a:pt x="153149" y="513239"/>
                  </a:lnTo>
                  <a:lnTo>
                    <a:pt x="151745" y="505170"/>
                  </a:lnTo>
                  <a:lnTo>
                    <a:pt x="157797" y="491402"/>
                  </a:lnTo>
                  <a:lnTo>
                    <a:pt x="153149" y="479825"/>
                  </a:lnTo>
                  <a:lnTo>
                    <a:pt x="124647" y="468425"/>
                  </a:lnTo>
                  <a:lnTo>
                    <a:pt x="113509" y="437993"/>
                  </a:lnTo>
                  <a:lnTo>
                    <a:pt x="100004" y="429399"/>
                  </a:lnTo>
                  <a:lnTo>
                    <a:pt x="99126" y="418173"/>
                  </a:lnTo>
                  <a:lnTo>
                    <a:pt x="123068" y="421418"/>
                  </a:lnTo>
                  <a:lnTo>
                    <a:pt x="124033" y="396161"/>
                  </a:lnTo>
                  <a:lnTo>
                    <a:pt x="144905" y="390548"/>
                  </a:lnTo>
                  <a:lnTo>
                    <a:pt x="166391" y="395723"/>
                  </a:lnTo>
                  <a:lnTo>
                    <a:pt x="170864" y="361432"/>
                  </a:lnTo>
                  <a:lnTo>
                    <a:pt x="166479" y="339420"/>
                  </a:lnTo>
                  <a:lnTo>
                    <a:pt x="141835" y="341174"/>
                  </a:lnTo>
                  <a:lnTo>
                    <a:pt x="120963" y="332404"/>
                  </a:lnTo>
                  <a:lnTo>
                    <a:pt x="92461" y="348102"/>
                  </a:lnTo>
                  <a:lnTo>
                    <a:pt x="69572" y="355644"/>
                  </a:lnTo>
                  <a:lnTo>
                    <a:pt x="57031" y="349856"/>
                  </a:lnTo>
                  <a:lnTo>
                    <a:pt x="59574" y="331440"/>
                  </a:lnTo>
                  <a:lnTo>
                    <a:pt x="43876" y="307235"/>
                  </a:lnTo>
                  <a:lnTo>
                    <a:pt x="25635" y="308199"/>
                  </a:lnTo>
                  <a:lnTo>
                    <a:pt x="4763" y="283381"/>
                  </a:lnTo>
                  <a:lnTo>
                    <a:pt x="18970" y="255142"/>
                  </a:lnTo>
                  <a:lnTo>
                    <a:pt x="11779" y="247512"/>
                  </a:lnTo>
                  <a:lnTo>
                    <a:pt x="31335" y="205680"/>
                  </a:lnTo>
                  <a:lnTo>
                    <a:pt x="56680" y="227868"/>
                  </a:lnTo>
                  <a:lnTo>
                    <a:pt x="59750" y="199892"/>
                  </a:lnTo>
                  <a:lnTo>
                    <a:pt x="110440" y="157358"/>
                  </a:lnTo>
                  <a:lnTo>
                    <a:pt x="148851" y="156306"/>
                  </a:lnTo>
                  <a:lnTo>
                    <a:pt x="203137" y="183492"/>
                  </a:lnTo>
                  <a:lnTo>
                    <a:pt x="232165" y="199190"/>
                  </a:lnTo>
                  <a:lnTo>
                    <a:pt x="258299" y="182790"/>
                  </a:lnTo>
                  <a:lnTo>
                    <a:pt x="297238" y="182089"/>
                  </a:lnTo>
                  <a:lnTo>
                    <a:pt x="328721" y="202172"/>
                  </a:lnTo>
                  <a:lnTo>
                    <a:pt x="335912" y="190683"/>
                  </a:lnTo>
                  <a:lnTo>
                    <a:pt x="370378" y="192350"/>
                  </a:lnTo>
                  <a:lnTo>
                    <a:pt x="376605" y="173845"/>
                  </a:lnTo>
                  <a:lnTo>
                    <a:pt x="336702" y="146746"/>
                  </a:lnTo>
                  <a:lnTo>
                    <a:pt x="360293" y="127190"/>
                  </a:lnTo>
                  <a:lnTo>
                    <a:pt x="355732" y="116227"/>
                  </a:lnTo>
                  <a:lnTo>
                    <a:pt x="379323" y="105616"/>
                  </a:lnTo>
                  <a:lnTo>
                    <a:pt x="361608" y="77552"/>
                  </a:lnTo>
                  <a:lnTo>
                    <a:pt x="372834" y="63345"/>
                  </a:lnTo>
                  <a:lnTo>
                    <a:pt x="464829" y="48787"/>
                  </a:lnTo>
                  <a:lnTo>
                    <a:pt x="476844" y="38351"/>
                  </a:lnTo>
                  <a:lnTo>
                    <a:pt x="538409" y="22653"/>
                  </a:lnTo>
                  <a:lnTo>
                    <a:pt x="560508" y="4763"/>
                  </a:lnTo>
                  <a:lnTo>
                    <a:pt x="604709" y="14059"/>
                  </a:lnTo>
                  <a:lnTo>
                    <a:pt x="612426" y="57995"/>
                  </a:lnTo>
                  <a:lnTo>
                    <a:pt x="638122" y="47822"/>
                  </a:lnTo>
                  <a:lnTo>
                    <a:pt x="669693" y="62117"/>
                  </a:lnTo>
                  <a:lnTo>
                    <a:pt x="667676" y="84744"/>
                  </a:lnTo>
                  <a:lnTo>
                    <a:pt x="691267" y="82376"/>
                  </a:lnTo>
                  <a:lnTo>
                    <a:pt x="752832" y="42999"/>
                  </a:lnTo>
                  <a:lnTo>
                    <a:pt x="743886" y="56154"/>
                  </a:lnTo>
                  <a:lnTo>
                    <a:pt x="775282" y="88251"/>
                  </a:lnTo>
                  <a:lnTo>
                    <a:pt x="830181" y="189806"/>
                  </a:lnTo>
                  <a:lnTo>
                    <a:pt x="843336" y="169373"/>
                  </a:lnTo>
                  <a:lnTo>
                    <a:pt x="877188" y="191823"/>
                  </a:lnTo>
                  <a:lnTo>
                    <a:pt x="912530" y="181826"/>
                  </a:lnTo>
                  <a:lnTo>
                    <a:pt x="926036" y="188842"/>
                  </a:lnTo>
                  <a:lnTo>
                    <a:pt x="937875" y="211205"/>
                  </a:lnTo>
                  <a:lnTo>
                    <a:pt x="955065" y="218571"/>
                  </a:lnTo>
                  <a:lnTo>
                    <a:pt x="965588" y="234796"/>
                  </a:lnTo>
                  <a:lnTo>
                    <a:pt x="997248" y="229709"/>
                  </a:lnTo>
                  <a:lnTo>
                    <a:pt x="1010315" y="252774"/>
                  </a:lnTo>
                  <a:lnTo>
                    <a:pt x="991547" y="277593"/>
                  </a:lnTo>
                  <a:lnTo>
                    <a:pt x="971113" y="281100"/>
                  </a:lnTo>
                  <a:lnTo>
                    <a:pt x="969973" y="317759"/>
                  </a:lnTo>
                  <a:lnTo>
                    <a:pt x="956292" y="334070"/>
                  </a:lnTo>
                  <a:lnTo>
                    <a:pt x="907532" y="322231"/>
                  </a:lnTo>
                  <a:lnTo>
                    <a:pt x="889817" y="385900"/>
                  </a:lnTo>
                  <a:lnTo>
                    <a:pt x="877188" y="393705"/>
                  </a:lnTo>
                  <a:lnTo>
                    <a:pt x="828515" y="407562"/>
                  </a:lnTo>
                  <a:lnTo>
                    <a:pt x="850615" y="466758"/>
                  </a:lnTo>
                  <a:lnTo>
                    <a:pt x="833777" y="475528"/>
                  </a:lnTo>
                  <a:lnTo>
                    <a:pt x="835706" y="494471"/>
                  </a:lnTo>
                  <a:lnTo>
                    <a:pt x="820535" y="489648"/>
                  </a:lnTo>
                  <a:lnTo>
                    <a:pt x="808257" y="477633"/>
                  </a:lnTo>
                  <a:lnTo>
                    <a:pt x="771774" y="474125"/>
                  </a:lnTo>
                  <a:lnTo>
                    <a:pt x="730994" y="473248"/>
                  </a:lnTo>
                  <a:lnTo>
                    <a:pt x="722049" y="476932"/>
                  </a:lnTo>
                  <a:lnTo>
                    <a:pt x="686970" y="462812"/>
                  </a:lnTo>
                  <a:lnTo>
                    <a:pt x="673026" y="469828"/>
                  </a:lnTo>
                  <a:lnTo>
                    <a:pt x="669255" y="489472"/>
                  </a:lnTo>
                  <a:lnTo>
                    <a:pt x="628738" y="477984"/>
                  </a:lnTo>
                  <a:lnTo>
                    <a:pt x="612601" y="48272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0" name="Freeform: Shape 1595">
              <a:extLst>
                <a:ext uri="{FF2B5EF4-FFF2-40B4-BE49-F238E27FC236}">
                  <a16:creationId xmlns:a16="http://schemas.microsoft.com/office/drawing/2014/main" id="{5D9CC883-694A-BA45-87FE-A20E256D3230}"/>
                </a:ext>
              </a:extLst>
            </p:cNvPr>
            <p:cNvSpPr/>
            <p:nvPr/>
          </p:nvSpPr>
          <p:spPr>
            <a:xfrm>
              <a:off x="9763717" y="4418197"/>
              <a:ext cx="155237" cy="186285"/>
            </a:xfrm>
            <a:custGeom>
              <a:avLst/>
              <a:gdLst>
                <a:gd name="connsiteX0" fmla="*/ 130259 w 190500"/>
                <a:gd name="connsiteY0" fmla="*/ 215941 h 228600"/>
                <a:gd name="connsiteX1" fmla="*/ 138239 w 190500"/>
                <a:gd name="connsiteY1" fmla="*/ 204540 h 228600"/>
                <a:gd name="connsiteX2" fmla="*/ 139380 w 190500"/>
                <a:gd name="connsiteY2" fmla="*/ 183141 h 228600"/>
                <a:gd name="connsiteX3" fmla="*/ 119472 w 190500"/>
                <a:gd name="connsiteY3" fmla="*/ 160954 h 228600"/>
                <a:gd name="connsiteX4" fmla="*/ 117893 w 190500"/>
                <a:gd name="connsiteY4" fmla="*/ 135784 h 228600"/>
                <a:gd name="connsiteX5" fmla="*/ 99213 w 190500"/>
                <a:gd name="connsiteY5" fmla="*/ 114912 h 228600"/>
                <a:gd name="connsiteX6" fmla="*/ 80621 w 190500"/>
                <a:gd name="connsiteY6" fmla="*/ 113158 h 228600"/>
                <a:gd name="connsiteX7" fmla="*/ 75710 w 190500"/>
                <a:gd name="connsiteY7" fmla="*/ 122103 h 228600"/>
                <a:gd name="connsiteX8" fmla="*/ 61240 w 190500"/>
                <a:gd name="connsiteY8" fmla="*/ 122805 h 228600"/>
                <a:gd name="connsiteX9" fmla="*/ 53873 w 190500"/>
                <a:gd name="connsiteY9" fmla="*/ 118332 h 228600"/>
                <a:gd name="connsiteX10" fmla="*/ 28002 w 190500"/>
                <a:gd name="connsiteY10" fmla="*/ 133592 h 228600"/>
                <a:gd name="connsiteX11" fmla="*/ 27388 w 190500"/>
                <a:gd name="connsiteY11" fmla="*/ 110615 h 228600"/>
                <a:gd name="connsiteX12" fmla="*/ 33440 w 190500"/>
                <a:gd name="connsiteY12" fmla="*/ 83340 h 228600"/>
                <a:gd name="connsiteX13" fmla="*/ 16865 w 190500"/>
                <a:gd name="connsiteY13" fmla="*/ 82200 h 228600"/>
                <a:gd name="connsiteX14" fmla="*/ 15461 w 190500"/>
                <a:gd name="connsiteY14" fmla="*/ 66590 h 228600"/>
                <a:gd name="connsiteX15" fmla="*/ 4763 w 190500"/>
                <a:gd name="connsiteY15" fmla="*/ 58522 h 228600"/>
                <a:gd name="connsiteX16" fmla="*/ 10024 w 190500"/>
                <a:gd name="connsiteY16" fmla="*/ 48875 h 228600"/>
                <a:gd name="connsiteX17" fmla="*/ 30984 w 190500"/>
                <a:gd name="connsiteY17" fmla="*/ 31861 h 228600"/>
                <a:gd name="connsiteX18" fmla="*/ 33177 w 190500"/>
                <a:gd name="connsiteY18" fmla="*/ 38000 h 228600"/>
                <a:gd name="connsiteX19" fmla="*/ 46244 w 190500"/>
                <a:gd name="connsiteY19" fmla="*/ 38702 h 228600"/>
                <a:gd name="connsiteX20" fmla="*/ 42561 w 190500"/>
                <a:gd name="connsiteY20" fmla="*/ 8621 h 228600"/>
                <a:gd name="connsiteX21" fmla="*/ 55276 w 190500"/>
                <a:gd name="connsiteY21" fmla="*/ 4763 h 228600"/>
                <a:gd name="connsiteX22" fmla="*/ 69659 w 190500"/>
                <a:gd name="connsiteY22" fmla="*/ 25547 h 228600"/>
                <a:gd name="connsiteX23" fmla="*/ 80709 w 190500"/>
                <a:gd name="connsiteY23" fmla="*/ 49401 h 228600"/>
                <a:gd name="connsiteX24" fmla="*/ 110965 w 190500"/>
                <a:gd name="connsiteY24" fmla="*/ 49664 h 228600"/>
                <a:gd name="connsiteX25" fmla="*/ 120524 w 190500"/>
                <a:gd name="connsiteY25" fmla="*/ 72378 h 228600"/>
                <a:gd name="connsiteX26" fmla="*/ 104826 w 190500"/>
                <a:gd name="connsiteY26" fmla="*/ 79131 h 228600"/>
                <a:gd name="connsiteX27" fmla="*/ 97723 w 190500"/>
                <a:gd name="connsiteY27" fmla="*/ 88515 h 228600"/>
                <a:gd name="connsiteX28" fmla="*/ 127189 w 190500"/>
                <a:gd name="connsiteY28" fmla="*/ 103950 h 228600"/>
                <a:gd name="connsiteX29" fmla="*/ 147623 w 190500"/>
                <a:gd name="connsiteY29" fmla="*/ 134293 h 228600"/>
                <a:gd name="connsiteX30" fmla="*/ 163146 w 190500"/>
                <a:gd name="connsiteY30" fmla="*/ 156832 h 228600"/>
                <a:gd name="connsiteX31" fmla="*/ 181738 w 190500"/>
                <a:gd name="connsiteY31" fmla="*/ 174547 h 228600"/>
                <a:gd name="connsiteX32" fmla="*/ 187964 w 190500"/>
                <a:gd name="connsiteY32" fmla="*/ 192437 h 228600"/>
                <a:gd name="connsiteX33" fmla="*/ 183492 w 190500"/>
                <a:gd name="connsiteY33" fmla="*/ 217695 h 228600"/>
                <a:gd name="connsiteX34" fmla="*/ 161655 w 190500"/>
                <a:gd name="connsiteY34" fmla="*/ 208399 h 228600"/>
                <a:gd name="connsiteX35" fmla="*/ 150517 w 190500"/>
                <a:gd name="connsiteY35" fmla="*/ 2258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228600">
                  <a:moveTo>
                    <a:pt x="130259" y="215941"/>
                  </a:moveTo>
                  <a:lnTo>
                    <a:pt x="138239" y="204540"/>
                  </a:lnTo>
                  <a:lnTo>
                    <a:pt x="139380" y="183141"/>
                  </a:lnTo>
                  <a:lnTo>
                    <a:pt x="119472" y="160954"/>
                  </a:lnTo>
                  <a:lnTo>
                    <a:pt x="117893" y="135784"/>
                  </a:lnTo>
                  <a:lnTo>
                    <a:pt x="99213" y="114912"/>
                  </a:lnTo>
                  <a:lnTo>
                    <a:pt x="80621" y="113158"/>
                  </a:lnTo>
                  <a:lnTo>
                    <a:pt x="75710" y="122103"/>
                  </a:lnTo>
                  <a:lnTo>
                    <a:pt x="61240" y="122805"/>
                  </a:lnTo>
                  <a:lnTo>
                    <a:pt x="53873" y="118332"/>
                  </a:lnTo>
                  <a:lnTo>
                    <a:pt x="28002" y="133592"/>
                  </a:lnTo>
                  <a:lnTo>
                    <a:pt x="27388" y="110615"/>
                  </a:lnTo>
                  <a:lnTo>
                    <a:pt x="33440" y="83340"/>
                  </a:lnTo>
                  <a:lnTo>
                    <a:pt x="16865" y="82200"/>
                  </a:lnTo>
                  <a:lnTo>
                    <a:pt x="15461" y="66590"/>
                  </a:lnTo>
                  <a:lnTo>
                    <a:pt x="4763" y="58522"/>
                  </a:lnTo>
                  <a:lnTo>
                    <a:pt x="10024" y="48875"/>
                  </a:lnTo>
                  <a:lnTo>
                    <a:pt x="30984" y="31861"/>
                  </a:lnTo>
                  <a:lnTo>
                    <a:pt x="33177" y="38000"/>
                  </a:lnTo>
                  <a:lnTo>
                    <a:pt x="46244" y="38702"/>
                  </a:lnTo>
                  <a:lnTo>
                    <a:pt x="42561" y="8621"/>
                  </a:lnTo>
                  <a:lnTo>
                    <a:pt x="55276" y="4763"/>
                  </a:lnTo>
                  <a:lnTo>
                    <a:pt x="69659" y="25547"/>
                  </a:lnTo>
                  <a:lnTo>
                    <a:pt x="80709" y="49401"/>
                  </a:lnTo>
                  <a:lnTo>
                    <a:pt x="110965" y="49664"/>
                  </a:lnTo>
                  <a:lnTo>
                    <a:pt x="120524" y="72378"/>
                  </a:lnTo>
                  <a:lnTo>
                    <a:pt x="104826" y="79131"/>
                  </a:lnTo>
                  <a:lnTo>
                    <a:pt x="97723" y="88515"/>
                  </a:lnTo>
                  <a:lnTo>
                    <a:pt x="127189" y="103950"/>
                  </a:lnTo>
                  <a:lnTo>
                    <a:pt x="147623" y="134293"/>
                  </a:lnTo>
                  <a:lnTo>
                    <a:pt x="163146" y="156832"/>
                  </a:lnTo>
                  <a:lnTo>
                    <a:pt x="181738" y="174547"/>
                  </a:lnTo>
                  <a:lnTo>
                    <a:pt x="187964" y="192437"/>
                  </a:lnTo>
                  <a:lnTo>
                    <a:pt x="183492" y="217695"/>
                  </a:lnTo>
                  <a:lnTo>
                    <a:pt x="161655" y="208399"/>
                  </a:lnTo>
                  <a:lnTo>
                    <a:pt x="150517" y="2258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1" name="Freeform: Shape 1596">
              <a:extLst>
                <a:ext uri="{FF2B5EF4-FFF2-40B4-BE49-F238E27FC236}">
                  <a16:creationId xmlns:a16="http://schemas.microsoft.com/office/drawing/2014/main" id="{998DE972-9934-C741-9D94-DE35324C3AF3}"/>
                </a:ext>
              </a:extLst>
            </p:cNvPr>
            <p:cNvSpPr/>
            <p:nvPr/>
          </p:nvSpPr>
          <p:spPr>
            <a:xfrm>
              <a:off x="8461481" y="4140912"/>
              <a:ext cx="36222" cy="41397"/>
            </a:xfrm>
            <a:custGeom>
              <a:avLst/>
              <a:gdLst>
                <a:gd name="connsiteX0" fmla="*/ 21864 w 44450"/>
                <a:gd name="connsiteY0" fmla="*/ 45104 h 50800"/>
                <a:gd name="connsiteX1" fmla="*/ 15286 w 44450"/>
                <a:gd name="connsiteY1" fmla="*/ 45543 h 50800"/>
                <a:gd name="connsiteX2" fmla="*/ 13006 w 44450"/>
                <a:gd name="connsiteY2" fmla="*/ 50629 h 50800"/>
                <a:gd name="connsiteX3" fmla="*/ 4763 w 44450"/>
                <a:gd name="connsiteY3" fmla="*/ 50629 h 50800"/>
                <a:gd name="connsiteX4" fmla="*/ 13532 w 44450"/>
                <a:gd name="connsiteY4" fmla="*/ 26687 h 50800"/>
                <a:gd name="connsiteX5" fmla="*/ 25723 w 44450"/>
                <a:gd name="connsiteY5" fmla="*/ 5815 h 50800"/>
                <a:gd name="connsiteX6" fmla="*/ 26249 w 44450"/>
                <a:gd name="connsiteY6" fmla="*/ 4763 h 50800"/>
                <a:gd name="connsiteX7" fmla="*/ 37299 w 44450"/>
                <a:gd name="connsiteY7" fmla="*/ 6341 h 50800"/>
                <a:gd name="connsiteX8" fmla="*/ 41333 w 44450"/>
                <a:gd name="connsiteY8" fmla="*/ 17917 h 50800"/>
                <a:gd name="connsiteX9" fmla="*/ 27915 w 44450"/>
                <a:gd name="connsiteY9" fmla="*/ 2905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50" h="50800">
                  <a:moveTo>
                    <a:pt x="21864" y="45104"/>
                  </a:moveTo>
                  <a:lnTo>
                    <a:pt x="15286" y="45543"/>
                  </a:lnTo>
                  <a:lnTo>
                    <a:pt x="13006" y="50629"/>
                  </a:lnTo>
                  <a:lnTo>
                    <a:pt x="4763" y="50629"/>
                  </a:lnTo>
                  <a:lnTo>
                    <a:pt x="13532" y="26687"/>
                  </a:lnTo>
                  <a:lnTo>
                    <a:pt x="25723" y="5815"/>
                  </a:lnTo>
                  <a:lnTo>
                    <a:pt x="26249" y="4763"/>
                  </a:lnTo>
                  <a:lnTo>
                    <a:pt x="37299" y="6341"/>
                  </a:lnTo>
                  <a:lnTo>
                    <a:pt x="41333" y="17917"/>
                  </a:lnTo>
                  <a:lnTo>
                    <a:pt x="27915" y="2905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2" name="Freeform: Shape 1597">
              <a:extLst>
                <a:ext uri="{FF2B5EF4-FFF2-40B4-BE49-F238E27FC236}">
                  <a16:creationId xmlns:a16="http://schemas.microsoft.com/office/drawing/2014/main" id="{331BAB99-0BF4-2344-AF04-8CD3FA7840D3}"/>
                </a:ext>
              </a:extLst>
            </p:cNvPr>
            <p:cNvSpPr/>
            <p:nvPr/>
          </p:nvSpPr>
          <p:spPr>
            <a:xfrm>
              <a:off x="9354580" y="4680902"/>
              <a:ext cx="46571" cy="82793"/>
            </a:xfrm>
            <a:custGeom>
              <a:avLst/>
              <a:gdLst>
                <a:gd name="connsiteX0" fmla="*/ 56154 w 57150"/>
                <a:gd name="connsiteY0" fmla="*/ 61591 h 101600"/>
                <a:gd name="connsiteX1" fmla="*/ 52471 w 57150"/>
                <a:gd name="connsiteY1" fmla="*/ 87199 h 101600"/>
                <a:gd name="connsiteX2" fmla="*/ 42209 w 57150"/>
                <a:gd name="connsiteY2" fmla="*/ 94215 h 101600"/>
                <a:gd name="connsiteX3" fmla="*/ 20811 w 57150"/>
                <a:gd name="connsiteY3" fmla="*/ 99828 h 101600"/>
                <a:gd name="connsiteX4" fmla="*/ 9060 w 57150"/>
                <a:gd name="connsiteY4" fmla="*/ 80271 h 101600"/>
                <a:gd name="connsiteX5" fmla="*/ 4763 w 57150"/>
                <a:gd name="connsiteY5" fmla="*/ 44928 h 101600"/>
                <a:gd name="connsiteX6" fmla="*/ 15900 w 57150"/>
                <a:gd name="connsiteY6" fmla="*/ 4763 h 101600"/>
                <a:gd name="connsiteX7" fmla="*/ 32826 w 57150"/>
                <a:gd name="connsiteY7" fmla="*/ 18531 h 101600"/>
                <a:gd name="connsiteX8" fmla="*/ 44314 w 57150"/>
                <a:gd name="connsiteY8" fmla="*/ 35895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101600">
                  <a:moveTo>
                    <a:pt x="56154" y="61591"/>
                  </a:moveTo>
                  <a:lnTo>
                    <a:pt x="52471" y="87199"/>
                  </a:lnTo>
                  <a:lnTo>
                    <a:pt x="42209" y="94215"/>
                  </a:lnTo>
                  <a:lnTo>
                    <a:pt x="20811" y="99828"/>
                  </a:lnTo>
                  <a:lnTo>
                    <a:pt x="9060" y="80271"/>
                  </a:lnTo>
                  <a:lnTo>
                    <a:pt x="4763" y="44928"/>
                  </a:lnTo>
                  <a:lnTo>
                    <a:pt x="15900" y="4763"/>
                  </a:lnTo>
                  <a:lnTo>
                    <a:pt x="32826" y="18531"/>
                  </a:lnTo>
                  <a:lnTo>
                    <a:pt x="44314" y="3589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3" name="Freeform: Shape 1598">
              <a:extLst>
                <a:ext uri="{FF2B5EF4-FFF2-40B4-BE49-F238E27FC236}">
                  <a16:creationId xmlns:a16="http://schemas.microsoft.com/office/drawing/2014/main" id="{4D31BAE4-56D0-CB48-9976-E72819F6FFFC}"/>
                </a:ext>
              </a:extLst>
            </p:cNvPr>
            <p:cNvSpPr/>
            <p:nvPr/>
          </p:nvSpPr>
          <p:spPr>
            <a:xfrm>
              <a:off x="7528434" y="4706772"/>
              <a:ext cx="82793" cy="87968"/>
            </a:xfrm>
            <a:custGeom>
              <a:avLst/>
              <a:gdLst>
                <a:gd name="connsiteX0" fmla="*/ 96408 w 101600"/>
                <a:gd name="connsiteY0" fmla="*/ 107457 h 107950"/>
                <a:gd name="connsiteX1" fmla="*/ 89918 w 101600"/>
                <a:gd name="connsiteY1" fmla="*/ 107633 h 107950"/>
                <a:gd name="connsiteX2" fmla="*/ 64573 w 101600"/>
                <a:gd name="connsiteY2" fmla="*/ 95969 h 107950"/>
                <a:gd name="connsiteX3" fmla="*/ 42297 w 101600"/>
                <a:gd name="connsiteY3" fmla="*/ 77289 h 107950"/>
                <a:gd name="connsiteX4" fmla="*/ 21338 w 101600"/>
                <a:gd name="connsiteY4" fmla="*/ 63871 h 107950"/>
                <a:gd name="connsiteX5" fmla="*/ 4763 w 101600"/>
                <a:gd name="connsiteY5" fmla="*/ 47998 h 107950"/>
                <a:gd name="connsiteX6" fmla="*/ 10638 w 101600"/>
                <a:gd name="connsiteY6" fmla="*/ 40105 h 107950"/>
                <a:gd name="connsiteX7" fmla="*/ 11954 w 101600"/>
                <a:gd name="connsiteY7" fmla="*/ 33001 h 107950"/>
                <a:gd name="connsiteX8" fmla="*/ 23004 w 101600"/>
                <a:gd name="connsiteY8" fmla="*/ 19584 h 107950"/>
                <a:gd name="connsiteX9" fmla="*/ 34492 w 101600"/>
                <a:gd name="connsiteY9" fmla="*/ 8095 h 107950"/>
                <a:gd name="connsiteX10" fmla="*/ 39754 w 101600"/>
                <a:gd name="connsiteY10" fmla="*/ 7481 h 107950"/>
                <a:gd name="connsiteX11" fmla="*/ 46156 w 101600"/>
                <a:gd name="connsiteY11" fmla="*/ 4763 h 107950"/>
                <a:gd name="connsiteX12" fmla="*/ 56417 w 101600"/>
                <a:gd name="connsiteY12" fmla="*/ 19847 h 107950"/>
                <a:gd name="connsiteX13" fmla="*/ 54839 w 101600"/>
                <a:gd name="connsiteY13" fmla="*/ 29756 h 107950"/>
                <a:gd name="connsiteX14" fmla="*/ 59574 w 101600"/>
                <a:gd name="connsiteY14" fmla="*/ 35018 h 107950"/>
                <a:gd name="connsiteX15" fmla="*/ 66590 w 101600"/>
                <a:gd name="connsiteY15" fmla="*/ 35106 h 107950"/>
                <a:gd name="connsiteX16" fmla="*/ 71589 w 101600"/>
                <a:gd name="connsiteY16" fmla="*/ 25196 h 107950"/>
                <a:gd name="connsiteX17" fmla="*/ 78517 w 101600"/>
                <a:gd name="connsiteY17" fmla="*/ 25810 h 107950"/>
                <a:gd name="connsiteX18" fmla="*/ 77377 w 101600"/>
                <a:gd name="connsiteY18" fmla="*/ 33001 h 107950"/>
                <a:gd name="connsiteX19" fmla="*/ 79832 w 101600"/>
                <a:gd name="connsiteY19" fmla="*/ 44928 h 107950"/>
                <a:gd name="connsiteX20" fmla="*/ 74483 w 101600"/>
                <a:gd name="connsiteY20" fmla="*/ 55803 h 107950"/>
                <a:gd name="connsiteX21" fmla="*/ 81674 w 101600"/>
                <a:gd name="connsiteY21" fmla="*/ 62556 h 107950"/>
                <a:gd name="connsiteX22" fmla="*/ 89479 w 101600"/>
                <a:gd name="connsiteY22" fmla="*/ 64222 h 107950"/>
                <a:gd name="connsiteX23" fmla="*/ 99915 w 101600"/>
                <a:gd name="connsiteY23" fmla="*/ 74483 h 107950"/>
                <a:gd name="connsiteX24" fmla="*/ 100617 w 101600"/>
                <a:gd name="connsiteY24" fmla="*/ 84217 h 107950"/>
                <a:gd name="connsiteX25" fmla="*/ 98249 w 101600"/>
                <a:gd name="connsiteY25" fmla="*/ 8728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600" h="107950">
                  <a:moveTo>
                    <a:pt x="96408" y="107457"/>
                  </a:moveTo>
                  <a:lnTo>
                    <a:pt x="89918" y="107633"/>
                  </a:lnTo>
                  <a:lnTo>
                    <a:pt x="64573" y="95969"/>
                  </a:lnTo>
                  <a:lnTo>
                    <a:pt x="42297" y="77289"/>
                  </a:lnTo>
                  <a:lnTo>
                    <a:pt x="21338" y="63871"/>
                  </a:lnTo>
                  <a:lnTo>
                    <a:pt x="4763" y="47998"/>
                  </a:lnTo>
                  <a:lnTo>
                    <a:pt x="10638" y="40105"/>
                  </a:lnTo>
                  <a:lnTo>
                    <a:pt x="11954" y="33001"/>
                  </a:lnTo>
                  <a:lnTo>
                    <a:pt x="23004" y="19584"/>
                  </a:lnTo>
                  <a:lnTo>
                    <a:pt x="34492" y="8095"/>
                  </a:lnTo>
                  <a:lnTo>
                    <a:pt x="39754" y="7481"/>
                  </a:lnTo>
                  <a:lnTo>
                    <a:pt x="46156" y="4763"/>
                  </a:lnTo>
                  <a:lnTo>
                    <a:pt x="56417" y="19847"/>
                  </a:lnTo>
                  <a:lnTo>
                    <a:pt x="54839" y="29756"/>
                  </a:lnTo>
                  <a:lnTo>
                    <a:pt x="59574" y="35018"/>
                  </a:lnTo>
                  <a:lnTo>
                    <a:pt x="66590" y="35106"/>
                  </a:lnTo>
                  <a:lnTo>
                    <a:pt x="71589" y="25196"/>
                  </a:lnTo>
                  <a:lnTo>
                    <a:pt x="78517" y="25810"/>
                  </a:lnTo>
                  <a:lnTo>
                    <a:pt x="77377" y="33001"/>
                  </a:lnTo>
                  <a:lnTo>
                    <a:pt x="79832" y="44928"/>
                  </a:lnTo>
                  <a:lnTo>
                    <a:pt x="74483" y="55803"/>
                  </a:lnTo>
                  <a:lnTo>
                    <a:pt x="81674" y="62556"/>
                  </a:lnTo>
                  <a:lnTo>
                    <a:pt x="89479" y="64222"/>
                  </a:lnTo>
                  <a:lnTo>
                    <a:pt x="99915" y="74483"/>
                  </a:lnTo>
                  <a:lnTo>
                    <a:pt x="100617" y="84217"/>
                  </a:lnTo>
                  <a:lnTo>
                    <a:pt x="98249" y="8728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4" name="Freeform: Shape 1599">
              <a:extLst>
                <a:ext uri="{FF2B5EF4-FFF2-40B4-BE49-F238E27FC236}">
                  <a16:creationId xmlns:a16="http://schemas.microsoft.com/office/drawing/2014/main" id="{8431ADB2-81C9-F943-B928-4F2E24E75AD6}"/>
                </a:ext>
              </a:extLst>
            </p:cNvPr>
            <p:cNvSpPr/>
            <p:nvPr/>
          </p:nvSpPr>
          <p:spPr>
            <a:xfrm>
              <a:off x="8298684" y="5473305"/>
              <a:ext cx="51746" cy="51746"/>
            </a:xfrm>
            <a:custGeom>
              <a:avLst/>
              <a:gdLst>
                <a:gd name="connsiteX0" fmla="*/ 53347 w 63500"/>
                <a:gd name="connsiteY0" fmla="*/ 13357 h 63500"/>
                <a:gd name="connsiteX1" fmla="*/ 61942 w 63500"/>
                <a:gd name="connsiteY1" fmla="*/ 21776 h 63500"/>
                <a:gd name="connsiteX2" fmla="*/ 54400 w 63500"/>
                <a:gd name="connsiteY2" fmla="*/ 35457 h 63500"/>
                <a:gd name="connsiteX3" fmla="*/ 50190 w 63500"/>
                <a:gd name="connsiteY3" fmla="*/ 44665 h 63500"/>
                <a:gd name="connsiteX4" fmla="*/ 36509 w 63500"/>
                <a:gd name="connsiteY4" fmla="*/ 49050 h 63500"/>
                <a:gd name="connsiteX5" fmla="*/ 31949 w 63500"/>
                <a:gd name="connsiteY5" fmla="*/ 58171 h 63500"/>
                <a:gd name="connsiteX6" fmla="*/ 23179 w 63500"/>
                <a:gd name="connsiteY6" fmla="*/ 60977 h 63500"/>
                <a:gd name="connsiteX7" fmla="*/ 4763 w 63500"/>
                <a:gd name="connsiteY7" fmla="*/ 39140 h 63500"/>
                <a:gd name="connsiteX8" fmla="*/ 17830 w 63500"/>
                <a:gd name="connsiteY8" fmla="*/ 21337 h 63500"/>
                <a:gd name="connsiteX9" fmla="*/ 31159 w 63500"/>
                <a:gd name="connsiteY9" fmla="*/ 10375 h 63500"/>
                <a:gd name="connsiteX10" fmla="*/ 42648 w 63500"/>
                <a:gd name="connsiteY10" fmla="*/ 4763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00" h="63500">
                  <a:moveTo>
                    <a:pt x="53347" y="13357"/>
                  </a:moveTo>
                  <a:lnTo>
                    <a:pt x="61942" y="21776"/>
                  </a:lnTo>
                  <a:lnTo>
                    <a:pt x="54400" y="35457"/>
                  </a:lnTo>
                  <a:lnTo>
                    <a:pt x="50190" y="44665"/>
                  </a:lnTo>
                  <a:lnTo>
                    <a:pt x="36509" y="49050"/>
                  </a:lnTo>
                  <a:lnTo>
                    <a:pt x="31949" y="58171"/>
                  </a:lnTo>
                  <a:lnTo>
                    <a:pt x="23179" y="60977"/>
                  </a:lnTo>
                  <a:lnTo>
                    <a:pt x="4763" y="39140"/>
                  </a:lnTo>
                  <a:lnTo>
                    <a:pt x="17830" y="21337"/>
                  </a:lnTo>
                  <a:lnTo>
                    <a:pt x="31159" y="10375"/>
                  </a:lnTo>
                  <a:lnTo>
                    <a:pt x="42648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5" name="Freeform: Shape 1600">
              <a:extLst>
                <a:ext uri="{FF2B5EF4-FFF2-40B4-BE49-F238E27FC236}">
                  <a16:creationId xmlns:a16="http://schemas.microsoft.com/office/drawing/2014/main" id="{323FC1E1-7738-444F-9B60-918E5C8FA71B}"/>
                </a:ext>
              </a:extLst>
            </p:cNvPr>
            <p:cNvSpPr/>
            <p:nvPr/>
          </p:nvSpPr>
          <p:spPr>
            <a:xfrm>
              <a:off x="8179551" y="3509877"/>
              <a:ext cx="113841" cy="93142"/>
            </a:xfrm>
            <a:custGeom>
              <a:avLst/>
              <a:gdLst>
                <a:gd name="connsiteX0" fmla="*/ 45981 w 139700"/>
                <a:gd name="connsiteY0" fmla="*/ 92987 h 114300"/>
                <a:gd name="connsiteX1" fmla="*/ 43964 w 139700"/>
                <a:gd name="connsiteY1" fmla="*/ 82288 h 114300"/>
                <a:gd name="connsiteX2" fmla="*/ 46595 w 139700"/>
                <a:gd name="connsiteY2" fmla="*/ 70624 h 114300"/>
                <a:gd name="connsiteX3" fmla="*/ 35720 w 139700"/>
                <a:gd name="connsiteY3" fmla="*/ 63871 h 114300"/>
                <a:gd name="connsiteX4" fmla="*/ 10025 w 139700"/>
                <a:gd name="connsiteY4" fmla="*/ 56329 h 114300"/>
                <a:gd name="connsiteX5" fmla="*/ 4763 w 139700"/>
                <a:gd name="connsiteY5" fmla="*/ 19847 h 114300"/>
                <a:gd name="connsiteX6" fmla="*/ 32914 w 139700"/>
                <a:gd name="connsiteY6" fmla="*/ 6253 h 114300"/>
                <a:gd name="connsiteX7" fmla="*/ 74132 w 139700"/>
                <a:gd name="connsiteY7" fmla="*/ 9147 h 114300"/>
                <a:gd name="connsiteX8" fmla="*/ 98337 w 139700"/>
                <a:gd name="connsiteY8" fmla="*/ 4763 h 114300"/>
                <a:gd name="connsiteX9" fmla="*/ 101757 w 139700"/>
                <a:gd name="connsiteY9" fmla="*/ 13971 h 114300"/>
                <a:gd name="connsiteX10" fmla="*/ 114825 w 139700"/>
                <a:gd name="connsiteY10" fmla="*/ 16777 h 114300"/>
                <a:gd name="connsiteX11" fmla="*/ 138503 w 139700"/>
                <a:gd name="connsiteY11" fmla="*/ 38000 h 114300"/>
                <a:gd name="connsiteX12" fmla="*/ 140783 w 139700"/>
                <a:gd name="connsiteY12" fmla="*/ 57294 h 114300"/>
                <a:gd name="connsiteX13" fmla="*/ 120612 w 139700"/>
                <a:gd name="connsiteY13" fmla="*/ 71063 h 114300"/>
                <a:gd name="connsiteX14" fmla="*/ 114912 w 139700"/>
                <a:gd name="connsiteY14" fmla="*/ 94917 h 114300"/>
                <a:gd name="connsiteX15" fmla="*/ 88252 w 139700"/>
                <a:gd name="connsiteY15" fmla="*/ 110702 h 114300"/>
                <a:gd name="connsiteX16" fmla="*/ 64485 w 139700"/>
                <a:gd name="connsiteY16" fmla="*/ 110352 h 114300"/>
                <a:gd name="connsiteX17" fmla="*/ 58610 w 139700"/>
                <a:gd name="connsiteY17" fmla="*/ 975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700" h="114300">
                  <a:moveTo>
                    <a:pt x="45981" y="92987"/>
                  </a:moveTo>
                  <a:lnTo>
                    <a:pt x="43964" y="82288"/>
                  </a:lnTo>
                  <a:lnTo>
                    <a:pt x="46595" y="70624"/>
                  </a:lnTo>
                  <a:lnTo>
                    <a:pt x="35720" y="63871"/>
                  </a:lnTo>
                  <a:lnTo>
                    <a:pt x="10025" y="56329"/>
                  </a:lnTo>
                  <a:lnTo>
                    <a:pt x="4763" y="19847"/>
                  </a:lnTo>
                  <a:lnTo>
                    <a:pt x="32914" y="6253"/>
                  </a:lnTo>
                  <a:lnTo>
                    <a:pt x="74132" y="9147"/>
                  </a:lnTo>
                  <a:lnTo>
                    <a:pt x="98337" y="4763"/>
                  </a:lnTo>
                  <a:lnTo>
                    <a:pt x="101757" y="13971"/>
                  </a:lnTo>
                  <a:lnTo>
                    <a:pt x="114825" y="16777"/>
                  </a:lnTo>
                  <a:lnTo>
                    <a:pt x="138503" y="38000"/>
                  </a:lnTo>
                  <a:lnTo>
                    <a:pt x="140783" y="57294"/>
                  </a:lnTo>
                  <a:lnTo>
                    <a:pt x="120612" y="71063"/>
                  </a:lnTo>
                  <a:lnTo>
                    <a:pt x="114912" y="94917"/>
                  </a:lnTo>
                  <a:lnTo>
                    <a:pt x="88252" y="110702"/>
                  </a:lnTo>
                  <a:lnTo>
                    <a:pt x="64485" y="110352"/>
                  </a:lnTo>
                  <a:lnTo>
                    <a:pt x="58610" y="975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6" name="Freeform: Shape 1601">
              <a:extLst>
                <a:ext uri="{FF2B5EF4-FFF2-40B4-BE49-F238E27FC236}">
                  <a16:creationId xmlns:a16="http://schemas.microsoft.com/office/drawing/2014/main" id="{A08DDFDE-F6A8-7C43-91D5-9F36C54C21BE}"/>
                </a:ext>
              </a:extLst>
            </p:cNvPr>
            <p:cNvSpPr/>
            <p:nvPr/>
          </p:nvSpPr>
          <p:spPr>
            <a:xfrm>
              <a:off x="7871324" y="3718983"/>
              <a:ext cx="15524" cy="25873"/>
            </a:xfrm>
            <a:custGeom>
              <a:avLst/>
              <a:gdLst>
                <a:gd name="connsiteX0" fmla="*/ 13883 w 19050"/>
                <a:gd name="connsiteY0" fmla="*/ 4763 h 31750"/>
                <a:gd name="connsiteX1" fmla="*/ 18794 w 19050"/>
                <a:gd name="connsiteY1" fmla="*/ 13357 h 31750"/>
                <a:gd name="connsiteX2" fmla="*/ 17391 w 19050"/>
                <a:gd name="connsiteY2" fmla="*/ 29932 h 31750"/>
                <a:gd name="connsiteX3" fmla="*/ 10288 w 19050"/>
                <a:gd name="connsiteY3" fmla="*/ 30809 h 31750"/>
                <a:gd name="connsiteX4" fmla="*/ 4763 w 19050"/>
                <a:gd name="connsiteY4" fmla="*/ 27476 h 31750"/>
                <a:gd name="connsiteX5" fmla="*/ 7481 w 19050"/>
                <a:gd name="connsiteY5" fmla="*/ 6166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31750">
                  <a:moveTo>
                    <a:pt x="13883" y="4763"/>
                  </a:moveTo>
                  <a:lnTo>
                    <a:pt x="18794" y="13357"/>
                  </a:lnTo>
                  <a:lnTo>
                    <a:pt x="17391" y="29932"/>
                  </a:lnTo>
                  <a:lnTo>
                    <a:pt x="10288" y="30809"/>
                  </a:lnTo>
                  <a:lnTo>
                    <a:pt x="4763" y="27476"/>
                  </a:lnTo>
                  <a:lnTo>
                    <a:pt x="7481" y="616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7" name="Freeform: Shape 1602">
              <a:extLst>
                <a:ext uri="{FF2B5EF4-FFF2-40B4-BE49-F238E27FC236}">
                  <a16:creationId xmlns:a16="http://schemas.microsoft.com/office/drawing/2014/main" id="{5B9FDE62-050D-4A47-84A8-2A15C465D4F3}"/>
                </a:ext>
              </a:extLst>
            </p:cNvPr>
            <p:cNvSpPr/>
            <p:nvPr/>
          </p:nvSpPr>
          <p:spPr>
            <a:xfrm>
              <a:off x="8179551" y="3450918"/>
              <a:ext cx="150063" cy="93142"/>
            </a:xfrm>
            <a:custGeom>
              <a:avLst/>
              <a:gdLst>
                <a:gd name="connsiteX0" fmla="*/ 4763 w 184150"/>
                <a:gd name="connsiteY0" fmla="*/ 92198 h 114300"/>
                <a:gd name="connsiteX1" fmla="*/ 5640 w 184150"/>
                <a:gd name="connsiteY1" fmla="*/ 58785 h 114300"/>
                <a:gd name="connsiteX2" fmla="*/ 17742 w 184150"/>
                <a:gd name="connsiteY2" fmla="*/ 30371 h 114300"/>
                <a:gd name="connsiteX3" fmla="*/ 40894 w 184150"/>
                <a:gd name="connsiteY3" fmla="*/ 14760 h 114300"/>
                <a:gd name="connsiteX4" fmla="*/ 60364 w 184150"/>
                <a:gd name="connsiteY4" fmla="*/ 48787 h 114300"/>
                <a:gd name="connsiteX5" fmla="*/ 80096 w 184150"/>
                <a:gd name="connsiteY5" fmla="*/ 47910 h 114300"/>
                <a:gd name="connsiteX6" fmla="*/ 84831 w 184150"/>
                <a:gd name="connsiteY6" fmla="*/ 12918 h 114300"/>
                <a:gd name="connsiteX7" fmla="*/ 105791 w 184150"/>
                <a:gd name="connsiteY7" fmla="*/ 4763 h 114300"/>
                <a:gd name="connsiteX8" fmla="*/ 116578 w 184150"/>
                <a:gd name="connsiteY8" fmla="*/ 10463 h 114300"/>
                <a:gd name="connsiteX9" fmla="*/ 137714 w 184150"/>
                <a:gd name="connsiteY9" fmla="*/ 27476 h 114300"/>
                <a:gd name="connsiteX10" fmla="*/ 158060 w 184150"/>
                <a:gd name="connsiteY10" fmla="*/ 27564 h 114300"/>
                <a:gd name="connsiteX11" fmla="*/ 169899 w 184150"/>
                <a:gd name="connsiteY11" fmla="*/ 38000 h 114300"/>
                <a:gd name="connsiteX12" fmla="*/ 171916 w 184150"/>
                <a:gd name="connsiteY12" fmla="*/ 59837 h 114300"/>
                <a:gd name="connsiteX13" fmla="*/ 179897 w 184150"/>
                <a:gd name="connsiteY13" fmla="*/ 86059 h 114300"/>
                <a:gd name="connsiteX14" fmla="*/ 153412 w 184150"/>
                <a:gd name="connsiteY14" fmla="*/ 102985 h 114300"/>
                <a:gd name="connsiteX15" fmla="*/ 138503 w 184150"/>
                <a:gd name="connsiteY15" fmla="*/ 110352 h 114300"/>
                <a:gd name="connsiteX16" fmla="*/ 114825 w 184150"/>
                <a:gd name="connsiteY16" fmla="*/ 89128 h 114300"/>
                <a:gd name="connsiteX17" fmla="*/ 101757 w 184150"/>
                <a:gd name="connsiteY17" fmla="*/ 86322 h 114300"/>
                <a:gd name="connsiteX18" fmla="*/ 98337 w 184150"/>
                <a:gd name="connsiteY18" fmla="*/ 77114 h 114300"/>
                <a:gd name="connsiteX19" fmla="*/ 74132 w 184150"/>
                <a:gd name="connsiteY19" fmla="*/ 81499 h 114300"/>
                <a:gd name="connsiteX20" fmla="*/ 32914 w 184150"/>
                <a:gd name="connsiteY20" fmla="*/ 786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4150" h="114300">
                  <a:moveTo>
                    <a:pt x="4763" y="92198"/>
                  </a:moveTo>
                  <a:lnTo>
                    <a:pt x="5640" y="58785"/>
                  </a:lnTo>
                  <a:lnTo>
                    <a:pt x="17742" y="30371"/>
                  </a:lnTo>
                  <a:lnTo>
                    <a:pt x="40894" y="14760"/>
                  </a:lnTo>
                  <a:lnTo>
                    <a:pt x="60364" y="48787"/>
                  </a:lnTo>
                  <a:lnTo>
                    <a:pt x="80096" y="47910"/>
                  </a:lnTo>
                  <a:lnTo>
                    <a:pt x="84831" y="12918"/>
                  </a:lnTo>
                  <a:lnTo>
                    <a:pt x="105791" y="4763"/>
                  </a:lnTo>
                  <a:lnTo>
                    <a:pt x="116578" y="10463"/>
                  </a:lnTo>
                  <a:lnTo>
                    <a:pt x="137714" y="27476"/>
                  </a:lnTo>
                  <a:lnTo>
                    <a:pt x="158060" y="27564"/>
                  </a:lnTo>
                  <a:lnTo>
                    <a:pt x="169899" y="38000"/>
                  </a:lnTo>
                  <a:lnTo>
                    <a:pt x="171916" y="59837"/>
                  </a:lnTo>
                  <a:lnTo>
                    <a:pt x="179897" y="86059"/>
                  </a:lnTo>
                  <a:lnTo>
                    <a:pt x="153412" y="102985"/>
                  </a:lnTo>
                  <a:lnTo>
                    <a:pt x="138503" y="110352"/>
                  </a:lnTo>
                  <a:lnTo>
                    <a:pt x="114825" y="89128"/>
                  </a:lnTo>
                  <a:lnTo>
                    <a:pt x="101757" y="86322"/>
                  </a:lnTo>
                  <a:lnTo>
                    <a:pt x="98337" y="77114"/>
                  </a:lnTo>
                  <a:lnTo>
                    <a:pt x="74132" y="81499"/>
                  </a:lnTo>
                  <a:lnTo>
                    <a:pt x="32914" y="786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8" name="Freeform: Shape 1603">
              <a:extLst>
                <a:ext uri="{FF2B5EF4-FFF2-40B4-BE49-F238E27FC236}">
                  <a16:creationId xmlns:a16="http://schemas.microsoft.com/office/drawing/2014/main" id="{19DF52DC-E85B-0440-915B-63ADB5735B88}"/>
                </a:ext>
              </a:extLst>
            </p:cNvPr>
            <p:cNvSpPr/>
            <p:nvPr/>
          </p:nvSpPr>
          <p:spPr>
            <a:xfrm>
              <a:off x="7944361" y="4177145"/>
              <a:ext cx="320824" cy="305300"/>
            </a:xfrm>
            <a:custGeom>
              <a:avLst/>
              <a:gdLst>
                <a:gd name="connsiteX0" fmla="*/ 140783 w 393700"/>
                <a:gd name="connsiteY0" fmla="*/ 290046 h 374650"/>
                <a:gd name="connsiteX1" fmla="*/ 123418 w 393700"/>
                <a:gd name="connsiteY1" fmla="*/ 299868 h 374650"/>
                <a:gd name="connsiteX2" fmla="*/ 109562 w 393700"/>
                <a:gd name="connsiteY2" fmla="*/ 285310 h 374650"/>
                <a:gd name="connsiteX3" fmla="*/ 70712 w 393700"/>
                <a:gd name="connsiteY3" fmla="*/ 273822 h 374650"/>
                <a:gd name="connsiteX4" fmla="*/ 59925 w 393700"/>
                <a:gd name="connsiteY4" fmla="*/ 257071 h 374650"/>
                <a:gd name="connsiteX5" fmla="*/ 40456 w 393700"/>
                <a:gd name="connsiteY5" fmla="*/ 244618 h 374650"/>
                <a:gd name="connsiteX6" fmla="*/ 28967 w 393700"/>
                <a:gd name="connsiteY6" fmla="*/ 249529 h 374650"/>
                <a:gd name="connsiteX7" fmla="*/ 20285 w 393700"/>
                <a:gd name="connsiteY7" fmla="*/ 234533 h 374650"/>
                <a:gd name="connsiteX8" fmla="*/ 19320 w 393700"/>
                <a:gd name="connsiteY8" fmla="*/ 222957 h 374650"/>
                <a:gd name="connsiteX9" fmla="*/ 4763 w 393700"/>
                <a:gd name="connsiteY9" fmla="*/ 203137 h 374650"/>
                <a:gd name="connsiteX10" fmla="*/ 14585 w 393700"/>
                <a:gd name="connsiteY10" fmla="*/ 191824 h 374650"/>
                <a:gd name="connsiteX11" fmla="*/ 12392 w 393700"/>
                <a:gd name="connsiteY11" fmla="*/ 174547 h 374650"/>
                <a:gd name="connsiteX12" fmla="*/ 15549 w 393700"/>
                <a:gd name="connsiteY12" fmla="*/ 159463 h 374650"/>
                <a:gd name="connsiteX13" fmla="*/ 13795 w 393700"/>
                <a:gd name="connsiteY13" fmla="*/ 146834 h 374650"/>
                <a:gd name="connsiteX14" fmla="*/ 18093 w 393700"/>
                <a:gd name="connsiteY14" fmla="*/ 124120 h 374650"/>
                <a:gd name="connsiteX15" fmla="*/ 16777 w 393700"/>
                <a:gd name="connsiteY15" fmla="*/ 111141 h 374650"/>
                <a:gd name="connsiteX16" fmla="*/ 8797 w 393700"/>
                <a:gd name="connsiteY16" fmla="*/ 86235 h 374650"/>
                <a:gd name="connsiteX17" fmla="*/ 20811 w 393700"/>
                <a:gd name="connsiteY17" fmla="*/ 79657 h 374650"/>
                <a:gd name="connsiteX18" fmla="*/ 22916 w 393700"/>
                <a:gd name="connsiteY18" fmla="*/ 67555 h 374650"/>
                <a:gd name="connsiteX19" fmla="*/ 20285 w 393700"/>
                <a:gd name="connsiteY19" fmla="*/ 55715 h 374650"/>
                <a:gd name="connsiteX20" fmla="*/ 37211 w 393700"/>
                <a:gd name="connsiteY20" fmla="*/ 44666 h 374650"/>
                <a:gd name="connsiteX21" fmla="*/ 44753 w 393700"/>
                <a:gd name="connsiteY21" fmla="*/ 35457 h 374650"/>
                <a:gd name="connsiteX22" fmla="*/ 56768 w 393700"/>
                <a:gd name="connsiteY22" fmla="*/ 27126 h 374650"/>
                <a:gd name="connsiteX23" fmla="*/ 58171 w 393700"/>
                <a:gd name="connsiteY23" fmla="*/ 4763 h 374650"/>
                <a:gd name="connsiteX24" fmla="*/ 87024 w 393700"/>
                <a:gd name="connsiteY24" fmla="*/ 14848 h 374650"/>
                <a:gd name="connsiteX25" fmla="*/ 97372 w 393700"/>
                <a:gd name="connsiteY25" fmla="*/ 12305 h 374650"/>
                <a:gd name="connsiteX26" fmla="*/ 117894 w 393700"/>
                <a:gd name="connsiteY26" fmla="*/ 17216 h 374650"/>
                <a:gd name="connsiteX27" fmla="*/ 150517 w 393700"/>
                <a:gd name="connsiteY27" fmla="*/ 30108 h 374650"/>
                <a:gd name="connsiteX28" fmla="*/ 162006 w 393700"/>
                <a:gd name="connsiteY28" fmla="*/ 55715 h 374650"/>
                <a:gd name="connsiteX29" fmla="*/ 184106 w 393700"/>
                <a:gd name="connsiteY29" fmla="*/ 61328 h 374650"/>
                <a:gd name="connsiteX30" fmla="*/ 218747 w 393700"/>
                <a:gd name="connsiteY30" fmla="*/ 73255 h 374650"/>
                <a:gd name="connsiteX31" fmla="*/ 244969 w 393700"/>
                <a:gd name="connsiteY31" fmla="*/ 87375 h 374650"/>
                <a:gd name="connsiteX32" fmla="*/ 256984 w 393700"/>
                <a:gd name="connsiteY32" fmla="*/ 80008 h 374650"/>
                <a:gd name="connsiteX33" fmla="*/ 268735 w 393700"/>
                <a:gd name="connsiteY33" fmla="*/ 66941 h 374650"/>
                <a:gd name="connsiteX34" fmla="*/ 263035 w 393700"/>
                <a:gd name="connsiteY34" fmla="*/ 44929 h 374650"/>
                <a:gd name="connsiteX35" fmla="*/ 270752 w 393700"/>
                <a:gd name="connsiteY35" fmla="*/ 30897 h 374650"/>
                <a:gd name="connsiteX36" fmla="*/ 288467 w 393700"/>
                <a:gd name="connsiteY36" fmla="*/ 17303 h 374650"/>
                <a:gd name="connsiteX37" fmla="*/ 305393 w 393700"/>
                <a:gd name="connsiteY37" fmla="*/ 13357 h 374650"/>
                <a:gd name="connsiteX38" fmla="*/ 338631 w 393700"/>
                <a:gd name="connsiteY38" fmla="*/ 19320 h 374650"/>
                <a:gd name="connsiteX39" fmla="*/ 347050 w 393700"/>
                <a:gd name="connsiteY39" fmla="*/ 32300 h 374650"/>
                <a:gd name="connsiteX40" fmla="*/ 356171 w 393700"/>
                <a:gd name="connsiteY40" fmla="*/ 32387 h 374650"/>
                <a:gd name="connsiteX41" fmla="*/ 363976 w 393700"/>
                <a:gd name="connsiteY41" fmla="*/ 37299 h 374650"/>
                <a:gd name="connsiteX42" fmla="*/ 388444 w 393700"/>
                <a:gd name="connsiteY42" fmla="*/ 40719 h 374650"/>
                <a:gd name="connsiteX43" fmla="*/ 394407 w 393700"/>
                <a:gd name="connsiteY43" fmla="*/ 50190 h 374650"/>
                <a:gd name="connsiteX44" fmla="*/ 385550 w 393700"/>
                <a:gd name="connsiteY44" fmla="*/ 63959 h 374650"/>
                <a:gd name="connsiteX45" fmla="*/ 389320 w 393700"/>
                <a:gd name="connsiteY45" fmla="*/ 76149 h 374650"/>
                <a:gd name="connsiteX46" fmla="*/ 383006 w 393700"/>
                <a:gd name="connsiteY46" fmla="*/ 93689 h 374650"/>
                <a:gd name="connsiteX47" fmla="*/ 390373 w 393700"/>
                <a:gd name="connsiteY47" fmla="*/ 116315 h 374650"/>
                <a:gd name="connsiteX48" fmla="*/ 390373 w 393700"/>
                <a:gd name="connsiteY48" fmla="*/ 214362 h 374650"/>
                <a:gd name="connsiteX49" fmla="*/ 390373 w 393700"/>
                <a:gd name="connsiteY49" fmla="*/ 312848 h 374650"/>
                <a:gd name="connsiteX50" fmla="*/ 390373 w 393700"/>
                <a:gd name="connsiteY50" fmla="*/ 365116 h 374650"/>
                <a:gd name="connsiteX51" fmla="*/ 362134 w 393700"/>
                <a:gd name="connsiteY51" fmla="*/ 365204 h 374650"/>
                <a:gd name="connsiteX52" fmla="*/ 361784 w 393700"/>
                <a:gd name="connsiteY52" fmla="*/ 376078 h 374650"/>
                <a:gd name="connsiteX53" fmla="*/ 263736 w 393700"/>
                <a:gd name="connsiteY53" fmla="*/ 326090 h 374650"/>
                <a:gd name="connsiteX54" fmla="*/ 165601 w 393700"/>
                <a:gd name="connsiteY54" fmla="*/ 275488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3700" h="374650">
                  <a:moveTo>
                    <a:pt x="140783" y="290046"/>
                  </a:moveTo>
                  <a:lnTo>
                    <a:pt x="123418" y="299868"/>
                  </a:lnTo>
                  <a:lnTo>
                    <a:pt x="109562" y="285310"/>
                  </a:lnTo>
                  <a:lnTo>
                    <a:pt x="70712" y="273822"/>
                  </a:lnTo>
                  <a:lnTo>
                    <a:pt x="59925" y="257071"/>
                  </a:lnTo>
                  <a:lnTo>
                    <a:pt x="40456" y="244618"/>
                  </a:lnTo>
                  <a:lnTo>
                    <a:pt x="28967" y="249529"/>
                  </a:lnTo>
                  <a:lnTo>
                    <a:pt x="20285" y="234533"/>
                  </a:lnTo>
                  <a:lnTo>
                    <a:pt x="19320" y="222957"/>
                  </a:lnTo>
                  <a:lnTo>
                    <a:pt x="4763" y="203137"/>
                  </a:lnTo>
                  <a:lnTo>
                    <a:pt x="14585" y="191824"/>
                  </a:lnTo>
                  <a:lnTo>
                    <a:pt x="12392" y="174547"/>
                  </a:lnTo>
                  <a:lnTo>
                    <a:pt x="15549" y="159463"/>
                  </a:lnTo>
                  <a:lnTo>
                    <a:pt x="13795" y="146834"/>
                  </a:lnTo>
                  <a:lnTo>
                    <a:pt x="18093" y="124120"/>
                  </a:lnTo>
                  <a:lnTo>
                    <a:pt x="16777" y="111141"/>
                  </a:lnTo>
                  <a:lnTo>
                    <a:pt x="8797" y="86235"/>
                  </a:lnTo>
                  <a:lnTo>
                    <a:pt x="20811" y="79657"/>
                  </a:lnTo>
                  <a:lnTo>
                    <a:pt x="22916" y="67555"/>
                  </a:lnTo>
                  <a:lnTo>
                    <a:pt x="20285" y="55715"/>
                  </a:lnTo>
                  <a:lnTo>
                    <a:pt x="37211" y="44666"/>
                  </a:lnTo>
                  <a:lnTo>
                    <a:pt x="44753" y="35457"/>
                  </a:lnTo>
                  <a:lnTo>
                    <a:pt x="56768" y="27126"/>
                  </a:lnTo>
                  <a:lnTo>
                    <a:pt x="58171" y="4763"/>
                  </a:lnTo>
                  <a:lnTo>
                    <a:pt x="87024" y="14848"/>
                  </a:lnTo>
                  <a:lnTo>
                    <a:pt x="97372" y="12305"/>
                  </a:lnTo>
                  <a:lnTo>
                    <a:pt x="117894" y="17216"/>
                  </a:lnTo>
                  <a:lnTo>
                    <a:pt x="150517" y="30108"/>
                  </a:lnTo>
                  <a:lnTo>
                    <a:pt x="162006" y="55715"/>
                  </a:lnTo>
                  <a:lnTo>
                    <a:pt x="184106" y="61328"/>
                  </a:lnTo>
                  <a:lnTo>
                    <a:pt x="218747" y="73255"/>
                  </a:lnTo>
                  <a:lnTo>
                    <a:pt x="244969" y="87375"/>
                  </a:lnTo>
                  <a:lnTo>
                    <a:pt x="256984" y="80008"/>
                  </a:lnTo>
                  <a:lnTo>
                    <a:pt x="268735" y="66941"/>
                  </a:lnTo>
                  <a:lnTo>
                    <a:pt x="263035" y="44929"/>
                  </a:lnTo>
                  <a:lnTo>
                    <a:pt x="270752" y="30897"/>
                  </a:lnTo>
                  <a:lnTo>
                    <a:pt x="288467" y="17303"/>
                  </a:lnTo>
                  <a:lnTo>
                    <a:pt x="305393" y="13357"/>
                  </a:lnTo>
                  <a:lnTo>
                    <a:pt x="338631" y="19320"/>
                  </a:lnTo>
                  <a:lnTo>
                    <a:pt x="347050" y="32300"/>
                  </a:lnTo>
                  <a:lnTo>
                    <a:pt x="356171" y="32387"/>
                  </a:lnTo>
                  <a:lnTo>
                    <a:pt x="363976" y="37299"/>
                  </a:lnTo>
                  <a:lnTo>
                    <a:pt x="388444" y="40719"/>
                  </a:lnTo>
                  <a:lnTo>
                    <a:pt x="394407" y="50190"/>
                  </a:lnTo>
                  <a:lnTo>
                    <a:pt x="385550" y="63959"/>
                  </a:lnTo>
                  <a:lnTo>
                    <a:pt x="389320" y="76149"/>
                  </a:lnTo>
                  <a:lnTo>
                    <a:pt x="383006" y="93689"/>
                  </a:lnTo>
                  <a:lnTo>
                    <a:pt x="390373" y="116315"/>
                  </a:lnTo>
                  <a:lnTo>
                    <a:pt x="390373" y="214362"/>
                  </a:lnTo>
                  <a:lnTo>
                    <a:pt x="390373" y="312848"/>
                  </a:lnTo>
                  <a:lnTo>
                    <a:pt x="390373" y="365116"/>
                  </a:lnTo>
                  <a:lnTo>
                    <a:pt x="362134" y="365204"/>
                  </a:lnTo>
                  <a:lnTo>
                    <a:pt x="361784" y="376078"/>
                  </a:lnTo>
                  <a:lnTo>
                    <a:pt x="263736" y="326090"/>
                  </a:lnTo>
                  <a:lnTo>
                    <a:pt x="165601" y="27548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9" name="Freeform: Shape 1604">
              <a:extLst>
                <a:ext uri="{FF2B5EF4-FFF2-40B4-BE49-F238E27FC236}">
                  <a16:creationId xmlns:a16="http://schemas.microsoft.com/office/drawing/2014/main" id="{7CE3AF96-F471-2A4E-BE25-A90B7263FE22}"/>
                </a:ext>
              </a:extLst>
            </p:cNvPr>
            <p:cNvSpPr/>
            <p:nvPr/>
          </p:nvSpPr>
          <p:spPr>
            <a:xfrm>
              <a:off x="7495489" y="4113684"/>
              <a:ext cx="243205" cy="196634"/>
            </a:xfrm>
            <a:custGeom>
              <a:avLst/>
              <a:gdLst>
                <a:gd name="connsiteX0" fmla="*/ 113421 w 298450"/>
                <a:gd name="connsiteY0" fmla="*/ 238216 h 241300"/>
                <a:gd name="connsiteX1" fmla="*/ 113158 w 298450"/>
                <a:gd name="connsiteY1" fmla="*/ 205329 h 241300"/>
                <a:gd name="connsiteX2" fmla="*/ 152885 w 298450"/>
                <a:gd name="connsiteY2" fmla="*/ 184632 h 241300"/>
                <a:gd name="connsiteX3" fmla="*/ 177441 w 298450"/>
                <a:gd name="connsiteY3" fmla="*/ 180335 h 241300"/>
                <a:gd name="connsiteX4" fmla="*/ 197524 w 298450"/>
                <a:gd name="connsiteY4" fmla="*/ 172793 h 241300"/>
                <a:gd name="connsiteX5" fmla="*/ 206995 w 298450"/>
                <a:gd name="connsiteY5" fmla="*/ 158586 h 241300"/>
                <a:gd name="connsiteX6" fmla="*/ 235760 w 298450"/>
                <a:gd name="connsiteY6" fmla="*/ 147273 h 241300"/>
                <a:gd name="connsiteX7" fmla="*/ 236813 w 298450"/>
                <a:gd name="connsiteY7" fmla="*/ 126137 h 241300"/>
                <a:gd name="connsiteX8" fmla="*/ 251020 w 298450"/>
                <a:gd name="connsiteY8" fmla="*/ 123594 h 241300"/>
                <a:gd name="connsiteX9" fmla="*/ 262158 w 298450"/>
                <a:gd name="connsiteY9" fmla="*/ 112982 h 241300"/>
                <a:gd name="connsiteX10" fmla="*/ 294343 w 298450"/>
                <a:gd name="connsiteY10" fmla="*/ 108071 h 241300"/>
                <a:gd name="connsiteX11" fmla="*/ 298816 w 298450"/>
                <a:gd name="connsiteY11" fmla="*/ 96846 h 241300"/>
                <a:gd name="connsiteX12" fmla="*/ 292326 w 298450"/>
                <a:gd name="connsiteY12" fmla="*/ 90619 h 241300"/>
                <a:gd name="connsiteX13" fmla="*/ 283819 w 298450"/>
                <a:gd name="connsiteY13" fmla="*/ 59662 h 241300"/>
                <a:gd name="connsiteX14" fmla="*/ 282416 w 298450"/>
                <a:gd name="connsiteY14" fmla="*/ 41684 h 241300"/>
                <a:gd name="connsiteX15" fmla="*/ 273120 w 298450"/>
                <a:gd name="connsiteY15" fmla="*/ 22565 h 241300"/>
                <a:gd name="connsiteX16" fmla="*/ 262421 w 298450"/>
                <a:gd name="connsiteY16" fmla="*/ 22215 h 241300"/>
                <a:gd name="connsiteX17" fmla="*/ 236988 w 298450"/>
                <a:gd name="connsiteY17" fmla="*/ 15637 h 241300"/>
                <a:gd name="connsiteX18" fmla="*/ 213573 w 298450"/>
                <a:gd name="connsiteY18" fmla="*/ 17742 h 241300"/>
                <a:gd name="connsiteX19" fmla="*/ 198752 w 298450"/>
                <a:gd name="connsiteY19" fmla="*/ 4938 h 241300"/>
                <a:gd name="connsiteX20" fmla="*/ 180686 w 298450"/>
                <a:gd name="connsiteY20" fmla="*/ 4763 h 241300"/>
                <a:gd name="connsiteX21" fmla="*/ 172880 w 298450"/>
                <a:gd name="connsiteY21" fmla="*/ 23267 h 241300"/>
                <a:gd name="connsiteX22" fmla="*/ 156481 w 298450"/>
                <a:gd name="connsiteY22" fmla="*/ 54049 h 241300"/>
                <a:gd name="connsiteX23" fmla="*/ 138240 w 298450"/>
                <a:gd name="connsiteY23" fmla="*/ 66239 h 241300"/>
                <a:gd name="connsiteX24" fmla="*/ 113596 w 298450"/>
                <a:gd name="connsiteY24" fmla="*/ 79657 h 241300"/>
                <a:gd name="connsiteX25" fmla="*/ 97811 w 298450"/>
                <a:gd name="connsiteY25" fmla="*/ 99302 h 241300"/>
                <a:gd name="connsiteX26" fmla="*/ 94478 w 298450"/>
                <a:gd name="connsiteY26" fmla="*/ 114561 h 241300"/>
                <a:gd name="connsiteX27" fmla="*/ 85094 w 298450"/>
                <a:gd name="connsiteY27" fmla="*/ 139292 h 241300"/>
                <a:gd name="connsiteX28" fmla="*/ 91233 w 298450"/>
                <a:gd name="connsiteY28" fmla="*/ 174635 h 241300"/>
                <a:gd name="connsiteX29" fmla="*/ 70712 w 298450"/>
                <a:gd name="connsiteY29" fmla="*/ 198138 h 241300"/>
                <a:gd name="connsiteX30" fmla="*/ 58434 w 298450"/>
                <a:gd name="connsiteY30" fmla="*/ 205592 h 241300"/>
                <a:gd name="connsiteX31" fmla="*/ 39053 w 298450"/>
                <a:gd name="connsiteY31" fmla="*/ 224623 h 241300"/>
                <a:gd name="connsiteX32" fmla="*/ 16163 w 298450"/>
                <a:gd name="connsiteY32" fmla="*/ 227692 h 241300"/>
                <a:gd name="connsiteX33" fmla="*/ 4763 w 298450"/>
                <a:gd name="connsiteY33" fmla="*/ 237515 h 241300"/>
                <a:gd name="connsiteX34" fmla="*/ 36509 w 298450"/>
                <a:gd name="connsiteY34" fmla="*/ 237602 h 241300"/>
                <a:gd name="connsiteX35" fmla="*/ 113246 w 298450"/>
                <a:gd name="connsiteY35" fmla="*/ 237865 h 241300"/>
                <a:gd name="connsiteX36" fmla="*/ 113246 w 298450"/>
                <a:gd name="connsiteY36" fmla="*/ 237865 h 241300"/>
                <a:gd name="connsiteX37" fmla="*/ 113246 w 298450"/>
                <a:gd name="connsiteY37" fmla="*/ 237865 h 241300"/>
                <a:gd name="connsiteX38" fmla="*/ 36509 w 298450"/>
                <a:gd name="connsiteY38" fmla="*/ 237602 h 241300"/>
                <a:gd name="connsiteX39" fmla="*/ 4763 w 298450"/>
                <a:gd name="connsiteY39" fmla="*/ 237515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8450" h="241300">
                  <a:moveTo>
                    <a:pt x="113421" y="238216"/>
                  </a:moveTo>
                  <a:lnTo>
                    <a:pt x="113158" y="205329"/>
                  </a:lnTo>
                  <a:lnTo>
                    <a:pt x="152885" y="184632"/>
                  </a:lnTo>
                  <a:lnTo>
                    <a:pt x="177441" y="180335"/>
                  </a:lnTo>
                  <a:lnTo>
                    <a:pt x="197524" y="172793"/>
                  </a:lnTo>
                  <a:lnTo>
                    <a:pt x="206995" y="158586"/>
                  </a:lnTo>
                  <a:lnTo>
                    <a:pt x="235760" y="147273"/>
                  </a:lnTo>
                  <a:lnTo>
                    <a:pt x="236813" y="126137"/>
                  </a:lnTo>
                  <a:lnTo>
                    <a:pt x="251020" y="123594"/>
                  </a:lnTo>
                  <a:lnTo>
                    <a:pt x="262158" y="112982"/>
                  </a:lnTo>
                  <a:lnTo>
                    <a:pt x="294343" y="108071"/>
                  </a:lnTo>
                  <a:lnTo>
                    <a:pt x="298816" y="96846"/>
                  </a:lnTo>
                  <a:lnTo>
                    <a:pt x="292326" y="90619"/>
                  </a:lnTo>
                  <a:lnTo>
                    <a:pt x="283819" y="59662"/>
                  </a:lnTo>
                  <a:lnTo>
                    <a:pt x="282416" y="41684"/>
                  </a:lnTo>
                  <a:lnTo>
                    <a:pt x="273120" y="22565"/>
                  </a:lnTo>
                  <a:lnTo>
                    <a:pt x="262421" y="22215"/>
                  </a:lnTo>
                  <a:lnTo>
                    <a:pt x="236988" y="15637"/>
                  </a:lnTo>
                  <a:lnTo>
                    <a:pt x="213573" y="17742"/>
                  </a:lnTo>
                  <a:lnTo>
                    <a:pt x="198752" y="4938"/>
                  </a:lnTo>
                  <a:lnTo>
                    <a:pt x="180686" y="4763"/>
                  </a:lnTo>
                  <a:lnTo>
                    <a:pt x="172880" y="23267"/>
                  </a:lnTo>
                  <a:lnTo>
                    <a:pt x="156481" y="54049"/>
                  </a:lnTo>
                  <a:lnTo>
                    <a:pt x="138240" y="66239"/>
                  </a:lnTo>
                  <a:lnTo>
                    <a:pt x="113596" y="79657"/>
                  </a:lnTo>
                  <a:lnTo>
                    <a:pt x="97811" y="99302"/>
                  </a:lnTo>
                  <a:lnTo>
                    <a:pt x="94478" y="114561"/>
                  </a:lnTo>
                  <a:lnTo>
                    <a:pt x="85094" y="139292"/>
                  </a:lnTo>
                  <a:lnTo>
                    <a:pt x="91233" y="174635"/>
                  </a:lnTo>
                  <a:lnTo>
                    <a:pt x="70712" y="198138"/>
                  </a:lnTo>
                  <a:lnTo>
                    <a:pt x="58434" y="205592"/>
                  </a:lnTo>
                  <a:lnTo>
                    <a:pt x="39053" y="224623"/>
                  </a:lnTo>
                  <a:lnTo>
                    <a:pt x="16163" y="227692"/>
                  </a:lnTo>
                  <a:lnTo>
                    <a:pt x="4763" y="237515"/>
                  </a:lnTo>
                  <a:lnTo>
                    <a:pt x="36509" y="237602"/>
                  </a:lnTo>
                  <a:lnTo>
                    <a:pt x="113246" y="237865"/>
                  </a:lnTo>
                  <a:lnTo>
                    <a:pt x="113246" y="237865"/>
                  </a:lnTo>
                  <a:lnTo>
                    <a:pt x="113246" y="237865"/>
                  </a:lnTo>
                  <a:lnTo>
                    <a:pt x="36509" y="237602"/>
                  </a:lnTo>
                  <a:lnTo>
                    <a:pt x="4763" y="23751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0" name="Freeform: Shape 1605">
              <a:extLst>
                <a:ext uri="{FF2B5EF4-FFF2-40B4-BE49-F238E27FC236}">
                  <a16:creationId xmlns:a16="http://schemas.microsoft.com/office/drawing/2014/main" id="{948D6C61-B3FF-DE4D-9E74-C94896951EEC}"/>
                </a:ext>
              </a:extLst>
            </p:cNvPr>
            <p:cNvSpPr/>
            <p:nvPr/>
          </p:nvSpPr>
          <p:spPr>
            <a:xfrm>
              <a:off x="8291038" y="3769866"/>
              <a:ext cx="72444" cy="93142"/>
            </a:xfrm>
            <a:custGeom>
              <a:avLst/>
              <a:gdLst>
                <a:gd name="connsiteX0" fmla="*/ 4763 w 88900"/>
                <a:gd name="connsiteY0" fmla="*/ 13883 h 114300"/>
                <a:gd name="connsiteX1" fmla="*/ 10638 w 88900"/>
                <a:gd name="connsiteY1" fmla="*/ 8446 h 114300"/>
                <a:gd name="connsiteX2" fmla="*/ 26950 w 88900"/>
                <a:gd name="connsiteY2" fmla="*/ 4763 h 114300"/>
                <a:gd name="connsiteX3" fmla="*/ 45104 w 88900"/>
                <a:gd name="connsiteY3" fmla="*/ 16251 h 114300"/>
                <a:gd name="connsiteX4" fmla="*/ 55189 w 88900"/>
                <a:gd name="connsiteY4" fmla="*/ 17654 h 114300"/>
                <a:gd name="connsiteX5" fmla="*/ 66327 w 88900"/>
                <a:gd name="connsiteY5" fmla="*/ 27476 h 114300"/>
                <a:gd name="connsiteX6" fmla="*/ 64573 w 88900"/>
                <a:gd name="connsiteY6" fmla="*/ 39842 h 114300"/>
                <a:gd name="connsiteX7" fmla="*/ 73518 w 88900"/>
                <a:gd name="connsiteY7" fmla="*/ 45718 h 114300"/>
                <a:gd name="connsiteX8" fmla="*/ 77026 w 88900"/>
                <a:gd name="connsiteY8" fmla="*/ 60802 h 114300"/>
                <a:gd name="connsiteX9" fmla="*/ 85620 w 88900"/>
                <a:gd name="connsiteY9" fmla="*/ 69922 h 114300"/>
                <a:gd name="connsiteX10" fmla="*/ 83954 w 88900"/>
                <a:gd name="connsiteY10" fmla="*/ 75184 h 114300"/>
                <a:gd name="connsiteX11" fmla="*/ 88515 w 88900"/>
                <a:gd name="connsiteY11" fmla="*/ 78868 h 114300"/>
                <a:gd name="connsiteX12" fmla="*/ 82025 w 88900"/>
                <a:gd name="connsiteY12" fmla="*/ 81411 h 114300"/>
                <a:gd name="connsiteX13" fmla="*/ 67467 w 88900"/>
                <a:gd name="connsiteY13" fmla="*/ 80446 h 114300"/>
                <a:gd name="connsiteX14" fmla="*/ 65099 w 88900"/>
                <a:gd name="connsiteY14" fmla="*/ 75448 h 114300"/>
                <a:gd name="connsiteX15" fmla="*/ 59925 w 88900"/>
                <a:gd name="connsiteY15" fmla="*/ 78341 h 114300"/>
                <a:gd name="connsiteX16" fmla="*/ 61679 w 88900"/>
                <a:gd name="connsiteY16" fmla="*/ 84656 h 114300"/>
                <a:gd name="connsiteX17" fmla="*/ 54926 w 88900"/>
                <a:gd name="connsiteY17" fmla="*/ 95969 h 114300"/>
                <a:gd name="connsiteX18" fmla="*/ 50629 w 88900"/>
                <a:gd name="connsiteY18" fmla="*/ 107984 h 114300"/>
                <a:gd name="connsiteX19" fmla="*/ 44490 w 88900"/>
                <a:gd name="connsiteY19" fmla="*/ 111842 h 114300"/>
                <a:gd name="connsiteX20" fmla="*/ 40017 w 88900"/>
                <a:gd name="connsiteY20" fmla="*/ 95794 h 114300"/>
                <a:gd name="connsiteX21" fmla="*/ 42648 w 88900"/>
                <a:gd name="connsiteY21" fmla="*/ 80709 h 114300"/>
                <a:gd name="connsiteX22" fmla="*/ 41859 w 88900"/>
                <a:gd name="connsiteY22" fmla="*/ 65011 h 114300"/>
                <a:gd name="connsiteX23" fmla="*/ 27652 w 88900"/>
                <a:gd name="connsiteY23" fmla="*/ 43613 h 114300"/>
                <a:gd name="connsiteX24" fmla="*/ 19846 w 88900"/>
                <a:gd name="connsiteY24" fmla="*/ 28266 h 114300"/>
                <a:gd name="connsiteX25" fmla="*/ 12217 w 88900"/>
                <a:gd name="connsiteY25" fmla="*/ 1739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8900" h="114300">
                  <a:moveTo>
                    <a:pt x="4763" y="13883"/>
                  </a:moveTo>
                  <a:lnTo>
                    <a:pt x="10638" y="8446"/>
                  </a:lnTo>
                  <a:lnTo>
                    <a:pt x="26950" y="4763"/>
                  </a:lnTo>
                  <a:lnTo>
                    <a:pt x="45104" y="16251"/>
                  </a:lnTo>
                  <a:lnTo>
                    <a:pt x="55189" y="17654"/>
                  </a:lnTo>
                  <a:lnTo>
                    <a:pt x="66327" y="27476"/>
                  </a:lnTo>
                  <a:lnTo>
                    <a:pt x="64573" y="39842"/>
                  </a:lnTo>
                  <a:lnTo>
                    <a:pt x="73518" y="45718"/>
                  </a:lnTo>
                  <a:lnTo>
                    <a:pt x="77026" y="60802"/>
                  </a:lnTo>
                  <a:lnTo>
                    <a:pt x="85620" y="69922"/>
                  </a:lnTo>
                  <a:lnTo>
                    <a:pt x="83954" y="75184"/>
                  </a:lnTo>
                  <a:lnTo>
                    <a:pt x="88515" y="78868"/>
                  </a:lnTo>
                  <a:lnTo>
                    <a:pt x="82025" y="81411"/>
                  </a:lnTo>
                  <a:lnTo>
                    <a:pt x="67467" y="80446"/>
                  </a:lnTo>
                  <a:lnTo>
                    <a:pt x="65099" y="75448"/>
                  </a:lnTo>
                  <a:lnTo>
                    <a:pt x="59925" y="78341"/>
                  </a:lnTo>
                  <a:lnTo>
                    <a:pt x="61679" y="84656"/>
                  </a:lnTo>
                  <a:lnTo>
                    <a:pt x="54926" y="95969"/>
                  </a:lnTo>
                  <a:lnTo>
                    <a:pt x="50629" y="107984"/>
                  </a:lnTo>
                  <a:lnTo>
                    <a:pt x="44490" y="111842"/>
                  </a:lnTo>
                  <a:lnTo>
                    <a:pt x="40017" y="95794"/>
                  </a:lnTo>
                  <a:lnTo>
                    <a:pt x="42648" y="80709"/>
                  </a:lnTo>
                  <a:lnTo>
                    <a:pt x="41859" y="65011"/>
                  </a:lnTo>
                  <a:lnTo>
                    <a:pt x="27652" y="43613"/>
                  </a:lnTo>
                  <a:lnTo>
                    <a:pt x="19846" y="28266"/>
                  </a:lnTo>
                  <a:lnTo>
                    <a:pt x="12217" y="1739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1" name="Freeform: Shape 1606">
              <a:extLst>
                <a:ext uri="{FF2B5EF4-FFF2-40B4-BE49-F238E27FC236}">
                  <a16:creationId xmlns:a16="http://schemas.microsoft.com/office/drawing/2014/main" id="{A408340F-6B90-4144-83C1-24C35CF77082}"/>
                </a:ext>
              </a:extLst>
            </p:cNvPr>
            <p:cNvSpPr/>
            <p:nvPr/>
          </p:nvSpPr>
          <p:spPr>
            <a:xfrm>
              <a:off x="8127311" y="3912081"/>
              <a:ext cx="41397" cy="51746"/>
            </a:xfrm>
            <a:custGeom>
              <a:avLst/>
              <a:gdLst>
                <a:gd name="connsiteX0" fmla="*/ 38001 w 50800"/>
                <a:gd name="connsiteY0" fmla="*/ 39140 h 63500"/>
                <a:gd name="connsiteX1" fmla="*/ 36509 w 50800"/>
                <a:gd name="connsiteY1" fmla="*/ 32826 h 63500"/>
                <a:gd name="connsiteX2" fmla="*/ 25810 w 50800"/>
                <a:gd name="connsiteY2" fmla="*/ 49226 h 63500"/>
                <a:gd name="connsiteX3" fmla="*/ 27477 w 50800"/>
                <a:gd name="connsiteY3" fmla="*/ 59662 h 63500"/>
                <a:gd name="connsiteX4" fmla="*/ 22302 w 50800"/>
                <a:gd name="connsiteY4" fmla="*/ 57119 h 63500"/>
                <a:gd name="connsiteX5" fmla="*/ 15462 w 50800"/>
                <a:gd name="connsiteY5" fmla="*/ 46332 h 63500"/>
                <a:gd name="connsiteX6" fmla="*/ 4763 w 50800"/>
                <a:gd name="connsiteY6" fmla="*/ 39754 h 63500"/>
                <a:gd name="connsiteX7" fmla="*/ 7481 w 50800"/>
                <a:gd name="connsiteY7" fmla="*/ 34142 h 63500"/>
                <a:gd name="connsiteX8" fmla="*/ 11077 w 50800"/>
                <a:gd name="connsiteY8" fmla="*/ 15725 h 63500"/>
                <a:gd name="connsiteX9" fmla="*/ 19057 w 50800"/>
                <a:gd name="connsiteY9" fmla="*/ 7920 h 63500"/>
                <a:gd name="connsiteX10" fmla="*/ 23706 w 50800"/>
                <a:gd name="connsiteY10" fmla="*/ 4763 h 63500"/>
                <a:gd name="connsiteX11" fmla="*/ 30195 w 50800"/>
                <a:gd name="connsiteY11" fmla="*/ 10551 h 63500"/>
                <a:gd name="connsiteX12" fmla="*/ 33791 w 50800"/>
                <a:gd name="connsiteY12" fmla="*/ 15286 h 63500"/>
                <a:gd name="connsiteX13" fmla="*/ 41859 w 50800"/>
                <a:gd name="connsiteY13" fmla="*/ 18882 h 63500"/>
                <a:gd name="connsiteX14" fmla="*/ 51243 w 50800"/>
                <a:gd name="connsiteY14" fmla="*/ 25810 h 63500"/>
                <a:gd name="connsiteX15" fmla="*/ 49226 w 50800"/>
                <a:gd name="connsiteY15" fmla="*/ 28704 h 63500"/>
                <a:gd name="connsiteX16" fmla="*/ 44666 w 50800"/>
                <a:gd name="connsiteY16" fmla="*/ 3615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00" h="63500">
                  <a:moveTo>
                    <a:pt x="38001" y="39140"/>
                  </a:moveTo>
                  <a:lnTo>
                    <a:pt x="36509" y="32826"/>
                  </a:lnTo>
                  <a:lnTo>
                    <a:pt x="25810" y="49226"/>
                  </a:lnTo>
                  <a:lnTo>
                    <a:pt x="27477" y="59662"/>
                  </a:lnTo>
                  <a:lnTo>
                    <a:pt x="22302" y="57119"/>
                  </a:lnTo>
                  <a:lnTo>
                    <a:pt x="15462" y="46332"/>
                  </a:lnTo>
                  <a:lnTo>
                    <a:pt x="4763" y="39754"/>
                  </a:lnTo>
                  <a:lnTo>
                    <a:pt x="7481" y="34142"/>
                  </a:lnTo>
                  <a:lnTo>
                    <a:pt x="11077" y="15725"/>
                  </a:lnTo>
                  <a:lnTo>
                    <a:pt x="19057" y="7920"/>
                  </a:lnTo>
                  <a:lnTo>
                    <a:pt x="23706" y="4763"/>
                  </a:lnTo>
                  <a:lnTo>
                    <a:pt x="30195" y="10551"/>
                  </a:lnTo>
                  <a:lnTo>
                    <a:pt x="33791" y="15286"/>
                  </a:lnTo>
                  <a:lnTo>
                    <a:pt x="41859" y="18882"/>
                  </a:lnTo>
                  <a:lnTo>
                    <a:pt x="51243" y="25810"/>
                  </a:lnTo>
                  <a:lnTo>
                    <a:pt x="49226" y="28704"/>
                  </a:lnTo>
                  <a:lnTo>
                    <a:pt x="44666" y="3615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2" name="Freeform: Shape 1607">
              <a:extLst>
                <a:ext uri="{FF2B5EF4-FFF2-40B4-BE49-F238E27FC236}">
                  <a16:creationId xmlns:a16="http://schemas.microsoft.com/office/drawing/2014/main" id="{8B206274-B47F-334E-A37B-0B1CCC0F8153}"/>
                </a:ext>
              </a:extLst>
            </p:cNvPr>
            <p:cNvSpPr/>
            <p:nvPr/>
          </p:nvSpPr>
          <p:spPr>
            <a:xfrm>
              <a:off x="8624350" y="5118839"/>
              <a:ext cx="150063" cy="289776"/>
            </a:xfrm>
            <a:custGeom>
              <a:avLst/>
              <a:gdLst>
                <a:gd name="connsiteX0" fmla="*/ 159462 w 184150"/>
                <a:gd name="connsiteY0" fmla="*/ 15549 h 355600"/>
                <a:gd name="connsiteX1" fmla="*/ 165952 w 184150"/>
                <a:gd name="connsiteY1" fmla="*/ 26161 h 355600"/>
                <a:gd name="connsiteX2" fmla="*/ 172003 w 184150"/>
                <a:gd name="connsiteY2" fmla="*/ 42736 h 355600"/>
                <a:gd name="connsiteX3" fmla="*/ 176038 w 184150"/>
                <a:gd name="connsiteY3" fmla="*/ 73079 h 355600"/>
                <a:gd name="connsiteX4" fmla="*/ 182352 w 184150"/>
                <a:gd name="connsiteY4" fmla="*/ 84919 h 355600"/>
                <a:gd name="connsiteX5" fmla="*/ 179896 w 184150"/>
                <a:gd name="connsiteY5" fmla="*/ 97021 h 355600"/>
                <a:gd name="connsiteX6" fmla="*/ 175599 w 184150"/>
                <a:gd name="connsiteY6" fmla="*/ 104563 h 355600"/>
                <a:gd name="connsiteX7" fmla="*/ 167180 w 184150"/>
                <a:gd name="connsiteY7" fmla="*/ 89655 h 355600"/>
                <a:gd name="connsiteX8" fmla="*/ 162620 w 184150"/>
                <a:gd name="connsiteY8" fmla="*/ 97197 h 355600"/>
                <a:gd name="connsiteX9" fmla="*/ 167268 w 184150"/>
                <a:gd name="connsiteY9" fmla="*/ 115964 h 355600"/>
                <a:gd name="connsiteX10" fmla="*/ 165075 w 184150"/>
                <a:gd name="connsiteY10" fmla="*/ 126839 h 355600"/>
                <a:gd name="connsiteX11" fmla="*/ 158322 w 184150"/>
                <a:gd name="connsiteY11" fmla="*/ 132715 h 355600"/>
                <a:gd name="connsiteX12" fmla="*/ 156744 w 184150"/>
                <a:gd name="connsiteY12" fmla="*/ 154464 h 355600"/>
                <a:gd name="connsiteX13" fmla="*/ 147097 w 184150"/>
                <a:gd name="connsiteY13" fmla="*/ 184457 h 355600"/>
                <a:gd name="connsiteX14" fmla="*/ 134995 w 184150"/>
                <a:gd name="connsiteY14" fmla="*/ 220325 h 355600"/>
                <a:gd name="connsiteX15" fmla="*/ 119735 w 184150"/>
                <a:gd name="connsiteY15" fmla="*/ 270050 h 355600"/>
                <a:gd name="connsiteX16" fmla="*/ 110351 w 184150"/>
                <a:gd name="connsiteY16" fmla="*/ 306972 h 355600"/>
                <a:gd name="connsiteX17" fmla="*/ 99213 w 184150"/>
                <a:gd name="connsiteY17" fmla="*/ 338105 h 355600"/>
                <a:gd name="connsiteX18" fmla="*/ 79218 w 184150"/>
                <a:gd name="connsiteY18" fmla="*/ 344506 h 355600"/>
                <a:gd name="connsiteX19" fmla="*/ 57732 w 184150"/>
                <a:gd name="connsiteY19" fmla="*/ 355995 h 355600"/>
                <a:gd name="connsiteX20" fmla="*/ 43613 w 184150"/>
                <a:gd name="connsiteY20" fmla="*/ 349067 h 355600"/>
                <a:gd name="connsiteX21" fmla="*/ 24056 w 184150"/>
                <a:gd name="connsiteY21" fmla="*/ 339420 h 355600"/>
                <a:gd name="connsiteX22" fmla="*/ 17303 w 184150"/>
                <a:gd name="connsiteY22" fmla="*/ 325213 h 355600"/>
                <a:gd name="connsiteX23" fmla="*/ 15637 w 184150"/>
                <a:gd name="connsiteY23" fmla="*/ 301447 h 355600"/>
                <a:gd name="connsiteX24" fmla="*/ 7042 w 184150"/>
                <a:gd name="connsiteY24" fmla="*/ 280224 h 355600"/>
                <a:gd name="connsiteX25" fmla="*/ 4763 w 184150"/>
                <a:gd name="connsiteY25" fmla="*/ 261193 h 355600"/>
                <a:gd name="connsiteX26" fmla="*/ 9147 w 184150"/>
                <a:gd name="connsiteY26" fmla="*/ 242250 h 355600"/>
                <a:gd name="connsiteX27" fmla="*/ 20460 w 184150"/>
                <a:gd name="connsiteY27" fmla="*/ 237690 h 355600"/>
                <a:gd name="connsiteX28" fmla="*/ 20548 w 184150"/>
                <a:gd name="connsiteY28" fmla="*/ 229008 h 355600"/>
                <a:gd name="connsiteX29" fmla="*/ 32299 w 184150"/>
                <a:gd name="connsiteY29" fmla="*/ 209188 h 355600"/>
                <a:gd name="connsiteX30" fmla="*/ 34492 w 184150"/>
                <a:gd name="connsiteY30" fmla="*/ 192700 h 355600"/>
                <a:gd name="connsiteX31" fmla="*/ 28792 w 184150"/>
                <a:gd name="connsiteY31" fmla="*/ 180423 h 355600"/>
                <a:gd name="connsiteX32" fmla="*/ 24144 w 184150"/>
                <a:gd name="connsiteY32" fmla="*/ 164198 h 355600"/>
                <a:gd name="connsiteX33" fmla="*/ 22214 w 184150"/>
                <a:gd name="connsiteY33" fmla="*/ 140520 h 355600"/>
                <a:gd name="connsiteX34" fmla="*/ 30809 w 184150"/>
                <a:gd name="connsiteY34" fmla="*/ 126225 h 355600"/>
                <a:gd name="connsiteX35" fmla="*/ 34054 w 184150"/>
                <a:gd name="connsiteY35" fmla="*/ 110001 h 355600"/>
                <a:gd name="connsiteX36" fmla="*/ 46332 w 184150"/>
                <a:gd name="connsiteY36" fmla="*/ 109124 h 355600"/>
                <a:gd name="connsiteX37" fmla="*/ 60100 w 184150"/>
                <a:gd name="connsiteY37" fmla="*/ 103862 h 355600"/>
                <a:gd name="connsiteX38" fmla="*/ 69133 w 184150"/>
                <a:gd name="connsiteY38" fmla="*/ 99302 h 355600"/>
                <a:gd name="connsiteX39" fmla="*/ 80007 w 184150"/>
                <a:gd name="connsiteY39" fmla="*/ 98951 h 355600"/>
                <a:gd name="connsiteX40" fmla="*/ 93952 w 184150"/>
                <a:gd name="connsiteY40" fmla="*/ 84480 h 355600"/>
                <a:gd name="connsiteX41" fmla="*/ 114210 w 184150"/>
                <a:gd name="connsiteY41" fmla="*/ 68870 h 355600"/>
                <a:gd name="connsiteX42" fmla="*/ 121577 w 184150"/>
                <a:gd name="connsiteY42" fmla="*/ 56242 h 355600"/>
                <a:gd name="connsiteX43" fmla="*/ 118244 w 184150"/>
                <a:gd name="connsiteY43" fmla="*/ 45454 h 355600"/>
                <a:gd name="connsiteX44" fmla="*/ 128680 w 184150"/>
                <a:gd name="connsiteY44" fmla="*/ 48524 h 355600"/>
                <a:gd name="connsiteX45" fmla="*/ 142274 w 184150"/>
                <a:gd name="connsiteY45" fmla="*/ 31072 h 355600"/>
                <a:gd name="connsiteX46" fmla="*/ 142712 w 184150"/>
                <a:gd name="connsiteY46" fmla="*/ 15988 h 355600"/>
                <a:gd name="connsiteX47" fmla="*/ 150868 w 184150"/>
                <a:gd name="connsiteY47" fmla="*/ 4763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4150" h="355600">
                  <a:moveTo>
                    <a:pt x="159462" y="15549"/>
                  </a:moveTo>
                  <a:lnTo>
                    <a:pt x="165952" y="26161"/>
                  </a:lnTo>
                  <a:lnTo>
                    <a:pt x="172003" y="42736"/>
                  </a:lnTo>
                  <a:lnTo>
                    <a:pt x="176038" y="73079"/>
                  </a:lnTo>
                  <a:lnTo>
                    <a:pt x="182352" y="84919"/>
                  </a:lnTo>
                  <a:lnTo>
                    <a:pt x="179896" y="97021"/>
                  </a:lnTo>
                  <a:lnTo>
                    <a:pt x="175599" y="104563"/>
                  </a:lnTo>
                  <a:lnTo>
                    <a:pt x="167180" y="89655"/>
                  </a:lnTo>
                  <a:lnTo>
                    <a:pt x="162620" y="97197"/>
                  </a:lnTo>
                  <a:lnTo>
                    <a:pt x="167268" y="115964"/>
                  </a:lnTo>
                  <a:lnTo>
                    <a:pt x="165075" y="126839"/>
                  </a:lnTo>
                  <a:lnTo>
                    <a:pt x="158322" y="132715"/>
                  </a:lnTo>
                  <a:lnTo>
                    <a:pt x="156744" y="154464"/>
                  </a:lnTo>
                  <a:lnTo>
                    <a:pt x="147097" y="184457"/>
                  </a:lnTo>
                  <a:lnTo>
                    <a:pt x="134995" y="220325"/>
                  </a:lnTo>
                  <a:lnTo>
                    <a:pt x="119735" y="270050"/>
                  </a:lnTo>
                  <a:lnTo>
                    <a:pt x="110351" y="306972"/>
                  </a:lnTo>
                  <a:lnTo>
                    <a:pt x="99213" y="338105"/>
                  </a:lnTo>
                  <a:lnTo>
                    <a:pt x="79218" y="344506"/>
                  </a:lnTo>
                  <a:lnTo>
                    <a:pt x="57732" y="355995"/>
                  </a:lnTo>
                  <a:lnTo>
                    <a:pt x="43613" y="349067"/>
                  </a:lnTo>
                  <a:lnTo>
                    <a:pt x="24056" y="339420"/>
                  </a:lnTo>
                  <a:lnTo>
                    <a:pt x="17303" y="325213"/>
                  </a:lnTo>
                  <a:lnTo>
                    <a:pt x="15637" y="301447"/>
                  </a:lnTo>
                  <a:lnTo>
                    <a:pt x="7042" y="280224"/>
                  </a:lnTo>
                  <a:lnTo>
                    <a:pt x="4763" y="261193"/>
                  </a:lnTo>
                  <a:lnTo>
                    <a:pt x="9147" y="242250"/>
                  </a:lnTo>
                  <a:lnTo>
                    <a:pt x="20460" y="237690"/>
                  </a:lnTo>
                  <a:lnTo>
                    <a:pt x="20548" y="229008"/>
                  </a:lnTo>
                  <a:lnTo>
                    <a:pt x="32299" y="209188"/>
                  </a:lnTo>
                  <a:lnTo>
                    <a:pt x="34492" y="192700"/>
                  </a:lnTo>
                  <a:lnTo>
                    <a:pt x="28792" y="180423"/>
                  </a:lnTo>
                  <a:lnTo>
                    <a:pt x="24144" y="164198"/>
                  </a:lnTo>
                  <a:lnTo>
                    <a:pt x="22214" y="140520"/>
                  </a:lnTo>
                  <a:lnTo>
                    <a:pt x="30809" y="126225"/>
                  </a:lnTo>
                  <a:lnTo>
                    <a:pt x="34054" y="110001"/>
                  </a:lnTo>
                  <a:lnTo>
                    <a:pt x="46332" y="109124"/>
                  </a:lnTo>
                  <a:lnTo>
                    <a:pt x="60100" y="103862"/>
                  </a:lnTo>
                  <a:lnTo>
                    <a:pt x="69133" y="99302"/>
                  </a:lnTo>
                  <a:lnTo>
                    <a:pt x="80007" y="98951"/>
                  </a:lnTo>
                  <a:lnTo>
                    <a:pt x="93952" y="84480"/>
                  </a:lnTo>
                  <a:lnTo>
                    <a:pt x="114210" y="68870"/>
                  </a:lnTo>
                  <a:lnTo>
                    <a:pt x="121577" y="56242"/>
                  </a:lnTo>
                  <a:lnTo>
                    <a:pt x="118244" y="45454"/>
                  </a:lnTo>
                  <a:lnTo>
                    <a:pt x="128680" y="48524"/>
                  </a:lnTo>
                  <a:lnTo>
                    <a:pt x="142274" y="31072"/>
                  </a:lnTo>
                  <a:lnTo>
                    <a:pt x="142712" y="15988"/>
                  </a:lnTo>
                  <a:lnTo>
                    <a:pt x="150868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3" name="Freeform: Shape 1608">
              <a:extLst>
                <a:ext uri="{FF2B5EF4-FFF2-40B4-BE49-F238E27FC236}">
                  <a16:creationId xmlns:a16="http://schemas.microsoft.com/office/drawing/2014/main" id="{6260363C-6AAE-B345-9D4B-9065327DDDA8}"/>
                </a:ext>
              </a:extLst>
            </p:cNvPr>
            <p:cNvSpPr/>
            <p:nvPr/>
          </p:nvSpPr>
          <p:spPr>
            <a:xfrm>
              <a:off x="8167689" y="3944956"/>
              <a:ext cx="56920" cy="46571"/>
            </a:xfrm>
            <a:custGeom>
              <a:avLst/>
              <a:gdLst>
                <a:gd name="connsiteX0" fmla="*/ 7832 w 69850"/>
                <a:gd name="connsiteY0" fmla="*/ 20110 h 57150"/>
                <a:gd name="connsiteX1" fmla="*/ 10989 w 69850"/>
                <a:gd name="connsiteY1" fmla="*/ 20373 h 57150"/>
                <a:gd name="connsiteX2" fmla="*/ 12129 w 69850"/>
                <a:gd name="connsiteY2" fmla="*/ 13620 h 57150"/>
                <a:gd name="connsiteX3" fmla="*/ 26599 w 69850"/>
                <a:gd name="connsiteY3" fmla="*/ 8446 h 57150"/>
                <a:gd name="connsiteX4" fmla="*/ 32124 w 69850"/>
                <a:gd name="connsiteY4" fmla="*/ 7218 h 57150"/>
                <a:gd name="connsiteX5" fmla="*/ 40544 w 69850"/>
                <a:gd name="connsiteY5" fmla="*/ 5289 h 57150"/>
                <a:gd name="connsiteX6" fmla="*/ 51857 w 69850"/>
                <a:gd name="connsiteY6" fmla="*/ 4763 h 57150"/>
                <a:gd name="connsiteX7" fmla="*/ 64222 w 69850"/>
                <a:gd name="connsiteY7" fmla="*/ 15374 h 57150"/>
                <a:gd name="connsiteX8" fmla="*/ 65976 w 69850"/>
                <a:gd name="connsiteY8" fmla="*/ 37036 h 57150"/>
                <a:gd name="connsiteX9" fmla="*/ 61240 w 69850"/>
                <a:gd name="connsiteY9" fmla="*/ 38088 h 57150"/>
                <a:gd name="connsiteX10" fmla="*/ 57206 w 69850"/>
                <a:gd name="connsiteY10" fmla="*/ 43788 h 57150"/>
                <a:gd name="connsiteX11" fmla="*/ 43876 w 69850"/>
                <a:gd name="connsiteY11" fmla="*/ 43175 h 57150"/>
                <a:gd name="connsiteX12" fmla="*/ 34492 w 69850"/>
                <a:gd name="connsiteY12" fmla="*/ 50278 h 57150"/>
                <a:gd name="connsiteX13" fmla="*/ 18443 w 69850"/>
                <a:gd name="connsiteY13" fmla="*/ 53084 h 57150"/>
                <a:gd name="connsiteX14" fmla="*/ 8271 w 69850"/>
                <a:gd name="connsiteY14" fmla="*/ 45191 h 57150"/>
                <a:gd name="connsiteX15" fmla="*/ 4763 w 69850"/>
                <a:gd name="connsiteY15" fmla="*/ 3124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50" h="57150">
                  <a:moveTo>
                    <a:pt x="7832" y="20110"/>
                  </a:moveTo>
                  <a:lnTo>
                    <a:pt x="10989" y="20373"/>
                  </a:lnTo>
                  <a:lnTo>
                    <a:pt x="12129" y="13620"/>
                  </a:lnTo>
                  <a:lnTo>
                    <a:pt x="26599" y="8446"/>
                  </a:lnTo>
                  <a:lnTo>
                    <a:pt x="32124" y="7218"/>
                  </a:lnTo>
                  <a:lnTo>
                    <a:pt x="40544" y="5289"/>
                  </a:lnTo>
                  <a:lnTo>
                    <a:pt x="51857" y="4763"/>
                  </a:lnTo>
                  <a:lnTo>
                    <a:pt x="64222" y="15374"/>
                  </a:lnTo>
                  <a:lnTo>
                    <a:pt x="65976" y="37036"/>
                  </a:lnTo>
                  <a:lnTo>
                    <a:pt x="61240" y="38088"/>
                  </a:lnTo>
                  <a:lnTo>
                    <a:pt x="57206" y="43788"/>
                  </a:lnTo>
                  <a:lnTo>
                    <a:pt x="43876" y="43175"/>
                  </a:lnTo>
                  <a:lnTo>
                    <a:pt x="34492" y="50278"/>
                  </a:lnTo>
                  <a:lnTo>
                    <a:pt x="18443" y="53084"/>
                  </a:lnTo>
                  <a:lnTo>
                    <a:pt x="8271" y="45191"/>
                  </a:lnTo>
                  <a:lnTo>
                    <a:pt x="4763" y="312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4" name="Freeform: Shape 1609">
              <a:extLst>
                <a:ext uri="{FF2B5EF4-FFF2-40B4-BE49-F238E27FC236}">
                  <a16:creationId xmlns:a16="http://schemas.microsoft.com/office/drawing/2014/main" id="{3E963C30-946D-9C40-8F64-0D9BC05F2E39}"/>
                </a:ext>
              </a:extLst>
            </p:cNvPr>
            <p:cNvSpPr/>
            <p:nvPr/>
          </p:nvSpPr>
          <p:spPr>
            <a:xfrm>
              <a:off x="7513784" y="4363597"/>
              <a:ext cx="336347" cy="315649"/>
            </a:xfrm>
            <a:custGeom>
              <a:avLst/>
              <a:gdLst>
                <a:gd name="connsiteX0" fmla="*/ 4763 w 412750"/>
                <a:gd name="connsiteY0" fmla="*/ 274260 h 387350"/>
                <a:gd name="connsiteX1" fmla="*/ 13006 w 412750"/>
                <a:gd name="connsiteY1" fmla="*/ 269700 h 387350"/>
                <a:gd name="connsiteX2" fmla="*/ 17128 w 412750"/>
                <a:gd name="connsiteY2" fmla="*/ 254791 h 387350"/>
                <a:gd name="connsiteX3" fmla="*/ 24933 w 412750"/>
                <a:gd name="connsiteY3" fmla="*/ 254177 h 387350"/>
                <a:gd name="connsiteX4" fmla="*/ 42122 w 412750"/>
                <a:gd name="connsiteY4" fmla="*/ 261193 h 387350"/>
                <a:gd name="connsiteX5" fmla="*/ 55978 w 412750"/>
                <a:gd name="connsiteY5" fmla="*/ 256194 h 387350"/>
                <a:gd name="connsiteX6" fmla="*/ 65450 w 412750"/>
                <a:gd name="connsiteY6" fmla="*/ 257861 h 387350"/>
                <a:gd name="connsiteX7" fmla="*/ 69221 w 412750"/>
                <a:gd name="connsiteY7" fmla="*/ 252248 h 387350"/>
                <a:gd name="connsiteX8" fmla="*/ 167882 w 412750"/>
                <a:gd name="connsiteY8" fmla="*/ 251897 h 387350"/>
                <a:gd name="connsiteX9" fmla="*/ 173319 w 412750"/>
                <a:gd name="connsiteY9" fmla="*/ 234094 h 387350"/>
                <a:gd name="connsiteX10" fmla="*/ 169022 w 412750"/>
                <a:gd name="connsiteY10" fmla="*/ 230937 h 387350"/>
                <a:gd name="connsiteX11" fmla="*/ 157183 w 412750"/>
                <a:gd name="connsiteY11" fmla="*/ 119735 h 387350"/>
                <a:gd name="connsiteX12" fmla="*/ 145343 w 412750"/>
                <a:gd name="connsiteY12" fmla="*/ 5201 h 387350"/>
                <a:gd name="connsiteX13" fmla="*/ 182966 w 412750"/>
                <a:gd name="connsiteY13" fmla="*/ 4763 h 387350"/>
                <a:gd name="connsiteX14" fmla="*/ 265929 w 412750"/>
                <a:gd name="connsiteY14" fmla="*/ 63082 h 387350"/>
                <a:gd name="connsiteX15" fmla="*/ 348892 w 412750"/>
                <a:gd name="connsiteY15" fmla="*/ 120525 h 387350"/>
                <a:gd name="connsiteX16" fmla="*/ 354680 w 412750"/>
                <a:gd name="connsiteY16" fmla="*/ 132715 h 387350"/>
                <a:gd name="connsiteX17" fmla="*/ 370027 w 412750"/>
                <a:gd name="connsiteY17" fmla="*/ 140169 h 387350"/>
                <a:gd name="connsiteX18" fmla="*/ 381428 w 412750"/>
                <a:gd name="connsiteY18" fmla="*/ 144379 h 387350"/>
                <a:gd name="connsiteX19" fmla="*/ 381691 w 412750"/>
                <a:gd name="connsiteY19" fmla="*/ 160866 h 387350"/>
                <a:gd name="connsiteX20" fmla="*/ 408965 w 412750"/>
                <a:gd name="connsiteY20" fmla="*/ 158323 h 387350"/>
                <a:gd name="connsiteX21" fmla="*/ 409053 w 412750"/>
                <a:gd name="connsiteY21" fmla="*/ 217519 h 387350"/>
                <a:gd name="connsiteX22" fmla="*/ 395547 w 412750"/>
                <a:gd name="connsiteY22" fmla="*/ 234533 h 387350"/>
                <a:gd name="connsiteX23" fmla="*/ 393443 w 412750"/>
                <a:gd name="connsiteY23" fmla="*/ 250231 h 387350"/>
                <a:gd name="connsiteX24" fmla="*/ 371605 w 412750"/>
                <a:gd name="connsiteY24" fmla="*/ 254177 h 387350"/>
                <a:gd name="connsiteX25" fmla="*/ 338105 w 412750"/>
                <a:gd name="connsiteY25" fmla="*/ 256370 h 387350"/>
                <a:gd name="connsiteX26" fmla="*/ 328984 w 412750"/>
                <a:gd name="connsiteY26" fmla="*/ 265403 h 387350"/>
                <a:gd name="connsiteX27" fmla="*/ 313198 w 412750"/>
                <a:gd name="connsiteY27" fmla="*/ 266367 h 387350"/>
                <a:gd name="connsiteX28" fmla="*/ 297500 w 412750"/>
                <a:gd name="connsiteY28" fmla="*/ 266455 h 387350"/>
                <a:gd name="connsiteX29" fmla="*/ 291361 w 412750"/>
                <a:gd name="connsiteY29" fmla="*/ 261632 h 387350"/>
                <a:gd name="connsiteX30" fmla="*/ 277768 w 412750"/>
                <a:gd name="connsiteY30" fmla="*/ 265227 h 387350"/>
                <a:gd name="connsiteX31" fmla="*/ 254791 w 412750"/>
                <a:gd name="connsiteY31" fmla="*/ 275751 h 387350"/>
                <a:gd name="connsiteX32" fmla="*/ 250143 w 412750"/>
                <a:gd name="connsiteY32" fmla="*/ 283644 h 387350"/>
                <a:gd name="connsiteX33" fmla="*/ 231025 w 412750"/>
                <a:gd name="connsiteY33" fmla="*/ 294869 h 387350"/>
                <a:gd name="connsiteX34" fmla="*/ 227692 w 412750"/>
                <a:gd name="connsiteY34" fmla="*/ 301359 h 387350"/>
                <a:gd name="connsiteX35" fmla="*/ 217432 w 412750"/>
                <a:gd name="connsiteY35" fmla="*/ 306446 h 387350"/>
                <a:gd name="connsiteX36" fmla="*/ 205504 w 412750"/>
                <a:gd name="connsiteY36" fmla="*/ 303113 h 387350"/>
                <a:gd name="connsiteX37" fmla="*/ 198752 w 412750"/>
                <a:gd name="connsiteY37" fmla="*/ 309252 h 387350"/>
                <a:gd name="connsiteX38" fmla="*/ 195156 w 412750"/>
                <a:gd name="connsiteY38" fmla="*/ 326441 h 387350"/>
                <a:gd name="connsiteX39" fmla="*/ 175599 w 412750"/>
                <a:gd name="connsiteY39" fmla="*/ 347138 h 387350"/>
                <a:gd name="connsiteX40" fmla="*/ 176213 w 412750"/>
                <a:gd name="connsiteY40" fmla="*/ 355557 h 387350"/>
                <a:gd name="connsiteX41" fmla="*/ 169460 w 412750"/>
                <a:gd name="connsiteY41" fmla="*/ 366168 h 387350"/>
                <a:gd name="connsiteX42" fmla="*/ 171127 w 412750"/>
                <a:gd name="connsiteY42" fmla="*/ 380551 h 387350"/>
                <a:gd name="connsiteX43" fmla="*/ 160954 w 412750"/>
                <a:gd name="connsiteY43" fmla="*/ 384234 h 387350"/>
                <a:gd name="connsiteX44" fmla="*/ 155253 w 412750"/>
                <a:gd name="connsiteY44" fmla="*/ 387391 h 387350"/>
                <a:gd name="connsiteX45" fmla="*/ 151395 w 412750"/>
                <a:gd name="connsiteY45" fmla="*/ 376780 h 387350"/>
                <a:gd name="connsiteX46" fmla="*/ 144291 w 412750"/>
                <a:gd name="connsiteY46" fmla="*/ 379586 h 387350"/>
                <a:gd name="connsiteX47" fmla="*/ 140081 w 412750"/>
                <a:gd name="connsiteY47" fmla="*/ 379060 h 387350"/>
                <a:gd name="connsiteX48" fmla="*/ 135521 w 412750"/>
                <a:gd name="connsiteY48" fmla="*/ 386339 h 387350"/>
                <a:gd name="connsiteX49" fmla="*/ 116578 w 412750"/>
                <a:gd name="connsiteY49" fmla="*/ 386076 h 387350"/>
                <a:gd name="connsiteX50" fmla="*/ 109738 w 412750"/>
                <a:gd name="connsiteY50" fmla="*/ 382392 h 387350"/>
                <a:gd name="connsiteX51" fmla="*/ 106580 w 412750"/>
                <a:gd name="connsiteY51" fmla="*/ 384673 h 387350"/>
                <a:gd name="connsiteX52" fmla="*/ 99038 w 412750"/>
                <a:gd name="connsiteY52" fmla="*/ 377481 h 387350"/>
                <a:gd name="connsiteX53" fmla="*/ 100354 w 412750"/>
                <a:gd name="connsiteY53" fmla="*/ 370115 h 387350"/>
                <a:gd name="connsiteX54" fmla="*/ 97284 w 412750"/>
                <a:gd name="connsiteY54" fmla="*/ 367133 h 387350"/>
                <a:gd name="connsiteX55" fmla="*/ 92022 w 412750"/>
                <a:gd name="connsiteY55" fmla="*/ 369589 h 387350"/>
                <a:gd name="connsiteX56" fmla="*/ 92987 w 412750"/>
                <a:gd name="connsiteY56" fmla="*/ 361520 h 387350"/>
                <a:gd name="connsiteX57" fmla="*/ 98074 w 412750"/>
                <a:gd name="connsiteY57" fmla="*/ 355118 h 387350"/>
                <a:gd name="connsiteX58" fmla="*/ 87988 w 412750"/>
                <a:gd name="connsiteY58" fmla="*/ 344682 h 387350"/>
                <a:gd name="connsiteX59" fmla="*/ 85007 w 412750"/>
                <a:gd name="connsiteY59" fmla="*/ 337754 h 387350"/>
                <a:gd name="connsiteX60" fmla="*/ 79569 w 412750"/>
                <a:gd name="connsiteY60" fmla="*/ 332317 h 387350"/>
                <a:gd name="connsiteX61" fmla="*/ 74658 w 412750"/>
                <a:gd name="connsiteY61" fmla="*/ 331615 h 387350"/>
                <a:gd name="connsiteX62" fmla="*/ 68782 w 412750"/>
                <a:gd name="connsiteY62" fmla="*/ 335123 h 387350"/>
                <a:gd name="connsiteX63" fmla="*/ 60802 w 412750"/>
                <a:gd name="connsiteY63" fmla="*/ 338456 h 387350"/>
                <a:gd name="connsiteX64" fmla="*/ 54049 w 412750"/>
                <a:gd name="connsiteY64" fmla="*/ 343893 h 387350"/>
                <a:gd name="connsiteX65" fmla="*/ 43525 w 412750"/>
                <a:gd name="connsiteY65" fmla="*/ 341876 h 387350"/>
                <a:gd name="connsiteX66" fmla="*/ 36685 w 412750"/>
                <a:gd name="connsiteY66" fmla="*/ 335561 h 387350"/>
                <a:gd name="connsiteX67" fmla="*/ 32651 w 412750"/>
                <a:gd name="connsiteY67" fmla="*/ 334684 h 387350"/>
                <a:gd name="connsiteX68" fmla="*/ 26248 w 412750"/>
                <a:gd name="connsiteY68" fmla="*/ 338017 h 387350"/>
                <a:gd name="connsiteX69" fmla="*/ 22302 w 412750"/>
                <a:gd name="connsiteY69" fmla="*/ 338105 h 387350"/>
                <a:gd name="connsiteX70" fmla="*/ 20899 w 412750"/>
                <a:gd name="connsiteY70" fmla="*/ 328897 h 387350"/>
                <a:gd name="connsiteX71" fmla="*/ 22039 w 412750"/>
                <a:gd name="connsiteY71" fmla="*/ 321091 h 387350"/>
                <a:gd name="connsiteX72" fmla="*/ 19934 w 412750"/>
                <a:gd name="connsiteY72" fmla="*/ 311444 h 387350"/>
                <a:gd name="connsiteX73" fmla="*/ 10726 w 412750"/>
                <a:gd name="connsiteY73" fmla="*/ 304341 h 387350"/>
                <a:gd name="connsiteX74" fmla="*/ 5903 w 412750"/>
                <a:gd name="connsiteY74" fmla="*/ 289958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12750" h="387350">
                  <a:moveTo>
                    <a:pt x="4763" y="274260"/>
                  </a:moveTo>
                  <a:lnTo>
                    <a:pt x="13006" y="269700"/>
                  </a:lnTo>
                  <a:lnTo>
                    <a:pt x="17128" y="254791"/>
                  </a:lnTo>
                  <a:lnTo>
                    <a:pt x="24933" y="254177"/>
                  </a:lnTo>
                  <a:lnTo>
                    <a:pt x="42122" y="261193"/>
                  </a:lnTo>
                  <a:lnTo>
                    <a:pt x="55978" y="256194"/>
                  </a:lnTo>
                  <a:lnTo>
                    <a:pt x="65450" y="257861"/>
                  </a:lnTo>
                  <a:lnTo>
                    <a:pt x="69221" y="252248"/>
                  </a:lnTo>
                  <a:lnTo>
                    <a:pt x="167882" y="251897"/>
                  </a:lnTo>
                  <a:lnTo>
                    <a:pt x="173319" y="234094"/>
                  </a:lnTo>
                  <a:lnTo>
                    <a:pt x="169022" y="230937"/>
                  </a:lnTo>
                  <a:lnTo>
                    <a:pt x="157183" y="119735"/>
                  </a:lnTo>
                  <a:lnTo>
                    <a:pt x="145343" y="5201"/>
                  </a:lnTo>
                  <a:lnTo>
                    <a:pt x="182966" y="4763"/>
                  </a:lnTo>
                  <a:lnTo>
                    <a:pt x="265929" y="63082"/>
                  </a:lnTo>
                  <a:lnTo>
                    <a:pt x="348892" y="120525"/>
                  </a:lnTo>
                  <a:lnTo>
                    <a:pt x="354680" y="132715"/>
                  </a:lnTo>
                  <a:lnTo>
                    <a:pt x="370027" y="140169"/>
                  </a:lnTo>
                  <a:lnTo>
                    <a:pt x="381428" y="144379"/>
                  </a:lnTo>
                  <a:lnTo>
                    <a:pt x="381691" y="160866"/>
                  </a:lnTo>
                  <a:lnTo>
                    <a:pt x="408965" y="158323"/>
                  </a:lnTo>
                  <a:lnTo>
                    <a:pt x="409053" y="217519"/>
                  </a:lnTo>
                  <a:lnTo>
                    <a:pt x="395547" y="234533"/>
                  </a:lnTo>
                  <a:lnTo>
                    <a:pt x="393443" y="250231"/>
                  </a:lnTo>
                  <a:lnTo>
                    <a:pt x="371605" y="254177"/>
                  </a:lnTo>
                  <a:lnTo>
                    <a:pt x="338105" y="256370"/>
                  </a:lnTo>
                  <a:lnTo>
                    <a:pt x="328984" y="265403"/>
                  </a:lnTo>
                  <a:lnTo>
                    <a:pt x="313198" y="266367"/>
                  </a:lnTo>
                  <a:lnTo>
                    <a:pt x="297500" y="266455"/>
                  </a:lnTo>
                  <a:lnTo>
                    <a:pt x="291361" y="261632"/>
                  </a:lnTo>
                  <a:lnTo>
                    <a:pt x="277768" y="265227"/>
                  </a:lnTo>
                  <a:lnTo>
                    <a:pt x="254791" y="275751"/>
                  </a:lnTo>
                  <a:lnTo>
                    <a:pt x="250143" y="283644"/>
                  </a:lnTo>
                  <a:lnTo>
                    <a:pt x="231025" y="294869"/>
                  </a:lnTo>
                  <a:lnTo>
                    <a:pt x="227692" y="301359"/>
                  </a:lnTo>
                  <a:lnTo>
                    <a:pt x="217432" y="306446"/>
                  </a:lnTo>
                  <a:lnTo>
                    <a:pt x="205504" y="303113"/>
                  </a:lnTo>
                  <a:lnTo>
                    <a:pt x="198752" y="309252"/>
                  </a:lnTo>
                  <a:lnTo>
                    <a:pt x="195156" y="326441"/>
                  </a:lnTo>
                  <a:lnTo>
                    <a:pt x="175599" y="347138"/>
                  </a:lnTo>
                  <a:lnTo>
                    <a:pt x="176213" y="355557"/>
                  </a:lnTo>
                  <a:lnTo>
                    <a:pt x="169460" y="366168"/>
                  </a:lnTo>
                  <a:lnTo>
                    <a:pt x="171127" y="380551"/>
                  </a:lnTo>
                  <a:lnTo>
                    <a:pt x="160954" y="384234"/>
                  </a:lnTo>
                  <a:lnTo>
                    <a:pt x="155253" y="387391"/>
                  </a:lnTo>
                  <a:lnTo>
                    <a:pt x="151395" y="376780"/>
                  </a:lnTo>
                  <a:lnTo>
                    <a:pt x="144291" y="379586"/>
                  </a:lnTo>
                  <a:lnTo>
                    <a:pt x="140081" y="379060"/>
                  </a:lnTo>
                  <a:lnTo>
                    <a:pt x="135521" y="386339"/>
                  </a:lnTo>
                  <a:lnTo>
                    <a:pt x="116578" y="386076"/>
                  </a:lnTo>
                  <a:lnTo>
                    <a:pt x="109738" y="382392"/>
                  </a:lnTo>
                  <a:lnTo>
                    <a:pt x="106580" y="384673"/>
                  </a:lnTo>
                  <a:lnTo>
                    <a:pt x="99038" y="377481"/>
                  </a:lnTo>
                  <a:lnTo>
                    <a:pt x="100354" y="370115"/>
                  </a:lnTo>
                  <a:lnTo>
                    <a:pt x="97284" y="367133"/>
                  </a:lnTo>
                  <a:lnTo>
                    <a:pt x="92022" y="369589"/>
                  </a:lnTo>
                  <a:lnTo>
                    <a:pt x="92987" y="361520"/>
                  </a:lnTo>
                  <a:lnTo>
                    <a:pt x="98074" y="355118"/>
                  </a:lnTo>
                  <a:lnTo>
                    <a:pt x="87988" y="344682"/>
                  </a:lnTo>
                  <a:lnTo>
                    <a:pt x="85007" y="337754"/>
                  </a:lnTo>
                  <a:lnTo>
                    <a:pt x="79569" y="332317"/>
                  </a:lnTo>
                  <a:lnTo>
                    <a:pt x="74658" y="331615"/>
                  </a:lnTo>
                  <a:lnTo>
                    <a:pt x="68782" y="335123"/>
                  </a:lnTo>
                  <a:lnTo>
                    <a:pt x="60802" y="338456"/>
                  </a:lnTo>
                  <a:lnTo>
                    <a:pt x="54049" y="343893"/>
                  </a:lnTo>
                  <a:lnTo>
                    <a:pt x="43525" y="341876"/>
                  </a:lnTo>
                  <a:lnTo>
                    <a:pt x="36685" y="335561"/>
                  </a:lnTo>
                  <a:lnTo>
                    <a:pt x="32651" y="334684"/>
                  </a:lnTo>
                  <a:lnTo>
                    <a:pt x="26248" y="338017"/>
                  </a:lnTo>
                  <a:lnTo>
                    <a:pt x="22302" y="338105"/>
                  </a:lnTo>
                  <a:lnTo>
                    <a:pt x="20899" y="328897"/>
                  </a:lnTo>
                  <a:lnTo>
                    <a:pt x="22039" y="321091"/>
                  </a:lnTo>
                  <a:lnTo>
                    <a:pt x="19934" y="311444"/>
                  </a:lnTo>
                  <a:lnTo>
                    <a:pt x="10726" y="304341"/>
                  </a:lnTo>
                  <a:lnTo>
                    <a:pt x="5903" y="28995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5" name="Freeform: Shape 1610">
              <a:extLst>
                <a:ext uri="{FF2B5EF4-FFF2-40B4-BE49-F238E27FC236}">
                  <a16:creationId xmlns:a16="http://schemas.microsoft.com/office/drawing/2014/main" id="{A772EE94-44B0-9843-8B5E-85F609D4022A}"/>
                </a:ext>
              </a:extLst>
            </p:cNvPr>
            <p:cNvSpPr/>
            <p:nvPr/>
          </p:nvSpPr>
          <p:spPr>
            <a:xfrm>
              <a:off x="9607208" y="4288559"/>
              <a:ext cx="181110" cy="393268"/>
            </a:xfrm>
            <a:custGeom>
              <a:avLst/>
              <a:gdLst>
                <a:gd name="connsiteX0" fmla="*/ 182790 w 222250"/>
                <a:gd name="connsiteY0" fmla="*/ 223658 h 482600"/>
                <a:gd name="connsiteX1" fmla="*/ 168408 w 222250"/>
                <a:gd name="connsiteY1" fmla="*/ 234884 h 482600"/>
                <a:gd name="connsiteX2" fmla="*/ 151044 w 222250"/>
                <a:gd name="connsiteY2" fmla="*/ 236111 h 482600"/>
                <a:gd name="connsiteX3" fmla="*/ 139819 w 222250"/>
                <a:gd name="connsiteY3" fmla="*/ 264087 h 482600"/>
                <a:gd name="connsiteX4" fmla="*/ 129470 w 222250"/>
                <a:gd name="connsiteY4" fmla="*/ 268735 h 482600"/>
                <a:gd name="connsiteX5" fmla="*/ 141397 w 222250"/>
                <a:gd name="connsiteY5" fmla="*/ 291274 h 482600"/>
                <a:gd name="connsiteX6" fmla="*/ 157007 w 222250"/>
                <a:gd name="connsiteY6" fmla="*/ 309954 h 482600"/>
                <a:gd name="connsiteX7" fmla="*/ 167005 w 222250"/>
                <a:gd name="connsiteY7" fmla="*/ 326792 h 482600"/>
                <a:gd name="connsiteX8" fmla="*/ 158059 w 222250"/>
                <a:gd name="connsiteY8" fmla="*/ 348892 h 482600"/>
                <a:gd name="connsiteX9" fmla="*/ 149553 w 222250"/>
                <a:gd name="connsiteY9" fmla="*/ 353540 h 482600"/>
                <a:gd name="connsiteX10" fmla="*/ 155429 w 222250"/>
                <a:gd name="connsiteY10" fmla="*/ 366256 h 482600"/>
                <a:gd name="connsiteX11" fmla="*/ 171828 w 222250"/>
                <a:gd name="connsiteY11" fmla="*/ 386251 h 482600"/>
                <a:gd name="connsiteX12" fmla="*/ 174635 w 222250"/>
                <a:gd name="connsiteY12" fmla="*/ 400283 h 482600"/>
                <a:gd name="connsiteX13" fmla="*/ 174196 w 222250"/>
                <a:gd name="connsiteY13" fmla="*/ 411947 h 482600"/>
                <a:gd name="connsiteX14" fmla="*/ 183843 w 222250"/>
                <a:gd name="connsiteY14" fmla="*/ 434749 h 482600"/>
                <a:gd name="connsiteX15" fmla="*/ 170337 w 222250"/>
                <a:gd name="connsiteY15" fmla="*/ 457989 h 482600"/>
                <a:gd name="connsiteX16" fmla="*/ 158411 w 222250"/>
                <a:gd name="connsiteY16" fmla="*/ 483509 h 482600"/>
                <a:gd name="connsiteX17" fmla="*/ 156043 w 222250"/>
                <a:gd name="connsiteY17" fmla="*/ 465092 h 482600"/>
                <a:gd name="connsiteX18" fmla="*/ 163584 w 222250"/>
                <a:gd name="connsiteY18" fmla="*/ 445974 h 482600"/>
                <a:gd name="connsiteX19" fmla="*/ 155341 w 222250"/>
                <a:gd name="connsiteY19" fmla="*/ 431241 h 482600"/>
                <a:gd name="connsiteX20" fmla="*/ 157358 w 222250"/>
                <a:gd name="connsiteY20" fmla="*/ 403967 h 482600"/>
                <a:gd name="connsiteX21" fmla="*/ 147360 w 222250"/>
                <a:gd name="connsiteY21" fmla="*/ 390987 h 482600"/>
                <a:gd name="connsiteX22" fmla="*/ 139380 w 222250"/>
                <a:gd name="connsiteY22" fmla="*/ 360819 h 482600"/>
                <a:gd name="connsiteX23" fmla="*/ 134907 w 222250"/>
                <a:gd name="connsiteY23" fmla="*/ 328721 h 482600"/>
                <a:gd name="connsiteX24" fmla="*/ 124296 w 222250"/>
                <a:gd name="connsiteY24" fmla="*/ 307673 h 482600"/>
                <a:gd name="connsiteX25" fmla="*/ 108072 w 222250"/>
                <a:gd name="connsiteY25" fmla="*/ 320477 h 482600"/>
                <a:gd name="connsiteX26" fmla="*/ 80096 w 222250"/>
                <a:gd name="connsiteY26" fmla="*/ 338543 h 482600"/>
                <a:gd name="connsiteX27" fmla="*/ 66327 w 222250"/>
                <a:gd name="connsiteY27" fmla="*/ 336263 h 482600"/>
                <a:gd name="connsiteX28" fmla="*/ 51068 w 222250"/>
                <a:gd name="connsiteY28" fmla="*/ 330387 h 482600"/>
                <a:gd name="connsiteX29" fmla="*/ 59574 w 222250"/>
                <a:gd name="connsiteY29" fmla="*/ 298728 h 482600"/>
                <a:gd name="connsiteX30" fmla="*/ 54487 w 222250"/>
                <a:gd name="connsiteY30" fmla="*/ 274699 h 482600"/>
                <a:gd name="connsiteX31" fmla="*/ 35194 w 222250"/>
                <a:gd name="connsiteY31" fmla="*/ 244969 h 482600"/>
                <a:gd name="connsiteX32" fmla="*/ 38176 w 222250"/>
                <a:gd name="connsiteY32" fmla="*/ 235585 h 482600"/>
                <a:gd name="connsiteX33" fmla="*/ 23793 w 222250"/>
                <a:gd name="connsiteY33" fmla="*/ 232253 h 482600"/>
                <a:gd name="connsiteX34" fmla="*/ 6341 w 222250"/>
                <a:gd name="connsiteY34" fmla="*/ 211030 h 482600"/>
                <a:gd name="connsiteX35" fmla="*/ 4763 w 222250"/>
                <a:gd name="connsiteY35" fmla="*/ 189894 h 482600"/>
                <a:gd name="connsiteX36" fmla="*/ 13357 w 222250"/>
                <a:gd name="connsiteY36" fmla="*/ 193928 h 482600"/>
                <a:gd name="connsiteX37" fmla="*/ 13796 w 222250"/>
                <a:gd name="connsiteY37" fmla="*/ 175073 h 482600"/>
                <a:gd name="connsiteX38" fmla="*/ 25985 w 222250"/>
                <a:gd name="connsiteY38" fmla="*/ 168759 h 482600"/>
                <a:gd name="connsiteX39" fmla="*/ 23355 w 222250"/>
                <a:gd name="connsiteY39" fmla="*/ 157534 h 482600"/>
                <a:gd name="connsiteX40" fmla="*/ 28880 w 222250"/>
                <a:gd name="connsiteY40" fmla="*/ 148501 h 482600"/>
                <a:gd name="connsiteX41" fmla="*/ 29844 w 222250"/>
                <a:gd name="connsiteY41" fmla="*/ 120876 h 482600"/>
                <a:gd name="connsiteX42" fmla="*/ 49050 w 222250"/>
                <a:gd name="connsiteY42" fmla="*/ 127014 h 482600"/>
                <a:gd name="connsiteX43" fmla="*/ 60012 w 222250"/>
                <a:gd name="connsiteY43" fmla="*/ 104914 h 482600"/>
                <a:gd name="connsiteX44" fmla="*/ 61328 w 222250"/>
                <a:gd name="connsiteY44" fmla="*/ 91760 h 482600"/>
                <a:gd name="connsiteX45" fmla="*/ 74834 w 222250"/>
                <a:gd name="connsiteY45" fmla="*/ 68958 h 482600"/>
                <a:gd name="connsiteX46" fmla="*/ 74132 w 222250"/>
                <a:gd name="connsiteY46" fmla="*/ 53348 h 482600"/>
                <a:gd name="connsiteX47" fmla="*/ 105966 w 222250"/>
                <a:gd name="connsiteY47" fmla="*/ 34405 h 482600"/>
                <a:gd name="connsiteX48" fmla="*/ 123506 w 222250"/>
                <a:gd name="connsiteY48" fmla="*/ 39404 h 482600"/>
                <a:gd name="connsiteX49" fmla="*/ 121489 w 222250"/>
                <a:gd name="connsiteY49" fmla="*/ 22478 h 482600"/>
                <a:gd name="connsiteX50" fmla="*/ 130171 w 222250"/>
                <a:gd name="connsiteY50" fmla="*/ 17391 h 482600"/>
                <a:gd name="connsiteX51" fmla="*/ 128242 w 222250"/>
                <a:gd name="connsiteY51" fmla="*/ 6867 h 482600"/>
                <a:gd name="connsiteX52" fmla="*/ 142625 w 222250"/>
                <a:gd name="connsiteY52" fmla="*/ 4763 h 482600"/>
                <a:gd name="connsiteX53" fmla="*/ 150868 w 222250"/>
                <a:gd name="connsiteY53" fmla="*/ 21075 h 482600"/>
                <a:gd name="connsiteX54" fmla="*/ 161568 w 222250"/>
                <a:gd name="connsiteY54" fmla="*/ 27652 h 482600"/>
                <a:gd name="connsiteX55" fmla="*/ 162357 w 222250"/>
                <a:gd name="connsiteY55" fmla="*/ 48700 h 482600"/>
                <a:gd name="connsiteX56" fmla="*/ 161304 w 222250"/>
                <a:gd name="connsiteY56" fmla="*/ 71238 h 482600"/>
                <a:gd name="connsiteX57" fmla="*/ 138064 w 222250"/>
                <a:gd name="connsiteY57" fmla="*/ 93864 h 482600"/>
                <a:gd name="connsiteX58" fmla="*/ 135082 w 222250"/>
                <a:gd name="connsiteY58" fmla="*/ 125699 h 482600"/>
                <a:gd name="connsiteX59" fmla="*/ 161041 w 222250"/>
                <a:gd name="connsiteY59" fmla="*/ 121314 h 482600"/>
                <a:gd name="connsiteX60" fmla="*/ 166917 w 222250"/>
                <a:gd name="connsiteY60" fmla="*/ 145869 h 482600"/>
                <a:gd name="connsiteX61" fmla="*/ 182528 w 222250"/>
                <a:gd name="connsiteY61" fmla="*/ 151044 h 482600"/>
                <a:gd name="connsiteX62" fmla="*/ 175336 w 222250"/>
                <a:gd name="connsiteY62" fmla="*/ 172969 h 482600"/>
                <a:gd name="connsiteX63" fmla="*/ 193578 w 222250"/>
                <a:gd name="connsiteY63" fmla="*/ 182878 h 482600"/>
                <a:gd name="connsiteX64" fmla="*/ 204277 w 222250"/>
                <a:gd name="connsiteY64" fmla="*/ 187702 h 482600"/>
                <a:gd name="connsiteX65" fmla="*/ 222255 w 222250"/>
                <a:gd name="connsiteY65" fmla="*/ 180072 h 482600"/>
                <a:gd name="connsiteX66" fmla="*/ 223044 w 222250"/>
                <a:gd name="connsiteY66" fmla="*/ 190947 h 482600"/>
                <a:gd name="connsiteX67" fmla="*/ 202084 w 222250"/>
                <a:gd name="connsiteY67" fmla="*/ 207960 h 482600"/>
                <a:gd name="connsiteX68" fmla="*/ 196823 w 222250"/>
                <a:gd name="connsiteY68" fmla="*/ 217607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22250" h="482600">
                  <a:moveTo>
                    <a:pt x="182790" y="223658"/>
                  </a:moveTo>
                  <a:lnTo>
                    <a:pt x="168408" y="234884"/>
                  </a:lnTo>
                  <a:lnTo>
                    <a:pt x="151044" y="236111"/>
                  </a:lnTo>
                  <a:lnTo>
                    <a:pt x="139819" y="264087"/>
                  </a:lnTo>
                  <a:lnTo>
                    <a:pt x="129470" y="268735"/>
                  </a:lnTo>
                  <a:lnTo>
                    <a:pt x="141397" y="291274"/>
                  </a:lnTo>
                  <a:lnTo>
                    <a:pt x="157007" y="309954"/>
                  </a:lnTo>
                  <a:lnTo>
                    <a:pt x="167005" y="326792"/>
                  </a:lnTo>
                  <a:lnTo>
                    <a:pt x="158059" y="348892"/>
                  </a:lnTo>
                  <a:lnTo>
                    <a:pt x="149553" y="353540"/>
                  </a:lnTo>
                  <a:lnTo>
                    <a:pt x="155429" y="366256"/>
                  </a:lnTo>
                  <a:lnTo>
                    <a:pt x="171828" y="386251"/>
                  </a:lnTo>
                  <a:lnTo>
                    <a:pt x="174635" y="400283"/>
                  </a:lnTo>
                  <a:lnTo>
                    <a:pt x="174196" y="411947"/>
                  </a:lnTo>
                  <a:lnTo>
                    <a:pt x="183843" y="434749"/>
                  </a:lnTo>
                  <a:lnTo>
                    <a:pt x="170337" y="457989"/>
                  </a:lnTo>
                  <a:lnTo>
                    <a:pt x="158411" y="483509"/>
                  </a:lnTo>
                  <a:lnTo>
                    <a:pt x="156043" y="465092"/>
                  </a:lnTo>
                  <a:lnTo>
                    <a:pt x="163584" y="445974"/>
                  </a:lnTo>
                  <a:lnTo>
                    <a:pt x="155341" y="431241"/>
                  </a:lnTo>
                  <a:lnTo>
                    <a:pt x="157358" y="403967"/>
                  </a:lnTo>
                  <a:lnTo>
                    <a:pt x="147360" y="390987"/>
                  </a:lnTo>
                  <a:lnTo>
                    <a:pt x="139380" y="360819"/>
                  </a:lnTo>
                  <a:lnTo>
                    <a:pt x="134907" y="328721"/>
                  </a:lnTo>
                  <a:lnTo>
                    <a:pt x="124296" y="307673"/>
                  </a:lnTo>
                  <a:lnTo>
                    <a:pt x="108072" y="320477"/>
                  </a:lnTo>
                  <a:lnTo>
                    <a:pt x="80096" y="338543"/>
                  </a:lnTo>
                  <a:lnTo>
                    <a:pt x="66327" y="336263"/>
                  </a:lnTo>
                  <a:lnTo>
                    <a:pt x="51068" y="330387"/>
                  </a:lnTo>
                  <a:lnTo>
                    <a:pt x="59574" y="298728"/>
                  </a:lnTo>
                  <a:lnTo>
                    <a:pt x="54487" y="274699"/>
                  </a:lnTo>
                  <a:lnTo>
                    <a:pt x="35194" y="244969"/>
                  </a:lnTo>
                  <a:lnTo>
                    <a:pt x="38176" y="235585"/>
                  </a:lnTo>
                  <a:lnTo>
                    <a:pt x="23793" y="232253"/>
                  </a:lnTo>
                  <a:lnTo>
                    <a:pt x="6341" y="211030"/>
                  </a:lnTo>
                  <a:lnTo>
                    <a:pt x="4763" y="189894"/>
                  </a:lnTo>
                  <a:lnTo>
                    <a:pt x="13357" y="193928"/>
                  </a:lnTo>
                  <a:lnTo>
                    <a:pt x="13796" y="175073"/>
                  </a:lnTo>
                  <a:lnTo>
                    <a:pt x="25985" y="168759"/>
                  </a:lnTo>
                  <a:lnTo>
                    <a:pt x="23355" y="157534"/>
                  </a:lnTo>
                  <a:lnTo>
                    <a:pt x="28880" y="148501"/>
                  </a:lnTo>
                  <a:lnTo>
                    <a:pt x="29844" y="120876"/>
                  </a:lnTo>
                  <a:lnTo>
                    <a:pt x="49050" y="127014"/>
                  </a:lnTo>
                  <a:lnTo>
                    <a:pt x="60012" y="104914"/>
                  </a:lnTo>
                  <a:lnTo>
                    <a:pt x="61328" y="91760"/>
                  </a:lnTo>
                  <a:lnTo>
                    <a:pt x="74834" y="68958"/>
                  </a:lnTo>
                  <a:lnTo>
                    <a:pt x="74132" y="53348"/>
                  </a:lnTo>
                  <a:lnTo>
                    <a:pt x="105966" y="34405"/>
                  </a:lnTo>
                  <a:lnTo>
                    <a:pt x="123506" y="39404"/>
                  </a:lnTo>
                  <a:lnTo>
                    <a:pt x="121489" y="22478"/>
                  </a:lnTo>
                  <a:lnTo>
                    <a:pt x="130171" y="17391"/>
                  </a:lnTo>
                  <a:lnTo>
                    <a:pt x="128242" y="6867"/>
                  </a:lnTo>
                  <a:lnTo>
                    <a:pt x="142625" y="4763"/>
                  </a:lnTo>
                  <a:lnTo>
                    <a:pt x="150868" y="21075"/>
                  </a:lnTo>
                  <a:lnTo>
                    <a:pt x="161568" y="27652"/>
                  </a:lnTo>
                  <a:lnTo>
                    <a:pt x="162357" y="48700"/>
                  </a:lnTo>
                  <a:lnTo>
                    <a:pt x="161304" y="71238"/>
                  </a:lnTo>
                  <a:lnTo>
                    <a:pt x="138064" y="93864"/>
                  </a:lnTo>
                  <a:lnTo>
                    <a:pt x="135082" y="125699"/>
                  </a:lnTo>
                  <a:lnTo>
                    <a:pt x="161041" y="121314"/>
                  </a:lnTo>
                  <a:lnTo>
                    <a:pt x="166917" y="145869"/>
                  </a:lnTo>
                  <a:lnTo>
                    <a:pt x="182528" y="151044"/>
                  </a:lnTo>
                  <a:lnTo>
                    <a:pt x="175336" y="172969"/>
                  </a:lnTo>
                  <a:lnTo>
                    <a:pt x="193578" y="182878"/>
                  </a:lnTo>
                  <a:lnTo>
                    <a:pt x="204277" y="187702"/>
                  </a:lnTo>
                  <a:lnTo>
                    <a:pt x="222255" y="180072"/>
                  </a:lnTo>
                  <a:lnTo>
                    <a:pt x="223044" y="190947"/>
                  </a:lnTo>
                  <a:lnTo>
                    <a:pt x="202084" y="207960"/>
                  </a:lnTo>
                  <a:lnTo>
                    <a:pt x="196823" y="21760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6" name="Freeform: Shape 1611">
              <a:extLst>
                <a:ext uri="{FF2B5EF4-FFF2-40B4-BE49-F238E27FC236}">
                  <a16:creationId xmlns:a16="http://schemas.microsoft.com/office/drawing/2014/main" id="{F1EAC535-1DF1-B049-8774-77665EFABCF1}"/>
                </a:ext>
              </a:extLst>
            </p:cNvPr>
            <p:cNvSpPr/>
            <p:nvPr/>
          </p:nvSpPr>
          <p:spPr>
            <a:xfrm>
              <a:off x="9515947" y="3657880"/>
              <a:ext cx="646822" cy="310474"/>
            </a:xfrm>
            <a:custGeom>
              <a:avLst/>
              <a:gdLst>
                <a:gd name="connsiteX0" fmla="*/ 4763 w 793750"/>
                <a:gd name="connsiteY0" fmla="*/ 111229 h 381000"/>
                <a:gd name="connsiteX1" fmla="*/ 30721 w 793750"/>
                <a:gd name="connsiteY1" fmla="*/ 104739 h 381000"/>
                <a:gd name="connsiteX2" fmla="*/ 77640 w 793750"/>
                <a:gd name="connsiteY2" fmla="*/ 71940 h 381000"/>
                <a:gd name="connsiteX3" fmla="*/ 115087 w 793750"/>
                <a:gd name="connsiteY3" fmla="*/ 53786 h 381000"/>
                <a:gd name="connsiteX4" fmla="*/ 136398 w 793750"/>
                <a:gd name="connsiteY4" fmla="*/ 65625 h 381000"/>
                <a:gd name="connsiteX5" fmla="*/ 162094 w 793750"/>
                <a:gd name="connsiteY5" fmla="*/ 66151 h 381000"/>
                <a:gd name="connsiteX6" fmla="*/ 178493 w 793750"/>
                <a:gd name="connsiteY6" fmla="*/ 84130 h 381000"/>
                <a:gd name="connsiteX7" fmla="*/ 203049 w 793750"/>
                <a:gd name="connsiteY7" fmla="*/ 85445 h 381000"/>
                <a:gd name="connsiteX8" fmla="*/ 238655 w 793750"/>
                <a:gd name="connsiteY8" fmla="*/ 95004 h 381000"/>
                <a:gd name="connsiteX9" fmla="*/ 262509 w 793750"/>
                <a:gd name="connsiteY9" fmla="*/ 68432 h 381000"/>
                <a:gd name="connsiteX10" fmla="*/ 252511 w 793750"/>
                <a:gd name="connsiteY10" fmla="*/ 45630 h 381000"/>
                <a:gd name="connsiteX11" fmla="*/ 278032 w 793750"/>
                <a:gd name="connsiteY11" fmla="*/ 4763 h 381000"/>
                <a:gd name="connsiteX12" fmla="*/ 305569 w 793750"/>
                <a:gd name="connsiteY12" fmla="*/ 21162 h 381000"/>
                <a:gd name="connsiteX13" fmla="*/ 327844 w 793750"/>
                <a:gd name="connsiteY13" fmla="*/ 25810 h 381000"/>
                <a:gd name="connsiteX14" fmla="*/ 356785 w 793750"/>
                <a:gd name="connsiteY14" fmla="*/ 35896 h 381000"/>
                <a:gd name="connsiteX15" fmla="*/ 361433 w 793750"/>
                <a:gd name="connsiteY15" fmla="*/ 65011 h 381000"/>
                <a:gd name="connsiteX16" fmla="*/ 396425 w 793750"/>
                <a:gd name="connsiteY16" fmla="*/ 81148 h 381000"/>
                <a:gd name="connsiteX17" fmla="*/ 419664 w 793750"/>
                <a:gd name="connsiteY17" fmla="*/ 74045 h 381000"/>
                <a:gd name="connsiteX18" fmla="*/ 450710 w 793750"/>
                <a:gd name="connsiteY18" fmla="*/ 69046 h 381000"/>
                <a:gd name="connsiteX19" fmla="*/ 475353 w 793750"/>
                <a:gd name="connsiteY19" fmla="*/ 74132 h 381000"/>
                <a:gd name="connsiteX20" fmla="*/ 499470 w 793750"/>
                <a:gd name="connsiteY20" fmla="*/ 92461 h 381000"/>
                <a:gd name="connsiteX21" fmla="*/ 514379 w 793750"/>
                <a:gd name="connsiteY21" fmla="*/ 111755 h 381000"/>
                <a:gd name="connsiteX22" fmla="*/ 537181 w 793750"/>
                <a:gd name="connsiteY22" fmla="*/ 111404 h 381000"/>
                <a:gd name="connsiteX23" fmla="*/ 568139 w 793750"/>
                <a:gd name="connsiteY23" fmla="*/ 117455 h 381000"/>
                <a:gd name="connsiteX24" fmla="*/ 590764 w 793750"/>
                <a:gd name="connsiteY24" fmla="*/ 108159 h 381000"/>
                <a:gd name="connsiteX25" fmla="*/ 623125 w 793750"/>
                <a:gd name="connsiteY25" fmla="*/ 101933 h 381000"/>
                <a:gd name="connsiteX26" fmla="*/ 659169 w 793750"/>
                <a:gd name="connsiteY26" fmla="*/ 75097 h 381000"/>
                <a:gd name="connsiteX27" fmla="*/ 673903 w 793750"/>
                <a:gd name="connsiteY27" fmla="*/ 79219 h 381000"/>
                <a:gd name="connsiteX28" fmla="*/ 686794 w 793750"/>
                <a:gd name="connsiteY28" fmla="*/ 92023 h 381000"/>
                <a:gd name="connsiteX29" fmla="*/ 716086 w 793750"/>
                <a:gd name="connsiteY29" fmla="*/ 88865 h 381000"/>
                <a:gd name="connsiteX30" fmla="*/ 704159 w 793750"/>
                <a:gd name="connsiteY30" fmla="*/ 117367 h 381000"/>
                <a:gd name="connsiteX31" fmla="*/ 686794 w 793750"/>
                <a:gd name="connsiteY31" fmla="*/ 154376 h 381000"/>
                <a:gd name="connsiteX32" fmla="*/ 693109 w 793750"/>
                <a:gd name="connsiteY32" fmla="*/ 169373 h 381000"/>
                <a:gd name="connsiteX33" fmla="*/ 707053 w 793750"/>
                <a:gd name="connsiteY33" fmla="*/ 164725 h 381000"/>
                <a:gd name="connsiteX34" fmla="*/ 731258 w 793750"/>
                <a:gd name="connsiteY34" fmla="*/ 170425 h 381000"/>
                <a:gd name="connsiteX35" fmla="*/ 750200 w 793750"/>
                <a:gd name="connsiteY35" fmla="*/ 156920 h 381000"/>
                <a:gd name="connsiteX36" fmla="*/ 769932 w 793750"/>
                <a:gd name="connsiteY36" fmla="*/ 168584 h 381000"/>
                <a:gd name="connsiteX37" fmla="*/ 792208 w 793750"/>
                <a:gd name="connsiteY37" fmla="*/ 193928 h 381000"/>
                <a:gd name="connsiteX38" fmla="*/ 789490 w 793750"/>
                <a:gd name="connsiteY38" fmla="*/ 206645 h 381000"/>
                <a:gd name="connsiteX39" fmla="*/ 770108 w 793750"/>
                <a:gd name="connsiteY39" fmla="*/ 202610 h 381000"/>
                <a:gd name="connsiteX40" fmla="*/ 734415 w 793750"/>
                <a:gd name="connsiteY40" fmla="*/ 207346 h 381000"/>
                <a:gd name="connsiteX41" fmla="*/ 717051 w 793750"/>
                <a:gd name="connsiteY41" fmla="*/ 217519 h 381000"/>
                <a:gd name="connsiteX42" fmla="*/ 699072 w 793750"/>
                <a:gd name="connsiteY42" fmla="*/ 240847 h 381000"/>
                <a:gd name="connsiteX43" fmla="*/ 661537 w 793750"/>
                <a:gd name="connsiteY43" fmla="*/ 254440 h 381000"/>
                <a:gd name="connsiteX44" fmla="*/ 637069 w 793750"/>
                <a:gd name="connsiteY44" fmla="*/ 272857 h 381000"/>
                <a:gd name="connsiteX45" fmla="*/ 611812 w 793750"/>
                <a:gd name="connsiteY45" fmla="*/ 265841 h 381000"/>
                <a:gd name="connsiteX46" fmla="*/ 597956 w 793750"/>
                <a:gd name="connsiteY46" fmla="*/ 262684 h 381000"/>
                <a:gd name="connsiteX47" fmla="*/ 585064 w 793750"/>
                <a:gd name="connsiteY47" fmla="*/ 284960 h 381000"/>
                <a:gd name="connsiteX48" fmla="*/ 592869 w 793750"/>
                <a:gd name="connsiteY48" fmla="*/ 298114 h 381000"/>
                <a:gd name="connsiteX49" fmla="*/ 596903 w 793750"/>
                <a:gd name="connsiteY49" fmla="*/ 309340 h 381000"/>
                <a:gd name="connsiteX50" fmla="*/ 579627 w 793750"/>
                <a:gd name="connsiteY50" fmla="*/ 320740 h 381000"/>
                <a:gd name="connsiteX51" fmla="*/ 562000 w 793750"/>
                <a:gd name="connsiteY51" fmla="*/ 338719 h 381000"/>
                <a:gd name="connsiteX52" fmla="*/ 533322 w 793750"/>
                <a:gd name="connsiteY52" fmla="*/ 350383 h 381000"/>
                <a:gd name="connsiteX53" fmla="*/ 496401 w 793750"/>
                <a:gd name="connsiteY53" fmla="*/ 351698 h 381000"/>
                <a:gd name="connsiteX54" fmla="*/ 456673 w 793750"/>
                <a:gd name="connsiteY54" fmla="*/ 363186 h 381000"/>
                <a:gd name="connsiteX55" fmla="*/ 428084 w 793750"/>
                <a:gd name="connsiteY55" fmla="*/ 380814 h 381000"/>
                <a:gd name="connsiteX56" fmla="*/ 417209 w 793750"/>
                <a:gd name="connsiteY56" fmla="*/ 370641 h 381000"/>
                <a:gd name="connsiteX57" fmla="*/ 387479 w 793750"/>
                <a:gd name="connsiteY57" fmla="*/ 370641 h 381000"/>
                <a:gd name="connsiteX58" fmla="*/ 351085 w 793750"/>
                <a:gd name="connsiteY58" fmla="*/ 350558 h 381000"/>
                <a:gd name="connsiteX59" fmla="*/ 326792 w 793750"/>
                <a:gd name="connsiteY59" fmla="*/ 345559 h 381000"/>
                <a:gd name="connsiteX60" fmla="*/ 294081 w 793750"/>
                <a:gd name="connsiteY60" fmla="*/ 350207 h 381000"/>
                <a:gd name="connsiteX61" fmla="*/ 243303 w 793750"/>
                <a:gd name="connsiteY61" fmla="*/ 342753 h 381000"/>
                <a:gd name="connsiteX62" fmla="*/ 216204 w 793750"/>
                <a:gd name="connsiteY62" fmla="*/ 343542 h 381000"/>
                <a:gd name="connsiteX63" fmla="*/ 201821 w 793750"/>
                <a:gd name="connsiteY63" fmla="*/ 323635 h 381000"/>
                <a:gd name="connsiteX64" fmla="*/ 190596 w 793750"/>
                <a:gd name="connsiteY64" fmla="*/ 292326 h 381000"/>
                <a:gd name="connsiteX65" fmla="*/ 175424 w 793750"/>
                <a:gd name="connsiteY65" fmla="*/ 288555 h 381000"/>
                <a:gd name="connsiteX66" fmla="*/ 145694 w 793750"/>
                <a:gd name="connsiteY66" fmla="*/ 267069 h 381000"/>
                <a:gd name="connsiteX67" fmla="*/ 112544 w 793750"/>
                <a:gd name="connsiteY67" fmla="*/ 262246 h 381000"/>
                <a:gd name="connsiteX68" fmla="*/ 83341 w 793750"/>
                <a:gd name="connsiteY68" fmla="*/ 256282 h 381000"/>
                <a:gd name="connsiteX69" fmla="*/ 74483 w 793750"/>
                <a:gd name="connsiteY69" fmla="*/ 241110 h 381000"/>
                <a:gd name="connsiteX70" fmla="*/ 83955 w 793750"/>
                <a:gd name="connsiteY70" fmla="*/ 199629 h 381000"/>
                <a:gd name="connsiteX71" fmla="*/ 67029 w 793750"/>
                <a:gd name="connsiteY71" fmla="*/ 170601 h 381000"/>
                <a:gd name="connsiteX72" fmla="*/ 31949 w 793750"/>
                <a:gd name="connsiteY72" fmla="*/ 156832 h 381000"/>
                <a:gd name="connsiteX73" fmla="*/ 11253 w 793750"/>
                <a:gd name="connsiteY73" fmla="*/ 13727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793750" h="381000">
                  <a:moveTo>
                    <a:pt x="4763" y="111229"/>
                  </a:moveTo>
                  <a:lnTo>
                    <a:pt x="30721" y="104739"/>
                  </a:lnTo>
                  <a:lnTo>
                    <a:pt x="77640" y="71940"/>
                  </a:lnTo>
                  <a:lnTo>
                    <a:pt x="115087" y="53786"/>
                  </a:lnTo>
                  <a:lnTo>
                    <a:pt x="136398" y="65625"/>
                  </a:lnTo>
                  <a:lnTo>
                    <a:pt x="162094" y="66151"/>
                  </a:lnTo>
                  <a:lnTo>
                    <a:pt x="178493" y="84130"/>
                  </a:lnTo>
                  <a:lnTo>
                    <a:pt x="203049" y="85445"/>
                  </a:lnTo>
                  <a:lnTo>
                    <a:pt x="238655" y="95004"/>
                  </a:lnTo>
                  <a:lnTo>
                    <a:pt x="262509" y="68432"/>
                  </a:lnTo>
                  <a:lnTo>
                    <a:pt x="252511" y="45630"/>
                  </a:lnTo>
                  <a:lnTo>
                    <a:pt x="278032" y="4763"/>
                  </a:lnTo>
                  <a:lnTo>
                    <a:pt x="305569" y="21162"/>
                  </a:lnTo>
                  <a:lnTo>
                    <a:pt x="327844" y="25810"/>
                  </a:lnTo>
                  <a:lnTo>
                    <a:pt x="356785" y="35896"/>
                  </a:lnTo>
                  <a:lnTo>
                    <a:pt x="361433" y="65011"/>
                  </a:lnTo>
                  <a:lnTo>
                    <a:pt x="396425" y="81148"/>
                  </a:lnTo>
                  <a:lnTo>
                    <a:pt x="419664" y="74045"/>
                  </a:lnTo>
                  <a:lnTo>
                    <a:pt x="450710" y="69046"/>
                  </a:lnTo>
                  <a:lnTo>
                    <a:pt x="475353" y="74132"/>
                  </a:lnTo>
                  <a:lnTo>
                    <a:pt x="499470" y="92461"/>
                  </a:lnTo>
                  <a:lnTo>
                    <a:pt x="514379" y="111755"/>
                  </a:lnTo>
                  <a:lnTo>
                    <a:pt x="537181" y="111404"/>
                  </a:lnTo>
                  <a:lnTo>
                    <a:pt x="568139" y="117455"/>
                  </a:lnTo>
                  <a:lnTo>
                    <a:pt x="590764" y="108159"/>
                  </a:lnTo>
                  <a:lnTo>
                    <a:pt x="623125" y="101933"/>
                  </a:lnTo>
                  <a:lnTo>
                    <a:pt x="659169" y="75097"/>
                  </a:lnTo>
                  <a:lnTo>
                    <a:pt x="673903" y="79219"/>
                  </a:lnTo>
                  <a:lnTo>
                    <a:pt x="686794" y="92023"/>
                  </a:lnTo>
                  <a:lnTo>
                    <a:pt x="716086" y="88865"/>
                  </a:lnTo>
                  <a:lnTo>
                    <a:pt x="704159" y="117367"/>
                  </a:lnTo>
                  <a:lnTo>
                    <a:pt x="686794" y="154376"/>
                  </a:lnTo>
                  <a:lnTo>
                    <a:pt x="693109" y="169373"/>
                  </a:lnTo>
                  <a:lnTo>
                    <a:pt x="707053" y="164725"/>
                  </a:lnTo>
                  <a:lnTo>
                    <a:pt x="731258" y="170425"/>
                  </a:lnTo>
                  <a:lnTo>
                    <a:pt x="750200" y="156920"/>
                  </a:lnTo>
                  <a:lnTo>
                    <a:pt x="769932" y="168584"/>
                  </a:lnTo>
                  <a:lnTo>
                    <a:pt x="792208" y="193928"/>
                  </a:lnTo>
                  <a:lnTo>
                    <a:pt x="789490" y="206645"/>
                  </a:lnTo>
                  <a:lnTo>
                    <a:pt x="770108" y="202610"/>
                  </a:lnTo>
                  <a:lnTo>
                    <a:pt x="734415" y="207346"/>
                  </a:lnTo>
                  <a:lnTo>
                    <a:pt x="717051" y="217519"/>
                  </a:lnTo>
                  <a:lnTo>
                    <a:pt x="699072" y="240847"/>
                  </a:lnTo>
                  <a:lnTo>
                    <a:pt x="661537" y="254440"/>
                  </a:lnTo>
                  <a:lnTo>
                    <a:pt x="637069" y="272857"/>
                  </a:lnTo>
                  <a:lnTo>
                    <a:pt x="611812" y="265841"/>
                  </a:lnTo>
                  <a:lnTo>
                    <a:pt x="597956" y="262684"/>
                  </a:lnTo>
                  <a:lnTo>
                    <a:pt x="585064" y="284960"/>
                  </a:lnTo>
                  <a:lnTo>
                    <a:pt x="592869" y="298114"/>
                  </a:lnTo>
                  <a:lnTo>
                    <a:pt x="596903" y="309340"/>
                  </a:lnTo>
                  <a:lnTo>
                    <a:pt x="579627" y="320740"/>
                  </a:lnTo>
                  <a:lnTo>
                    <a:pt x="562000" y="338719"/>
                  </a:lnTo>
                  <a:lnTo>
                    <a:pt x="533322" y="350383"/>
                  </a:lnTo>
                  <a:lnTo>
                    <a:pt x="496401" y="351698"/>
                  </a:lnTo>
                  <a:lnTo>
                    <a:pt x="456673" y="363186"/>
                  </a:lnTo>
                  <a:lnTo>
                    <a:pt x="428084" y="380814"/>
                  </a:lnTo>
                  <a:lnTo>
                    <a:pt x="417209" y="370641"/>
                  </a:lnTo>
                  <a:lnTo>
                    <a:pt x="387479" y="370641"/>
                  </a:lnTo>
                  <a:lnTo>
                    <a:pt x="351085" y="350558"/>
                  </a:lnTo>
                  <a:lnTo>
                    <a:pt x="326792" y="345559"/>
                  </a:lnTo>
                  <a:lnTo>
                    <a:pt x="294081" y="350207"/>
                  </a:lnTo>
                  <a:lnTo>
                    <a:pt x="243303" y="342753"/>
                  </a:lnTo>
                  <a:lnTo>
                    <a:pt x="216204" y="343542"/>
                  </a:lnTo>
                  <a:lnTo>
                    <a:pt x="201821" y="323635"/>
                  </a:lnTo>
                  <a:lnTo>
                    <a:pt x="190596" y="292326"/>
                  </a:lnTo>
                  <a:lnTo>
                    <a:pt x="175424" y="288555"/>
                  </a:lnTo>
                  <a:lnTo>
                    <a:pt x="145694" y="267069"/>
                  </a:lnTo>
                  <a:lnTo>
                    <a:pt x="112544" y="262246"/>
                  </a:lnTo>
                  <a:lnTo>
                    <a:pt x="83341" y="256282"/>
                  </a:lnTo>
                  <a:lnTo>
                    <a:pt x="74483" y="241110"/>
                  </a:lnTo>
                  <a:lnTo>
                    <a:pt x="83955" y="199629"/>
                  </a:lnTo>
                  <a:lnTo>
                    <a:pt x="67029" y="170601"/>
                  </a:lnTo>
                  <a:lnTo>
                    <a:pt x="31949" y="156832"/>
                  </a:lnTo>
                  <a:lnTo>
                    <a:pt x="11253" y="13727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7" name="Freeform: Shape 1612">
              <a:extLst>
                <a:ext uri="{FF2B5EF4-FFF2-40B4-BE49-F238E27FC236}">
                  <a16:creationId xmlns:a16="http://schemas.microsoft.com/office/drawing/2014/main" id="{71D9F179-A06D-3D4D-AD4B-D7A864A0E501}"/>
                </a:ext>
              </a:extLst>
            </p:cNvPr>
            <p:cNvSpPr/>
            <p:nvPr/>
          </p:nvSpPr>
          <p:spPr>
            <a:xfrm>
              <a:off x="7415734" y="4309784"/>
              <a:ext cx="248380" cy="279427"/>
            </a:xfrm>
            <a:custGeom>
              <a:avLst/>
              <a:gdLst>
                <a:gd name="connsiteX0" fmla="*/ 125085 w 304800"/>
                <a:gd name="connsiteY0" fmla="*/ 340297 h 342900"/>
                <a:gd name="connsiteX1" fmla="*/ 108861 w 304800"/>
                <a:gd name="connsiteY1" fmla="*/ 322933 h 342900"/>
                <a:gd name="connsiteX2" fmla="*/ 93952 w 304800"/>
                <a:gd name="connsiteY2" fmla="*/ 304253 h 342900"/>
                <a:gd name="connsiteX3" fmla="*/ 77640 w 304800"/>
                <a:gd name="connsiteY3" fmla="*/ 297500 h 342900"/>
                <a:gd name="connsiteX4" fmla="*/ 65888 w 304800"/>
                <a:gd name="connsiteY4" fmla="*/ 290046 h 342900"/>
                <a:gd name="connsiteX5" fmla="*/ 52120 w 304800"/>
                <a:gd name="connsiteY5" fmla="*/ 290309 h 342900"/>
                <a:gd name="connsiteX6" fmla="*/ 40193 w 304800"/>
                <a:gd name="connsiteY6" fmla="*/ 295834 h 342900"/>
                <a:gd name="connsiteX7" fmla="*/ 27915 w 304800"/>
                <a:gd name="connsiteY7" fmla="*/ 293642 h 342900"/>
                <a:gd name="connsiteX8" fmla="*/ 19496 w 304800"/>
                <a:gd name="connsiteY8" fmla="*/ 301797 h 342900"/>
                <a:gd name="connsiteX9" fmla="*/ 17391 w 304800"/>
                <a:gd name="connsiteY9" fmla="*/ 288117 h 342900"/>
                <a:gd name="connsiteX10" fmla="*/ 24232 w 304800"/>
                <a:gd name="connsiteY10" fmla="*/ 275488 h 342900"/>
                <a:gd name="connsiteX11" fmla="*/ 27301 w 304800"/>
                <a:gd name="connsiteY11" fmla="*/ 251371 h 342900"/>
                <a:gd name="connsiteX12" fmla="*/ 24582 w 304800"/>
                <a:gd name="connsiteY12" fmla="*/ 225851 h 342900"/>
                <a:gd name="connsiteX13" fmla="*/ 21600 w 304800"/>
                <a:gd name="connsiteY13" fmla="*/ 212959 h 342900"/>
                <a:gd name="connsiteX14" fmla="*/ 24056 w 304800"/>
                <a:gd name="connsiteY14" fmla="*/ 200067 h 342900"/>
                <a:gd name="connsiteX15" fmla="*/ 17742 w 304800"/>
                <a:gd name="connsiteY15" fmla="*/ 187614 h 342900"/>
                <a:gd name="connsiteX16" fmla="*/ 4763 w 304800"/>
                <a:gd name="connsiteY16" fmla="*/ 176389 h 342900"/>
                <a:gd name="connsiteX17" fmla="*/ 10112 w 304800"/>
                <a:gd name="connsiteY17" fmla="*/ 167619 h 342900"/>
                <a:gd name="connsiteX18" fmla="*/ 106405 w 304800"/>
                <a:gd name="connsiteY18" fmla="*/ 167794 h 342900"/>
                <a:gd name="connsiteX19" fmla="*/ 101757 w 304800"/>
                <a:gd name="connsiteY19" fmla="*/ 129645 h 342900"/>
                <a:gd name="connsiteX20" fmla="*/ 107808 w 304800"/>
                <a:gd name="connsiteY20" fmla="*/ 116052 h 342900"/>
                <a:gd name="connsiteX21" fmla="*/ 130785 w 304800"/>
                <a:gd name="connsiteY21" fmla="*/ 113684 h 342900"/>
                <a:gd name="connsiteX22" fmla="*/ 129996 w 304800"/>
                <a:gd name="connsiteY22" fmla="*/ 44753 h 342900"/>
                <a:gd name="connsiteX23" fmla="*/ 210766 w 304800"/>
                <a:gd name="connsiteY23" fmla="*/ 46244 h 342900"/>
                <a:gd name="connsiteX24" fmla="*/ 210766 w 304800"/>
                <a:gd name="connsiteY24" fmla="*/ 4763 h 342900"/>
                <a:gd name="connsiteX25" fmla="*/ 303288 w 304800"/>
                <a:gd name="connsiteY25" fmla="*/ 70800 h 342900"/>
                <a:gd name="connsiteX26" fmla="*/ 265666 w 304800"/>
                <a:gd name="connsiteY26" fmla="*/ 71238 h 342900"/>
                <a:gd name="connsiteX27" fmla="*/ 277505 w 304800"/>
                <a:gd name="connsiteY27" fmla="*/ 185772 h 342900"/>
                <a:gd name="connsiteX28" fmla="*/ 289344 w 304800"/>
                <a:gd name="connsiteY28" fmla="*/ 296974 h 342900"/>
                <a:gd name="connsiteX29" fmla="*/ 293642 w 304800"/>
                <a:gd name="connsiteY29" fmla="*/ 300131 h 342900"/>
                <a:gd name="connsiteX30" fmla="*/ 288204 w 304800"/>
                <a:gd name="connsiteY30" fmla="*/ 317934 h 342900"/>
                <a:gd name="connsiteX31" fmla="*/ 189543 w 304800"/>
                <a:gd name="connsiteY31" fmla="*/ 318285 h 342900"/>
                <a:gd name="connsiteX32" fmla="*/ 185772 w 304800"/>
                <a:gd name="connsiteY32" fmla="*/ 323898 h 342900"/>
                <a:gd name="connsiteX33" fmla="*/ 176301 w 304800"/>
                <a:gd name="connsiteY33" fmla="*/ 322231 h 342900"/>
                <a:gd name="connsiteX34" fmla="*/ 162445 w 304800"/>
                <a:gd name="connsiteY34" fmla="*/ 327230 h 342900"/>
                <a:gd name="connsiteX35" fmla="*/ 145256 w 304800"/>
                <a:gd name="connsiteY35" fmla="*/ 320214 h 342900"/>
                <a:gd name="connsiteX36" fmla="*/ 137450 w 304800"/>
                <a:gd name="connsiteY36" fmla="*/ 320828 h 342900"/>
                <a:gd name="connsiteX37" fmla="*/ 133329 w 304800"/>
                <a:gd name="connsiteY37" fmla="*/ 33573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4800" h="342900">
                  <a:moveTo>
                    <a:pt x="125085" y="340297"/>
                  </a:moveTo>
                  <a:lnTo>
                    <a:pt x="108861" y="322933"/>
                  </a:lnTo>
                  <a:lnTo>
                    <a:pt x="93952" y="304253"/>
                  </a:lnTo>
                  <a:lnTo>
                    <a:pt x="77640" y="297500"/>
                  </a:lnTo>
                  <a:lnTo>
                    <a:pt x="65888" y="290046"/>
                  </a:lnTo>
                  <a:lnTo>
                    <a:pt x="52120" y="290309"/>
                  </a:lnTo>
                  <a:lnTo>
                    <a:pt x="40193" y="295834"/>
                  </a:lnTo>
                  <a:lnTo>
                    <a:pt x="27915" y="293642"/>
                  </a:lnTo>
                  <a:lnTo>
                    <a:pt x="19496" y="301797"/>
                  </a:lnTo>
                  <a:lnTo>
                    <a:pt x="17391" y="288117"/>
                  </a:lnTo>
                  <a:lnTo>
                    <a:pt x="24232" y="275488"/>
                  </a:lnTo>
                  <a:lnTo>
                    <a:pt x="27301" y="251371"/>
                  </a:lnTo>
                  <a:lnTo>
                    <a:pt x="24582" y="225851"/>
                  </a:lnTo>
                  <a:lnTo>
                    <a:pt x="21600" y="212959"/>
                  </a:lnTo>
                  <a:lnTo>
                    <a:pt x="24056" y="200067"/>
                  </a:lnTo>
                  <a:lnTo>
                    <a:pt x="17742" y="187614"/>
                  </a:lnTo>
                  <a:lnTo>
                    <a:pt x="4763" y="176389"/>
                  </a:lnTo>
                  <a:lnTo>
                    <a:pt x="10112" y="167619"/>
                  </a:lnTo>
                  <a:lnTo>
                    <a:pt x="106405" y="167794"/>
                  </a:lnTo>
                  <a:lnTo>
                    <a:pt x="101757" y="129645"/>
                  </a:lnTo>
                  <a:lnTo>
                    <a:pt x="107808" y="116052"/>
                  </a:lnTo>
                  <a:lnTo>
                    <a:pt x="130785" y="113684"/>
                  </a:lnTo>
                  <a:lnTo>
                    <a:pt x="129996" y="44753"/>
                  </a:lnTo>
                  <a:lnTo>
                    <a:pt x="210766" y="46244"/>
                  </a:lnTo>
                  <a:lnTo>
                    <a:pt x="210766" y="4763"/>
                  </a:lnTo>
                  <a:lnTo>
                    <a:pt x="303288" y="70800"/>
                  </a:lnTo>
                  <a:lnTo>
                    <a:pt x="265666" y="71238"/>
                  </a:lnTo>
                  <a:lnTo>
                    <a:pt x="277505" y="185772"/>
                  </a:lnTo>
                  <a:lnTo>
                    <a:pt x="289344" y="296974"/>
                  </a:lnTo>
                  <a:lnTo>
                    <a:pt x="293642" y="300131"/>
                  </a:lnTo>
                  <a:lnTo>
                    <a:pt x="288204" y="317934"/>
                  </a:lnTo>
                  <a:lnTo>
                    <a:pt x="189543" y="318285"/>
                  </a:lnTo>
                  <a:lnTo>
                    <a:pt x="185772" y="323898"/>
                  </a:lnTo>
                  <a:lnTo>
                    <a:pt x="176301" y="322231"/>
                  </a:lnTo>
                  <a:lnTo>
                    <a:pt x="162445" y="327230"/>
                  </a:lnTo>
                  <a:lnTo>
                    <a:pt x="145256" y="320214"/>
                  </a:lnTo>
                  <a:lnTo>
                    <a:pt x="137450" y="320828"/>
                  </a:lnTo>
                  <a:lnTo>
                    <a:pt x="133329" y="33573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8" name="Freeform: Shape 1613">
              <a:extLst>
                <a:ext uri="{FF2B5EF4-FFF2-40B4-BE49-F238E27FC236}">
                  <a16:creationId xmlns:a16="http://schemas.microsoft.com/office/drawing/2014/main" id="{505911F7-65F6-1E44-9D4C-1F33409CBBC8}"/>
                </a:ext>
              </a:extLst>
            </p:cNvPr>
            <p:cNvSpPr/>
            <p:nvPr/>
          </p:nvSpPr>
          <p:spPr>
            <a:xfrm>
              <a:off x="8412670" y="5061953"/>
              <a:ext cx="67269" cy="160412"/>
            </a:xfrm>
            <a:custGeom>
              <a:avLst/>
              <a:gdLst>
                <a:gd name="connsiteX0" fmla="*/ 50717 w 82550"/>
                <a:gd name="connsiteY0" fmla="*/ 61591 h 196850"/>
                <a:gd name="connsiteX1" fmla="*/ 43876 w 82550"/>
                <a:gd name="connsiteY1" fmla="*/ 80534 h 196850"/>
                <a:gd name="connsiteX2" fmla="*/ 50717 w 82550"/>
                <a:gd name="connsiteY2" fmla="*/ 113158 h 196850"/>
                <a:gd name="connsiteX3" fmla="*/ 59311 w 82550"/>
                <a:gd name="connsiteY3" fmla="*/ 112807 h 196850"/>
                <a:gd name="connsiteX4" fmla="*/ 68169 w 82550"/>
                <a:gd name="connsiteY4" fmla="*/ 120876 h 196850"/>
                <a:gd name="connsiteX5" fmla="*/ 78430 w 82550"/>
                <a:gd name="connsiteY5" fmla="*/ 139117 h 196850"/>
                <a:gd name="connsiteX6" fmla="*/ 80534 w 82550"/>
                <a:gd name="connsiteY6" fmla="*/ 171741 h 196850"/>
                <a:gd name="connsiteX7" fmla="*/ 69923 w 82550"/>
                <a:gd name="connsiteY7" fmla="*/ 177090 h 196850"/>
                <a:gd name="connsiteX8" fmla="*/ 62381 w 82550"/>
                <a:gd name="connsiteY8" fmla="*/ 194718 h 196850"/>
                <a:gd name="connsiteX9" fmla="*/ 46332 w 82550"/>
                <a:gd name="connsiteY9" fmla="*/ 179020 h 196850"/>
                <a:gd name="connsiteX10" fmla="*/ 44578 w 82550"/>
                <a:gd name="connsiteY10" fmla="*/ 161129 h 196850"/>
                <a:gd name="connsiteX11" fmla="*/ 49752 w 82550"/>
                <a:gd name="connsiteY11" fmla="*/ 149290 h 196850"/>
                <a:gd name="connsiteX12" fmla="*/ 48261 w 82550"/>
                <a:gd name="connsiteY12" fmla="*/ 139205 h 196850"/>
                <a:gd name="connsiteX13" fmla="*/ 38615 w 82550"/>
                <a:gd name="connsiteY13" fmla="*/ 132802 h 196850"/>
                <a:gd name="connsiteX14" fmla="*/ 31774 w 82550"/>
                <a:gd name="connsiteY14" fmla="*/ 135083 h 196850"/>
                <a:gd name="connsiteX15" fmla="*/ 17654 w 82550"/>
                <a:gd name="connsiteY15" fmla="*/ 122980 h 196850"/>
                <a:gd name="connsiteX16" fmla="*/ 4763 w 82550"/>
                <a:gd name="connsiteY16" fmla="*/ 116491 h 196850"/>
                <a:gd name="connsiteX17" fmla="*/ 12217 w 82550"/>
                <a:gd name="connsiteY17" fmla="*/ 93163 h 196850"/>
                <a:gd name="connsiteX18" fmla="*/ 19935 w 82550"/>
                <a:gd name="connsiteY18" fmla="*/ 84480 h 196850"/>
                <a:gd name="connsiteX19" fmla="*/ 15199 w 82550"/>
                <a:gd name="connsiteY19" fmla="*/ 63784 h 196850"/>
                <a:gd name="connsiteX20" fmla="*/ 20110 w 82550"/>
                <a:gd name="connsiteY20" fmla="*/ 43613 h 196850"/>
                <a:gd name="connsiteX21" fmla="*/ 24320 w 82550"/>
                <a:gd name="connsiteY21" fmla="*/ 36860 h 196850"/>
                <a:gd name="connsiteX22" fmla="*/ 18093 w 82550"/>
                <a:gd name="connsiteY22" fmla="*/ 15813 h 196850"/>
                <a:gd name="connsiteX23" fmla="*/ 6517 w 82550"/>
                <a:gd name="connsiteY23" fmla="*/ 4763 h 196850"/>
                <a:gd name="connsiteX24" fmla="*/ 30546 w 82550"/>
                <a:gd name="connsiteY24" fmla="*/ 9323 h 196850"/>
                <a:gd name="connsiteX25" fmla="*/ 35545 w 82550"/>
                <a:gd name="connsiteY25" fmla="*/ 16163 h 196850"/>
                <a:gd name="connsiteX26" fmla="*/ 43876 w 82550"/>
                <a:gd name="connsiteY26" fmla="*/ 27739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550" h="196850">
                  <a:moveTo>
                    <a:pt x="50717" y="61591"/>
                  </a:moveTo>
                  <a:lnTo>
                    <a:pt x="43876" y="80534"/>
                  </a:lnTo>
                  <a:lnTo>
                    <a:pt x="50717" y="113158"/>
                  </a:lnTo>
                  <a:lnTo>
                    <a:pt x="59311" y="112807"/>
                  </a:lnTo>
                  <a:lnTo>
                    <a:pt x="68169" y="120876"/>
                  </a:lnTo>
                  <a:lnTo>
                    <a:pt x="78430" y="139117"/>
                  </a:lnTo>
                  <a:lnTo>
                    <a:pt x="80534" y="171741"/>
                  </a:lnTo>
                  <a:lnTo>
                    <a:pt x="69923" y="177090"/>
                  </a:lnTo>
                  <a:lnTo>
                    <a:pt x="62381" y="194718"/>
                  </a:lnTo>
                  <a:lnTo>
                    <a:pt x="46332" y="179020"/>
                  </a:lnTo>
                  <a:lnTo>
                    <a:pt x="44578" y="161129"/>
                  </a:lnTo>
                  <a:lnTo>
                    <a:pt x="49752" y="149290"/>
                  </a:lnTo>
                  <a:lnTo>
                    <a:pt x="48261" y="139205"/>
                  </a:lnTo>
                  <a:lnTo>
                    <a:pt x="38615" y="132802"/>
                  </a:lnTo>
                  <a:lnTo>
                    <a:pt x="31774" y="135083"/>
                  </a:lnTo>
                  <a:lnTo>
                    <a:pt x="17654" y="122980"/>
                  </a:lnTo>
                  <a:lnTo>
                    <a:pt x="4763" y="116491"/>
                  </a:lnTo>
                  <a:lnTo>
                    <a:pt x="12217" y="93163"/>
                  </a:lnTo>
                  <a:lnTo>
                    <a:pt x="19935" y="84480"/>
                  </a:lnTo>
                  <a:lnTo>
                    <a:pt x="15199" y="63784"/>
                  </a:lnTo>
                  <a:lnTo>
                    <a:pt x="20110" y="43613"/>
                  </a:lnTo>
                  <a:lnTo>
                    <a:pt x="24320" y="36860"/>
                  </a:lnTo>
                  <a:lnTo>
                    <a:pt x="18093" y="15813"/>
                  </a:lnTo>
                  <a:lnTo>
                    <a:pt x="6517" y="4763"/>
                  </a:lnTo>
                  <a:lnTo>
                    <a:pt x="30546" y="9323"/>
                  </a:lnTo>
                  <a:lnTo>
                    <a:pt x="35545" y="16163"/>
                  </a:lnTo>
                  <a:lnTo>
                    <a:pt x="43876" y="2773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9" name="Freeform: Shape 1614">
              <a:extLst>
                <a:ext uri="{FF2B5EF4-FFF2-40B4-BE49-F238E27FC236}">
                  <a16:creationId xmlns:a16="http://schemas.microsoft.com/office/drawing/2014/main" id="{65BF5A8D-0D8D-EB4A-BE36-09BB626FECDE}"/>
                </a:ext>
              </a:extLst>
            </p:cNvPr>
            <p:cNvSpPr/>
            <p:nvPr/>
          </p:nvSpPr>
          <p:spPr>
            <a:xfrm>
              <a:off x="5410641" y="4187078"/>
              <a:ext cx="610600" cy="403617"/>
            </a:xfrm>
            <a:custGeom>
              <a:avLst/>
              <a:gdLst>
                <a:gd name="connsiteX0" fmla="*/ 496313 w 749300"/>
                <a:gd name="connsiteY0" fmla="*/ 197085 h 495300"/>
                <a:gd name="connsiteX1" fmla="*/ 486754 w 749300"/>
                <a:gd name="connsiteY1" fmla="*/ 220852 h 495300"/>
                <a:gd name="connsiteX2" fmla="*/ 482457 w 749300"/>
                <a:gd name="connsiteY2" fmla="*/ 240233 h 495300"/>
                <a:gd name="connsiteX3" fmla="*/ 480615 w 749300"/>
                <a:gd name="connsiteY3" fmla="*/ 276014 h 495300"/>
                <a:gd name="connsiteX4" fmla="*/ 478247 w 749300"/>
                <a:gd name="connsiteY4" fmla="*/ 288906 h 495300"/>
                <a:gd name="connsiteX5" fmla="*/ 482544 w 749300"/>
                <a:gd name="connsiteY5" fmla="*/ 303288 h 495300"/>
                <a:gd name="connsiteX6" fmla="*/ 490174 w 749300"/>
                <a:gd name="connsiteY6" fmla="*/ 316180 h 495300"/>
                <a:gd name="connsiteX7" fmla="*/ 495085 w 749300"/>
                <a:gd name="connsiteY7" fmla="*/ 336438 h 495300"/>
                <a:gd name="connsiteX8" fmla="*/ 511397 w 749300"/>
                <a:gd name="connsiteY8" fmla="*/ 355820 h 495300"/>
                <a:gd name="connsiteX9" fmla="*/ 517097 w 749300"/>
                <a:gd name="connsiteY9" fmla="*/ 370641 h 495300"/>
                <a:gd name="connsiteX10" fmla="*/ 526744 w 749300"/>
                <a:gd name="connsiteY10" fmla="*/ 383357 h 495300"/>
                <a:gd name="connsiteX11" fmla="*/ 552879 w 749300"/>
                <a:gd name="connsiteY11" fmla="*/ 390285 h 495300"/>
                <a:gd name="connsiteX12" fmla="*/ 563052 w 749300"/>
                <a:gd name="connsiteY12" fmla="*/ 400985 h 495300"/>
                <a:gd name="connsiteX13" fmla="*/ 584625 w 749300"/>
                <a:gd name="connsiteY13" fmla="*/ 393793 h 495300"/>
                <a:gd name="connsiteX14" fmla="*/ 603305 w 749300"/>
                <a:gd name="connsiteY14" fmla="*/ 391250 h 495300"/>
                <a:gd name="connsiteX15" fmla="*/ 621722 w 749300"/>
                <a:gd name="connsiteY15" fmla="*/ 386602 h 495300"/>
                <a:gd name="connsiteX16" fmla="*/ 637245 w 749300"/>
                <a:gd name="connsiteY16" fmla="*/ 382129 h 495300"/>
                <a:gd name="connsiteX17" fmla="*/ 652855 w 749300"/>
                <a:gd name="connsiteY17" fmla="*/ 371605 h 495300"/>
                <a:gd name="connsiteX18" fmla="*/ 658731 w 749300"/>
                <a:gd name="connsiteY18" fmla="*/ 356434 h 495300"/>
                <a:gd name="connsiteX19" fmla="*/ 660748 w 749300"/>
                <a:gd name="connsiteY19" fmla="*/ 334597 h 495300"/>
                <a:gd name="connsiteX20" fmla="*/ 665045 w 749300"/>
                <a:gd name="connsiteY20" fmla="*/ 326967 h 495300"/>
                <a:gd name="connsiteX21" fmla="*/ 681620 w 749300"/>
                <a:gd name="connsiteY21" fmla="*/ 320039 h 495300"/>
                <a:gd name="connsiteX22" fmla="*/ 707667 w 749300"/>
                <a:gd name="connsiteY22" fmla="*/ 313987 h 495300"/>
                <a:gd name="connsiteX23" fmla="*/ 729416 w 749300"/>
                <a:gd name="connsiteY23" fmla="*/ 314864 h 495300"/>
                <a:gd name="connsiteX24" fmla="*/ 744324 w 749300"/>
                <a:gd name="connsiteY24" fmla="*/ 312672 h 495300"/>
                <a:gd name="connsiteX25" fmla="*/ 750200 w 749300"/>
                <a:gd name="connsiteY25" fmla="*/ 318197 h 495300"/>
                <a:gd name="connsiteX26" fmla="*/ 749411 w 749300"/>
                <a:gd name="connsiteY26" fmla="*/ 330826 h 495300"/>
                <a:gd name="connsiteX27" fmla="*/ 736169 w 749300"/>
                <a:gd name="connsiteY27" fmla="*/ 346348 h 495300"/>
                <a:gd name="connsiteX28" fmla="*/ 730380 w 749300"/>
                <a:gd name="connsiteY28" fmla="*/ 362222 h 495300"/>
                <a:gd name="connsiteX29" fmla="*/ 734853 w 749300"/>
                <a:gd name="connsiteY29" fmla="*/ 366694 h 495300"/>
                <a:gd name="connsiteX30" fmla="*/ 731170 w 749300"/>
                <a:gd name="connsiteY30" fmla="*/ 377920 h 495300"/>
                <a:gd name="connsiteX31" fmla="*/ 725031 w 749300"/>
                <a:gd name="connsiteY31" fmla="*/ 398003 h 495300"/>
                <a:gd name="connsiteX32" fmla="*/ 718804 w 749300"/>
                <a:gd name="connsiteY32" fmla="*/ 391425 h 495300"/>
                <a:gd name="connsiteX33" fmla="*/ 713630 w 749300"/>
                <a:gd name="connsiteY33" fmla="*/ 391864 h 495300"/>
                <a:gd name="connsiteX34" fmla="*/ 708982 w 749300"/>
                <a:gd name="connsiteY34" fmla="*/ 392215 h 495300"/>
                <a:gd name="connsiteX35" fmla="*/ 700212 w 749300"/>
                <a:gd name="connsiteY35" fmla="*/ 407737 h 495300"/>
                <a:gd name="connsiteX36" fmla="*/ 695740 w 749300"/>
                <a:gd name="connsiteY36" fmla="*/ 404668 h 495300"/>
                <a:gd name="connsiteX37" fmla="*/ 692758 w 749300"/>
                <a:gd name="connsiteY37" fmla="*/ 405896 h 495300"/>
                <a:gd name="connsiteX38" fmla="*/ 692933 w 749300"/>
                <a:gd name="connsiteY38" fmla="*/ 409667 h 495300"/>
                <a:gd name="connsiteX39" fmla="*/ 670219 w 749300"/>
                <a:gd name="connsiteY39" fmla="*/ 409404 h 495300"/>
                <a:gd name="connsiteX40" fmla="*/ 647242 w 749300"/>
                <a:gd name="connsiteY40" fmla="*/ 409404 h 495300"/>
                <a:gd name="connsiteX41" fmla="*/ 647242 w 749300"/>
                <a:gd name="connsiteY41" fmla="*/ 423874 h 495300"/>
                <a:gd name="connsiteX42" fmla="*/ 636105 w 749300"/>
                <a:gd name="connsiteY42" fmla="*/ 423874 h 495300"/>
                <a:gd name="connsiteX43" fmla="*/ 645225 w 749300"/>
                <a:gd name="connsiteY43" fmla="*/ 432468 h 495300"/>
                <a:gd name="connsiteX44" fmla="*/ 654346 w 749300"/>
                <a:gd name="connsiteY44" fmla="*/ 438344 h 495300"/>
                <a:gd name="connsiteX45" fmla="*/ 657064 w 749300"/>
                <a:gd name="connsiteY45" fmla="*/ 443869 h 495300"/>
                <a:gd name="connsiteX46" fmla="*/ 661099 w 749300"/>
                <a:gd name="connsiteY46" fmla="*/ 445448 h 495300"/>
                <a:gd name="connsiteX47" fmla="*/ 660397 w 749300"/>
                <a:gd name="connsiteY47" fmla="*/ 454042 h 495300"/>
                <a:gd name="connsiteX48" fmla="*/ 628913 w 749300"/>
                <a:gd name="connsiteY48" fmla="*/ 454130 h 495300"/>
                <a:gd name="connsiteX49" fmla="*/ 617074 w 749300"/>
                <a:gd name="connsiteY49" fmla="*/ 474827 h 495300"/>
                <a:gd name="connsiteX50" fmla="*/ 620494 w 749300"/>
                <a:gd name="connsiteY50" fmla="*/ 479562 h 495300"/>
                <a:gd name="connsiteX51" fmla="*/ 617688 w 749300"/>
                <a:gd name="connsiteY51" fmla="*/ 485526 h 495300"/>
                <a:gd name="connsiteX52" fmla="*/ 617074 w 749300"/>
                <a:gd name="connsiteY52" fmla="*/ 492893 h 495300"/>
                <a:gd name="connsiteX53" fmla="*/ 589274 w 749300"/>
                <a:gd name="connsiteY53" fmla="*/ 465618 h 495300"/>
                <a:gd name="connsiteX54" fmla="*/ 576557 w 749300"/>
                <a:gd name="connsiteY54" fmla="*/ 457375 h 495300"/>
                <a:gd name="connsiteX55" fmla="*/ 556474 w 749300"/>
                <a:gd name="connsiteY55" fmla="*/ 450710 h 495300"/>
                <a:gd name="connsiteX56" fmla="*/ 542793 w 749300"/>
                <a:gd name="connsiteY56" fmla="*/ 452551 h 495300"/>
                <a:gd name="connsiteX57" fmla="*/ 522973 w 749300"/>
                <a:gd name="connsiteY57" fmla="*/ 462110 h 495300"/>
                <a:gd name="connsiteX58" fmla="*/ 510608 w 749300"/>
                <a:gd name="connsiteY58" fmla="*/ 464654 h 495300"/>
                <a:gd name="connsiteX59" fmla="*/ 493243 w 749300"/>
                <a:gd name="connsiteY59" fmla="*/ 457989 h 495300"/>
                <a:gd name="connsiteX60" fmla="*/ 474827 w 749300"/>
                <a:gd name="connsiteY60" fmla="*/ 453078 h 495300"/>
                <a:gd name="connsiteX61" fmla="*/ 451850 w 749300"/>
                <a:gd name="connsiteY61" fmla="*/ 441413 h 495300"/>
                <a:gd name="connsiteX62" fmla="*/ 433433 w 749300"/>
                <a:gd name="connsiteY62" fmla="*/ 437818 h 495300"/>
                <a:gd name="connsiteX63" fmla="*/ 405545 w 749300"/>
                <a:gd name="connsiteY63" fmla="*/ 425979 h 495300"/>
                <a:gd name="connsiteX64" fmla="*/ 385023 w 749300"/>
                <a:gd name="connsiteY64" fmla="*/ 413701 h 495300"/>
                <a:gd name="connsiteX65" fmla="*/ 378797 w 749300"/>
                <a:gd name="connsiteY65" fmla="*/ 406860 h 495300"/>
                <a:gd name="connsiteX66" fmla="*/ 365028 w 749300"/>
                <a:gd name="connsiteY66" fmla="*/ 405369 h 495300"/>
                <a:gd name="connsiteX67" fmla="*/ 339859 w 749300"/>
                <a:gd name="connsiteY67" fmla="*/ 397214 h 495300"/>
                <a:gd name="connsiteX68" fmla="*/ 329598 w 749300"/>
                <a:gd name="connsiteY68" fmla="*/ 385462 h 495300"/>
                <a:gd name="connsiteX69" fmla="*/ 303201 w 749300"/>
                <a:gd name="connsiteY69" fmla="*/ 370816 h 495300"/>
                <a:gd name="connsiteX70" fmla="*/ 290923 w 749300"/>
                <a:gd name="connsiteY70" fmla="*/ 354417 h 495300"/>
                <a:gd name="connsiteX71" fmla="*/ 285047 w 749300"/>
                <a:gd name="connsiteY71" fmla="*/ 341700 h 495300"/>
                <a:gd name="connsiteX72" fmla="*/ 293203 w 749300"/>
                <a:gd name="connsiteY72" fmla="*/ 339157 h 495300"/>
                <a:gd name="connsiteX73" fmla="*/ 290660 w 749300"/>
                <a:gd name="connsiteY73" fmla="*/ 331703 h 495300"/>
                <a:gd name="connsiteX74" fmla="*/ 296360 w 749300"/>
                <a:gd name="connsiteY74" fmla="*/ 324950 h 495300"/>
                <a:gd name="connsiteX75" fmla="*/ 296448 w 749300"/>
                <a:gd name="connsiteY75" fmla="*/ 315829 h 495300"/>
                <a:gd name="connsiteX76" fmla="*/ 288204 w 749300"/>
                <a:gd name="connsiteY76" fmla="*/ 304078 h 495300"/>
                <a:gd name="connsiteX77" fmla="*/ 285924 w 749300"/>
                <a:gd name="connsiteY77" fmla="*/ 293554 h 495300"/>
                <a:gd name="connsiteX78" fmla="*/ 277681 w 749300"/>
                <a:gd name="connsiteY78" fmla="*/ 280224 h 495300"/>
                <a:gd name="connsiteX79" fmla="*/ 256019 w 749300"/>
                <a:gd name="connsiteY79" fmla="*/ 253739 h 495300"/>
                <a:gd name="connsiteX80" fmla="*/ 231288 w 749300"/>
                <a:gd name="connsiteY80" fmla="*/ 232779 h 495300"/>
                <a:gd name="connsiteX81" fmla="*/ 219361 w 749300"/>
                <a:gd name="connsiteY81" fmla="*/ 216028 h 495300"/>
                <a:gd name="connsiteX82" fmla="*/ 198226 w 749300"/>
                <a:gd name="connsiteY82" fmla="*/ 204978 h 495300"/>
                <a:gd name="connsiteX83" fmla="*/ 193753 w 749300"/>
                <a:gd name="connsiteY83" fmla="*/ 198313 h 495300"/>
                <a:gd name="connsiteX84" fmla="*/ 197524 w 749300"/>
                <a:gd name="connsiteY84" fmla="*/ 181475 h 495300"/>
                <a:gd name="connsiteX85" fmla="*/ 184983 w 749300"/>
                <a:gd name="connsiteY85" fmla="*/ 175073 h 495300"/>
                <a:gd name="connsiteX86" fmla="*/ 170425 w 749300"/>
                <a:gd name="connsiteY86" fmla="*/ 161743 h 495300"/>
                <a:gd name="connsiteX87" fmla="*/ 164286 w 749300"/>
                <a:gd name="connsiteY87" fmla="*/ 142537 h 495300"/>
                <a:gd name="connsiteX88" fmla="*/ 151044 w 749300"/>
                <a:gd name="connsiteY88" fmla="*/ 140257 h 495300"/>
                <a:gd name="connsiteX89" fmla="*/ 136837 w 749300"/>
                <a:gd name="connsiteY89" fmla="*/ 125699 h 495300"/>
                <a:gd name="connsiteX90" fmla="*/ 125260 w 749300"/>
                <a:gd name="connsiteY90" fmla="*/ 112105 h 495300"/>
                <a:gd name="connsiteX91" fmla="*/ 124208 w 749300"/>
                <a:gd name="connsiteY91" fmla="*/ 103336 h 495300"/>
                <a:gd name="connsiteX92" fmla="*/ 110965 w 749300"/>
                <a:gd name="connsiteY92" fmla="*/ 82112 h 495300"/>
                <a:gd name="connsiteX93" fmla="*/ 102283 w 749300"/>
                <a:gd name="connsiteY93" fmla="*/ 60363 h 495300"/>
                <a:gd name="connsiteX94" fmla="*/ 102634 w 749300"/>
                <a:gd name="connsiteY94" fmla="*/ 49401 h 495300"/>
                <a:gd name="connsiteX95" fmla="*/ 84831 w 749300"/>
                <a:gd name="connsiteY95" fmla="*/ 38088 h 495300"/>
                <a:gd name="connsiteX96" fmla="*/ 76675 w 749300"/>
                <a:gd name="connsiteY96" fmla="*/ 39316 h 495300"/>
                <a:gd name="connsiteX97" fmla="*/ 62644 w 749300"/>
                <a:gd name="connsiteY97" fmla="*/ 31423 h 495300"/>
                <a:gd name="connsiteX98" fmla="*/ 58697 w 749300"/>
                <a:gd name="connsiteY98" fmla="*/ 43087 h 495300"/>
                <a:gd name="connsiteX99" fmla="*/ 62731 w 749300"/>
                <a:gd name="connsiteY99" fmla="*/ 56768 h 495300"/>
                <a:gd name="connsiteX100" fmla="*/ 65099 w 749300"/>
                <a:gd name="connsiteY100" fmla="*/ 78078 h 495300"/>
                <a:gd name="connsiteX101" fmla="*/ 73606 w 749300"/>
                <a:gd name="connsiteY101" fmla="*/ 89742 h 495300"/>
                <a:gd name="connsiteX102" fmla="*/ 91847 w 749300"/>
                <a:gd name="connsiteY102" fmla="*/ 109124 h 495300"/>
                <a:gd name="connsiteX103" fmla="*/ 95881 w 749300"/>
                <a:gd name="connsiteY103" fmla="*/ 115701 h 495300"/>
                <a:gd name="connsiteX104" fmla="*/ 99652 w 749300"/>
                <a:gd name="connsiteY104" fmla="*/ 117631 h 495300"/>
                <a:gd name="connsiteX105" fmla="*/ 102810 w 749300"/>
                <a:gd name="connsiteY105" fmla="*/ 127277 h 495300"/>
                <a:gd name="connsiteX106" fmla="*/ 107194 w 749300"/>
                <a:gd name="connsiteY106" fmla="*/ 126839 h 495300"/>
                <a:gd name="connsiteX107" fmla="*/ 112193 w 749300"/>
                <a:gd name="connsiteY107" fmla="*/ 144729 h 495300"/>
                <a:gd name="connsiteX108" fmla="*/ 119648 w 749300"/>
                <a:gd name="connsiteY108" fmla="*/ 151745 h 495300"/>
                <a:gd name="connsiteX109" fmla="*/ 124822 w 749300"/>
                <a:gd name="connsiteY109" fmla="*/ 161480 h 495300"/>
                <a:gd name="connsiteX110" fmla="*/ 140345 w 749300"/>
                <a:gd name="connsiteY110" fmla="*/ 175512 h 495300"/>
                <a:gd name="connsiteX111" fmla="*/ 148500 w 749300"/>
                <a:gd name="connsiteY111" fmla="*/ 200856 h 495300"/>
                <a:gd name="connsiteX112" fmla="*/ 155779 w 749300"/>
                <a:gd name="connsiteY112" fmla="*/ 212696 h 495300"/>
                <a:gd name="connsiteX113" fmla="*/ 162620 w 749300"/>
                <a:gd name="connsiteY113" fmla="*/ 225324 h 495300"/>
                <a:gd name="connsiteX114" fmla="*/ 163935 w 749300"/>
                <a:gd name="connsiteY114" fmla="*/ 239531 h 495300"/>
                <a:gd name="connsiteX115" fmla="*/ 175775 w 749300"/>
                <a:gd name="connsiteY115" fmla="*/ 240408 h 495300"/>
                <a:gd name="connsiteX116" fmla="*/ 185685 w 749300"/>
                <a:gd name="connsiteY116" fmla="*/ 252598 h 495300"/>
                <a:gd name="connsiteX117" fmla="*/ 194630 w 749300"/>
                <a:gd name="connsiteY117" fmla="*/ 264526 h 495300"/>
                <a:gd name="connsiteX118" fmla="*/ 194016 w 749300"/>
                <a:gd name="connsiteY118" fmla="*/ 269261 h 495300"/>
                <a:gd name="connsiteX119" fmla="*/ 183668 w 749300"/>
                <a:gd name="connsiteY119" fmla="*/ 278996 h 495300"/>
                <a:gd name="connsiteX120" fmla="*/ 179283 w 749300"/>
                <a:gd name="connsiteY120" fmla="*/ 278908 h 495300"/>
                <a:gd name="connsiteX121" fmla="*/ 172793 w 749300"/>
                <a:gd name="connsiteY121" fmla="*/ 262684 h 495300"/>
                <a:gd name="connsiteX122" fmla="*/ 156744 w 749300"/>
                <a:gd name="connsiteY122" fmla="*/ 247512 h 495300"/>
                <a:gd name="connsiteX123" fmla="*/ 139029 w 749300"/>
                <a:gd name="connsiteY123" fmla="*/ 234533 h 495300"/>
                <a:gd name="connsiteX124" fmla="*/ 126400 w 749300"/>
                <a:gd name="connsiteY124" fmla="*/ 227692 h 495300"/>
                <a:gd name="connsiteX125" fmla="*/ 127190 w 749300"/>
                <a:gd name="connsiteY125" fmla="*/ 207960 h 495300"/>
                <a:gd name="connsiteX126" fmla="*/ 123506 w 749300"/>
                <a:gd name="connsiteY126" fmla="*/ 193227 h 495300"/>
                <a:gd name="connsiteX127" fmla="*/ 111755 w 749300"/>
                <a:gd name="connsiteY127" fmla="*/ 184808 h 495300"/>
                <a:gd name="connsiteX128" fmla="*/ 94829 w 749300"/>
                <a:gd name="connsiteY128" fmla="*/ 172617 h 495300"/>
                <a:gd name="connsiteX129" fmla="*/ 91584 w 749300"/>
                <a:gd name="connsiteY129" fmla="*/ 176125 h 495300"/>
                <a:gd name="connsiteX130" fmla="*/ 85445 w 749300"/>
                <a:gd name="connsiteY130" fmla="*/ 168934 h 495300"/>
                <a:gd name="connsiteX131" fmla="*/ 70273 w 749300"/>
                <a:gd name="connsiteY131" fmla="*/ 162357 h 495300"/>
                <a:gd name="connsiteX132" fmla="*/ 55803 w 749300"/>
                <a:gd name="connsiteY132" fmla="*/ 146308 h 495300"/>
                <a:gd name="connsiteX133" fmla="*/ 57557 w 749300"/>
                <a:gd name="connsiteY133" fmla="*/ 144203 h 495300"/>
                <a:gd name="connsiteX134" fmla="*/ 67642 w 749300"/>
                <a:gd name="connsiteY134" fmla="*/ 145782 h 495300"/>
                <a:gd name="connsiteX135" fmla="*/ 76763 w 749300"/>
                <a:gd name="connsiteY135" fmla="*/ 135433 h 495300"/>
                <a:gd name="connsiteX136" fmla="*/ 77728 w 749300"/>
                <a:gd name="connsiteY136" fmla="*/ 122892 h 495300"/>
                <a:gd name="connsiteX137" fmla="*/ 58785 w 749300"/>
                <a:gd name="connsiteY137" fmla="*/ 102985 h 495300"/>
                <a:gd name="connsiteX138" fmla="*/ 44402 w 749300"/>
                <a:gd name="connsiteY138" fmla="*/ 95180 h 495300"/>
                <a:gd name="connsiteX139" fmla="*/ 35282 w 749300"/>
                <a:gd name="connsiteY139" fmla="*/ 77552 h 495300"/>
                <a:gd name="connsiteX140" fmla="*/ 26161 w 749300"/>
                <a:gd name="connsiteY140" fmla="*/ 58960 h 495300"/>
                <a:gd name="connsiteX141" fmla="*/ 14760 w 749300"/>
                <a:gd name="connsiteY141" fmla="*/ 36071 h 495300"/>
                <a:gd name="connsiteX142" fmla="*/ 4763 w 749300"/>
                <a:gd name="connsiteY142" fmla="*/ 10112 h 495300"/>
                <a:gd name="connsiteX143" fmla="*/ 32738 w 749300"/>
                <a:gd name="connsiteY143" fmla="*/ 7920 h 495300"/>
                <a:gd name="connsiteX144" fmla="*/ 63959 w 749300"/>
                <a:gd name="connsiteY144" fmla="*/ 4763 h 495300"/>
                <a:gd name="connsiteX145" fmla="*/ 61679 w 749300"/>
                <a:gd name="connsiteY145" fmla="*/ 10375 h 495300"/>
                <a:gd name="connsiteX146" fmla="*/ 98775 w 749300"/>
                <a:gd name="connsiteY146" fmla="*/ 24495 h 495300"/>
                <a:gd name="connsiteX147" fmla="*/ 154903 w 749300"/>
                <a:gd name="connsiteY147" fmla="*/ 44753 h 495300"/>
                <a:gd name="connsiteX148" fmla="*/ 203838 w 749300"/>
                <a:gd name="connsiteY148" fmla="*/ 44490 h 495300"/>
                <a:gd name="connsiteX149" fmla="*/ 223307 w 749300"/>
                <a:gd name="connsiteY149" fmla="*/ 44490 h 495300"/>
                <a:gd name="connsiteX150" fmla="*/ 223307 w 749300"/>
                <a:gd name="connsiteY150" fmla="*/ 32651 h 495300"/>
                <a:gd name="connsiteX151" fmla="*/ 265929 w 749300"/>
                <a:gd name="connsiteY151" fmla="*/ 32651 h 495300"/>
                <a:gd name="connsiteX152" fmla="*/ 274874 w 749300"/>
                <a:gd name="connsiteY152" fmla="*/ 42911 h 495300"/>
                <a:gd name="connsiteX153" fmla="*/ 287503 w 749300"/>
                <a:gd name="connsiteY153" fmla="*/ 51944 h 495300"/>
                <a:gd name="connsiteX154" fmla="*/ 302061 w 749300"/>
                <a:gd name="connsiteY154" fmla="*/ 64485 h 495300"/>
                <a:gd name="connsiteX155" fmla="*/ 310217 w 749300"/>
                <a:gd name="connsiteY155" fmla="*/ 79306 h 495300"/>
                <a:gd name="connsiteX156" fmla="*/ 316355 w 749300"/>
                <a:gd name="connsiteY156" fmla="*/ 94741 h 495300"/>
                <a:gd name="connsiteX157" fmla="*/ 329072 w 749300"/>
                <a:gd name="connsiteY157" fmla="*/ 103248 h 495300"/>
                <a:gd name="connsiteX158" fmla="*/ 349506 w 749300"/>
                <a:gd name="connsiteY158" fmla="*/ 111667 h 495300"/>
                <a:gd name="connsiteX159" fmla="*/ 364941 w 749300"/>
                <a:gd name="connsiteY159" fmla="*/ 89479 h 495300"/>
                <a:gd name="connsiteX160" fmla="*/ 385111 w 749300"/>
                <a:gd name="connsiteY160" fmla="*/ 88953 h 495300"/>
                <a:gd name="connsiteX161" fmla="*/ 402388 w 749300"/>
                <a:gd name="connsiteY161" fmla="*/ 100179 h 495300"/>
                <a:gd name="connsiteX162" fmla="*/ 414753 w 749300"/>
                <a:gd name="connsiteY162" fmla="*/ 119297 h 495300"/>
                <a:gd name="connsiteX163" fmla="*/ 423260 w 749300"/>
                <a:gd name="connsiteY163" fmla="*/ 135609 h 495300"/>
                <a:gd name="connsiteX164" fmla="*/ 437730 w 749300"/>
                <a:gd name="connsiteY164" fmla="*/ 151395 h 495300"/>
                <a:gd name="connsiteX165" fmla="*/ 443168 w 749300"/>
                <a:gd name="connsiteY165" fmla="*/ 170601 h 495300"/>
                <a:gd name="connsiteX166" fmla="*/ 450096 w 749300"/>
                <a:gd name="connsiteY166" fmla="*/ 183492 h 495300"/>
                <a:gd name="connsiteX167" fmla="*/ 469214 w 749300"/>
                <a:gd name="connsiteY167" fmla="*/ 191911 h 495300"/>
                <a:gd name="connsiteX168" fmla="*/ 486666 w 749300"/>
                <a:gd name="connsiteY168" fmla="*/ 19787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749300" h="495300">
                  <a:moveTo>
                    <a:pt x="496313" y="197085"/>
                  </a:moveTo>
                  <a:lnTo>
                    <a:pt x="486754" y="220852"/>
                  </a:lnTo>
                  <a:lnTo>
                    <a:pt x="482457" y="240233"/>
                  </a:lnTo>
                  <a:lnTo>
                    <a:pt x="480615" y="276014"/>
                  </a:lnTo>
                  <a:lnTo>
                    <a:pt x="478247" y="288906"/>
                  </a:lnTo>
                  <a:lnTo>
                    <a:pt x="482544" y="303288"/>
                  </a:lnTo>
                  <a:lnTo>
                    <a:pt x="490174" y="316180"/>
                  </a:lnTo>
                  <a:lnTo>
                    <a:pt x="495085" y="336438"/>
                  </a:lnTo>
                  <a:lnTo>
                    <a:pt x="511397" y="355820"/>
                  </a:lnTo>
                  <a:lnTo>
                    <a:pt x="517097" y="370641"/>
                  </a:lnTo>
                  <a:lnTo>
                    <a:pt x="526744" y="383357"/>
                  </a:lnTo>
                  <a:lnTo>
                    <a:pt x="552879" y="390285"/>
                  </a:lnTo>
                  <a:lnTo>
                    <a:pt x="563052" y="400985"/>
                  </a:lnTo>
                  <a:lnTo>
                    <a:pt x="584625" y="393793"/>
                  </a:lnTo>
                  <a:lnTo>
                    <a:pt x="603305" y="391250"/>
                  </a:lnTo>
                  <a:lnTo>
                    <a:pt x="621722" y="386602"/>
                  </a:lnTo>
                  <a:lnTo>
                    <a:pt x="637245" y="382129"/>
                  </a:lnTo>
                  <a:lnTo>
                    <a:pt x="652855" y="371605"/>
                  </a:lnTo>
                  <a:lnTo>
                    <a:pt x="658731" y="356434"/>
                  </a:lnTo>
                  <a:lnTo>
                    <a:pt x="660748" y="334597"/>
                  </a:lnTo>
                  <a:lnTo>
                    <a:pt x="665045" y="326967"/>
                  </a:lnTo>
                  <a:lnTo>
                    <a:pt x="681620" y="320039"/>
                  </a:lnTo>
                  <a:lnTo>
                    <a:pt x="707667" y="313987"/>
                  </a:lnTo>
                  <a:lnTo>
                    <a:pt x="729416" y="314864"/>
                  </a:lnTo>
                  <a:lnTo>
                    <a:pt x="744324" y="312672"/>
                  </a:lnTo>
                  <a:lnTo>
                    <a:pt x="750200" y="318197"/>
                  </a:lnTo>
                  <a:lnTo>
                    <a:pt x="749411" y="330826"/>
                  </a:lnTo>
                  <a:lnTo>
                    <a:pt x="736169" y="346348"/>
                  </a:lnTo>
                  <a:lnTo>
                    <a:pt x="730380" y="362222"/>
                  </a:lnTo>
                  <a:lnTo>
                    <a:pt x="734853" y="366694"/>
                  </a:lnTo>
                  <a:lnTo>
                    <a:pt x="731170" y="377920"/>
                  </a:lnTo>
                  <a:lnTo>
                    <a:pt x="725031" y="398003"/>
                  </a:lnTo>
                  <a:lnTo>
                    <a:pt x="718804" y="391425"/>
                  </a:lnTo>
                  <a:lnTo>
                    <a:pt x="713630" y="391864"/>
                  </a:lnTo>
                  <a:lnTo>
                    <a:pt x="708982" y="392215"/>
                  </a:lnTo>
                  <a:lnTo>
                    <a:pt x="700212" y="407737"/>
                  </a:lnTo>
                  <a:lnTo>
                    <a:pt x="695740" y="404668"/>
                  </a:lnTo>
                  <a:lnTo>
                    <a:pt x="692758" y="405896"/>
                  </a:lnTo>
                  <a:lnTo>
                    <a:pt x="692933" y="409667"/>
                  </a:lnTo>
                  <a:lnTo>
                    <a:pt x="670219" y="409404"/>
                  </a:lnTo>
                  <a:lnTo>
                    <a:pt x="647242" y="409404"/>
                  </a:lnTo>
                  <a:lnTo>
                    <a:pt x="647242" y="423874"/>
                  </a:lnTo>
                  <a:lnTo>
                    <a:pt x="636105" y="423874"/>
                  </a:lnTo>
                  <a:lnTo>
                    <a:pt x="645225" y="432468"/>
                  </a:lnTo>
                  <a:lnTo>
                    <a:pt x="654346" y="438344"/>
                  </a:lnTo>
                  <a:lnTo>
                    <a:pt x="657064" y="443869"/>
                  </a:lnTo>
                  <a:lnTo>
                    <a:pt x="661099" y="445448"/>
                  </a:lnTo>
                  <a:lnTo>
                    <a:pt x="660397" y="454042"/>
                  </a:lnTo>
                  <a:lnTo>
                    <a:pt x="628913" y="454130"/>
                  </a:lnTo>
                  <a:lnTo>
                    <a:pt x="617074" y="474827"/>
                  </a:lnTo>
                  <a:lnTo>
                    <a:pt x="620494" y="479562"/>
                  </a:lnTo>
                  <a:lnTo>
                    <a:pt x="617688" y="485526"/>
                  </a:lnTo>
                  <a:lnTo>
                    <a:pt x="617074" y="492893"/>
                  </a:lnTo>
                  <a:lnTo>
                    <a:pt x="589274" y="465618"/>
                  </a:lnTo>
                  <a:lnTo>
                    <a:pt x="576557" y="457375"/>
                  </a:lnTo>
                  <a:lnTo>
                    <a:pt x="556474" y="450710"/>
                  </a:lnTo>
                  <a:lnTo>
                    <a:pt x="542793" y="452551"/>
                  </a:lnTo>
                  <a:lnTo>
                    <a:pt x="522973" y="462110"/>
                  </a:lnTo>
                  <a:lnTo>
                    <a:pt x="510608" y="464654"/>
                  </a:lnTo>
                  <a:lnTo>
                    <a:pt x="493243" y="457989"/>
                  </a:lnTo>
                  <a:lnTo>
                    <a:pt x="474827" y="453078"/>
                  </a:lnTo>
                  <a:lnTo>
                    <a:pt x="451850" y="441413"/>
                  </a:lnTo>
                  <a:lnTo>
                    <a:pt x="433433" y="437818"/>
                  </a:lnTo>
                  <a:lnTo>
                    <a:pt x="405545" y="425979"/>
                  </a:lnTo>
                  <a:lnTo>
                    <a:pt x="385023" y="413701"/>
                  </a:lnTo>
                  <a:lnTo>
                    <a:pt x="378797" y="406860"/>
                  </a:lnTo>
                  <a:lnTo>
                    <a:pt x="365028" y="405369"/>
                  </a:lnTo>
                  <a:lnTo>
                    <a:pt x="339859" y="397214"/>
                  </a:lnTo>
                  <a:lnTo>
                    <a:pt x="329598" y="385462"/>
                  </a:lnTo>
                  <a:lnTo>
                    <a:pt x="303201" y="370816"/>
                  </a:lnTo>
                  <a:lnTo>
                    <a:pt x="290923" y="354417"/>
                  </a:lnTo>
                  <a:lnTo>
                    <a:pt x="285047" y="341700"/>
                  </a:lnTo>
                  <a:lnTo>
                    <a:pt x="293203" y="339157"/>
                  </a:lnTo>
                  <a:lnTo>
                    <a:pt x="290660" y="331703"/>
                  </a:lnTo>
                  <a:lnTo>
                    <a:pt x="296360" y="324950"/>
                  </a:lnTo>
                  <a:lnTo>
                    <a:pt x="296448" y="315829"/>
                  </a:lnTo>
                  <a:lnTo>
                    <a:pt x="288204" y="304078"/>
                  </a:lnTo>
                  <a:lnTo>
                    <a:pt x="285924" y="293554"/>
                  </a:lnTo>
                  <a:lnTo>
                    <a:pt x="277681" y="280224"/>
                  </a:lnTo>
                  <a:lnTo>
                    <a:pt x="256019" y="253739"/>
                  </a:lnTo>
                  <a:lnTo>
                    <a:pt x="231288" y="232779"/>
                  </a:lnTo>
                  <a:lnTo>
                    <a:pt x="219361" y="216028"/>
                  </a:lnTo>
                  <a:lnTo>
                    <a:pt x="198226" y="204978"/>
                  </a:lnTo>
                  <a:lnTo>
                    <a:pt x="193753" y="198313"/>
                  </a:lnTo>
                  <a:lnTo>
                    <a:pt x="197524" y="181475"/>
                  </a:lnTo>
                  <a:lnTo>
                    <a:pt x="184983" y="175073"/>
                  </a:lnTo>
                  <a:lnTo>
                    <a:pt x="170425" y="161743"/>
                  </a:lnTo>
                  <a:lnTo>
                    <a:pt x="164286" y="142537"/>
                  </a:lnTo>
                  <a:lnTo>
                    <a:pt x="151044" y="140257"/>
                  </a:lnTo>
                  <a:lnTo>
                    <a:pt x="136837" y="125699"/>
                  </a:lnTo>
                  <a:lnTo>
                    <a:pt x="125260" y="112105"/>
                  </a:lnTo>
                  <a:lnTo>
                    <a:pt x="124208" y="103336"/>
                  </a:lnTo>
                  <a:lnTo>
                    <a:pt x="110965" y="82112"/>
                  </a:lnTo>
                  <a:lnTo>
                    <a:pt x="102283" y="60363"/>
                  </a:lnTo>
                  <a:lnTo>
                    <a:pt x="102634" y="49401"/>
                  </a:lnTo>
                  <a:lnTo>
                    <a:pt x="84831" y="38088"/>
                  </a:lnTo>
                  <a:lnTo>
                    <a:pt x="76675" y="39316"/>
                  </a:lnTo>
                  <a:lnTo>
                    <a:pt x="62644" y="31423"/>
                  </a:lnTo>
                  <a:lnTo>
                    <a:pt x="58697" y="43087"/>
                  </a:lnTo>
                  <a:lnTo>
                    <a:pt x="62731" y="56768"/>
                  </a:lnTo>
                  <a:lnTo>
                    <a:pt x="65099" y="78078"/>
                  </a:lnTo>
                  <a:lnTo>
                    <a:pt x="73606" y="89742"/>
                  </a:lnTo>
                  <a:lnTo>
                    <a:pt x="91847" y="109124"/>
                  </a:lnTo>
                  <a:lnTo>
                    <a:pt x="95881" y="115701"/>
                  </a:lnTo>
                  <a:lnTo>
                    <a:pt x="99652" y="117631"/>
                  </a:lnTo>
                  <a:lnTo>
                    <a:pt x="102810" y="127277"/>
                  </a:lnTo>
                  <a:lnTo>
                    <a:pt x="107194" y="126839"/>
                  </a:lnTo>
                  <a:lnTo>
                    <a:pt x="112193" y="144729"/>
                  </a:lnTo>
                  <a:lnTo>
                    <a:pt x="119648" y="151745"/>
                  </a:lnTo>
                  <a:lnTo>
                    <a:pt x="124822" y="161480"/>
                  </a:lnTo>
                  <a:lnTo>
                    <a:pt x="140345" y="175512"/>
                  </a:lnTo>
                  <a:lnTo>
                    <a:pt x="148500" y="200856"/>
                  </a:lnTo>
                  <a:lnTo>
                    <a:pt x="155779" y="212696"/>
                  </a:lnTo>
                  <a:lnTo>
                    <a:pt x="162620" y="225324"/>
                  </a:lnTo>
                  <a:lnTo>
                    <a:pt x="163935" y="239531"/>
                  </a:lnTo>
                  <a:lnTo>
                    <a:pt x="175775" y="240408"/>
                  </a:lnTo>
                  <a:lnTo>
                    <a:pt x="185685" y="252598"/>
                  </a:lnTo>
                  <a:lnTo>
                    <a:pt x="194630" y="264526"/>
                  </a:lnTo>
                  <a:lnTo>
                    <a:pt x="194016" y="269261"/>
                  </a:lnTo>
                  <a:lnTo>
                    <a:pt x="183668" y="278996"/>
                  </a:lnTo>
                  <a:lnTo>
                    <a:pt x="179283" y="278908"/>
                  </a:lnTo>
                  <a:lnTo>
                    <a:pt x="172793" y="262684"/>
                  </a:lnTo>
                  <a:lnTo>
                    <a:pt x="156744" y="247512"/>
                  </a:lnTo>
                  <a:lnTo>
                    <a:pt x="139029" y="234533"/>
                  </a:lnTo>
                  <a:lnTo>
                    <a:pt x="126400" y="227692"/>
                  </a:lnTo>
                  <a:lnTo>
                    <a:pt x="127190" y="207960"/>
                  </a:lnTo>
                  <a:lnTo>
                    <a:pt x="123506" y="193227"/>
                  </a:lnTo>
                  <a:lnTo>
                    <a:pt x="111755" y="184808"/>
                  </a:lnTo>
                  <a:lnTo>
                    <a:pt x="94829" y="172617"/>
                  </a:lnTo>
                  <a:lnTo>
                    <a:pt x="91584" y="176125"/>
                  </a:lnTo>
                  <a:lnTo>
                    <a:pt x="85445" y="168934"/>
                  </a:lnTo>
                  <a:lnTo>
                    <a:pt x="70273" y="162357"/>
                  </a:lnTo>
                  <a:lnTo>
                    <a:pt x="55803" y="146308"/>
                  </a:lnTo>
                  <a:lnTo>
                    <a:pt x="57557" y="144203"/>
                  </a:lnTo>
                  <a:lnTo>
                    <a:pt x="67642" y="145782"/>
                  </a:lnTo>
                  <a:lnTo>
                    <a:pt x="76763" y="135433"/>
                  </a:lnTo>
                  <a:lnTo>
                    <a:pt x="77728" y="122892"/>
                  </a:lnTo>
                  <a:lnTo>
                    <a:pt x="58785" y="102985"/>
                  </a:lnTo>
                  <a:lnTo>
                    <a:pt x="44402" y="95180"/>
                  </a:lnTo>
                  <a:lnTo>
                    <a:pt x="35282" y="77552"/>
                  </a:lnTo>
                  <a:lnTo>
                    <a:pt x="26161" y="58960"/>
                  </a:lnTo>
                  <a:lnTo>
                    <a:pt x="14760" y="36071"/>
                  </a:lnTo>
                  <a:lnTo>
                    <a:pt x="4763" y="10112"/>
                  </a:lnTo>
                  <a:lnTo>
                    <a:pt x="32738" y="7920"/>
                  </a:lnTo>
                  <a:lnTo>
                    <a:pt x="63959" y="4763"/>
                  </a:lnTo>
                  <a:lnTo>
                    <a:pt x="61679" y="10375"/>
                  </a:lnTo>
                  <a:lnTo>
                    <a:pt x="98775" y="24495"/>
                  </a:lnTo>
                  <a:lnTo>
                    <a:pt x="154903" y="44753"/>
                  </a:lnTo>
                  <a:lnTo>
                    <a:pt x="203838" y="44490"/>
                  </a:lnTo>
                  <a:lnTo>
                    <a:pt x="223307" y="44490"/>
                  </a:lnTo>
                  <a:lnTo>
                    <a:pt x="223307" y="32651"/>
                  </a:lnTo>
                  <a:lnTo>
                    <a:pt x="265929" y="32651"/>
                  </a:lnTo>
                  <a:lnTo>
                    <a:pt x="274874" y="42911"/>
                  </a:lnTo>
                  <a:lnTo>
                    <a:pt x="287503" y="51944"/>
                  </a:lnTo>
                  <a:lnTo>
                    <a:pt x="302061" y="64485"/>
                  </a:lnTo>
                  <a:lnTo>
                    <a:pt x="310217" y="79306"/>
                  </a:lnTo>
                  <a:lnTo>
                    <a:pt x="316355" y="94741"/>
                  </a:lnTo>
                  <a:lnTo>
                    <a:pt x="329072" y="103248"/>
                  </a:lnTo>
                  <a:lnTo>
                    <a:pt x="349506" y="111667"/>
                  </a:lnTo>
                  <a:lnTo>
                    <a:pt x="364941" y="89479"/>
                  </a:lnTo>
                  <a:lnTo>
                    <a:pt x="385111" y="88953"/>
                  </a:lnTo>
                  <a:lnTo>
                    <a:pt x="402388" y="100179"/>
                  </a:lnTo>
                  <a:lnTo>
                    <a:pt x="414753" y="119297"/>
                  </a:lnTo>
                  <a:lnTo>
                    <a:pt x="423260" y="135609"/>
                  </a:lnTo>
                  <a:lnTo>
                    <a:pt x="437730" y="151395"/>
                  </a:lnTo>
                  <a:lnTo>
                    <a:pt x="443168" y="170601"/>
                  </a:lnTo>
                  <a:lnTo>
                    <a:pt x="450096" y="183492"/>
                  </a:lnTo>
                  <a:lnTo>
                    <a:pt x="469214" y="191911"/>
                  </a:lnTo>
                  <a:lnTo>
                    <a:pt x="486666" y="19787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0" name="Freeform: Shape 1615">
              <a:extLst>
                <a:ext uri="{FF2B5EF4-FFF2-40B4-BE49-F238E27FC236}">
                  <a16:creationId xmlns:a16="http://schemas.microsoft.com/office/drawing/2014/main" id="{18B16486-107D-AB45-9F74-E87B1D793329}"/>
                </a:ext>
              </a:extLst>
            </p:cNvPr>
            <p:cNvSpPr/>
            <p:nvPr/>
          </p:nvSpPr>
          <p:spPr>
            <a:xfrm>
              <a:off x="9763145" y="4739217"/>
              <a:ext cx="388093" cy="129364"/>
            </a:xfrm>
            <a:custGeom>
              <a:avLst/>
              <a:gdLst>
                <a:gd name="connsiteX0" fmla="*/ 29055 w 476250"/>
                <a:gd name="connsiteY0" fmla="*/ 22478 h 158750"/>
                <a:gd name="connsiteX1" fmla="*/ 30984 w 476250"/>
                <a:gd name="connsiteY1" fmla="*/ 35106 h 158750"/>
                <a:gd name="connsiteX2" fmla="*/ 47208 w 476250"/>
                <a:gd name="connsiteY2" fmla="*/ 32212 h 158750"/>
                <a:gd name="connsiteX3" fmla="*/ 55277 w 476250"/>
                <a:gd name="connsiteY3" fmla="*/ 22127 h 158750"/>
                <a:gd name="connsiteX4" fmla="*/ 60890 w 476250"/>
                <a:gd name="connsiteY4" fmla="*/ 24407 h 158750"/>
                <a:gd name="connsiteX5" fmla="*/ 75448 w 476250"/>
                <a:gd name="connsiteY5" fmla="*/ 39228 h 158750"/>
                <a:gd name="connsiteX6" fmla="*/ 85796 w 476250"/>
                <a:gd name="connsiteY6" fmla="*/ 55628 h 158750"/>
                <a:gd name="connsiteX7" fmla="*/ 87199 w 476250"/>
                <a:gd name="connsiteY7" fmla="*/ 72115 h 158750"/>
                <a:gd name="connsiteX8" fmla="*/ 84568 w 476250"/>
                <a:gd name="connsiteY8" fmla="*/ 83253 h 158750"/>
                <a:gd name="connsiteX9" fmla="*/ 86936 w 476250"/>
                <a:gd name="connsiteY9" fmla="*/ 91672 h 158750"/>
                <a:gd name="connsiteX10" fmla="*/ 88778 w 476250"/>
                <a:gd name="connsiteY10" fmla="*/ 106142 h 158750"/>
                <a:gd name="connsiteX11" fmla="*/ 97460 w 476250"/>
                <a:gd name="connsiteY11" fmla="*/ 112895 h 158750"/>
                <a:gd name="connsiteX12" fmla="*/ 107107 w 476250"/>
                <a:gd name="connsiteY12" fmla="*/ 134469 h 158750"/>
                <a:gd name="connsiteX13" fmla="*/ 106668 w 476250"/>
                <a:gd name="connsiteY13" fmla="*/ 142712 h 158750"/>
                <a:gd name="connsiteX14" fmla="*/ 89216 w 476250"/>
                <a:gd name="connsiteY14" fmla="*/ 144379 h 158750"/>
                <a:gd name="connsiteX15" fmla="*/ 65976 w 476250"/>
                <a:gd name="connsiteY15" fmla="*/ 126313 h 158750"/>
                <a:gd name="connsiteX16" fmla="*/ 36860 w 476250"/>
                <a:gd name="connsiteY16" fmla="*/ 106932 h 158750"/>
                <a:gd name="connsiteX17" fmla="*/ 33966 w 476250"/>
                <a:gd name="connsiteY17" fmla="*/ 94478 h 158750"/>
                <a:gd name="connsiteX18" fmla="*/ 19759 w 476250"/>
                <a:gd name="connsiteY18" fmla="*/ 78079 h 158750"/>
                <a:gd name="connsiteX19" fmla="*/ 16339 w 476250"/>
                <a:gd name="connsiteY19" fmla="*/ 57820 h 158750"/>
                <a:gd name="connsiteX20" fmla="*/ 7481 w 476250"/>
                <a:gd name="connsiteY20" fmla="*/ 44490 h 158750"/>
                <a:gd name="connsiteX21" fmla="*/ 10200 w 476250"/>
                <a:gd name="connsiteY21" fmla="*/ 26600 h 158750"/>
                <a:gd name="connsiteX22" fmla="*/ 4763 w 476250"/>
                <a:gd name="connsiteY22" fmla="*/ 16163 h 158750"/>
                <a:gd name="connsiteX23" fmla="*/ 9060 w 476250"/>
                <a:gd name="connsiteY23" fmla="*/ 11779 h 158750"/>
                <a:gd name="connsiteX24" fmla="*/ 29055 w 476250"/>
                <a:gd name="connsiteY24" fmla="*/ 22478 h 158750"/>
                <a:gd name="connsiteX25" fmla="*/ 460444 w 476250"/>
                <a:gd name="connsiteY25" fmla="*/ 64836 h 158750"/>
                <a:gd name="connsiteX26" fmla="*/ 442379 w 476250"/>
                <a:gd name="connsiteY26" fmla="*/ 73168 h 158750"/>
                <a:gd name="connsiteX27" fmla="*/ 421067 w 476250"/>
                <a:gd name="connsiteY27" fmla="*/ 69046 h 158750"/>
                <a:gd name="connsiteX28" fmla="*/ 392829 w 476250"/>
                <a:gd name="connsiteY28" fmla="*/ 69046 h 158750"/>
                <a:gd name="connsiteX29" fmla="*/ 384322 w 476250"/>
                <a:gd name="connsiteY29" fmla="*/ 96846 h 158750"/>
                <a:gd name="connsiteX30" fmla="*/ 374851 w 476250"/>
                <a:gd name="connsiteY30" fmla="*/ 105353 h 158750"/>
                <a:gd name="connsiteX31" fmla="*/ 362222 w 476250"/>
                <a:gd name="connsiteY31" fmla="*/ 139380 h 158750"/>
                <a:gd name="connsiteX32" fmla="*/ 342139 w 476250"/>
                <a:gd name="connsiteY32" fmla="*/ 144554 h 158750"/>
                <a:gd name="connsiteX33" fmla="*/ 318899 w 476250"/>
                <a:gd name="connsiteY33" fmla="*/ 137714 h 158750"/>
                <a:gd name="connsiteX34" fmla="*/ 307147 w 476250"/>
                <a:gd name="connsiteY34" fmla="*/ 139819 h 158750"/>
                <a:gd name="connsiteX35" fmla="*/ 292852 w 476250"/>
                <a:gd name="connsiteY35" fmla="*/ 152184 h 158750"/>
                <a:gd name="connsiteX36" fmla="*/ 277154 w 476250"/>
                <a:gd name="connsiteY36" fmla="*/ 150430 h 158750"/>
                <a:gd name="connsiteX37" fmla="*/ 261281 w 476250"/>
                <a:gd name="connsiteY37" fmla="*/ 155429 h 158750"/>
                <a:gd name="connsiteX38" fmla="*/ 244443 w 476250"/>
                <a:gd name="connsiteY38" fmla="*/ 141660 h 158750"/>
                <a:gd name="connsiteX39" fmla="*/ 240321 w 476250"/>
                <a:gd name="connsiteY39" fmla="*/ 125348 h 158750"/>
                <a:gd name="connsiteX40" fmla="*/ 258299 w 476250"/>
                <a:gd name="connsiteY40" fmla="*/ 133767 h 158750"/>
                <a:gd name="connsiteX41" fmla="*/ 277330 w 476250"/>
                <a:gd name="connsiteY41" fmla="*/ 129207 h 158750"/>
                <a:gd name="connsiteX42" fmla="*/ 282241 w 476250"/>
                <a:gd name="connsiteY42" fmla="*/ 108510 h 158750"/>
                <a:gd name="connsiteX43" fmla="*/ 292764 w 476250"/>
                <a:gd name="connsiteY43" fmla="*/ 103862 h 158750"/>
                <a:gd name="connsiteX44" fmla="*/ 322231 w 476250"/>
                <a:gd name="connsiteY44" fmla="*/ 98600 h 158750"/>
                <a:gd name="connsiteX45" fmla="*/ 339859 w 476250"/>
                <a:gd name="connsiteY45" fmla="*/ 79219 h 158750"/>
                <a:gd name="connsiteX46" fmla="*/ 351961 w 476250"/>
                <a:gd name="connsiteY46" fmla="*/ 63696 h 158750"/>
                <a:gd name="connsiteX47" fmla="*/ 363186 w 476250"/>
                <a:gd name="connsiteY47" fmla="*/ 76412 h 158750"/>
                <a:gd name="connsiteX48" fmla="*/ 368361 w 476250"/>
                <a:gd name="connsiteY48" fmla="*/ 68081 h 158750"/>
                <a:gd name="connsiteX49" fmla="*/ 380112 w 476250"/>
                <a:gd name="connsiteY49" fmla="*/ 68870 h 158750"/>
                <a:gd name="connsiteX50" fmla="*/ 381516 w 476250"/>
                <a:gd name="connsiteY50" fmla="*/ 53260 h 158750"/>
                <a:gd name="connsiteX51" fmla="*/ 382655 w 476250"/>
                <a:gd name="connsiteY51" fmla="*/ 41158 h 158750"/>
                <a:gd name="connsiteX52" fmla="*/ 401598 w 476250"/>
                <a:gd name="connsiteY52" fmla="*/ 24056 h 158750"/>
                <a:gd name="connsiteX53" fmla="*/ 413964 w 476250"/>
                <a:gd name="connsiteY53" fmla="*/ 4850 h 158750"/>
                <a:gd name="connsiteX54" fmla="*/ 423874 w 476250"/>
                <a:gd name="connsiteY54" fmla="*/ 4763 h 158750"/>
                <a:gd name="connsiteX55" fmla="*/ 436502 w 476250"/>
                <a:gd name="connsiteY55" fmla="*/ 17216 h 158750"/>
                <a:gd name="connsiteX56" fmla="*/ 437642 w 476250"/>
                <a:gd name="connsiteY56" fmla="*/ 27915 h 158750"/>
                <a:gd name="connsiteX57" fmla="*/ 453867 w 476250"/>
                <a:gd name="connsiteY57" fmla="*/ 34756 h 158750"/>
                <a:gd name="connsiteX58" fmla="*/ 474388 w 476250"/>
                <a:gd name="connsiteY58" fmla="*/ 42122 h 158750"/>
                <a:gd name="connsiteX59" fmla="*/ 472634 w 476250"/>
                <a:gd name="connsiteY59" fmla="*/ 51769 h 158750"/>
                <a:gd name="connsiteX60" fmla="*/ 456147 w 476250"/>
                <a:gd name="connsiteY60" fmla="*/ 52997 h 158750"/>
                <a:gd name="connsiteX61" fmla="*/ 460444 w 476250"/>
                <a:gd name="connsiteY61" fmla="*/ 64836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76250" h="158750">
                  <a:moveTo>
                    <a:pt x="29055" y="22478"/>
                  </a:moveTo>
                  <a:lnTo>
                    <a:pt x="30984" y="35106"/>
                  </a:lnTo>
                  <a:lnTo>
                    <a:pt x="47208" y="32212"/>
                  </a:lnTo>
                  <a:lnTo>
                    <a:pt x="55277" y="22127"/>
                  </a:lnTo>
                  <a:lnTo>
                    <a:pt x="60890" y="24407"/>
                  </a:lnTo>
                  <a:lnTo>
                    <a:pt x="75448" y="39228"/>
                  </a:lnTo>
                  <a:lnTo>
                    <a:pt x="85796" y="55628"/>
                  </a:lnTo>
                  <a:lnTo>
                    <a:pt x="87199" y="72115"/>
                  </a:lnTo>
                  <a:lnTo>
                    <a:pt x="84568" y="83253"/>
                  </a:lnTo>
                  <a:lnTo>
                    <a:pt x="86936" y="91672"/>
                  </a:lnTo>
                  <a:lnTo>
                    <a:pt x="88778" y="106142"/>
                  </a:lnTo>
                  <a:lnTo>
                    <a:pt x="97460" y="112895"/>
                  </a:lnTo>
                  <a:lnTo>
                    <a:pt x="107107" y="134469"/>
                  </a:lnTo>
                  <a:lnTo>
                    <a:pt x="106668" y="142712"/>
                  </a:lnTo>
                  <a:lnTo>
                    <a:pt x="89216" y="144379"/>
                  </a:lnTo>
                  <a:lnTo>
                    <a:pt x="65976" y="126313"/>
                  </a:lnTo>
                  <a:lnTo>
                    <a:pt x="36860" y="106932"/>
                  </a:lnTo>
                  <a:lnTo>
                    <a:pt x="33966" y="94478"/>
                  </a:lnTo>
                  <a:lnTo>
                    <a:pt x="19759" y="78079"/>
                  </a:lnTo>
                  <a:lnTo>
                    <a:pt x="16339" y="57820"/>
                  </a:lnTo>
                  <a:lnTo>
                    <a:pt x="7481" y="44490"/>
                  </a:lnTo>
                  <a:lnTo>
                    <a:pt x="10200" y="26600"/>
                  </a:lnTo>
                  <a:lnTo>
                    <a:pt x="4763" y="16163"/>
                  </a:lnTo>
                  <a:lnTo>
                    <a:pt x="9060" y="11779"/>
                  </a:lnTo>
                  <a:lnTo>
                    <a:pt x="29055" y="22478"/>
                  </a:lnTo>
                  <a:close/>
                  <a:moveTo>
                    <a:pt x="460444" y="64836"/>
                  </a:moveTo>
                  <a:lnTo>
                    <a:pt x="442379" y="73168"/>
                  </a:lnTo>
                  <a:lnTo>
                    <a:pt x="421067" y="69046"/>
                  </a:lnTo>
                  <a:lnTo>
                    <a:pt x="392829" y="69046"/>
                  </a:lnTo>
                  <a:lnTo>
                    <a:pt x="384322" y="96846"/>
                  </a:lnTo>
                  <a:lnTo>
                    <a:pt x="374851" y="105353"/>
                  </a:lnTo>
                  <a:lnTo>
                    <a:pt x="362222" y="139380"/>
                  </a:lnTo>
                  <a:lnTo>
                    <a:pt x="342139" y="144554"/>
                  </a:lnTo>
                  <a:lnTo>
                    <a:pt x="318899" y="137714"/>
                  </a:lnTo>
                  <a:lnTo>
                    <a:pt x="307147" y="139819"/>
                  </a:lnTo>
                  <a:lnTo>
                    <a:pt x="292852" y="152184"/>
                  </a:lnTo>
                  <a:lnTo>
                    <a:pt x="277154" y="150430"/>
                  </a:lnTo>
                  <a:lnTo>
                    <a:pt x="261281" y="155429"/>
                  </a:lnTo>
                  <a:lnTo>
                    <a:pt x="244443" y="141660"/>
                  </a:lnTo>
                  <a:lnTo>
                    <a:pt x="240321" y="125348"/>
                  </a:lnTo>
                  <a:lnTo>
                    <a:pt x="258299" y="133767"/>
                  </a:lnTo>
                  <a:lnTo>
                    <a:pt x="277330" y="129207"/>
                  </a:lnTo>
                  <a:lnTo>
                    <a:pt x="282241" y="108510"/>
                  </a:lnTo>
                  <a:lnTo>
                    <a:pt x="292764" y="103862"/>
                  </a:lnTo>
                  <a:lnTo>
                    <a:pt x="322231" y="98600"/>
                  </a:lnTo>
                  <a:lnTo>
                    <a:pt x="339859" y="79219"/>
                  </a:lnTo>
                  <a:lnTo>
                    <a:pt x="351961" y="63696"/>
                  </a:lnTo>
                  <a:lnTo>
                    <a:pt x="363186" y="76412"/>
                  </a:lnTo>
                  <a:lnTo>
                    <a:pt x="368361" y="68081"/>
                  </a:lnTo>
                  <a:lnTo>
                    <a:pt x="380112" y="68870"/>
                  </a:lnTo>
                  <a:lnTo>
                    <a:pt x="381516" y="53260"/>
                  </a:lnTo>
                  <a:lnTo>
                    <a:pt x="382655" y="41158"/>
                  </a:lnTo>
                  <a:lnTo>
                    <a:pt x="401598" y="24056"/>
                  </a:lnTo>
                  <a:lnTo>
                    <a:pt x="413964" y="4850"/>
                  </a:lnTo>
                  <a:lnTo>
                    <a:pt x="423874" y="4763"/>
                  </a:lnTo>
                  <a:lnTo>
                    <a:pt x="436502" y="17216"/>
                  </a:lnTo>
                  <a:lnTo>
                    <a:pt x="437642" y="27915"/>
                  </a:lnTo>
                  <a:lnTo>
                    <a:pt x="453867" y="34756"/>
                  </a:lnTo>
                  <a:lnTo>
                    <a:pt x="474388" y="42122"/>
                  </a:lnTo>
                  <a:lnTo>
                    <a:pt x="472634" y="51769"/>
                  </a:lnTo>
                  <a:lnTo>
                    <a:pt x="456147" y="52997"/>
                  </a:lnTo>
                  <a:lnTo>
                    <a:pt x="460444" y="6483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1" name="Freeform: Shape 1616">
              <a:extLst>
                <a:ext uri="{FF2B5EF4-FFF2-40B4-BE49-F238E27FC236}">
                  <a16:creationId xmlns:a16="http://schemas.microsoft.com/office/drawing/2014/main" id="{8E433BD2-276E-C247-9DB6-C01C4DB5F47E}"/>
                </a:ext>
              </a:extLst>
            </p:cNvPr>
            <p:cNvSpPr/>
            <p:nvPr/>
          </p:nvSpPr>
          <p:spPr>
            <a:xfrm>
              <a:off x="8362360" y="5083893"/>
              <a:ext cx="217332" cy="351871"/>
            </a:xfrm>
            <a:custGeom>
              <a:avLst/>
              <a:gdLst>
                <a:gd name="connsiteX0" fmla="*/ 112457 w 266700"/>
                <a:gd name="connsiteY0" fmla="*/ 34668 h 431800"/>
                <a:gd name="connsiteX1" fmla="*/ 130961 w 266700"/>
                <a:gd name="connsiteY1" fmla="*/ 32651 h 431800"/>
                <a:gd name="connsiteX2" fmla="*/ 160515 w 266700"/>
                <a:gd name="connsiteY2" fmla="*/ 39667 h 431800"/>
                <a:gd name="connsiteX3" fmla="*/ 167005 w 266700"/>
                <a:gd name="connsiteY3" fmla="*/ 36509 h 431800"/>
                <a:gd name="connsiteX4" fmla="*/ 184106 w 266700"/>
                <a:gd name="connsiteY4" fmla="*/ 35895 h 431800"/>
                <a:gd name="connsiteX5" fmla="*/ 192876 w 266700"/>
                <a:gd name="connsiteY5" fmla="*/ 28441 h 431800"/>
                <a:gd name="connsiteX6" fmla="*/ 207609 w 266700"/>
                <a:gd name="connsiteY6" fmla="*/ 28792 h 431800"/>
                <a:gd name="connsiteX7" fmla="*/ 234445 w 266700"/>
                <a:gd name="connsiteY7" fmla="*/ 19145 h 431800"/>
                <a:gd name="connsiteX8" fmla="*/ 254002 w 266700"/>
                <a:gd name="connsiteY8" fmla="*/ 4763 h 431800"/>
                <a:gd name="connsiteX9" fmla="*/ 258036 w 266700"/>
                <a:gd name="connsiteY9" fmla="*/ 15900 h 431800"/>
                <a:gd name="connsiteX10" fmla="*/ 256984 w 266700"/>
                <a:gd name="connsiteY10" fmla="*/ 40719 h 431800"/>
                <a:gd name="connsiteX11" fmla="*/ 260053 w 266700"/>
                <a:gd name="connsiteY11" fmla="*/ 62644 h 431800"/>
                <a:gd name="connsiteX12" fmla="*/ 261018 w 266700"/>
                <a:gd name="connsiteY12" fmla="*/ 101932 h 431800"/>
                <a:gd name="connsiteX13" fmla="*/ 265315 w 266700"/>
                <a:gd name="connsiteY13" fmla="*/ 114210 h 431800"/>
                <a:gd name="connsiteX14" fmla="*/ 258036 w 266700"/>
                <a:gd name="connsiteY14" fmla="*/ 132364 h 431800"/>
                <a:gd name="connsiteX15" fmla="*/ 248477 w 266700"/>
                <a:gd name="connsiteY15" fmla="*/ 149991 h 431800"/>
                <a:gd name="connsiteX16" fmla="*/ 232779 w 266700"/>
                <a:gd name="connsiteY16" fmla="*/ 165777 h 431800"/>
                <a:gd name="connsiteX17" fmla="*/ 210328 w 266700"/>
                <a:gd name="connsiteY17" fmla="*/ 175512 h 431800"/>
                <a:gd name="connsiteX18" fmla="*/ 182615 w 266700"/>
                <a:gd name="connsiteY18" fmla="*/ 187877 h 431800"/>
                <a:gd name="connsiteX19" fmla="*/ 154815 w 266700"/>
                <a:gd name="connsiteY19" fmla="*/ 215502 h 431800"/>
                <a:gd name="connsiteX20" fmla="*/ 145344 w 266700"/>
                <a:gd name="connsiteY20" fmla="*/ 220238 h 431800"/>
                <a:gd name="connsiteX21" fmla="*/ 128154 w 266700"/>
                <a:gd name="connsiteY21" fmla="*/ 238567 h 431800"/>
                <a:gd name="connsiteX22" fmla="*/ 118069 w 266700"/>
                <a:gd name="connsiteY22" fmla="*/ 244618 h 431800"/>
                <a:gd name="connsiteX23" fmla="*/ 115964 w 266700"/>
                <a:gd name="connsiteY23" fmla="*/ 263210 h 431800"/>
                <a:gd name="connsiteX24" fmla="*/ 127628 w 266700"/>
                <a:gd name="connsiteY24" fmla="*/ 282942 h 431800"/>
                <a:gd name="connsiteX25" fmla="*/ 132452 w 266700"/>
                <a:gd name="connsiteY25" fmla="*/ 298377 h 431800"/>
                <a:gd name="connsiteX26" fmla="*/ 132802 w 266700"/>
                <a:gd name="connsiteY26" fmla="*/ 306270 h 431800"/>
                <a:gd name="connsiteX27" fmla="*/ 137100 w 266700"/>
                <a:gd name="connsiteY27" fmla="*/ 304955 h 431800"/>
                <a:gd name="connsiteX28" fmla="*/ 136398 w 266700"/>
                <a:gd name="connsiteY28" fmla="*/ 330913 h 431800"/>
                <a:gd name="connsiteX29" fmla="*/ 132452 w 266700"/>
                <a:gd name="connsiteY29" fmla="*/ 343279 h 431800"/>
                <a:gd name="connsiteX30" fmla="*/ 138240 w 266700"/>
                <a:gd name="connsiteY30" fmla="*/ 347840 h 431800"/>
                <a:gd name="connsiteX31" fmla="*/ 134556 w 266700"/>
                <a:gd name="connsiteY31" fmla="*/ 358977 h 431800"/>
                <a:gd name="connsiteX32" fmla="*/ 124296 w 266700"/>
                <a:gd name="connsiteY32" fmla="*/ 368536 h 431800"/>
                <a:gd name="connsiteX33" fmla="*/ 104037 w 266700"/>
                <a:gd name="connsiteY33" fmla="*/ 377657 h 431800"/>
                <a:gd name="connsiteX34" fmla="*/ 74483 w 266700"/>
                <a:gd name="connsiteY34" fmla="*/ 392215 h 431800"/>
                <a:gd name="connsiteX35" fmla="*/ 63696 w 266700"/>
                <a:gd name="connsiteY35" fmla="*/ 402300 h 431800"/>
                <a:gd name="connsiteX36" fmla="*/ 65801 w 266700"/>
                <a:gd name="connsiteY36" fmla="*/ 413701 h 431800"/>
                <a:gd name="connsiteX37" fmla="*/ 72027 w 266700"/>
                <a:gd name="connsiteY37" fmla="*/ 415543 h 431800"/>
                <a:gd name="connsiteX38" fmla="*/ 69922 w 266700"/>
                <a:gd name="connsiteY38" fmla="*/ 429925 h 431800"/>
                <a:gd name="connsiteX39" fmla="*/ 51330 w 266700"/>
                <a:gd name="connsiteY39" fmla="*/ 429750 h 431800"/>
                <a:gd name="connsiteX40" fmla="*/ 49226 w 266700"/>
                <a:gd name="connsiteY40" fmla="*/ 417647 h 431800"/>
                <a:gd name="connsiteX41" fmla="*/ 45543 w 266700"/>
                <a:gd name="connsiteY41" fmla="*/ 405457 h 431800"/>
                <a:gd name="connsiteX42" fmla="*/ 43438 w 266700"/>
                <a:gd name="connsiteY42" fmla="*/ 395723 h 431800"/>
                <a:gd name="connsiteX43" fmla="*/ 47823 w 266700"/>
                <a:gd name="connsiteY43" fmla="*/ 365642 h 431800"/>
                <a:gd name="connsiteX44" fmla="*/ 41420 w 266700"/>
                <a:gd name="connsiteY44" fmla="*/ 346612 h 431800"/>
                <a:gd name="connsiteX45" fmla="*/ 29669 w 266700"/>
                <a:gd name="connsiteY45" fmla="*/ 309252 h 431800"/>
                <a:gd name="connsiteX46" fmla="*/ 55540 w 266700"/>
                <a:gd name="connsiteY46" fmla="*/ 279347 h 431800"/>
                <a:gd name="connsiteX47" fmla="*/ 62030 w 266700"/>
                <a:gd name="connsiteY47" fmla="*/ 260492 h 431800"/>
                <a:gd name="connsiteX48" fmla="*/ 65801 w 266700"/>
                <a:gd name="connsiteY48" fmla="*/ 258124 h 431800"/>
                <a:gd name="connsiteX49" fmla="*/ 68520 w 266700"/>
                <a:gd name="connsiteY49" fmla="*/ 242864 h 431800"/>
                <a:gd name="connsiteX50" fmla="*/ 64573 w 266700"/>
                <a:gd name="connsiteY50" fmla="*/ 235147 h 431800"/>
                <a:gd name="connsiteX51" fmla="*/ 65625 w 266700"/>
                <a:gd name="connsiteY51" fmla="*/ 215853 h 431800"/>
                <a:gd name="connsiteX52" fmla="*/ 70449 w 266700"/>
                <a:gd name="connsiteY52" fmla="*/ 197962 h 431800"/>
                <a:gd name="connsiteX53" fmla="*/ 70361 w 266700"/>
                <a:gd name="connsiteY53" fmla="*/ 165602 h 431800"/>
                <a:gd name="connsiteX54" fmla="*/ 57645 w 266700"/>
                <a:gd name="connsiteY54" fmla="*/ 157358 h 431800"/>
                <a:gd name="connsiteX55" fmla="*/ 45893 w 266700"/>
                <a:gd name="connsiteY55" fmla="*/ 155516 h 431800"/>
                <a:gd name="connsiteX56" fmla="*/ 40631 w 266700"/>
                <a:gd name="connsiteY56" fmla="*/ 149202 h 431800"/>
                <a:gd name="connsiteX57" fmla="*/ 29230 w 266700"/>
                <a:gd name="connsiteY57" fmla="*/ 143853 h 431800"/>
                <a:gd name="connsiteX58" fmla="*/ 8709 w 266700"/>
                <a:gd name="connsiteY58" fmla="*/ 144379 h 431800"/>
                <a:gd name="connsiteX59" fmla="*/ 7131 w 266700"/>
                <a:gd name="connsiteY59" fmla="*/ 134907 h 431800"/>
                <a:gd name="connsiteX60" fmla="*/ 4763 w 266700"/>
                <a:gd name="connsiteY60" fmla="*/ 116929 h 431800"/>
                <a:gd name="connsiteX61" fmla="*/ 79394 w 266700"/>
                <a:gd name="connsiteY61" fmla="*/ 96057 h 431800"/>
                <a:gd name="connsiteX62" fmla="*/ 93513 w 266700"/>
                <a:gd name="connsiteY62" fmla="*/ 108159 h 431800"/>
                <a:gd name="connsiteX63" fmla="*/ 100354 w 266700"/>
                <a:gd name="connsiteY63" fmla="*/ 105879 h 431800"/>
                <a:gd name="connsiteX64" fmla="*/ 110001 w 266700"/>
                <a:gd name="connsiteY64" fmla="*/ 112281 h 431800"/>
                <a:gd name="connsiteX65" fmla="*/ 111491 w 266700"/>
                <a:gd name="connsiteY65" fmla="*/ 122366 h 431800"/>
                <a:gd name="connsiteX66" fmla="*/ 106318 w 266700"/>
                <a:gd name="connsiteY66" fmla="*/ 134206 h 431800"/>
                <a:gd name="connsiteX67" fmla="*/ 108072 w 266700"/>
                <a:gd name="connsiteY67" fmla="*/ 152096 h 431800"/>
                <a:gd name="connsiteX68" fmla="*/ 124120 w 266700"/>
                <a:gd name="connsiteY68" fmla="*/ 167794 h 431800"/>
                <a:gd name="connsiteX69" fmla="*/ 131663 w 266700"/>
                <a:gd name="connsiteY69" fmla="*/ 150167 h 431800"/>
                <a:gd name="connsiteX70" fmla="*/ 142274 w 266700"/>
                <a:gd name="connsiteY70" fmla="*/ 144817 h 431800"/>
                <a:gd name="connsiteX71" fmla="*/ 140169 w 266700"/>
                <a:gd name="connsiteY71" fmla="*/ 112193 h 431800"/>
                <a:gd name="connsiteX72" fmla="*/ 129909 w 266700"/>
                <a:gd name="connsiteY72" fmla="*/ 93952 h 431800"/>
                <a:gd name="connsiteX73" fmla="*/ 121051 w 266700"/>
                <a:gd name="connsiteY73" fmla="*/ 85884 h 431800"/>
                <a:gd name="connsiteX74" fmla="*/ 112457 w 266700"/>
                <a:gd name="connsiteY74" fmla="*/ 86235 h 431800"/>
                <a:gd name="connsiteX75" fmla="*/ 105616 w 266700"/>
                <a:gd name="connsiteY75" fmla="*/ 53611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6700" h="431800">
                  <a:moveTo>
                    <a:pt x="112457" y="34668"/>
                  </a:moveTo>
                  <a:lnTo>
                    <a:pt x="130961" y="32651"/>
                  </a:lnTo>
                  <a:lnTo>
                    <a:pt x="160515" y="39667"/>
                  </a:lnTo>
                  <a:lnTo>
                    <a:pt x="167005" y="36509"/>
                  </a:lnTo>
                  <a:lnTo>
                    <a:pt x="184106" y="35895"/>
                  </a:lnTo>
                  <a:lnTo>
                    <a:pt x="192876" y="28441"/>
                  </a:lnTo>
                  <a:lnTo>
                    <a:pt x="207609" y="28792"/>
                  </a:lnTo>
                  <a:lnTo>
                    <a:pt x="234445" y="19145"/>
                  </a:lnTo>
                  <a:lnTo>
                    <a:pt x="254002" y="4763"/>
                  </a:lnTo>
                  <a:lnTo>
                    <a:pt x="258036" y="15900"/>
                  </a:lnTo>
                  <a:lnTo>
                    <a:pt x="256984" y="40719"/>
                  </a:lnTo>
                  <a:lnTo>
                    <a:pt x="260053" y="62644"/>
                  </a:lnTo>
                  <a:lnTo>
                    <a:pt x="261018" y="101932"/>
                  </a:lnTo>
                  <a:lnTo>
                    <a:pt x="265315" y="114210"/>
                  </a:lnTo>
                  <a:lnTo>
                    <a:pt x="258036" y="132364"/>
                  </a:lnTo>
                  <a:lnTo>
                    <a:pt x="248477" y="149991"/>
                  </a:lnTo>
                  <a:lnTo>
                    <a:pt x="232779" y="165777"/>
                  </a:lnTo>
                  <a:lnTo>
                    <a:pt x="210328" y="175512"/>
                  </a:lnTo>
                  <a:lnTo>
                    <a:pt x="182615" y="187877"/>
                  </a:lnTo>
                  <a:lnTo>
                    <a:pt x="154815" y="215502"/>
                  </a:lnTo>
                  <a:lnTo>
                    <a:pt x="145344" y="220238"/>
                  </a:lnTo>
                  <a:lnTo>
                    <a:pt x="128154" y="238567"/>
                  </a:lnTo>
                  <a:lnTo>
                    <a:pt x="118069" y="244618"/>
                  </a:lnTo>
                  <a:lnTo>
                    <a:pt x="115964" y="263210"/>
                  </a:lnTo>
                  <a:lnTo>
                    <a:pt x="127628" y="282942"/>
                  </a:lnTo>
                  <a:lnTo>
                    <a:pt x="132452" y="298377"/>
                  </a:lnTo>
                  <a:lnTo>
                    <a:pt x="132802" y="306270"/>
                  </a:lnTo>
                  <a:lnTo>
                    <a:pt x="137100" y="304955"/>
                  </a:lnTo>
                  <a:lnTo>
                    <a:pt x="136398" y="330913"/>
                  </a:lnTo>
                  <a:lnTo>
                    <a:pt x="132452" y="343279"/>
                  </a:lnTo>
                  <a:lnTo>
                    <a:pt x="138240" y="347840"/>
                  </a:lnTo>
                  <a:lnTo>
                    <a:pt x="134556" y="358977"/>
                  </a:lnTo>
                  <a:lnTo>
                    <a:pt x="124296" y="368536"/>
                  </a:lnTo>
                  <a:lnTo>
                    <a:pt x="104037" y="377657"/>
                  </a:lnTo>
                  <a:lnTo>
                    <a:pt x="74483" y="392215"/>
                  </a:lnTo>
                  <a:lnTo>
                    <a:pt x="63696" y="402300"/>
                  </a:lnTo>
                  <a:lnTo>
                    <a:pt x="65801" y="413701"/>
                  </a:lnTo>
                  <a:lnTo>
                    <a:pt x="72027" y="415543"/>
                  </a:lnTo>
                  <a:lnTo>
                    <a:pt x="69922" y="429925"/>
                  </a:lnTo>
                  <a:lnTo>
                    <a:pt x="51330" y="429750"/>
                  </a:lnTo>
                  <a:lnTo>
                    <a:pt x="49226" y="417647"/>
                  </a:lnTo>
                  <a:lnTo>
                    <a:pt x="45543" y="405457"/>
                  </a:lnTo>
                  <a:lnTo>
                    <a:pt x="43438" y="395723"/>
                  </a:lnTo>
                  <a:lnTo>
                    <a:pt x="47823" y="365642"/>
                  </a:lnTo>
                  <a:lnTo>
                    <a:pt x="41420" y="346612"/>
                  </a:lnTo>
                  <a:lnTo>
                    <a:pt x="29669" y="309252"/>
                  </a:lnTo>
                  <a:lnTo>
                    <a:pt x="55540" y="279347"/>
                  </a:lnTo>
                  <a:lnTo>
                    <a:pt x="62030" y="260492"/>
                  </a:lnTo>
                  <a:lnTo>
                    <a:pt x="65801" y="258124"/>
                  </a:lnTo>
                  <a:lnTo>
                    <a:pt x="68520" y="242864"/>
                  </a:lnTo>
                  <a:lnTo>
                    <a:pt x="64573" y="235147"/>
                  </a:lnTo>
                  <a:lnTo>
                    <a:pt x="65625" y="215853"/>
                  </a:lnTo>
                  <a:lnTo>
                    <a:pt x="70449" y="197962"/>
                  </a:lnTo>
                  <a:lnTo>
                    <a:pt x="70361" y="165602"/>
                  </a:lnTo>
                  <a:lnTo>
                    <a:pt x="57645" y="157358"/>
                  </a:lnTo>
                  <a:lnTo>
                    <a:pt x="45893" y="155516"/>
                  </a:lnTo>
                  <a:lnTo>
                    <a:pt x="40631" y="149202"/>
                  </a:lnTo>
                  <a:lnTo>
                    <a:pt x="29230" y="143853"/>
                  </a:lnTo>
                  <a:lnTo>
                    <a:pt x="8709" y="144379"/>
                  </a:lnTo>
                  <a:lnTo>
                    <a:pt x="7131" y="134907"/>
                  </a:lnTo>
                  <a:lnTo>
                    <a:pt x="4763" y="116929"/>
                  </a:lnTo>
                  <a:lnTo>
                    <a:pt x="79394" y="96057"/>
                  </a:lnTo>
                  <a:lnTo>
                    <a:pt x="93513" y="108159"/>
                  </a:lnTo>
                  <a:lnTo>
                    <a:pt x="100354" y="105879"/>
                  </a:lnTo>
                  <a:lnTo>
                    <a:pt x="110001" y="112281"/>
                  </a:lnTo>
                  <a:lnTo>
                    <a:pt x="111491" y="122366"/>
                  </a:lnTo>
                  <a:lnTo>
                    <a:pt x="106318" y="134206"/>
                  </a:lnTo>
                  <a:lnTo>
                    <a:pt x="108072" y="152096"/>
                  </a:lnTo>
                  <a:lnTo>
                    <a:pt x="124120" y="167794"/>
                  </a:lnTo>
                  <a:lnTo>
                    <a:pt x="131663" y="150167"/>
                  </a:lnTo>
                  <a:lnTo>
                    <a:pt x="142274" y="144817"/>
                  </a:lnTo>
                  <a:lnTo>
                    <a:pt x="140169" y="112193"/>
                  </a:lnTo>
                  <a:lnTo>
                    <a:pt x="129909" y="93952"/>
                  </a:lnTo>
                  <a:lnTo>
                    <a:pt x="121051" y="85884"/>
                  </a:lnTo>
                  <a:lnTo>
                    <a:pt x="112457" y="86235"/>
                  </a:lnTo>
                  <a:lnTo>
                    <a:pt x="105616" y="5361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2" name="Freeform: Shape 1617">
              <a:extLst>
                <a:ext uri="{FF2B5EF4-FFF2-40B4-BE49-F238E27FC236}">
                  <a16:creationId xmlns:a16="http://schemas.microsoft.com/office/drawing/2014/main" id="{B88BC76C-D4C6-3C49-ACB9-A2B4824AEAB0}"/>
                </a:ext>
              </a:extLst>
            </p:cNvPr>
            <p:cNvSpPr/>
            <p:nvPr/>
          </p:nvSpPr>
          <p:spPr>
            <a:xfrm>
              <a:off x="7992743" y="5219676"/>
              <a:ext cx="274252" cy="269078"/>
            </a:xfrm>
            <a:custGeom>
              <a:avLst/>
              <a:gdLst>
                <a:gd name="connsiteX0" fmla="*/ 118157 w 336550"/>
                <a:gd name="connsiteY0" fmla="*/ 313987 h 330200"/>
                <a:gd name="connsiteX1" fmla="*/ 99915 w 336550"/>
                <a:gd name="connsiteY1" fmla="*/ 293028 h 330200"/>
                <a:gd name="connsiteX2" fmla="*/ 90269 w 336550"/>
                <a:gd name="connsiteY2" fmla="*/ 272857 h 330200"/>
                <a:gd name="connsiteX3" fmla="*/ 84832 w 336550"/>
                <a:gd name="connsiteY3" fmla="*/ 246284 h 330200"/>
                <a:gd name="connsiteX4" fmla="*/ 78780 w 336550"/>
                <a:gd name="connsiteY4" fmla="*/ 226552 h 330200"/>
                <a:gd name="connsiteX5" fmla="*/ 70537 w 336550"/>
                <a:gd name="connsiteY5" fmla="*/ 185158 h 330200"/>
                <a:gd name="connsiteX6" fmla="*/ 70011 w 336550"/>
                <a:gd name="connsiteY6" fmla="*/ 153324 h 330200"/>
                <a:gd name="connsiteX7" fmla="*/ 66853 w 336550"/>
                <a:gd name="connsiteY7" fmla="*/ 138941 h 330200"/>
                <a:gd name="connsiteX8" fmla="*/ 57294 w 336550"/>
                <a:gd name="connsiteY8" fmla="*/ 128067 h 330200"/>
                <a:gd name="connsiteX9" fmla="*/ 44578 w 336550"/>
                <a:gd name="connsiteY9" fmla="*/ 106405 h 330200"/>
                <a:gd name="connsiteX10" fmla="*/ 31686 w 336550"/>
                <a:gd name="connsiteY10" fmla="*/ 75097 h 330200"/>
                <a:gd name="connsiteX11" fmla="*/ 26336 w 336550"/>
                <a:gd name="connsiteY11" fmla="*/ 58873 h 330200"/>
                <a:gd name="connsiteX12" fmla="*/ 6253 w 336550"/>
                <a:gd name="connsiteY12" fmla="*/ 33703 h 330200"/>
                <a:gd name="connsiteX13" fmla="*/ 4763 w 336550"/>
                <a:gd name="connsiteY13" fmla="*/ 13971 h 330200"/>
                <a:gd name="connsiteX14" fmla="*/ 16602 w 336550"/>
                <a:gd name="connsiteY14" fmla="*/ 9147 h 330200"/>
                <a:gd name="connsiteX15" fmla="*/ 31335 w 336550"/>
                <a:gd name="connsiteY15" fmla="*/ 4763 h 330200"/>
                <a:gd name="connsiteX16" fmla="*/ 47296 w 336550"/>
                <a:gd name="connsiteY16" fmla="*/ 5552 h 330200"/>
                <a:gd name="connsiteX17" fmla="*/ 61942 w 336550"/>
                <a:gd name="connsiteY17" fmla="*/ 17128 h 330200"/>
                <a:gd name="connsiteX18" fmla="*/ 65626 w 336550"/>
                <a:gd name="connsiteY18" fmla="*/ 15286 h 330200"/>
                <a:gd name="connsiteX19" fmla="*/ 165339 w 336550"/>
                <a:gd name="connsiteY19" fmla="*/ 14234 h 330200"/>
                <a:gd name="connsiteX20" fmla="*/ 182352 w 336550"/>
                <a:gd name="connsiteY20" fmla="*/ 26512 h 330200"/>
                <a:gd name="connsiteX21" fmla="*/ 241899 w 336550"/>
                <a:gd name="connsiteY21" fmla="*/ 30107 h 330200"/>
                <a:gd name="connsiteX22" fmla="*/ 287064 w 336550"/>
                <a:gd name="connsiteY22" fmla="*/ 19671 h 330200"/>
                <a:gd name="connsiteX23" fmla="*/ 307235 w 336550"/>
                <a:gd name="connsiteY23" fmla="*/ 13795 h 330200"/>
                <a:gd name="connsiteX24" fmla="*/ 323196 w 336550"/>
                <a:gd name="connsiteY24" fmla="*/ 15286 h 330200"/>
                <a:gd name="connsiteX25" fmla="*/ 332843 w 336550"/>
                <a:gd name="connsiteY25" fmla="*/ 21075 h 330200"/>
                <a:gd name="connsiteX26" fmla="*/ 333106 w 336550"/>
                <a:gd name="connsiteY26" fmla="*/ 23179 h 330200"/>
                <a:gd name="connsiteX27" fmla="*/ 319250 w 336550"/>
                <a:gd name="connsiteY27" fmla="*/ 28967 h 330200"/>
                <a:gd name="connsiteX28" fmla="*/ 311708 w 336550"/>
                <a:gd name="connsiteY28" fmla="*/ 29055 h 330200"/>
                <a:gd name="connsiteX29" fmla="*/ 296097 w 336550"/>
                <a:gd name="connsiteY29" fmla="*/ 39140 h 330200"/>
                <a:gd name="connsiteX30" fmla="*/ 286626 w 336550"/>
                <a:gd name="connsiteY30" fmla="*/ 28529 h 330200"/>
                <a:gd name="connsiteX31" fmla="*/ 248740 w 336550"/>
                <a:gd name="connsiteY31" fmla="*/ 37562 h 330200"/>
                <a:gd name="connsiteX32" fmla="*/ 230411 w 336550"/>
                <a:gd name="connsiteY32" fmla="*/ 38351 h 330200"/>
                <a:gd name="connsiteX33" fmla="*/ 229709 w 336550"/>
                <a:gd name="connsiteY33" fmla="*/ 131048 h 330200"/>
                <a:gd name="connsiteX34" fmla="*/ 205504 w 336550"/>
                <a:gd name="connsiteY34" fmla="*/ 132013 h 330200"/>
                <a:gd name="connsiteX35" fmla="*/ 205504 w 336550"/>
                <a:gd name="connsiteY35" fmla="*/ 209714 h 330200"/>
                <a:gd name="connsiteX36" fmla="*/ 205417 w 336550"/>
                <a:gd name="connsiteY36" fmla="*/ 310743 h 330200"/>
                <a:gd name="connsiteX37" fmla="*/ 183492 w 336550"/>
                <a:gd name="connsiteY37" fmla="*/ 325038 h 330200"/>
                <a:gd name="connsiteX38" fmla="*/ 170338 w 336550"/>
                <a:gd name="connsiteY38" fmla="*/ 327055 h 330200"/>
                <a:gd name="connsiteX39" fmla="*/ 154815 w 336550"/>
                <a:gd name="connsiteY39" fmla="*/ 321793 h 330200"/>
                <a:gd name="connsiteX40" fmla="*/ 143765 w 336550"/>
                <a:gd name="connsiteY40" fmla="*/ 319776 h 330200"/>
                <a:gd name="connsiteX41" fmla="*/ 139643 w 336550"/>
                <a:gd name="connsiteY41" fmla="*/ 307849 h 330200"/>
                <a:gd name="connsiteX42" fmla="*/ 129908 w 336550"/>
                <a:gd name="connsiteY42" fmla="*/ 300219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36550" h="330200">
                  <a:moveTo>
                    <a:pt x="118157" y="313987"/>
                  </a:moveTo>
                  <a:lnTo>
                    <a:pt x="99915" y="293028"/>
                  </a:lnTo>
                  <a:lnTo>
                    <a:pt x="90269" y="272857"/>
                  </a:lnTo>
                  <a:lnTo>
                    <a:pt x="84832" y="246284"/>
                  </a:lnTo>
                  <a:lnTo>
                    <a:pt x="78780" y="226552"/>
                  </a:lnTo>
                  <a:lnTo>
                    <a:pt x="70537" y="185158"/>
                  </a:lnTo>
                  <a:lnTo>
                    <a:pt x="70011" y="153324"/>
                  </a:lnTo>
                  <a:lnTo>
                    <a:pt x="66853" y="138941"/>
                  </a:lnTo>
                  <a:lnTo>
                    <a:pt x="57294" y="128067"/>
                  </a:lnTo>
                  <a:lnTo>
                    <a:pt x="44578" y="106405"/>
                  </a:lnTo>
                  <a:lnTo>
                    <a:pt x="31686" y="75097"/>
                  </a:lnTo>
                  <a:lnTo>
                    <a:pt x="26336" y="58873"/>
                  </a:lnTo>
                  <a:lnTo>
                    <a:pt x="6253" y="33703"/>
                  </a:lnTo>
                  <a:lnTo>
                    <a:pt x="4763" y="13971"/>
                  </a:lnTo>
                  <a:lnTo>
                    <a:pt x="16602" y="9147"/>
                  </a:lnTo>
                  <a:lnTo>
                    <a:pt x="31335" y="4763"/>
                  </a:lnTo>
                  <a:lnTo>
                    <a:pt x="47296" y="5552"/>
                  </a:lnTo>
                  <a:lnTo>
                    <a:pt x="61942" y="17128"/>
                  </a:lnTo>
                  <a:lnTo>
                    <a:pt x="65626" y="15286"/>
                  </a:lnTo>
                  <a:lnTo>
                    <a:pt x="165339" y="14234"/>
                  </a:lnTo>
                  <a:lnTo>
                    <a:pt x="182352" y="26512"/>
                  </a:lnTo>
                  <a:lnTo>
                    <a:pt x="241899" y="30107"/>
                  </a:lnTo>
                  <a:lnTo>
                    <a:pt x="287064" y="19671"/>
                  </a:lnTo>
                  <a:lnTo>
                    <a:pt x="307235" y="13795"/>
                  </a:lnTo>
                  <a:lnTo>
                    <a:pt x="323196" y="15286"/>
                  </a:lnTo>
                  <a:lnTo>
                    <a:pt x="332843" y="21075"/>
                  </a:lnTo>
                  <a:lnTo>
                    <a:pt x="333106" y="23179"/>
                  </a:lnTo>
                  <a:lnTo>
                    <a:pt x="319250" y="28967"/>
                  </a:lnTo>
                  <a:lnTo>
                    <a:pt x="311708" y="29055"/>
                  </a:lnTo>
                  <a:lnTo>
                    <a:pt x="296097" y="39140"/>
                  </a:lnTo>
                  <a:lnTo>
                    <a:pt x="286626" y="28529"/>
                  </a:lnTo>
                  <a:lnTo>
                    <a:pt x="248740" y="37562"/>
                  </a:lnTo>
                  <a:lnTo>
                    <a:pt x="230411" y="38351"/>
                  </a:lnTo>
                  <a:lnTo>
                    <a:pt x="229709" y="131048"/>
                  </a:lnTo>
                  <a:lnTo>
                    <a:pt x="205504" y="132013"/>
                  </a:lnTo>
                  <a:lnTo>
                    <a:pt x="205504" y="209714"/>
                  </a:lnTo>
                  <a:lnTo>
                    <a:pt x="205417" y="310743"/>
                  </a:lnTo>
                  <a:lnTo>
                    <a:pt x="183492" y="325038"/>
                  </a:lnTo>
                  <a:lnTo>
                    <a:pt x="170338" y="327055"/>
                  </a:lnTo>
                  <a:lnTo>
                    <a:pt x="154815" y="321793"/>
                  </a:lnTo>
                  <a:lnTo>
                    <a:pt x="143765" y="319776"/>
                  </a:lnTo>
                  <a:lnTo>
                    <a:pt x="139643" y="307849"/>
                  </a:lnTo>
                  <a:lnTo>
                    <a:pt x="129908" y="3002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3" name="Freeform: Shape 1618">
              <a:extLst>
                <a:ext uri="{FF2B5EF4-FFF2-40B4-BE49-F238E27FC236}">
                  <a16:creationId xmlns:a16="http://schemas.microsoft.com/office/drawing/2014/main" id="{6D78C023-5536-6A49-8464-B261ABC58EEA}"/>
                </a:ext>
              </a:extLst>
            </p:cNvPr>
            <p:cNvSpPr/>
            <p:nvPr/>
          </p:nvSpPr>
          <p:spPr>
            <a:xfrm>
              <a:off x="11044440" y="5286139"/>
              <a:ext cx="67269" cy="51746"/>
            </a:xfrm>
            <a:custGeom>
              <a:avLst/>
              <a:gdLst>
                <a:gd name="connsiteX0" fmla="*/ 47823 w 82550"/>
                <a:gd name="connsiteY0" fmla="*/ 30195 h 63500"/>
                <a:gd name="connsiteX1" fmla="*/ 67993 w 82550"/>
                <a:gd name="connsiteY1" fmla="*/ 46507 h 63500"/>
                <a:gd name="connsiteX2" fmla="*/ 80710 w 82550"/>
                <a:gd name="connsiteY2" fmla="*/ 58609 h 63500"/>
                <a:gd name="connsiteX3" fmla="*/ 71414 w 82550"/>
                <a:gd name="connsiteY3" fmla="*/ 65011 h 63500"/>
                <a:gd name="connsiteX4" fmla="*/ 57820 w 82550"/>
                <a:gd name="connsiteY4" fmla="*/ 57820 h 63500"/>
                <a:gd name="connsiteX5" fmla="*/ 40280 w 82550"/>
                <a:gd name="connsiteY5" fmla="*/ 45981 h 63500"/>
                <a:gd name="connsiteX6" fmla="*/ 24407 w 82550"/>
                <a:gd name="connsiteY6" fmla="*/ 32037 h 63500"/>
                <a:gd name="connsiteX7" fmla="*/ 8183 w 82550"/>
                <a:gd name="connsiteY7" fmla="*/ 13620 h 63500"/>
                <a:gd name="connsiteX8" fmla="*/ 4763 w 82550"/>
                <a:gd name="connsiteY8" fmla="*/ 4763 h 63500"/>
                <a:gd name="connsiteX9" fmla="*/ 15286 w 82550"/>
                <a:gd name="connsiteY9" fmla="*/ 5201 h 63500"/>
                <a:gd name="connsiteX10" fmla="*/ 29143 w 82550"/>
                <a:gd name="connsiteY10" fmla="*/ 14059 h 63500"/>
                <a:gd name="connsiteX11" fmla="*/ 39930 w 82550"/>
                <a:gd name="connsiteY11" fmla="*/ 2291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550" h="63500">
                  <a:moveTo>
                    <a:pt x="47823" y="30195"/>
                  </a:moveTo>
                  <a:lnTo>
                    <a:pt x="67993" y="46507"/>
                  </a:lnTo>
                  <a:lnTo>
                    <a:pt x="80710" y="58609"/>
                  </a:lnTo>
                  <a:lnTo>
                    <a:pt x="71414" y="65011"/>
                  </a:lnTo>
                  <a:lnTo>
                    <a:pt x="57820" y="57820"/>
                  </a:lnTo>
                  <a:lnTo>
                    <a:pt x="40280" y="45981"/>
                  </a:lnTo>
                  <a:lnTo>
                    <a:pt x="24407" y="32037"/>
                  </a:lnTo>
                  <a:lnTo>
                    <a:pt x="8183" y="13620"/>
                  </a:lnTo>
                  <a:lnTo>
                    <a:pt x="4763" y="4763"/>
                  </a:lnTo>
                  <a:lnTo>
                    <a:pt x="15286" y="5201"/>
                  </a:lnTo>
                  <a:lnTo>
                    <a:pt x="29143" y="14059"/>
                  </a:lnTo>
                  <a:lnTo>
                    <a:pt x="39930" y="2291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4" name="Freeform: Shape 1619">
              <a:extLst>
                <a:ext uri="{FF2B5EF4-FFF2-40B4-BE49-F238E27FC236}">
                  <a16:creationId xmlns:a16="http://schemas.microsoft.com/office/drawing/2014/main" id="{A737D772-036A-4B41-96ED-224CFC46C3FF}"/>
                </a:ext>
              </a:extLst>
            </p:cNvPr>
            <p:cNvSpPr/>
            <p:nvPr/>
          </p:nvSpPr>
          <p:spPr>
            <a:xfrm>
              <a:off x="7763554" y="4396399"/>
              <a:ext cx="315649" cy="253554"/>
            </a:xfrm>
            <a:custGeom>
              <a:avLst/>
              <a:gdLst>
                <a:gd name="connsiteX0" fmla="*/ 50454 w 387350"/>
                <a:gd name="connsiteY0" fmla="*/ 301184 h 311150"/>
                <a:gd name="connsiteX1" fmla="*/ 51067 w 387350"/>
                <a:gd name="connsiteY1" fmla="*/ 284082 h 311150"/>
                <a:gd name="connsiteX2" fmla="*/ 22653 w 387350"/>
                <a:gd name="connsiteY2" fmla="*/ 278382 h 311150"/>
                <a:gd name="connsiteX3" fmla="*/ 21952 w 387350"/>
                <a:gd name="connsiteY3" fmla="*/ 266280 h 311150"/>
                <a:gd name="connsiteX4" fmla="*/ 8095 w 387350"/>
                <a:gd name="connsiteY4" fmla="*/ 249880 h 311150"/>
                <a:gd name="connsiteX5" fmla="*/ 4763 w 387350"/>
                <a:gd name="connsiteY5" fmla="*/ 238392 h 311150"/>
                <a:gd name="connsiteX6" fmla="*/ 6692 w 387350"/>
                <a:gd name="connsiteY6" fmla="*/ 226114 h 311150"/>
                <a:gd name="connsiteX7" fmla="*/ 22478 w 387350"/>
                <a:gd name="connsiteY7" fmla="*/ 225149 h 311150"/>
                <a:gd name="connsiteX8" fmla="*/ 31599 w 387350"/>
                <a:gd name="connsiteY8" fmla="*/ 216116 h 311150"/>
                <a:gd name="connsiteX9" fmla="*/ 65099 w 387350"/>
                <a:gd name="connsiteY9" fmla="*/ 213924 h 311150"/>
                <a:gd name="connsiteX10" fmla="*/ 86936 w 387350"/>
                <a:gd name="connsiteY10" fmla="*/ 209977 h 311150"/>
                <a:gd name="connsiteX11" fmla="*/ 89041 w 387350"/>
                <a:gd name="connsiteY11" fmla="*/ 194279 h 311150"/>
                <a:gd name="connsiteX12" fmla="*/ 102547 w 387350"/>
                <a:gd name="connsiteY12" fmla="*/ 177266 h 311150"/>
                <a:gd name="connsiteX13" fmla="*/ 102459 w 387350"/>
                <a:gd name="connsiteY13" fmla="*/ 118069 h 311150"/>
                <a:gd name="connsiteX14" fmla="*/ 137100 w 387350"/>
                <a:gd name="connsiteY14" fmla="*/ 106493 h 311150"/>
                <a:gd name="connsiteX15" fmla="*/ 208311 w 387350"/>
                <a:gd name="connsiteY15" fmla="*/ 55189 h 311150"/>
                <a:gd name="connsiteX16" fmla="*/ 292589 w 387350"/>
                <a:gd name="connsiteY16" fmla="*/ 4763 h 311150"/>
                <a:gd name="connsiteX17" fmla="*/ 331440 w 387350"/>
                <a:gd name="connsiteY17" fmla="*/ 16251 h 311150"/>
                <a:gd name="connsiteX18" fmla="*/ 345296 w 387350"/>
                <a:gd name="connsiteY18" fmla="*/ 30809 h 311150"/>
                <a:gd name="connsiteX19" fmla="*/ 362661 w 387350"/>
                <a:gd name="connsiteY19" fmla="*/ 20987 h 311150"/>
                <a:gd name="connsiteX20" fmla="*/ 368712 w 387350"/>
                <a:gd name="connsiteY20" fmla="*/ 61942 h 311150"/>
                <a:gd name="connsiteX21" fmla="*/ 377920 w 387350"/>
                <a:gd name="connsiteY21" fmla="*/ 68783 h 311150"/>
                <a:gd name="connsiteX22" fmla="*/ 378358 w 387350"/>
                <a:gd name="connsiteY22" fmla="*/ 77114 h 311150"/>
                <a:gd name="connsiteX23" fmla="*/ 388532 w 387350"/>
                <a:gd name="connsiteY23" fmla="*/ 86059 h 311150"/>
                <a:gd name="connsiteX24" fmla="*/ 383182 w 387350"/>
                <a:gd name="connsiteY24" fmla="*/ 97285 h 311150"/>
                <a:gd name="connsiteX25" fmla="*/ 373711 w 387350"/>
                <a:gd name="connsiteY25" fmla="*/ 149728 h 311150"/>
                <a:gd name="connsiteX26" fmla="*/ 372483 w 387350"/>
                <a:gd name="connsiteY26" fmla="*/ 182966 h 311150"/>
                <a:gd name="connsiteX27" fmla="*/ 341087 w 387350"/>
                <a:gd name="connsiteY27" fmla="*/ 206996 h 311150"/>
                <a:gd name="connsiteX28" fmla="*/ 330475 w 387350"/>
                <a:gd name="connsiteY28" fmla="*/ 240321 h 311150"/>
                <a:gd name="connsiteX29" fmla="*/ 340736 w 387350"/>
                <a:gd name="connsiteY29" fmla="*/ 249617 h 311150"/>
                <a:gd name="connsiteX30" fmla="*/ 340648 w 387350"/>
                <a:gd name="connsiteY30" fmla="*/ 265841 h 311150"/>
                <a:gd name="connsiteX31" fmla="*/ 356434 w 387350"/>
                <a:gd name="connsiteY31" fmla="*/ 266455 h 311150"/>
                <a:gd name="connsiteX32" fmla="*/ 353979 w 387350"/>
                <a:gd name="connsiteY32" fmla="*/ 278207 h 311150"/>
                <a:gd name="connsiteX33" fmla="*/ 347050 w 387350"/>
                <a:gd name="connsiteY33" fmla="*/ 279698 h 311150"/>
                <a:gd name="connsiteX34" fmla="*/ 346261 w 387350"/>
                <a:gd name="connsiteY34" fmla="*/ 287590 h 311150"/>
                <a:gd name="connsiteX35" fmla="*/ 341613 w 387350"/>
                <a:gd name="connsiteY35" fmla="*/ 288204 h 311150"/>
                <a:gd name="connsiteX36" fmla="*/ 325038 w 387350"/>
                <a:gd name="connsiteY36" fmla="*/ 260755 h 311150"/>
                <a:gd name="connsiteX37" fmla="*/ 319250 w 387350"/>
                <a:gd name="connsiteY37" fmla="*/ 259702 h 311150"/>
                <a:gd name="connsiteX38" fmla="*/ 300044 w 387350"/>
                <a:gd name="connsiteY38" fmla="*/ 273734 h 311150"/>
                <a:gd name="connsiteX39" fmla="*/ 281013 w 387350"/>
                <a:gd name="connsiteY39" fmla="*/ 266455 h 311150"/>
                <a:gd name="connsiteX40" fmla="*/ 267771 w 387350"/>
                <a:gd name="connsiteY40" fmla="*/ 264964 h 311150"/>
                <a:gd name="connsiteX41" fmla="*/ 260667 w 387350"/>
                <a:gd name="connsiteY41" fmla="*/ 268472 h 311150"/>
                <a:gd name="connsiteX42" fmla="*/ 246197 w 387350"/>
                <a:gd name="connsiteY42" fmla="*/ 267771 h 311150"/>
                <a:gd name="connsiteX43" fmla="*/ 231726 w 387350"/>
                <a:gd name="connsiteY43" fmla="*/ 278470 h 311150"/>
                <a:gd name="connsiteX44" fmla="*/ 219186 w 387350"/>
                <a:gd name="connsiteY44" fmla="*/ 279084 h 311150"/>
                <a:gd name="connsiteX45" fmla="*/ 189456 w 387350"/>
                <a:gd name="connsiteY45" fmla="*/ 266104 h 311150"/>
                <a:gd name="connsiteX46" fmla="*/ 177792 w 387350"/>
                <a:gd name="connsiteY46" fmla="*/ 272243 h 311150"/>
                <a:gd name="connsiteX47" fmla="*/ 165251 w 387350"/>
                <a:gd name="connsiteY47" fmla="*/ 271805 h 311150"/>
                <a:gd name="connsiteX48" fmla="*/ 156043 w 387350"/>
                <a:gd name="connsiteY48" fmla="*/ 262333 h 311150"/>
                <a:gd name="connsiteX49" fmla="*/ 131312 w 387350"/>
                <a:gd name="connsiteY49" fmla="*/ 252950 h 311150"/>
                <a:gd name="connsiteX50" fmla="*/ 104914 w 387350"/>
                <a:gd name="connsiteY50" fmla="*/ 255931 h 311150"/>
                <a:gd name="connsiteX51" fmla="*/ 98512 w 387350"/>
                <a:gd name="connsiteY51" fmla="*/ 261369 h 311150"/>
                <a:gd name="connsiteX52" fmla="*/ 95092 w 387350"/>
                <a:gd name="connsiteY52" fmla="*/ 275839 h 311150"/>
                <a:gd name="connsiteX53" fmla="*/ 87989 w 387350"/>
                <a:gd name="connsiteY53" fmla="*/ 285924 h 311150"/>
                <a:gd name="connsiteX54" fmla="*/ 86322 w 387350"/>
                <a:gd name="connsiteY54" fmla="*/ 308200 h 311150"/>
                <a:gd name="connsiteX55" fmla="*/ 67555 w 387350"/>
                <a:gd name="connsiteY55" fmla="*/ 293817 h 311150"/>
                <a:gd name="connsiteX56" fmla="*/ 58697 w 387350"/>
                <a:gd name="connsiteY56" fmla="*/ 293905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87350" h="311150">
                  <a:moveTo>
                    <a:pt x="50454" y="301184"/>
                  </a:moveTo>
                  <a:lnTo>
                    <a:pt x="51067" y="284082"/>
                  </a:lnTo>
                  <a:lnTo>
                    <a:pt x="22653" y="278382"/>
                  </a:lnTo>
                  <a:lnTo>
                    <a:pt x="21952" y="266280"/>
                  </a:lnTo>
                  <a:lnTo>
                    <a:pt x="8095" y="249880"/>
                  </a:lnTo>
                  <a:lnTo>
                    <a:pt x="4763" y="238392"/>
                  </a:lnTo>
                  <a:lnTo>
                    <a:pt x="6692" y="226114"/>
                  </a:lnTo>
                  <a:lnTo>
                    <a:pt x="22478" y="225149"/>
                  </a:lnTo>
                  <a:lnTo>
                    <a:pt x="31599" y="216116"/>
                  </a:lnTo>
                  <a:lnTo>
                    <a:pt x="65099" y="213924"/>
                  </a:lnTo>
                  <a:lnTo>
                    <a:pt x="86936" y="209977"/>
                  </a:lnTo>
                  <a:lnTo>
                    <a:pt x="89041" y="194279"/>
                  </a:lnTo>
                  <a:lnTo>
                    <a:pt x="102547" y="177266"/>
                  </a:lnTo>
                  <a:lnTo>
                    <a:pt x="102459" y="118069"/>
                  </a:lnTo>
                  <a:lnTo>
                    <a:pt x="137100" y="106493"/>
                  </a:lnTo>
                  <a:lnTo>
                    <a:pt x="208311" y="55189"/>
                  </a:lnTo>
                  <a:lnTo>
                    <a:pt x="292589" y="4763"/>
                  </a:lnTo>
                  <a:lnTo>
                    <a:pt x="331440" y="16251"/>
                  </a:lnTo>
                  <a:lnTo>
                    <a:pt x="345296" y="30809"/>
                  </a:lnTo>
                  <a:lnTo>
                    <a:pt x="362661" y="20987"/>
                  </a:lnTo>
                  <a:lnTo>
                    <a:pt x="368712" y="61942"/>
                  </a:lnTo>
                  <a:lnTo>
                    <a:pt x="377920" y="68783"/>
                  </a:lnTo>
                  <a:lnTo>
                    <a:pt x="378358" y="77114"/>
                  </a:lnTo>
                  <a:lnTo>
                    <a:pt x="388532" y="86059"/>
                  </a:lnTo>
                  <a:lnTo>
                    <a:pt x="383182" y="97285"/>
                  </a:lnTo>
                  <a:lnTo>
                    <a:pt x="373711" y="149728"/>
                  </a:lnTo>
                  <a:lnTo>
                    <a:pt x="372483" y="182966"/>
                  </a:lnTo>
                  <a:lnTo>
                    <a:pt x="341087" y="206996"/>
                  </a:lnTo>
                  <a:lnTo>
                    <a:pt x="330475" y="240321"/>
                  </a:lnTo>
                  <a:lnTo>
                    <a:pt x="340736" y="249617"/>
                  </a:lnTo>
                  <a:lnTo>
                    <a:pt x="340648" y="265841"/>
                  </a:lnTo>
                  <a:lnTo>
                    <a:pt x="356434" y="266455"/>
                  </a:lnTo>
                  <a:lnTo>
                    <a:pt x="353979" y="278207"/>
                  </a:lnTo>
                  <a:lnTo>
                    <a:pt x="347050" y="279698"/>
                  </a:lnTo>
                  <a:lnTo>
                    <a:pt x="346261" y="287590"/>
                  </a:lnTo>
                  <a:lnTo>
                    <a:pt x="341613" y="288204"/>
                  </a:lnTo>
                  <a:lnTo>
                    <a:pt x="325038" y="260755"/>
                  </a:lnTo>
                  <a:lnTo>
                    <a:pt x="319250" y="259702"/>
                  </a:lnTo>
                  <a:lnTo>
                    <a:pt x="300044" y="273734"/>
                  </a:lnTo>
                  <a:lnTo>
                    <a:pt x="281013" y="266455"/>
                  </a:lnTo>
                  <a:lnTo>
                    <a:pt x="267771" y="264964"/>
                  </a:lnTo>
                  <a:lnTo>
                    <a:pt x="260667" y="268472"/>
                  </a:lnTo>
                  <a:lnTo>
                    <a:pt x="246197" y="267771"/>
                  </a:lnTo>
                  <a:lnTo>
                    <a:pt x="231726" y="278470"/>
                  </a:lnTo>
                  <a:lnTo>
                    <a:pt x="219186" y="279084"/>
                  </a:lnTo>
                  <a:lnTo>
                    <a:pt x="189456" y="266104"/>
                  </a:lnTo>
                  <a:lnTo>
                    <a:pt x="177792" y="272243"/>
                  </a:lnTo>
                  <a:lnTo>
                    <a:pt x="165251" y="271805"/>
                  </a:lnTo>
                  <a:lnTo>
                    <a:pt x="156043" y="262333"/>
                  </a:lnTo>
                  <a:lnTo>
                    <a:pt x="131312" y="252950"/>
                  </a:lnTo>
                  <a:lnTo>
                    <a:pt x="104914" y="255931"/>
                  </a:lnTo>
                  <a:lnTo>
                    <a:pt x="98512" y="261369"/>
                  </a:lnTo>
                  <a:lnTo>
                    <a:pt x="95092" y="275839"/>
                  </a:lnTo>
                  <a:lnTo>
                    <a:pt x="87989" y="285924"/>
                  </a:lnTo>
                  <a:lnTo>
                    <a:pt x="86322" y="308200"/>
                  </a:lnTo>
                  <a:lnTo>
                    <a:pt x="67555" y="293817"/>
                  </a:lnTo>
                  <a:lnTo>
                    <a:pt x="58697" y="2939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5" name="Freeform: Shape 1620">
              <a:extLst>
                <a:ext uri="{FF2B5EF4-FFF2-40B4-BE49-F238E27FC236}">
                  <a16:creationId xmlns:a16="http://schemas.microsoft.com/office/drawing/2014/main" id="{93E231DC-FD53-214B-853F-C7DC89107EB3}"/>
                </a:ext>
              </a:extLst>
            </p:cNvPr>
            <p:cNvSpPr/>
            <p:nvPr/>
          </p:nvSpPr>
          <p:spPr>
            <a:xfrm>
              <a:off x="7811579" y="4598645"/>
              <a:ext cx="243205" cy="201808"/>
            </a:xfrm>
            <a:custGeom>
              <a:avLst/>
              <a:gdLst>
                <a:gd name="connsiteX0" fmla="*/ 147624 w 298450"/>
                <a:gd name="connsiteY0" fmla="*/ 230148 h 247650"/>
                <a:gd name="connsiteX1" fmla="*/ 122103 w 298450"/>
                <a:gd name="connsiteY1" fmla="*/ 238917 h 247650"/>
                <a:gd name="connsiteX2" fmla="*/ 112719 w 298450"/>
                <a:gd name="connsiteY2" fmla="*/ 237690 h 247650"/>
                <a:gd name="connsiteX3" fmla="*/ 103248 w 298450"/>
                <a:gd name="connsiteY3" fmla="*/ 243127 h 247650"/>
                <a:gd name="connsiteX4" fmla="*/ 83604 w 298450"/>
                <a:gd name="connsiteY4" fmla="*/ 242601 h 247650"/>
                <a:gd name="connsiteX5" fmla="*/ 70449 w 298450"/>
                <a:gd name="connsiteY5" fmla="*/ 227254 h 247650"/>
                <a:gd name="connsiteX6" fmla="*/ 62381 w 298450"/>
                <a:gd name="connsiteY6" fmla="*/ 209539 h 247650"/>
                <a:gd name="connsiteX7" fmla="*/ 44929 w 298450"/>
                <a:gd name="connsiteY7" fmla="*/ 193402 h 247650"/>
                <a:gd name="connsiteX8" fmla="*/ 26424 w 298450"/>
                <a:gd name="connsiteY8" fmla="*/ 193665 h 247650"/>
                <a:gd name="connsiteX9" fmla="*/ 4763 w 298450"/>
                <a:gd name="connsiteY9" fmla="*/ 193665 h 247650"/>
                <a:gd name="connsiteX10" fmla="*/ 6166 w 298450"/>
                <a:gd name="connsiteY10" fmla="*/ 153938 h 247650"/>
                <a:gd name="connsiteX11" fmla="*/ 5552 w 298450"/>
                <a:gd name="connsiteY11" fmla="*/ 138240 h 247650"/>
                <a:gd name="connsiteX12" fmla="*/ 10200 w 298450"/>
                <a:gd name="connsiteY12" fmla="*/ 122717 h 247650"/>
                <a:gd name="connsiteX13" fmla="*/ 17742 w 298450"/>
                <a:gd name="connsiteY13" fmla="*/ 115087 h 247650"/>
                <a:gd name="connsiteX14" fmla="*/ 29669 w 298450"/>
                <a:gd name="connsiteY14" fmla="*/ 99740 h 247650"/>
                <a:gd name="connsiteX15" fmla="*/ 27126 w 298450"/>
                <a:gd name="connsiteY15" fmla="*/ 93075 h 247650"/>
                <a:gd name="connsiteX16" fmla="*/ 31949 w 298450"/>
                <a:gd name="connsiteY16" fmla="*/ 83077 h 247650"/>
                <a:gd name="connsiteX17" fmla="*/ 26424 w 298450"/>
                <a:gd name="connsiteY17" fmla="*/ 68344 h 247650"/>
                <a:gd name="connsiteX18" fmla="*/ 27389 w 298450"/>
                <a:gd name="connsiteY18" fmla="*/ 60012 h 247650"/>
                <a:gd name="connsiteX19" fmla="*/ 29055 w 298450"/>
                <a:gd name="connsiteY19" fmla="*/ 37737 h 247650"/>
                <a:gd name="connsiteX20" fmla="*/ 36159 w 298450"/>
                <a:gd name="connsiteY20" fmla="*/ 27652 h 247650"/>
                <a:gd name="connsiteX21" fmla="*/ 39579 w 298450"/>
                <a:gd name="connsiteY21" fmla="*/ 13181 h 247650"/>
                <a:gd name="connsiteX22" fmla="*/ 45981 w 298450"/>
                <a:gd name="connsiteY22" fmla="*/ 7744 h 247650"/>
                <a:gd name="connsiteX23" fmla="*/ 72378 w 298450"/>
                <a:gd name="connsiteY23" fmla="*/ 4763 h 247650"/>
                <a:gd name="connsiteX24" fmla="*/ 97109 w 298450"/>
                <a:gd name="connsiteY24" fmla="*/ 14146 h 247650"/>
                <a:gd name="connsiteX25" fmla="*/ 106318 w 298450"/>
                <a:gd name="connsiteY25" fmla="*/ 23618 h 247650"/>
                <a:gd name="connsiteX26" fmla="*/ 118858 w 298450"/>
                <a:gd name="connsiteY26" fmla="*/ 24056 h 247650"/>
                <a:gd name="connsiteX27" fmla="*/ 130522 w 298450"/>
                <a:gd name="connsiteY27" fmla="*/ 17917 h 247650"/>
                <a:gd name="connsiteX28" fmla="*/ 160252 w 298450"/>
                <a:gd name="connsiteY28" fmla="*/ 30897 h 247650"/>
                <a:gd name="connsiteX29" fmla="*/ 172793 w 298450"/>
                <a:gd name="connsiteY29" fmla="*/ 30283 h 247650"/>
                <a:gd name="connsiteX30" fmla="*/ 187263 w 298450"/>
                <a:gd name="connsiteY30" fmla="*/ 19584 h 247650"/>
                <a:gd name="connsiteX31" fmla="*/ 201734 w 298450"/>
                <a:gd name="connsiteY31" fmla="*/ 20285 h 247650"/>
                <a:gd name="connsiteX32" fmla="*/ 208837 w 298450"/>
                <a:gd name="connsiteY32" fmla="*/ 16777 h 247650"/>
                <a:gd name="connsiteX33" fmla="*/ 222080 w 298450"/>
                <a:gd name="connsiteY33" fmla="*/ 18268 h 247650"/>
                <a:gd name="connsiteX34" fmla="*/ 241110 w 298450"/>
                <a:gd name="connsiteY34" fmla="*/ 25547 h 247650"/>
                <a:gd name="connsiteX35" fmla="*/ 260316 w 298450"/>
                <a:gd name="connsiteY35" fmla="*/ 11515 h 247650"/>
                <a:gd name="connsiteX36" fmla="*/ 266104 w 298450"/>
                <a:gd name="connsiteY36" fmla="*/ 12568 h 247650"/>
                <a:gd name="connsiteX37" fmla="*/ 282679 w 298450"/>
                <a:gd name="connsiteY37" fmla="*/ 40017 h 247650"/>
                <a:gd name="connsiteX38" fmla="*/ 287328 w 298450"/>
                <a:gd name="connsiteY38" fmla="*/ 39403 h 247650"/>
                <a:gd name="connsiteX39" fmla="*/ 297062 w 298450"/>
                <a:gd name="connsiteY39" fmla="*/ 49401 h 247650"/>
                <a:gd name="connsiteX40" fmla="*/ 294343 w 298450"/>
                <a:gd name="connsiteY40" fmla="*/ 53874 h 247650"/>
                <a:gd name="connsiteX41" fmla="*/ 293028 w 298450"/>
                <a:gd name="connsiteY41" fmla="*/ 62205 h 247650"/>
                <a:gd name="connsiteX42" fmla="*/ 272331 w 298450"/>
                <a:gd name="connsiteY42" fmla="*/ 81499 h 247650"/>
                <a:gd name="connsiteX43" fmla="*/ 265841 w 298450"/>
                <a:gd name="connsiteY43" fmla="*/ 97372 h 247650"/>
                <a:gd name="connsiteX44" fmla="*/ 262333 w 298450"/>
                <a:gd name="connsiteY44" fmla="*/ 110264 h 247650"/>
                <a:gd name="connsiteX45" fmla="*/ 257159 w 298450"/>
                <a:gd name="connsiteY45" fmla="*/ 115789 h 247650"/>
                <a:gd name="connsiteX46" fmla="*/ 252160 w 298450"/>
                <a:gd name="connsiteY46" fmla="*/ 133066 h 247650"/>
                <a:gd name="connsiteX47" fmla="*/ 239006 w 298450"/>
                <a:gd name="connsiteY47" fmla="*/ 143239 h 247650"/>
                <a:gd name="connsiteX48" fmla="*/ 235234 w 298450"/>
                <a:gd name="connsiteY48" fmla="*/ 155692 h 247650"/>
                <a:gd name="connsiteX49" fmla="*/ 229710 w 298450"/>
                <a:gd name="connsiteY49" fmla="*/ 165689 h 247650"/>
                <a:gd name="connsiteX50" fmla="*/ 227429 w 298450"/>
                <a:gd name="connsiteY50" fmla="*/ 175862 h 247650"/>
                <a:gd name="connsiteX51" fmla="*/ 210504 w 298450"/>
                <a:gd name="connsiteY51" fmla="*/ 184194 h 247650"/>
                <a:gd name="connsiteX52" fmla="*/ 196735 w 298450"/>
                <a:gd name="connsiteY52" fmla="*/ 174108 h 247650"/>
                <a:gd name="connsiteX53" fmla="*/ 187351 w 298450"/>
                <a:gd name="connsiteY53" fmla="*/ 174459 h 247650"/>
                <a:gd name="connsiteX54" fmla="*/ 172705 w 298450"/>
                <a:gd name="connsiteY54" fmla="*/ 188842 h 247650"/>
                <a:gd name="connsiteX55" fmla="*/ 165602 w 298450"/>
                <a:gd name="connsiteY55" fmla="*/ 189105 h 247650"/>
                <a:gd name="connsiteX56" fmla="*/ 153938 w 298450"/>
                <a:gd name="connsiteY56" fmla="*/ 21278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98450" h="247650">
                  <a:moveTo>
                    <a:pt x="147624" y="230148"/>
                  </a:moveTo>
                  <a:lnTo>
                    <a:pt x="122103" y="238917"/>
                  </a:lnTo>
                  <a:lnTo>
                    <a:pt x="112719" y="237690"/>
                  </a:lnTo>
                  <a:lnTo>
                    <a:pt x="103248" y="243127"/>
                  </a:lnTo>
                  <a:lnTo>
                    <a:pt x="83604" y="242601"/>
                  </a:lnTo>
                  <a:lnTo>
                    <a:pt x="70449" y="227254"/>
                  </a:lnTo>
                  <a:lnTo>
                    <a:pt x="62381" y="209539"/>
                  </a:lnTo>
                  <a:lnTo>
                    <a:pt x="44929" y="193402"/>
                  </a:lnTo>
                  <a:lnTo>
                    <a:pt x="26424" y="193665"/>
                  </a:lnTo>
                  <a:lnTo>
                    <a:pt x="4763" y="193665"/>
                  </a:lnTo>
                  <a:lnTo>
                    <a:pt x="6166" y="153938"/>
                  </a:lnTo>
                  <a:lnTo>
                    <a:pt x="5552" y="138240"/>
                  </a:lnTo>
                  <a:lnTo>
                    <a:pt x="10200" y="122717"/>
                  </a:lnTo>
                  <a:lnTo>
                    <a:pt x="17742" y="115087"/>
                  </a:lnTo>
                  <a:lnTo>
                    <a:pt x="29669" y="99740"/>
                  </a:lnTo>
                  <a:lnTo>
                    <a:pt x="27126" y="93075"/>
                  </a:lnTo>
                  <a:lnTo>
                    <a:pt x="31949" y="83077"/>
                  </a:lnTo>
                  <a:lnTo>
                    <a:pt x="26424" y="68344"/>
                  </a:lnTo>
                  <a:lnTo>
                    <a:pt x="27389" y="60012"/>
                  </a:lnTo>
                  <a:lnTo>
                    <a:pt x="29055" y="37737"/>
                  </a:lnTo>
                  <a:lnTo>
                    <a:pt x="36159" y="27652"/>
                  </a:lnTo>
                  <a:lnTo>
                    <a:pt x="39579" y="13181"/>
                  </a:lnTo>
                  <a:lnTo>
                    <a:pt x="45981" y="7744"/>
                  </a:lnTo>
                  <a:lnTo>
                    <a:pt x="72378" y="4763"/>
                  </a:lnTo>
                  <a:lnTo>
                    <a:pt x="97109" y="14146"/>
                  </a:lnTo>
                  <a:lnTo>
                    <a:pt x="106318" y="23618"/>
                  </a:lnTo>
                  <a:lnTo>
                    <a:pt x="118858" y="24056"/>
                  </a:lnTo>
                  <a:lnTo>
                    <a:pt x="130522" y="17917"/>
                  </a:lnTo>
                  <a:lnTo>
                    <a:pt x="160252" y="30897"/>
                  </a:lnTo>
                  <a:lnTo>
                    <a:pt x="172793" y="30283"/>
                  </a:lnTo>
                  <a:lnTo>
                    <a:pt x="187263" y="19584"/>
                  </a:lnTo>
                  <a:lnTo>
                    <a:pt x="201734" y="20285"/>
                  </a:lnTo>
                  <a:lnTo>
                    <a:pt x="208837" y="16777"/>
                  </a:lnTo>
                  <a:lnTo>
                    <a:pt x="222080" y="18268"/>
                  </a:lnTo>
                  <a:lnTo>
                    <a:pt x="241110" y="25547"/>
                  </a:lnTo>
                  <a:lnTo>
                    <a:pt x="260316" y="11515"/>
                  </a:lnTo>
                  <a:lnTo>
                    <a:pt x="266104" y="12568"/>
                  </a:lnTo>
                  <a:lnTo>
                    <a:pt x="282679" y="40017"/>
                  </a:lnTo>
                  <a:lnTo>
                    <a:pt x="287328" y="39403"/>
                  </a:lnTo>
                  <a:lnTo>
                    <a:pt x="297062" y="49401"/>
                  </a:lnTo>
                  <a:lnTo>
                    <a:pt x="294343" y="53874"/>
                  </a:lnTo>
                  <a:lnTo>
                    <a:pt x="293028" y="62205"/>
                  </a:lnTo>
                  <a:lnTo>
                    <a:pt x="272331" y="81499"/>
                  </a:lnTo>
                  <a:lnTo>
                    <a:pt x="265841" y="97372"/>
                  </a:lnTo>
                  <a:lnTo>
                    <a:pt x="262333" y="110264"/>
                  </a:lnTo>
                  <a:lnTo>
                    <a:pt x="257159" y="115789"/>
                  </a:lnTo>
                  <a:lnTo>
                    <a:pt x="252160" y="133066"/>
                  </a:lnTo>
                  <a:lnTo>
                    <a:pt x="239006" y="143239"/>
                  </a:lnTo>
                  <a:lnTo>
                    <a:pt x="235234" y="155692"/>
                  </a:lnTo>
                  <a:lnTo>
                    <a:pt x="229710" y="165689"/>
                  </a:lnTo>
                  <a:lnTo>
                    <a:pt x="227429" y="175862"/>
                  </a:lnTo>
                  <a:lnTo>
                    <a:pt x="210504" y="184194"/>
                  </a:lnTo>
                  <a:lnTo>
                    <a:pt x="196735" y="174108"/>
                  </a:lnTo>
                  <a:lnTo>
                    <a:pt x="187351" y="174459"/>
                  </a:lnTo>
                  <a:lnTo>
                    <a:pt x="172705" y="188842"/>
                  </a:lnTo>
                  <a:lnTo>
                    <a:pt x="165602" y="189105"/>
                  </a:lnTo>
                  <a:lnTo>
                    <a:pt x="153938" y="21278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6" name="Freeform: Shape 1621">
              <a:extLst>
                <a:ext uri="{FF2B5EF4-FFF2-40B4-BE49-F238E27FC236}">
                  <a16:creationId xmlns:a16="http://schemas.microsoft.com/office/drawing/2014/main" id="{D75EDA81-EC6C-6D4F-8BD1-F6FAF24456BB}"/>
                </a:ext>
              </a:extLst>
            </p:cNvPr>
            <p:cNvSpPr/>
            <p:nvPr/>
          </p:nvSpPr>
          <p:spPr>
            <a:xfrm>
              <a:off x="6000942" y="4574991"/>
              <a:ext cx="98317" cy="93142"/>
            </a:xfrm>
            <a:custGeom>
              <a:avLst/>
              <a:gdLst>
                <a:gd name="connsiteX0" fmla="*/ 52909 w 120650"/>
                <a:gd name="connsiteY0" fmla="*/ 103336 h 114300"/>
                <a:gd name="connsiteX1" fmla="*/ 44402 w 120650"/>
                <a:gd name="connsiteY1" fmla="*/ 95443 h 114300"/>
                <a:gd name="connsiteX2" fmla="*/ 32914 w 120650"/>
                <a:gd name="connsiteY2" fmla="*/ 85358 h 114300"/>
                <a:gd name="connsiteX3" fmla="*/ 27476 w 120650"/>
                <a:gd name="connsiteY3" fmla="*/ 76938 h 114300"/>
                <a:gd name="connsiteX4" fmla="*/ 17128 w 120650"/>
                <a:gd name="connsiteY4" fmla="*/ 69133 h 114300"/>
                <a:gd name="connsiteX5" fmla="*/ 4763 w 120650"/>
                <a:gd name="connsiteY5" fmla="*/ 57820 h 114300"/>
                <a:gd name="connsiteX6" fmla="*/ 7481 w 120650"/>
                <a:gd name="connsiteY6" fmla="*/ 53961 h 114300"/>
                <a:gd name="connsiteX7" fmla="*/ 11603 w 120650"/>
                <a:gd name="connsiteY7" fmla="*/ 57732 h 114300"/>
                <a:gd name="connsiteX8" fmla="*/ 13445 w 120650"/>
                <a:gd name="connsiteY8" fmla="*/ 55891 h 114300"/>
                <a:gd name="connsiteX9" fmla="*/ 21074 w 120650"/>
                <a:gd name="connsiteY9" fmla="*/ 54926 h 114300"/>
                <a:gd name="connsiteX10" fmla="*/ 24144 w 120650"/>
                <a:gd name="connsiteY10" fmla="*/ 49138 h 114300"/>
                <a:gd name="connsiteX11" fmla="*/ 27739 w 120650"/>
                <a:gd name="connsiteY11" fmla="*/ 48962 h 114300"/>
                <a:gd name="connsiteX12" fmla="*/ 27213 w 120650"/>
                <a:gd name="connsiteY12" fmla="*/ 36597 h 114300"/>
                <a:gd name="connsiteX13" fmla="*/ 33001 w 120650"/>
                <a:gd name="connsiteY13" fmla="*/ 35983 h 114300"/>
                <a:gd name="connsiteX14" fmla="*/ 38176 w 120650"/>
                <a:gd name="connsiteY14" fmla="*/ 36158 h 114300"/>
                <a:gd name="connsiteX15" fmla="*/ 43438 w 120650"/>
                <a:gd name="connsiteY15" fmla="*/ 29494 h 114300"/>
                <a:gd name="connsiteX16" fmla="*/ 50716 w 120650"/>
                <a:gd name="connsiteY16" fmla="*/ 34580 h 114300"/>
                <a:gd name="connsiteX17" fmla="*/ 53260 w 120650"/>
                <a:gd name="connsiteY17" fmla="*/ 31423 h 114300"/>
                <a:gd name="connsiteX18" fmla="*/ 57732 w 120650"/>
                <a:gd name="connsiteY18" fmla="*/ 28441 h 114300"/>
                <a:gd name="connsiteX19" fmla="*/ 66327 w 120650"/>
                <a:gd name="connsiteY19" fmla="*/ 21513 h 114300"/>
                <a:gd name="connsiteX20" fmla="*/ 66765 w 120650"/>
                <a:gd name="connsiteY20" fmla="*/ 16251 h 114300"/>
                <a:gd name="connsiteX21" fmla="*/ 69133 w 120650"/>
                <a:gd name="connsiteY21" fmla="*/ 16514 h 114300"/>
                <a:gd name="connsiteX22" fmla="*/ 72290 w 120650"/>
                <a:gd name="connsiteY22" fmla="*/ 10463 h 114300"/>
                <a:gd name="connsiteX23" fmla="*/ 74834 w 120650"/>
                <a:gd name="connsiteY23" fmla="*/ 9761 h 114300"/>
                <a:gd name="connsiteX24" fmla="*/ 79043 w 120650"/>
                <a:gd name="connsiteY24" fmla="*/ 13620 h 114300"/>
                <a:gd name="connsiteX25" fmla="*/ 83954 w 120650"/>
                <a:gd name="connsiteY25" fmla="*/ 14760 h 114300"/>
                <a:gd name="connsiteX26" fmla="*/ 89392 w 120650"/>
                <a:gd name="connsiteY26" fmla="*/ 11515 h 114300"/>
                <a:gd name="connsiteX27" fmla="*/ 95618 w 120650"/>
                <a:gd name="connsiteY27" fmla="*/ 11515 h 114300"/>
                <a:gd name="connsiteX28" fmla="*/ 104125 w 120650"/>
                <a:gd name="connsiteY28" fmla="*/ 8183 h 114300"/>
                <a:gd name="connsiteX29" fmla="*/ 107545 w 120650"/>
                <a:gd name="connsiteY29" fmla="*/ 4763 h 114300"/>
                <a:gd name="connsiteX30" fmla="*/ 115964 w 120650"/>
                <a:gd name="connsiteY30" fmla="*/ 5289 h 114300"/>
                <a:gd name="connsiteX31" fmla="*/ 113860 w 120650"/>
                <a:gd name="connsiteY31" fmla="*/ 7744 h 114300"/>
                <a:gd name="connsiteX32" fmla="*/ 112632 w 120650"/>
                <a:gd name="connsiteY32" fmla="*/ 13357 h 114300"/>
                <a:gd name="connsiteX33" fmla="*/ 115087 w 120650"/>
                <a:gd name="connsiteY33" fmla="*/ 22565 h 114300"/>
                <a:gd name="connsiteX34" fmla="*/ 109475 w 120650"/>
                <a:gd name="connsiteY34" fmla="*/ 31160 h 114300"/>
                <a:gd name="connsiteX35" fmla="*/ 106844 w 120650"/>
                <a:gd name="connsiteY35" fmla="*/ 41245 h 114300"/>
                <a:gd name="connsiteX36" fmla="*/ 105967 w 120650"/>
                <a:gd name="connsiteY36" fmla="*/ 52383 h 114300"/>
                <a:gd name="connsiteX37" fmla="*/ 107370 w 120650"/>
                <a:gd name="connsiteY37" fmla="*/ 58785 h 114300"/>
                <a:gd name="connsiteX38" fmla="*/ 107984 w 120650"/>
                <a:gd name="connsiteY38" fmla="*/ 70098 h 114300"/>
                <a:gd name="connsiteX39" fmla="*/ 104213 w 120650"/>
                <a:gd name="connsiteY39" fmla="*/ 72553 h 114300"/>
                <a:gd name="connsiteX40" fmla="*/ 101933 w 120650"/>
                <a:gd name="connsiteY40" fmla="*/ 83253 h 114300"/>
                <a:gd name="connsiteX41" fmla="*/ 103599 w 120650"/>
                <a:gd name="connsiteY41" fmla="*/ 89830 h 114300"/>
                <a:gd name="connsiteX42" fmla="*/ 98512 w 120650"/>
                <a:gd name="connsiteY42" fmla="*/ 96232 h 114300"/>
                <a:gd name="connsiteX43" fmla="*/ 99740 w 120650"/>
                <a:gd name="connsiteY43" fmla="*/ 102897 h 114300"/>
                <a:gd name="connsiteX44" fmla="*/ 103423 w 120650"/>
                <a:gd name="connsiteY44" fmla="*/ 107019 h 114300"/>
                <a:gd name="connsiteX45" fmla="*/ 97548 w 120650"/>
                <a:gd name="connsiteY45" fmla="*/ 112281 h 114300"/>
                <a:gd name="connsiteX46" fmla="*/ 90356 w 120650"/>
                <a:gd name="connsiteY46" fmla="*/ 110615 h 114300"/>
                <a:gd name="connsiteX47" fmla="*/ 86234 w 120650"/>
                <a:gd name="connsiteY47" fmla="*/ 105528 h 114300"/>
                <a:gd name="connsiteX48" fmla="*/ 78429 w 120650"/>
                <a:gd name="connsiteY48" fmla="*/ 103423 h 114300"/>
                <a:gd name="connsiteX49" fmla="*/ 72817 w 120650"/>
                <a:gd name="connsiteY49" fmla="*/ 106668 h 114300"/>
                <a:gd name="connsiteX50" fmla="*/ 56592 w 120650"/>
                <a:gd name="connsiteY50" fmla="*/ 10009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0650" h="114300">
                  <a:moveTo>
                    <a:pt x="52909" y="103336"/>
                  </a:moveTo>
                  <a:lnTo>
                    <a:pt x="44402" y="95443"/>
                  </a:lnTo>
                  <a:lnTo>
                    <a:pt x="32914" y="85358"/>
                  </a:lnTo>
                  <a:lnTo>
                    <a:pt x="27476" y="76938"/>
                  </a:lnTo>
                  <a:lnTo>
                    <a:pt x="17128" y="69133"/>
                  </a:lnTo>
                  <a:lnTo>
                    <a:pt x="4763" y="57820"/>
                  </a:lnTo>
                  <a:lnTo>
                    <a:pt x="7481" y="53961"/>
                  </a:lnTo>
                  <a:lnTo>
                    <a:pt x="11603" y="57732"/>
                  </a:lnTo>
                  <a:lnTo>
                    <a:pt x="13445" y="55891"/>
                  </a:lnTo>
                  <a:lnTo>
                    <a:pt x="21074" y="54926"/>
                  </a:lnTo>
                  <a:lnTo>
                    <a:pt x="24144" y="49138"/>
                  </a:lnTo>
                  <a:lnTo>
                    <a:pt x="27739" y="48962"/>
                  </a:lnTo>
                  <a:lnTo>
                    <a:pt x="27213" y="36597"/>
                  </a:lnTo>
                  <a:lnTo>
                    <a:pt x="33001" y="35983"/>
                  </a:lnTo>
                  <a:lnTo>
                    <a:pt x="38176" y="36158"/>
                  </a:lnTo>
                  <a:lnTo>
                    <a:pt x="43438" y="29494"/>
                  </a:lnTo>
                  <a:lnTo>
                    <a:pt x="50716" y="34580"/>
                  </a:lnTo>
                  <a:lnTo>
                    <a:pt x="53260" y="31423"/>
                  </a:lnTo>
                  <a:lnTo>
                    <a:pt x="57732" y="28441"/>
                  </a:lnTo>
                  <a:lnTo>
                    <a:pt x="66327" y="21513"/>
                  </a:lnTo>
                  <a:lnTo>
                    <a:pt x="66765" y="16251"/>
                  </a:lnTo>
                  <a:lnTo>
                    <a:pt x="69133" y="16514"/>
                  </a:lnTo>
                  <a:lnTo>
                    <a:pt x="72290" y="10463"/>
                  </a:lnTo>
                  <a:lnTo>
                    <a:pt x="74834" y="9761"/>
                  </a:lnTo>
                  <a:lnTo>
                    <a:pt x="79043" y="13620"/>
                  </a:lnTo>
                  <a:lnTo>
                    <a:pt x="83954" y="14760"/>
                  </a:lnTo>
                  <a:lnTo>
                    <a:pt x="89392" y="11515"/>
                  </a:lnTo>
                  <a:lnTo>
                    <a:pt x="95618" y="11515"/>
                  </a:lnTo>
                  <a:lnTo>
                    <a:pt x="104125" y="8183"/>
                  </a:lnTo>
                  <a:lnTo>
                    <a:pt x="107545" y="4763"/>
                  </a:lnTo>
                  <a:lnTo>
                    <a:pt x="115964" y="5289"/>
                  </a:lnTo>
                  <a:lnTo>
                    <a:pt x="113860" y="7744"/>
                  </a:lnTo>
                  <a:lnTo>
                    <a:pt x="112632" y="13357"/>
                  </a:lnTo>
                  <a:lnTo>
                    <a:pt x="115087" y="22565"/>
                  </a:lnTo>
                  <a:lnTo>
                    <a:pt x="109475" y="31160"/>
                  </a:lnTo>
                  <a:lnTo>
                    <a:pt x="106844" y="41245"/>
                  </a:lnTo>
                  <a:lnTo>
                    <a:pt x="105967" y="52383"/>
                  </a:lnTo>
                  <a:lnTo>
                    <a:pt x="107370" y="58785"/>
                  </a:lnTo>
                  <a:lnTo>
                    <a:pt x="107984" y="70098"/>
                  </a:lnTo>
                  <a:lnTo>
                    <a:pt x="104213" y="72553"/>
                  </a:lnTo>
                  <a:lnTo>
                    <a:pt x="101933" y="83253"/>
                  </a:lnTo>
                  <a:lnTo>
                    <a:pt x="103599" y="89830"/>
                  </a:lnTo>
                  <a:lnTo>
                    <a:pt x="98512" y="96232"/>
                  </a:lnTo>
                  <a:lnTo>
                    <a:pt x="99740" y="102897"/>
                  </a:lnTo>
                  <a:lnTo>
                    <a:pt x="103423" y="107019"/>
                  </a:lnTo>
                  <a:lnTo>
                    <a:pt x="97548" y="112281"/>
                  </a:lnTo>
                  <a:lnTo>
                    <a:pt x="90356" y="110615"/>
                  </a:lnTo>
                  <a:lnTo>
                    <a:pt x="86234" y="105528"/>
                  </a:lnTo>
                  <a:lnTo>
                    <a:pt x="78429" y="103423"/>
                  </a:lnTo>
                  <a:lnTo>
                    <a:pt x="72817" y="106668"/>
                  </a:lnTo>
                  <a:lnTo>
                    <a:pt x="56592" y="10009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7" name="Freeform: Shape 1622">
              <a:extLst>
                <a:ext uri="{FF2B5EF4-FFF2-40B4-BE49-F238E27FC236}">
                  <a16:creationId xmlns:a16="http://schemas.microsoft.com/office/drawing/2014/main" id="{91B23FDD-D07F-6C47-A7CD-EC2D44337E02}"/>
                </a:ext>
              </a:extLst>
            </p:cNvPr>
            <p:cNvSpPr/>
            <p:nvPr/>
          </p:nvSpPr>
          <p:spPr>
            <a:xfrm>
              <a:off x="7824085" y="3609570"/>
              <a:ext cx="82793" cy="93142"/>
            </a:xfrm>
            <a:custGeom>
              <a:avLst/>
              <a:gdLst>
                <a:gd name="connsiteX0" fmla="*/ 72554 w 101600"/>
                <a:gd name="connsiteY0" fmla="*/ 4763 h 114300"/>
                <a:gd name="connsiteX1" fmla="*/ 92987 w 101600"/>
                <a:gd name="connsiteY1" fmla="*/ 5902 h 114300"/>
                <a:gd name="connsiteX2" fmla="*/ 97636 w 101600"/>
                <a:gd name="connsiteY2" fmla="*/ 19759 h 114300"/>
                <a:gd name="connsiteX3" fmla="*/ 91497 w 101600"/>
                <a:gd name="connsiteY3" fmla="*/ 56855 h 114300"/>
                <a:gd name="connsiteX4" fmla="*/ 85270 w 101600"/>
                <a:gd name="connsiteY4" fmla="*/ 71852 h 114300"/>
                <a:gd name="connsiteX5" fmla="*/ 70449 w 101600"/>
                <a:gd name="connsiteY5" fmla="*/ 71852 h 114300"/>
                <a:gd name="connsiteX6" fmla="*/ 74658 w 101600"/>
                <a:gd name="connsiteY6" fmla="*/ 112982 h 114300"/>
                <a:gd name="connsiteX7" fmla="*/ 61065 w 101600"/>
                <a:gd name="connsiteY7" fmla="*/ 103862 h 114300"/>
                <a:gd name="connsiteX8" fmla="*/ 45543 w 101600"/>
                <a:gd name="connsiteY8" fmla="*/ 86760 h 114300"/>
                <a:gd name="connsiteX9" fmla="*/ 22741 w 101600"/>
                <a:gd name="connsiteY9" fmla="*/ 94917 h 114300"/>
                <a:gd name="connsiteX10" fmla="*/ 4763 w 101600"/>
                <a:gd name="connsiteY10" fmla="*/ 91847 h 114300"/>
                <a:gd name="connsiteX11" fmla="*/ 17391 w 101600"/>
                <a:gd name="connsiteY11" fmla="*/ 80973 h 114300"/>
                <a:gd name="connsiteX12" fmla="*/ 38965 w 101600"/>
                <a:gd name="connsiteY12" fmla="*/ 2186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00" h="114300">
                  <a:moveTo>
                    <a:pt x="72554" y="4763"/>
                  </a:moveTo>
                  <a:lnTo>
                    <a:pt x="92987" y="5902"/>
                  </a:lnTo>
                  <a:lnTo>
                    <a:pt x="97636" y="19759"/>
                  </a:lnTo>
                  <a:lnTo>
                    <a:pt x="91497" y="56855"/>
                  </a:lnTo>
                  <a:lnTo>
                    <a:pt x="85270" y="71852"/>
                  </a:lnTo>
                  <a:lnTo>
                    <a:pt x="70449" y="71852"/>
                  </a:lnTo>
                  <a:lnTo>
                    <a:pt x="74658" y="112982"/>
                  </a:lnTo>
                  <a:lnTo>
                    <a:pt x="61065" y="103862"/>
                  </a:lnTo>
                  <a:lnTo>
                    <a:pt x="45543" y="86760"/>
                  </a:lnTo>
                  <a:lnTo>
                    <a:pt x="22741" y="94917"/>
                  </a:lnTo>
                  <a:lnTo>
                    <a:pt x="4763" y="91847"/>
                  </a:lnTo>
                  <a:lnTo>
                    <a:pt x="17391" y="80973"/>
                  </a:lnTo>
                  <a:lnTo>
                    <a:pt x="38965" y="2186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8" name="Freeform: Shape 1623">
              <a:extLst>
                <a:ext uri="{FF2B5EF4-FFF2-40B4-BE49-F238E27FC236}">
                  <a16:creationId xmlns:a16="http://schemas.microsoft.com/office/drawing/2014/main" id="{8442A995-03BC-BB4E-A296-D23408169DBE}"/>
                </a:ext>
              </a:extLst>
            </p:cNvPr>
            <p:cNvSpPr/>
            <p:nvPr/>
          </p:nvSpPr>
          <p:spPr>
            <a:xfrm>
              <a:off x="7857745" y="2820811"/>
              <a:ext cx="532981" cy="631298"/>
            </a:xfrm>
            <a:custGeom>
              <a:avLst/>
              <a:gdLst>
                <a:gd name="connsiteX0" fmla="*/ 574540 w 654050"/>
                <a:gd name="connsiteY0" fmla="*/ 4763 h 774700"/>
                <a:gd name="connsiteX1" fmla="*/ 651452 w 654050"/>
                <a:gd name="connsiteY1" fmla="*/ 59486 h 774700"/>
                <a:gd name="connsiteX2" fmla="*/ 619793 w 654050"/>
                <a:gd name="connsiteY2" fmla="*/ 79043 h 774700"/>
                <a:gd name="connsiteX3" fmla="*/ 646716 w 654050"/>
                <a:gd name="connsiteY3" fmla="*/ 123857 h 774700"/>
                <a:gd name="connsiteX4" fmla="*/ 604884 w 654050"/>
                <a:gd name="connsiteY4" fmla="*/ 151833 h 774700"/>
                <a:gd name="connsiteX5" fmla="*/ 585064 w 654050"/>
                <a:gd name="connsiteY5" fmla="*/ 158147 h 774700"/>
                <a:gd name="connsiteX6" fmla="*/ 595500 w 654050"/>
                <a:gd name="connsiteY6" fmla="*/ 109124 h 774700"/>
                <a:gd name="connsiteX7" fmla="*/ 563929 w 654050"/>
                <a:gd name="connsiteY7" fmla="*/ 80622 h 774700"/>
                <a:gd name="connsiteX8" fmla="*/ 525779 w 654050"/>
                <a:gd name="connsiteY8" fmla="*/ 105002 h 774700"/>
                <a:gd name="connsiteX9" fmla="*/ 513677 w 654050"/>
                <a:gd name="connsiteY9" fmla="*/ 156306 h 774700"/>
                <a:gd name="connsiteX10" fmla="*/ 490262 w 654050"/>
                <a:gd name="connsiteY10" fmla="*/ 186474 h 774700"/>
                <a:gd name="connsiteX11" fmla="*/ 463864 w 654050"/>
                <a:gd name="connsiteY11" fmla="*/ 170074 h 774700"/>
                <a:gd name="connsiteX12" fmla="*/ 431767 w 654050"/>
                <a:gd name="connsiteY12" fmla="*/ 173407 h 774700"/>
                <a:gd name="connsiteX13" fmla="*/ 404405 w 654050"/>
                <a:gd name="connsiteY13" fmla="*/ 137012 h 774700"/>
                <a:gd name="connsiteX14" fmla="*/ 389672 w 654050"/>
                <a:gd name="connsiteY14" fmla="*/ 155341 h 774700"/>
                <a:gd name="connsiteX15" fmla="*/ 374412 w 654050"/>
                <a:gd name="connsiteY15" fmla="*/ 158147 h 774700"/>
                <a:gd name="connsiteX16" fmla="*/ 370816 w 654050"/>
                <a:gd name="connsiteY16" fmla="*/ 202698 h 774700"/>
                <a:gd name="connsiteX17" fmla="*/ 324511 w 654050"/>
                <a:gd name="connsiteY17" fmla="*/ 191999 h 774700"/>
                <a:gd name="connsiteX18" fmla="*/ 318022 w 654050"/>
                <a:gd name="connsiteY18" fmla="*/ 229008 h 774700"/>
                <a:gd name="connsiteX19" fmla="*/ 294431 w 654050"/>
                <a:gd name="connsiteY19" fmla="*/ 228745 h 774700"/>
                <a:gd name="connsiteX20" fmla="*/ 278207 w 654050"/>
                <a:gd name="connsiteY20" fmla="*/ 274699 h 774700"/>
                <a:gd name="connsiteX21" fmla="*/ 253651 w 654050"/>
                <a:gd name="connsiteY21" fmla="*/ 343717 h 774700"/>
                <a:gd name="connsiteX22" fmla="*/ 215502 w 654050"/>
                <a:gd name="connsiteY22" fmla="*/ 427031 h 774700"/>
                <a:gd name="connsiteX23" fmla="*/ 224447 w 654050"/>
                <a:gd name="connsiteY23" fmla="*/ 446588 h 774700"/>
                <a:gd name="connsiteX24" fmla="*/ 215853 w 654050"/>
                <a:gd name="connsiteY24" fmla="*/ 468951 h 774700"/>
                <a:gd name="connsiteX25" fmla="*/ 191473 w 654050"/>
                <a:gd name="connsiteY25" fmla="*/ 467986 h 774700"/>
                <a:gd name="connsiteX26" fmla="*/ 175512 w 654050"/>
                <a:gd name="connsiteY26" fmla="*/ 519816 h 774700"/>
                <a:gd name="connsiteX27" fmla="*/ 177002 w 654050"/>
                <a:gd name="connsiteY27" fmla="*/ 590326 h 774700"/>
                <a:gd name="connsiteX28" fmla="*/ 192700 w 654050"/>
                <a:gd name="connsiteY28" fmla="*/ 616460 h 774700"/>
                <a:gd name="connsiteX29" fmla="*/ 184545 w 654050"/>
                <a:gd name="connsiteY29" fmla="*/ 675481 h 774700"/>
                <a:gd name="connsiteX30" fmla="*/ 164111 w 654050"/>
                <a:gd name="connsiteY30" fmla="*/ 708894 h 774700"/>
                <a:gd name="connsiteX31" fmla="*/ 153236 w 654050"/>
                <a:gd name="connsiteY31" fmla="*/ 736519 h 774700"/>
                <a:gd name="connsiteX32" fmla="*/ 136749 w 654050"/>
                <a:gd name="connsiteY32" fmla="*/ 707140 h 774700"/>
                <a:gd name="connsiteX33" fmla="*/ 88164 w 654050"/>
                <a:gd name="connsiteY33" fmla="*/ 762127 h 774700"/>
                <a:gd name="connsiteX34" fmla="*/ 55364 w 654050"/>
                <a:gd name="connsiteY34" fmla="*/ 773002 h 774700"/>
                <a:gd name="connsiteX35" fmla="*/ 21337 w 654050"/>
                <a:gd name="connsiteY35" fmla="*/ 749236 h 774700"/>
                <a:gd name="connsiteX36" fmla="*/ 12568 w 654050"/>
                <a:gd name="connsiteY36" fmla="*/ 697844 h 774700"/>
                <a:gd name="connsiteX37" fmla="*/ 4763 w 654050"/>
                <a:gd name="connsiteY37" fmla="*/ 581556 h 774700"/>
                <a:gd name="connsiteX38" fmla="*/ 27389 w 654050"/>
                <a:gd name="connsiteY38" fmla="*/ 547529 h 774700"/>
                <a:gd name="connsiteX39" fmla="*/ 92285 w 654050"/>
                <a:gd name="connsiteY39" fmla="*/ 502101 h 774700"/>
                <a:gd name="connsiteX40" fmla="*/ 140871 w 654050"/>
                <a:gd name="connsiteY40" fmla="*/ 444308 h 774700"/>
                <a:gd name="connsiteX41" fmla="*/ 185860 w 654050"/>
                <a:gd name="connsiteY41" fmla="*/ 362748 h 774700"/>
                <a:gd name="connsiteX42" fmla="*/ 244969 w 654050"/>
                <a:gd name="connsiteY42" fmla="*/ 242075 h 774700"/>
                <a:gd name="connsiteX43" fmla="*/ 286187 w 654050"/>
                <a:gd name="connsiteY43" fmla="*/ 192350 h 774700"/>
                <a:gd name="connsiteX44" fmla="*/ 353803 w 654050"/>
                <a:gd name="connsiteY44" fmla="*/ 105616 h 774700"/>
                <a:gd name="connsiteX45" fmla="*/ 407737 w 654050"/>
                <a:gd name="connsiteY45" fmla="*/ 74132 h 774700"/>
                <a:gd name="connsiteX46" fmla="*/ 448166 w 654050"/>
                <a:gd name="connsiteY46" fmla="*/ 77991 h 774700"/>
                <a:gd name="connsiteX47" fmla="*/ 485614 w 654050"/>
                <a:gd name="connsiteY47" fmla="*/ 16690 h 774700"/>
                <a:gd name="connsiteX48" fmla="*/ 530428 w 654050"/>
                <a:gd name="connsiteY48" fmla="*/ 20022 h 774700"/>
                <a:gd name="connsiteX49" fmla="*/ 574540 w 654050"/>
                <a:gd name="connsiteY49" fmla="*/ 4763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4050" h="774700">
                  <a:moveTo>
                    <a:pt x="574540" y="4763"/>
                  </a:moveTo>
                  <a:lnTo>
                    <a:pt x="651452" y="59486"/>
                  </a:lnTo>
                  <a:lnTo>
                    <a:pt x="619793" y="79043"/>
                  </a:lnTo>
                  <a:lnTo>
                    <a:pt x="646716" y="123857"/>
                  </a:lnTo>
                  <a:lnTo>
                    <a:pt x="604884" y="151833"/>
                  </a:lnTo>
                  <a:lnTo>
                    <a:pt x="585064" y="158147"/>
                  </a:lnTo>
                  <a:lnTo>
                    <a:pt x="595500" y="109124"/>
                  </a:lnTo>
                  <a:lnTo>
                    <a:pt x="563929" y="80622"/>
                  </a:lnTo>
                  <a:lnTo>
                    <a:pt x="525779" y="105002"/>
                  </a:lnTo>
                  <a:lnTo>
                    <a:pt x="513677" y="156306"/>
                  </a:lnTo>
                  <a:lnTo>
                    <a:pt x="490262" y="186474"/>
                  </a:lnTo>
                  <a:lnTo>
                    <a:pt x="463864" y="170074"/>
                  </a:lnTo>
                  <a:lnTo>
                    <a:pt x="431767" y="173407"/>
                  </a:lnTo>
                  <a:lnTo>
                    <a:pt x="404405" y="137012"/>
                  </a:lnTo>
                  <a:lnTo>
                    <a:pt x="389672" y="155341"/>
                  </a:lnTo>
                  <a:lnTo>
                    <a:pt x="374412" y="158147"/>
                  </a:lnTo>
                  <a:lnTo>
                    <a:pt x="370816" y="202698"/>
                  </a:lnTo>
                  <a:lnTo>
                    <a:pt x="324511" y="191999"/>
                  </a:lnTo>
                  <a:lnTo>
                    <a:pt x="318022" y="229008"/>
                  </a:lnTo>
                  <a:lnTo>
                    <a:pt x="294431" y="228745"/>
                  </a:lnTo>
                  <a:lnTo>
                    <a:pt x="278207" y="274699"/>
                  </a:lnTo>
                  <a:lnTo>
                    <a:pt x="253651" y="343717"/>
                  </a:lnTo>
                  <a:lnTo>
                    <a:pt x="215502" y="427031"/>
                  </a:lnTo>
                  <a:lnTo>
                    <a:pt x="224447" y="446588"/>
                  </a:lnTo>
                  <a:lnTo>
                    <a:pt x="215853" y="468951"/>
                  </a:lnTo>
                  <a:lnTo>
                    <a:pt x="191473" y="467986"/>
                  </a:lnTo>
                  <a:lnTo>
                    <a:pt x="175512" y="519816"/>
                  </a:lnTo>
                  <a:lnTo>
                    <a:pt x="177002" y="590326"/>
                  </a:lnTo>
                  <a:lnTo>
                    <a:pt x="192700" y="616460"/>
                  </a:lnTo>
                  <a:lnTo>
                    <a:pt x="184545" y="675481"/>
                  </a:lnTo>
                  <a:lnTo>
                    <a:pt x="164111" y="708894"/>
                  </a:lnTo>
                  <a:lnTo>
                    <a:pt x="153236" y="736519"/>
                  </a:lnTo>
                  <a:lnTo>
                    <a:pt x="136749" y="707140"/>
                  </a:lnTo>
                  <a:lnTo>
                    <a:pt x="88164" y="762127"/>
                  </a:lnTo>
                  <a:lnTo>
                    <a:pt x="55364" y="773002"/>
                  </a:lnTo>
                  <a:lnTo>
                    <a:pt x="21337" y="749236"/>
                  </a:lnTo>
                  <a:lnTo>
                    <a:pt x="12568" y="697844"/>
                  </a:lnTo>
                  <a:lnTo>
                    <a:pt x="4763" y="581556"/>
                  </a:lnTo>
                  <a:lnTo>
                    <a:pt x="27389" y="547529"/>
                  </a:lnTo>
                  <a:lnTo>
                    <a:pt x="92285" y="502101"/>
                  </a:lnTo>
                  <a:lnTo>
                    <a:pt x="140871" y="444308"/>
                  </a:lnTo>
                  <a:lnTo>
                    <a:pt x="185860" y="362748"/>
                  </a:lnTo>
                  <a:lnTo>
                    <a:pt x="244969" y="242075"/>
                  </a:lnTo>
                  <a:lnTo>
                    <a:pt x="286187" y="192350"/>
                  </a:lnTo>
                  <a:lnTo>
                    <a:pt x="353803" y="105616"/>
                  </a:lnTo>
                  <a:lnTo>
                    <a:pt x="407737" y="74132"/>
                  </a:lnTo>
                  <a:lnTo>
                    <a:pt x="448166" y="77991"/>
                  </a:lnTo>
                  <a:lnTo>
                    <a:pt x="485614" y="16690"/>
                  </a:lnTo>
                  <a:lnTo>
                    <a:pt x="530428" y="20022"/>
                  </a:lnTo>
                  <a:lnTo>
                    <a:pt x="574540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9" name="Freeform: Shape 1624">
              <a:extLst>
                <a:ext uri="{FF2B5EF4-FFF2-40B4-BE49-F238E27FC236}">
                  <a16:creationId xmlns:a16="http://schemas.microsoft.com/office/drawing/2014/main" id="{8F48A579-B8FB-9E45-B509-353B8A950AD4}"/>
                </a:ext>
              </a:extLst>
            </p:cNvPr>
            <p:cNvSpPr/>
            <p:nvPr/>
          </p:nvSpPr>
          <p:spPr>
            <a:xfrm>
              <a:off x="9362440" y="4240821"/>
              <a:ext cx="165586" cy="98317"/>
            </a:xfrm>
            <a:custGeom>
              <a:avLst/>
              <a:gdLst>
                <a:gd name="connsiteX0" fmla="*/ 202260 w 203200"/>
                <a:gd name="connsiteY0" fmla="*/ 76149 h 120650"/>
                <a:gd name="connsiteX1" fmla="*/ 200330 w 203200"/>
                <a:gd name="connsiteY1" fmla="*/ 87988 h 120650"/>
                <a:gd name="connsiteX2" fmla="*/ 203575 w 203200"/>
                <a:gd name="connsiteY2" fmla="*/ 105441 h 120650"/>
                <a:gd name="connsiteX3" fmla="*/ 200769 w 203200"/>
                <a:gd name="connsiteY3" fmla="*/ 116315 h 120650"/>
                <a:gd name="connsiteX4" fmla="*/ 180335 w 203200"/>
                <a:gd name="connsiteY4" fmla="*/ 116753 h 120650"/>
                <a:gd name="connsiteX5" fmla="*/ 150693 w 203200"/>
                <a:gd name="connsiteY5" fmla="*/ 110352 h 120650"/>
                <a:gd name="connsiteX6" fmla="*/ 131750 w 203200"/>
                <a:gd name="connsiteY6" fmla="*/ 107808 h 120650"/>
                <a:gd name="connsiteX7" fmla="*/ 117543 w 203200"/>
                <a:gd name="connsiteY7" fmla="*/ 93864 h 120650"/>
                <a:gd name="connsiteX8" fmla="*/ 83867 w 203200"/>
                <a:gd name="connsiteY8" fmla="*/ 90269 h 120650"/>
                <a:gd name="connsiteX9" fmla="*/ 51769 w 203200"/>
                <a:gd name="connsiteY9" fmla="*/ 74746 h 120650"/>
                <a:gd name="connsiteX10" fmla="*/ 28617 w 203200"/>
                <a:gd name="connsiteY10" fmla="*/ 61153 h 120650"/>
                <a:gd name="connsiteX11" fmla="*/ 4763 w 203200"/>
                <a:gd name="connsiteY11" fmla="*/ 50629 h 120650"/>
                <a:gd name="connsiteX12" fmla="*/ 14322 w 203200"/>
                <a:gd name="connsiteY12" fmla="*/ 24407 h 120650"/>
                <a:gd name="connsiteX13" fmla="*/ 29932 w 203200"/>
                <a:gd name="connsiteY13" fmla="*/ 11603 h 120650"/>
                <a:gd name="connsiteX14" fmla="*/ 40105 w 203200"/>
                <a:gd name="connsiteY14" fmla="*/ 4763 h 120650"/>
                <a:gd name="connsiteX15" fmla="*/ 59837 w 203200"/>
                <a:gd name="connsiteY15" fmla="*/ 13532 h 120650"/>
                <a:gd name="connsiteX16" fmla="*/ 84656 w 203200"/>
                <a:gd name="connsiteY16" fmla="*/ 31861 h 120650"/>
                <a:gd name="connsiteX17" fmla="*/ 98425 w 203200"/>
                <a:gd name="connsiteY17" fmla="*/ 35895 h 120650"/>
                <a:gd name="connsiteX18" fmla="*/ 106668 w 203200"/>
                <a:gd name="connsiteY18" fmla="*/ 49314 h 120650"/>
                <a:gd name="connsiteX19" fmla="*/ 125786 w 203200"/>
                <a:gd name="connsiteY19" fmla="*/ 54838 h 120650"/>
                <a:gd name="connsiteX20" fmla="*/ 145782 w 203200"/>
                <a:gd name="connsiteY20" fmla="*/ 67029 h 120650"/>
                <a:gd name="connsiteX21" fmla="*/ 173582 w 203200"/>
                <a:gd name="connsiteY21" fmla="*/ 73431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200" h="120650">
                  <a:moveTo>
                    <a:pt x="202260" y="76149"/>
                  </a:moveTo>
                  <a:lnTo>
                    <a:pt x="200330" y="87988"/>
                  </a:lnTo>
                  <a:lnTo>
                    <a:pt x="203575" y="105441"/>
                  </a:lnTo>
                  <a:lnTo>
                    <a:pt x="200769" y="116315"/>
                  </a:lnTo>
                  <a:lnTo>
                    <a:pt x="180335" y="116753"/>
                  </a:lnTo>
                  <a:lnTo>
                    <a:pt x="150693" y="110352"/>
                  </a:lnTo>
                  <a:lnTo>
                    <a:pt x="131750" y="107808"/>
                  </a:lnTo>
                  <a:lnTo>
                    <a:pt x="117543" y="93864"/>
                  </a:lnTo>
                  <a:lnTo>
                    <a:pt x="83867" y="90269"/>
                  </a:lnTo>
                  <a:lnTo>
                    <a:pt x="51769" y="74746"/>
                  </a:lnTo>
                  <a:lnTo>
                    <a:pt x="28617" y="61153"/>
                  </a:lnTo>
                  <a:lnTo>
                    <a:pt x="4763" y="50629"/>
                  </a:lnTo>
                  <a:lnTo>
                    <a:pt x="14322" y="24407"/>
                  </a:lnTo>
                  <a:lnTo>
                    <a:pt x="29932" y="11603"/>
                  </a:lnTo>
                  <a:lnTo>
                    <a:pt x="40105" y="4763"/>
                  </a:lnTo>
                  <a:lnTo>
                    <a:pt x="59837" y="13532"/>
                  </a:lnTo>
                  <a:lnTo>
                    <a:pt x="84656" y="31861"/>
                  </a:lnTo>
                  <a:lnTo>
                    <a:pt x="98425" y="35895"/>
                  </a:lnTo>
                  <a:lnTo>
                    <a:pt x="106668" y="49314"/>
                  </a:lnTo>
                  <a:lnTo>
                    <a:pt x="125786" y="54838"/>
                  </a:lnTo>
                  <a:lnTo>
                    <a:pt x="145782" y="67029"/>
                  </a:lnTo>
                  <a:lnTo>
                    <a:pt x="173582" y="734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0" name="Freeform: Shape 1625">
              <a:extLst>
                <a:ext uri="{FF2B5EF4-FFF2-40B4-BE49-F238E27FC236}">
                  <a16:creationId xmlns:a16="http://schemas.microsoft.com/office/drawing/2014/main" id="{359C27A3-005B-DB4D-86AD-933DA8937486}"/>
                </a:ext>
              </a:extLst>
            </p:cNvPr>
            <p:cNvSpPr/>
            <p:nvPr/>
          </p:nvSpPr>
          <p:spPr>
            <a:xfrm>
              <a:off x="11094180" y="5609231"/>
              <a:ext cx="243205" cy="325998"/>
            </a:xfrm>
            <a:custGeom>
              <a:avLst/>
              <a:gdLst>
                <a:gd name="connsiteX0" fmla="*/ 164812 w 298450"/>
                <a:gd name="connsiteY0" fmla="*/ 205066 h 400050"/>
                <a:gd name="connsiteX1" fmla="*/ 170425 w 298450"/>
                <a:gd name="connsiteY1" fmla="*/ 218484 h 400050"/>
                <a:gd name="connsiteX2" fmla="*/ 187877 w 298450"/>
                <a:gd name="connsiteY2" fmla="*/ 205329 h 400050"/>
                <a:gd name="connsiteX3" fmla="*/ 194981 w 298450"/>
                <a:gd name="connsiteY3" fmla="*/ 219098 h 400050"/>
                <a:gd name="connsiteX4" fmla="*/ 194981 w 298450"/>
                <a:gd name="connsiteY4" fmla="*/ 232867 h 400050"/>
                <a:gd name="connsiteX5" fmla="*/ 185860 w 298450"/>
                <a:gd name="connsiteY5" fmla="*/ 248126 h 400050"/>
                <a:gd name="connsiteX6" fmla="*/ 169811 w 298450"/>
                <a:gd name="connsiteY6" fmla="*/ 272682 h 400050"/>
                <a:gd name="connsiteX7" fmla="*/ 157270 w 298450"/>
                <a:gd name="connsiteY7" fmla="*/ 286187 h 400050"/>
                <a:gd name="connsiteX8" fmla="*/ 166303 w 298450"/>
                <a:gd name="connsiteY8" fmla="*/ 302499 h 400050"/>
                <a:gd name="connsiteX9" fmla="*/ 147360 w 298450"/>
                <a:gd name="connsiteY9" fmla="*/ 302938 h 400050"/>
                <a:gd name="connsiteX10" fmla="*/ 126313 w 298450"/>
                <a:gd name="connsiteY10" fmla="*/ 315742 h 400050"/>
                <a:gd name="connsiteX11" fmla="*/ 119735 w 298450"/>
                <a:gd name="connsiteY11" fmla="*/ 338280 h 400050"/>
                <a:gd name="connsiteX12" fmla="*/ 105791 w 298450"/>
                <a:gd name="connsiteY12" fmla="*/ 373623 h 400050"/>
                <a:gd name="connsiteX13" fmla="*/ 86498 w 298450"/>
                <a:gd name="connsiteY13" fmla="*/ 389409 h 400050"/>
                <a:gd name="connsiteX14" fmla="*/ 74220 w 298450"/>
                <a:gd name="connsiteY14" fmla="*/ 399582 h 400050"/>
                <a:gd name="connsiteX15" fmla="*/ 51593 w 298450"/>
                <a:gd name="connsiteY15" fmla="*/ 398792 h 400050"/>
                <a:gd name="connsiteX16" fmla="*/ 35633 w 298450"/>
                <a:gd name="connsiteY16" fmla="*/ 387041 h 400050"/>
                <a:gd name="connsiteX17" fmla="*/ 8884 w 298450"/>
                <a:gd name="connsiteY17" fmla="*/ 384585 h 400050"/>
                <a:gd name="connsiteX18" fmla="*/ 4763 w 298450"/>
                <a:gd name="connsiteY18" fmla="*/ 371606 h 400050"/>
                <a:gd name="connsiteX19" fmla="*/ 18005 w 298450"/>
                <a:gd name="connsiteY19" fmla="*/ 345647 h 400050"/>
                <a:gd name="connsiteX20" fmla="*/ 48962 w 298450"/>
                <a:gd name="connsiteY20" fmla="*/ 311707 h 400050"/>
                <a:gd name="connsiteX21" fmla="*/ 64836 w 298450"/>
                <a:gd name="connsiteY21" fmla="*/ 305306 h 400050"/>
                <a:gd name="connsiteX22" fmla="*/ 82463 w 298450"/>
                <a:gd name="connsiteY22" fmla="*/ 292414 h 400050"/>
                <a:gd name="connsiteX23" fmla="*/ 103511 w 298450"/>
                <a:gd name="connsiteY23" fmla="*/ 274787 h 400050"/>
                <a:gd name="connsiteX24" fmla="*/ 118244 w 298450"/>
                <a:gd name="connsiteY24" fmla="*/ 257422 h 400050"/>
                <a:gd name="connsiteX25" fmla="*/ 129207 w 298450"/>
                <a:gd name="connsiteY25" fmla="*/ 232779 h 400050"/>
                <a:gd name="connsiteX26" fmla="*/ 138503 w 298450"/>
                <a:gd name="connsiteY26" fmla="*/ 224448 h 400050"/>
                <a:gd name="connsiteX27" fmla="*/ 142186 w 298450"/>
                <a:gd name="connsiteY27" fmla="*/ 206294 h 400050"/>
                <a:gd name="connsiteX28" fmla="*/ 159463 w 298450"/>
                <a:gd name="connsiteY28" fmla="*/ 191385 h 400050"/>
                <a:gd name="connsiteX29" fmla="*/ 164812 w 298450"/>
                <a:gd name="connsiteY29" fmla="*/ 205066 h 400050"/>
                <a:gd name="connsiteX30" fmla="*/ 203926 w 298450"/>
                <a:gd name="connsiteY30" fmla="*/ 55803 h 400050"/>
                <a:gd name="connsiteX31" fmla="*/ 221729 w 298450"/>
                <a:gd name="connsiteY31" fmla="*/ 87989 h 400050"/>
                <a:gd name="connsiteX32" fmla="*/ 222255 w 298450"/>
                <a:gd name="connsiteY32" fmla="*/ 67117 h 400050"/>
                <a:gd name="connsiteX33" fmla="*/ 233393 w 298450"/>
                <a:gd name="connsiteY33" fmla="*/ 75448 h 400050"/>
                <a:gd name="connsiteX34" fmla="*/ 237076 w 298450"/>
                <a:gd name="connsiteY34" fmla="*/ 98688 h 400050"/>
                <a:gd name="connsiteX35" fmla="*/ 256896 w 298450"/>
                <a:gd name="connsiteY35" fmla="*/ 108773 h 400050"/>
                <a:gd name="connsiteX36" fmla="*/ 273471 w 298450"/>
                <a:gd name="connsiteY36" fmla="*/ 111229 h 400050"/>
                <a:gd name="connsiteX37" fmla="*/ 287503 w 298450"/>
                <a:gd name="connsiteY37" fmla="*/ 99390 h 400050"/>
                <a:gd name="connsiteX38" fmla="*/ 299956 w 298450"/>
                <a:gd name="connsiteY38" fmla="*/ 102985 h 400050"/>
                <a:gd name="connsiteX39" fmla="*/ 293992 w 298450"/>
                <a:gd name="connsiteY39" fmla="*/ 130610 h 400050"/>
                <a:gd name="connsiteX40" fmla="*/ 286538 w 298450"/>
                <a:gd name="connsiteY40" fmla="*/ 148939 h 400050"/>
                <a:gd name="connsiteX41" fmla="*/ 267770 w 298450"/>
                <a:gd name="connsiteY41" fmla="*/ 148325 h 400050"/>
                <a:gd name="connsiteX42" fmla="*/ 261193 w 298450"/>
                <a:gd name="connsiteY42" fmla="*/ 157972 h 400050"/>
                <a:gd name="connsiteX43" fmla="*/ 263473 w 298450"/>
                <a:gd name="connsiteY43" fmla="*/ 171653 h 400050"/>
                <a:gd name="connsiteX44" fmla="*/ 259877 w 298450"/>
                <a:gd name="connsiteY44" fmla="*/ 177617 h 400050"/>
                <a:gd name="connsiteX45" fmla="*/ 250581 w 298450"/>
                <a:gd name="connsiteY45" fmla="*/ 194893 h 400050"/>
                <a:gd name="connsiteX46" fmla="*/ 238392 w 298450"/>
                <a:gd name="connsiteY46" fmla="*/ 217081 h 400050"/>
                <a:gd name="connsiteX47" fmla="*/ 219361 w 298450"/>
                <a:gd name="connsiteY47" fmla="*/ 230148 h 400050"/>
                <a:gd name="connsiteX48" fmla="*/ 215151 w 298450"/>
                <a:gd name="connsiteY48" fmla="*/ 221554 h 400050"/>
                <a:gd name="connsiteX49" fmla="*/ 204891 w 298450"/>
                <a:gd name="connsiteY49" fmla="*/ 216818 h 400050"/>
                <a:gd name="connsiteX50" fmla="*/ 219098 w 298450"/>
                <a:gd name="connsiteY50" fmla="*/ 190157 h 400050"/>
                <a:gd name="connsiteX51" fmla="*/ 211030 w 298450"/>
                <a:gd name="connsiteY51" fmla="*/ 172530 h 400050"/>
                <a:gd name="connsiteX52" fmla="*/ 184545 w 298450"/>
                <a:gd name="connsiteY52" fmla="*/ 159813 h 400050"/>
                <a:gd name="connsiteX53" fmla="*/ 185246 w 298450"/>
                <a:gd name="connsiteY53" fmla="*/ 148325 h 400050"/>
                <a:gd name="connsiteX54" fmla="*/ 203049 w 298450"/>
                <a:gd name="connsiteY54" fmla="*/ 137363 h 400050"/>
                <a:gd name="connsiteX55" fmla="*/ 207171 w 298450"/>
                <a:gd name="connsiteY55" fmla="*/ 113333 h 400050"/>
                <a:gd name="connsiteX56" fmla="*/ 206031 w 298450"/>
                <a:gd name="connsiteY56" fmla="*/ 93338 h 400050"/>
                <a:gd name="connsiteX57" fmla="*/ 196033 w 298450"/>
                <a:gd name="connsiteY57" fmla="*/ 72817 h 400050"/>
                <a:gd name="connsiteX58" fmla="*/ 196735 w 298450"/>
                <a:gd name="connsiteY58" fmla="*/ 67467 h 400050"/>
                <a:gd name="connsiteX59" fmla="*/ 184983 w 298450"/>
                <a:gd name="connsiteY59" fmla="*/ 54926 h 400050"/>
                <a:gd name="connsiteX60" fmla="*/ 165601 w 298450"/>
                <a:gd name="connsiteY60" fmla="*/ 28266 h 400050"/>
                <a:gd name="connsiteX61" fmla="*/ 155341 w 298450"/>
                <a:gd name="connsiteY61" fmla="*/ 7131 h 400050"/>
                <a:gd name="connsiteX62" fmla="*/ 164462 w 298450"/>
                <a:gd name="connsiteY62" fmla="*/ 4763 h 400050"/>
                <a:gd name="connsiteX63" fmla="*/ 177879 w 298450"/>
                <a:gd name="connsiteY63" fmla="*/ 21338 h 400050"/>
                <a:gd name="connsiteX64" fmla="*/ 196998 w 298450"/>
                <a:gd name="connsiteY64" fmla="*/ 29143 h 400050"/>
                <a:gd name="connsiteX65" fmla="*/ 203926 w 298450"/>
                <a:gd name="connsiteY65" fmla="*/ 5580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98450" h="400050">
                  <a:moveTo>
                    <a:pt x="164812" y="205066"/>
                  </a:moveTo>
                  <a:lnTo>
                    <a:pt x="170425" y="218484"/>
                  </a:lnTo>
                  <a:lnTo>
                    <a:pt x="187877" y="205329"/>
                  </a:lnTo>
                  <a:lnTo>
                    <a:pt x="194981" y="219098"/>
                  </a:lnTo>
                  <a:lnTo>
                    <a:pt x="194981" y="232867"/>
                  </a:lnTo>
                  <a:lnTo>
                    <a:pt x="185860" y="248126"/>
                  </a:lnTo>
                  <a:lnTo>
                    <a:pt x="169811" y="272682"/>
                  </a:lnTo>
                  <a:lnTo>
                    <a:pt x="157270" y="286187"/>
                  </a:lnTo>
                  <a:lnTo>
                    <a:pt x="166303" y="302499"/>
                  </a:lnTo>
                  <a:lnTo>
                    <a:pt x="147360" y="302938"/>
                  </a:lnTo>
                  <a:lnTo>
                    <a:pt x="126313" y="315742"/>
                  </a:lnTo>
                  <a:lnTo>
                    <a:pt x="119735" y="338280"/>
                  </a:lnTo>
                  <a:lnTo>
                    <a:pt x="105791" y="373623"/>
                  </a:lnTo>
                  <a:lnTo>
                    <a:pt x="86498" y="389409"/>
                  </a:lnTo>
                  <a:lnTo>
                    <a:pt x="74220" y="399582"/>
                  </a:lnTo>
                  <a:lnTo>
                    <a:pt x="51593" y="398792"/>
                  </a:lnTo>
                  <a:lnTo>
                    <a:pt x="35633" y="387041"/>
                  </a:lnTo>
                  <a:lnTo>
                    <a:pt x="8884" y="384585"/>
                  </a:lnTo>
                  <a:lnTo>
                    <a:pt x="4763" y="371606"/>
                  </a:lnTo>
                  <a:lnTo>
                    <a:pt x="18005" y="345647"/>
                  </a:lnTo>
                  <a:lnTo>
                    <a:pt x="48962" y="311707"/>
                  </a:lnTo>
                  <a:lnTo>
                    <a:pt x="64836" y="305306"/>
                  </a:lnTo>
                  <a:lnTo>
                    <a:pt x="82463" y="292414"/>
                  </a:lnTo>
                  <a:lnTo>
                    <a:pt x="103511" y="274787"/>
                  </a:lnTo>
                  <a:lnTo>
                    <a:pt x="118244" y="257422"/>
                  </a:lnTo>
                  <a:lnTo>
                    <a:pt x="129207" y="232779"/>
                  </a:lnTo>
                  <a:lnTo>
                    <a:pt x="138503" y="224448"/>
                  </a:lnTo>
                  <a:lnTo>
                    <a:pt x="142186" y="206294"/>
                  </a:lnTo>
                  <a:lnTo>
                    <a:pt x="159463" y="191385"/>
                  </a:lnTo>
                  <a:lnTo>
                    <a:pt x="164812" y="205066"/>
                  </a:lnTo>
                  <a:close/>
                  <a:moveTo>
                    <a:pt x="203926" y="55803"/>
                  </a:moveTo>
                  <a:lnTo>
                    <a:pt x="221729" y="87989"/>
                  </a:lnTo>
                  <a:lnTo>
                    <a:pt x="222255" y="67117"/>
                  </a:lnTo>
                  <a:lnTo>
                    <a:pt x="233393" y="75448"/>
                  </a:lnTo>
                  <a:lnTo>
                    <a:pt x="237076" y="98688"/>
                  </a:lnTo>
                  <a:lnTo>
                    <a:pt x="256896" y="108773"/>
                  </a:lnTo>
                  <a:lnTo>
                    <a:pt x="273471" y="111229"/>
                  </a:lnTo>
                  <a:lnTo>
                    <a:pt x="287503" y="99390"/>
                  </a:lnTo>
                  <a:lnTo>
                    <a:pt x="299956" y="102985"/>
                  </a:lnTo>
                  <a:lnTo>
                    <a:pt x="293992" y="130610"/>
                  </a:lnTo>
                  <a:lnTo>
                    <a:pt x="286538" y="148939"/>
                  </a:lnTo>
                  <a:lnTo>
                    <a:pt x="267770" y="148325"/>
                  </a:lnTo>
                  <a:lnTo>
                    <a:pt x="261193" y="157972"/>
                  </a:lnTo>
                  <a:lnTo>
                    <a:pt x="263473" y="171653"/>
                  </a:lnTo>
                  <a:lnTo>
                    <a:pt x="259877" y="177617"/>
                  </a:lnTo>
                  <a:lnTo>
                    <a:pt x="250581" y="194893"/>
                  </a:lnTo>
                  <a:lnTo>
                    <a:pt x="238392" y="217081"/>
                  </a:lnTo>
                  <a:lnTo>
                    <a:pt x="219361" y="230148"/>
                  </a:lnTo>
                  <a:lnTo>
                    <a:pt x="215151" y="221554"/>
                  </a:lnTo>
                  <a:lnTo>
                    <a:pt x="204891" y="216818"/>
                  </a:lnTo>
                  <a:lnTo>
                    <a:pt x="219098" y="190157"/>
                  </a:lnTo>
                  <a:lnTo>
                    <a:pt x="211030" y="172530"/>
                  </a:lnTo>
                  <a:lnTo>
                    <a:pt x="184545" y="159813"/>
                  </a:lnTo>
                  <a:lnTo>
                    <a:pt x="185246" y="148325"/>
                  </a:lnTo>
                  <a:lnTo>
                    <a:pt x="203049" y="137363"/>
                  </a:lnTo>
                  <a:lnTo>
                    <a:pt x="207171" y="113333"/>
                  </a:lnTo>
                  <a:lnTo>
                    <a:pt x="206031" y="93338"/>
                  </a:lnTo>
                  <a:lnTo>
                    <a:pt x="196033" y="72817"/>
                  </a:lnTo>
                  <a:lnTo>
                    <a:pt x="196735" y="67467"/>
                  </a:lnTo>
                  <a:lnTo>
                    <a:pt x="184983" y="54926"/>
                  </a:lnTo>
                  <a:lnTo>
                    <a:pt x="165601" y="28266"/>
                  </a:lnTo>
                  <a:lnTo>
                    <a:pt x="155341" y="7131"/>
                  </a:lnTo>
                  <a:lnTo>
                    <a:pt x="164462" y="4763"/>
                  </a:lnTo>
                  <a:lnTo>
                    <a:pt x="177879" y="21338"/>
                  </a:lnTo>
                  <a:lnTo>
                    <a:pt x="196998" y="29143"/>
                  </a:lnTo>
                  <a:lnTo>
                    <a:pt x="203926" y="5580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1" name="Freeform: Shape 1626">
              <a:extLst>
                <a:ext uri="{FF2B5EF4-FFF2-40B4-BE49-F238E27FC236}">
                  <a16:creationId xmlns:a16="http://schemas.microsoft.com/office/drawing/2014/main" id="{5E0CFFEB-9FB3-2046-899F-CCCE5D3AE35B}"/>
                </a:ext>
              </a:extLst>
            </p:cNvPr>
            <p:cNvSpPr/>
            <p:nvPr/>
          </p:nvSpPr>
          <p:spPr>
            <a:xfrm>
              <a:off x="8799510" y="4332081"/>
              <a:ext cx="160412" cy="212157"/>
            </a:xfrm>
            <a:custGeom>
              <a:avLst/>
              <a:gdLst>
                <a:gd name="connsiteX0" fmla="*/ 173582 w 196850"/>
                <a:gd name="connsiteY0" fmla="*/ 145957 h 260350"/>
                <a:gd name="connsiteX1" fmla="*/ 164374 w 196850"/>
                <a:gd name="connsiteY1" fmla="*/ 163848 h 260350"/>
                <a:gd name="connsiteX2" fmla="*/ 153236 w 196850"/>
                <a:gd name="connsiteY2" fmla="*/ 162445 h 260350"/>
                <a:gd name="connsiteX3" fmla="*/ 148150 w 196850"/>
                <a:gd name="connsiteY3" fmla="*/ 168671 h 260350"/>
                <a:gd name="connsiteX4" fmla="*/ 144203 w 196850"/>
                <a:gd name="connsiteY4" fmla="*/ 181826 h 260350"/>
                <a:gd name="connsiteX5" fmla="*/ 147185 w 196850"/>
                <a:gd name="connsiteY5" fmla="*/ 199190 h 260350"/>
                <a:gd name="connsiteX6" fmla="*/ 144905 w 196850"/>
                <a:gd name="connsiteY6" fmla="*/ 202347 h 260350"/>
                <a:gd name="connsiteX7" fmla="*/ 133592 w 196850"/>
                <a:gd name="connsiteY7" fmla="*/ 202260 h 260350"/>
                <a:gd name="connsiteX8" fmla="*/ 118244 w 196850"/>
                <a:gd name="connsiteY8" fmla="*/ 211907 h 260350"/>
                <a:gd name="connsiteX9" fmla="*/ 115877 w 196850"/>
                <a:gd name="connsiteY9" fmla="*/ 224448 h 260350"/>
                <a:gd name="connsiteX10" fmla="*/ 110264 w 196850"/>
                <a:gd name="connsiteY10" fmla="*/ 229885 h 260350"/>
                <a:gd name="connsiteX11" fmla="*/ 95005 w 196850"/>
                <a:gd name="connsiteY11" fmla="*/ 229710 h 260350"/>
                <a:gd name="connsiteX12" fmla="*/ 85358 w 196850"/>
                <a:gd name="connsiteY12" fmla="*/ 236199 h 260350"/>
                <a:gd name="connsiteX13" fmla="*/ 85445 w 196850"/>
                <a:gd name="connsiteY13" fmla="*/ 246547 h 260350"/>
                <a:gd name="connsiteX14" fmla="*/ 73518 w 196850"/>
                <a:gd name="connsiteY14" fmla="*/ 253651 h 260350"/>
                <a:gd name="connsiteX15" fmla="*/ 59925 w 196850"/>
                <a:gd name="connsiteY15" fmla="*/ 251283 h 260350"/>
                <a:gd name="connsiteX16" fmla="*/ 43438 w 196850"/>
                <a:gd name="connsiteY16" fmla="*/ 259878 h 260350"/>
                <a:gd name="connsiteX17" fmla="*/ 32037 w 196850"/>
                <a:gd name="connsiteY17" fmla="*/ 261281 h 260350"/>
                <a:gd name="connsiteX18" fmla="*/ 23969 w 196850"/>
                <a:gd name="connsiteY18" fmla="*/ 243390 h 260350"/>
                <a:gd name="connsiteX19" fmla="*/ 4763 w 196850"/>
                <a:gd name="connsiteY19" fmla="*/ 200944 h 260350"/>
                <a:gd name="connsiteX20" fmla="*/ 78517 w 196850"/>
                <a:gd name="connsiteY20" fmla="*/ 174985 h 260350"/>
                <a:gd name="connsiteX21" fmla="*/ 94917 w 196850"/>
                <a:gd name="connsiteY21" fmla="*/ 122629 h 260350"/>
                <a:gd name="connsiteX22" fmla="*/ 83604 w 196850"/>
                <a:gd name="connsiteY22" fmla="*/ 103862 h 260350"/>
                <a:gd name="connsiteX23" fmla="*/ 84217 w 196850"/>
                <a:gd name="connsiteY23" fmla="*/ 93163 h 260350"/>
                <a:gd name="connsiteX24" fmla="*/ 91409 w 196850"/>
                <a:gd name="connsiteY24" fmla="*/ 82113 h 260350"/>
                <a:gd name="connsiteX25" fmla="*/ 91497 w 196850"/>
                <a:gd name="connsiteY25" fmla="*/ 71150 h 260350"/>
                <a:gd name="connsiteX26" fmla="*/ 102634 w 196850"/>
                <a:gd name="connsiteY26" fmla="*/ 65888 h 260350"/>
                <a:gd name="connsiteX27" fmla="*/ 98249 w 196850"/>
                <a:gd name="connsiteY27" fmla="*/ 62205 h 260350"/>
                <a:gd name="connsiteX28" fmla="*/ 100266 w 196850"/>
                <a:gd name="connsiteY28" fmla="*/ 44666 h 260350"/>
                <a:gd name="connsiteX29" fmla="*/ 112807 w 196850"/>
                <a:gd name="connsiteY29" fmla="*/ 44578 h 260350"/>
                <a:gd name="connsiteX30" fmla="*/ 123857 w 196850"/>
                <a:gd name="connsiteY30" fmla="*/ 62907 h 260350"/>
                <a:gd name="connsiteX31" fmla="*/ 137626 w 196850"/>
                <a:gd name="connsiteY31" fmla="*/ 72641 h 260350"/>
                <a:gd name="connsiteX32" fmla="*/ 155692 w 196850"/>
                <a:gd name="connsiteY32" fmla="*/ 76149 h 260350"/>
                <a:gd name="connsiteX33" fmla="*/ 170250 w 196850"/>
                <a:gd name="connsiteY33" fmla="*/ 80973 h 260350"/>
                <a:gd name="connsiteX34" fmla="*/ 181388 w 196850"/>
                <a:gd name="connsiteY34" fmla="*/ 96232 h 260350"/>
                <a:gd name="connsiteX35" fmla="*/ 188053 w 196850"/>
                <a:gd name="connsiteY35" fmla="*/ 105002 h 260350"/>
                <a:gd name="connsiteX36" fmla="*/ 196823 w 196850"/>
                <a:gd name="connsiteY36" fmla="*/ 108335 h 260350"/>
                <a:gd name="connsiteX37" fmla="*/ 196735 w 196850"/>
                <a:gd name="connsiteY37" fmla="*/ 114210 h 260350"/>
                <a:gd name="connsiteX38" fmla="*/ 187789 w 196850"/>
                <a:gd name="connsiteY38" fmla="*/ 129909 h 260350"/>
                <a:gd name="connsiteX39" fmla="*/ 183843 w 196850"/>
                <a:gd name="connsiteY39" fmla="*/ 137275 h 260350"/>
                <a:gd name="connsiteX40" fmla="*/ 173582 w 196850"/>
                <a:gd name="connsiteY40" fmla="*/ 145957 h 260350"/>
                <a:gd name="connsiteX41" fmla="*/ 112895 w 196850"/>
                <a:gd name="connsiteY41" fmla="*/ 18444 h 260350"/>
                <a:gd name="connsiteX42" fmla="*/ 109650 w 196850"/>
                <a:gd name="connsiteY42" fmla="*/ 23355 h 260350"/>
                <a:gd name="connsiteX43" fmla="*/ 105002 w 196850"/>
                <a:gd name="connsiteY43" fmla="*/ 14059 h 260350"/>
                <a:gd name="connsiteX44" fmla="*/ 112193 w 196850"/>
                <a:gd name="connsiteY44" fmla="*/ 4763 h 260350"/>
                <a:gd name="connsiteX45" fmla="*/ 115263 w 196850"/>
                <a:gd name="connsiteY45" fmla="*/ 7131 h 260350"/>
                <a:gd name="connsiteX46" fmla="*/ 112895 w 196850"/>
                <a:gd name="connsiteY46" fmla="*/ 18444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6850" h="260350">
                  <a:moveTo>
                    <a:pt x="173582" y="145957"/>
                  </a:moveTo>
                  <a:lnTo>
                    <a:pt x="164374" y="163848"/>
                  </a:lnTo>
                  <a:lnTo>
                    <a:pt x="153236" y="162445"/>
                  </a:lnTo>
                  <a:lnTo>
                    <a:pt x="148150" y="168671"/>
                  </a:lnTo>
                  <a:lnTo>
                    <a:pt x="144203" y="181826"/>
                  </a:lnTo>
                  <a:lnTo>
                    <a:pt x="147185" y="199190"/>
                  </a:lnTo>
                  <a:lnTo>
                    <a:pt x="144905" y="202347"/>
                  </a:lnTo>
                  <a:lnTo>
                    <a:pt x="133592" y="202260"/>
                  </a:lnTo>
                  <a:lnTo>
                    <a:pt x="118244" y="211907"/>
                  </a:lnTo>
                  <a:lnTo>
                    <a:pt x="115877" y="224448"/>
                  </a:lnTo>
                  <a:lnTo>
                    <a:pt x="110264" y="229885"/>
                  </a:lnTo>
                  <a:lnTo>
                    <a:pt x="95005" y="229710"/>
                  </a:lnTo>
                  <a:lnTo>
                    <a:pt x="85358" y="236199"/>
                  </a:lnTo>
                  <a:lnTo>
                    <a:pt x="85445" y="246547"/>
                  </a:lnTo>
                  <a:lnTo>
                    <a:pt x="73518" y="253651"/>
                  </a:lnTo>
                  <a:lnTo>
                    <a:pt x="59925" y="251283"/>
                  </a:lnTo>
                  <a:lnTo>
                    <a:pt x="43438" y="259878"/>
                  </a:lnTo>
                  <a:lnTo>
                    <a:pt x="32037" y="261281"/>
                  </a:lnTo>
                  <a:lnTo>
                    <a:pt x="23969" y="243390"/>
                  </a:lnTo>
                  <a:lnTo>
                    <a:pt x="4763" y="200944"/>
                  </a:lnTo>
                  <a:lnTo>
                    <a:pt x="78517" y="174985"/>
                  </a:lnTo>
                  <a:lnTo>
                    <a:pt x="94917" y="122629"/>
                  </a:lnTo>
                  <a:lnTo>
                    <a:pt x="83604" y="103862"/>
                  </a:lnTo>
                  <a:lnTo>
                    <a:pt x="84217" y="93163"/>
                  </a:lnTo>
                  <a:lnTo>
                    <a:pt x="91409" y="82113"/>
                  </a:lnTo>
                  <a:lnTo>
                    <a:pt x="91497" y="71150"/>
                  </a:lnTo>
                  <a:lnTo>
                    <a:pt x="102634" y="65888"/>
                  </a:lnTo>
                  <a:lnTo>
                    <a:pt x="98249" y="62205"/>
                  </a:lnTo>
                  <a:lnTo>
                    <a:pt x="100266" y="44666"/>
                  </a:lnTo>
                  <a:lnTo>
                    <a:pt x="112807" y="44578"/>
                  </a:lnTo>
                  <a:lnTo>
                    <a:pt x="123857" y="62907"/>
                  </a:lnTo>
                  <a:lnTo>
                    <a:pt x="137626" y="72641"/>
                  </a:lnTo>
                  <a:lnTo>
                    <a:pt x="155692" y="76149"/>
                  </a:lnTo>
                  <a:lnTo>
                    <a:pt x="170250" y="80973"/>
                  </a:lnTo>
                  <a:lnTo>
                    <a:pt x="181388" y="96232"/>
                  </a:lnTo>
                  <a:lnTo>
                    <a:pt x="188053" y="105002"/>
                  </a:lnTo>
                  <a:lnTo>
                    <a:pt x="196823" y="108335"/>
                  </a:lnTo>
                  <a:lnTo>
                    <a:pt x="196735" y="114210"/>
                  </a:lnTo>
                  <a:lnTo>
                    <a:pt x="187789" y="129909"/>
                  </a:lnTo>
                  <a:lnTo>
                    <a:pt x="183843" y="137275"/>
                  </a:lnTo>
                  <a:lnTo>
                    <a:pt x="173582" y="145957"/>
                  </a:lnTo>
                  <a:close/>
                  <a:moveTo>
                    <a:pt x="112895" y="18444"/>
                  </a:moveTo>
                  <a:lnTo>
                    <a:pt x="109650" y="23355"/>
                  </a:lnTo>
                  <a:lnTo>
                    <a:pt x="105002" y="14059"/>
                  </a:lnTo>
                  <a:lnTo>
                    <a:pt x="112193" y="4763"/>
                  </a:lnTo>
                  <a:lnTo>
                    <a:pt x="115263" y="7131"/>
                  </a:lnTo>
                  <a:lnTo>
                    <a:pt x="112895" y="184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2" name="Freeform: Shape 1627">
              <a:extLst>
                <a:ext uri="{FF2B5EF4-FFF2-40B4-BE49-F238E27FC236}">
                  <a16:creationId xmlns:a16="http://schemas.microsoft.com/office/drawing/2014/main" id="{D847695F-6DFC-4C48-9E72-22BD31B9A67D}"/>
                </a:ext>
              </a:extLst>
            </p:cNvPr>
            <p:cNvSpPr/>
            <p:nvPr/>
          </p:nvSpPr>
          <p:spPr>
            <a:xfrm>
              <a:off x="6095205" y="4685189"/>
              <a:ext cx="119015" cy="51746"/>
            </a:xfrm>
            <a:custGeom>
              <a:avLst/>
              <a:gdLst>
                <a:gd name="connsiteX0" fmla="*/ 129733 w 146050"/>
                <a:gd name="connsiteY0" fmla="*/ 63696 h 63500"/>
                <a:gd name="connsiteX1" fmla="*/ 121577 w 146050"/>
                <a:gd name="connsiteY1" fmla="*/ 56592 h 63500"/>
                <a:gd name="connsiteX2" fmla="*/ 116315 w 146050"/>
                <a:gd name="connsiteY2" fmla="*/ 43262 h 63500"/>
                <a:gd name="connsiteX3" fmla="*/ 122366 w 146050"/>
                <a:gd name="connsiteY3" fmla="*/ 36685 h 63500"/>
                <a:gd name="connsiteX4" fmla="*/ 116140 w 146050"/>
                <a:gd name="connsiteY4" fmla="*/ 35019 h 63500"/>
                <a:gd name="connsiteX5" fmla="*/ 111579 w 146050"/>
                <a:gd name="connsiteY5" fmla="*/ 26863 h 63500"/>
                <a:gd name="connsiteX6" fmla="*/ 99302 w 146050"/>
                <a:gd name="connsiteY6" fmla="*/ 20022 h 63500"/>
                <a:gd name="connsiteX7" fmla="*/ 88515 w 146050"/>
                <a:gd name="connsiteY7" fmla="*/ 21601 h 63500"/>
                <a:gd name="connsiteX8" fmla="*/ 83603 w 146050"/>
                <a:gd name="connsiteY8" fmla="*/ 30195 h 63500"/>
                <a:gd name="connsiteX9" fmla="*/ 73606 w 146050"/>
                <a:gd name="connsiteY9" fmla="*/ 36334 h 63500"/>
                <a:gd name="connsiteX10" fmla="*/ 68256 w 146050"/>
                <a:gd name="connsiteY10" fmla="*/ 37211 h 63500"/>
                <a:gd name="connsiteX11" fmla="*/ 65888 w 146050"/>
                <a:gd name="connsiteY11" fmla="*/ 42385 h 63500"/>
                <a:gd name="connsiteX12" fmla="*/ 77552 w 146050"/>
                <a:gd name="connsiteY12" fmla="*/ 55715 h 63500"/>
                <a:gd name="connsiteX13" fmla="*/ 70887 w 146050"/>
                <a:gd name="connsiteY13" fmla="*/ 58873 h 63500"/>
                <a:gd name="connsiteX14" fmla="*/ 67291 w 146050"/>
                <a:gd name="connsiteY14" fmla="*/ 62556 h 63500"/>
                <a:gd name="connsiteX15" fmla="*/ 55891 w 146050"/>
                <a:gd name="connsiteY15" fmla="*/ 63784 h 63500"/>
                <a:gd name="connsiteX16" fmla="*/ 51594 w 146050"/>
                <a:gd name="connsiteY16" fmla="*/ 49050 h 63500"/>
                <a:gd name="connsiteX17" fmla="*/ 48436 w 146050"/>
                <a:gd name="connsiteY17" fmla="*/ 53260 h 63500"/>
                <a:gd name="connsiteX18" fmla="*/ 40280 w 146050"/>
                <a:gd name="connsiteY18" fmla="*/ 51857 h 63500"/>
                <a:gd name="connsiteX19" fmla="*/ 35369 w 146050"/>
                <a:gd name="connsiteY19" fmla="*/ 41859 h 63500"/>
                <a:gd name="connsiteX20" fmla="*/ 25284 w 146050"/>
                <a:gd name="connsiteY20" fmla="*/ 40281 h 63500"/>
                <a:gd name="connsiteX21" fmla="*/ 18882 w 146050"/>
                <a:gd name="connsiteY21" fmla="*/ 37386 h 63500"/>
                <a:gd name="connsiteX22" fmla="*/ 8358 w 146050"/>
                <a:gd name="connsiteY22" fmla="*/ 37386 h 63500"/>
                <a:gd name="connsiteX23" fmla="*/ 7569 w 146050"/>
                <a:gd name="connsiteY23" fmla="*/ 42736 h 63500"/>
                <a:gd name="connsiteX24" fmla="*/ 4763 w 146050"/>
                <a:gd name="connsiteY24" fmla="*/ 39053 h 63500"/>
                <a:gd name="connsiteX25" fmla="*/ 6078 w 146050"/>
                <a:gd name="connsiteY25" fmla="*/ 34142 h 63500"/>
                <a:gd name="connsiteX26" fmla="*/ 8095 w 146050"/>
                <a:gd name="connsiteY26" fmla="*/ 29143 h 63500"/>
                <a:gd name="connsiteX27" fmla="*/ 7130 w 146050"/>
                <a:gd name="connsiteY27" fmla="*/ 24670 h 63500"/>
                <a:gd name="connsiteX28" fmla="*/ 10814 w 146050"/>
                <a:gd name="connsiteY28" fmla="*/ 21689 h 63500"/>
                <a:gd name="connsiteX29" fmla="*/ 5727 w 146050"/>
                <a:gd name="connsiteY29" fmla="*/ 18005 h 63500"/>
                <a:gd name="connsiteX30" fmla="*/ 5552 w 146050"/>
                <a:gd name="connsiteY30" fmla="*/ 8095 h 63500"/>
                <a:gd name="connsiteX31" fmla="*/ 15111 w 146050"/>
                <a:gd name="connsiteY31" fmla="*/ 5903 h 63500"/>
                <a:gd name="connsiteX32" fmla="*/ 23881 w 146050"/>
                <a:gd name="connsiteY32" fmla="*/ 14760 h 63500"/>
                <a:gd name="connsiteX33" fmla="*/ 23355 w 146050"/>
                <a:gd name="connsiteY33" fmla="*/ 20022 h 63500"/>
                <a:gd name="connsiteX34" fmla="*/ 33177 w 146050"/>
                <a:gd name="connsiteY34" fmla="*/ 21075 h 63500"/>
                <a:gd name="connsiteX35" fmla="*/ 35545 w 146050"/>
                <a:gd name="connsiteY35" fmla="*/ 19057 h 63500"/>
                <a:gd name="connsiteX36" fmla="*/ 42297 w 146050"/>
                <a:gd name="connsiteY36" fmla="*/ 25196 h 63500"/>
                <a:gd name="connsiteX37" fmla="*/ 54400 w 146050"/>
                <a:gd name="connsiteY37" fmla="*/ 23355 h 63500"/>
                <a:gd name="connsiteX38" fmla="*/ 64836 w 146050"/>
                <a:gd name="connsiteY38" fmla="*/ 17128 h 63500"/>
                <a:gd name="connsiteX39" fmla="*/ 79745 w 146050"/>
                <a:gd name="connsiteY39" fmla="*/ 12129 h 63500"/>
                <a:gd name="connsiteX40" fmla="*/ 88164 w 146050"/>
                <a:gd name="connsiteY40" fmla="*/ 4763 h 63500"/>
                <a:gd name="connsiteX41" fmla="*/ 101757 w 146050"/>
                <a:gd name="connsiteY41" fmla="*/ 6166 h 63500"/>
                <a:gd name="connsiteX42" fmla="*/ 100792 w 146050"/>
                <a:gd name="connsiteY42" fmla="*/ 8621 h 63500"/>
                <a:gd name="connsiteX43" fmla="*/ 114561 w 146050"/>
                <a:gd name="connsiteY43" fmla="*/ 9498 h 63500"/>
                <a:gd name="connsiteX44" fmla="*/ 125523 w 146050"/>
                <a:gd name="connsiteY44" fmla="*/ 13795 h 63500"/>
                <a:gd name="connsiteX45" fmla="*/ 133504 w 146050"/>
                <a:gd name="connsiteY45" fmla="*/ 21162 h 63500"/>
                <a:gd name="connsiteX46" fmla="*/ 142800 w 146050"/>
                <a:gd name="connsiteY46" fmla="*/ 28003 h 63500"/>
                <a:gd name="connsiteX47" fmla="*/ 139818 w 146050"/>
                <a:gd name="connsiteY47" fmla="*/ 31686 h 63500"/>
                <a:gd name="connsiteX48" fmla="*/ 145519 w 146050"/>
                <a:gd name="connsiteY48" fmla="*/ 46156 h 63500"/>
                <a:gd name="connsiteX49" fmla="*/ 140871 w 146050"/>
                <a:gd name="connsiteY49" fmla="*/ 53523 h 63500"/>
                <a:gd name="connsiteX50" fmla="*/ 132890 w 146050"/>
                <a:gd name="connsiteY50" fmla="*/ 5176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6050" h="63500">
                  <a:moveTo>
                    <a:pt x="129733" y="63696"/>
                  </a:moveTo>
                  <a:lnTo>
                    <a:pt x="121577" y="56592"/>
                  </a:lnTo>
                  <a:lnTo>
                    <a:pt x="116315" y="43262"/>
                  </a:lnTo>
                  <a:lnTo>
                    <a:pt x="122366" y="36685"/>
                  </a:lnTo>
                  <a:lnTo>
                    <a:pt x="116140" y="35019"/>
                  </a:lnTo>
                  <a:lnTo>
                    <a:pt x="111579" y="26863"/>
                  </a:lnTo>
                  <a:lnTo>
                    <a:pt x="99302" y="20022"/>
                  </a:lnTo>
                  <a:lnTo>
                    <a:pt x="88515" y="21601"/>
                  </a:lnTo>
                  <a:lnTo>
                    <a:pt x="83603" y="30195"/>
                  </a:lnTo>
                  <a:lnTo>
                    <a:pt x="73606" y="36334"/>
                  </a:lnTo>
                  <a:lnTo>
                    <a:pt x="68256" y="37211"/>
                  </a:lnTo>
                  <a:lnTo>
                    <a:pt x="65888" y="42385"/>
                  </a:lnTo>
                  <a:lnTo>
                    <a:pt x="77552" y="55715"/>
                  </a:lnTo>
                  <a:lnTo>
                    <a:pt x="70887" y="58873"/>
                  </a:lnTo>
                  <a:lnTo>
                    <a:pt x="67291" y="62556"/>
                  </a:lnTo>
                  <a:lnTo>
                    <a:pt x="55891" y="63784"/>
                  </a:lnTo>
                  <a:lnTo>
                    <a:pt x="51594" y="49050"/>
                  </a:lnTo>
                  <a:lnTo>
                    <a:pt x="48436" y="53260"/>
                  </a:lnTo>
                  <a:lnTo>
                    <a:pt x="40280" y="51857"/>
                  </a:lnTo>
                  <a:lnTo>
                    <a:pt x="35369" y="41859"/>
                  </a:lnTo>
                  <a:lnTo>
                    <a:pt x="25284" y="40281"/>
                  </a:lnTo>
                  <a:lnTo>
                    <a:pt x="18882" y="37386"/>
                  </a:lnTo>
                  <a:lnTo>
                    <a:pt x="8358" y="37386"/>
                  </a:lnTo>
                  <a:lnTo>
                    <a:pt x="7569" y="42736"/>
                  </a:lnTo>
                  <a:lnTo>
                    <a:pt x="4763" y="39053"/>
                  </a:lnTo>
                  <a:lnTo>
                    <a:pt x="6078" y="34142"/>
                  </a:lnTo>
                  <a:lnTo>
                    <a:pt x="8095" y="29143"/>
                  </a:lnTo>
                  <a:lnTo>
                    <a:pt x="7130" y="24670"/>
                  </a:lnTo>
                  <a:lnTo>
                    <a:pt x="10814" y="21689"/>
                  </a:lnTo>
                  <a:lnTo>
                    <a:pt x="5727" y="18005"/>
                  </a:lnTo>
                  <a:lnTo>
                    <a:pt x="5552" y="8095"/>
                  </a:lnTo>
                  <a:lnTo>
                    <a:pt x="15111" y="5903"/>
                  </a:lnTo>
                  <a:lnTo>
                    <a:pt x="23881" y="14760"/>
                  </a:lnTo>
                  <a:lnTo>
                    <a:pt x="23355" y="20022"/>
                  </a:lnTo>
                  <a:lnTo>
                    <a:pt x="33177" y="21075"/>
                  </a:lnTo>
                  <a:lnTo>
                    <a:pt x="35545" y="19057"/>
                  </a:lnTo>
                  <a:lnTo>
                    <a:pt x="42297" y="25196"/>
                  </a:lnTo>
                  <a:lnTo>
                    <a:pt x="54400" y="23355"/>
                  </a:lnTo>
                  <a:lnTo>
                    <a:pt x="64836" y="17128"/>
                  </a:lnTo>
                  <a:lnTo>
                    <a:pt x="79745" y="12129"/>
                  </a:lnTo>
                  <a:lnTo>
                    <a:pt x="88164" y="4763"/>
                  </a:lnTo>
                  <a:lnTo>
                    <a:pt x="101757" y="6166"/>
                  </a:lnTo>
                  <a:lnTo>
                    <a:pt x="100792" y="8621"/>
                  </a:lnTo>
                  <a:lnTo>
                    <a:pt x="114561" y="9498"/>
                  </a:lnTo>
                  <a:lnTo>
                    <a:pt x="125523" y="13795"/>
                  </a:lnTo>
                  <a:lnTo>
                    <a:pt x="133504" y="21162"/>
                  </a:lnTo>
                  <a:lnTo>
                    <a:pt x="142800" y="28003"/>
                  </a:lnTo>
                  <a:lnTo>
                    <a:pt x="139818" y="31686"/>
                  </a:lnTo>
                  <a:lnTo>
                    <a:pt x="145519" y="46156"/>
                  </a:lnTo>
                  <a:lnTo>
                    <a:pt x="140871" y="53523"/>
                  </a:lnTo>
                  <a:lnTo>
                    <a:pt x="132890" y="5176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3" name="Freeform: Shape 1628">
              <a:extLst>
                <a:ext uri="{FF2B5EF4-FFF2-40B4-BE49-F238E27FC236}">
                  <a16:creationId xmlns:a16="http://schemas.microsoft.com/office/drawing/2014/main" id="{3F34BBE4-7E6F-924E-9EB8-A2AB24442B70}"/>
                </a:ext>
              </a:extLst>
            </p:cNvPr>
            <p:cNvSpPr/>
            <p:nvPr/>
          </p:nvSpPr>
          <p:spPr>
            <a:xfrm>
              <a:off x="6126363" y="4878502"/>
              <a:ext cx="258729" cy="377744"/>
            </a:xfrm>
            <a:custGeom>
              <a:avLst/>
              <a:gdLst>
                <a:gd name="connsiteX0" fmla="*/ 295396 w 317500"/>
                <a:gd name="connsiteY0" fmla="*/ 439747 h 463550"/>
                <a:gd name="connsiteX1" fmla="*/ 288818 w 317500"/>
                <a:gd name="connsiteY1" fmla="*/ 452990 h 463550"/>
                <a:gd name="connsiteX2" fmla="*/ 276190 w 317500"/>
                <a:gd name="connsiteY2" fmla="*/ 459480 h 463550"/>
                <a:gd name="connsiteX3" fmla="*/ 251546 w 317500"/>
                <a:gd name="connsiteY3" fmla="*/ 444746 h 463550"/>
                <a:gd name="connsiteX4" fmla="*/ 249354 w 317500"/>
                <a:gd name="connsiteY4" fmla="*/ 434222 h 463550"/>
                <a:gd name="connsiteX5" fmla="*/ 200681 w 317500"/>
                <a:gd name="connsiteY5" fmla="*/ 408614 h 463550"/>
                <a:gd name="connsiteX6" fmla="*/ 156569 w 317500"/>
                <a:gd name="connsiteY6" fmla="*/ 380814 h 463550"/>
                <a:gd name="connsiteX7" fmla="*/ 137538 w 317500"/>
                <a:gd name="connsiteY7" fmla="*/ 365204 h 463550"/>
                <a:gd name="connsiteX8" fmla="*/ 127365 w 317500"/>
                <a:gd name="connsiteY8" fmla="*/ 344419 h 463550"/>
                <a:gd name="connsiteX9" fmla="*/ 131399 w 317500"/>
                <a:gd name="connsiteY9" fmla="*/ 337140 h 463550"/>
                <a:gd name="connsiteX10" fmla="*/ 110615 w 317500"/>
                <a:gd name="connsiteY10" fmla="*/ 304253 h 463550"/>
                <a:gd name="connsiteX11" fmla="*/ 86322 w 317500"/>
                <a:gd name="connsiteY11" fmla="*/ 258299 h 463550"/>
                <a:gd name="connsiteX12" fmla="*/ 63170 w 317500"/>
                <a:gd name="connsiteY12" fmla="*/ 209012 h 463550"/>
                <a:gd name="connsiteX13" fmla="*/ 53084 w 317500"/>
                <a:gd name="connsiteY13" fmla="*/ 197699 h 463550"/>
                <a:gd name="connsiteX14" fmla="*/ 45367 w 317500"/>
                <a:gd name="connsiteY14" fmla="*/ 179633 h 463550"/>
                <a:gd name="connsiteX15" fmla="*/ 26249 w 317500"/>
                <a:gd name="connsiteY15" fmla="*/ 163497 h 463550"/>
                <a:gd name="connsiteX16" fmla="*/ 8709 w 317500"/>
                <a:gd name="connsiteY16" fmla="*/ 153587 h 463550"/>
                <a:gd name="connsiteX17" fmla="*/ 16690 w 317500"/>
                <a:gd name="connsiteY17" fmla="*/ 142625 h 463550"/>
                <a:gd name="connsiteX18" fmla="*/ 4763 w 317500"/>
                <a:gd name="connsiteY18" fmla="*/ 119209 h 463550"/>
                <a:gd name="connsiteX19" fmla="*/ 12392 w 317500"/>
                <a:gd name="connsiteY19" fmla="*/ 102108 h 463550"/>
                <a:gd name="connsiteX20" fmla="*/ 32037 w 317500"/>
                <a:gd name="connsiteY20" fmla="*/ 86585 h 463550"/>
                <a:gd name="connsiteX21" fmla="*/ 34931 w 317500"/>
                <a:gd name="connsiteY21" fmla="*/ 96846 h 463550"/>
                <a:gd name="connsiteX22" fmla="*/ 27915 w 317500"/>
                <a:gd name="connsiteY22" fmla="*/ 102634 h 463550"/>
                <a:gd name="connsiteX23" fmla="*/ 28529 w 317500"/>
                <a:gd name="connsiteY23" fmla="*/ 111579 h 463550"/>
                <a:gd name="connsiteX24" fmla="*/ 38702 w 317500"/>
                <a:gd name="connsiteY24" fmla="*/ 109650 h 463550"/>
                <a:gd name="connsiteX25" fmla="*/ 48699 w 317500"/>
                <a:gd name="connsiteY25" fmla="*/ 112281 h 463550"/>
                <a:gd name="connsiteX26" fmla="*/ 58960 w 317500"/>
                <a:gd name="connsiteY26" fmla="*/ 124646 h 463550"/>
                <a:gd name="connsiteX27" fmla="*/ 72904 w 317500"/>
                <a:gd name="connsiteY27" fmla="*/ 114561 h 463550"/>
                <a:gd name="connsiteX28" fmla="*/ 77552 w 317500"/>
                <a:gd name="connsiteY28" fmla="*/ 98074 h 463550"/>
                <a:gd name="connsiteX29" fmla="*/ 92636 w 317500"/>
                <a:gd name="connsiteY29" fmla="*/ 76763 h 463550"/>
                <a:gd name="connsiteX30" fmla="*/ 122191 w 317500"/>
                <a:gd name="connsiteY30" fmla="*/ 67116 h 463550"/>
                <a:gd name="connsiteX31" fmla="*/ 149027 w 317500"/>
                <a:gd name="connsiteY31" fmla="*/ 41508 h 463550"/>
                <a:gd name="connsiteX32" fmla="*/ 156656 w 317500"/>
                <a:gd name="connsiteY32" fmla="*/ 25635 h 463550"/>
                <a:gd name="connsiteX33" fmla="*/ 153236 w 317500"/>
                <a:gd name="connsiteY33" fmla="*/ 7130 h 463550"/>
                <a:gd name="connsiteX34" fmla="*/ 159814 w 317500"/>
                <a:gd name="connsiteY34" fmla="*/ 4763 h 463550"/>
                <a:gd name="connsiteX35" fmla="*/ 176125 w 317500"/>
                <a:gd name="connsiteY35" fmla="*/ 16339 h 463550"/>
                <a:gd name="connsiteX36" fmla="*/ 183931 w 317500"/>
                <a:gd name="connsiteY36" fmla="*/ 27915 h 463550"/>
                <a:gd name="connsiteX37" fmla="*/ 195331 w 317500"/>
                <a:gd name="connsiteY37" fmla="*/ 34229 h 463550"/>
                <a:gd name="connsiteX38" fmla="*/ 209802 w 317500"/>
                <a:gd name="connsiteY38" fmla="*/ 59837 h 463550"/>
                <a:gd name="connsiteX39" fmla="*/ 228131 w 317500"/>
                <a:gd name="connsiteY39" fmla="*/ 62907 h 463550"/>
                <a:gd name="connsiteX40" fmla="*/ 241724 w 317500"/>
                <a:gd name="connsiteY40" fmla="*/ 56417 h 463550"/>
                <a:gd name="connsiteX41" fmla="*/ 250581 w 317500"/>
                <a:gd name="connsiteY41" fmla="*/ 60626 h 463550"/>
                <a:gd name="connsiteX42" fmla="*/ 265315 w 317500"/>
                <a:gd name="connsiteY42" fmla="*/ 58522 h 463550"/>
                <a:gd name="connsiteX43" fmla="*/ 284170 w 317500"/>
                <a:gd name="connsiteY43" fmla="*/ 70010 h 463550"/>
                <a:gd name="connsiteX44" fmla="*/ 268297 w 317500"/>
                <a:gd name="connsiteY44" fmla="*/ 94917 h 463550"/>
                <a:gd name="connsiteX45" fmla="*/ 275663 w 317500"/>
                <a:gd name="connsiteY45" fmla="*/ 95443 h 463550"/>
                <a:gd name="connsiteX46" fmla="*/ 287941 w 317500"/>
                <a:gd name="connsiteY46" fmla="*/ 108510 h 463550"/>
                <a:gd name="connsiteX47" fmla="*/ 265753 w 317500"/>
                <a:gd name="connsiteY47" fmla="*/ 107370 h 463550"/>
                <a:gd name="connsiteX48" fmla="*/ 262509 w 317500"/>
                <a:gd name="connsiteY48" fmla="*/ 111053 h 463550"/>
                <a:gd name="connsiteX49" fmla="*/ 242338 w 317500"/>
                <a:gd name="connsiteY49" fmla="*/ 115701 h 463550"/>
                <a:gd name="connsiteX50" fmla="*/ 214274 w 317500"/>
                <a:gd name="connsiteY50" fmla="*/ 132452 h 463550"/>
                <a:gd name="connsiteX51" fmla="*/ 212433 w 317500"/>
                <a:gd name="connsiteY51" fmla="*/ 143852 h 463550"/>
                <a:gd name="connsiteX52" fmla="*/ 206206 w 317500"/>
                <a:gd name="connsiteY52" fmla="*/ 152447 h 463550"/>
                <a:gd name="connsiteX53" fmla="*/ 208662 w 317500"/>
                <a:gd name="connsiteY53" fmla="*/ 165689 h 463550"/>
                <a:gd name="connsiteX54" fmla="*/ 193753 w 317500"/>
                <a:gd name="connsiteY54" fmla="*/ 172793 h 463550"/>
                <a:gd name="connsiteX55" fmla="*/ 193753 w 317500"/>
                <a:gd name="connsiteY55" fmla="*/ 183229 h 463550"/>
                <a:gd name="connsiteX56" fmla="*/ 187263 w 317500"/>
                <a:gd name="connsiteY56" fmla="*/ 187702 h 463550"/>
                <a:gd name="connsiteX57" fmla="*/ 197524 w 317500"/>
                <a:gd name="connsiteY57" fmla="*/ 209889 h 463550"/>
                <a:gd name="connsiteX58" fmla="*/ 211205 w 317500"/>
                <a:gd name="connsiteY58" fmla="*/ 224973 h 463550"/>
                <a:gd name="connsiteX59" fmla="*/ 206031 w 317500"/>
                <a:gd name="connsiteY59" fmla="*/ 235585 h 463550"/>
                <a:gd name="connsiteX60" fmla="*/ 222342 w 317500"/>
                <a:gd name="connsiteY60" fmla="*/ 236988 h 463550"/>
                <a:gd name="connsiteX61" fmla="*/ 231639 w 317500"/>
                <a:gd name="connsiteY61" fmla="*/ 250231 h 463550"/>
                <a:gd name="connsiteX62" fmla="*/ 253300 w 317500"/>
                <a:gd name="connsiteY62" fmla="*/ 250845 h 463550"/>
                <a:gd name="connsiteX63" fmla="*/ 273471 w 317500"/>
                <a:gd name="connsiteY63" fmla="*/ 236287 h 463550"/>
                <a:gd name="connsiteX64" fmla="*/ 271805 w 317500"/>
                <a:gd name="connsiteY64" fmla="*/ 273997 h 463550"/>
                <a:gd name="connsiteX65" fmla="*/ 283030 w 317500"/>
                <a:gd name="connsiteY65" fmla="*/ 276891 h 463550"/>
                <a:gd name="connsiteX66" fmla="*/ 296886 w 317500"/>
                <a:gd name="connsiteY66" fmla="*/ 272594 h 463550"/>
                <a:gd name="connsiteX67" fmla="*/ 318197 w 317500"/>
                <a:gd name="connsiteY67" fmla="*/ 312760 h 463550"/>
                <a:gd name="connsiteX68" fmla="*/ 312847 w 317500"/>
                <a:gd name="connsiteY68" fmla="*/ 321179 h 463550"/>
                <a:gd name="connsiteX69" fmla="*/ 311707 w 317500"/>
                <a:gd name="connsiteY69" fmla="*/ 338894 h 463550"/>
                <a:gd name="connsiteX70" fmla="*/ 311181 w 317500"/>
                <a:gd name="connsiteY70" fmla="*/ 360292 h 463550"/>
                <a:gd name="connsiteX71" fmla="*/ 301534 w 317500"/>
                <a:gd name="connsiteY71" fmla="*/ 372921 h 463550"/>
                <a:gd name="connsiteX72" fmla="*/ 306007 w 317500"/>
                <a:gd name="connsiteY72" fmla="*/ 382305 h 463550"/>
                <a:gd name="connsiteX73" fmla="*/ 300307 w 317500"/>
                <a:gd name="connsiteY73" fmla="*/ 390811 h 463550"/>
                <a:gd name="connsiteX74" fmla="*/ 310918 w 317500"/>
                <a:gd name="connsiteY74" fmla="*/ 412210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17500" h="463550">
                  <a:moveTo>
                    <a:pt x="295396" y="439747"/>
                  </a:moveTo>
                  <a:lnTo>
                    <a:pt x="288818" y="452990"/>
                  </a:lnTo>
                  <a:lnTo>
                    <a:pt x="276190" y="459480"/>
                  </a:lnTo>
                  <a:lnTo>
                    <a:pt x="251546" y="444746"/>
                  </a:lnTo>
                  <a:lnTo>
                    <a:pt x="249354" y="434222"/>
                  </a:lnTo>
                  <a:lnTo>
                    <a:pt x="200681" y="408614"/>
                  </a:lnTo>
                  <a:lnTo>
                    <a:pt x="156569" y="380814"/>
                  </a:lnTo>
                  <a:lnTo>
                    <a:pt x="137538" y="365204"/>
                  </a:lnTo>
                  <a:lnTo>
                    <a:pt x="127365" y="344419"/>
                  </a:lnTo>
                  <a:lnTo>
                    <a:pt x="131399" y="337140"/>
                  </a:lnTo>
                  <a:lnTo>
                    <a:pt x="110615" y="304253"/>
                  </a:lnTo>
                  <a:lnTo>
                    <a:pt x="86322" y="258299"/>
                  </a:lnTo>
                  <a:lnTo>
                    <a:pt x="63170" y="209012"/>
                  </a:lnTo>
                  <a:lnTo>
                    <a:pt x="53084" y="197699"/>
                  </a:lnTo>
                  <a:lnTo>
                    <a:pt x="45367" y="179633"/>
                  </a:lnTo>
                  <a:lnTo>
                    <a:pt x="26249" y="163497"/>
                  </a:lnTo>
                  <a:lnTo>
                    <a:pt x="8709" y="153587"/>
                  </a:lnTo>
                  <a:lnTo>
                    <a:pt x="16690" y="142625"/>
                  </a:lnTo>
                  <a:lnTo>
                    <a:pt x="4763" y="119209"/>
                  </a:lnTo>
                  <a:lnTo>
                    <a:pt x="12392" y="102108"/>
                  </a:lnTo>
                  <a:lnTo>
                    <a:pt x="32037" y="86585"/>
                  </a:lnTo>
                  <a:lnTo>
                    <a:pt x="34931" y="96846"/>
                  </a:lnTo>
                  <a:lnTo>
                    <a:pt x="27915" y="102634"/>
                  </a:lnTo>
                  <a:lnTo>
                    <a:pt x="28529" y="111579"/>
                  </a:lnTo>
                  <a:lnTo>
                    <a:pt x="38702" y="109650"/>
                  </a:lnTo>
                  <a:lnTo>
                    <a:pt x="48699" y="112281"/>
                  </a:lnTo>
                  <a:lnTo>
                    <a:pt x="58960" y="124646"/>
                  </a:lnTo>
                  <a:lnTo>
                    <a:pt x="72904" y="114561"/>
                  </a:lnTo>
                  <a:lnTo>
                    <a:pt x="77552" y="98074"/>
                  </a:lnTo>
                  <a:lnTo>
                    <a:pt x="92636" y="76763"/>
                  </a:lnTo>
                  <a:lnTo>
                    <a:pt x="122191" y="67116"/>
                  </a:lnTo>
                  <a:lnTo>
                    <a:pt x="149027" y="41508"/>
                  </a:lnTo>
                  <a:lnTo>
                    <a:pt x="156656" y="25635"/>
                  </a:lnTo>
                  <a:lnTo>
                    <a:pt x="153236" y="7130"/>
                  </a:lnTo>
                  <a:lnTo>
                    <a:pt x="159814" y="4763"/>
                  </a:lnTo>
                  <a:lnTo>
                    <a:pt x="176125" y="16339"/>
                  </a:lnTo>
                  <a:lnTo>
                    <a:pt x="183931" y="27915"/>
                  </a:lnTo>
                  <a:lnTo>
                    <a:pt x="195331" y="34229"/>
                  </a:lnTo>
                  <a:lnTo>
                    <a:pt x="209802" y="59837"/>
                  </a:lnTo>
                  <a:lnTo>
                    <a:pt x="228131" y="62907"/>
                  </a:lnTo>
                  <a:lnTo>
                    <a:pt x="241724" y="56417"/>
                  </a:lnTo>
                  <a:lnTo>
                    <a:pt x="250581" y="60626"/>
                  </a:lnTo>
                  <a:lnTo>
                    <a:pt x="265315" y="58522"/>
                  </a:lnTo>
                  <a:lnTo>
                    <a:pt x="284170" y="70010"/>
                  </a:lnTo>
                  <a:lnTo>
                    <a:pt x="268297" y="94917"/>
                  </a:lnTo>
                  <a:lnTo>
                    <a:pt x="275663" y="95443"/>
                  </a:lnTo>
                  <a:lnTo>
                    <a:pt x="287941" y="108510"/>
                  </a:lnTo>
                  <a:lnTo>
                    <a:pt x="265753" y="107370"/>
                  </a:lnTo>
                  <a:lnTo>
                    <a:pt x="262509" y="111053"/>
                  </a:lnTo>
                  <a:lnTo>
                    <a:pt x="242338" y="115701"/>
                  </a:lnTo>
                  <a:lnTo>
                    <a:pt x="214274" y="132452"/>
                  </a:lnTo>
                  <a:lnTo>
                    <a:pt x="212433" y="143852"/>
                  </a:lnTo>
                  <a:lnTo>
                    <a:pt x="206206" y="152447"/>
                  </a:lnTo>
                  <a:lnTo>
                    <a:pt x="208662" y="165689"/>
                  </a:lnTo>
                  <a:lnTo>
                    <a:pt x="193753" y="172793"/>
                  </a:lnTo>
                  <a:lnTo>
                    <a:pt x="193753" y="183229"/>
                  </a:lnTo>
                  <a:lnTo>
                    <a:pt x="187263" y="187702"/>
                  </a:lnTo>
                  <a:lnTo>
                    <a:pt x="197524" y="209889"/>
                  </a:lnTo>
                  <a:lnTo>
                    <a:pt x="211205" y="224973"/>
                  </a:lnTo>
                  <a:lnTo>
                    <a:pt x="206031" y="235585"/>
                  </a:lnTo>
                  <a:lnTo>
                    <a:pt x="222342" y="236988"/>
                  </a:lnTo>
                  <a:lnTo>
                    <a:pt x="231639" y="250231"/>
                  </a:lnTo>
                  <a:lnTo>
                    <a:pt x="253300" y="250845"/>
                  </a:lnTo>
                  <a:lnTo>
                    <a:pt x="273471" y="236287"/>
                  </a:lnTo>
                  <a:lnTo>
                    <a:pt x="271805" y="273997"/>
                  </a:lnTo>
                  <a:lnTo>
                    <a:pt x="283030" y="276891"/>
                  </a:lnTo>
                  <a:lnTo>
                    <a:pt x="296886" y="272594"/>
                  </a:lnTo>
                  <a:lnTo>
                    <a:pt x="318197" y="312760"/>
                  </a:lnTo>
                  <a:lnTo>
                    <a:pt x="312847" y="321179"/>
                  </a:lnTo>
                  <a:lnTo>
                    <a:pt x="311707" y="338894"/>
                  </a:lnTo>
                  <a:lnTo>
                    <a:pt x="311181" y="360292"/>
                  </a:lnTo>
                  <a:lnTo>
                    <a:pt x="301534" y="372921"/>
                  </a:lnTo>
                  <a:lnTo>
                    <a:pt x="306007" y="382305"/>
                  </a:lnTo>
                  <a:lnTo>
                    <a:pt x="300307" y="390811"/>
                  </a:lnTo>
                  <a:lnTo>
                    <a:pt x="310918" y="41221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4" name="Freeform: Shape 1629">
              <a:extLst>
                <a:ext uri="{FF2B5EF4-FFF2-40B4-BE49-F238E27FC236}">
                  <a16:creationId xmlns:a16="http://schemas.microsoft.com/office/drawing/2014/main" id="{631CA861-D208-4F49-84E4-9E6B98A71A4E}"/>
                </a:ext>
              </a:extLst>
            </p:cNvPr>
            <p:cNvSpPr/>
            <p:nvPr/>
          </p:nvSpPr>
          <p:spPr>
            <a:xfrm>
              <a:off x="10582991" y="4927170"/>
              <a:ext cx="305300" cy="170761"/>
            </a:xfrm>
            <a:custGeom>
              <a:avLst/>
              <a:gdLst>
                <a:gd name="connsiteX0" fmla="*/ 370641 w 374650"/>
                <a:gd name="connsiteY0" fmla="*/ 110615 h 209550"/>
                <a:gd name="connsiteX1" fmla="*/ 363713 w 374650"/>
                <a:gd name="connsiteY1" fmla="*/ 113070 h 209550"/>
                <a:gd name="connsiteX2" fmla="*/ 353101 w 374650"/>
                <a:gd name="connsiteY2" fmla="*/ 103599 h 209550"/>
                <a:gd name="connsiteX3" fmla="*/ 342315 w 374650"/>
                <a:gd name="connsiteY3" fmla="*/ 87988 h 209550"/>
                <a:gd name="connsiteX4" fmla="*/ 337052 w 374650"/>
                <a:gd name="connsiteY4" fmla="*/ 69309 h 209550"/>
                <a:gd name="connsiteX5" fmla="*/ 340473 w 374650"/>
                <a:gd name="connsiteY5" fmla="*/ 66941 h 209550"/>
                <a:gd name="connsiteX6" fmla="*/ 343104 w 374650"/>
                <a:gd name="connsiteY6" fmla="*/ 74220 h 209550"/>
                <a:gd name="connsiteX7" fmla="*/ 350558 w 374650"/>
                <a:gd name="connsiteY7" fmla="*/ 79745 h 209550"/>
                <a:gd name="connsiteX8" fmla="*/ 362485 w 374650"/>
                <a:gd name="connsiteY8" fmla="*/ 95267 h 209550"/>
                <a:gd name="connsiteX9" fmla="*/ 374062 w 374650"/>
                <a:gd name="connsiteY9" fmla="*/ 103599 h 209550"/>
                <a:gd name="connsiteX10" fmla="*/ 370641 w 374650"/>
                <a:gd name="connsiteY10" fmla="*/ 110615 h 209550"/>
                <a:gd name="connsiteX11" fmla="*/ 274787 w 374650"/>
                <a:gd name="connsiteY11" fmla="*/ 77728 h 209550"/>
                <a:gd name="connsiteX12" fmla="*/ 261895 w 374650"/>
                <a:gd name="connsiteY12" fmla="*/ 79745 h 209550"/>
                <a:gd name="connsiteX13" fmla="*/ 258036 w 374650"/>
                <a:gd name="connsiteY13" fmla="*/ 86673 h 209550"/>
                <a:gd name="connsiteX14" fmla="*/ 244618 w 374650"/>
                <a:gd name="connsiteY14" fmla="*/ 92636 h 209550"/>
                <a:gd name="connsiteX15" fmla="*/ 231990 w 374650"/>
                <a:gd name="connsiteY15" fmla="*/ 98425 h 209550"/>
                <a:gd name="connsiteX16" fmla="*/ 218923 w 374650"/>
                <a:gd name="connsiteY16" fmla="*/ 98425 h 209550"/>
                <a:gd name="connsiteX17" fmla="*/ 198752 w 374650"/>
                <a:gd name="connsiteY17" fmla="*/ 91321 h 209550"/>
                <a:gd name="connsiteX18" fmla="*/ 184720 w 374650"/>
                <a:gd name="connsiteY18" fmla="*/ 84480 h 209550"/>
                <a:gd name="connsiteX19" fmla="*/ 186737 w 374650"/>
                <a:gd name="connsiteY19" fmla="*/ 76851 h 209550"/>
                <a:gd name="connsiteX20" fmla="*/ 208749 w 374650"/>
                <a:gd name="connsiteY20" fmla="*/ 80446 h 209550"/>
                <a:gd name="connsiteX21" fmla="*/ 222168 w 374650"/>
                <a:gd name="connsiteY21" fmla="*/ 78517 h 209550"/>
                <a:gd name="connsiteX22" fmla="*/ 225851 w 374650"/>
                <a:gd name="connsiteY22" fmla="*/ 66765 h 209550"/>
                <a:gd name="connsiteX23" fmla="*/ 229359 w 374650"/>
                <a:gd name="connsiteY23" fmla="*/ 66151 h 209550"/>
                <a:gd name="connsiteX24" fmla="*/ 231726 w 374650"/>
                <a:gd name="connsiteY24" fmla="*/ 79218 h 209550"/>
                <a:gd name="connsiteX25" fmla="*/ 245759 w 374650"/>
                <a:gd name="connsiteY25" fmla="*/ 77377 h 209550"/>
                <a:gd name="connsiteX26" fmla="*/ 252687 w 374650"/>
                <a:gd name="connsiteY26" fmla="*/ 68958 h 209550"/>
                <a:gd name="connsiteX27" fmla="*/ 266455 w 374650"/>
                <a:gd name="connsiteY27" fmla="*/ 60188 h 209550"/>
                <a:gd name="connsiteX28" fmla="*/ 263737 w 374650"/>
                <a:gd name="connsiteY28" fmla="*/ 45718 h 209550"/>
                <a:gd name="connsiteX29" fmla="*/ 278470 w 374650"/>
                <a:gd name="connsiteY29" fmla="*/ 45279 h 209550"/>
                <a:gd name="connsiteX30" fmla="*/ 283469 w 374650"/>
                <a:gd name="connsiteY30" fmla="*/ 49313 h 209550"/>
                <a:gd name="connsiteX31" fmla="*/ 282943 w 374650"/>
                <a:gd name="connsiteY31" fmla="*/ 62907 h 209550"/>
                <a:gd name="connsiteX32" fmla="*/ 274787 w 374650"/>
                <a:gd name="connsiteY32" fmla="*/ 77728 h 209550"/>
                <a:gd name="connsiteX33" fmla="*/ 157008 w 374650"/>
                <a:gd name="connsiteY33" fmla="*/ 124646 h 209550"/>
                <a:gd name="connsiteX34" fmla="*/ 178932 w 374650"/>
                <a:gd name="connsiteY34" fmla="*/ 140783 h 209550"/>
                <a:gd name="connsiteX35" fmla="*/ 194893 w 374650"/>
                <a:gd name="connsiteY35" fmla="*/ 167005 h 209550"/>
                <a:gd name="connsiteX36" fmla="*/ 209013 w 374650"/>
                <a:gd name="connsiteY36" fmla="*/ 166216 h 209550"/>
                <a:gd name="connsiteX37" fmla="*/ 208048 w 374650"/>
                <a:gd name="connsiteY37" fmla="*/ 177178 h 209550"/>
                <a:gd name="connsiteX38" fmla="*/ 227079 w 374650"/>
                <a:gd name="connsiteY38" fmla="*/ 181387 h 209550"/>
                <a:gd name="connsiteX39" fmla="*/ 219712 w 374650"/>
                <a:gd name="connsiteY39" fmla="*/ 186035 h 209550"/>
                <a:gd name="connsiteX40" fmla="*/ 245846 w 374650"/>
                <a:gd name="connsiteY40" fmla="*/ 196471 h 209550"/>
                <a:gd name="connsiteX41" fmla="*/ 243128 w 374650"/>
                <a:gd name="connsiteY41" fmla="*/ 203663 h 209550"/>
                <a:gd name="connsiteX42" fmla="*/ 226815 w 374650"/>
                <a:gd name="connsiteY42" fmla="*/ 205417 h 209550"/>
                <a:gd name="connsiteX43" fmla="*/ 220764 w 374650"/>
                <a:gd name="connsiteY43" fmla="*/ 199015 h 209550"/>
                <a:gd name="connsiteX44" fmla="*/ 199629 w 374650"/>
                <a:gd name="connsiteY44" fmla="*/ 196208 h 209550"/>
                <a:gd name="connsiteX45" fmla="*/ 174810 w 374650"/>
                <a:gd name="connsiteY45" fmla="*/ 192437 h 209550"/>
                <a:gd name="connsiteX46" fmla="*/ 155692 w 374650"/>
                <a:gd name="connsiteY46" fmla="*/ 176652 h 209550"/>
                <a:gd name="connsiteX47" fmla="*/ 141748 w 374650"/>
                <a:gd name="connsiteY47" fmla="*/ 163058 h 209550"/>
                <a:gd name="connsiteX48" fmla="*/ 128944 w 374650"/>
                <a:gd name="connsiteY48" fmla="*/ 141485 h 209550"/>
                <a:gd name="connsiteX49" fmla="*/ 96846 w 374650"/>
                <a:gd name="connsiteY49" fmla="*/ 130698 h 209550"/>
                <a:gd name="connsiteX50" fmla="*/ 75974 w 374650"/>
                <a:gd name="connsiteY50" fmla="*/ 137714 h 209550"/>
                <a:gd name="connsiteX51" fmla="*/ 60978 w 374650"/>
                <a:gd name="connsiteY51" fmla="*/ 145869 h 209550"/>
                <a:gd name="connsiteX52" fmla="*/ 64135 w 374650"/>
                <a:gd name="connsiteY52" fmla="*/ 164111 h 209550"/>
                <a:gd name="connsiteX53" fmla="*/ 44841 w 374650"/>
                <a:gd name="connsiteY53" fmla="*/ 172617 h 209550"/>
                <a:gd name="connsiteX54" fmla="*/ 31072 w 374650"/>
                <a:gd name="connsiteY54" fmla="*/ 168496 h 209550"/>
                <a:gd name="connsiteX55" fmla="*/ 5640 w 374650"/>
                <a:gd name="connsiteY55" fmla="*/ 167443 h 209550"/>
                <a:gd name="connsiteX56" fmla="*/ 5201 w 374650"/>
                <a:gd name="connsiteY56" fmla="*/ 87111 h 209550"/>
                <a:gd name="connsiteX57" fmla="*/ 4763 w 374650"/>
                <a:gd name="connsiteY57" fmla="*/ 7306 h 209550"/>
                <a:gd name="connsiteX58" fmla="*/ 47472 w 374650"/>
                <a:gd name="connsiteY58" fmla="*/ 24144 h 209550"/>
                <a:gd name="connsiteX59" fmla="*/ 92900 w 374650"/>
                <a:gd name="connsiteY59" fmla="*/ 38176 h 209550"/>
                <a:gd name="connsiteX60" fmla="*/ 109826 w 374650"/>
                <a:gd name="connsiteY60" fmla="*/ 50716 h 209550"/>
                <a:gd name="connsiteX61" fmla="*/ 123507 w 374650"/>
                <a:gd name="connsiteY61" fmla="*/ 63082 h 209550"/>
                <a:gd name="connsiteX62" fmla="*/ 127278 w 374650"/>
                <a:gd name="connsiteY62" fmla="*/ 77552 h 209550"/>
                <a:gd name="connsiteX63" fmla="*/ 168233 w 374650"/>
                <a:gd name="connsiteY63" fmla="*/ 92724 h 209550"/>
                <a:gd name="connsiteX64" fmla="*/ 174196 w 374650"/>
                <a:gd name="connsiteY64" fmla="*/ 105791 h 209550"/>
                <a:gd name="connsiteX65" fmla="*/ 151570 w 374650"/>
                <a:gd name="connsiteY65" fmla="*/ 108422 h 209550"/>
                <a:gd name="connsiteX66" fmla="*/ 157008 w 374650"/>
                <a:gd name="connsiteY66" fmla="*/ 124646 h 209550"/>
                <a:gd name="connsiteX67" fmla="*/ 303201 w 374650"/>
                <a:gd name="connsiteY67" fmla="*/ 53698 h 209550"/>
                <a:gd name="connsiteX68" fmla="*/ 295483 w 374650"/>
                <a:gd name="connsiteY68" fmla="*/ 60188 h 209550"/>
                <a:gd name="connsiteX69" fmla="*/ 290835 w 374650"/>
                <a:gd name="connsiteY69" fmla="*/ 45718 h 209550"/>
                <a:gd name="connsiteX70" fmla="*/ 285135 w 374650"/>
                <a:gd name="connsiteY70" fmla="*/ 36246 h 209550"/>
                <a:gd name="connsiteX71" fmla="*/ 273997 w 374650"/>
                <a:gd name="connsiteY71" fmla="*/ 28266 h 209550"/>
                <a:gd name="connsiteX72" fmla="*/ 259966 w 374650"/>
                <a:gd name="connsiteY72" fmla="*/ 17830 h 209550"/>
                <a:gd name="connsiteX73" fmla="*/ 242250 w 374650"/>
                <a:gd name="connsiteY73" fmla="*/ 10638 h 209550"/>
                <a:gd name="connsiteX74" fmla="*/ 249091 w 374650"/>
                <a:gd name="connsiteY74" fmla="*/ 4763 h 209550"/>
                <a:gd name="connsiteX75" fmla="*/ 262333 w 374650"/>
                <a:gd name="connsiteY75" fmla="*/ 11603 h 209550"/>
                <a:gd name="connsiteX76" fmla="*/ 270665 w 374650"/>
                <a:gd name="connsiteY76" fmla="*/ 16952 h 209550"/>
                <a:gd name="connsiteX77" fmla="*/ 281013 w 374650"/>
                <a:gd name="connsiteY77" fmla="*/ 22828 h 209550"/>
                <a:gd name="connsiteX78" fmla="*/ 290835 w 374650"/>
                <a:gd name="connsiteY78" fmla="*/ 33089 h 209550"/>
                <a:gd name="connsiteX79" fmla="*/ 300219 w 374650"/>
                <a:gd name="connsiteY79" fmla="*/ 40894 h 209550"/>
                <a:gd name="connsiteX80" fmla="*/ 303201 w 374650"/>
                <a:gd name="connsiteY80" fmla="*/ 5369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74650" h="209550">
                  <a:moveTo>
                    <a:pt x="370641" y="110615"/>
                  </a:moveTo>
                  <a:lnTo>
                    <a:pt x="363713" y="113070"/>
                  </a:lnTo>
                  <a:lnTo>
                    <a:pt x="353101" y="103599"/>
                  </a:lnTo>
                  <a:lnTo>
                    <a:pt x="342315" y="87988"/>
                  </a:lnTo>
                  <a:lnTo>
                    <a:pt x="337052" y="69309"/>
                  </a:lnTo>
                  <a:lnTo>
                    <a:pt x="340473" y="66941"/>
                  </a:lnTo>
                  <a:lnTo>
                    <a:pt x="343104" y="74220"/>
                  </a:lnTo>
                  <a:lnTo>
                    <a:pt x="350558" y="79745"/>
                  </a:lnTo>
                  <a:lnTo>
                    <a:pt x="362485" y="95267"/>
                  </a:lnTo>
                  <a:lnTo>
                    <a:pt x="374062" y="103599"/>
                  </a:lnTo>
                  <a:lnTo>
                    <a:pt x="370641" y="110615"/>
                  </a:lnTo>
                  <a:close/>
                  <a:moveTo>
                    <a:pt x="274787" y="77728"/>
                  </a:moveTo>
                  <a:lnTo>
                    <a:pt x="261895" y="79745"/>
                  </a:lnTo>
                  <a:lnTo>
                    <a:pt x="258036" y="86673"/>
                  </a:lnTo>
                  <a:lnTo>
                    <a:pt x="244618" y="92636"/>
                  </a:lnTo>
                  <a:lnTo>
                    <a:pt x="231990" y="98425"/>
                  </a:lnTo>
                  <a:lnTo>
                    <a:pt x="218923" y="98425"/>
                  </a:lnTo>
                  <a:lnTo>
                    <a:pt x="198752" y="91321"/>
                  </a:lnTo>
                  <a:lnTo>
                    <a:pt x="184720" y="84480"/>
                  </a:lnTo>
                  <a:lnTo>
                    <a:pt x="186737" y="76851"/>
                  </a:lnTo>
                  <a:lnTo>
                    <a:pt x="208749" y="80446"/>
                  </a:lnTo>
                  <a:lnTo>
                    <a:pt x="222168" y="78517"/>
                  </a:lnTo>
                  <a:lnTo>
                    <a:pt x="225851" y="66765"/>
                  </a:lnTo>
                  <a:lnTo>
                    <a:pt x="229359" y="66151"/>
                  </a:lnTo>
                  <a:lnTo>
                    <a:pt x="231726" y="79218"/>
                  </a:lnTo>
                  <a:lnTo>
                    <a:pt x="245759" y="77377"/>
                  </a:lnTo>
                  <a:lnTo>
                    <a:pt x="252687" y="68958"/>
                  </a:lnTo>
                  <a:lnTo>
                    <a:pt x="266455" y="60188"/>
                  </a:lnTo>
                  <a:lnTo>
                    <a:pt x="263737" y="45718"/>
                  </a:lnTo>
                  <a:lnTo>
                    <a:pt x="278470" y="45279"/>
                  </a:lnTo>
                  <a:lnTo>
                    <a:pt x="283469" y="49313"/>
                  </a:lnTo>
                  <a:lnTo>
                    <a:pt x="282943" y="62907"/>
                  </a:lnTo>
                  <a:lnTo>
                    <a:pt x="274787" y="77728"/>
                  </a:lnTo>
                  <a:close/>
                  <a:moveTo>
                    <a:pt x="157008" y="124646"/>
                  </a:moveTo>
                  <a:lnTo>
                    <a:pt x="178932" y="140783"/>
                  </a:lnTo>
                  <a:lnTo>
                    <a:pt x="194893" y="167005"/>
                  </a:lnTo>
                  <a:lnTo>
                    <a:pt x="209013" y="166216"/>
                  </a:lnTo>
                  <a:lnTo>
                    <a:pt x="208048" y="177178"/>
                  </a:lnTo>
                  <a:lnTo>
                    <a:pt x="227079" y="181387"/>
                  </a:lnTo>
                  <a:lnTo>
                    <a:pt x="219712" y="186035"/>
                  </a:lnTo>
                  <a:lnTo>
                    <a:pt x="245846" y="196471"/>
                  </a:lnTo>
                  <a:lnTo>
                    <a:pt x="243128" y="203663"/>
                  </a:lnTo>
                  <a:lnTo>
                    <a:pt x="226815" y="205417"/>
                  </a:lnTo>
                  <a:lnTo>
                    <a:pt x="220764" y="199015"/>
                  </a:lnTo>
                  <a:lnTo>
                    <a:pt x="199629" y="196208"/>
                  </a:lnTo>
                  <a:lnTo>
                    <a:pt x="174810" y="192437"/>
                  </a:lnTo>
                  <a:lnTo>
                    <a:pt x="155692" y="176652"/>
                  </a:lnTo>
                  <a:lnTo>
                    <a:pt x="141748" y="163058"/>
                  </a:lnTo>
                  <a:lnTo>
                    <a:pt x="128944" y="141485"/>
                  </a:lnTo>
                  <a:lnTo>
                    <a:pt x="96846" y="130698"/>
                  </a:lnTo>
                  <a:lnTo>
                    <a:pt x="75974" y="137714"/>
                  </a:lnTo>
                  <a:lnTo>
                    <a:pt x="60978" y="145869"/>
                  </a:lnTo>
                  <a:lnTo>
                    <a:pt x="64135" y="164111"/>
                  </a:lnTo>
                  <a:lnTo>
                    <a:pt x="44841" y="172617"/>
                  </a:lnTo>
                  <a:lnTo>
                    <a:pt x="31072" y="168496"/>
                  </a:lnTo>
                  <a:lnTo>
                    <a:pt x="5640" y="167443"/>
                  </a:lnTo>
                  <a:lnTo>
                    <a:pt x="5201" y="87111"/>
                  </a:lnTo>
                  <a:lnTo>
                    <a:pt x="4763" y="7306"/>
                  </a:lnTo>
                  <a:lnTo>
                    <a:pt x="47472" y="24144"/>
                  </a:lnTo>
                  <a:lnTo>
                    <a:pt x="92900" y="38176"/>
                  </a:lnTo>
                  <a:lnTo>
                    <a:pt x="109826" y="50716"/>
                  </a:lnTo>
                  <a:lnTo>
                    <a:pt x="123507" y="63082"/>
                  </a:lnTo>
                  <a:lnTo>
                    <a:pt x="127278" y="77552"/>
                  </a:lnTo>
                  <a:lnTo>
                    <a:pt x="168233" y="92724"/>
                  </a:lnTo>
                  <a:lnTo>
                    <a:pt x="174196" y="105791"/>
                  </a:lnTo>
                  <a:lnTo>
                    <a:pt x="151570" y="108422"/>
                  </a:lnTo>
                  <a:lnTo>
                    <a:pt x="157008" y="124646"/>
                  </a:lnTo>
                  <a:close/>
                  <a:moveTo>
                    <a:pt x="303201" y="53698"/>
                  </a:moveTo>
                  <a:lnTo>
                    <a:pt x="295483" y="60188"/>
                  </a:lnTo>
                  <a:lnTo>
                    <a:pt x="290835" y="45718"/>
                  </a:lnTo>
                  <a:lnTo>
                    <a:pt x="285135" y="36246"/>
                  </a:lnTo>
                  <a:lnTo>
                    <a:pt x="273997" y="28266"/>
                  </a:lnTo>
                  <a:lnTo>
                    <a:pt x="259966" y="17830"/>
                  </a:lnTo>
                  <a:lnTo>
                    <a:pt x="242250" y="10638"/>
                  </a:lnTo>
                  <a:lnTo>
                    <a:pt x="249091" y="4763"/>
                  </a:lnTo>
                  <a:lnTo>
                    <a:pt x="262333" y="11603"/>
                  </a:lnTo>
                  <a:lnTo>
                    <a:pt x="270665" y="16952"/>
                  </a:lnTo>
                  <a:lnTo>
                    <a:pt x="281013" y="22828"/>
                  </a:lnTo>
                  <a:lnTo>
                    <a:pt x="290835" y="33089"/>
                  </a:lnTo>
                  <a:lnTo>
                    <a:pt x="300219" y="40894"/>
                  </a:lnTo>
                  <a:lnTo>
                    <a:pt x="303201" y="5369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5" name="Freeform: Shape 1630">
              <a:extLst>
                <a:ext uri="{FF2B5EF4-FFF2-40B4-BE49-F238E27FC236}">
                  <a16:creationId xmlns:a16="http://schemas.microsoft.com/office/drawing/2014/main" id="{7AFBD637-3626-4B44-903B-52B598BAFE2E}"/>
                </a:ext>
              </a:extLst>
            </p:cNvPr>
            <p:cNvSpPr/>
            <p:nvPr/>
          </p:nvSpPr>
          <p:spPr>
            <a:xfrm>
              <a:off x="10105533" y="4502454"/>
              <a:ext cx="191459" cy="269078"/>
            </a:xfrm>
            <a:custGeom>
              <a:avLst/>
              <a:gdLst>
                <a:gd name="connsiteX0" fmla="*/ 231025 w 234950"/>
                <a:gd name="connsiteY0" fmla="*/ 258562 h 330200"/>
                <a:gd name="connsiteX1" fmla="*/ 233568 w 234950"/>
                <a:gd name="connsiteY1" fmla="*/ 274962 h 330200"/>
                <a:gd name="connsiteX2" fmla="*/ 235059 w 234950"/>
                <a:gd name="connsiteY2" fmla="*/ 288818 h 330200"/>
                <a:gd name="connsiteX3" fmla="*/ 226640 w 234950"/>
                <a:gd name="connsiteY3" fmla="*/ 311357 h 330200"/>
                <a:gd name="connsiteX4" fmla="*/ 217695 w 234950"/>
                <a:gd name="connsiteY4" fmla="*/ 286275 h 330200"/>
                <a:gd name="connsiteX5" fmla="*/ 206206 w 234950"/>
                <a:gd name="connsiteY5" fmla="*/ 298728 h 330200"/>
                <a:gd name="connsiteX6" fmla="*/ 214099 w 234950"/>
                <a:gd name="connsiteY6" fmla="*/ 316794 h 330200"/>
                <a:gd name="connsiteX7" fmla="*/ 207083 w 234950"/>
                <a:gd name="connsiteY7" fmla="*/ 328282 h 330200"/>
                <a:gd name="connsiteX8" fmla="*/ 178143 w 234950"/>
                <a:gd name="connsiteY8" fmla="*/ 313987 h 330200"/>
                <a:gd name="connsiteX9" fmla="*/ 171215 w 234950"/>
                <a:gd name="connsiteY9" fmla="*/ 296185 h 330200"/>
                <a:gd name="connsiteX10" fmla="*/ 178757 w 234950"/>
                <a:gd name="connsiteY10" fmla="*/ 284521 h 330200"/>
                <a:gd name="connsiteX11" fmla="*/ 163146 w 234950"/>
                <a:gd name="connsiteY11" fmla="*/ 272857 h 330200"/>
                <a:gd name="connsiteX12" fmla="*/ 155429 w 234950"/>
                <a:gd name="connsiteY12" fmla="*/ 283118 h 330200"/>
                <a:gd name="connsiteX13" fmla="*/ 143853 w 234950"/>
                <a:gd name="connsiteY13" fmla="*/ 282153 h 330200"/>
                <a:gd name="connsiteX14" fmla="*/ 125611 w 234950"/>
                <a:gd name="connsiteY14" fmla="*/ 295922 h 330200"/>
                <a:gd name="connsiteX15" fmla="*/ 121577 w 234950"/>
                <a:gd name="connsiteY15" fmla="*/ 288730 h 330200"/>
                <a:gd name="connsiteX16" fmla="*/ 131224 w 234950"/>
                <a:gd name="connsiteY16" fmla="*/ 267946 h 330200"/>
                <a:gd name="connsiteX17" fmla="*/ 146746 w 234950"/>
                <a:gd name="connsiteY17" fmla="*/ 261018 h 330200"/>
                <a:gd name="connsiteX18" fmla="*/ 160165 w 234950"/>
                <a:gd name="connsiteY18" fmla="*/ 251721 h 330200"/>
                <a:gd name="connsiteX19" fmla="*/ 168847 w 234950"/>
                <a:gd name="connsiteY19" fmla="*/ 262859 h 330200"/>
                <a:gd name="connsiteX20" fmla="*/ 187527 w 234950"/>
                <a:gd name="connsiteY20" fmla="*/ 256106 h 330200"/>
                <a:gd name="connsiteX21" fmla="*/ 191561 w 234950"/>
                <a:gd name="connsiteY21" fmla="*/ 245057 h 330200"/>
                <a:gd name="connsiteX22" fmla="*/ 208925 w 234950"/>
                <a:gd name="connsiteY22" fmla="*/ 244355 h 330200"/>
                <a:gd name="connsiteX23" fmla="*/ 207434 w 234950"/>
                <a:gd name="connsiteY23" fmla="*/ 225237 h 330200"/>
                <a:gd name="connsiteX24" fmla="*/ 227341 w 234950"/>
                <a:gd name="connsiteY24" fmla="*/ 236988 h 330200"/>
                <a:gd name="connsiteX25" fmla="*/ 229446 w 234950"/>
                <a:gd name="connsiteY25" fmla="*/ 249441 h 330200"/>
                <a:gd name="connsiteX26" fmla="*/ 231025 w 234950"/>
                <a:gd name="connsiteY26" fmla="*/ 258562 h 330200"/>
                <a:gd name="connsiteX27" fmla="*/ 172179 w 234950"/>
                <a:gd name="connsiteY27" fmla="*/ 212433 h 330200"/>
                <a:gd name="connsiteX28" fmla="*/ 163322 w 234950"/>
                <a:gd name="connsiteY28" fmla="*/ 220589 h 330200"/>
                <a:gd name="connsiteX29" fmla="*/ 155604 w 234950"/>
                <a:gd name="connsiteY29" fmla="*/ 236287 h 330200"/>
                <a:gd name="connsiteX30" fmla="*/ 147887 w 234950"/>
                <a:gd name="connsiteY30" fmla="*/ 243653 h 330200"/>
                <a:gd name="connsiteX31" fmla="*/ 132715 w 234950"/>
                <a:gd name="connsiteY31" fmla="*/ 226552 h 330200"/>
                <a:gd name="connsiteX32" fmla="*/ 137802 w 234950"/>
                <a:gd name="connsiteY32" fmla="*/ 219887 h 330200"/>
                <a:gd name="connsiteX33" fmla="*/ 143940 w 234950"/>
                <a:gd name="connsiteY33" fmla="*/ 212959 h 330200"/>
                <a:gd name="connsiteX34" fmla="*/ 146659 w 234950"/>
                <a:gd name="connsiteY34" fmla="*/ 197524 h 330200"/>
                <a:gd name="connsiteX35" fmla="*/ 160252 w 234950"/>
                <a:gd name="connsiteY35" fmla="*/ 196033 h 330200"/>
                <a:gd name="connsiteX36" fmla="*/ 156306 w 234950"/>
                <a:gd name="connsiteY36" fmla="*/ 212783 h 330200"/>
                <a:gd name="connsiteX37" fmla="*/ 174547 w 234950"/>
                <a:gd name="connsiteY37" fmla="*/ 188754 h 330200"/>
                <a:gd name="connsiteX38" fmla="*/ 172179 w 234950"/>
                <a:gd name="connsiteY38" fmla="*/ 212433 h 330200"/>
                <a:gd name="connsiteX39" fmla="*/ 37474 w 234950"/>
                <a:gd name="connsiteY39" fmla="*/ 236287 h 330200"/>
                <a:gd name="connsiteX40" fmla="*/ 4763 w 234950"/>
                <a:gd name="connsiteY40" fmla="*/ 259702 h 330200"/>
                <a:gd name="connsiteX41" fmla="*/ 16865 w 234950"/>
                <a:gd name="connsiteY41" fmla="*/ 242425 h 330200"/>
                <a:gd name="connsiteX42" fmla="*/ 34668 w 234950"/>
                <a:gd name="connsiteY42" fmla="*/ 227166 h 330200"/>
                <a:gd name="connsiteX43" fmla="*/ 49401 w 234950"/>
                <a:gd name="connsiteY43" fmla="*/ 209977 h 330200"/>
                <a:gd name="connsiteX44" fmla="*/ 62293 w 234950"/>
                <a:gd name="connsiteY44" fmla="*/ 185246 h 330200"/>
                <a:gd name="connsiteX45" fmla="*/ 66678 w 234950"/>
                <a:gd name="connsiteY45" fmla="*/ 205504 h 330200"/>
                <a:gd name="connsiteX46" fmla="*/ 50454 w 234950"/>
                <a:gd name="connsiteY46" fmla="*/ 219185 h 330200"/>
                <a:gd name="connsiteX47" fmla="*/ 37474 w 234950"/>
                <a:gd name="connsiteY47" fmla="*/ 236287 h 330200"/>
                <a:gd name="connsiteX48" fmla="*/ 120612 w 234950"/>
                <a:gd name="connsiteY48" fmla="*/ 172267 h 330200"/>
                <a:gd name="connsiteX49" fmla="*/ 135346 w 234950"/>
                <a:gd name="connsiteY49" fmla="*/ 179984 h 330200"/>
                <a:gd name="connsiteX50" fmla="*/ 150956 w 234950"/>
                <a:gd name="connsiteY50" fmla="*/ 179984 h 330200"/>
                <a:gd name="connsiteX51" fmla="*/ 150517 w 234950"/>
                <a:gd name="connsiteY51" fmla="*/ 190420 h 330200"/>
                <a:gd name="connsiteX52" fmla="*/ 139117 w 234950"/>
                <a:gd name="connsiteY52" fmla="*/ 200944 h 330200"/>
                <a:gd name="connsiteX53" fmla="*/ 123507 w 234950"/>
                <a:gd name="connsiteY53" fmla="*/ 208399 h 330200"/>
                <a:gd name="connsiteX54" fmla="*/ 122629 w 234950"/>
                <a:gd name="connsiteY54" fmla="*/ 196822 h 330200"/>
                <a:gd name="connsiteX55" fmla="*/ 124383 w 234950"/>
                <a:gd name="connsiteY55" fmla="*/ 184106 h 330200"/>
                <a:gd name="connsiteX56" fmla="*/ 120612 w 234950"/>
                <a:gd name="connsiteY56" fmla="*/ 172267 h 330200"/>
                <a:gd name="connsiteX57" fmla="*/ 209539 w 234950"/>
                <a:gd name="connsiteY57" fmla="*/ 165514 h 330200"/>
                <a:gd name="connsiteX58" fmla="*/ 216467 w 234950"/>
                <a:gd name="connsiteY58" fmla="*/ 193402 h 330200"/>
                <a:gd name="connsiteX59" fmla="*/ 197524 w 234950"/>
                <a:gd name="connsiteY59" fmla="*/ 186825 h 330200"/>
                <a:gd name="connsiteX60" fmla="*/ 198050 w 234950"/>
                <a:gd name="connsiteY60" fmla="*/ 195156 h 330200"/>
                <a:gd name="connsiteX61" fmla="*/ 204102 w 234950"/>
                <a:gd name="connsiteY61" fmla="*/ 210503 h 330200"/>
                <a:gd name="connsiteX62" fmla="*/ 192438 w 234950"/>
                <a:gd name="connsiteY62" fmla="*/ 216028 h 330200"/>
                <a:gd name="connsiteX63" fmla="*/ 191385 w 234950"/>
                <a:gd name="connsiteY63" fmla="*/ 198576 h 330200"/>
                <a:gd name="connsiteX64" fmla="*/ 184018 w 234950"/>
                <a:gd name="connsiteY64" fmla="*/ 197261 h 330200"/>
                <a:gd name="connsiteX65" fmla="*/ 180160 w 234950"/>
                <a:gd name="connsiteY65" fmla="*/ 182177 h 330200"/>
                <a:gd name="connsiteX66" fmla="*/ 194630 w 234950"/>
                <a:gd name="connsiteY66" fmla="*/ 184194 h 330200"/>
                <a:gd name="connsiteX67" fmla="*/ 194279 w 234950"/>
                <a:gd name="connsiteY67" fmla="*/ 174722 h 330200"/>
                <a:gd name="connsiteX68" fmla="*/ 179283 w 234950"/>
                <a:gd name="connsiteY68" fmla="*/ 155604 h 330200"/>
                <a:gd name="connsiteX69" fmla="*/ 202874 w 234950"/>
                <a:gd name="connsiteY69" fmla="*/ 156130 h 330200"/>
                <a:gd name="connsiteX70" fmla="*/ 209539 w 234950"/>
                <a:gd name="connsiteY70" fmla="*/ 165514 h 330200"/>
                <a:gd name="connsiteX71" fmla="*/ 111843 w 234950"/>
                <a:gd name="connsiteY71" fmla="*/ 142800 h 330200"/>
                <a:gd name="connsiteX72" fmla="*/ 105353 w 234950"/>
                <a:gd name="connsiteY72" fmla="*/ 164462 h 330200"/>
                <a:gd name="connsiteX73" fmla="*/ 94829 w 234950"/>
                <a:gd name="connsiteY73" fmla="*/ 152008 h 330200"/>
                <a:gd name="connsiteX74" fmla="*/ 82288 w 234950"/>
                <a:gd name="connsiteY74" fmla="*/ 132890 h 330200"/>
                <a:gd name="connsiteX75" fmla="*/ 103336 w 234950"/>
                <a:gd name="connsiteY75" fmla="*/ 133767 h 330200"/>
                <a:gd name="connsiteX76" fmla="*/ 111843 w 234950"/>
                <a:gd name="connsiteY76" fmla="*/ 142800 h 330200"/>
                <a:gd name="connsiteX77" fmla="*/ 106756 w 234950"/>
                <a:gd name="connsiteY77" fmla="*/ 4763 h 330200"/>
                <a:gd name="connsiteX78" fmla="*/ 121928 w 234950"/>
                <a:gd name="connsiteY78" fmla="*/ 12129 h 330200"/>
                <a:gd name="connsiteX79" fmla="*/ 129470 w 234950"/>
                <a:gd name="connsiteY79" fmla="*/ 5464 h 330200"/>
                <a:gd name="connsiteX80" fmla="*/ 131663 w 234950"/>
                <a:gd name="connsiteY80" fmla="*/ 12041 h 330200"/>
                <a:gd name="connsiteX81" fmla="*/ 127628 w 234950"/>
                <a:gd name="connsiteY81" fmla="*/ 22741 h 330200"/>
                <a:gd name="connsiteX82" fmla="*/ 136048 w 234950"/>
                <a:gd name="connsiteY82" fmla="*/ 41070 h 330200"/>
                <a:gd name="connsiteX83" fmla="*/ 129558 w 234950"/>
                <a:gd name="connsiteY83" fmla="*/ 62293 h 330200"/>
                <a:gd name="connsiteX84" fmla="*/ 115087 w 234950"/>
                <a:gd name="connsiteY84" fmla="*/ 70712 h 330200"/>
                <a:gd name="connsiteX85" fmla="*/ 111229 w 234950"/>
                <a:gd name="connsiteY85" fmla="*/ 91145 h 330200"/>
                <a:gd name="connsiteX86" fmla="*/ 116754 w 234950"/>
                <a:gd name="connsiteY86" fmla="*/ 111228 h 330200"/>
                <a:gd name="connsiteX87" fmla="*/ 129821 w 234950"/>
                <a:gd name="connsiteY87" fmla="*/ 114035 h 330200"/>
                <a:gd name="connsiteX88" fmla="*/ 140695 w 234950"/>
                <a:gd name="connsiteY88" fmla="*/ 111053 h 330200"/>
                <a:gd name="connsiteX89" fmla="*/ 171390 w 234950"/>
                <a:gd name="connsiteY89" fmla="*/ 124997 h 330200"/>
                <a:gd name="connsiteX90" fmla="*/ 169022 w 234950"/>
                <a:gd name="connsiteY90" fmla="*/ 138678 h 330200"/>
                <a:gd name="connsiteX91" fmla="*/ 177090 w 234950"/>
                <a:gd name="connsiteY91" fmla="*/ 144729 h 330200"/>
                <a:gd name="connsiteX92" fmla="*/ 174547 w 234950"/>
                <a:gd name="connsiteY92" fmla="*/ 156306 h 330200"/>
                <a:gd name="connsiteX93" fmla="*/ 155429 w 234950"/>
                <a:gd name="connsiteY93" fmla="*/ 144028 h 330200"/>
                <a:gd name="connsiteX94" fmla="*/ 146308 w 234950"/>
                <a:gd name="connsiteY94" fmla="*/ 130873 h 330200"/>
                <a:gd name="connsiteX95" fmla="*/ 139994 w 234950"/>
                <a:gd name="connsiteY95" fmla="*/ 140081 h 330200"/>
                <a:gd name="connsiteX96" fmla="*/ 124296 w 234950"/>
                <a:gd name="connsiteY96" fmla="*/ 124997 h 330200"/>
                <a:gd name="connsiteX97" fmla="*/ 101933 w 234950"/>
                <a:gd name="connsiteY97" fmla="*/ 128680 h 330200"/>
                <a:gd name="connsiteX98" fmla="*/ 89655 w 234950"/>
                <a:gd name="connsiteY98" fmla="*/ 123156 h 330200"/>
                <a:gd name="connsiteX99" fmla="*/ 90883 w 234950"/>
                <a:gd name="connsiteY99" fmla="*/ 112719 h 330200"/>
                <a:gd name="connsiteX100" fmla="*/ 98600 w 234950"/>
                <a:gd name="connsiteY100" fmla="*/ 106317 h 330200"/>
                <a:gd name="connsiteX101" fmla="*/ 91234 w 234950"/>
                <a:gd name="connsiteY101" fmla="*/ 100441 h 330200"/>
                <a:gd name="connsiteX102" fmla="*/ 88076 w 234950"/>
                <a:gd name="connsiteY102" fmla="*/ 109562 h 330200"/>
                <a:gd name="connsiteX103" fmla="*/ 75974 w 234950"/>
                <a:gd name="connsiteY103" fmla="*/ 95092 h 330200"/>
                <a:gd name="connsiteX104" fmla="*/ 72291 w 234950"/>
                <a:gd name="connsiteY104" fmla="*/ 84042 h 330200"/>
                <a:gd name="connsiteX105" fmla="*/ 71414 w 234950"/>
                <a:gd name="connsiteY105" fmla="*/ 59749 h 330200"/>
                <a:gd name="connsiteX106" fmla="*/ 81324 w 234950"/>
                <a:gd name="connsiteY106" fmla="*/ 68168 h 330200"/>
                <a:gd name="connsiteX107" fmla="*/ 83867 w 234950"/>
                <a:gd name="connsiteY107" fmla="*/ 28266 h 330200"/>
                <a:gd name="connsiteX108" fmla="*/ 91847 w 234950"/>
                <a:gd name="connsiteY108" fmla="*/ 4938 h 330200"/>
                <a:gd name="connsiteX109" fmla="*/ 106756 w 234950"/>
                <a:gd name="connsiteY109" fmla="*/ 4763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34950" h="330200">
                  <a:moveTo>
                    <a:pt x="231025" y="258562"/>
                  </a:moveTo>
                  <a:lnTo>
                    <a:pt x="233568" y="274962"/>
                  </a:lnTo>
                  <a:lnTo>
                    <a:pt x="235059" y="288818"/>
                  </a:lnTo>
                  <a:lnTo>
                    <a:pt x="226640" y="311357"/>
                  </a:lnTo>
                  <a:lnTo>
                    <a:pt x="217695" y="286275"/>
                  </a:lnTo>
                  <a:lnTo>
                    <a:pt x="206206" y="298728"/>
                  </a:lnTo>
                  <a:lnTo>
                    <a:pt x="214099" y="316794"/>
                  </a:lnTo>
                  <a:lnTo>
                    <a:pt x="207083" y="328282"/>
                  </a:lnTo>
                  <a:lnTo>
                    <a:pt x="178143" y="313987"/>
                  </a:lnTo>
                  <a:lnTo>
                    <a:pt x="171215" y="296185"/>
                  </a:lnTo>
                  <a:lnTo>
                    <a:pt x="178757" y="284521"/>
                  </a:lnTo>
                  <a:lnTo>
                    <a:pt x="163146" y="272857"/>
                  </a:lnTo>
                  <a:lnTo>
                    <a:pt x="155429" y="283118"/>
                  </a:lnTo>
                  <a:lnTo>
                    <a:pt x="143853" y="282153"/>
                  </a:lnTo>
                  <a:lnTo>
                    <a:pt x="125611" y="295922"/>
                  </a:lnTo>
                  <a:lnTo>
                    <a:pt x="121577" y="288730"/>
                  </a:lnTo>
                  <a:lnTo>
                    <a:pt x="131224" y="267946"/>
                  </a:lnTo>
                  <a:lnTo>
                    <a:pt x="146746" y="261018"/>
                  </a:lnTo>
                  <a:lnTo>
                    <a:pt x="160165" y="251721"/>
                  </a:lnTo>
                  <a:lnTo>
                    <a:pt x="168847" y="262859"/>
                  </a:lnTo>
                  <a:lnTo>
                    <a:pt x="187527" y="256106"/>
                  </a:lnTo>
                  <a:lnTo>
                    <a:pt x="191561" y="245057"/>
                  </a:lnTo>
                  <a:lnTo>
                    <a:pt x="208925" y="244355"/>
                  </a:lnTo>
                  <a:lnTo>
                    <a:pt x="207434" y="225237"/>
                  </a:lnTo>
                  <a:lnTo>
                    <a:pt x="227341" y="236988"/>
                  </a:lnTo>
                  <a:lnTo>
                    <a:pt x="229446" y="249441"/>
                  </a:lnTo>
                  <a:lnTo>
                    <a:pt x="231025" y="258562"/>
                  </a:lnTo>
                  <a:close/>
                  <a:moveTo>
                    <a:pt x="172179" y="212433"/>
                  </a:moveTo>
                  <a:lnTo>
                    <a:pt x="163322" y="220589"/>
                  </a:lnTo>
                  <a:lnTo>
                    <a:pt x="155604" y="236287"/>
                  </a:lnTo>
                  <a:lnTo>
                    <a:pt x="147887" y="243653"/>
                  </a:lnTo>
                  <a:lnTo>
                    <a:pt x="132715" y="226552"/>
                  </a:lnTo>
                  <a:lnTo>
                    <a:pt x="137802" y="219887"/>
                  </a:lnTo>
                  <a:lnTo>
                    <a:pt x="143940" y="212959"/>
                  </a:lnTo>
                  <a:lnTo>
                    <a:pt x="146659" y="197524"/>
                  </a:lnTo>
                  <a:lnTo>
                    <a:pt x="160252" y="196033"/>
                  </a:lnTo>
                  <a:lnTo>
                    <a:pt x="156306" y="212783"/>
                  </a:lnTo>
                  <a:lnTo>
                    <a:pt x="174547" y="188754"/>
                  </a:lnTo>
                  <a:lnTo>
                    <a:pt x="172179" y="212433"/>
                  </a:lnTo>
                  <a:close/>
                  <a:moveTo>
                    <a:pt x="37474" y="236287"/>
                  </a:moveTo>
                  <a:lnTo>
                    <a:pt x="4763" y="259702"/>
                  </a:lnTo>
                  <a:lnTo>
                    <a:pt x="16865" y="242425"/>
                  </a:lnTo>
                  <a:lnTo>
                    <a:pt x="34668" y="227166"/>
                  </a:lnTo>
                  <a:lnTo>
                    <a:pt x="49401" y="209977"/>
                  </a:lnTo>
                  <a:lnTo>
                    <a:pt x="62293" y="185246"/>
                  </a:lnTo>
                  <a:lnTo>
                    <a:pt x="66678" y="205504"/>
                  </a:lnTo>
                  <a:lnTo>
                    <a:pt x="50454" y="219185"/>
                  </a:lnTo>
                  <a:lnTo>
                    <a:pt x="37474" y="236287"/>
                  </a:lnTo>
                  <a:close/>
                  <a:moveTo>
                    <a:pt x="120612" y="172267"/>
                  </a:moveTo>
                  <a:lnTo>
                    <a:pt x="135346" y="179984"/>
                  </a:lnTo>
                  <a:lnTo>
                    <a:pt x="150956" y="179984"/>
                  </a:lnTo>
                  <a:lnTo>
                    <a:pt x="150517" y="190420"/>
                  </a:lnTo>
                  <a:lnTo>
                    <a:pt x="139117" y="200944"/>
                  </a:lnTo>
                  <a:lnTo>
                    <a:pt x="123507" y="208399"/>
                  </a:lnTo>
                  <a:lnTo>
                    <a:pt x="122629" y="196822"/>
                  </a:lnTo>
                  <a:lnTo>
                    <a:pt x="124383" y="184106"/>
                  </a:lnTo>
                  <a:lnTo>
                    <a:pt x="120612" y="172267"/>
                  </a:lnTo>
                  <a:close/>
                  <a:moveTo>
                    <a:pt x="209539" y="165514"/>
                  </a:moveTo>
                  <a:lnTo>
                    <a:pt x="216467" y="193402"/>
                  </a:lnTo>
                  <a:lnTo>
                    <a:pt x="197524" y="186825"/>
                  </a:lnTo>
                  <a:lnTo>
                    <a:pt x="198050" y="195156"/>
                  </a:lnTo>
                  <a:lnTo>
                    <a:pt x="204102" y="210503"/>
                  </a:lnTo>
                  <a:lnTo>
                    <a:pt x="192438" y="216028"/>
                  </a:lnTo>
                  <a:lnTo>
                    <a:pt x="191385" y="198576"/>
                  </a:lnTo>
                  <a:lnTo>
                    <a:pt x="184018" y="197261"/>
                  </a:lnTo>
                  <a:lnTo>
                    <a:pt x="180160" y="182177"/>
                  </a:lnTo>
                  <a:lnTo>
                    <a:pt x="194630" y="184194"/>
                  </a:lnTo>
                  <a:lnTo>
                    <a:pt x="194279" y="174722"/>
                  </a:lnTo>
                  <a:lnTo>
                    <a:pt x="179283" y="155604"/>
                  </a:lnTo>
                  <a:lnTo>
                    <a:pt x="202874" y="156130"/>
                  </a:lnTo>
                  <a:lnTo>
                    <a:pt x="209539" y="165514"/>
                  </a:lnTo>
                  <a:close/>
                  <a:moveTo>
                    <a:pt x="111843" y="142800"/>
                  </a:moveTo>
                  <a:lnTo>
                    <a:pt x="105353" y="164462"/>
                  </a:lnTo>
                  <a:lnTo>
                    <a:pt x="94829" y="152008"/>
                  </a:lnTo>
                  <a:lnTo>
                    <a:pt x="82288" y="132890"/>
                  </a:lnTo>
                  <a:lnTo>
                    <a:pt x="103336" y="133767"/>
                  </a:lnTo>
                  <a:lnTo>
                    <a:pt x="111843" y="142800"/>
                  </a:lnTo>
                  <a:close/>
                  <a:moveTo>
                    <a:pt x="106756" y="4763"/>
                  </a:moveTo>
                  <a:lnTo>
                    <a:pt x="121928" y="12129"/>
                  </a:lnTo>
                  <a:lnTo>
                    <a:pt x="129470" y="5464"/>
                  </a:lnTo>
                  <a:lnTo>
                    <a:pt x="131663" y="12041"/>
                  </a:lnTo>
                  <a:lnTo>
                    <a:pt x="127628" y="22741"/>
                  </a:lnTo>
                  <a:lnTo>
                    <a:pt x="136048" y="41070"/>
                  </a:lnTo>
                  <a:lnTo>
                    <a:pt x="129558" y="62293"/>
                  </a:lnTo>
                  <a:lnTo>
                    <a:pt x="115087" y="70712"/>
                  </a:lnTo>
                  <a:lnTo>
                    <a:pt x="111229" y="91145"/>
                  </a:lnTo>
                  <a:lnTo>
                    <a:pt x="116754" y="111228"/>
                  </a:lnTo>
                  <a:lnTo>
                    <a:pt x="129821" y="114035"/>
                  </a:lnTo>
                  <a:lnTo>
                    <a:pt x="140695" y="111053"/>
                  </a:lnTo>
                  <a:lnTo>
                    <a:pt x="171390" y="124997"/>
                  </a:lnTo>
                  <a:lnTo>
                    <a:pt x="169022" y="138678"/>
                  </a:lnTo>
                  <a:lnTo>
                    <a:pt x="177090" y="144729"/>
                  </a:lnTo>
                  <a:lnTo>
                    <a:pt x="174547" y="156306"/>
                  </a:lnTo>
                  <a:lnTo>
                    <a:pt x="155429" y="144028"/>
                  </a:lnTo>
                  <a:lnTo>
                    <a:pt x="146308" y="130873"/>
                  </a:lnTo>
                  <a:lnTo>
                    <a:pt x="139994" y="140081"/>
                  </a:lnTo>
                  <a:lnTo>
                    <a:pt x="124296" y="124997"/>
                  </a:lnTo>
                  <a:lnTo>
                    <a:pt x="101933" y="128680"/>
                  </a:lnTo>
                  <a:lnTo>
                    <a:pt x="89655" y="123156"/>
                  </a:lnTo>
                  <a:lnTo>
                    <a:pt x="90883" y="112719"/>
                  </a:lnTo>
                  <a:lnTo>
                    <a:pt x="98600" y="106317"/>
                  </a:lnTo>
                  <a:lnTo>
                    <a:pt x="91234" y="100441"/>
                  </a:lnTo>
                  <a:lnTo>
                    <a:pt x="88076" y="109562"/>
                  </a:lnTo>
                  <a:lnTo>
                    <a:pt x="75974" y="95092"/>
                  </a:lnTo>
                  <a:lnTo>
                    <a:pt x="72291" y="84042"/>
                  </a:lnTo>
                  <a:lnTo>
                    <a:pt x="71414" y="59749"/>
                  </a:lnTo>
                  <a:lnTo>
                    <a:pt x="81324" y="68168"/>
                  </a:lnTo>
                  <a:lnTo>
                    <a:pt x="83867" y="28266"/>
                  </a:lnTo>
                  <a:lnTo>
                    <a:pt x="91847" y="4938"/>
                  </a:lnTo>
                  <a:lnTo>
                    <a:pt x="106756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6" name="Freeform: Shape 1631">
              <a:extLst>
                <a:ext uri="{FF2B5EF4-FFF2-40B4-BE49-F238E27FC236}">
                  <a16:creationId xmlns:a16="http://schemas.microsoft.com/office/drawing/2014/main" id="{29663CCF-8FE8-1A40-9669-DDDE5C0BC249}"/>
                </a:ext>
              </a:extLst>
            </p:cNvPr>
            <p:cNvSpPr/>
            <p:nvPr/>
          </p:nvSpPr>
          <p:spPr>
            <a:xfrm>
              <a:off x="8039695" y="3563690"/>
              <a:ext cx="206983" cy="196634"/>
            </a:xfrm>
            <a:custGeom>
              <a:avLst/>
              <a:gdLst>
                <a:gd name="connsiteX0" fmla="*/ 27915 w 254000"/>
                <a:gd name="connsiteY0" fmla="*/ 157446 h 241300"/>
                <a:gd name="connsiteX1" fmla="*/ 17830 w 254000"/>
                <a:gd name="connsiteY1" fmla="*/ 132364 h 241300"/>
                <a:gd name="connsiteX2" fmla="*/ 19759 w 254000"/>
                <a:gd name="connsiteY2" fmla="*/ 118683 h 241300"/>
                <a:gd name="connsiteX3" fmla="*/ 13620 w 254000"/>
                <a:gd name="connsiteY3" fmla="*/ 97197 h 241300"/>
                <a:gd name="connsiteX4" fmla="*/ 4763 w 254000"/>
                <a:gd name="connsiteY4" fmla="*/ 82727 h 241300"/>
                <a:gd name="connsiteX5" fmla="*/ 11603 w 254000"/>
                <a:gd name="connsiteY5" fmla="*/ 71764 h 241300"/>
                <a:gd name="connsiteX6" fmla="*/ 5815 w 254000"/>
                <a:gd name="connsiteY6" fmla="*/ 50804 h 241300"/>
                <a:gd name="connsiteX7" fmla="*/ 22653 w 254000"/>
                <a:gd name="connsiteY7" fmla="*/ 38614 h 241300"/>
                <a:gd name="connsiteX8" fmla="*/ 60978 w 254000"/>
                <a:gd name="connsiteY8" fmla="*/ 19145 h 241300"/>
                <a:gd name="connsiteX9" fmla="*/ 92023 w 254000"/>
                <a:gd name="connsiteY9" fmla="*/ 4763 h 241300"/>
                <a:gd name="connsiteX10" fmla="*/ 116491 w 254000"/>
                <a:gd name="connsiteY10" fmla="*/ 11954 h 241300"/>
                <a:gd name="connsiteX11" fmla="*/ 118332 w 254000"/>
                <a:gd name="connsiteY11" fmla="*/ 22302 h 241300"/>
                <a:gd name="connsiteX12" fmla="*/ 142099 w 254000"/>
                <a:gd name="connsiteY12" fmla="*/ 22828 h 241300"/>
                <a:gd name="connsiteX13" fmla="*/ 172355 w 254000"/>
                <a:gd name="connsiteY13" fmla="*/ 27652 h 241300"/>
                <a:gd name="connsiteX14" fmla="*/ 217607 w 254000"/>
                <a:gd name="connsiteY14" fmla="*/ 26950 h 241300"/>
                <a:gd name="connsiteX15" fmla="*/ 230236 w 254000"/>
                <a:gd name="connsiteY15" fmla="*/ 31510 h 241300"/>
                <a:gd name="connsiteX16" fmla="*/ 236111 w 254000"/>
                <a:gd name="connsiteY16" fmla="*/ 44315 h 241300"/>
                <a:gd name="connsiteX17" fmla="*/ 237164 w 254000"/>
                <a:gd name="connsiteY17" fmla="*/ 62644 h 241300"/>
                <a:gd name="connsiteX18" fmla="*/ 244004 w 254000"/>
                <a:gd name="connsiteY18" fmla="*/ 78254 h 241300"/>
                <a:gd name="connsiteX19" fmla="*/ 243829 w 254000"/>
                <a:gd name="connsiteY19" fmla="*/ 94478 h 241300"/>
                <a:gd name="connsiteX20" fmla="*/ 229096 w 254000"/>
                <a:gd name="connsiteY20" fmla="*/ 102722 h 241300"/>
                <a:gd name="connsiteX21" fmla="*/ 236725 w 254000"/>
                <a:gd name="connsiteY21" fmla="*/ 121314 h 241300"/>
                <a:gd name="connsiteX22" fmla="*/ 237164 w 254000"/>
                <a:gd name="connsiteY22" fmla="*/ 138941 h 241300"/>
                <a:gd name="connsiteX23" fmla="*/ 249529 w 254000"/>
                <a:gd name="connsiteY23" fmla="*/ 173056 h 241300"/>
                <a:gd name="connsiteX24" fmla="*/ 246899 w 254000"/>
                <a:gd name="connsiteY24" fmla="*/ 183931 h 241300"/>
                <a:gd name="connsiteX25" fmla="*/ 234708 w 254000"/>
                <a:gd name="connsiteY25" fmla="*/ 188403 h 241300"/>
                <a:gd name="connsiteX26" fmla="*/ 212345 w 254000"/>
                <a:gd name="connsiteY26" fmla="*/ 220062 h 241300"/>
                <a:gd name="connsiteX27" fmla="*/ 218659 w 254000"/>
                <a:gd name="connsiteY27" fmla="*/ 236901 h 241300"/>
                <a:gd name="connsiteX28" fmla="*/ 213310 w 254000"/>
                <a:gd name="connsiteY28" fmla="*/ 234708 h 241300"/>
                <a:gd name="connsiteX29" fmla="*/ 189982 w 254000"/>
                <a:gd name="connsiteY29" fmla="*/ 220326 h 241300"/>
                <a:gd name="connsiteX30" fmla="*/ 172267 w 254000"/>
                <a:gd name="connsiteY30" fmla="*/ 225587 h 241300"/>
                <a:gd name="connsiteX31" fmla="*/ 160691 w 254000"/>
                <a:gd name="connsiteY31" fmla="*/ 221729 h 241300"/>
                <a:gd name="connsiteX32" fmla="*/ 146133 w 254000"/>
                <a:gd name="connsiteY32" fmla="*/ 229797 h 241300"/>
                <a:gd name="connsiteX33" fmla="*/ 133767 w 254000"/>
                <a:gd name="connsiteY33" fmla="*/ 216467 h 241300"/>
                <a:gd name="connsiteX34" fmla="*/ 123594 w 254000"/>
                <a:gd name="connsiteY34" fmla="*/ 221553 h 241300"/>
                <a:gd name="connsiteX35" fmla="*/ 122191 w 254000"/>
                <a:gd name="connsiteY35" fmla="*/ 219273 h 241300"/>
                <a:gd name="connsiteX36" fmla="*/ 110878 w 254000"/>
                <a:gd name="connsiteY36" fmla="*/ 200594 h 241300"/>
                <a:gd name="connsiteX37" fmla="*/ 92637 w 254000"/>
                <a:gd name="connsiteY37" fmla="*/ 198313 h 241300"/>
                <a:gd name="connsiteX38" fmla="*/ 90269 w 254000"/>
                <a:gd name="connsiteY38" fmla="*/ 186299 h 241300"/>
                <a:gd name="connsiteX39" fmla="*/ 73431 w 254000"/>
                <a:gd name="connsiteY39" fmla="*/ 182001 h 241300"/>
                <a:gd name="connsiteX40" fmla="*/ 69747 w 254000"/>
                <a:gd name="connsiteY40" fmla="*/ 191911 h 241300"/>
                <a:gd name="connsiteX41" fmla="*/ 56417 w 254000"/>
                <a:gd name="connsiteY41" fmla="*/ 184018 h 241300"/>
                <a:gd name="connsiteX42" fmla="*/ 57908 w 254000"/>
                <a:gd name="connsiteY42" fmla="*/ 173407 h 241300"/>
                <a:gd name="connsiteX43" fmla="*/ 39579 w 254000"/>
                <a:gd name="connsiteY43" fmla="*/ 169987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54000" h="241300">
                  <a:moveTo>
                    <a:pt x="27915" y="157446"/>
                  </a:moveTo>
                  <a:lnTo>
                    <a:pt x="17830" y="132364"/>
                  </a:lnTo>
                  <a:lnTo>
                    <a:pt x="19759" y="118683"/>
                  </a:lnTo>
                  <a:lnTo>
                    <a:pt x="13620" y="97197"/>
                  </a:lnTo>
                  <a:lnTo>
                    <a:pt x="4763" y="82727"/>
                  </a:lnTo>
                  <a:lnTo>
                    <a:pt x="11603" y="71764"/>
                  </a:lnTo>
                  <a:lnTo>
                    <a:pt x="5815" y="50804"/>
                  </a:lnTo>
                  <a:lnTo>
                    <a:pt x="22653" y="38614"/>
                  </a:lnTo>
                  <a:lnTo>
                    <a:pt x="60978" y="19145"/>
                  </a:lnTo>
                  <a:lnTo>
                    <a:pt x="92023" y="4763"/>
                  </a:lnTo>
                  <a:lnTo>
                    <a:pt x="116491" y="11954"/>
                  </a:lnTo>
                  <a:lnTo>
                    <a:pt x="118332" y="22302"/>
                  </a:lnTo>
                  <a:lnTo>
                    <a:pt x="142099" y="22828"/>
                  </a:lnTo>
                  <a:lnTo>
                    <a:pt x="172355" y="27652"/>
                  </a:lnTo>
                  <a:lnTo>
                    <a:pt x="217607" y="26950"/>
                  </a:lnTo>
                  <a:lnTo>
                    <a:pt x="230236" y="31510"/>
                  </a:lnTo>
                  <a:lnTo>
                    <a:pt x="236111" y="44315"/>
                  </a:lnTo>
                  <a:lnTo>
                    <a:pt x="237164" y="62644"/>
                  </a:lnTo>
                  <a:lnTo>
                    <a:pt x="244004" y="78254"/>
                  </a:lnTo>
                  <a:lnTo>
                    <a:pt x="243829" y="94478"/>
                  </a:lnTo>
                  <a:lnTo>
                    <a:pt x="229096" y="102722"/>
                  </a:lnTo>
                  <a:lnTo>
                    <a:pt x="236725" y="121314"/>
                  </a:lnTo>
                  <a:lnTo>
                    <a:pt x="237164" y="138941"/>
                  </a:lnTo>
                  <a:lnTo>
                    <a:pt x="249529" y="173056"/>
                  </a:lnTo>
                  <a:lnTo>
                    <a:pt x="246899" y="183931"/>
                  </a:lnTo>
                  <a:lnTo>
                    <a:pt x="234708" y="188403"/>
                  </a:lnTo>
                  <a:lnTo>
                    <a:pt x="212345" y="220062"/>
                  </a:lnTo>
                  <a:lnTo>
                    <a:pt x="218659" y="236901"/>
                  </a:lnTo>
                  <a:lnTo>
                    <a:pt x="213310" y="234708"/>
                  </a:lnTo>
                  <a:lnTo>
                    <a:pt x="189982" y="220326"/>
                  </a:lnTo>
                  <a:lnTo>
                    <a:pt x="172267" y="225587"/>
                  </a:lnTo>
                  <a:lnTo>
                    <a:pt x="160691" y="221729"/>
                  </a:lnTo>
                  <a:lnTo>
                    <a:pt x="146133" y="229797"/>
                  </a:lnTo>
                  <a:lnTo>
                    <a:pt x="133767" y="216467"/>
                  </a:lnTo>
                  <a:lnTo>
                    <a:pt x="123594" y="221553"/>
                  </a:lnTo>
                  <a:lnTo>
                    <a:pt x="122191" y="219273"/>
                  </a:lnTo>
                  <a:lnTo>
                    <a:pt x="110878" y="200594"/>
                  </a:lnTo>
                  <a:lnTo>
                    <a:pt x="92637" y="198313"/>
                  </a:lnTo>
                  <a:lnTo>
                    <a:pt x="90269" y="186299"/>
                  </a:lnTo>
                  <a:lnTo>
                    <a:pt x="73431" y="182001"/>
                  </a:lnTo>
                  <a:lnTo>
                    <a:pt x="69747" y="191911"/>
                  </a:lnTo>
                  <a:lnTo>
                    <a:pt x="56417" y="184018"/>
                  </a:lnTo>
                  <a:lnTo>
                    <a:pt x="57908" y="173407"/>
                  </a:lnTo>
                  <a:lnTo>
                    <a:pt x="39579" y="16998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7" name="Freeform: Shape 1632">
              <a:extLst>
                <a:ext uri="{FF2B5EF4-FFF2-40B4-BE49-F238E27FC236}">
                  <a16:creationId xmlns:a16="http://schemas.microsoft.com/office/drawing/2014/main" id="{9FA83E44-974E-F543-B465-9EA56C444FC8}"/>
                </a:ext>
              </a:extLst>
            </p:cNvPr>
            <p:cNvSpPr/>
            <p:nvPr/>
          </p:nvSpPr>
          <p:spPr>
            <a:xfrm>
              <a:off x="8977458" y="4079667"/>
              <a:ext cx="346696" cy="315649"/>
            </a:xfrm>
            <a:custGeom>
              <a:avLst/>
              <a:gdLst>
                <a:gd name="connsiteX0" fmla="*/ 355995 w 425450"/>
                <a:gd name="connsiteY0" fmla="*/ 4763 h 387350"/>
                <a:gd name="connsiteX1" fmla="*/ 374149 w 425450"/>
                <a:gd name="connsiteY1" fmla="*/ 19057 h 387350"/>
                <a:gd name="connsiteX2" fmla="*/ 381428 w 425450"/>
                <a:gd name="connsiteY2" fmla="*/ 42385 h 387350"/>
                <a:gd name="connsiteX3" fmla="*/ 421857 w 425450"/>
                <a:gd name="connsiteY3" fmla="*/ 54575 h 387350"/>
                <a:gd name="connsiteX4" fmla="*/ 398090 w 425450"/>
                <a:gd name="connsiteY4" fmla="*/ 79657 h 387350"/>
                <a:gd name="connsiteX5" fmla="*/ 370728 w 425450"/>
                <a:gd name="connsiteY5" fmla="*/ 84130 h 387350"/>
                <a:gd name="connsiteX6" fmla="*/ 333369 w 425450"/>
                <a:gd name="connsiteY6" fmla="*/ 76851 h 387350"/>
                <a:gd name="connsiteX7" fmla="*/ 321354 w 425450"/>
                <a:gd name="connsiteY7" fmla="*/ 89655 h 387350"/>
                <a:gd name="connsiteX8" fmla="*/ 330037 w 425450"/>
                <a:gd name="connsiteY8" fmla="*/ 115526 h 387350"/>
                <a:gd name="connsiteX9" fmla="*/ 338543 w 425450"/>
                <a:gd name="connsiteY9" fmla="*/ 135258 h 387350"/>
                <a:gd name="connsiteX10" fmla="*/ 358451 w 425450"/>
                <a:gd name="connsiteY10" fmla="*/ 149553 h 387350"/>
                <a:gd name="connsiteX11" fmla="*/ 337491 w 425450"/>
                <a:gd name="connsiteY11" fmla="*/ 166303 h 387350"/>
                <a:gd name="connsiteX12" fmla="*/ 337841 w 425450"/>
                <a:gd name="connsiteY12" fmla="*/ 186737 h 387350"/>
                <a:gd name="connsiteX13" fmla="*/ 313988 w 425450"/>
                <a:gd name="connsiteY13" fmla="*/ 215151 h 387350"/>
                <a:gd name="connsiteX14" fmla="*/ 298553 w 425450"/>
                <a:gd name="connsiteY14" fmla="*/ 243741 h 387350"/>
                <a:gd name="connsiteX15" fmla="*/ 272857 w 425450"/>
                <a:gd name="connsiteY15" fmla="*/ 272857 h 387350"/>
                <a:gd name="connsiteX16" fmla="*/ 244267 w 425450"/>
                <a:gd name="connsiteY16" fmla="*/ 270752 h 387350"/>
                <a:gd name="connsiteX17" fmla="*/ 217168 w 425450"/>
                <a:gd name="connsiteY17" fmla="*/ 299693 h 387350"/>
                <a:gd name="connsiteX18" fmla="*/ 233305 w 425450"/>
                <a:gd name="connsiteY18" fmla="*/ 311971 h 387350"/>
                <a:gd name="connsiteX19" fmla="*/ 236111 w 425450"/>
                <a:gd name="connsiteY19" fmla="*/ 332930 h 387350"/>
                <a:gd name="connsiteX20" fmla="*/ 249880 w 425450"/>
                <a:gd name="connsiteY20" fmla="*/ 346611 h 387350"/>
                <a:gd name="connsiteX21" fmla="*/ 254791 w 425450"/>
                <a:gd name="connsiteY21" fmla="*/ 369764 h 387350"/>
                <a:gd name="connsiteX22" fmla="*/ 200681 w 425450"/>
                <a:gd name="connsiteY22" fmla="*/ 369676 h 387350"/>
                <a:gd name="connsiteX23" fmla="*/ 184281 w 425450"/>
                <a:gd name="connsiteY23" fmla="*/ 387567 h 387350"/>
                <a:gd name="connsiteX24" fmla="*/ 166303 w 425450"/>
                <a:gd name="connsiteY24" fmla="*/ 380814 h 387350"/>
                <a:gd name="connsiteX25" fmla="*/ 158937 w 425450"/>
                <a:gd name="connsiteY25" fmla="*/ 361520 h 387350"/>
                <a:gd name="connsiteX26" fmla="*/ 139906 w 425450"/>
                <a:gd name="connsiteY26" fmla="*/ 340999 h 387350"/>
                <a:gd name="connsiteX27" fmla="*/ 94654 w 425450"/>
                <a:gd name="connsiteY27" fmla="*/ 346085 h 387350"/>
                <a:gd name="connsiteX28" fmla="*/ 54663 w 425450"/>
                <a:gd name="connsiteY28" fmla="*/ 346524 h 387350"/>
                <a:gd name="connsiteX29" fmla="*/ 20022 w 425450"/>
                <a:gd name="connsiteY29" fmla="*/ 350383 h 387350"/>
                <a:gd name="connsiteX30" fmla="*/ 29318 w 425450"/>
                <a:gd name="connsiteY30" fmla="*/ 318811 h 387350"/>
                <a:gd name="connsiteX31" fmla="*/ 64749 w 425450"/>
                <a:gd name="connsiteY31" fmla="*/ 304691 h 387350"/>
                <a:gd name="connsiteX32" fmla="*/ 62731 w 425450"/>
                <a:gd name="connsiteY32" fmla="*/ 292063 h 387350"/>
                <a:gd name="connsiteX33" fmla="*/ 50980 w 425450"/>
                <a:gd name="connsiteY33" fmla="*/ 287590 h 387350"/>
                <a:gd name="connsiteX34" fmla="*/ 50278 w 425450"/>
                <a:gd name="connsiteY34" fmla="*/ 263298 h 387350"/>
                <a:gd name="connsiteX35" fmla="*/ 26775 w 425450"/>
                <a:gd name="connsiteY35" fmla="*/ 251020 h 387350"/>
                <a:gd name="connsiteX36" fmla="*/ 16865 w 425450"/>
                <a:gd name="connsiteY36" fmla="*/ 234094 h 387350"/>
                <a:gd name="connsiteX37" fmla="*/ 4763 w 425450"/>
                <a:gd name="connsiteY37" fmla="*/ 219361 h 387350"/>
                <a:gd name="connsiteX38" fmla="*/ 45893 w 425450"/>
                <a:gd name="connsiteY38" fmla="*/ 233743 h 387350"/>
                <a:gd name="connsiteX39" fmla="*/ 70536 w 425450"/>
                <a:gd name="connsiteY39" fmla="*/ 229534 h 387350"/>
                <a:gd name="connsiteX40" fmla="*/ 85182 w 425450"/>
                <a:gd name="connsiteY40" fmla="*/ 233042 h 387350"/>
                <a:gd name="connsiteX41" fmla="*/ 90181 w 425450"/>
                <a:gd name="connsiteY41" fmla="*/ 226903 h 387350"/>
                <a:gd name="connsiteX42" fmla="*/ 107282 w 425450"/>
                <a:gd name="connsiteY42" fmla="*/ 229358 h 387350"/>
                <a:gd name="connsiteX43" fmla="*/ 139292 w 425450"/>
                <a:gd name="connsiteY43" fmla="*/ 217695 h 387350"/>
                <a:gd name="connsiteX44" fmla="*/ 140169 w 425450"/>
                <a:gd name="connsiteY44" fmla="*/ 193577 h 387350"/>
                <a:gd name="connsiteX45" fmla="*/ 153850 w 425450"/>
                <a:gd name="connsiteY45" fmla="*/ 177441 h 387350"/>
                <a:gd name="connsiteX46" fmla="*/ 172179 w 425450"/>
                <a:gd name="connsiteY46" fmla="*/ 177441 h 387350"/>
                <a:gd name="connsiteX47" fmla="*/ 174810 w 425450"/>
                <a:gd name="connsiteY47" fmla="*/ 169460 h 387350"/>
                <a:gd name="connsiteX48" fmla="*/ 193665 w 425450"/>
                <a:gd name="connsiteY48" fmla="*/ 165689 h 387350"/>
                <a:gd name="connsiteX49" fmla="*/ 202698 w 425450"/>
                <a:gd name="connsiteY49" fmla="*/ 168320 h 387350"/>
                <a:gd name="connsiteX50" fmla="*/ 212345 w 425450"/>
                <a:gd name="connsiteY50" fmla="*/ 160252 h 387350"/>
                <a:gd name="connsiteX51" fmla="*/ 211030 w 425450"/>
                <a:gd name="connsiteY51" fmla="*/ 142888 h 387350"/>
                <a:gd name="connsiteX52" fmla="*/ 221466 w 425450"/>
                <a:gd name="connsiteY52" fmla="*/ 125348 h 387350"/>
                <a:gd name="connsiteX53" fmla="*/ 237076 w 425450"/>
                <a:gd name="connsiteY53" fmla="*/ 117894 h 387350"/>
                <a:gd name="connsiteX54" fmla="*/ 227429 w 425450"/>
                <a:gd name="connsiteY54" fmla="*/ 98425 h 387350"/>
                <a:gd name="connsiteX55" fmla="*/ 250845 w 425450"/>
                <a:gd name="connsiteY55" fmla="*/ 99389 h 387350"/>
                <a:gd name="connsiteX56" fmla="*/ 257598 w 425450"/>
                <a:gd name="connsiteY56" fmla="*/ 88690 h 387350"/>
                <a:gd name="connsiteX57" fmla="*/ 256545 w 425450"/>
                <a:gd name="connsiteY57" fmla="*/ 77289 h 387350"/>
                <a:gd name="connsiteX58" fmla="*/ 268823 w 425450"/>
                <a:gd name="connsiteY58" fmla="*/ 64748 h 387350"/>
                <a:gd name="connsiteX59" fmla="*/ 265929 w 425450"/>
                <a:gd name="connsiteY59" fmla="*/ 49839 h 387350"/>
                <a:gd name="connsiteX60" fmla="*/ 260141 w 425450"/>
                <a:gd name="connsiteY60" fmla="*/ 37036 h 387350"/>
                <a:gd name="connsiteX61" fmla="*/ 274523 w 425450"/>
                <a:gd name="connsiteY61" fmla="*/ 23793 h 387350"/>
                <a:gd name="connsiteX62" fmla="*/ 300921 w 425450"/>
                <a:gd name="connsiteY62" fmla="*/ 17391 h 387350"/>
                <a:gd name="connsiteX63" fmla="*/ 329159 w 425450"/>
                <a:gd name="connsiteY63" fmla="*/ 13883 h 387350"/>
                <a:gd name="connsiteX64" fmla="*/ 341612 w 425450"/>
                <a:gd name="connsiteY64" fmla="*/ 8183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25450" h="387350">
                  <a:moveTo>
                    <a:pt x="355995" y="4763"/>
                  </a:moveTo>
                  <a:lnTo>
                    <a:pt x="374149" y="19057"/>
                  </a:lnTo>
                  <a:lnTo>
                    <a:pt x="381428" y="42385"/>
                  </a:lnTo>
                  <a:lnTo>
                    <a:pt x="421857" y="54575"/>
                  </a:lnTo>
                  <a:lnTo>
                    <a:pt x="398090" y="79657"/>
                  </a:lnTo>
                  <a:lnTo>
                    <a:pt x="370728" y="84130"/>
                  </a:lnTo>
                  <a:lnTo>
                    <a:pt x="333369" y="76851"/>
                  </a:lnTo>
                  <a:lnTo>
                    <a:pt x="321354" y="89655"/>
                  </a:lnTo>
                  <a:lnTo>
                    <a:pt x="330037" y="115526"/>
                  </a:lnTo>
                  <a:lnTo>
                    <a:pt x="338543" y="135258"/>
                  </a:lnTo>
                  <a:lnTo>
                    <a:pt x="358451" y="149553"/>
                  </a:lnTo>
                  <a:lnTo>
                    <a:pt x="337491" y="166303"/>
                  </a:lnTo>
                  <a:lnTo>
                    <a:pt x="337841" y="186737"/>
                  </a:lnTo>
                  <a:lnTo>
                    <a:pt x="313988" y="215151"/>
                  </a:lnTo>
                  <a:lnTo>
                    <a:pt x="298553" y="243741"/>
                  </a:lnTo>
                  <a:lnTo>
                    <a:pt x="272857" y="272857"/>
                  </a:lnTo>
                  <a:lnTo>
                    <a:pt x="244267" y="270752"/>
                  </a:lnTo>
                  <a:lnTo>
                    <a:pt x="217168" y="299693"/>
                  </a:lnTo>
                  <a:lnTo>
                    <a:pt x="233305" y="311971"/>
                  </a:lnTo>
                  <a:lnTo>
                    <a:pt x="236111" y="332930"/>
                  </a:lnTo>
                  <a:lnTo>
                    <a:pt x="249880" y="346611"/>
                  </a:lnTo>
                  <a:lnTo>
                    <a:pt x="254791" y="369764"/>
                  </a:lnTo>
                  <a:lnTo>
                    <a:pt x="200681" y="369676"/>
                  </a:lnTo>
                  <a:lnTo>
                    <a:pt x="184281" y="387567"/>
                  </a:lnTo>
                  <a:lnTo>
                    <a:pt x="166303" y="380814"/>
                  </a:lnTo>
                  <a:lnTo>
                    <a:pt x="158937" y="361520"/>
                  </a:lnTo>
                  <a:lnTo>
                    <a:pt x="139906" y="340999"/>
                  </a:lnTo>
                  <a:lnTo>
                    <a:pt x="94654" y="346085"/>
                  </a:lnTo>
                  <a:lnTo>
                    <a:pt x="54663" y="346524"/>
                  </a:lnTo>
                  <a:lnTo>
                    <a:pt x="20022" y="350383"/>
                  </a:lnTo>
                  <a:lnTo>
                    <a:pt x="29318" y="318811"/>
                  </a:lnTo>
                  <a:lnTo>
                    <a:pt x="64749" y="304691"/>
                  </a:lnTo>
                  <a:lnTo>
                    <a:pt x="62731" y="292063"/>
                  </a:lnTo>
                  <a:lnTo>
                    <a:pt x="50980" y="287590"/>
                  </a:lnTo>
                  <a:lnTo>
                    <a:pt x="50278" y="263298"/>
                  </a:lnTo>
                  <a:lnTo>
                    <a:pt x="26775" y="251020"/>
                  </a:lnTo>
                  <a:lnTo>
                    <a:pt x="16865" y="234094"/>
                  </a:lnTo>
                  <a:lnTo>
                    <a:pt x="4763" y="219361"/>
                  </a:lnTo>
                  <a:lnTo>
                    <a:pt x="45893" y="233743"/>
                  </a:lnTo>
                  <a:lnTo>
                    <a:pt x="70536" y="229534"/>
                  </a:lnTo>
                  <a:lnTo>
                    <a:pt x="85182" y="233042"/>
                  </a:lnTo>
                  <a:lnTo>
                    <a:pt x="90181" y="226903"/>
                  </a:lnTo>
                  <a:lnTo>
                    <a:pt x="107282" y="229358"/>
                  </a:lnTo>
                  <a:lnTo>
                    <a:pt x="139292" y="217695"/>
                  </a:lnTo>
                  <a:lnTo>
                    <a:pt x="140169" y="193577"/>
                  </a:lnTo>
                  <a:lnTo>
                    <a:pt x="153850" y="177441"/>
                  </a:lnTo>
                  <a:lnTo>
                    <a:pt x="172179" y="177441"/>
                  </a:lnTo>
                  <a:lnTo>
                    <a:pt x="174810" y="169460"/>
                  </a:lnTo>
                  <a:lnTo>
                    <a:pt x="193665" y="165689"/>
                  </a:lnTo>
                  <a:lnTo>
                    <a:pt x="202698" y="168320"/>
                  </a:lnTo>
                  <a:lnTo>
                    <a:pt x="212345" y="160252"/>
                  </a:lnTo>
                  <a:lnTo>
                    <a:pt x="211030" y="142888"/>
                  </a:lnTo>
                  <a:lnTo>
                    <a:pt x="221466" y="125348"/>
                  </a:lnTo>
                  <a:lnTo>
                    <a:pt x="237076" y="117894"/>
                  </a:lnTo>
                  <a:lnTo>
                    <a:pt x="227429" y="98425"/>
                  </a:lnTo>
                  <a:lnTo>
                    <a:pt x="250845" y="99389"/>
                  </a:lnTo>
                  <a:lnTo>
                    <a:pt x="257598" y="88690"/>
                  </a:lnTo>
                  <a:lnTo>
                    <a:pt x="256545" y="77289"/>
                  </a:lnTo>
                  <a:lnTo>
                    <a:pt x="268823" y="64748"/>
                  </a:lnTo>
                  <a:lnTo>
                    <a:pt x="265929" y="49839"/>
                  </a:lnTo>
                  <a:lnTo>
                    <a:pt x="260141" y="37036"/>
                  </a:lnTo>
                  <a:lnTo>
                    <a:pt x="274523" y="23793"/>
                  </a:lnTo>
                  <a:lnTo>
                    <a:pt x="300921" y="17391"/>
                  </a:lnTo>
                  <a:lnTo>
                    <a:pt x="329159" y="13883"/>
                  </a:lnTo>
                  <a:lnTo>
                    <a:pt x="341612" y="818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8" name="Freeform: Shape 1633">
              <a:extLst>
                <a:ext uri="{FF2B5EF4-FFF2-40B4-BE49-F238E27FC236}">
                  <a16:creationId xmlns:a16="http://schemas.microsoft.com/office/drawing/2014/main" id="{1A1F5FAF-202D-414C-9025-EED6FBD98901}"/>
                </a:ext>
              </a:extLst>
            </p:cNvPr>
            <p:cNvSpPr/>
            <p:nvPr/>
          </p:nvSpPr>
          <p:spPr>
            <a:xfrm>
              <a:off x="6410293" y="4502097"/>
              <a:ext cx="36222" cy="15524"/>
            </a:xfrm>
            <a:custGeom>
              <a:avLst/>
              <a:gdLst>
                <a:gd name="connsiteX0" fmla="*/ 28353 w 44450"/>
                <a:gd name="connsiteY0" fmla="*/ 4938 h 19050"/>
                <a:gd name="connsiteX1" fmla="*/ 40894 w 44450"/>
                <a:gd name="connsiteY1" fmla="*/ 7218 h 19050"/>
                <a:gd name="connsiteX2" fmla="*/ 45367 w 44450"/>
                <a:gd name="connsiteY2" fmla="*/ 12305 h 19050"/>
                <a:gd name="connsiteX3" fmla="*/ 39053 w 44450"/>
                <a:gd name="connsiteY3" fmla="*/ 18794 h 19050"/>
                <a:gd name="connsiteX4" fmla="*/ 20548 w 44450"/>
                <a:gd name="connsiteY4" fmla="*/ 18619 h 19050"/>
                <a:gd name="connsiteX5" fmla="*/ 6166 w 44450"/>
                <a:gd name="connsiteY5" fmla="*/ 19496 h 19050"/>
                <a:gd name="connsiteX6" fmla="*/ 4763 w 44450"/>
                <a:gd name="connsiteY6" fmla="*/ 8533 h 19050"/>
                <a:gd name="connsiteX7" fmla="*/ 8183 w 44450"/>
                <a:gd name="connsiteY7" fmla="*/ 47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50" h="19050">
                  <a:moveTo>
                    <a:pt x="28353" y="4938"/>
                  </a:moveTo>
                  <a:lnTo>
                    <a:pt x="40894" y="7218"/>
                  </a:lnTo>
                  <a:lnTo>
                    <a:pt x="45367" y="12305"/>
                  </a:lnTo>
                  <a:lnTo>
                    <a:pt x="39053" y="18794"/>
                  </a:lnTo>
                  <a:lnTo>
                    <a:pt x="20548" y="18619"/>
                  </a:lnTo>
                  <a:lnTo>
                    <a:pt x="6166" y="19496"/>
                  </a:lnTo>
                  <a:lnTo>
                    <a:pt x="4763" y="8533"/>
                  </a:lnTo>
                  <a:lnTo>
                    <a:pt x="8183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9" name="Freeform: Shape 1634">
              <a:extLst>
                <a:ext uri="{FF2B5EF4-FFF2-40B4-BE49-F238E27FC236}">
                  <a16:creationId xmlns:a16="http://schemas.microsoft.com/office/drawing/2014/main" id="{B7C7CAB0-9C7C-604C-B5B2-D409ADE2A01E}"/>
                </a:ext>
              </a:extLst>
            </p:cNvPr>
            <p:cNvSpPr/>
            <p:nvPr/>
          </p:nvSpPr>
          <p:spPr>
            <a:xfrm>
              <a:off x="8457479" y="4191510"/>
              <a:ext cx="15524" cy="31047"/>
            </a:xfrm>
            <a:custGeom>
              <a:avLst/>
              <a:gdLst>
                <a:gd name="connsiteX0" fmla="*/ 20022 w 19050"/>
                <a:gd name="connsiteY0" fmla="*/ 8797 h 38100"/>
                <a:gd name="connsiteX1" fmla="*/ 20022 w 19050"/>
                <a:gd name="connsiteY1" fmla="*/ 26424 h 38100"/>
                <a:gd name="connsiteX2" fmla="*/ 16339 w 19050"/>
                <a:gd name="connsiteY2" fmla="*/ 34843 h 38100"/>
                <a:gd name="connsiteX3" fmla="*/ 4763 w 19050"/>
                <a:gd name="connsiteY3" fmla="*/ 38790 h 38100"/>
                <a:gd name="connsiteX4" fmla="*/ 5903 w 19050"/>
                <a:gd name="connsiteY4" fmla="*/ 31247 h 38100"/>
                <a:gd name="connsiteX5" fmla="*/ 12129 w 19050"/>
                <a:gd name="connsiteY5" fmla="*/ 27213 h 38100"/>
                <a:gd name="connsiteX6" fmla="*/ 5990 w 19050"/>
                <a:gd name="connsiteY6" fmla="*/ 24056 h 38100"/>
                <a:gd name="connsiteX7" fmla="*/ 11077 w 19050"/>
                <a:gd name="connsiteY7" fmla="*/ 47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" h="38100">
                  <a:moveTo>
                    <a:pt x="20022" y="8797"/>
                  </a:moveTo>
                  <a:lnTo>
                    <a:pt x="20022" y="26424"/>
                  </a:lnTo>
                  <a:lnTo>
                    <a:pt x="16339" y="34843"/>
                  </a:lnTo>
                  <a:lnTo>
                    <a:pt x="4763" y="38790"/>
                  </a:lnTo>
                  <a:lnTo>
                    <a:pt x="5903" y="31247"/>
                  </a:lnTo>
                  <a:lnTo>
                    <a:pt x="12129" y="27213"/>
                  </a:lnTo>
                  <a:lnTo>
                    <a:pt x="5990" y="24056"/>
                  </a:lnTo>
                  <a:lnTo>
                    <a:pt x="11077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0" name="Freeform: Shape 1635">
              <a:extLst>
                <a:ext uri="{FF2B5EF4-FFF2-40B4-BE49-F238E27FC236}">
                  <a16:creationId xmlns:a16="http://schemas.microsoft.com/office/drawing/2014/main" id="{E316A437-99C3-5A4F-B890-E1751813EB32}"/>
                </a:ext>
              </a:extLst>
            </p:cNvPr>
            <p:cNvSpPr/>
            <p:nvPr/>
          </p:nvSpPr>
          <p:spPr>
            <a:xfrm>
              <a:off x="7566740" y="3946027"/>
              <a:ext cx="67269" cy="144888"/>
            </a:xfrm>
            <a:custGeom>
              <a:avLst/>
              <a:gdLst>
                <a:gd name="connsiteX0" fmla="*/ 16865 w 82550"/>
                <a:gd name="connsiteY0" fmla="*/ 17917 h 177800"/>
                <a:gd name="connsiteX1" fmla="*/ 25810 w 82550"/>
                <a:gd name="connsiteY1" fmla="*/ 9586 h 177800"/>
                <a:gd name="connsiteX2" fmla="*/ 35808 w 82550"/>
                <a:gd name="connsiteY2" fmla="*/ 4763 h 177800"/>
                <a:gd name="connsiteX3" fmla="*/ 42034 w 82550"/>
                <a:gd name="connsiteY3" fmla="*/ 20899 h 177800"/>
                <a:gd name="connsiteX4" fmla="*/ 56505 w 82550"/>
                <a:gd name="connsiteY4" fmla="*/ 20811 h 177800"/>
                <a:gd name="connsiteX5" fmla="*/ 60714 w 82550"/>
                <a:gd name="connsiteY5" fmla="*/ 16690 h 177800"/>
                <a:gd name="connsiteX6" fmla="*/ 75097 w 82550"/>
                <a:gd name="connsiteY6" fmla="*/ 17830 h 177800"/>
                <a:gd name="connsiteX7" fmla="*/ 81937 w 82550"/>
                <a:gd name="connsiteY7" fmla="*/ 34317 h 177800"/>
                <a:gd name="connsiteX8" fmla="*/ 70536 w 82550"/>
                <a:gd name="connsiteY8" fmla="*/ 43087 h 177800"/>
                <a:gd name="connsiteX9" fmla="*/ 70273 w 82550"/>
                <a:gd name="connsiteY9" fmla="*/ 68344 h 177800"/>
                <a:gd name="connsiteX10" fmla="*/ 66239 w 82550"/>
                <a:gd name="connsiteY10" fmla="*/ 72992 h 177800"/>
                <a:gd name="connsiteX11" fmla="*/ 65274 w 82550"/>
                <a:gd name="connsiteY11" fmla="*/ 88076 h 177800"/>
                <a:gd name="connsiteX12" fmla="*/ 54663 w 82550"/>
                <a:gd name="connsiteY12" fmla="*/ 90707 h 177800"/>
                <a:gd name="connsiteX13" fmla="*/ 64485 w 82550"/>
                <a:gd name="connsiteY13" fmla="*/ 109738 h 177800"/>
                <a:gd name="connsiteX14" fmla="*/ 57732 w 82550"/>
                <a:gd name="connsiteY14" fmla="*/ 130347 h 177800"/>
                <a:gd name="connsiteX15" fmla="*/ 66151 w 82550"/>
                <a:gd name="connsiteY15" fmla="*/ 139643 h 177800"/>
                <a:gd name="connsiteX16" fmla="*/ 62819 w 82550"/>
                <a:gd name="connsiteY16" fmla="*/ 148062 h 177800"/>
                <a:gd name="connsiteX17" fmla="*/ 53698 w 82550"/>
                <a:gd name="connsiteY17" fmla="*/ 159638 h 177800"/>
                <a:gd name="connsiteX18" fmla="*/ 55715 w 82550"/>
                <a:gd name="connsiteY18" fmla="*/ 169811 h 177800"/>
                <a:gd name="connsiteX19" fmla="*/ 45893 w 82550"/>
                <a:gd name="connsiteY19" fmla="*/ 177792 h 177800"/>
                <a:gd name="connsiteX20" fmla="*/ 32914 w 82550"/>
                <a:gd name="connsiteY20" fmla="*/ 173494 h 177800"/>
                <a:gd name="connsiteX21" fmla="*/ 20197 w 82550"/>
                <a:gd name="connsiteY21" fmla="*/ 176827 h 177800"/>
                <a:gd name="connsiteX22" fmla="*/ 23969 w 82550"/>
                <a:gd name="connsiteY22" fmla="*/ 152798 h 177800"/>
                <a:gd name="connsiteX23" fmla="*/ 21688 w 82550"/>
                <a:gd name="connsiteY23" fmla="*/ 133679 h 177800"/>
                <a:gd name="connsiteX24" fmla="*/ 10638 w 82550"/>
                <a:gd name="connsiteY24" fmla="*/ 130785 h 177800"/>
                <a:gd name="connsiteX25" fmla="*/ 4763 w 82550"/>
                <a:gd name="connsiteY25" fmla="*/ 118946 h 177800"/>
                <a:gd name="connsiteX26" fmla="*/ 6779 w 82550"/>
                <a:gd name="connsiteY26" fmla="*/ 98249 h 177800"/>
                <a:gd name="connsiteX27" fmla="*/ 16514 w 82550"/>
                <a:gd name="connsiteY27" fmla="*/ 86761 h 177800"/>
                <a:gd name="connsiteX28" fmla="*/ 18268 w 82550"/>
                <a:gd name="connsiteY28" fmla="*/ 73869 h 177800"/>
                <a:gd name="connsiteX29" fmla="*/ 23442 w 82550"/>
                <a:gd name="connsiteY29" fmla="*/ 54488 h 177800"/>
                <a:gd name="connsiteX30" fmla="*/ 22828 w 82550"/>
                <a:gd name="connsiteY30" fmla="*/ 40719 h 177800"/>
                <a:gd name="connsiteX31" fmla="*/ 17917 w 82550"/>
                <a:gd name="connsiteY31" fmla="*/ 28967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550" h="177800">
                  <a:moveTo>
                    <a:pt x="16865" y="17917"/>
                  </a:moveTo>
                  <a:lnTo>
                    <a:pt x="25810" y="9586"/>
                  </a:lnTo>
                  <a:lnTo>
                    <a:pt x="35808" y="4763"/>
                  </a:lnTo>
                  <a:lnTo>
                    <a:pt x="42034" y="20899"/>
                  </a:lnTo>
                  <a:lnTo>
                    <a:pt x="56505" y="20811"/>
                  </a:lnTo>
                  <a:lnTo>
                    <a:pt x="60714" y="16690"/>
                  </a:lnTo>
                  <a:lnTo>
                    <a:pt x="75097" y="17830"/>
                  </a:lnTo>
                  <a:lnTo>
                    <a:pt x="81937" y="34317"/>
                  </a:lnTo>
                  <a:lnTo>
                    <a:pt x="70536" y="43087"/>
                  </a:lnTo>
                  <a:lnTo>
                    <a:pt x="70273" y="68344"/>
                  </a:lnTo>
                  <a:lnTo>
                    <a:pt x="66239" y="72992"/>
                  </a:lnTo>
                  <a:lnTo>
                    <a:pt x="65274" y="88076"/>
                  </a:lnTo>
                  <a:lnTo>
                    <a:pt x="54663" y="90707"/>
                  </a:lnTo>
                  <a:lnTo>
                    <a:pt x="64485" y="109738"/>
                  </a:lnTo>
                  <a:lnTo>
                    <a:pt x="57732" y="130347"/>
                  </a:lnTo>
                  <a:lnTo>
                    <a:pt x="66151" y="139643"/>
                  </a:lnTo>
                  <a:lnTo>
                    <a:pt x="62819" y="148062"/>
                  </a:lnTo>
                  <a:lnTo>
                    <a:pt x="53698" y="159638"/>
                  </a:lnTo>
                  <a:lnTo>
                    <a:pt x="55715" y="169811"/>
                  </a:lnTo>
                  <a:lnTo>
                    <a:pt x="45893" y="177792"/>
                  </a:lnTo>
                  <a:lnTo>
                    <a:pt x="32914" y="173494"/>
                  </a:lnTo>
                  <a:lnTo>
                    <a:pt x="20197" y="176827"/>
                  </a:lnTo>
                  <a:lnTo>
                    <a:pt x="23969" y="152798"/>
                  </a:lnTo>
                  <a:lnTo>
                    <a:pt x="21688" y="133679"/>
                  </a:lnTo>
                  <a:lnTo>
                    <a:pt x="10638" y="130785"/>
                  </a:lnTo>
                  <a:lnTo>
                    <a:pt x="4763" y="118946"/>
                  </a:lnTo>
                  <a:lnTo>
                    <a:pt x="6779" y="98249"/>
                  </a:lnTo>
                  <a:lnTo>
                    <a:pt x="16514" y="86761"/>
                  </a:lnTo>
                  <a:lnTo>
                    <a:pt x="18268" y="73869"/>
                  </a:lnTo>
                  <a:lnTo>
                    <a:pt x="23442" y="54488"/>
                  </a:lnTo>
                  <a:lnTo>
                    <a:pt x="22828" y="40719"/>
                  </a:lnTo>
                  <a:lnTo>
                    <a:pt x="17917" y="2896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1" name="Freeform: Shape 1636">
              <a:extLst>
                <a:ext uri="{FF2B5EF4-FFF2-40B4-BE49-F238E27FC236}">
                  <a16:creationId xmlns:a16="http://schemas.microsoft.com/office/drawing/2014/main" id="{46D45AA5-510D-1742-873D-C91F875DCE1B}"/>
                </a:ext>
              </a:extLst>
            </p:cNvPr>
            <p:cNvSpPr/>
            <p:nvPr/>
          </p:nvSpPr>
          <p:spPr>
            <a:xfrm>
              <a:off x="6501554" y="5269988"/>
              <a:ext cx="170761" cy="181110"/>
            </a:xfrm>
            <a:custGeom>
              <a:avLst/>
              <a:gdLst>
                <a:gd name="connsiteX0" fmla="*/ 4763 w 209550"/>
                <a:gd name="connsiteY0" fmla="*/ 80797 h 222250"/>
                <a:gd name="connsiteX1" fmla="*/ 14497 w 209550"/>
                <a:gd name="connsiteY1" fmla="*/ 49314 h 222250"/>
                <a:gd name="connsiteX2" fmla="*/ 15111 w 209550"/>
                <a:gd name="connsiteY2" fmla="*/ 35281 h 222250"/>
                <a:gd name="connsiteX3" fmla="*/ 26863 w 209550"/>
                <a:gd name="connsiteY3" fmla="*/ 12304 h 222250"/>
                <a:gd name="connsiteX4" fmla="*/ 69747 w 209550"/>
                <a:gd name="connsiteY4" fmla="*/ 4763 h 222250"/>
                <a:gd name="connsiteX5" fmla="*/ 92549 w 209550"/>
                <a:gd name="connsiteY5" fmla="*/ 5201 h 222250"/>
                <a:gd name="connsiteX6" fmla="*/ 115526 w 209550"/>
                <a:gd name="connsiteY6" fmla="*/ 18443 h 222250"/>
                <a:gd name="connsiteX7" fmla="*/ 115877 w 209550"/>
                <a:gd name="connsiteY7" fmla="*/ 26424 h 222250"/>
                <a:gd name="connsiteX8" fmla="*/ 123156 w 209550"/>
                <a:gd name="connsiteY8" fmla="*/ 40982 h 222250"/>
                <a:gd name="connsiteX9" fmla="*/ 121577 w 209550"/>
                <a:gd name="connsiteY9" fmla="*/ 76588 h 222250"/>
                <a:gd name="connsiteX10" fmla="*/ 147536 w 209550"/>
                <a:gd name="connsiteY10" fmla="*/ 81674 h 222250"/>
                <a:gd name="connsiteX11" fmla="*/ 157534 w 209550"/>
                <a:gd name="connsiteY11" fmla="*/ 76500 h 222250"/>
                <a:gd name="connsiteX12" fmla="*/ 174108 w 209550"/>
                <a:gd name="connsiteY12" fmla="*/ 83691 h 222250"/>
                <a:gd name="connsiteX13" fmla="*/ 178756 w 209550"/>
                <a:gd name="connsiteY13" fmla="*/ 91584 h 222250"/>
                <a:gd name="connsiteX14" fmla="*/ 181037 w 209550"/>
                <a:gd name="connsiteY14" fmla="*/ 115876 h 222250"/>
                <a:gd name="connsiteX15" fmla="*/ 183931 w 209550"/>
                <a:gd name="connsiteY15" fmla="*/ 126225 h 222250"/>
                <a:gd name="connsiteX16" fmla="*/ 193051 w 209550"/>
                <a:gd name="connsiteY16" fmla="*/ 127365 h 222250"/>
                <a:gd name="connsiteX17" fmla="*/ 202260 w 209550"/>
                <a:gd name="connsiteY17" fmla="*/ 123068 h 222250"/>
                <a:gd name="connsiteX18" fmla="*/ 211117 w 209550"/>
                <a:gd name="connsiteY18" fmla="*/ 127891 h 222250"/>
                <a:gd name="connsiteX19" fmla="*/ 211117 w 209550"/>
                <a:gd name="connsiteY19" fmla="*/ 142624 h 222250"/>
                <a:gd name="connsiteX20" fmla="*/ 207785 w 209550"/>
                <a:gd name="connsiteY20" fmla="*/ 158586 h 222250"/>
                <a:gd name="connsiteX21" fmla="*/ 202961 w 209550"/>
                <a:gd name="connsiteY21" fmla="*/ 174196 h 222250"/>
                <a:gd name="connsiteX22" fmla="*/ 198927 w 209550"/>
                <a:gd name="connsiteY22" fmla="*/ 198313 h 222250"/>
                <a:gd name="connsiteX23" fmla="*/ 176652 w 209550"/>
                <a:gd name="connsiteY23" fmla="*/ 219361 h 222250"/>
                <a:gd name="connsiteX24" fmla="*/ 157183 w 209550"/>
                <a:gd name="connsiteY24" fmla="*/ 223746 h 222250"/>
                <a:gd name="connsiteX25" fmla="*/ 129558 w 209550"/>
                <a:gd name="connsiteY25" fmla="*/ 219536 h 222250"/>
                <a:gd name="connsiteX26" fmla="*/ 104827 w 209550"/>
                <a:gd name="connsiteY26" fmla="*/ 212082 h 222250"/>
                <a:gd name="connsiteX27" fmla="*/ 129031 w 209550"/>
                <a:gd name="connsiteY27" fmla="*/ 170600 h 222250"/>
                <a:gd name="connsiteX28" fmla="*/ 125436 w 209550"/>
                <a:gd name="connsiteY28" fmla="*/ 158586 h 222250"/>
                <a:gd name="connsiteX29" fmla="*/ 100179 w 209550"/>
                <a:gd name="connsiteY29" fmla="*/ 148062 h 222250"/>
                <a:gd name="connsiteX30" fmla="*/ 70098 w 209550"/>
                <a:gd name="connsiteY30" fmla="*/ 128242 h 222250"/>
                <a:gd name="connsiteX31" fmla="*/ 50015 w 209550"/>
                <a:gd name="connsiteY31" fmla="*/ 12420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550" h="222250">
                  <a:moveTo>
                    <a:pt x="4763" y="80797"/>
                  </a:moveTo>
                  <a:lnTo>
                    <a:pt x="14497" y="49314"/>
                  </a:lnTo>
                  <a:lnTo>
                    <a:pt x="15111" y="35281"/>
                  </a:lnTo>
                  <a:lnTo>
                    <a:pt x="26863" y="12304"/>
                  </a:lnTo>
                  <a:lnTo>
                    <a:pt x="69747" y="4763"/>
                  </a:lnTo>
                  <a:lnTo>
                    <a:pt x="92549" y="5201"/>
                  </a:lnTo>
                  <a:lnTo>
                    <a:pt x="115526" y="18443"/>
                  </a:lnTo>
                  <a:lnTo>
                    <a:pt x="115877" y="26424"/>
                  </a:lnTo>
                  <a:lnTo>
                    <a:pt x="123156" y="40982"/>
                  </a:lnTo>
                  <a:lnTo>
                    <a:pt x="121577" y="76588"/>
                  </a:lnTo>
                  <a:lnTo>
                    <a:pt x="147536" y="81674"/>
                  </a:lnTo>
                  <a:lnTo>
                    <a:pt x="157534" y="76500"/>
                  </a:lnTo>
                  <a:lnTo>
                    <a:pt x="174108" y="83691"/>
                  </a:lnTo>
                  <a:lnTo>
                    <a:pt x="178756" y="91584"/>
                  </a:lnTo>
                  <a:lnTo>
                    <a:pt x="181037" y="115876"/>
                  </a:lnTo>
                  <a:lnTo>
                    <a:pt x="183931" y="126225"/>
                  </a:lnTo>
                  <a:lnTo>
                    <a:pt x="193051" y="127365"/>
                  </a:lnTo>
                  <a:lnTo>
                    <a:pt x="202260" y="123068"/>
                  </a:lnTo>
                  <a:lnTo>
                    <a:pt x="211117" y="127891"/>
                  </a:lnTo>
                  <a:lnTo>
                    <a:pt x="211117" y="142624"/>
                  </a:lnTo>
                  <a:lnTo>
                    <a:pt x="207785" y="158586"/>
                  </a:lnTo>
                  <a:lnTo>
                    <a:pt x="202961" y="174196"/>
                  </a:lnTo>
                  <a:lnTo>
                    <a:pt x="198927" y="198313"/>
                  </a:lnTo>
                  <a:lnTo>
                    <a:pt x="176652" y="219361"/>
                  </a:lnTo>
                  <a:lnTo>
                    <a:pt x="157183" y="223746"/>
                  </a:lnTo>
                  <a:lnTo>
                    <a:pt x="129558" y="219536"/>
                  </a:lnTo>
                  <a:lnTo>
                    <a:pt x="104827" y="212082"/>
                  </a:lnTo>
                  <a:lnTo>
                    <a:pt x="129031" y="170600"/>
                  </a:lnTo>
                  <a:lnTo>
                    <a:pt x="125436" y="158586"/>
                  </a:lnTo>
                  <a:lnTo>
                    <a:pt x="100179" y="148062"/>
                  </a:lnTo>
                  <a:lnTo>
                    <a:pt x="70098" y="128242"/>
                  </a:lnTo>
                  <a:lnTo>
                    <a:pt x="50015" y="12420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2" name="Freeform: Shape 1637">
              <a:extLst>
                <a:ext uri="{FF2B5EF4-FFF2-40B4-BE49-F238E27FC236}">
                  <a16:creationId xmlns:a16="http://schemas.microsoft.com/office/drawing/2014/main" id="{419B2578-71DB-0749-950E-A1FDA8A1B988}"/>
                </a:ext>
              </a:extLst>
            </p:cNvPr>
            <p:cNvSpPr/>
            <p:nvPr/>
          </p:nvSpPr>
          <p:spPr>
            <a:xfrm>
              <a:off x="8774427" y="4338370"/>
              <a:ext cx="20698" cy="41397"/>
            </a:xfrm>
            <a:custGeom>
              <a:avLst/>
              <a:gdLst>
                <a:gd name="connsiteX0" fmla="*/ 6428 w 25400"/>
                <a:gd name="connsiteY0" fmla="*/ 41596 h 50800"/>
                <a:gd name="connsiteX1" fmla="*/ 4763 w 25400"/>
                <a:gd name="connsiteY1" fmla="*/ 21952 h 50800"/>
                <a:gd name="connsiteX2" fmla="*/ 11427 w 25400"/>
                <a:gd name="connsiteY2" fmla="*/ 7744 h 50800"/>
                <a:gd name="connsiteX3" fmla="*/ 18092 w 25400"/>
                <a:gd name="connsiteY3" fmla="*/ 4763 h 50800"/>
                <a:gd name="connsiteX4" fmla="*/ 25547 w 25400"/>
                <a:gd name="connsiteY4" fmla="*/ 13269 h 50800"/>
                <a:gd name="connsiteX5" fmla="*/ 25985 w 25400"/>
                <a:gd name="connsiteY5" fmla="*/ 29143 h 50800"/>
                <a:gd name="connsiteX6" fmla="*/ 20636 w 25400"/>
                <a:gd name="connsiteY6" fmla="*/ 45016 h 50800"/>
                <a:gd name="connsiteX7" fmla="*/ 13795 w 25400"/>
                <a:gd name="connsiteY7" fmla="*/ 4694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00" h="50800">
                  <a:moveTo>
                    <a:pt x="6428" y="41596"/>
                  </a:moveTo>
                  <a:lnTo>
                    <a:pt x="4763" y="21952"/>
                  </a:lnTo>
                  <a:lnTo>
                    <a:pt x="11427" y="7744"/>
                  </a:lnTo>
                  <a:lnTo>
                    <a:pt x="18092" y="4763"/>
                  </a:lnTo>
                  <a:lnTo>
                    <a:pt x="25547" y="13269"/>
                  </a:lnTo>
                  <a:lnTo>
                    <a:pt x="25985" y="29143"/>
                  </a:lnTo>
                  <a:lnTo>
                    <a:pt x="20636" y="45016"/>
                  </a:lnTo>
                  <a:lnTo>
                    <a:pt x="13795" y="4694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3" name="Freeform: Shape 1638">
              <a:extLst>
                <a:ext uri="{FF2B5EF4-FFF2-40B4-BE49-F238E27FC236}">
                  <a16:creationId xmlns:a16="http://schemas.microsoft.com/office/drawing/2014/main" id="{C75786C2-35AC-CD46-86F8-2F51F41EBBE7}"/>
                </a:ext>
              </a:extLst>
            </p:cNvPr>
            <p:cNvSpPr/>
            <p:nvPr/>
          </p:nvSpPr>
          <p:spPr>
            <a:xfrm>
              <a:off x="8162829" y="3777227"/>
              <a:ext cx="191459" cy="134539"/>
            </a:xfrm>
            <a:custGeom>
              <a:avLst/>
              <a:gdLst>
                <a:gd name="connsiteX0" fmla="*/ 65976 w 234950"/>
                <a:gd name="connsiteY0" fmla="*/ 17216 h 165100"/>
                <a:gd name="connsiteX1" fmla="*/ 76588 w 234950"/>
                <a:gd name="connsiteY1" fmla="*/ 9411 h 165100"/>
                <a:gd name="connsiteX2" fmla="*/ 91847 w 234950"/>
                <a:gd name="connsiteY2" fmla="*/ 13445 h 165100"/>
                <a:gd name="connsiteX3" fmla="*/ 107545 w 234950"/>
                <a:gd name="connsiteY3" fmla="*/ 13620 h 165100"/>
                <a:gd name="connsiteX4" fmla="*/ 118946 w 234950"/>
                <a:gd name="connsiteY4" fmla="*/ 22478 h 165100"/>
                <a:gd name="connsiteX5" fmla="*/ 127365 w 234950"/>
                <a:gd name="connsiteY5" fmla="*/ 16865 h 165100"/>
                <a:gd name="connsiteX6" fmla="*/ 145519 w 234950"/>
                <a:gd name="connsiteY6" fmla="*/ 13357 h 165100"/>
                <a:gd name="connsiteX7" fmla="*/ 151745 w 234950"/>
                <a:gd name="connsiteY7" fmla="*/ 4763 h 165100"/>
                <a:gd name="connsiteX8" fmla="*/ 162094 w 234950"/>
                <a:gd name="connsiteY8" fmla="*/ 4850 h 165100"/>
                <a:gd name="connsiteX9" fmla="*/ 169548 w 234950"/>
                <a:gd name="connsiteY9" fmla="*/ 8358 h 165100"/>
                <a:gd name="connsiteX10" fmla="*/ 177178 w 234950"/>
                <a:gd name="connsiteY10" fmla="*/ 19233 h 165100"/>
                <a:gd name="connsiteX11" fmla="*/ 184983 w 234950"/>
                <a:gd name="connsiteY11" fmla="*/ 34580 h 165100"/>
                <a:gd name="connsiteX12" fmla="*/ 199190 w 234950"/>
                <a:gd name="connsiteY12" fmla="*/ 55978 h 165100"/>
                <a:gd name="connsiteX13" fmla="*/ 199980 w 234950"/>
                <a:gd name="connsiteY13" fmla="*/ 71677 h 165100"/>
                <a:gd name="connsiteX14" fmla="*/ 197348 w 234950"/>
                <a:gd name="connsiteY14" fmla="*/ 86761 h 165100"/>
                <a:gd name="connsiteX15" fmla="*/ 201821 w 234950"/>
                <a:gd name="connsiteY15" fmla="*/ 102809 h 165100"/>
                <a:gd name="connsiteX16" fmla="*/ 212783 w 234950"/>
                <a:gd name="connsiteY16" fmla="*/ 109212 h 165100"/>
                <a:gd name="connsiteX17" fmla="*/ 224272 w 234950"/>
                <a:gd name="connsiteY17" fmla="*/ 103599 h 165100"/>
                <a:gd name="connsiteX18" fmla="*/ 235497 w 234950"/>
                <a:gd name="connsiteY18" fmla="*/ 109562 h 165100"/>
                <a:gd name="connsiteX19" fmla="*/ 236024 w 234950"/>
                <a:gd name="connsiteY19" fmla="*/ 118595 h 165100"/>
                <a:gd name="connsiteX20" fmla="*/ 224097 w 234950"/>
                <a:gd name="connsiteY20" fmla="*/ 125962 h 165100"/>
                <a:gd name="connsiteX21" fmla="*/ 216642 w 234950"/>
                <a:gd name="connsiteY21" fmla="*/ 122805 h 165100"/>
                <a:gd name="connsiteX22" fmla="*/ 209802 w 234950"/>
                <a:gd name="connsiteY22" fmla="*/ 164111 h 165100"/>
                <a:gd name="connsiteX23" fmla="*/ 195331 w 234950"/>
                <a:gd name="connsiteY23" fmla="*/ 160515 h 165100"/>
                <a:gd name="connsiteX24" fmla="*/ 177441 w 234950"/>
                <a:gd name="connsiteY24" fmla="*/ 148150 h 165100"/>
                <a:gd name="connsiteX25" fmla="*/ 148501 w 234950"/>
                <a:gd name="connsiteY25" fmla="*/ 156043 h 165100"/>
                <a:gd name="connsiteX26" fmla="*/ 136310 w 234950"/>
                <a:gd name="connsiteY26" fmla="*/ 164725 h 165100"/>
                <a:gd name="connsiteX27" fmla="*/ 100179 w 234950"/>
                <a:gd name="connsiteY27" fmla="*/ 162971 h 165100"/>
                <a:gd name="connsiteX28" fmla="*/ 81235 w 234950"/>
                <a:gd name="connsiteY28" fmla="*/ 157621 h 165100"/>
                <a:gd name="connsiteX29" fmla="*/ 71764 w 234950"/>
                <a:gd name="connsiteY29" fmla="*/ 160164 h 165100"/>
                <a:gd name="connsiteX30" fmla="*/ 64661 w 234950"/>
                <a:gd name="connsiteY30" fmla="*/ 146133 h 165100"/>
                <a:gd name="connsiteX31" fmla="*/ 60188 w 234950"/>
                <a:gd name="connsiteY31" fmla="*/ 140169 h 165100"/>
                <a:gd name="connsiteX32" fmla="*/ 65888 w 234950"/>
                <a:gd name="connsiteY32" fmla="*/ 134381 h 165100"/>
                <a:gd name="connsiteX33" fmla="*/ 59749 w 234950"/>
                <a:gd name="connsiteY33" fmla="*/ 130084 h 165100"/>
                <a:gd name="connsiteX34" fmla="*/ 52032 w 234950"/>
                <a:gd name="connsiteY34" fmla="*/ 137801 h 165100"/>
                <a:gd name="connsiteX35" fmla="*/ 37737 w 234950"/>
                <a:gd name="connsiteY35" fmla="*/ 127804 h 165100"/>
                <a:gd name="connsiteX36" fmla="*/ 35808 w 234950"/>
                <a:gd name="connsiteY36" fmla="*/ 113509 h 165100"/>
                <a:gd name="connsiteX37" fmla="*/ 20811 w 234950"/>
                <a:gd name="connsiteY37" fmla="*/ 105265 h 165100"/>
                <a:gd name="connsiteX38" fmla="*/ 18092 w 234950"/>
                <a:gd name="connsiteY38" fmla="*/ 94127 h 165100"/>
                <a:gd name="connsiteX39" fmla="*/ 4763 w 234950"/>
                <a:gd name="connsiteY39" fmla="*/ 80271 h 165100"/>
                <a:gd name="connsiteX40" fmla="*/ 24495 w 234950"/>
                <a:gd name="connsiteY40" fmla="*/ 73606 h 165100"/>
                <a:gd name="connsiteX41" fmla="*/ 39316 w 234950"/>
                <a:gd name="connsiteY41" fmla="*/ 49401 h 165100"/>
                <a:gd name="connsiteX42" fmla="*/ 50979 w 234950"/>
                <a:gd name="connsiteY42" fmla="*/ 24846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4950" h="165100">
                  <a:moveTo>
                    <a:pt x="65976" y="17216"/>
                  </a:moveTo>
                  <a:lnTo>
                    <a:pt x="76588" y="9411"/>
                  </a:lnTo>
                  <a:lnTo>
                    <a:pt x="91847" y="13445"/>
                  </a:lnTo>
                  <a:lnTo>
                    <a:pt x="107545" y="13620"/>
                  </a:lnTo>
                  <a:lnTo>
                    <a:pt x="118946" y="22478"/>
                  </a:lnTo>
                  <a:lnTo>
                    <a:pt x="127365" y="16865"/>
                  </a:lnTo>
                  <a:lnTo>
                    <a:pt x="145519" y="13357"/>
                  </a:lnTo>
                  <a:lnTo>
                    <a:pt x="151745" y="4763"/>
                  </a:lnTo>
                  <a:lnTo>
                    <a:pt x="162094" y="4850"/>
                  </a:lnTo>
                  <a:lnTo>
                    <a:pt x="169548" y="8358"/>
                  </a:lnTo>
                  <a:lnTo>
                    <a:pt x="177178" y="19233"/>
                  </a:lnTo>
                  <a:lnTo>
                    <a:pt x="184983" y="34580"/>
                  </a:lnTo>
                  <a:lnTo>
                    <a:pt x="199190" y="55978"/>
                  </a:lnTo>
                  <a:lnTo>
                    <a:pt x="199980" y="71677"/>
                  </a:lnTo>
                  <a:lnTo>
                    <a:pt x="197348" y="86761"/>
                  </a:lnTo>
                  <a:lnTo>
                    <a:pt x="201821" y="102809"/>
                  </a:lnTo>
                  <a:lnTo>
                    <a:pt x="212783" y="109212"/>
                  </a:lnTo>
                  <a:lnTo>
                    <a:pt x="224272" y="103599"/>
                  </a:lnTo>
                  <a:lnTo>
                    <a:pt x="235497" y="109562"/>
                  </a:lnTo>
                  <a:lnTo>
                    <a:pt x="236024" y="118595"/>
                  </a:lnTo>
                  <a:lnTo>
                    <a:pt x="224097" y="125962"/>
                  </a:lnTo>
                  <a:lnTo>
                    <a:pt x="216642" y="122805"/>
                  </a:lnTo>
                  <a:lnTo>
                    <a:pt x="209802" y="164111"/>
                  </a:lnTo>
                  <a:lnTo>
                    <a:pt x="195331" y="160515"/>
                  </a:lnTo>
                  <a:lnTo>
                    <a:pt x="177441" y="148150"/>
                  </a:lnTo>
                  <a:lnTo>
                    <a:pt x="148501" y="156043"/>
                  </a:lnTo>
                  <a:lnTo>
                    <a:pt x="136310" y="164725"/>
                  </a:lnTo>
                  <a:lnTo>
                    <a:pt x="100179" y="162971"/>
                  </a:lnTo>
                  <a:lnTo>
                    <a:pt x="81235" y="157621"/>
                  </a:lnTo>
                  <a:lnTo>
                    <a:pt x="71764" y="160164"/>
                  </a:lnTo>
                  <a:lnTo>
                    <a:pt x="64661" y="146133"/>
                  </a:lnTo>
                  <a:lnTo>
                    <a:pt x="60188" y="140169"/>
                  </a:lnTo>
                  <a:lnTo>
                    <a:pt x="65888" y="134381"/>
                  </a:lnTo>
                  <a:lnTo>
                    <a:pt x="59749" y="130084"/>
                  </a:lnTo>
                  <a:lnTo>
                    <a:pt x="52032" y="137801"/>
                  </a:lnTo>
                  <a:lnTo>
                    <a:pt x="37737" y="127804"/>
                  </a:lnTo>
                  <a:lnTo>
                    <a:pt x="35808" y="113509"/>
                  </a:lnTo>
                  <a:lnTo>
                    <a:pt x="20811" y="105265"/>
                  </a:lnTo>
                  <a:lnTo>
                    <a:pt x="18092" y="94127"/>
                  </a:lnTo>
                  <a:lnTo>
                    <a:pt x="4763" y="80271"/>
                  </a:lnTo>
                  <a:lnTo>
                    <a:pt x="24495" y="73606"/>
                  </a:lnTo>
                  <a:lnTo>
                    <a:pt x="39316" y="49401"/>
                  </a:lnTo>
                  <a:lnTo>
                    <a:pt x="50979" y="2484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4" name="Freeform: Shape 1639">
              <a:extLst>
                <a:ext uri="{FF2B5EF4-FFF2-40B4-BE49-F238E27FC236}">
                  <a16:creationId xmlns:a16="http://schemas.microsoft.com/office/drawing/2014/main" id="{BC098D64-8659-A54B-8C93-F1AD0CD3D65F}"/>
                </a:ext>
              </a:extLst>
            </p:cNvPr>
            <p:cNvSpPr/>
            <p:nvPr/>
          </p:nvSpPr>
          <p:spPr>
            <a:xfrm>
              <a:off x="8339205" y="4900013"/>
              <a:ext cx="41397" cy="41397"/>
            </a:xfrm>
            <a:custGeom>
              <a:avLst/>
              <a:gdLst>
                <a:gd name="connsiteX0" fmla="*/ 39052 w 50800"/>
                <a:gd name="connsiteY0" fmla="*/ 4763 h 50800"/>
                <a:gd name="connsiteX1" fmla="*/ 48875 w 50800"/>
                <a:gd name="connsiteY1" fmla="*/ 18531 h 50800"/>
                <a:gd name="connsiteX2" fmla="*/ 47384 w 50800"/>
                <a:gd name="connsiteY2" fmla="*/ 32914 h 50800"/>
                <a:gd name="connsiteX3" fmla="*/ 40368 w 50800"/>
                <a:gd name="connsiteY3" fmla="*/ 35983 h 50800"/>
                <a:gd name="connsiteX4" fmla="*/ 27301 w 50800"/>
                <a:gd name="connsiteY4" fmla="*/ 34405 h 50800"/>
                <a:gd name="connsiteX5" fmla="*/ 19759 w 50800"/>
                <a:gd name="connsiteY5" fmla="*/ 48349 h 50800"/>
                <a:gd name="connsiteX6" fmla="*/ 4763 w 50800"/>
                <a:gd name="connsiteY6" fmla="*/ 46419 h 50800"/>
                <a:gd name="connsiteX7" fmla="*/ 7043 w 50800"/>
                <a:gd name="connsiteY7" fmla="*/ 33001 h 50800"/>
                <a:gd name="connsiteX8" fmla="*/ 10463 w 50800"/>
                <a:gd name="connsiteY8" fmla="*/ 31160 h 50800"/>
                <a:gd name="connsiteX9" fmla="*/ 11340 w 50800"/>
                <a:gd name="connsiteY9" fmla="*/ 16602 h 50800"/>
                <a:gd name="connsiteX10" fmla="*/ 18443 w 50800"/>
                <a:gd name="connsiteY10" fmla="*/ 9761 h 50800"/>
                <a:gd name="connsiteX11" fmla="*/ 24407 w 50800"/>
                <a:gd name="connsiteY11" fmla="*/ 1230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" h="50800">
                  <a:moveTo>
                    <a:pt x="39052" y="4763"/>
                  </a:moveTo>
                  <a:lnTo>
                    <a:pt x="48875" y="18531"/>
                  </a:lnTo>
                  <a:lnTo>
                    <a:pt x="47384" y="32914"/>
                  </a:lnTo>
                  <a:lnTo>
                    <a:pt x="40368" y="35983"/>
                  </a:lnTo>
                  <a:lnTo>
                    <a:pt x="27301" y="34405"/>
                  </a:lnTo>
                  <a:lnTo>
                    <a:pt x="19759" y="48349"/>
                  </a:lnTo>
                  <a:lnTo>
                    <a:pt x="4763" y="46419"/>
                  </a:lnTo>
                  <a:lnTo>
                    <a:pt x="7043" y="33001"/>
                  </a:lnTo>
                  <a:lnTo>
                    <a:pt x="10463" y="31160"/>
                  </a:lnTo>
                  <a:lnTo>
                    <a:pt x="11340" y="16602"/>
                  </a:lnTo>
                  <a:lnTo>
                    <a:pt x="18443" y="9761"/>
                  </a:lnTo>
                  <a:lnTo>
                    <a:pt x="24407" y="123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5" name="Freeform: Shape 1640">
              <a:extLst>
                <a:ext uri="{FF2B5EF4-FFF2-40B4-BE49-F238E27FC236}">
                  <a16:creationId xmlns:a16="http://schemas.microsoft.com/office/drawing/2014/main" id="{F1935BE5-6D90-1B46-BFC6-B7F956DEE338}"/>
                </a:ext>
              </a:extLst>
            </p:cNvPr>
            <p:cNvSpPr/>
            <p:nvPr/>
          </p:nvSpPr>
          <p:spPr>
            <a:xfrm>
              <a:off x="8451619" y="4200300"/>
              <a:ext cx="424315" cy="351871"/>
            </a:xfrm>
            <a:custGeom>
              <a:avLst/>
              <a:gdLst>
                <a:gd name="connsiteX0" fmla="*/ 205066 w 520700"/>
                <a:gd name="connsiteY0" fmla="*/ 430802 h 431800"/>
                <a:gd name="connsiteX1" fmla="*/ 201909 w 520700"/>
                <a:gd name="connsiteY1" fmla="*/ 419927 h 431800"/>
                <a:gd name="connsiteX2" fmla="*/ 194455 w 520700"/>
                <a:gd name="connsiteY2" fmla="*/ 412210 h 431800"/>
                <a:gd name="connsiteX3" fmla="*/ 192525 w 520700"/>
                <a:gd name="connsiteY3" fmla="*/ 401949 h 431800"/>
                <a:gd name="connsiteX4" fmla="*/ 179897 w 520700"/>
                <a:gd name="connsiteY4" fmla="*/ 392829 h 431800"/>
                <a:gd name="connsiteX5" fmla="*/ 166742 w 520700"/>
                <a:gd name="connsiteY5" fmla="*/ 371255 h 431800"/>
                <a:gd name="connsiteX6" fmla="*/ 159813 w 520700"/>
                <a:gd name="connsiteY6" fmla="*/ 350119 h 431800"/>
                <a:gd name="connsiteX7" fmla="*/ 142800 w 520700"/>
                <a:gd name="connsiteY7" fmla="*/ 332229 h 431800"/>
                <a:gd name="connsiteX8" fmla="*/ 131838 w 520700"/>
                <a:gd name="connsiteY8" fmla="*/ 328019 h 431800"/>
                <a:gd name="connsiteX9" fmla="*/ 115526 w 520700"/>
                <a:gd name="connsiteY9" fmla="*/ 303025 h 431800"/>
                <a:gd name="connsiteX10" fmla="*/ 112719 w 520700"/>
                <a:gd name="connsiteY10" fmla="*/ 284784 h 431800"/>
                <a:gd name="connsiteX11" fmla="*/ 113772 w 520700"/>
                <a:gd name="connsiteY11" fmla="*/ 269086 h 431800"/>
                <a:gd name="connsiteX12" fmla="*/ 99652 w 520700"/>
                <a:gd name="connsiteY12" fmla="*/ 239619 h 431800"/>
                <a:gd name="connsiteX13" fmla="*/ 88164 w 520700"/>
                <a:gd name="connsiteY13" fmla="*/ 229183 h 431800"/>
                <a:gd name="connsiteX14" fmla="*/ 74834 w 520700"/>
                <a:gd name="connsiteY14" fmla="*/ 223658 h 431800"/>
                <a:gd name="connsiteX15" fmla="*/ 66765 w 520700"/>
                <a:gd name="connsiteY15" fmla="*/ 208223 h 431800"/>
                <a:gd name="connsiteX16" fmla="*/ 68081 w 520700"/>
                <a:gd name="connsiteY16" fmla="*/ 202172 h 431800"/>
                <a:gd name="connsiteX17" fmla="*/ 61240 w 520700"/>
                <a:gd name="connsiteY17" fmla="*/ 188140 h 431800"/>
                <a:gd name="connsiteX18" fmla="*/ 54049 w 520700"/>
                <a:gd name="connsiteY18" fmla="*/ 182089 h 431800"/>
                <a:gd name="connsiteX19" fmla="*/ 44490 w 520700"/>
                <a:gd name="connsiteY19" fmla="*/ 161743 h 431800"/>
                <a:gd name="connsiteX20" fmla="*/ 29494 w 520700"/>
                <a:gd name="connsiteY20" fmla="*/ 139643 h 431800"/>
                <a:gd name="connsiteX21" fmla="*/ 16953 w 520700"/>
                <a:gd name="connsiteY21" fmla="*/ 120700 h 431800"/>
                <a:gd name="connsiteX22" fmla="*/ 4763 w 520700"/>
                <a:gd name="connsiteY22" fmla="*/ 120788 h 431800"/>
                <a:gd name="connsiteX23" fmla="*/ 8533 w 520700"/>
                <a:gd name="connsiteY23" fmla="*/ 105528 h 431800"/>
                <a:gd name="connsiteX24" fmla="*/ 9674 w 520700"/>
                <a:gd name="connsiteY24" fmla="*/ 95793 h 431800"/>
                <a:gd name="connsiteX25" fmla="*/ 12656 w 520700"/>
                <a:gd name="connsiteY25" fmla="*/ 84568 h 431800"/>
                <a:gd name="connsiteX26" fmla="*/ 40017 w 520700"/>
                <a:gd name="connsiteY26" fmla="*/ 89041 h 431800"/>
                <a:gd name="connsiteX27" fmla="*/ 50716 w 520700"/>
                <a:gd name="connsiteY27" fmla="*/ 80446 h 431800"/>
                <a:gd name="connsiteX28" fmla="*/ 56593 w 520700"/>
                <a:gd name="connsiteY28" fmla="*/ 70273 h 431800"/>
                <a:gd name="connsiteX29" fmla="*/ 75360 w 520700"/>
                <a:gd name="connsiteY29" fmla="*/ 66415 h 431800"/>
                <a:gd name="connsiteX30" fmla="*/ 79394 w 520700"/>
                <a:gd name="connsiteY30" fmla="*/ 56855 h 431800"/>
                <a:gd name="connsiteX31" fmla="*/ 87550 w 520700"/>
                <a:gd name="connsiteY31" fmla="*/ 52120 h 431800"/>
                <a:gd name="connsiteX32" fmla="*/ 62994 w 520700"/>
                <a:gd name="connsiteY32" fmla="*/ 23530 h 431800"/>
                <a:gd name="connsiteX33" fmla="*/ 112281 w 520700"/>
                <a:gd name="connsiteY33" fmla="*/ 9060 h 431800"/>
                <a:gd name="connsiteX34" fmla="*/ 116929 w 520700"/>
                <a:gd name="connsiteY34" fmla="*/ 4763 h 431800"/>
                <a:gd name="connsiteX35" fmla="*/ 146571 w 520700"/>
                <a:gd name="connsiteY35" fmla="*/ 12568 h 431800"/>
                <a:gd name="connsiteX36" fmla="*/ 183229 w 520700"/>
                <a:gd name="connsiteY36" fmla="*/ 32651 h 431800"/>
                <a:gd name="connsiteX37" fmla="*/ 252511 w 520700"/>
                <a:gd name="connsiteY37" fmla="*/ 89567 h 431800"/>
                <a:gd name="connsiteX38" fmla="*/ 298202 w 520700"/>
                <a:gd name="connsiteY38" fmla="*/ 91847 h 431800"/>
                <a:gd name="connsiteX39" fmla="*/ 320127 w 520700"/>
                <a:gd name="connsiteY39" fmla="*/ 94566 h 431800"/>
                <a:gd name="connsiteX40" fmla="*/ 326266 w 520700"/>
                <a:gd name="connsiteY40" fmla="*/ 107808 h 431800"/>
                <a:gd name="connsiteX41" fmla="*/ 343630 w 520700"/>
                <a:gd name="connsiteY41" fmla="*/ 107107 h 431800"/>
                <a:gd name="connsiteX42" fmla="*/ 353277 w 520700"/>
                <a:gd name="connsiteY42" fmla="*/ 131048 h 431800"/>
                <a:gd name="connsiteX43" fmla="*/ 365379 w 520700"/>
                <a:gd name="connsiteY43" fmla="*/ 137275 h 431800"/>
                <a:gd name="connsiteX44" fmla="*/ 369589 w 520700"/>
                <a:gd name="connsiteY44" fmla="*/ 147009 h 431800"/>
                <a:gd name="connsiteX45" fmla="*/ 386339 w 520700"/>
                <a:gd name="connsiteY45" fmla="*/ 158498 h 431800"/>
                <a:gd name="connsiteX46" fmla="*/ 387830 w 520700"/>
                <a:gd name="connsiteY46" fmla="*/ 169811 h 431800"/>
                <a:gd name="connsiteX47" fmla="*/ 385374 w 520700"/>
                <a:gd name="connsiteY47" fmla="*/ 178844 h 431800"/>
                <a:gd name="connsiteX48" fmla="*/ 388531 w 520700"/>
                <a:gd name="connsiteY48" fmla="*/ 187965 h 431800"/>
                <a:gd name="connsiteX49" fmla="*/ 395547 w 520700"/>
                <a:gd name="connsiteY49" fmla="*/ 195594 h 431800"/>
                <a:gd name="connsiteX50" fmla="*/ 398880 w 520700"/>
                <a:gd name="connsiteY50" fmla="*/ 204452 h 431800"/>
                <a:gd name="connsiteX51" fmla="*/ 402563 w 520700"/>
                <a:gd name="connsiteY51" fmla="*/ 211029 h 431800"/>
                <a:gd name="connsiteX52" fmla="*/ 409930 w 520700"/>
                <a:gd name="connsiteY52" fmla="*/ 216379 h 431800"/>
                <a:gd name="connsiteX53" fmla="*/ 416771 w 520700"/>
                <a:gd name="connsiteY53" fmla="*/ 214450 h 431800"/>
                <a:gd name="connsiteX54" fmla="*/ 421418 w 520700"/>
                <a:gd name="connsiteY54" fmla="*/ 224710 h 431800"/>
                <a:gd name="connsiteX55" fmla="*/ 422383 w 520700"/>
                <a:gd name="connsiteY55" fmla="*/ 230937 h 431800"/>
                <a:gd name="connsiteX56" fmla="*/ 431855 w 520700"/>
                <a:gd name="connsiteY56" fmla="*/ 257948 h 431800"/>
                <a:gd name="connsiteX57" fmla="*/ 505697 w 520700"/>
                <a:gd name="connsiteY57" fmla="*/ 271278 h 431800"/>
                <a:gd name="connsiteX58" fmla="*/ 510696 w 520700"/>
                <a:gd name="connsiteY58" fmla="*/ 265666 h 431800"/>
                <a:gd name="connsiteX59" fmla="*/ 521921 w 520700"/>
                <a:gd name="connsiteY59" fmla="*/ 284433 h 431800"/>
                <a:gd name="connsiteX60" fmla="*/ 505522 w 520700"/>
                <a:gd name="connsiteY60" fmla="*/ 336789 h 431800"/>
                <a:gd name="connsiteX61" fmla="*/ 431767 w 520700"/>
                <a:gd name="connsiteY61" fmla="*/ 362748 h 431800"/>
                <a:gd name="connsiteX62" fmla="*/ 360906 w 520700"/>
                <a:gd name="connsiteY62" fmla="*/ 372658 h 431800"/>
                <a:gd name="connsiteX63" fmla="*/ 337929 w 520700"/>
                <a:gd name="connsiteY63" fmla="*/ 384234 h 431800"/>
                <a:gd name="connsiteX64" fmla="*/ 320302 w 520700"/>
                <a:gd name="connsiteY64" fmla="*/ 411158 h 431800"/>
                <a:gd name="connsiteX65" fmla="*/ 308814 w 520700"/>
                <a:gd name="connsiteY65" fmla="*/ 415367 h 431800"/>
                <a:gd name="connsiteX66" fmla="*/ 302675 w 520700"/>
                <a:gd name="connsiteY66" fmla="*/ 406860 h 431800"/>
                <a:gd name="connsiteX67" fmla="*/ 293291 w 520700"/>
                <a:gd name="connsiteY67" fmla="*/ 408176 h 431800"/>
                <a:gd name="connsiteX68" fmla="*/ 269524 w 520700"/>
                <a:gd name="connsiteY68" fmla="*/ 405633 h 431800"/>
                <a:gd name="connsiteX69" fmla="*/ 264965 w 520700"/>
                <a:gd name="connsiteY69" fmla="*/ 403001 h 431800"/>
                <a:gd name="connsiteX70" fmla="*/ 236638 w 520700"/>
                <a:gd name="connsiteY70" fmla="*/ 403615 h 431800"/>
                <a:gd name="connsiteX71" fmla="*/ 229972 w 520700"/>
                <a:gd name="connsiteY71" fmla="*/ 405983 h 431800"/>
                <a:gd name="connsiteX72" fmla="*/ 219887 w 520700"/>
                <a:gd name="connsiteY72" fmla="*/ 399318 h 431800"/>
                <a:gd name="connsiteX73" fmla="*/ 213310 w 520700"/>
                <a:gd name="connsiteY73" fmla="*/ 411859 h 431800"/>
                <a:gd name="connsiteX74" fmla="*/ 215853 w 520700"/>
                <a:gd name="connsiteY74" fmla="*/ 422646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20700" h="431800">
                  <a:moveTo>
                    <a:pt x="205066" y="430802"/>
                  </a:moveTo>
                  <a:lnTo>
                    <a:pt x="201909" y="419927"/>
                  </a:lnTo>
                  <a:lnTo>
                    <a:pt x="194455" y="412210"/>
                  </a:lnTo>
                  <a:lnTo>
                    <a:pt x="192525" y="401949"/>
                  </a:lnTo>
                  <a:lnTo>
                    <a:pt x="179897" y="392829"/>
                  </a:lnTo>
                  <a:lnTo>
                    <a:pt x="166742" y="371255"/>
                  </a:lnTo>
                  <a:lnTo>
                    <a:pt x="159813" y="350119"/>
                  </a:lnTo>
                  <a:lnTo>
                    <a:pt x="142800" y="332229"/>
                  </a:lnTo>
                  <a:lnTo>
                    <a:pt x="131838" y="328019"/>
                  </a:lnTo>
                  <a:lnTo>
                    <a:pt x="115526" y="303025"/>
                  </a:lnTo>
                  <a:lnTo>
                    <a:pt x="112719" y="284784"/>
                  </a:lnTo>
                  <a:lnTo>
                    <a:pt x="113772" y="269086"/>
                  </a:lnTo>
                  <a:lnTo>
                    <a:pt x="99652" y="239619"/>
                  </a:lnTo>
                  <a:lnTo>
                    <a:pt x="88164" y="229183"/>
                  </a:lnTo>
                  <a:lnTo>
                    <a:pt x="74834" y="223658"/>
                  </a:lnTo>
                  <a:lnTo>
                    <a:pt x="66765" y="208223"/>
                  </a:lnTo>
                  <a:lnTo>
                    <a:pt x="68081" y="202172"/>
                  </a:lnTo>
                  <a:lnTo>
                    <a:pt x="61240" y="188140"/>
                  </a:lnTo>
                  <a:lnTo>
                    <a:pt x="54049" y="182089"/>
                  </a:lnTo>
                  <a:lnTo>
                    <a:pt x="44490" y="161743"/>
                  </a:lnTo>
                  <a:lnTo>
                    <a:pt x="29494" y="139643"/>
                  </a:lnTo>
                  <a:lnTo>
                    <a:pt x="16953" y="120700"/>
                  </a:lnTo>
                  <a:lnTo>
                    <a:pt x="4763" y="120788"/>
                  </a:lnTo>
                  <a:lnTo>
                    <a:pt x="8533" y="105528"/>
                  </a:lnTo>
                  <a:lnTo>
                    <a:pt x="9674" y="95793"/>
                  </a:lnTo>
                  <a:lnTo>
                    <a:pt x="12656" y="84568"/>
                  </a:lnTo>
                  <a:lnTo>
                    <a:pt x="40017" y="89041"/>
                  </a:lnTo>
                  <a:lnTo>
                    <a:pt x="50716" y="80446"/>
                  </a:lnTo>
                  <a:lnTo>
                    <a:pt x="56593" y="70273"/>
                  </a:lnTo>
                  <a:lnTo>
                    <a:pt x="75360" y="66415"/>
                  </a:lnTo>
                  <a:lnTo>
                    <a:pt x="79394" y="56855"/>
                  </a:lnTo>
                  <a:lnTo>
                    <a:pt x="87550" y="52120"/>
                  </a:lnTo>
                  <a:lnTo>
                    <a:pt x="62994" y="23530"/>
                  </a:lnTo>
                  <a:lnTo>
                    <a:pt x="112281" y="9060"/>
                  </a:lnTo>
                  <a:lnTo>
                    <a:pt x="116929" y="4763"/>
                  </a:lnTo>
                  <a:lnTo>
                    <a:pt x="146571" y="12568"/>
                  </a:lnTo>
                  <a:lnTo>
                    <a:pt x="183229" y="32651"/>
                  </a:lnTo>
                  <a:lnTo>
                    <a:pt x="252511" y="89567"/>
                  </a:lnTo>
                  <a:lnTo>
                    <a:pt x="298202" y="91847"/>
                  </a:lnTo>
                  <a:lnTo>
                    <a:pt x="320127" y="94566"/>
                  </a:lnTo>
                  <a:lnTo>
                    <a:pt x="326266" y="107808"/>
                  </a:lnTo>
                  <a:lnTo>
                    <a:pt x="343630" y="107107"/>
                  </a:lnTo>
                  <a:lnTo>
                    <a:pt x="353277" y="131048"/>
                  </a:lnTo>
                  <a:lnTo>
                    <a:pt x="365379" y="137275"/>
                  </a:lnTo>
                  <a:lnTo>
                    <a:pt x="369589" y="147009"/>
                  </a:lnTo>
                  <a:lnTo>
                    <a:pt x="386339" y="158498"/>
                  </a:lnTo>
                  <a:lnTo>
                    <a:pt x="387830" y="169811"/>
                  </a:lnTo>
                  <a:lnTo>
                    <a:pt x="385374" y="178844"/>
                  </a:lnTo>
                  <a:lnTo>
                    <a:pt x="388531" y="187965"/>
                  </a:lnTo>
                  <a:lnTo>
                    <a:pt x="395547" y="195594"/>
                  </a:lnTo>
                  <a:lnTo>
                    <a:pt x="398880" y="204452"/>
                  </a:lnTo>
                  <a:lnTo>
                    <a:pt x="402563" y="211029"/>
                  </a:lnTo>
                  <a:lnTo>
                    <a:pt x="409930" y="216379"/>
                  </a:lnTo>
                  <a:lnTo>
                    <a:pt x="416771" y="214450"/>
                  </a:lnTo>
                  <a:lnTo>
                    <a:pt x="421418" y="224710"/>
                  </a:lnTo>
                  <a:lnTo>
                    <a:pt x="422383" y="230937"/>
                  </a:lnTo>
                  <a:lnTo>
                    <a:pt x="431855" y="257948"/>
                  </a:lnTo>
                  <a:lnTo>
                    <a:pt x="505697" y="271278"/>
                  </a:lnTo>
                  <a:lnTo>
                    <a:pt x="510696" y="265666"/>
                  </a:lnTo>
                  <a:lnTo>
                    <a:pt x="521921" y="284433"/>
                  </a:lnTo>
                  <a:lnTo>
                    <a:pt x="505522" y="336789"/>
                  </a:lnTo>
                  <a:lnTo>
                    <a:pt x="431767" y="362748"/>
                  </a:lnTo>
                  <a:lnTo>
                    <a:pt x="360906" y="372658"/>
                  </a:lnTo>
                  <a:lnTo>
                    <a:pt x="337929" y="384234"/>
                  </a:lnTo>
                  <a:lnTo>
                    <a:pt x="320302" y="411158"/>
                  </a:lnTo>
                  <a:lnTo>
                    <a:pt x="308814" y="415367"/>
                  </a:lnTo>
                  <a:lnTo>
                    <a:pt x="302675" y="406860"/>
                  </a:lnTo>
                  <a:lnTo>
                    <a:pt x="293291" y="408176"/>
                  </a:lnTo>
                  <a:lnTo>
                    <a:pt x="269524" y="405633"/>
                  </a:lnTo>
                  <a:lnTo>
                    <a:pt x="264965" y="403001"/>
                  </a:lnTo>
                  <a:lnTo>
                    <a:pt x="236638" y="403615"/>
                  </a:lnTo>
                  <a:lnTo>
                    <a:pt x="229972" y="405983"/>
                  </a:lnTo>
                  <a:lnTo>
                    <a:pt x="219887" y="399318"/>
                  </a:lnTo>
                  <a:lnTo>
                    <a:pt x="213310" y="411859"/>
                  </a:lnTo>
                  <a:lnTo>
                    <a:pt x="215853" y="42264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6" name="Freeform: Shape 1641">
              <a:extLst>
                <a:ext uri="{FF2B5EF4-FFF2-40B4-BE49-F238E27FC236}">
                  <a16:creationId xmlns:a16="http://schemas.microsoft.com/office/drawing/2014/main" id="{0ABE0679-A98B-DD42-BB27-E1F9D9D04F91}"/>
                </a:ext>
              </a:extLst>
            </p:cNvPr>
            <p:cNvSpPr/>
            <p:nvPr/>
          </p:nvSpPr>
          <p:spPr>
            <a:xfrm>
              <a:off x="10893363" y="5009069"/>
              <a:ext cx="124190" cy="87968"/>
            </a:xfrm>
            <a:custGeom>
              <a:avLst/>
              <a:gdLst>
                <a:gd name="connsiteX0" fmla="*/ 143151 w 152400"/>
                <a:gd name="connsiteY0" fmla="*/ 100705 h 107950"/>
                <a:gd name="connsiteX1" fmla="*/ 149991 w 152400"/>
                <a:gd name="connsiteY1" fmla="*/ 109212 h 107950"/>
                <a:gd name="connsiteX2" fmla="*/ 132802 w 152400"/>
                <a:gd name="connsiteY2" fmla="*/ 109036 h 107950"/>
                <a:gd name="connsiteX3" fmla="*/ 123418 w 152400"/>
                <a:gd name="connsiteY3" fmla="*/ 93776 h 107950"/>
                <a:gd name="connsiteX4" fmla="*/ 138064 w 152400"/>
                <a:gd name="connsiteY4" fmla="*/ 99828 h 107950"/>
                <a:gd name="connsiteX5" fmla="*/ 143151 w 152400"/>
                <a:gd name="connsiteY5" fmla="*/ 100705 h 107950"/>
                <a:gd name="connsiteX6" fmla="*/ 112018 w 152400"/>
                <a:gd name="connsiteY6" fmla="*/ 85533 h 107950"/>
                <a:gd name="connsiteX7" fmla="*/ 102458 w 152400"/>
                <a:gd name="connsiteY7" fmla="*/ 86059 h 107950"/>
                <a:gd name="connsiteX8" fmla="*/ 87374 w 152400"/>
                <a:gd name="connsiteY8" fmla="*/ 83516 h 107950"/>
                <a:gd name="connsiteX9" fmla="*/ 82200 w 152400"/>
                <a:gd name="connsiteY9" fmla="*/ 79657 h 107950"/>
                <a:gd name="connsiteX10" fmla="*/ 83778 w 152400"/>
                <a:gd name="connsiteY10" fmla="*/ 69835 h 107950"/>
                <a:gd name="connsiteX11" fmla="*/ 100003 w 152400"/>
                <a:gd name="connsiteY11" fmla="*/ 73694 h 107950"/>
                <a:gd name="connsiteX12" fmla="*/ 107983 w 152400"/>
                <a:gd name="connsiteY12" fmla="*/ 78868 h 107950"/>
                <a:gd name="connsiteX13" fmla="*/ 112018 w 152400"/>
                <a:gd name="connsiteY13" fmla="*/ 85533 h 107950"/>
                <a:gd name="connsiteX14" fmla="*/ 132364 w 152400"/>
                <a:gd name="connsiteY14" fmla="*/ 78780 h 107950"/>
                <a:gd name="connsiteX15" fmla="*/ 128680 w 152400"/>
                <a:gd name="connsiteY15" fmla="*/ 83340 h 107950"/>
                <a:gd name="connsiteX16" fmla="*/ 110439 w 152400"/>
                <a:gd name="connsiteY16" fmla="*/ 61854 h 107950"/>
                <a:gd name="connsiteX17" fmla="*/ 105352 w 152400"/>
                <a:gd name="connsiteY17" fmla="*/ 47121 h 107950"/>
                <a:gd name="connsiteX18" fmla="*/ 113684 w 152400"/>
                <a:gd name="connsiteY18" fmla="*/ 47121 h 107950"/>
                <a:gd name="connsiteX19" fmla="*/ 122542 w 152400"/>
                <a:gd name="connsiteY19" fmla="*/ 66853 h 107950"/>
                <a:gd name="connsiteX20" fmla="*/ 132364 w 152400"/>
                <a:gd name="connsiteY20" fmla="*/ 78780 h 107950"/>
                <a:gd name="connsiteX21" fmla="*/ 87988 w 152400"/>
                <a:gd name="connsiteY21" fmla="*/ 47559 h 107950"/>
                <a:gd name="connsiteX22" fmla="*/ 89041 w 152400"/>
                <a:gd name="connsiteY22" fmla="*/ 52558 h 107950"/>
                <a:gd name="connsiteX23" fmla="*/ 69747 w 152400"/>
                <a:gd name="connsiteY23" fmla="*/ 42122 h 107950"/>
                <a:gd name="connsiteX24" fmla="*/ 56242 w 152400"/>
                <a:gd name="connsiteY24" fmla="*/ 33265 h 107950"/>
                <a:gd name="connsiteX25" fmla="*/ 47033 w 152400"/>
                <a:gd name="connsiteY25" fmla="*/ 25021 h 107950"/>
                <a:gd name="connsiteX26" fmla="*/ 50716 w 152400"/>
                <a:gd name="connsiteY26" fmla="*/ 22478 h 107950"/>
                <a:gd name="connsiteX27" fmla="*/ 62029 w 152400"/>
                <a:gd name="connsiteY27" fmla="*/ 28353 h 107950"/>
                <a:gd name="connsiteX28" fmla="*/ 82200 w 152400"/>
                <a:gd name="connsiteY28" fmla="*/ 39667 h 107950"/>
                <a:gd name="connsiteX29" fmla="*/ 87988 w 152400"/>
                <a:gd name="connsiteY29" fmla="*/ 47559 h 107950"/>
                <a:gd name="connsiteX30" fmla="*/ 30545 w 152400"/>
                <a:gd name="connsiteY30" fmla="*/ 23179 h 107950"/>
                <a:gd name="connsiteX31" fmla="*/ 25634 w 152400"/>
                <a:gd name="connsiteY31" fmla="*/ 24582 h 107950"/>
                <a:gd name="connsiteX32" fmla="*/ 14848 w 152400"/>
                <a:gd name="connsiteY32" fmla="*/ 18970 h 107950"/>
                <a:gd name="connsiteX33" fmla="*/ 4763 w 152400"/>
                <a:gd name="connsiteY33" fmla="*/ 8884 h 107950"/>
                <a:gd name="connsiteX34" fmla="*/ 5990 w 152400"/>
                <a:gd name="connsiteY34" fmla="*/ 4763 h 107950"/>
                <a:gd name="connsiteX35" fmla="*/ 20636 w 152400"/>
                <a:gd name="connsiteY35" fmla="*/ 15111 h 107950"/>
                <a:gd name="connsiteX36" fmla="*/ 30545 w 152400"/>
                <a:gd name="connsiteY36" fmla="*/ 2317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2400" h="107950">
                  <a:moveTo>
                    <a:pt x="143151" y="100705"/>
                  </a:moveTo>
                  <a:lnTo>
                    <a:pt x="149991" y="109212"/>
                  </a:lnTo>
                  <a:lnTo>
                    <a:pt x="132802" y="109036"/>
                  </a:lnTo>
                  <a:lnTo>
                    <a:pt x="123418" y="93776"/>
                  </a:lnTo>
                  <a:lnTo>
                    <a:pt x="138064" y="99828"/>
                  </a:lnTo>
                  <a:lnTo>
                    <a:pt x="143151" y="100705"/>
                  </a:lnTo>
                  <a:close/>
                  <a:moveTo>
                    <a:pt x="112018" y="85533"/>
                  </a:moveTo>
                  <a:lnTo>
                    <a:pt x="102458" y="86059"/>
                  </a:lnTo>
                  <a:lnTo>
                    <a:pt x="87374" y="83516"/>
                  </a:lnTo>
                  <a:lnTo>
                    <a:pt x="82200" y="79657"/>
                  </a:lnTo>
                  <a:lnTo>
                    <a:pt x="83778" y="69835"/>
                  </a:lnTo>
                  <a:lnTo>
                    <a:pt x="100003" y="73694"/>
                  </a:lnTo>
                  <a:lnTo>
                    <a:pt x="107983" y="78868"/>
                  </a:lnTo>
                  <a:lnTo>
                    <a:pt x="112018" y="85533"/>
                  </a:lnTo>
                  <a:close/>
                  <a:moveTo>
                    <a:pt x="132364" y="78780"/>
                  </a:moveTo>
                  <a:lnTo>
                    <a:pt x="128680" y="83340"/>
                  </a:lnTo>
                  <a:lnTo>
                    <a:pt x="110439" y="61854"/>
                  </a:lnTo>
                  <a:lnTo>
                    <a:pt x="105352" y="47121"/>
                  </a:lnTo>
                  <a:lnTo>
                    <a:pt x="113684" y="47121"/>
                  </a:lnTo>
                  <a:lnTo>
                    <a:pt x="122542" y="66853"/>
                  </a:lnTo>
                  <a:lnTo>
                    <a:pt x="132364" y="78780"/>
                  </a:lnTo>
                  <a:close/>
                  <a:moveTo>
                    <a:pt x="87988" y="47559"/>
                  </a:moveTo>
                  <a:lnTo>
                    <a:pt x="89041" y="52558"/>
                  </a:lnTo>
                  <a:lnTo>
                    <a:pt x="69747" y="42122"/>
                  </a:lnTo>
                  <a:lnTo>
                    <a:pt x="56242" y="33265"/>
                  </a:lnTo>
                  <a:lnTo>
                    <a:pt x="47033" y="25021"/>
                  </a:lnTo>
                  <a:lnTo>
                    <a:pt x="50716" y="22478"/>
                  </a:lnTo>
                  <a:lnTo>
                    <a:pt x="62029" y="28353"/>
                  </a:lnTo>
                  <a:lnTo>
                    <a:pt x="82200" y="39667"/>
                  </a:lnTo>
                  <a:lnTo>
                    <a:pt x="87988" y="47559"/>
                  </a:lnTo>
                  <a:close/>
                  <a:moveTo>
                    <a:pt x="30545" y="23179"/>
                  </a:moveTo>
                  <a:lnTo>
                    <a:pt x="25634" y="24582"/>
                  </a:lnTo>
                  <a:lnTo>
                    <a:pt x="14848" y="18970"/>
                  </a:lnTo>
                  <a:lnTo>
                    <a:pt x="4763" y="8884"/>
                  </a:lnTo>
                  <a:lnTo>
                    <a:pt x="5990" y="4763"/>
                  </a:lnTo>
                  <a:lnTo>
                    <a:pt x="20636" y="15111"/>
                  </a:lnTo>
                  <a:lnTo>
                    <a:pt x="30545" y="2317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7" name="Freeform: Shape 1642">
              <a:extLst>
                <a:ext uri="{FF2B5EF4-FFF2-40B4-BE49-F238E27FC236}">
                  <a16:creationId xmlns:a16="http://schemas.microsoft.com/office/drawing/2014/main" id="{D9878092-8B73-3542-A4A3-8D3BBA981699}"/>
                </a:ext>
              </a:extLst>
            </p:cNvPr>
            <p:cNvSpPr/>
            <p:nvPr/>
          </p:nvSpPr>
          <p:spPr>
            <a:xfrm>
              <a:off x="8032119" y="3817748"/>
              <a:ext cx="62095" cy="46571"/>
            </a:xfrm>
            <a:custGeom>
              <a:avLst/>
              <a:gdLst>
                <a:gd name="connsiteX0" fmla="*/ 7394 w 76200"/>
                <a:gd name="connsiteY0" fmla="*/ 17041 h 57150"/>
                <a:gd name="connsiteX1" fmla="*/ 27740 w 76200"/>
                <a:gd name="connsiteY1" fmla="*/ 19759 h 57150"/>
                <a:gd name="connsiteX2" fmla="*/ 40193 w 76200"/>
                <a:gd name="connsiteY2" fmla="*/ 11691 h 57150"/>
                <a:gd name="connsiteX3" fmla="*/ 61679 w 76200"/>
                <a:gd name="connsiteY3" fmla="*/ 10814 h 57150"/>
                <a:gd name="connsiteX4" fmla="*/ 66327 w 76200"/>
                <a:gd name="connsiteY4" fmla="*/ 4763 h 57150"/>
                <a:gd name="connsiteX5" fmla="*/ 70449 w 76200"/>
                <a:gd name="connsiteY5" fmla="*/ 5201 h 57150"/>
                <a:gd name="connsiteX6" fmla="*/ 75272 w 76200"/>
                <a:gd name="connsiteY6" fmla="*/ 17216 h 57150"/>
                <a:gd name="connsiteX7" fmla="*/ 55715 w 76200"/>
                <a:gd name="connsiteY7" fmla="*/ 26687 h 57150"/>
                <a:gd name="connsiteX8" fmla="*/ 53260 w 76200"/>
                <a:gd name="connsiteY8" fmla="*/ 40895 h 57150"/>
                <a:gd name="connsiteX9" fmla="*/ 44753 w 76200"/>
                <a:gd name="connsiteY9" fmla="*/ 44490 h 57150"/>
                <a:gd name="connsiteX10" fmla="*/ 44841 w 76200"/>
                <a:gd name="connsiteY10" fmla="*/ 54312 h 57150"/>
                <a:gd name="connsiteX11" fmla="*/ 35194 w 76200"/>
                <a:gd name="connsiteY11" fmla="*/ 53611 h 57150"/>
                <a:gd name="connsiteX12" fmla="*/ 26863 w 76200"/>
                <a:gd name="connsiteY12" fmla="*/ 47910 h 57150"/>
                <a:gd name="connsiteX13" fmla="*/ 22302 w 76200"/>
                <a:gd name="connsiteY13" fmla="*/ 53874 h 57150"/>
                <a:gd name="connsiteX14" fmla="*/ 5201 w 76200"/>
                <a:gd name="connsiteY14" fmla="*/ 52646 h 57150"/>
                <a:gd name="connsiteX15" fmla="*/ 10639 w 76200"/>
                <a:gd name="connsiteY15" fmla="*/ 49489 h 57150"/>
                <a:gd name="connsiteX16" fmla="*/ 4763 w 76200"/>
                <a:gd name="connsiteY16" fmla="*/ 344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57150">
                  <a:moveTo>
                    <a:pt x="7394" y="17041"/>
                  </a:moveTo>
                  <a:lnTo>
                    <a:pt x="27740" y="19759"/>
                  </a:lnTo>
                  <a:lnTo>
                    <a:pt x="40193" y="11691"/>
                  </a:lnTo>
                  <a:lnTo>
                    <a:pt x="61679" y="10814"/>
                  </a:lnTo>
                  <a:lnTo>
                    <a:pt x="66327" y="4763"/>
                  </a:lnTo>
                  <a:lnTo>
                    <a:pt x="70449" y="5201"/>
                  </a:lnTo>
                  <a:lnTo>
                    <a:pt x="75272" y="17216"/>
                  </a:lnTo>
                  <a:lnTo>
                    <a:pt x="55715" y="26687"/>
                  </a:lnTo>
                  <a:lnTo>
                    <a:pt x="53260" y="40895"/>
                  </a:lnTo>
                  <a:lnTo>
                    <a:pt x="44753" y="44490"/>
                  </a:lnTo>
                  <a:lnTo>
                    <a:pt x="44841" y="54312"/>
                  </a:lnTo>
                  <a:lnTo>
                    <a:pt x="35194" y="53611"/>
                  </a:lnTo>
                  <a:lnTo>
                    <a:pt x="26863" y="47910"/>
                  </a:lnTo>
                  <a:lnTo>
                    <a:pt x="22302" y="53874"/>
                  </a:lnTo>
                  <a:lnTo>
                    <a:pt x="5201" y="52646"/>
                  </a:lnTo>
                  <a:lnTo>
                    <a:pt x="10639" y="49489"/>
                  </a:lnTo>
                  <a:lnTo>
                    <a:pt x="4763" y="344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8" name="Freeform: Shape 1643">
              <a:extLst>
                <a:ext uri="{FF2B5EF4-FFF2-40B4-BE49-F238E27FC236}">
                  <a16:creationId xmlns:a16="http://schemas.microsoft.com/office/drawing/2014/main" id="{90989DAE-E2EC-1041-A778-66B2431F7E51}"/>
                </a:ext>
              </a:extLst>
            </p:cNvPr>
            <p:cNvSpPr/>
            <p:nvPr/>
          </p:nvSpPr>
          <p:spPr>
            <a:xfrm>
              <a:off x="7966944" y="2009684"/>
              <a:ext cx="346696" cy="408791"/>
            </a:xfrm>
            <a:custGeom>
              <a:avLst/>
              <a:gdLst>
                <a:gd name="connsiteX0" fmla="*/ 355908 w 425450"/>
                <a:gd name="connsiteY0" fmla="*/ 376429 h 501650"/>
                <a:gd name="connsiteX1" fmla="*/ 301008 w 425450"/>
                <a:gd name="connsiteY1" fmla="*/ 423435 h 501650"/>
                <a:gd name="connsiteX2" fmla="*/ 257597 w 425450"/>
                <a:gd name="connsiteY2" fmla="*/ 396950 h 501650"/>
                <a:gd name="connsiteX3" fmla="*/ 274611 w 425450"/>
                <a:gd name="connsiteY3" fmla="*/ 366958 h 501650"/>
                <a:gd name="connsiteX4" fmla="*/ 259790 w 425450"/>
                <a:gd name="connsiteY4" fmla="*/ 328896 h 501650"/>
                <a:gd name="connsiteX5" fmla="*/ 310743 w 425450"/>
                <a:gd name="connsiteY5" fmla="*/ 304516 h 501650"/>
                <a:gd name="connsiteX6" fmla="*/ 320477 w 425450"/>
                <a:gd name="connsiteY6" fmla="*/ 349944 h 501650"/>
                <a:gd name="connsiteX7" fmla="*/ 355908 w 425450"/>
                <a:gd name="connsiteY7" fmla="*/ 376429 h 501650"/>
                <a:gd name="connsiteX8" fmla="*/ 196735 w 425450"/>
                <a:gd name="connsiteY8" fmla="*/ 142449 h 501650"/>
                <a:gd name="connsiteX9" fmla="*/ 277680 w 425450"/>
                <a:gd name="connsiteY9" fmla="*/ 241461 h 501650"/>
                <a:gd name="connsiteX10" fmla="*/ 215765 w 425450"/>
                <a:gd name="connsiteY10" fmla="*/ 291098 h 501650"/>
                <a:gd name="connsiteX11" fmla="*/ 202084 w 425450"/>
                <a:gd name="connsiteY11" fmla="*/ 379586 h 501650"/>
                <a:gd name="connsiteX12" fmla="*/ 180510 w 425450"/>
                <a:gd name="connsiteY12" fmla="*/ 401423 h 501650"/>
                <a:gd name="connsiteX13" fmla="*/ 168846 w 425450"/>
                <a:gd name="connsiteY13" fmla="*/ 493594 h 501650"/>
                <a:gd name="connsiteX14" fmla="*/ 139204 w 425450"/>
                <a:gd name="connsiteY14" fmla="*/ 497804 h 501650"/>
                <a:gd name="connsiteX15" fmla="*/ 86322 w 425450"/>
                <a:gd name="connsiteY15" fmla="*/ 430802 h 501650"/>
                <a:gd name="connsiteX16" fmla="*/ 108598 w 425450"/>
                <a:gd name="connsiteY16" fmla="*/ 390285 h 501650"/>
                <a:gd name="connsiteX17" fmla="*/ 71764 w 425450"/>
                <a:gd name="connsiteY17" fmla="*/ 356434 h 501650"/>
                <a:gd name="connsiteX18" fmla="*/ 23881 w 425450"/>
                <a:gd name="connsiteY18" fmla="*/ 252774 h 501650"/>
                <a:gd name="connsiteX19" fmla="*/ 4763 w 425450"/>
                <a:gd name="connsiteY19" fmla="*/ 149377 h 501650"/>
                <a:gd name="connsiteX20" fmla="*/ 71764 w 425450"/>
                <a:gd name="connsiteY20" fmla="*/ 99477 h 501650"/>
                <a:gd name="connsiteX21" fmla="*/ 85269 w 425450"/>
                <a:gd name="connsiteY21" fmla="*/ 148237 h 501650"/>
                <a:gd name="connsiteX22" fmla="*/ 120262 w 425450"/>
                <a:gd name="connsiteY22" fmla="*/ 146308 h 501650"/>
                <a:gd name="connsiteX23" fmla="*/ 129558 w 425450"/>
                <a:gd name="connsiteY23" fmla="*/ 98688 h 501650"/>
                <a:gd name="connsiteX24" fmla="*/ 165689 w 425450"/>
                <a:gd name="connsiteY24" fmla="*/ 93777 h 501650"/>
                <a:gd name="connsiteX25" fmla="*/ 196735 w 425450"/>
                <a:gd name="connsiteY25" fmla="*/ 142449 h 501650"/>
                <a:gd name="connsiteX26" fmla="*/ 373622 w 425450"/>
                <a:gd name="connsiteY26" fmla="*/ 41947 h 501650"/>
                <a:gd name="connsiteX27" fmla="*/ 421857 w 425450"/>
                <a:gd name="connsiteY27" fmla="*/ 92812 h 501650"/>
                <a:gd name="connsiteX28" fmla="*/ 385374 w 425450"/>
                <a:gd name="connsiteY28" fmla="*/ 167531 h 501650"/>
                <a:gd name="connsiteX29" fmla="*/ 314075 w 425450"/>
                <a:gd name="connsiteY29" fmla="*/ 183404 h 501650"/>
                <a:gd name="connsiteX30" fmla="*/ 241548 w 425450"/>
                <a:gd name="connsiteY30" fmla="*/ 160954 h 501650"/>
                <a:gd name="connsiteX31" fmla="*/ 237163 w 425450"/>
                <a:gd name="connsiteY31" fmla="*/ 123068 h 501650"/>
                <a:gd name="connsiteX32" fmla="*/ 201909 w 425450"/>
                <a:gd name="connsiteY32" fmla="*/ 120612 h 501650"/>
                <a:gd name="connsiteX33" fmla="*/ 174985 w 425450"/>
                <a:gd name="connsiteY33" fmla="*/ 55014 h 501650"/>
                <a:gd name="connsiteX34" fmla="*/ 250932 w 425450"/>
                <a:gd name="connsiteY34" fmla="*/ 13620 h 501650"/>
                <a:gd name="connsiteX35" fmla="*/ 286626 w 425450"/>
                <a:gd name="connsiteY35" fmla="*/ 49401 h 501650"/>
                <a:gd name="connsiteX36" fmla="*/ 311532 w 425450"/>
                <a:gd name="connsiteY36" fmla="*/ 4763 h 501650"/>
                <a:gd name="connsiteX37" fmla="*/ 373622 w 425450"/>
                <a:gd name="connsiteY37" fmla="*/ 41947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25450" h="501650">
                  <a:moveTo>
                    <a:pt x="355908" y="376429"/>
                  </a:moveTo>
                  <a:lnTo>
                    <a:pt x="301008" y="423435"/>
                  </a:lnTo>
                  <a:lnTo>
                    <a:pt x="257597" y="396950"/>
                  </a:lnTo>
                  <a:lnTo>
                    <a:pt x="274611" y="366958"/>
                  </a:lnTo>
                  <a:lnTo>
                    <a:pt x="259790" y="328896"/>
                  </a:lnTo>
                  <a:lnTo>
                    <a:pt x="310743" y="304516"/>
                  </a:lnTo>
                  <a:lnTo>
                    <a:pt x="320477" y="349944"/>
                  </a:lnTo>
                  <a:lnTo>
                    <a:pt x="355908" y="376429"/>
                  </a:lnTo>
                  <a:close/>
                  <a:moveTo>
                    <a:pt x="196735" y="142449"/>
                  </a:moveTo>
                  <a:lnTo>
                    <a:pt x="277680" y="241461"/>
                  </a:lnTo>
                  <a:lnTo>
                    <a:pt x="215765" y="291098"/>
                  </a:lnTo>
                  <a:lnTo>
                    <a:pt x="202084" y="379586"/>
                  </a:lnTo>
                  <a:lnTo>
                    <a:pt x="180510" y="401423"/>
                  </a:lnTo>
                  <a:lnTo>
                    <a:pt x="168846" y="493594"/>
                  </a:lnTo>
                  <a:lnTo>
                    <a:pt x="139204" y="497804"/>
                  </a:lnTo>
                  <a:lnTo>
                    <a:pt x="86322" y="430802"/>
                  </a:lnTo>
                  <a:lnTo>
                    <a:pt x="108598" y="390285"/>
                  </a:lnTo>
                  <a:lnTo>
                    <a:pt x="71764" y="356434"/>
                  </a:lnTo>
                  <a:lnTo>
                    <a:pt x="23881" y="252774"/>
                  </a:lnTo>
                  <a:lnTo>
                    <a:pt x="4763" y="149377"/>
                  </a:lnTo>
                  <a:lnTo>
                    <a:pt x="71764" y="99477"/>
                  </a:lnTo>
                  <a:lnTo>
                    <a:pt x="85269" y="148237"/>
                  </a:lnTo>
                  <a:lnTo>
                    <a:pt x="120262" y="146308"/>
                  </a:lnTo>
                  <a:lnTo>
                    <a:pt x="129558" y="98688"/>
                  </a:lnTo>
                  <a:lnTo>
                    <a:pt x="165689" y="93777"/>
                  </a:lnTo>
                  <a:lnTo>
                    <a:pt x="196735" y="142449"/>
                  </a:lnTo>
                  <a:close/>
                  <a:moveTo>
                    <a:pt x="373622" y="41947"/>
                  </a:moveTo>
                  <a:lnTo>
                    <a:pt x="421857" y="92812"/>
                  </a:lnTo>
                  <a:lnTo>
                    <a:pt x="385374" y="167531"/>
                  </a:lnTo>
                  <a:lnTo>
                    <a:pt x="314075" y="183404"/>
                  </a:lnTo>
                  <a:lnTo>
                    <a:pt x="241548" y="160954"/>
                  </a:lnTo>
                  <a:lnTo>
                    <a:pt x="237163" y="123068"/>
                  </a:lnTo>
                  <a:lnTo>
                    <a:pt x="201909" y="120612"/>
                  </a:lnTo>
                  <a:lnTo>
                    <a:pt x="174985" y="55014"/>
                  </a:lnTo>
                  <a:lnTo>
                    <a:pt x="250932" y="13620"/>
                  </a:lnTo>
                  <a:lnTo>
                    <a:pt x="286626" y="49401"/>
                  </a:lnTo>
                  <a:lnTo>
                    <a:pt x="311532" y="4763"/>
                  </a:lnTo>
                  <a:lnTo>
                    <a:pt x="373622" y="419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9" name="Freeform: Shape 1644">
              <a:extLst>
                <a:ext uri="{FF2B5EF4-FFF2-40B4-BE49-F238E27FC236}">
                  <a16:creationId xmlns:a16="http://schemas.microsoft.com/office/drawing/2014/main" id="{52B8F544-7A03-BF40-B7F3-6BDEE47FCDFE}"/>
                </a:ext>
              </a:extLst>
            </p:cNvPr>
            <p:cNvSpPr/>
            <p:nvPr/>
          </p:nvSpPr>
          <p:spPr>
            <a:xfrm>
              <a:off x="8095867" y="3736206"/>
              <a:ext cx="119015" cy="62095"/>
            </a:xfrm>
            <a:custGeom>
              <a:avLst/>
              <a:gdLst>
                <a:gd name="connsiteX0" fmla="*/ 53260 w 146050"/>
                <a:gd name="connsiteY0" fmla="*/ 7569 h 76200"/>
                <a:gd name="connsiteX1" fmla="*/ 54663 w 146050"/>
                <a:gd name="connsiteY1" fmla="*/ 9849 h 76200"/>
                <a:gd name="connsiteX2" fmla="*/ 64836 w 146050"/>
                <a:gd name="connsiteY2" fmla="*/ 4763 h 76200"/>
                <a:gd name="connsiteX3" fmla="*/ 77202 w 146050"/>
                <a:gd name="connsiteY3" fmla="*/ 18093 h 76200"/>
                <a:gd name="connsiteX4" fmla="*/ 91759 w 146050"/>
                <a:gd name="connsiteY4" fmla="*/ 10024 h 76200"/>
                <a:gd name="connsiteX5" fmla="*/ 103336 w 146050"/>
                <a:gd name="connsiteY5" fmla="*/ 13883 h 76200"/>
                <a:gd name="connsiteX6" fmla="*/ 121051 w 146050"/>
                <a:gd name="connsiteY6" fmla="*/ 8621 h 76200"/>
                <a:gd name="connsiteX7" fmla="*/ 144378 w 146050"/>
                <a:gd name="connsiteY7" fmla="*/ 23004 h 76200"/>
                <a:gd name="connsiteX8" fmla="*/ 137626 w 146050"/>
                <a:gd name="connsiteY8" fmla="*/ 32738 h 76200"/>
                <a:gd name="connsiteX9" fmla="*/ 132802 w 146050"/>
                <a:gd name="connsiteY9" fmla="*/ 47735 h 76200"/>
                <a:gd name="connsiteX10" fmla="*/ 127540 w 146050"/>
                <a:gd name="connsiteY10" fmla="*/ 51506 h 76200"/>
                <a:gd name="connsiteX11" fmla="*/ 101231 w 146050"/>
                <a:gd name="connsiteY11" fmla="*/ 40280 h 76200"/>
                <a:gd name="connsiteX12" fmla="*/ 93162 w 146050"/>
                <a:gd name="connsiteY12" fmla="*/ 42473 h 76200"/>
                <a:gd name="connsiteX13" fmla="*/ 87374 w 146050"/>
                <a:gd name="connsiteY13" fmla="*/ 51243 h 76200"/>
                <a:gd name="connsiteX14" fmla="*/ 75798 w 146050"/>
                <a:gd name="connsiteY14" fmla="*/ 55803 h 76200"/>
                <a:gd name="connsiteX15" fmla="*/ 73167 w 146050"/>
                <a:gd name="connsiteY15" fmla="*/ 53435 h 76200"/>
                <a:gd name="connsiteX16" fmla="*/ 61240 w 146050"/>
                <a:gd name="connsiteY16" fmla="*/ 59135 h 76200"/>
                <a:gd name="connsiteX17" fmla="*/ 51418 w 146050"/>
                <a:gd name="connsiteY17" fmla="*/ 60276 h 76200"/>
                <a:gd name="connsiteX18" fmla="*/ 49489 w 146050"/>
                <a:gd name="connsiteY18" fmla="*/ 67642 h 76200"/>
                <a:gd name="connsiteX19" fmla="*/ 28792 w 146050"/>
                <a:gd name="connsiteY19" fmla="*/ 72115 h 76200"/>
                <a:gd name="connsiteX20" fmla="*/ 19759 w 146050"/>
                <a:gd name="connsiteY20" fmla="*/ 68081 h 76200"/>
                <a:gd name="connsiteX21" fmla="*/ 7218 w 146050"/>
                <a:gd name="connsiteY21" fmla="*/ 58697 h 76200"/>
                <a:gd name="connsiteX22" fmla="*/ 4763 w 146050"/>
                <a:gd name="connsiteY22" fmla="*/ 45981 h 76200"/>
                <a:gd name="connsiteX23" fmla="*/ 6779 w 146050"/>
                <a:gd name="connsiteY23" fmla="*/ 41245 h 76200"/>
                <a:gd name="connsiteX24" fmla="*/ 10200 w 146050"/>
                <a:gd name="connsiteY24" fmla="*/ 33089 h 76200"/>
                <a:gd name="connsiteX25" fmla="*/ 21162 w 146050"/>
                <a:gd name="connsiteY25" fmla="*/ 33703 h 76200"/>
                <a:gd name="connsiteX26" fmla="*/ 29494 w 146050"/>
                <a:gd name="connsiteY26" fmla="*/ 29844 h 76200"/>
                <a:gd name="connsiteX27" fmla="*/ 30195 w 146050"/>
                <a:gd name="connsiteY27" fmla="*/ 26424 h 76200"/>
                <a:gd name="connsiteX28" fmla="*/ 34931 w 146050"/>
                <a:gd name="connsiteY28" fmla="*/ 24582 h 76200"/>
                <a:gd name="connsiteX29" fmla="*/ 36509 w 146050"/>
                <a:gd name="connsiteY29" fmla="*/ 16075 h 76200"/>
                <a:gd name="connsiteX30" fmla="*/ 42122 w 146050"/>
                <a:gd name="connsiteY30" fmla="*/ 14409 h 76200"/>
                <a:gd name="connsiteX31" fmla="*/ 45981 w 146050"/>
                <a:gd name="connsiteY31" fmla="*/ 76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050" h="76200">
                  <a:moveTo>
                    <a:pt x="53260" y="7569"/>
                  </a:moveTo>
                  <a:lnTo>
                    <a:pt x="54663" y="9849"/>
                  </a:lnTo>
                  <a:lnTo>
                    <a:pt x="64836" y="4763"/>
                  </a:lnTo>
                  <a:lnTo>
                    <a:pt x="77202" y="18093"/>
                  </a:lnTo>
                  <a:lnTo>
                    <a:pt x="91759" y="10024"/>
                  </a:lnTo>
                  <a:lnTo>
                    <a:pt x="103336" y="13883"/>
                  </a:lnTo>
                  <a:lnTo>
                    <a:pt x="121051" y="8621"/>
                  </a:lnTo>
                  <a:lnTo>
                    <a:pt x="144378" y="23004"/>
                  </a:lnTo>
                  <a:lnTo>
                    <a:pt x="137626" y="32738"/>
                  </a:lnTo>
                  <a:lnTo>
                    <a:pt x="132802" y="47735"/>
                  </a:lnTo>
                  <a:lnTo>
                    <a:pt x="127540" y="51506"/>
                  </a:lnTo>
                  <a:lnTo>
                    <a:pt x="101231" y="40280"/>
                  </a:lnTo>
                  <a:lnTo>
                    <a:pt x="93162" y="42473"/>
                  </a:lnTo>
                  <a:lnTo>
                    <a:pt x="87374" y="51243"/>
                  </a:lnTo>
                  <a:lnTo>
                    <a:pt x="75798" y="55803"/>
                  </a:lnTo>
                  <a:lnTo>
                    <a:pt x="73167" y="53435"/>
                  </a:lnTo>
                  <a:lnTo>
                    <a:pt x="61240" y="59135"/>
                  </a:lnTo>
                  <a:lnTo>
                    <a:pt x="51418" y="60276"/>
                  </a:lnTo>
                  <a:lnTo>
                    <a:pt x="49489" y="67642"/>
                  </a:lnTo>
                  <a:lnTo>
                    <a:pt x="28792" y="72115"/>
                  </a:lnTo>
                  <a:lnTo>
                    <a:pt x="19759" y="68081"/>
                  </a:lnTo>
                  <a:lnTo>
                    <a:pt x="7218" y="58697"/>
                  </a:lnTo>
                  <a:lnTo>
                    <a:pt x="4763" y="45981"/>
                  </a:lnTo>
                  <a:lnTo>
                    <a:pt x="6779" y="41245"/>
                  </a:lnTo>
                  <a:lnTo>
                    <a:pt x="10200" y="33089"/>
                  </a:lnTo>
                  <a:lnTo>
                    <a:pt x="21162" y="33703"/>
                  </a:lnTo>
                  <a:lnTo>
                    <a:pt x="29494" y="29844"/>
                  </a:lnTo>
                  <a:lnTo>
                    <a:pt x="30195" y="26424"/>
                  </a:lnTo>
                  <a:lnTo>
                    <a:pt x="34931" y="24582"/>
                  </a:lnTo>
                  <a:lnTo>
                    <a:pt x="36509" y="16075"/>
                  </a:lnTo>
                  <a:lnTo>
                    <a:pt x="42122" y="14409"/>
                  </a:lnTo>
                  <a:lnTo>
                    <a:pt x="45981" y="76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0" name="Freeform: Shape 1645">
              <a:extLst>
                <a:ext uri="{FF2B5EF4-FFF2-40B4-BE49-F238E27FC236}">
                  <a16:creationId xmlns:a16="http://schemas.microsoft.com/office/drawing/2014/main" id="{E50ECFEF-1EFD-B444-AE6F-F72777B79C0B}"/>
                </a:ext>
              </a:extLst>
            </p:cNvPr>
            <p:cNvSpPr/>
            <p:nvPr/>
          </p:nvSpPr>
          <p:spPr>
            <a:xfrm>
              <a:off x="7492202" y="4676399"/>
              <a:ext cx="67269" cy="72444"/>
            </a:xfrm>
            <a:custGeom>
              <a:avLst/>
              <a:gdLst>
                <a:gd name="connsiteX0" fmla="*/ 49226 w 82550"/>
                <a:gd name="connsiteY0" fmla="*/ 85270 h 88900"/>
                <a:gd name="connsiteX1" fmla="*/ 42561 w 82550"/>
                <a:gd name="connsiteY1" fmla="*/ 83428 h 88900"/>
                <a:gd name="connsiteX2" fmla="*/ 24933 w 82550"/>
                <a:gd name="connsiteY2" fmla="*/ 73518 h 88900"/>
                <a:gd name="connsiteX3" fmla="*/ 12129 w 82550"/>
                <a:gd name="connsiteY3" fmla="*/ 60363 h 88900"/>
                <a:gd name="connsiteX4" fmla="*/ 7832 w 82550"/>
                <a:gd name="connsiteY4" fmla="*/ 51330 h 88900"/>
                <a:gd name="connsiteX5" fmla="*/ 4763 w 82550"/>
                <a:gd name="connsiteY5" fmla="*/ 33089 h 88900"/>
                <a:gd name="connsiteX6" fmla="*/ 17917 w 82550"/>
                <a:gd name="connsiteY6" fmla="*/ 22214 h 88900"/>
                <a:gd name="connsiteX7" fmla="*/ 20724 w 82550"/>
                <a:gd name="connsiteY7" fmla="*/ 15286 h 88900"/>
                <a:gd name="connsiteX8" fmla="*/ 24933 w 82550"/>
                <a:gd name="connsiteY8" fmla="*/ 9937 h 88900"/>
                <a:gd name="connsiteX9" fmla="*/ 31774 w 82550"/>
                <a:gd name="connsiteY9" fmla="*/ 9411 h 88900"/>
                <a:gd name="connsiteX10" fmla="*/ 37474 w 82550"/>
                <a:gd name="connsiteY10" fmla="*/ 4763 h 88900"/>
                <a:gd name="connsiteX11" fmla="*/ 57119 w 82550"/>
                <a:gd name="connsiteY11" fmla="*/ 4763 h 88900"/>
                <a:gd name="connsiteX12" fmla="*/ 63959 w 82550"/>
                <a:gd name="connsiteY12" fmla="*/ 13620 h 88900"/>
                <a:gd name="connsiteX13" fmla="*/ 69309 w 82550"/>
                <a:gd name="connsiteY13" fmla="*/ 24056 h 88900"/>
                <a:gd name="connsiteX14" fmla="*/ 68520 w 82550"/>
                <a:gd name="connsiteY14" fmla="*/ 31247 h 88900"/>
                <a:gd name="connsiteX15" fmla="*/ 72466 w 82550"/>
                <a:gd name="connsiteY15" fmla="*/ 37737 h 88900"/>
                <a:gd name="connsiteX16" fmla="*/ 72203 w 82550"/>
                <a:gd name="connsiteY16" fmla="*/ 46770 h 88900"/>
                <a:gd name="connsiteX17" fmla="*/ 78956 w 82550"/>
                <a:gd name="connsiteY17" fmla="*/ 45367 h 88900"/>
                <a:gd name="connsiteX18" fmla="*/ 67467 w 82550"/>
                <a:gd name="connsiteY18" fmla="*/ 56855 h 88900"/>
                <a:gd name="connsiteX19" fmla="*/ 56417 w 82550"/>
                <a:gd name="connsiteY19" fmla="*/ 70273 h 88900"/>
                <a:gd name="connsiteX20" fmla="*/ 55102 w 82550"/>
                <a:gd name="connsiteY20" fmla="*/ 77377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550" h="88900">
                  <a:moveTo>
                    <a:pt x="49226" y="85270"/>
                  </a:moveTo>
                  <a:lnTo>
                    <a:pt x="42561" y="83428"/>
                  </a:lnTo>
                  <a:lnTo>
                    <a:pt x="24933" y="73518"/>
                  </a:lnTo>
                  <a:lnTo>
                    <a:pt x="12129" y="60363"/>
                  </a:lnTo>
                  <a:lnTo>
                    <a:pt x="7832" y="51330"/>
                  </a:lnTo>
                  <a:lnTo>
                    <a:pt x="4763" y="33089"/>
                  </a:lnTo>
                  <a:lnTo>
                    <a:pt x="17917" y="22214"/>
                  </a:lnTo>
                  <a:lnTo>
                    <a:pt x="20724" y="15286"/>
                  </a:lnTo>
                  <a:lnTo>
                    <a:pt x="24933" y="9937"/>
                  </a:lnTo>
                  <a:lnTo>
                    <a:pt x="31774" y="9411"/>
                  </a:lnTo>
                  <a:lnTo>
                    <a:pt x="37474" y="4763"/>
                  </a:lnTo>
                  <a:lnTo>
                    <a:pt x="57119" y="4763"/>
                  </a:lnTo>
                  <a:lnTo>
                    <a:pt x="63959" y="13620"/>
                  </a:lnTo>
                  <a:lnTo>
                    <a:pt x="69309" y="24056"/>
                  </a:lnTo>
                  <a:lnTo>
                    <a:pt x="68520" y="31247"/>
                  </a:lnTo>
                  <a:lnTo>
                    <a:pt x="72466" y="37737"/>
                  </a:lnTo>
                  <a:lnTo>
                    <a:pt x="72203" y="46770"/>
                  </a:lnTo>
                  <a:lnTo>
                    <a:pt x="78956" y="45367"/>
                  </a:lnTo>
                  <a:lnTo>
                    <a:pt x="67467" y="56855"/>
                  </a:lnTo>
                  <a:lnTo>
                    <a:pt x="56417" y="70273"/>
                  </a:lnTo>
                  <a:lnTo>
                    <a:pt x="55102" y="7737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1" name="Freeform: Shape 1646">
              <a:extLst>
                <a:ext uri="{FF2B5EF4-FFF2-40B4-BE49-F238E27FC236}">
                  <a16:creationId xmlns:a16="http://schemas.microsoft.com/office/drawing/2014/main" id="{7E3564C6-A5BF-6E4B-BF88-BBA0AC2ED289}"/>
                </a:ext>
              </a:extLst>
            </p:cNvPr>
            <p:cNvSpPr/>
            <p:nvPr/>
          </p:nvSpPr>
          <p:spPr>
            <a:xfrm>
              <a:off x="7404443" y="4542260"/>
              <a:ext cx="129364" cy="93142"/>
            </a:xfrm>
            <a:custGeom>
              <a:avLst/>
              <a:gdLst>
                <a:gd name="connsiteX0" fmla="*/ 27214 w 158750"/>
                <a:gd name="connsiteY0" fmla="*/ 80797 h 114300"/>
                <a:gd name="connsiteX1" fmla="*/ 17041 w 158750"/>
                <a:gd name="connsiteY1" fmla="*/ 61153 h 114300"/>
                <a:gd name="connsiteX2" fmla="*/ 4763 w 158750"/>
                <a:gd name="connsiteY2" fmla="*/ 52207 h 114300"/>
                <a:gd name="connsiteX3" fmla="*/ 15637 w 158750"/>
                <a:gd name="connsiteY3" fmla="*/ 47384 h 114300"/>
                <a:gd name="connsiteX4" fmla="*/ 27564 w 158750"/>
                <a:gd name="connsiteY4" fmla="*/ 29581 h 114300"/>
                <a:gd name="connsiteX5" fmla="*/ 33352 w 158750"/>
                <a:gd name="connsiteY5" fmla="*/ 16514 h 114300"/>
                <a:gd name="connsiteX6" fmla="*/ 41771 w 158750"/>
                <a:gd name="connsiteY6" fmla="*/ 8358 h 114300"/>
                <a:gd name="connsiteX7" fmla="*/ 54049 w 158750"/>
                <a:gd name="connsiteY7" fmla="*/ 10551 h 114300"/>
                <a:gd name="connsiteX8" fmla="*/ 65976 w 158750"/>
                <a:gd name="connsiteY8" fmla="*/ 5026 h 114300"/>
                <a:gd name="connsiteX9" fmla="*/ 79745 w 158750"/>
                <a:gd name="connsiteY9" fmla="*/ 4763 h 114300"/>
                <a:gd name="connsiteX10" fmla="*/ 91497 w 158750"/>
                <a:gd name="connsiteY10" fmla="*/ 12217 h 114300"/>
                <a:gd name="connsiteX11" fmla="*/ 107808 w 158750"/>
                <a:gd name="connsiteY11" fmla="*/ 18970 h 114300"/>
                <a:gd name="connsiteX12" fmla="*/ 122717 w 158750"/>
                <a:gd name="connsiteY12" fmla="*/ 37649 h 114300"/>
                <a:gd name="connsiteX13" fmla="*/ 138941 w 158750"/>
                <a:gd name="connsiteY13" fmla="*/ 55014 h 114300"/>
                <a:gd name="connsiteX14" fmla="*/ 140082 w 158750"/>
                <a:gd name="connsiteY14" fmla="*/ 70712 h 114300"/>
                <a:gd name="connsiteX15" fmla="*/ 144905 w 158750"/>
                <a:gd name="connsiteY15" fmla="*/ 85094 h 114300"/>
                <a:gd name="connsiteX16" fmla="*/ 154113 w 158750"/>
                <a:gd name="connsiteY16" fmla="*/ 92198 h 114300"/>
                <a:gd name="connsiteX17" fmla="*/ 156218 w 158750"/>
                <a:gd name="connsiteY17" fmla="*/ 101845 h 114300"/>
                <a:gd name="connsiteX18" fmla="*/ 155078 w 158750"/>
                <a:gd name="connsiteY18" fmla="*/ 109650 h 114300"/>
                <a:gd name="connsiteX19" fmla="*/ 151482 w 158750"/>
                <a:gd name="connsiteY19" fmla="*/ 111053 h 114300"/>
                <a:gd name="connsiteX20" fmla="*/ 138152 w 158750"/>
                <a:gd name="connsiteY20" fmla="*/ 109124 h 114300"/>
                <a:gd name="connsiteX21" fmla="*/ 136310 w 158750"/>
                <a:gd name="connsiteY21" fmla="*/ 111843 h 114300"/>
                <a:gd name="connsiteX22" fmla="*/ 130873 w 158750"/>
                <a:gd name="connsiteY22" fmla="*/ 112456 h 114300"/>
                <a:gd name="connsiteX23" fmla="*/ 113158 w 158750"/>
                <a:gd name="connsiteY23" fmla="*/ 106318 h 114300"/>
                <a:gd name="connsiteX24" fmla="*/ 101319 w 158750"/>
                <a:gd name="connsiteY24" fmla="*/ 106054 h 114300"/>
                <a:gd name="connsiteX25" fmla="*/ 55891 w 158750"/>
                <a:gd name="connsiteY25" fmla="*/ 105002 h 114300"/>
                <a:gd name="connsiteX26" fmla="*/ 49314 w 158750"/>
                <a:gd name="connsiteY26" fmla="*/ 107808 h 114300"/>
                <a:gd name="connsiteX27" fmla="*/ 41158 w 158750"/>
                <a:gd name="connsiteY27" fmla="*/ 107019 h 114300"/>
                <a:gd name="connsiteX28" fmla="*/ 28090 w 158750"/>
                <a:gd name="connsiteY28" fmla="*/ 111141 h 114300"/>
                <a:gd name="connsiteX29" fmla="*/ 24056 w 158750"/>
                <a:gd name="connsiteY29" fmla="*/ 91935 h 114300"/>
                <a:gd name="connsiteX30" fmla="*/ 46419 w 158750"/>
                <a:gd name="connsiteY30" fmla="*/ 92461 h 114300"/>
                <a:gd name="connsiteX31" fmla="*/ 52383 w 158750"/>
                <a:gd name="connsiteY31" fmla="*/ 88953 h 114300"/>
                <a:gd name="connsiteX32" fmla="*/ 56768 w 158750"/>
                <a:gd name="connsiteY32" fmla="*/ 88690 h 114300"/>
                <a:gd name="connsiteX33" fmla="*/ 65888 w 158750"/>
                <a:gd name="connsiteY33" fmla="*/ 82902 h 114300"/>
                <a:gd name="connsiteX34" fmla="*/ 76412 w 158750"/>
                <a:gd name="connsiteY34" fmla="*/ 88252 h 114300"/>
                <a:gd name="connsiteX35" fmla="*/ 87112 w 158750"/>
                <a:gd name="connsiteY35" fmla="*/ 88690 h 114300"/>
                <a:gd name="connsiteX36" fmla="*/ 97723 w 158750"/>
                <a:gd name="connsiteY36" fmla="*/ 82990 h 114300"/>
                <a:gd name="connsiteX37" fmla="*/ 92812 w 158750"/>
                <a:gd name="connsiteY37" fmla="*/ 75798 h 114300"/>
                <a:gd name="connsiteX38" fmla="*/ 84656 w 158750"/>
                <a:gd name="connsiteY38" fmla="*/ 80008 h 114300"/>
                <a:gd name="connsiteX39" fmla="*/ 77026 w 158750"/>
                <a:gd name="connsiteY39" fmla="*/ 79920 h 114300"/>
                <a:gd name="connsiteX40" fmla="*/ 67379 w 158750"/>
                <a:gd name="connsiteY40" fmla="*/ 73694 h 114300"/>
                <a:gd name="connsiteX41" fmla="*/ 59574 w 158750"/>
                <a:gd name="connsiteY41" fmla="*/ 74132 h 114300"/>
                <a:gd name="connsiteX42" fmla="*/ 53962 w 158750"/>
                <a:gd name="connsiteY42" fmla="*/ 8000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8750" h="114300">
                  <a:moveTo>
                    <a:pt x="27214" y="80797"/>
                  </a:moveTo>
                  <a:lnTo>
                    <a:pt x="17041" y="61153"/>
                  </a:lnTo>
                  <a:lnTo>
                    <a:pt x="4763" y="52207"/>
                  </a:lnTo>
                  <a:lnTo>
                    <a:pt x="15637" y="47384"/>
                  </a:lnTo>
                  <a:lnTo>
                    <a:pt x="27564" y="29581"/>
                  </a:lnTo>
                  <a:lnTo>
                    <a:pt x="33352" y="16514"/>
                  </a:lnTo>
                  <a:lnTo>
                    <a:pt x="41771" y="8358"/>
                  </a:lnTo>
                  <a:lnTo>
                    <a:pt x="54049" y="10551"/>
                  </a:lnTo>
                  <a:lnTo>
                    <a:pt x="65976" y="5026"/>
                  </a:lnTo>
                  <a:lnTo>
                    <a:pt x="79745" y="4763"/>
                  </a:lnTo>
                  <a:lnTo>
                    <a:pt x="91497" y="12217"/>
                  </a:lnTo>
                  <a:lnTo>
                    <a:pt x="107808" y="18970"/>
                  </a:lnTo>
                  <a:lnTo>
                    <a:pt x="122717" y="37649"/>
                  </a:lnTo>
                  <a:lnTo>
                    <a:pt x="138941" y="55014"/>
                  </a:lnTo>
                  <a:lnTo>
                    <a:pt x="140082" y="70712"/>
                  </a:lnTo>
                  <a:lnTo>
                    <a:pt x="144905" y="85094"/>
                  </a:lnTo>
                  <a:lnTo>
                    <a:pt x="154113" y="92198"/>
                  </a:lnTo>
                  <a:lnTo>
                    <a:pt x="156218" y="101845"/>
                  </a:lnTo>
                  <a:lnTo>
                    <a:pt x="155078" y="109650"/>
                  </a:lnTo>
                  <a:lnTo>
                    <a:pt x="151482" y="111053"/>
                  </a:lnTo>
                  <a:lnTo>
                    <a:pt x="138152" y="109124"/>
                  </a:lnTo>
                  <a:lnTo>
                    <a:pt x="136310" y="111843"/>
                  </a:lnTo>
                  <a:lnTo>
                    <a:pt x="130873" y="112456"/>
                  </a:lnTo>
                  <a:lnTo>
                    <a:pt x="113158" y="106318"/>
                  </a:lnTo>
                  <a:lnTo>
                    <a:pt x="101319" y="106054"/>
                  </a:lnTo>
                  <a:lnTo>
                    <a:pt x="55891" y="105002"/>
                  </a:lnTo>
                  <a:lnTo>
                    <a:pt x="49314" y="107808"/>
                  </a:lnTo>
                  <a:lnTo>
                    <a:pt x="41158" y="107019"/>
                  </a:lnTo>
                  <a:lnTo>
                    <a:pt x="28090" y="111141"/>
                  </a:lnTo>
                  <a:lnTo>
                    <a:pt x="24056" y="91935"/>
                  </a:lnTo>
                  <a:lnTo>
                    <a:pt x="46419" y="92461"/>
                  </a:lnTo>
                  <a:lnTo>
                    <a:pt x="52383" y="88953"/>
                  </a:lnTo>
                  <a:lnTo>
                    <a:pt x="56768" y="88690"/>
                  </a:lnTo>
                  <a:lnTo>
                    <a:pt x="65888" y="82902"/>
                  </a:lnTo>
                  <a:lnTo>
                    <a:pt x="76412" y="88252"/>
                  </a:lnTo>
                  <a:lnTo>
                    <a:pt x="87112" y="88690"/>
                  </a:lnTo>
                  <a:lnTo>
                    <a:pt x="97723" y="82990"/>
                  </a:lnTo>
                  <a:lnTo>
                    <a:pt x="92812" y="75798"/>
                  </a:lnTo>
                  <a:lnTo>
                    <a:pt x="84656" y="80008"/>
                  </a:lnTo>
                  <a:lnTo>
                    <a:pt x="77026" y="79920"/>
                  </a:lnTo>
                  <a:lnTo>
                    <a:pt x="67379" y="73694"/>
                  </a:lnTo>
                  <a:lnTo>
                    <a:pt x="59574" y="74132"/>
                  </a:lnTo>
                  <a:lnTo>
                    <a:pt x="53962" y="8000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2" name="Freeform: Shape 1647">
              <a:extLst>
                <a:ext uri="{FF2B5EF4-FFF2-40B4-BE49-F238E27FC236}">
                  <a16:creationId xmlns:a16="http://schemas.microsoft.com/office/drawing/2014/main" id="{8E661FEA-C10A-CE47-B197-A36E7F0CBB5B}"/>
                </a:ext>
              </a:extLst>
            </p:cNvPr>
            <p:cNvSpPr/>
            <p:nvPr/>
          </p:nvSpPr>
          <p:spPr>
            <a:xfrm>
              <a:off x="8236295" y="4631734"/>
              <a:ext cx="232856" cy="181110"/>
            </a:xfrm>
            <a:custGeom>
              <a:avLst/>
              <a:gdLst>
                <a:gd name="connsiteX0" fmla="*/ 252511 w 285750"/>
                <a:gd name="connsiteY0" fmla="*/ 73957 h 222250"/>
                <a:gd name="connsiteX1" fmla="*/ 252774 w 285750"/>
                <a:gd name="connsiteY1" fmla="*/ 93250 h 222250"/>
                <a:gd name="connsiteX2" fmla="*/ 249091 w 285750"/>
                <a:gd name="connsiteY2" fmla="*/ 100792 h 222250"/>
                <a:gd name="connsiteX3" fmla="*/ 236111 w 285750"/>
                <a:gd name="connsiteY3" fmla="*/ 101406 h 222250"/>
                <a:gd name="connsiteX4" fmla="*/ 227693 w 285750"/>
                <a:gd name="connsiteY4" fmla="*/ 115526 h 222250"/>
                <a:gd name="connsiteX5" fmla="*/ 242777 w 285750"/>
                <a:gd name="connsiteY5" fmla="*/ 117280 h 222250"/>
                <a:gd name="connsiteX6" fmla="*/ 255230 w 285750"/>
                <a:gd name="connsiteY6" fmla="*/ 129294 h 222250"/>
                <a:gd name="connsiteX7" fmla="*/ 259614 w 285750"/>
                <a:gd name="connsiteY7" fmla="*/ 139116 h 222250"/>
                <a:gd name="connsiteX8" fmla="*/ 270840 w 285750"/>
                <a:gd name="connsiteY8" fmla="*/ 144817 h 222250"/>
                <a:gd name="connsiteX9" fmla="*/ 285310 w 285750"/>
                <a:gd name="connsiteY9" fmla="*/ 171565 h 222250"/>
                <a:gd name="connsiteX10" fmla="*/ 268648 w 285750"/>
                <a:gd name="connsiteY10" fmla="*/ 187702 h 222250"/>
                <a:gd name="connsiteX11" fmla="*/ 253563 w 285750"/>
                <a:gd name="connsiteY11" fmla="*/ 202347 h 222250"/>
                <a:gd name="connsiteX12" fmla="*/ 238392 w 285750"/>
                <a:gd name="connsiteY12" fmla="*/ 213573 h 222250"/>
                <a:gd name="connsiteX13" fmla="*/ 221115 w 285750"/>
                <a:gd name="connsiteY13" fmla="*/ 213573 h 222250"/>
                <a:gd name="connsiteX14" fmla="*/ 201295 w 285750"/>
                <a:gd name="connsiteY14" fmla="*/ 219273 h 222250"/>
                <a:gd name="connsiteX15" fmla="*/ 185685 w 285750"/>
                <a:gd name="connsiteY15" fmla="*/ 213748 h 222250"/>
                <a:gd name="connsiteX16" fmla="*/ 175600 w 285750"/>
                <a:gd name="connsiteY16" fmla="*/ 220501 h 222250"/>
                <a:gd name="connsiteX17" fmla="*/ 153938 w 285750"/>
                <a:gd name="connsiteY17" fmla="*/ 204189 h 222250"/>
                <a:gd name="connsiteX18" fmla="*/ 148062 w 285750"/>
                <a:gd name="connsiteY18" fmla="*/ 193753 h 222250"/>
                <a:gd name="connsiteX19" fmla="*/ 134381 w 285750"/>
                <a:gd name="connsiteY19" fmla="*/ 198927 h 222250"/>
                <a:gd name="connsiteX20" fmla="*/ 122981 w 285750"/>
                <a:gd name="connsiteY20" fmla="*/ 197261 h 222250"/>
                <a:gd name="connsiteX21" fmla="*/ 116403 w 285750"/>
                <a:gd name="connsiteY21" fmla="*/ 201383 h 222250"/>
                <a:gd name="connsiteX22" fmla="*/ 105353 w 285750"/>
                <a:gd name="connsiteY22" fmla="*/ 198489 h 222250"/>
                <a:gd name="connsiteX23" fmla="*/ 90532 w 285750"/>
                <a:gd name="connsiteY23" fmla="*/ 178230 h 222250"/>
                <a:gd name="connsiteX24" fmla="*/ 86585 w 285750"/>
                <a:gd name="connsiteY24" fmla="*/ 170425 h 222250"/>
                <a:gd name="connsiteX25" fmla="*/ 68169 w 285750"/>
                <a:gd name="connsiteY25" fmla="*/ 160691 h 222250"/>
                <a:gd name="connsiteX26" fmla="*/ 61942 w 285750"/>
                <a:gd name="connsiteY26" fmla="*/ 145957 h 222250"/>
                <a:gd name="connsiteX27" fmla="*/ 51682 w 285750"/>
                <a:gd name="connsiteY27" fmla="*/ 135346 h 222250"/>
                <a:gd name="connsiteX28" fmla="*/ 35194 w 285750"/>
                <a:gd name="connsiteY28" fmla="*/ 122542 h 222250"/>
                <a:gd name="connsiteX29" fmla="*/ 34931 w 285750"/>
                <a:gd name="connsiteY29" fmla="*/ 114473 h 222250"/>
                <a:gd name="connsiteX30" fmla="*/ 21513 w 285750"/>
                <a:gd name="connsiteY30" fmla="*/ 104564 h 222250"/>
                <a:gd name="connsiteX31" fmla="*/ 4763 w 285750"/>
                <a:gd name="connsiteY31" fmla="*/ 94917 h 222250"/>
                <a:gd name="connsiteX32" fmla="*/ 12305 w 285750"/>
                <a:gd name="connsiteY32" fmla="*/ 92198 h 222250"/>
                <a:gd name="connsiteX33" fmla="*/ 20724 w 285750"/>
                <a:gd name="connsiteY33" fmla="*/ 87550 h 222250"/>
                <a:gd name="connsiteX34" fmla="*/ 27038 w 285750"/>
                <a:gd name="connsiteY34" fmla="*/ 65450 h 222250"/>
                <a:gd name="connsiteX35" fmla="*/ 33791 w 285750"/>
                <a:gd name="connsiteY35" fmla="*/ 53961 h 222250"/>
                <a:gd name="connsiteX36" fmla="*/ 51594 w 285750"/>
                <a:gd name="connsiteY36" fmla="*/ 50541 h 222250"/>
                <a:gd name="connsiteX37" fmla="*/ 55803 w 285750"/>
                <a:gd name="connsiteY37" fmla="*/ 57294 h 222250"/>
                <a:gd name="connsiteX38" fmla="*/ 68432 w 285750"/>
                <a:gd name="connsiteY38" fmla="*/ 71764 h 222250"/>
                <a:gd name="connsiteX39" fmla="*/ 75185 w 285750"/>
                <a:gd name="connsiteY39" fmla="*/ 73957 h 222250"/>
                <a:gd name="connsiteX40" fmla="*/ 84042 w 285750"/>
                <a:gd name="connsiteY40" fmla="*/ 69659 h 222250"/>
                <a:gd name="connsiteX41" fmla="*/ 101757 w 285750"/>
                <a:gd name="connsiteY41" fmla="*/ 70536 h 222250"/>
                <a:gd name="connsiteX42" fmla="*/ 105177 w 285750"/>
                <a:gd name="connsiteY42" fmla="*/ 75623 h 222250"/>
                <a:gd name="connsiteX43" fmla="*/ 129645 w 285750"/>
                <a:gd name="connsiteY43" fmla="*/ 75623 h 222250"/>
                <a:gd name="connsiteX44" fmla="*/ 130522 w 285750"/>
                <a:gd name="connsiteY44" fmla="*/ 70536 h 222250"/>
                <a:gd name="connsiteX45" fmla="*/ 143151 w 285750"/>
                <a:gd name="connsiteY45" fmla="*/ 65888 h 222250"/>
                <a:gd name="connsiteX46" fmla="*/ 145694 w 285750"/>
                <a:gd name="connsiteY46" fmla="*/ 58609 h 222250"/>
                <a:gd name="connsiteX47" fmla="*/ 154990 w 285750"/>
                <a:gd name="connsiteY47" fmla="*/ 53523 h 222250"/>
                <a:gd name="connsiteX48" fmla="*/ 175687 w 285750"/>
                <a:gd name="connsiteY48" fmla="*/ 67993 h 222250"/>
                <a:gd name="connsiteX49" fmla="*/ 188316 w 285750"/>
                <a:gd name="connsiteY49" fmla="*/ 65450 h 222250"/>
                <a:gd name="connsiteX50" fmla="*/ 200594 w 285750"/>
                <a:gd name="connsiteY50" fmla="*/ 47559 h 222250"/>
                <a:gd name="connsiteX51" fmla="*/ 214099 w 285750"/>
                <a:gd name="connsiteY51" fmla="*/ 33878 h 222250"/>
                <a:gd name="connsiteX52" fmla="*/ 211994 w 285750"/>
                <a:gd name="connsiteY52" fmla="*/ 18882 h 222250"/>
                <a:gd name="connsiteX53" fmla="*/ 206031 w 285750"/>
                <a:gd name="connsiteY53" fmla="*/ 11603 h 222250"/>
                <a:gd name="connsiteX54" fmla="*/ 220852 w 285750"/>
                <a:gd name="connsiteY54" fmla="*/ 10288 h 222250"/>
                <a:gd name="connsiteX55" fmla="*/ 222518 w 285750"/>
                <a:gd name="connsiteY55" fmla="*/ 4763 h 222250"/>
                <a:gd name="connsiteX56" fmla="*/ 233919 w 285750"/>
                <a:gd name="connsiteY56" fmla="*/ 6429 h 222250"/>
                <a:gd name="connsiteX57" fmla="*/ 230937 w 285750"/>
                <a:gd name="connsiteY57" fmla="*/ 24845 h 222250"/>
                <a:gd name="connsiteX58" fmla="*/ 233919 w 285750"/>
                <a:gd name="connsiteY58" fmla="*/ 42824 h 222250"/>
                <a:gd name="connsiteX59" fmla="*/ 246547 w 285750"/>
                <a:gd name="connsiteY59" fmla="*/ 52646 h 222250"/>
                <a:gd name="connsiteX60" fmla="*/ 249529 w 285750"/>
                <a:gd name="connsiteY60" fmla="*/ 61153 h 222250"/>
                <a:gd name="connsiteX61" fmla="*/ 249091 w 285750"/>
                <a:gd name="connsiteY61" fmla="*/ 7351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5750" h="222250">
                  <a:moveTo>
                    <a:pt x="252511" y="73957"/>
                  </a:moveTo>
                  <a:lnTo>
                    <a:pt x="252774" y="93250"/>
                  </a:lnTo>
                  <a:lnTo>
                    <a:pt x="249091" y="100792"/>
                  </a:lnTo>
                  <a:lnTo>
                    <a:pt x="236111" y="101406"/>
                  </a:lnTo>
                  <a:lnTo>
                    <a:pt x="227693" y="115526"/>
                  </a:lnTo>
                  <a:lnTo>
                    <a:pt x="242777" y="117280"/>
                  </a:lnTo>
                  <a:lnTo>
                    <a:pt x="255230" y="129294"/>
                  </a:lnTo>
                  <a:lnTo>
                    <a:pt x="259614" y="139116"/>
                  </a:lnTo>
                  <a:lnTo>
                    <a:pt x="270840" y="144817"/>
                  </a:lnTo>
                  <a:lnTo>
                    <a:pt x="285310" y="171565"/>
                  </a:lnTo>
                  <a:lnTo>
                    <a:pt x="268648" y="187702"/>
                  </a:lnTo>
                  <a:lnTo>
                    <a:pt x="253563" y="202347"/>
                  </a:lnTo>
                  <a:lnTo>
                    <a:pt x="238392" y="213573"/>
                  </a:lnTo>
                  <a:lnTo>
                    <a:pt x="221115" y="213573"/>
                  </a:lnTo>
                  <a:lnTo>
                    <a:pt x="201295" y="219273"/>
                  </a:lnTo>
                  <a:lnTo>
                    <a:pt x="185685" y="213748"/>
                  </a:lnTo>
                  <a:lnTo>
                    <a:pt x="175600" y="220501"/>
                  </a:lnTo>
                  <a:lnTo>
                    <a:pt x="153938" y="204189"/>
                  </a:lnTo>
                  <a:lnTo>
                    <a:pt x="148062" y="193753"/>
                  </a:lnTo>
                  <a:lnTo>
                    <a:pt x="134381" y="198927"/>
                  </a:lnTo>
                  <a:lnTo>
                    <a:pt x="122981" y="197261"/>
                  </a:lnTo>
                  <a:lnTo>
                    <a:pt x="116403" y="201383"/>
                  </a:lnTo>
                  <a:lnTo>
                    <a:pt x="105353" y="198489"/>
                  </a:lnTo>
                  <a:lnTo>
                    <a:pt x="90532" y="178230"/>
                  </a:lnTo>
                  <a:lnTo>
                    <a:pt x="86585" y="170425"/>
                  </a:lnTo>
                  <a:lnTo>
                    <a:pt x="68169" y="160691"/>
                  </a:lnTo>
                  <a:lnTo>
                    <a:pt x="61942" y="145957"/>
                  </a:lnTo>
                  <a:lnTo>
                    <a:pt x="51682" y="135346"/>
                  </a:lnTo>
                  <a:lnTo>
                    <a:pt x="35194" y="122542"/>
                  </a:lnTo>
                  <a:lnTo>
                    <a:pt x="34931" y="114473"/>
                  </a:lnTo>
                  <a:lnTo>
                    <a:pt x="21513" y="104564"/>
                  </a:lnTo>
                  <a:lnTo>
                    <a:pt x="4763" y="94917"/>
                  </a:lnTo>
                  <a:lnTo>
                    <a:pt x="12305" y="92198"/>
                  </a:lnTo>
                  <a:lnTo>
                    <a:pt x="20724" y="87550"/>
                  </a:lnTo>
                  <a:lnTo>
                    <a:pt x="27038" y="65450"/>
                  </a:lnTo>
                  <a:lnTo>
                    <a:pt x="33791" y="53961"/>
                  </a:lnTo>
                  <a:lnTo>
                    <a:pt x="51594" y="50541"/>
                  </a:lnTo>
                  <a:lnTo>
                    <a:pt x="55803" y="57294"/>
                  </a:lnTo>
                  <a:lnTo>
                    <a:pt x="68432" y="71764"/>
                  </a:lnTo>
                  <a:lnTo>
                    <a:pt x="75185" y="73957"/>
                  </a:lnTo>
                  <a:lnTo>
                    <a:pt x="84042" y="69659"/>
                  </a:lnTo>
                  <a:lnTo>
                    <a:pt x="101757" y="70536"/>
                  </a:lnTo>
                  <a:lnTo>
                    <a:pt x="105177" y="75623"/>
                  </a:lnTo>
                  <a:lnTo>
                    <a:pt x="129645" y="75623"/>
                  </a:lnTo>
                  <a:lnTo>
                    <a:pt x="130522" y="70536"/>
                  </a:lnTo>
                  <a:lnTo>
                    <a:pt x="143151" y="65888"/>
                  </a:lnTo>
                  <a:lnTo>
                    <a:pt x="145694" y="58609"/>
                  </a:lnTo>
                  <a:lnTo>
                    <a:pt x="154990" y="53523"/>
                  </a:lnTo>
                  <a:lnTo>
                    <a:pt x="175687" y="67993"/>
                  </a:lnTo>
                  <a:lnTo>
                    <a:pt x="188316" y="65450"/>
                  </a:lnTo>
                  <a:lnTo>
                    <a:pt x="200594" y="47559"/>
                  </a:lnTo>
                  <a:lnTo>
                    <a:pt x="214099" y="33878"/>
                  </a:lnTo>
                  <a:lnTo>
                    <a:pt x="211994" y="18882"/>
                  </a:lnTo>
                  <a:lnTo>
                    <a:pt x="206031" y="11603"/>
                  </a:lnTo>
                  <a:lnTo>
                    <a:pt x="220852" y="10288"/>
                  </a:lnTo>
                  <a:lnTo>
                    <a:pt x="222518" y="4763"/>
                  </a:lnTo>
                  <a:lnTo>
                    <a:pt x="233919" y="6429"/>
                  </a:lnTo>
                  <a:lnTo>
                    <a:pt x="230937" y="24845"/>
                  </a:lnTo>
                  <a:lnTo>
                    <a:pt x="233919" y="42824"/>
                  </a:lnTo>
                  <a:lnTo>
                    <a:pt x="246547" y="52646"/>
                  </a:lnTo>
                  <a:lnTo>
                    <a:pt x="249529" y="61153"/>
                  </a:lnTo>
                  <a:lnTo>
                    <a:pt x="249091" y="7351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3" name="Freeform: Shape 1648">
              <a:extLst>
                <a:ext uri="{FF2B5EF4-FFF2-40B4-BE49-F238E27FC236}">
                  <a16:creationId xmlns:a16="http://schemas.microsoft.com/office/drawing/2014/main" id="{0CA6E8F0-0930-0C4F-BE78-FB5236B459C7}"/>
                </a:ext>
              </a:extLst>
            </p:cNvPr>
            <p:cNvSpPr/>
            <p:nvPr/>
          </p:nvSpPr>
          <p:spPr>
            <a:xfrm>
              <a:off x="5952346" y="4587211"/>
              <a:ext cx="51746" cy="31047"/>
            </a:xfrm>
            <a:custGeom>
              <a:avLst/>
              <a:gdLst>
                <a:gd name="connsiteX0" fmla="*/ 61328 w 63500"/>
                <a:gd name="connsiteY0" fmla="*/ 30897 h 38100"/>
                <a:gd name="connsiteX1" fmla="*/ 58609 w 63500"/>
                <a:gd name="connsiteY1" fmla="*/ 36772 h 38100"/>
                <a:gd name="connsiteX2" fmla="*/ 44402 w 63500"/>
                <a:gd name="connsiteY2" fmla="*/ 36422 h 38100"/>
                <a:gd name="connsiteX3" fmla="*/ 35545 w 63500"/>
                <a:gd name="connsiteY3" fmla="*/ 34054 h 38100"/>
                <a:gd name="connsiteX4" fmla="*/ 25372 w 63500"/>
                <a:gd name="connsiteY4" fmla="*/ 29055 h 38100"/>
                <a:gd name="connsiteX5" fmla="*/ 11691 w 63500"/>
                <a:gd name="connsiteY5" fmla="*/ 27476 h 38100"/>
                <a:gd name="connsiteX6" fmla="*/ 4763 w 63500"/>
                <a:gd name="connsiteY6" fmla="*/ 22039 h 38100"/>
                <a:gd name="connsiteX7" fmla="*/ 5552 w 63500"/>
                <a:gd name="connsiteY7" fmla="*/ 18356 h 38100"/>
                <a:gd name="connsiteX8" fmla="*/ 13971 w 63500"/>
                <a:gd name="connsiteY8" fmla="*/ 12041 h 38100"/>
                <a:gd name="connsiteX9" fmla="*/ 18531 w 63500"/>
                <a:gd name="connsiteY9" fmla="*/ 9235 h 38100"/>
                <a:gd name="connsiteX10" fmla="*/ 17216 w 63500"/>
                <a:gd name="connsiteY10" fmla="*/ 6253 h 38100"/>
                <a:gd name="connsiteX11" fmla="*/ 23004 w 63500"/>
                <a:gd name="connsiteY11" fmla="*/ 4763 h 38100"/>
                <a:gd name="connsiteX12" fmla="*/ 30283 w 63500"/>
                <a:gd name="connsiteY12" fmla="*/ 6867 h 38100"/>
                <a:gd name="connsiteX13" fmla="*/ 35545 w 63500"/>
                <a:gd name="connsiteY13" fmla="*/ 11866 h 38100"/>
                <a:gd name="connsiteX14" fmla="*/ 42999 w 63500"/>
                <a:gd name="connsiteY14" fmla="*/ 15900 h 38100"/>
                <a:gd name="connsiteX15" fmla="*/ 43876 w 63500"/>
                <a:gd name="connsiteY15" fmla="*/ 19320 h 38100"/>
                <a:gd name="connsiteX16" fmla="*/ 54663 w 63500"/>
                <a:gd name="connsiteY16" fmla="*/ 16339 h 38100"/>
                <a:gd name="connsiteX17" fmla="*/ 59750 w 63500"/>
                <a:gd name="connsiteY17" fmla="*/ 18093 h 38100"/>
                <a:gd name="connsiteX18" fmla="*/ 63082 w 63500"/>
                <a:gd name="connsiteY18" fmla="*/ 2081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500" h="38100">
                  <a:moveTo>
                    <a:pt x="61328" y="30897"/>
                  </a:moveTo>
                  <a:lnTo>
                    <a:pt x="58609" y="36772"/>
                  </a:lnTo>
                  <a:lnTo>
                    <a:pt x="44402" y="36422"/>
                  </a:lnTo>
                  <a:lnTo>
                    <a:pt x="35545" y="34054"/>
                  </a:lnTo>
                  <a:lnTo>
                    <a:pt x="25372" y="29055"/>
                  </a:lnTo>
                  <a:lnTo>
                    <a:pt x="11691" y="27476"/>
                  </a:lnTo>
                  <a:lnTo>
                    <a:pt x="4763" y="22039"/>
                  </a:lnTo>
                  <a:lnTo>
                    <a:pt x="5552" y="18356"/>
                  </a:lnTo>
                  <a:lnTo>
                    <a:pt x="13971" y="12041"/>
                  </a:lnTo>
                  <a:lnTo>
                    <a:pt x="18531" y="9235"/>
                  </a:lnTo>
                  <a:lnTo>
                    <a:pt x="17216" y="6253"/>
                  </a:lnTo>
                  <a:lnTo>
                    <a:pt x="23004" y="4763"/>
                  </a:lnTo>
                  <a:lnTo>
                    <a:pt x="30283" y="6867"/>
                  </a:lnTo>
                  <a:lnTo>
                    <a:pt x="35545" y="11866"/>
                  </a:lnTo>
                  <a:lnTo>
                    <a:pt x="42999" y="15900"/>
                  </a:lnTo>
                  <a:lnTo>
                    <a:pt x="43876" y="19320"/>
                  </a:lnTo>
                  <a:lnTo>
                    <a:pt x="54663" y="16339"/>
                  </a:lnTo>
                  <a:lnTo>
                    <a:pt x="59750" y="18093"/>
                  </a:lnTo>
                  <a:lnTo>
                    <a:pt x="63082" y="2081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4" name="Freeform: Shape 1649">
              <a:extLst>
                <a:ext uri="{FF2B5EF4-FFF2-40B4-BE49-F238E27FC236}">
                  <a16:creationId xmlns:a16="http://schemas.microsoft.com/office/drawing/2014/main" id="{2EF86D24-C1C3-E747-82A0-8F4BFF37C71C}"/>
                </a:ext>
              </a:extLst>
            </p:cNvPr>
            <p:cNvSpPr/>
            <p:nvPr/>
          </p:nvSpPr>
          <p:spPr>
            <a:xfrm>
              <a:off x="8472987" y="4077237"/>
              <a:ext cx="139713" cy="124190"/>
            </a:xfrm>
            <a:custGeom>
              <a:avLst/>
              <a:gdLst>
                <a:gd name="connsiteX0" fmla="*/ 80798 w 171450"/>
                <a:gd name="connsiteY0" fmla="*/ 120349 h 152400"/>
                <a:gd name="connsiteX1" fmla="*/ 32651 w 171450"/>
                <a:gd name="connsiteY1" fmla="*/ 151395 h 152400"/>
                <a:gd name="connsiteX2" fmla="*/ 5289 w 171450"/>
                <a:gd name="connsiteY2" fmla="*/ 139818 h 152400"/>
                <a:gd name="connsiteX3" fmla="*/ 4763 w 171450"/>
                <a:gd name="connsiteY3" fmla="*/ 139643 h 152400"/>
                <a:gd name="connsiteX4" fmla="*/ 8095 w 171450"/>
                <a:gd name="connsiteY4" fmla="*/ 135258 h 152400"/>
                <a:gd name="connsiteX5" fmla="*/ 7744 w 171450"/>
                <a:gd name="connsiteY5" fmla="*/ 123243 h 152400"/>
                <a:gd name="connsiteX6" fmla="*/ 13796 w 171450"/>
                <a:gd name="connsiteY6" fmla="*/ 107194 h 152400"/>
                <a:gd name="connsiteX7" fmla="*/ 27213 w 171450"/>
                <a:gd name="connsiteY7" fmla="*/ 96056 h 152400"/>
                <a:gd name="connsiteX8" fmla="*/ 23180 w 171450"/>
                <a:gd name="connsiteY8" fmla="*/ 84480 h 152400"/>
                <a:gd name="connsiteX9" fmla="*/ 12129 w 171450"/>
                <a:gd name="connsiteY9" fmla="*/ 82902 h 152400"/>
                <a:gd name="connsiteX10" fmla="*/ 9849 w 171450"/>
                <a:gd name="connsiteY10" fmla="*/ 60012 h 152400"/>
                <a:gd name="connsiteX11" fmla="*/ 15813 w 171450"/>
                <a:gd name="connsiteY11" fmla="*/ 47647 h 152400"/>
                <a:gd name="connsiteX12" fmla="*/ 22390 w 171450"/>
                <a:gd name="connsiteY12" fmla="*/ 41070 h 152400"/>
                <a:gd name="connsiteX13" fmla="*/ 28967 w 171450"/>
                <a:gd name="connsiteY13" fmla="*/ 34404 h 152400"/>
                <a:gd name="connsiteX14" fmla="*/ 30371 w 171450"/>
                <a:gd name="connsiteY14" fmla="*/ 17391 h 152400"/>
                <a:gd name="connsiteX15" fmla="*/ 38351 w 171450"/>
                <a:gd name="connsiteY15" fmla="*/ 23355 h 152400"/>
                <a:gd name="connsiteX16" fmla="*/ 65450 w 171450"/>
                <a:gd name="connsiteY16" fmla="*/ 14848 h 152400"/>
                <a:gd name="connsiteX17" fmla="*/ 78517 w 171450"/>
                <a:gd name="connsiteY17" fmla="*/ 20548 h 152400"/>
                <a:gd name="connsiteX18" fmla="*/ 98776 w 171450"/>
                <a:gd name="connsiteY18" fmla="*/ 20460 h 152400"/>
                <a:gd name="connsiteX19" fmla="*/ 127014 w 171450"/>
                <a:gd name="connsiteY19" fmla="*/ 8972 h 152400"/>
                <a:gd name="connsiteX20" fmla="*/ 140345 w 171450"/>
                <a:gd name="connsiteY20" fmla="*/ 9498 h 152400"/>
                <a:gd name="connsiteX21" fmla="*/ 168321 w 171450"/>
                <a:gd name="connsiteY21" fmla="*/ 4763 h 152400"/>
                <a:gd name="connsiteX22" fmla="*/ 155692 w 171450"/>
                <a:gd name="connsiteY22" fmla="*/ 23881 h 152400"/>
                <a:gd name="connsiteX23" fmla="*/ 142187 w 171450"/>
                <a:gd name="connsiteY23" fmla="*/ 31423 h 152400"/>
                <a:gd name="connsiteX24" fmla="*/ 144554 w 171450"/>
                <a:gd name="connsiteY24" fmla="*/ 53523 h 152400"/>
                <a:gd name="connsiteX25" fmla="*/ 135258 w 171450"/>
                <a:gd name="connsiteY25" fmla="*/ 8965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1450" h="152400">
                  <a:moveTo>
                    <a:pt x="80798" y="120349"/>
                  </a:moveTo>
                  <a:lnTo>
                    <a:pt x="32651" y="151395"/>
                  </a:lnTo>
                  <a:lnTo>
                    <a:pt x="5289" y="139818"/>
                  </a:lnTo>
                  <a:lnTo>
                    <a:pt x="4763" y="139643"/>
                  </a:lnTo>
                  <a:lnTo>
                    <a:pt x="8095" y="135258"/>
                  </a:lnTo>
                  <a:lnTo>
                    <a:pt x="7744" y="123243"/>
                  </a:lnTo>
                  <a:lnTo>
                    <a:pt x="13796" y="107194"/>
                  </a:lnTo>
                  <a:lnTo>
                    <a:pt x="27213" y="96056"/>
                  </a:lnTo>
                  <a:lnTo>
                    <a:pt x="23180" y="84480"/>
                  </a:lnTo>
                  <a:lnTo>
                    <a:pt x="12129" y="82902"/>
                  </a:lnTo>
                  <a:lnTo>
                    <a:pt x="9849" y="60012"/>
                  </a:lnTo>
                  <a:lnTo>
                    <a:pt x="15813" y="47647"/>
                  </a:lnTo>
                  <a:lnTo>
                    <a:pt x="22390" y="41070"/>
                  </a:lnTo>
                  <a:lnTo>
                    <a:pt x="28967" y="34404"/>
                  </a:lnTo>
                  <a:lnTo>
                    <a:pt x="30371" y="17391"/>
                  </a:lnTo>
                  <a:lnTo>
                    <a:pt x="38351" y="23355"/>
                  </a:lnTo>
                  <a:lnTo>
                    <a:pt x="65450" y="14848"/>
                  </a:lnTo>
                  <a:lnTo>
                    <a:pt x="78517" y="20548"/>
                  </a:lnTo>
                  <a:lnTo>
                    <a:pt x="98776" y="20460"/>
                  </a:lnTo>
                  <a:lnTo>
                    <a:pt x="127014" y="8972"/>
                  </a:lnTo>
                  <a:lnTo>
                    <a:pt x="140345" y="9498"/>
                  </a:lnTo>
                  <a:lnTo>
                    <a:pt x="168321" y="4763"/>
                  </a:lnTo>
                  <a:lnTo>
                    <a:pt x="155692" y="23881"/>
                  </a:lnTo>
                  <a:lnTo>
                    <a:pt x="142187" y="31423"/>
                  </a:lnTo>
                  <a:lnTo>
                    <a:pt x="144554" y="53523"/>
                  </a:lnTo>
                  <a:lnTo>
                    <a:pt x="135258" y="8965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5" name="Freeform: Shape 1650">
              <a:extLst>
                <a:ext uri="{FF2B5EF4-FFF2-40B4-BE49-F238E27FC236}">
                  <a16:creationId xmlns:a16="http://schemas.microsoft.com/office/drawing/2014/main" id="{65B6BDE2-AB4E-504C-A783-B8C94C57D841}"/>
                </a:ext>
              </a:extLst>
            </p:cNvPr>
            <p:cNvSpPr/>
            <p:nvPr/>
          </p:nvSpPr>
          <p:spPr>
            <a:xfrm>
              <a:off x="8372365" y="5406343"/>
              <a:ext cx="31047" cy="41397"/>
            </a:xfrm>
            <a:custGeom>
              <a:avLst/>
              <a:gdLst>
                <a:gd name="connsiteX0" fmla="*/ 39052 w 38100"/>
                <a:gd name="connsiteY0" fmla="*/ 34054 h 50800"/>
                <a:gd name="connsiteX1" fmla="*/ 34054 w 38100"/>
                <a:gd name="connsiteY1" fmla="*/ 46244 h 50800"/>
                <a:gd name="connsiteX2" fmla="*/ 19671 w 38100"/>
                <a:gd name="connsiteY2" fmla="*/ 49138 h 50800"/>
                <a:gd name="connsiteX3" fmla="*/ 4938 w 38100"/>
                <a:gd name="connsiteY3" fmla="*/ 34317 h 50800"/>
                <a:gd name="connsiteX4" fmla="*/ 4763 w 38100"/>
                <a:gd name="connsiteY4" fmla="*/ 24845 h 50800"/>
                <a:gd name="connsiteX5" fmla="*/ 11428 w 38100"/>
                <a:gd name="connsiteY5" fmla="*/ 14585 h 50800"/>
                <a:gd name="connsiteX6" fmla="*/ 13795 w 38100"/>
                <a:gd name="connsiteY6" fmla="*/ 6692 h 50800"/>
                <a:gd name="connsiteX7" fmla="*/ 20899 w 38100"/>
                <a:gd name="connsiteY7" fmla="*/ 4763 h 50800"/>
                <a:gd name="connsiteX8" fmla="*/ 33265 w 38100"/>
                <a:gd name="connsiteY8" fmla="*/ 9761 h 50800"/>
                <a:gd name="connsiteX9" fmla="*/ 36948 w 38100"/>
                <a:gd name="connsiteY9" fmla="*/ 21951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0800">
                  <a:moveTo>
                    <a:pt x="39052" y="34054"/>
                  </a:moveTo>
                  <a:lnTo>
                    <a:pt x="34054" y="46244"/>
                  </a:lnTo>
                  <a:lnTo>
                    <a:pt x="19671" y="49138"/>
                  </a:lnTo>
                  <a:lnTo>
                    <a:pt x="4938" y="34317"/>
                  </a:lnTo>
                  <a:lnTo>
                    <a:pt x="4763" y="24845"/>
                  </a:lnTo>
                  <a:lnTo>
                    <a:pt x="11428" y="14585"/>
                  </a:lnTo>
                  <a:lnTo>
                    <a:pt x="13795" y="6692"/>
                  </a:lnTo>
                  <a:lnTo>
                    <a:pt x="20899" y="4763"/>
                  </a:lnTo>
                  <a:lnTo>
                    <a:pt x="33265" y="9761"/>
                  </a:lnTo>
                  <a:lnTo>
                    <a:pt x="36948" y="2195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6" name="Freeform: Shape 1651">
              <a:extLst>
                <a:ext uri="{FF2B5EF4-FFF2-40B4-BE49-F238E27FC236}">
                  <a16:creationId xmlns:a16="http://schemas.microsoft.com/office/drawing/2014/main" id="{9193412B-DD8A-844B-B7D6-4611AB308FAD}"/>
                </a:ext>
              </a:extLst>
            </p:cNvPr>
            <p:cNvSpPr/>
            <p:nvPr/>
          </p:nvSpPr>
          <p:spPr>
            <a:xfrm>
              <a:off x="8028975" y="4397758"/>
              <a:ext cx="212158" cy="336347"/>
            </a:xfrm>
            <a:custGeom>
              <a:avLst/>
              <a:gdLst>
                <a:gd name="connsiteX0" fmla="*/ 28266 w 260350"/>
                <a:gd name="connsiteY0" fmla="*/ 276541 h 412750"/>
                <a:gd name="connsiteX1" fmla="*/ 30721 w 260350"/>
                <a:gd name="connsiteY1" fmla="*/ 264789 h 412750"/>
                <a:gd name="connsiteX2" fmla="*/ 14936 w 260350"/>
                <a:gd name="connsiteY2" fmla="*/ 264175 h 412750"/>
                <a:gd name="connsiteX3" fmla="*/ 15024 w 260350"/>
                <a:gd name="connsiteY3" fmla="*/ 247951 h 412750"/>
                <a:gd name="connsiteX4" fmla="*/ 4763 w 260350"/>
                <a:gd name="connsiteY4" fmla="*/ 238655 h 412750"/>
                <a:gd name="connsiteX5" fmla="*/ 15374 w 260350"/>
                <a:gd name="connsiteY5" fmla="*/ 205329 h 412750"/>
                <a:gd name="connsiteX6" fmla="*/ 46770 w 260350"/>
                <a:gd name="connsiteY6" fmla="*/ 181300 h 412750"/>
                <a:gd name="connsiteX7" fmla="*/ 47998 w 260350"/>
                <a:gd name="connsiteY7" fmla="*/ 148062 h 412750"/>
                <a:gd name="connsiteX8" fmla="*/ 57469 w 260350"/>
                <a:gd name="connsiteY8" fmla="*/ 95618 h 412750"/>
                <a:gd name="connsiteX9" fmla="*/ 62819 w 260350"/>
                <a:gd name="connsiteY9" fmla="*/ 84393 h 412750"/>
                <a:gd name="connsiteX10" fmla="*/ 52646 w 260350"/>
                <a:gd name="connsiteY10" fmla="*/ 75448 h 412750"/>
                <a:gd name="connsiteX11" fmla="*/ 52208 w 260350"/>
                <a:gd name="connsiteY11" fmla="*/ 67116 h 412750"/>
                <a:gd name="connsiteX12" fmla="*/ 42999 w 260350"/>
                <a:gd name="connsiteY12" fmla="*/ 60276 h 412750"/>
                <a:gd name="connsiteX13" fmla="*/ 36948 w 260350"/>
                <a:gd name="connsiteY13" fmla="*/ 19320 h 412750"/>
                <a:gd name="connsiteX14" fmla="*/ 61767 w 260350"/>
                <a:gd name="connsiteY14" fmla="*/ 4763 h 412750"/>
                <a:gd name="connsiteX15" fmla="*/ 159901 w 260350"/>
                <a:gd name="connsiteY15" fmla="*/ 55365 h 412750"/>
                <a:gd name="connsiteX16" fmla="*/ 257949 w 260350"/>
                <a:gd name="connsiteY16" fmla="*/ 105353 h 412750"/>
                <a:gd name="connsiteX17" fmla="*/ 259176 w 260350"/>
                <a:gd name="connsiteY17" fmla="*/ 207171 h 412750"/>
                <a:gd name="connsiteX18" fmla="*/ 237953 w 260350"/>
                <a:gd name="connsiteY18" fmla="*/ 205417 h 412750"/>
                <a:gd name="connsiteX19" fmla="*/ 226728 w 260350"/>
                <a:gd name="connsiteY19" fmla="*/ 224097 h 412750"/>
                <a:gd name="connsiteX20" fmla="*/ 220238 w 260350"/>
                <a:gd name="connsiteY20" fmla="*/ 239707 h 412750"/>
                <a:gd name="connsiteX21" fmla="*/ 225325 w 260350"/>
                <a:gd name="connsiteY21" fmla="*/ 245583 h 412750"/>
                <a:gd name="connsiteX22" fmla="*/ 217256 w 260350"/>
                <a:gd name="connsiteY22" fmla="*/ 253300 h 412750"/>
                <a:gd name="connsiteX23" fmla="*/ 220063 w 260350"/>
                <a:gd name="connsiteY23" fmla="*/ 263649 h 412750"/>
                <a:gd name="connsiteX24" fmla="*/ 213661 w 260350"/>
                <a:gd name="connsiteY24" fmla="*/ 274172 h 412750"/>
                <a:gd name="connsiteX25" fmla="*/ 211205 w 260350"/>
                <a:gd name="connsiteY25" fmla="*/ 283381 h 412750"/>
                <a:gd name="connsiteX26" fmla="*/ 219887 w 260350"/>
                <a:gd name="connsiteY26" fmla="*/ 281890 h 412750"/>
                <a:gd name="connsiteX27" fmla="*/ 224974 w 260350"/>
                <a:gd name="connsiteY27" fmla="*/ 291537 h 412750"/>
                <a:gd name="connsiteX28" fmla="*/ 225237 w 260350"/>
                <a:gd name="connsiteY28" fmla="*/ 306095 h 412750"/>
                <a:gd name="connsiteX29" fmla="*/ 234270 w 260350"/>
                <a:gd name="connsiteY29" fmla="*/ 313374 h 412750"/>
                <a:gd name="connsiteX30" fmla="*/ 234007 w 260350"/>
                <a:gd name="connsiteY30" fmla="*/ 319425 h 412750"/>
                <a:gd name="connsiteX31" fmla="*/ 218484 w 260350"/>
                <a:gd name="connsiteY31" fmla="*/ 323722 h 412750"/>
                <a:gd name="connsiteX32" fmla="*/ 205943 w 260350"/>
                <a:gd name="connsiteY32" fmla="*/ 333720 h 412750"/>
                <a:gd name="connsiteX33" fmla="*/ 188228 w 260350"/>
                <a:gd name="connsiteY33" fmla="*/ 360819 h 412750"/>
                <a:gd name="connsiteX34" fmla="*/ 165076 w 260350"/>
                <a:gd name="connsiteY34" fmla="*/ 372307 h 412750"/>
                <a:gd name="connsiteX35" fmla="*/ 141309 w 260350"/>
                <a:gd name="connsiteY35" fmla="*/ 370729 h 412750"/>
                <a:gd name="connsiteX36" fmla="*/ 134381 w 260350"/>
                <a:gd name="connsiteY36" fmla="*/ 373009 h 412750"/>
                <a:gd name="connsiteX37" fmla="*/ 136837 w 260350"/>
                <a:gd name="connsiteY37" fmla="*/ 381691 h 412750"/>
                <a:gd name="connsiteX38" fmla="*/ 123945 w 260350"/>
                <a:gd name="connsiteY38" fmla="*/ 390373 h 412750"/>
                <a:gd name="connsiteX39" fmla="*/ 113509 w 260350"/>
                <a:gd name="connsiteY39" fmla="*/ 400020 h 412750"/>
                <a:gd name="connsiteX40" fmla="*/ 82552 w 260350"/>
                <a:gd name="connsiteY40" fmla="*/ 409404 h 412750"/>
                <a:gd name="connsiteX41" fmla="*/ 76413 w 260350"/>
                <a:gd name="connsiteY41" fmla="*/ 403879 h 412750"/>
                <a:gd name="connsiteX42" fmla="*/ 72378 w 260350"/>
                <a:gd name="connsiteY42" fmla="*/ 403353 h 412750"/>
                <a:gd name="connsiteX43" fmla="*/ 67818 w 260350"/>
                <a:gd name="connsiteY43" fmla="*/ 409667 h 412750"/>
                <a:gd name="connsiteX44" fmla="*/ 47472 w 260350"/>
                <a:gd name="connsiteY44" fmla="*/ 411596 h 412750"/>
                <a:gd name="connsiteX45" fmla="*/ 51331 w 260350"/>
                <a:gd name="connsiteY45" fmla="*/ 404844 h 412750"/>
                <a:gd name="connsiteX46" fmla="*/ 43613 w 260350"/>
                <a:gd name="connsiteY46" fmla="*/ 387918 h 412750"/>
                <a:gd name="connsiteX47" fmla="*/ 40105 w 260350"/>
                <a:gd name="connsiteY47" fmla="*/ 377657 h 412750"/>
                <a:gd name="connsiteX48" fmla="*/ 29406 w 260350"/>
                <a:gd name="connsiteY48" fmla="*/ 373447 h 412750"/>
                <a:gd name="connsiteX49" fmla="*/ 14936 w 260350"/>
                <a:gd name="connsiteY49" fmla="*/ 358977 h 412750"/>
                <a:gd name="connsiteX50" fmla="*/ 20285 w 260350"/>
                <a:gd name="connsiteY50" fmla="*/ 347313 h 412750"/>
                <a:gd name="connsiteX51" fmla="*/ 31511 w 260350"/>
                <a:gd name="connsiteY51" fmla="*/ 349769 h 412750"/>
                <a:gd name="connsiteX52" fmla="*/ 38439 w 260350"/>
                <a:gd name="connsiteY52" fmla="*/ 348015 h 412750"/>
                <a:gd name="connsiteX53" fmla="*/ 52120 w 260350"/>
                <a:gd name="connsiteY53" fmla="*/ 348278 h 412750"/>
                <a:gd name="connsiteX54" fmla="*/ 38790 w 260350"/>
                <a:gd name="connsiteY54" fmla="*/ 325739 h 412750"/>
                <a:gd name="connsiteX55" fmla="*/ 39667 w 260350"/>
                <a:gd name="connsiteY55" fmla="*/ 309164 h 412750"/>
                <a:gd name="connsiteX56" fmla="*/ 38001 w 260350"/>
                <a:gd name="connsiteY56" fmla="*/ 292589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0350" h="412750">
                  <a:moveTo>
                    <a:pt x="28266" y="276541"/>
                  </a:moveTo>
                  <a:lnTo>
                    <a:pt x="30721" y="264789"/>
                  </a:lnTo>
                  <a:lnTo>
                    <a:pt x="14936" y="264175"/>
                  </a:lnTo>
                  <a:lnTo>
                    <a:pt x="15024" y="247951"/>
                  </a:lnTo>
                  <a:lnTo>
                    <a:pt x="4763" y="238655"/>
                  </a:lnTo>
                  <a:lnTo>
                    <a:pt x="15374" y="205329"/>
                  </a:lnTo>
                  <a:lnTo>
                    <a:pt x="46770" y="181300"/>
                  </a:lnTo>
                  <a:lnTo>
                    <a:pt x="47998" y="148062"/>
                  </a:lnTo>
                  <a:lnTo>
                    <a:pt x="57469" y="95618"/>
                  </a:lnTo>
                  <a:lnTo>
                    <a:pt x="62819" y="84393"/>
                  </a:lnTo>
                  <a:lnTo>
                    <a:pt x="52646" y="75448"/>
                  </a:lnTo>
                  <a:lnTo>
                    <a:pt x="52208" y="67116"/>
                  </a:lnTo>
                  <a:lnTo>
                    <a:pt x="42999" y="60276"/>
                  </a:lnTo>
                  <a:lnTo>
                    <a:pt x="36948" y="19320"/>
                  </a:lnTo>
                  <a:lnTo>
                    <a:pt x="61767" y="4763"/>
                  </a:lnTo>
                  <a:lnTo>
                    <a:pt x="159901" y="55365"/>
                  </a:lnTo>
                  <a:lnTo>
                    <a:pt x="257949" y="105353"/>
                  </a:lnTo>
                  <a:lnTo>
                    <a:pt x="259176" y="207171"/>
                  </a:lnTo>
                  <a:lnTo>
                    <a:pt x="237953" y="205417"/>
                  </a:lnTo>
                  <a:lnTo>
                    <a:pt x="226728" y="224097"/>
                  </a:lnTo>
                  <a:lnTo>
                    <a:pt x="220238" y="239707"/>
                  </a:lnTo>
                  <a:lnTo>
                    <a:pt x="225325" y="245583"/>
                  </a:lnTo>
                  <a:lnTo>
                    <a:pt x="217256" y="253300"/>
                  </a:lnTo>
                  <a:lnTo>
                    <a:pt x="220063" y="263649"/>
                  </a:lnTo>
                  <a:lnTo>
                    <a:pt x="213661" y="274172"/>
                  </a:lnTo>
                  <a:lnTo>
                    <a:pt x="211205" y="283381"/>
                  </a:lnTo>
                  <a:lnTo>
                    <a:pt x="219887" y="281890"/>
                  </a:lnTo>
                  <a:lnTo>
                    <a:pt x="224974" y="291537"/>
                  </a:lnTo>
                  <a:lnTo>
                    <a:pt x="225237" y="306095"/>
                  </a:lnTo>
                  <a:lnTo>
                    <a:pt x="234270" y="313374"/>
                  </a:lnTo>
                  <a:lnTo>
                    <a:pt x="234007" y="319425"/>
                  </a:lnTo>
                  <a:lnTo>
                    <a:pt x="218484" y="323722"/>
                  </a:lnTo>
                  <a:lnTo>
                    <a:pt x="205943" y="333720"/>
                  </a:lnTo>
                  <a:lnTo>
                    <a:pt x="188228" y="360819"/>
                  </a:lnTo>
                  <a:lnTo>
                    <a:pt x="165076" y="372307"/>
                  </a:lnTo>
                  <a:lnTo>
                    <a:pt x="141309" y="370729"/>
                  </a:lnTo>
                  <a:lnTo>
                    <a:pt x="134381" y="373009"/>
                  </a:lnTo>
                  <a:lnTo>
                    <a:pt x="136837" y="381691"/>
                  </a:lnTo>
                  <a:lnTo>
                    <a:pt x="123945" y="390373"/>
                  </a:lnTo>
                  <a:lnTo>
                    <a:pt x="113509" y="400020"/>
                  </a:lnTo>
                  <a:lnTo>
                    <a:pt x="82552" y="409404"/>
                  </a:lnTo>
                  <a:lnTo>
                    <a:pt x="76413" y="403879"/>
                  </a:lnTo>
                  <a:lnTo>
                    <a:pt x="72378" y="403353"/>
                  </a:lnTo>
                  <a:lnTo>
                    <a:pt x="67818" y="409667"/>
                  </a:lnTo>
                  <a:lnTo>
                    <a:pt x="47472" y="411596"/>
                  </a:lnTo>
                  <a:lnTo>
                    <a:pt x="51331" y="404844"/>
                  </a:lnTo>
                  <a:lnTo>
                    <a:pt x="43613" y="387918"/>
                  </a:lnTo>
                  <a:lnTo>
                    <a:pt x="40105" y="377657"/>
                  </a:lnTo>
                  <a:lnTo>
                    <a:pt x="29406" y="373447"/>
                  </a:lnTo>
                  <a:lnTo>
                    <a:pt x="14936" y="358977"/>
                  </a:lnTo>
                  <a:lnTo>
                    <a:pt x="20285" y="347313"/>
                  </a:lnTo>
                  <a:lnTo>
                    <a:pt x="31511" y="349769"/>
                  </a:lnTo>
                  <a:lnTo>
                    <a:pt x="38439" y="348015"/>
                  </a:lnTo>
                  <a:lnTo>
                    <a:pt x="52120" y="348278"/>
                  </a:lnTo>
                  <a:lnTo>
                    <a:pt x="38790" y="325739"/>
                  </a:lnTo>
                  <a:lnTo>
                    <a:pt x="39667" y="309164"/>
                  </a:lnTo>
                  <a:lnTo>
                    <a:pt x="38001" y="29258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7" name="Freeform: Shape 1652">
              <a:extLst>
                <a:ext uri="{FF2B5EF4-FFF2-40B4-BE49-F238E27FC236}">
                  <a16:creationId xmlns:a16="http://schemas.microsoft.com/office/drawing/2014/main" id="{37413E6E-FFB9-D54B-9B64-6FD349ACDC37}"/>
                </a:ext>
              </a:extLst>
            </p:cNvPr>
            <p:cNvSpPr/>
            <p:nvPr/>
          </p:nvSpPr>
          <p:spPr>
            <a:xfrm>
              <a:off x="9134610" y="5989711"/>
              <a:ext cx="41397" cy="41397"/>
            </a:xfrm>
            <a:custGeom>
              <a:avLst/>
              <a:gdLst>
                <a:gd name="connsiteX0" fmla="*/ 10112 w 50800"/>
                <a:gd name="connsiteY0" fmla="*/ 4763 h 50800"/>
                <a:gd name="connsiteX1" fmla="*/ 25898 w 50800"/>
                <a:gd name="connsiteY1" fmla="*/ 16426 h 50800"/>
                <a:gd name="connsiteX2" fmla="*/ 49138 w 50800"/>
                <a:gd name="connsiteY2" fmla="*/ 21162 h 50800"/>
                <a:gd name="connsiteX3" fmla="*/ 50015 w 50800"/>
                <a:gd name="connsiteY3" fmla="*/ 28266 h 50800"/>
                <a:gd name="connsiteX4" fmla="*/ 43175 w 50800"/>
                <a:gd name="connsiteY4" fmla="*/ 45454 h 50800"/>
                <a:gd name="connsiteX5" fmla="*/ 5376 w 50800"/>
                <a:gd name="connsiteY5" fmla="*/ 47910 h 50800"/>
                <a:gd name="connsiteX6" fmla="*/ 4763 w 50800"/>
                <a:gd name="connsiteY6" fmla="*/ 27827 h 50800"/>
                <a:gd name="connsiteX7" fmla="*/ 8446 w 50800"/>
                <a:gd name="connsiteY7" fmla="*/ 1239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50800">
                  <a:moveTo>
                    <a:pt x="10112" y="4763"/>
                  </a:moveTo>
                  <a:lnTo>
                    <a:pt x="25898" y="16426"/>
                  </a:lnTo>
                  <a:lnTo>
                    <a:pt x="49138" y="21162"/>
                  </a:lnTo>
                  <a:lnTo>
                    <a:pt x="50015" y="28266"/>
                  </a:lnTo>
                  <a:lnTo>
                    <a:pt x="43175" y="45454"/>
                  </a:lnTo>
                  <a:lnTo>
                    <a:pt x="5376" y="47910"/>
                  </a:lnTo>
                  <a:lnTo>
                    <a:pt x="4763" y="27827"/>
                  </a:lnTo>
                  <a:lnTo>
                    <a:pt x="8446" y="123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8" name="Freeform: Shape 1653">
              <a:extLst>
                <a:ext uri="{FF2B5EF4-FFF2-40B4-BE49-F238E27FC236}">
                  <a16:creationId xmlns:a16="http://schemas.microsoft.com/office/drawing/2014/main" id="{EEFB4660-44AA-EF43-8548-9121A1136685}"/>
                </a:ext>
              </a:extLst>
            </p:cNvPr>
            <p:cNvSpPr/>
            <p:nvPr/>
          </p:nvSpPr>
          <p:spPr>
            <a:xfrm>
              <a:off x="7756622" y="4656675"/>
              <a:ext cx="41397" cy="108666"/>
            </a:xfrm>
            <a:custGeom>
              <a:avLst/>
              <a:gdLst>
                <a:gd name="connsiteX0" fmla="*/ 51857 w 50800"/>
                <a:gd name="connsiteY0" fmla="*/ 125348 h 133350"/>
                <a:gd name="connsiteX1" fmla="*/ 32125 w 50800"/>
                <a:gd name="connsiteY1" fmla="*/ 130522 h 133350"/>
                <a:gd name="connsiteX2" fmla="*/ 26600 w 50800"/>
                <a:gd name="connsiteY2" fmla="*/ 121928 h 133350"/>
                <a:gd name="connsiteX3" fmla="*/ 20022 w 50800"/>
                <a:gd name="connsiteY3" fmla="*/ 106317 h 133350"/>
                <a:gd name="connsiteX4" fmla="*/ 18093 w 50800"/>
                <a:gd name="connsiteY4" fmla="*/ 94040 h 133350"/>
                <a:gd name="connsiteX5" fmla="*/ 23530 w 50800"/>
                <a:gd name="connsiteY5" fmla="*/ 71852 h 133350"/>
                <a:gd name="connsiteX6" fmla="*/ 17391 w 50800"/>
                <a:gd name="connsiteY6" fmla="*/ 62819 h 133350"/>
                <a:gd name="connsiteX7" fmla="*/ 15023 w 50800"/>
                <a:gd name="connsiteY7" fmla="*/ 43350 h 133350"/>
                <a:gd name="connsiteX8" fmla="*/ 15023 w 50800"/>
                <a:gd name="connsiteY8" fmla="*/ 25372 h 133350"/>
                <a:gd name="connsiteX9" fmla="*/ 4763 w 50800"/>
                <a:gd name="connsiteY9" fmla="*/ 12568 h 133350"/>
                <a:gd name="connsiteX10" fmla="*/ 6604 w 50800"/>
                <a:gd name="connsiteY10" fmla="*/ 4763 h 133350"/>
                <a:gd name="connsiteX11" fmla="*/ 28178 w 50800"/>
                <a:gd name="connsiteY11" fmla="*/ 5289 h 133350"/>
                <a:gd name="connsiteX12" fmla="*/ 25021 w 50800"/>
                <a:gd name="connsiteY12" fmla="*/ 18443 h 133350"/>
                <a:gd name="connsiteX13" fmla="*/ 32475 w 50800"/>
                <a:gd name="connsiteY13" fmla="*/ 25723 h 133350"/>
                <a:gd name="connsiteX14" fmla="*/ 41070 w 50800"/>
                <a:gd name="connsiteY14" fmla="*/ 34405 h 133350"/>
                <a:gd name="connsiteX15" fmla="*/ 41947 w 50800"/>
                <a:gd name="connsiteY15" fmla="*/ 46595 h 133350"/>
                <a:gd name="connsiteX16" fmla="*/ 46946 w 50800"/>
                <a:gd name="connsiteY16" fmla="*/ 51681 h 133350"/>
                <a:gd name="connsiteX17" fmla="*/ 45806 w 50800"/>
                <a:gd name="connsiteY17" fmla="*/ 10833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800" h="133350">
                  <a:moveTo>
                    <a:pt x="51857" y="125348"/>
                  </a:moveTo>
                  <a:lnTo>
                    <a:pt x="32125" y="130522"/>
                  </a:lnTo>
                  <a:lnTo>
                    <a:pt x="26600" y="121928"/>
                  </a:lnTo>
                  <a:lnTo>
                    <a:pt x="20022" y="106317"/>
                  </a:lnTo>
                  <a:lnTo>
                    <a:pt x="18093" y="94040"/>
                  </a:lnTo>
                  <a:lnTo>
                    <a:pt x="23530" y="71852"/>
                  </a:lnTo>
                  <a:lnTo>
                    <a:pt x="17391" y="62819"/>
                  </a:lnTo>
                  <a:lnTo>
                    <a:pt x="15023" y="43350"/>
                  </a:lnTo>
                  <a:lnTo>
                    <a:pt x="15023" y="25372"/>
                  </a:lnTo>
                  <a:lnTo>
                    <a:pt x="4763" y="12568"/>
                  </a:lnTo>
                  <a:lnTo>
                    <a:pt x="6604" y="4763"/>
                  </a:lnTo>
                  <a:lnTo>
                    <a:pt x="28178" y="5289"/>
                  </a:lnTo>
                  <a:lnTo>
                    <a:pt x="25021" y="18443"/>
                  </a:lnTo>
                  <a:lnTo>
                    <a:pt x="32475" y="25723"/>
                  </a:lnTo>
                  <a:lnTo>
                    <a:pt x="41070" y="34405"/>
                  </a:lnTo>
                  <a:lnTo>
                    <a:pt x="41947" y="46595"/>
                  </a:lnTo>
                  <a:lnTo>
                    <a:pt x="46946" y="51681"/>
                  </a:lnTo>
                  <a:lnTo>
                    <a:pt x="45806" y="10833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9" name="Freeform: Shape 1654">
              <a:extLst>
                <a:ext uri="{FF2B5EF4-FFF2-40B4-BE49-F238E27FC236}">
                  <a16:creationId xmlns:a16="http://schemas.microsoft.com/office/drawing/2014/main" id="{26B68267-A2EE-AD44-9499-F7B9FC32C53A}"/>
                </a:ext>
              </a:extLst>
            </p:cNvPr>
            <p:cNvSpPr/>
            <p:nvPr/>
          </p:nvSpPr>
          <p:spPr>
            <a:xfrm>
              <a:off x="9708831" y="4462005"/>
              <a:ext cx="170761" cy="305300"/>
            </a:xfrm>
            <a:custGeom>
              <a:avLst/>
              <a:gdLst>
                <a:gd name="connsiteX0" fmla="*/ 132890 w 209550"/>
                <a:gd name="connsiteY0" fmla="*/ 214537 h 374650"/>
                <a:gd name="connsiteX1" fmla="*/ 110790 w 209550"/>
                <a:gd name="connsiteY1" fmla="*/ 203049 h 374650"/>
                <a:gd name="connsiteX2" fmla="*/ 89742 w 209550"/>
                <a:gd name="connsiteY2" fmla="*/ 203575 h 374650"/>
                <a:gd name="connsiteX3" fmla="*/ 93338 w 209550"/>
                <a:gd name="connsiteY3" fmla="*/ 183843 h 374650"/>
                <a:gd name="connsiteX4" fmla="*/ 71676 w 209550"/>
                <a:gd name="connsiteY4" fmla="*/ 184018 h 374650"/>
                <a:gd name="connsiteX5" fmla="*/ 69747 w 209550"/>
                <a:gd name="connsiteY5" fmla="*/ 211556 h 374650"/>
                <a:gd name="connsiteX6" fmla="*/ 56504 w 209550"/>
                <a:gd name="connsiteY6" fmla="*/ 247950 h 374650"/>
                <a:gd name="connsiteX7" fmla="*/ 48524 w 209550"/>
                <a:gd name="connsiteY7" fmla="*/ 269875 h 374650"/>
                <a:gd name="connsiteX8" fmla="*/ 50190 w 209550"/>
                <a:gd name="connsiteY8" fmla="*/ 287853 h 374650"/>
                <a:gd name="connsiteX9" fmla="*/ 66151 w 209550"/>
                <a:gd name="connsiteY9" fmla="*/ 288643 h 374650"/>
                <a:gd name="connsiteX10" fmla="*/ 76149 w 209550"/>
                <a:gd name="connsiteY10" fmla="*/ 311181 h 374650"/>
                <a:gd name="connsiteX11" fmla="*/ 80621 w 209550"/>
                <a:gd name="connsiteY11" fmla="*/ 332492 h 374650"/>
                <a:gd name="connsiteX12" fmla="*/ 94302 w 209550"/>
                <a:gd name="connsiteY12" fmla="*/ 346611 h 374650"/>
                <a:gd name="connsiteX13" fmla="*/ 109211 w 209550"/>
                <a:gd name="connsiteY13" fmla="*/ 349506 h 374650"/>
                <a:gd name="connsiteX14" fmla="*/ 121928 w 209550"/>
                <a:gd name="connsiteY14" fmla="*/ 362222 h 374650"/>
                <a:gd name="connsiteX15" fmla="*/ 113947 w 209550"/>
                <a:gd name="connsiteY15" fmla="*/ 372307 h 374650"/>
                <a:gd name="connsiteX16" fmla="*/ 97635 w 209550"/>
                <a:gd name="connsiteY16" fmla="*/ 375289 h 374650"/>
                <a:gd name="connsiteX17" fmla="*/ 95706 w 209550"/>
                <a:gd name="connsiteY17" fmla="*/ 362660 h 374650"/>
                <a:gd name="connsiteX18" fmla="*/ 75710 w 209550"/>
                <a:gd name="connsiteY18" fmla="*/ 351873 h 374650"/>
                <a:gd name="connsiteX19" fmla="*/ 71413 w 209550"/>
                <a:gd name="connsiteY19" fmla="*/ 356258 h 374650"/>
                <a:gd name="connsiteX20" fmla="*/ 61679 w 209550"/>
                <a:gd name="connsiteY20" fmla="*/ 346874 h 374650"/>
                <a:gd name="connsiteX21" fmla="*/ 57469 w 209550"/>
                <a:gd name="connsiteY21" fmla="*/ 334684 h 374650"/>
                <a:gd name="connsiteX22" fmla="*/ 44402 w 209550"/>
                <a:gd name="connsiteY22" fmla="*/ 320740 h 374650"/>
                <a:gd name="connsiteX23" fmla="*/ 32475 w 209550"/>
                <a:gd name="connsiteY23" fmla="*/ 309076 h 374650"/>
                <a:gd name="connsiteX24" fmla="*/ 28441 w 209550"/>
                <a:gd name="connsiteY24" fmla="*/ 323547 h 374650"/>
                <a:gd name="connsiteX25" fmla="*/ 23793 w 209550"/>
                <a:gd name="connsiteY25" fmla="*/ 309866 h 374650"/>
                <a:gd name="connsiteX26" fmla="*/ 26512 w 209550"/>
                <a:gd name="connsiteY26" fmla="*/ 294431 h 374650"/>
                <a:gd name="connsiteX27" fmla="*/ 33703 w 209550"/>
                <a:gd name="connsiteY27" fmla="*/ 270664 h 374650"/>
                <a:gd name="connsiteX28" fmla="*/ 45630 w 209550"/>
                <a:gd name="connsiteY28" fmla="*/ 245144 h 374650"/>
                <a:gd name="connsiteX29" fmla="*/ 59135 w 209550"/>
                <a:gd name="connsiteY29" fmla="*/ 221904 h 374650"/>
                <a:gd name="connsiteX30" fmla="*/ 49489 w 209550"/>
                <a:gd name="connsiteY30" fmla="*/ 199103 h 374650"/>
                <a:gd name="connsiteX31" fmla="*/ 49927 w 209550"/>
                <a:gd name="connsiteY31" fmla="*/ 187438 h 374650"/>
                <a:gd name="connsiteX32" fmla="*/ 47121 w 209550"/>
                <a:gd name="connsiteY32" fmla="*/ 173407 h 374650"/>
                <a:gd name="connsiteX33" fmla="*/ 30721 w 209550"/>
                <a:gd name="connsiteY33" fmla="*/ 153411 h 374650"/>
                <a:gd name="connsiteX34" fmla="*/ 24845 w 209550"/>
                <a:gd name="connsiteY34" fmla="*/ 140695 h 374650"/>
                <a:gd name="connsiteX35" fmla="*/ 33352 w 209550"/>
                <a:gd name="connsiteY35" fmla="*/ 136047 h 374650"/>
                <a:gd name="connsiteX36" fmla="*/ 42297 w 209550"/>
                <a:gd name="connsiteY36" fmla="*/ 113947 h 374650"/>
                <a:gd name="connsiteX37" fmla="*/ 32299 w 209550"/>
                <a:gd name="connsiteY37" fmla="*/ 97109 h 374650"/>
                <a:gd name="connsiteX38" fmla="*/ 16689 w 209550"/>
                <a:gd name="connsiteY38" fmla="*/ 78429 h 374650"/>
                <a:gd name="connsiteX39" fmla="*/ 4763 w 209550"/>
                <a:gd name="connsiteY39" fmla="*/ 55891 h 374650"/>
                <a:gd name="connsiteX40" fmla="*/ 15111 w 209550"/>
                <a:gd name="connsiteY40" fmla="*/ 51243 h 374650"/>
                <a:gd name="connsiteX41" fmla="*/ 26336 w 209550"/>
                <a:gd name="connsiteY41" fmla="*/ 23267 h 374650"/>
                <a:gd name="connsiteX42" fmla="*/ 43700 w 209550"/>
                <a:gd name="connsiteY42" fmla="*/ 22039 h 374650"/>
                <a:gd name="connsiteX43" fmla="*/ 58083 w 209550"/>
                <a:gd name="connsiteY43" fmla="*/ 10814 h 374650"/>
                <a:gd name="connsiteX44" fmla="*/ 72115 w 209550"/>
                <a:gd name="connsiteY44" fmla="*/ 4763 h 374650"/>
                <a:gd name="connsiteX45" fmla="*/ 82814 w 209550"/>
                <a:gd name="connsiteY45" fmla="*/ 12831 h 374650"/>
                <a:gd name="connsiteX46" fmla="*/ 84217 w 209550"/>
                <a:gd name="connsiteY46" fmla="*/ 28441 h 374650"/>
                <a:gd name="connsiteX47" fmla="*/ 100792 w 209550"/>
                <a:gd name="connsiteY47" fmla="*/ 29581 h 374650"/>
                <a:gd name="connsiteX48" fmla="*/ 94741 w 209550"/>
                <a:gd name="connsiteY48" fmla="*/ 56855 h 374650"/>
                <a:gd name="connsiteX49" fmla="*/ 95355 w 209550"/>
                <a:gd name="connsiteY49" fmla="*/ 79832 h 374650"/>
                <a:gd name="connsiteX50" fmla="*/ 121226 w 209550"/>
                <a:gd name="connsiteY50" fmla="*/ 64573 h 374650"/>
                <a:gd name="connsiteX51" fmla="*/ 128593 w 209550"/>
                <a:gd name="connsiteY51" fmla="*/ 69045 h 374650"/>
                <a:gd name="connsiteX52" fmla="*/ 143063 w 209550"/>
                <a:gd name="connsiteY52" fmla="*/ 68344 h 374650"/>
                <a:gd name="connsiteX53" fmla="*/ 147974 w 209550"/>
                <a:gd name="connsiteY53" fmla="*/ 59399 h 374650"/>
                <a:gd name="connsiteX54" fmla="*/ 166566 w 209550"/>
                <a:gd name="connsiteY54" fmla="*/ 61153 h 374650"/>
                <a:gd name="connsiteX55" fmla="*/ 185246 w 209550"/>
                <a:gd name="connsiteY55" fmla="*/ 82025 h 374650"/>
                <a:gd name="connsiteX56" fmla="*/ 186824 w 209550"/>
                <a:gd name="connsiteY56" fmla="*/ 107194 h 374650"/>
                <a:gd name="connsiteX57" fmla="*/ 206732 w 209550"/>
                <a:gd name="connsiteY57" fmla="*/ 129382 h 374650"/>
                <a:gd name="connsiteX58" fmla="*/ 205592 w 209550"/>
                <a:gd name="connsiteY58" fmla="*/ 150781 h 374650"/>
                <a:gd name="connsiteX59" fmla="*/ 197612 w 209550"/>
                <a:gd name="connsiteY59" fmla="*/ 162181 h 374650"/>
                <a:gd name="connsiteX60" fmla="*/ 174547 w 209550"/>
                <a:gd name="connsiteY60" fmla="*/ 158586 h 374650"/>
                <a:gd name="connsiteX61" fmla="*/ 142800 w 209550"/>
                <a:gd name="connsiteY61" fmla="*/ 163409 h 374650"/>
                <a:gd name="connsiteX62" fmla="*/ 127014 w 209550"/>
                <a:gd name="connsiteY62" fmla="*/ 184281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09550" h="374650">
                  <a:moveTo>
                    <a:pt x="132890" y="214537"/>
                  </a:moveTo>
                  <a:lnTo>
                    <a:pt x="110790" y="203049"/>
                  </a:lnTo>
                  <a:lnTo>
                    <a:pt x="89742" y="203575"/>
                  </a:lnTo>
                  <a:lnTo>
                    <a:pt x="93338" y="183843"/>
                  </a:lnTo>
                  <a:lnTo>
                    <a:pt x="71676" y="184018"/>
                  </a:lnTo>
                  <a:lnTo>
                    <a:pt x="69747" y="211556"/>
                  </a:lnTo>
                  <a:lnTo>
                    <a:pt x="56504" y="247950"/>
                  </a:lnTo>
                  <a:lnTo>
                    <a:pt x="48524" y="269875"/>
                  </a:lnTo>
                  <a:lnTo>
                    <a:pt x="50190" y="287853"/>
                  </a:lnTo>
                  <a:lnTo>
                    <a:pt x="66151" y="288643"/>
                  </a:lnTo>
                  <a:lnTo>
                    <a:pt x="76149" y="311181"/>
                  </a:lnTo>
                  <a:lnTo>
                    <a:pt x="80621" y="332492"/>
                  </a:lnTo>
                  <a:lnTo>
                    <a:pt x="94302" y="346611"/>
                  </a:lnTo>
                  <a:lnTo>
                    <a:pt x="109211" y="349506"/>
                  </a:lnTo>
                  <a:lnTo>
                    <a:pt x="121928" y="362222"/>
                  </a:lnTo>
                  <a:lnTo>
                    <a:pt x="113947" y="372307"/>
                  </a:lnTo>
                  <a:lnTo>
                    <a:pt x="97635" y="375289"/>
                  </a:lnTo>
                  <a:lnTo>
                    <a:pt x="95706" y="362660"/>
                  </a:lnTo>
                  <a:lnTo>
                    <a:pt x="75710" y="351873"/>
                  </a:lnTo>
                  <a:lnTo>
                    <a:pt x="71413" y="356258"/>
                  </a:lnTo>
                  <a:lnTo>
                    <a:pt x="61679" y="346874"/>
                  </a:lnTo>
                  <a:lnTo>
                    <a:pt x="57469" y="334684"/>
                  </a:lnTo>
                  <a:lnTo>
                    <a:pt x="44402" y="320740"/>
                  </a:lnTo>
                  <a:lnTo>
                    <a:pt x="32475" y="309076"/>
                  </a:lnTo>
                  <a:lnTo>
                    <a:pt x="28441" y="323547"/>
                  </a:lnTo>
                  <a:lnTo>
                    <a:pt x="23793" y="309866"/>
                  </a:lnTo>
                  <a:lnTo>
                    <a:pt x="26512" y="294431"/>
                  </a:lnTo>
                  <a:lnTo>
                    <a:pt x="33703" y="270664"/>
                  </a:lnTo>
                  <a:lnTo>
                    <a:pt x="45630" y="245144"/>
                  </a:lnTo>
                  <a:lnTo>
                    <a:pt x="59135" y="221904"/>
                  </a:lnTo>
                  <a:lnTo>
                    <a:pt x="49489" y="199103"/>
                  </a:lnTo>
                  <a:lnTo>
                    <a:pt x="49927" y="187438"/>
                  </a:lnTo>
                  <a:lnTo>
                    <a:pt x="47121" y="173407"/>
                  </a:lnTo>
                  <a:lnTo>
                    <a:pt x="30721" y="153411"/>
                  </a:lnTo>
                  <a:lnTo>
                    <a:pt x="24845" y="140695"/>
                  </a:lnTo>
                  <a:lnTo>
                    <a:pt x="33352" y="136047"/>
                  </a:lnTo>
                  <a:lnTo>
                    <a:pt x="42297" y="113947"/>
                  </a:lnTo>
                  <a:lnTo>
                    <a:pt x="32299" y="97109"/>
                  </a:lnTo>
                  <a:lnTo>
                    <a:pt x="16689" y="78429"/>
                  </a:lnTo>
                  <a:lnTo>
                    <a:pt x="4763" y="55891"/>
                  </a:lnTo>
                  <a:lnTo>
                    <a:pt x="15111" y="51243"/>
                  </a:lnTo>
                  <a:lnTo>
                    <a:pt x="26336" y="23267"/>
                  </a:lnTo>
                  <a:lnTo>
                    <a:pt x="43700" y="22039"/>
                  </a:lnTo>
                  <a:lnTo>
                    <a:pt x="58083" y="10814"/>
                  </a:lnTo>
                  <a:lnTo>
                    <a:pt x="72115" y="4763"/>
                  </a:lnTo>
                  <a:lnTo>
                    <a:pt x="82814" y="12831"/>
                  </a:lnTo>
                  <a:lnTo>
                    <a:pt x="84217" y="28441"/>
                  </a:lnTo>
                  <a:lnTo>
                    <a:pt x="100792" y="29581"/>
                  </a:lnTo>
                  <a:lnTo>
                    <a:pt x="94741" y="56855"/>
                  </a:lnTo>
                  <a:lnTo>
                    <a:pt x="95355" y="79832"/>
                  </a:lnTo>
                  <a:lnTo>
                    <a:pt x="121226" y="64573"/>
                  </a:lnTo>
                  <a:lnTo>
                    <a:pt x="128593" y="69045"/>
                  </a:lnTo>
                  <a:lnTo>
                    <a:pt x="143063" y="68344"/>
                  </a:lnTo>
                  <a:lnTo>
                    <a:pt x="147974" y="59399"/>
                  </a:lnTo>
                  <a:lnTo>
                    <a:pt x="166566" y="61153"/>
                  </a:lnTo>
                  <a:lnTo>
                    <a:pt x="185246" y="82025"/>
                  </a:lnTo>
                  <a:lnTo>
                    <a:pt x="186824" y="107194"/>
                  </a:lnTo>
                  <a:lnTo>
                    <a:pt x="206732" y="129382"/>
                  </a:lnTo>
                  <a:lnTo>
                    <a:pt x="205592" y="150781"/>
                  </a:lnTo>
                  <a:lnTo>
                    <a:pt x="197612" y="162181"/>
                  </a:lnTo>
                  <a:lnTo>
                    <a:pt x="174547" y="158586"/>
                  </a:lnTo>
                  <a:lnTo>
                    <a:pt x="142800" y="163409"/>
                  </a:lnTo>
                  <a:lnTo>
                    <a:pt x="127014" y="18428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61" name="Freeform: Shape 1655">
              <a:extLst>
                <a:ext uri="{FF2B5EF4-FFF2-40B4-BE49-F238E27FC236}">
                  <a16:creationId xmlns:a16="http://schemas.microsoft.com/office/drawing/2014/main" id="{0CA38E52-0560-6B41-8309-7BDCBFE19128}"/>
                </a:ext>
              </a:extLst>
            </p:cNvPr>
            <p:cNvSpPr/>
            <p:nvPr/>
          </p:nvSpPr>
          <p:spPr>
            <a:xfrm>
              <a:off x="9109025" y="3981259"/>
              <a:ext cx="155237" cy="113841"/>
            </a:xfrm>
            <a:custGeom>
              <a:avLst/>
              <a:gdLst>
                <a:gd name="connsiteX0" fmla="*/ 92637 w 190500"/>
                <a:gd name="connsiteY0" fmla="*/ 27827 h 139700"/>
                <a:gd name="connsiteX1" fmla="*/ 83604 w 190500"/>
                <a:gd name="connsiteY1" fmla="*/ 37737 h 139700"/>
                <a:gd name="connsiteX2" fmla="*/ 56855 w 190500"/>
                <a:gd name="connsiteY2" fmla="*/ 32388 h 139700"/>
                <a:gd name="connsiteX3" fmla="*/ 54488 w 190500"/>
                <a:gd name="connsiteY3" fmla="*/ 50804 h 139700"/>
                <a:gd name="connsiteX4" fmla="*/ 81148 w 190500"/>
                <a:gd name="connsiteY4" fmla="*/ 48349 h 139700"/>
                <a:gd name="connsiteX5" fmla="*/ 111580 w 190500"/>
                <a:gd name="connsiteY5" fmla="*/ 58610 h 139700"/>
                <a:gd name="connsiteX6" fmla="*/ 158060 w 190500"/>
                <a:gd name="connsiteY6" fmla="*/ 53786 h 139700"/>
                <a:gd name="connsiteX7" fmla="*/ 164286 w 190500"/>
                <a:gd name="connsiteY7" fmla="*/ 82990 h 139700"/>
                <a:gd name="connsiteX8" fmla="*/ 172355 w 190500"/>
                <a:gd name="connsiteY8" fmla="*/ 79832 h 139700"/>
                <a:gd name="connsiteX9" fmla="*/ 187263 w 190500"/>
                <a:gd name="connsiteY9" fmla="*/ 86936 h 139700"/>
                <a:gd name="connsiteX10" fmla="*/ 186474 w 190500"/>
                <a:gd name="connsiteY10" fmla="*/ 99038 h 139700"/>
                <a:gd name="connsiteX11" fmla="*/ 190157 w 190500"/>
                <a:gd name="connsiteY11" fmla="*/ 116666 h 139700"/>
                <a:gd name="connsiteX12" fmla="*/ 164725 w 190500"/>
                <a:gd name="connsiteY12" fmla="*/ 116666 h 139700"/>
                <a:gd name="connsiteX13" fmla="*/ 147799 w 190500"/>
                <a:gd name="connsiteY13" fmla="*/ 114386 h 139700"/>
                <a:gd name="connsiteX14" fmla="*/ 132539 w 190500"/>
                <a:gd name="connsiteY14" fmla="*/ 128154 h 139700"/>
                <a:gd name="connsiteX15" fmla="*/ 121577 w 190500"/>
                <a:gd name="connsiteY15" fmla="*/ 131136 h 139700"/>
                <a:gd name="connsiteX16" fmla="*/ 112983 w 190500"/>
                <a:gd name="connsiteY16" fmla="*/ 137626 h 139700"/>
                <a:gd name="connsiteX17" fmla="*/ 103248 w 190500"/>
                <a:gd name="connsiteY17" fmla="*/ 127540 h 139700"/>
                <a:gd name="connsiteX18" fmla="*/ 105616 w 190500"/>
                <a:gd name="connsiteY18" fmla="*/ 101670 h 139700"/>
                <a:gd name="connsiteX19" fmla="*/ 98162 w 190500"/>
                <a:gd name="connsiteY19" fmla="*/ 100179 h 139700"/>
                <a:gd name="connsiteX20" fmla="*/ 100793 w 190500"/>
                <a:gd name="connsiteY20" fmla="*/ 90619 h 139700"/>
                <a:gd name="connsiteX21" fmla="*/ 87550 w 190500"/>
                <a:gd name="connsiteY21" fmla="*/ 83604 h 139700"/>
                <a:gd name="connsiteX22" fmla="*/ 76939 w 190500"/>
                <a:gd name="connsiteY22" fmla="*/ 94390 h 139700"/>
                <a:gd name="connsiteX23" fmla="*/ 74308 w 190500"/>
                <a:gd name="connsiteY23" fmla="*/ 106932 h 139700"/>
                <a:gd name="connsiteX24" fmla="*/ 70536 w 190500"/>
                <a:gd name="connsiteY24" fmla="*/ 111492 h 139700"/>
                <a:gd name="connsiteX25" fmla="*/ 55803 w 190500"/>
                <a:gd name="connsiteY25" fmla="*/ 110878 h 139700"/>
                <a:gd name="connsiteX26" fmla="*/ 47911 w 190500"/>
                <a:gd name="connsiteY26" fmla="*/ 124910 h 139700"/>
                <a:gd name="connsiteX27" fmla="*/ 39579 w 190500"/>
                <a:gd name="connsiteY27" fmla="*/ 119034 h 139700"/>
                <a:gd name="connsiteX28" fmla="*/ 21776 w 190500"/>
                <a:gd name="connsiteY28" fmla="*/ 128856 h 139700"/>
                <a:gd name="connsiteX29" fmla="*/ 14322 w 190500"/>
                <a:gd name="connsiteY29" fmla="*/ 125173 h 139700"/>
                <a:gd name="connsiteX30" fmla="*/ 28091 w 190500"/>
                <a:gd name="connsiteY30" fmla="*/ 93864 h 139700"/>
                <a:gd name="connsiteX31" fmla="*/ 22828 w 190500"/>
                <a:gd name="connsiteY31" fmla="*/ 70536 h 139700"/>
                <a:gd name="connsiteX32" fmla="*/ 4763 w 190500"/>
                <a:gd name="connsiteY32" fmla="*/ 62994 h 139700"/>
                <a:gd name="connsiteX33" fmla="*/ 11165 w 190500"/>
                <a:gd name="connsiteY33" fmla="*/ 49050 h 139700"/>
                <a:gd name="connsiteX34" fmla="*/ 31686 w 190500"/>
                <a:gd name="connsiteY34" fmla="*/ 50541 h 139700"/>
                <a:gd name="connsiteX35" fmla="*/ 43350 w 190500"/>
                <a:gd name="connsiteY35" fmla="*/ 32914 h 139700"/>
                <a:gd name="connsiteX36" fmla="*/ 51155 w 190500"/>
                <a:gd name="connsiteY36" fmla="*/ 12305 h 139700"/>
                <a:gd name="connsiteX37" fmla="*/ 84042 w 190500"/>
                <a:gd name="connsiteY37" fmla="*/ 4763 h 139700"/>
                <a:gd name="connsiteX38" fmla="*/ 78956 w 190500"/>
                <a:gd name="connsiteY38" fmla="*/ 19759 h 139700"/>
                <a:gd name="connsiteX39" fmla="*/ 82464 w 190500"/>
                <a:gd name="connsiteY39" fmla="*/ 28704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0500" h="139700">
                  <a:moveTo>
                    <a:pt x="92637" y="27827"/>
                  </a:moveTo>
                  <a:lnTo>
                    <a:pt x="83604" y="37737"/>
                  </a:lnTo>
                  <a:lnTo>
                    <a:pt x="56855" y="32388"/>
                  </a:lnTo>
                  <a:lnTo>
                    <a:pt x="54488" y="50804"/>
                  </a:lnTo>
                  <a:lnTo>
                    <a:pt x="81148" y="48349"/>
                  </a:lnTo>
                  <a:lnTo>
                    <a:pt x="111580" y="58610"/>
                  </a:lnTo>
                  <a:lnTo>
                    <a:pt x="158060" y="53786"/>
                  </a:lnTo>
                  <a:lnTo>
                    <a:pt x="164286" y="82990"/>
                  </a:lnTo>
                  <a:lnTo>
                    <a:pt x="172355" y="79832"/>
                  </a:lnTo>
                  <a:lnTo>
                    <a:pt x="187263" y="86936"/>
                  </a:lnTo>
                  <a:lnTo>
                    <a:pt x="186474" y="99038"/>
                  </a:lnTo>
                  <a:lnTo>
                    <a:pt x="190157" y="116666"/>
                  </a:lnTo>
                  <a:lnTo>
                    <a:pt x="164725" y="116666"/>
                  </a:lnTo>
                  <a:lnTo>
                    <a:pt x="147799" y="114386"/>
                  </a:lnTo>
                  <a:lnTo>
                    <a:pt x="132539" y="128154"/>
                  </a:lnTo>
                  <a:lnTo>
                    <a:pt x="121577" y="131136"/>
                  </a:lnTo>
                  <a:lnTo>
                    <a:pt x="112983" y="137626"/>
                  </a:lnTo>
                  <a:lnTo>
                    <a:pt x="103248" y="127540"/>
                  </a:lnTo>
                  <a:lnTo>
                    <a:pt x="105616" y="101670"/>
                  </a:lnTo>
                  <a:lnTo>
                    <a:pt x="98162" y="100179"/>
                  </a:lnTo>
                  <a:lnTo>
                    <a:pt x="100793" y="90619"/>
                  </a:lnTo>
                  <a:lnTo>
                    <a:pt x="87550" y="83604"/>
                  </a:lnTo>
                  <a:lnTo>
                    <a:pt x="76939" y="94390"/>
                  </a:lnTo>
                  <a:lnTo>
                    <a:pt x="74308" y="106932"/>
                  </a:lnTo>
                  <a:lnTo>
                    <a:pt x="70536" y="111492"/>
                  </a:lnTo>
                  <a:lnTo>
                    <a:pt x="55803" y="110878"/>
                  </a:lnTo>
                  <a:lnTo>
                    <a:pt x="47911" y="124910"/>
                  </a:lnTo>
                  <a:lnTo>
                    <a:pt x="39579" y="119034"/>
                  </a:lnTo>
                  <a:lnTo>
                    <a:pt x="21776" y="128856"/>
                  </a:lnTo>
                  <a:lnTo>
                    <a:pt x="14322" y="125173"/>
                  </a:lnTo>
                  <a:lnTo>
                    <a:pt x="28091" y="93864"/>
                  </a:lnTo>
                  <a:lnTo>
                    <a:pt x="22828" y="70536"/>
                  </a:lnTo>
                  <a:lnTo>
                    <a:pt x="4763" y="62994"/>
                  </a:lnTo>
                  <a:lnTo>
                    <a:pt x="11165" y="49050"/>
                  </a:lnTo>
                  <a:lnTo>
                    <a:pt x="31686" y="50541"/>
                  </a:lnTo>
                  <a:lnTo>
                    <a:pt x="43350" y="32914"/>
                  </a:lnTo>
                  <a:lnTo>
                    <a:pt x="51155" y="12305"/>
                  </a:lnTo>
                  <a:lnTo>
                    <a:pt x="84042" y="4763"/>
                  </a:lnTo>
                  <a:lnTo>
                    <a:pt x="78956" y="19759"/>
                  </a:lnTo>
                  <a:lnTo>
                    <a:pt x="82464" y="2870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66" name="Freeform: Shape 1656">
              <a:extLst>
                <a:ext uri="{FF2B5EF4-FFF2-40B4-BE49-F238E27FC236}">
                  <a16:creationId xmlns:a16="http://schemas.microsoft.com/office/drawing/2014/main" id="{BB5F6846-36BF-BC45-A8B8-9A2F9727C303}"/>
                </a:ext>
              </a:extLst>
            </p:cNvPr>
            <p:cNvSpPr/>
            <p:nvPr/>
          </p:nvSpPr>
          <p:spPr>
            <a:xfrm>
              <a:off x="10261756" y="5042658"/>
              <a:ext cx="51746" cy="25873"/>
            </a:xfrm>
            <a:custGeom>
              <a:avLst/>
              <a:gdLst>
                <a:gd name="connsiteX0" fmla="*/ 4763 w 63500"/>
                <a:gd name="connsiteY0" fmla="*/ 20022 h 31750"/>
                <a:gd name="connsiteX1" fmla="*/ 7656 w 63500"/>
                <a:gd name="connsiteY1" fmla="*/ 14234 h 31750"/>
                <a:gd name="connsiteX2" fmla="*/ 28792 w 63500"/>
                <a:gd name="connsiteY2" fmla="*/ 8709 h 31750"/>
                <a:gd name="connsiteX3" fmla="*/ 45980 w 63500"/>
                <a:gd name="connsiteY3" fmla="*/ 7832 h 31750"/>
                <a:gd name="connsiteX4" fmla="*/ 53610 w 63500"/>
                <a:gd name="connsiteY4" fmla="*/ 4763 h 31750"/>
                <a:gd name="connsiteX5" fmla="*/ 62907 w 63500"/>
                <a:gd name="connsiteY5" fmla="*/ 7832 h 31750"/>
                <a:gd name="connsiteX6" fmla="*/ 53873 w 63500"/>
                <a:gd name="connsiteY6" fmla="*/ 14497 h 31750"/>
                <a:gd name="connsiteX7" fmla="*/ 28266 w 63500"/>
                <a:gd name="connsiteY7" fmla="*/ 25284 h 31750"/>
                <a:gd name="connsiteX8" fmla="*/ 7656 w 63500"/>
                <a:gd name="connsiteY8" fmla="*/ 32475 h 31750"/>
                <a:gd name="connsiteX9" fmla="*/ 7218 w 63500"/>
                <a:gd name="connsiteY9" fmla="*/ 24933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31750">
                  <a:moveTo>
                    <a:pt x="4763" y="20022"/>
                  </a:moveTo>
                  <a:lnTo>
                    <a:pt x="7656" y="14234"/>
                  </a:lnTo>
                  <a:lnTo>
                    <a:pt x="28792" y="8709"/>
                  </a:lnTo>
                  <a:lnTo>
                    <a:pt x="45980" y="7832"/>
                  </a:lnTo>
                  <a:lnTo>
                    <a:pt x="53610" y="4763"/>
                  </a:lnTo>
                  <a:lnTo>
                    <a:pt x="62907" y="7832"/>
                  </a:lnTo>
                  <a:lnTo>
                    <a:pt x="53873" y="14497"/>
                  </a:lnTo>
                  <a:lnTo>
                    <a:pt x="28266" y="25284"/>
                  </a:lnTo>
                  <a:lnTo>
                    <a:pt x="7656" y="32475"/>
                  </a:lnTo>
                  <a:lnTo>
                    <a:pt x="7218" y="2493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67" name="Freeform: Shape 1657">
              <a:extLst>
                <a:ext uri="{FF2B5EF4-FFF2-40B4-BE49-F238E27FC236}">
                  <a16:creationId xmlns:a16="http://schemas.microsoft.com/office/drawing/2014/main" id="{88E02133-6FCA-6A44-8530-216C31B620CC}"/>
                </a:ext>
              </a:extLst>
            </p:cNvPr>
            <p:cNvSpPr/>
            <p:nvPr/>
          </p:nvSpPr>
          <p:spPr>
            <a:xfrm>
              <a:off x="8809659" y="3933235"/>
              <a:ext cx="284602" cy="196634"/>
            </a:xfrm>
            <a:custGeom>
              <a:avLst/>
              <a:gdLst>
                <a:gd name="connsiteX0" fmla="*/ 218922 w 349250"/>
                <a:gd name="connsiteY0" fmla="*/ 229534 h 241300"/>
                <a:gd name="connsiteX1" fmla="*/ 216730 w 349250"/>
                <a:gd name="connsiteY1" fmla="*/ 204014 h 241300"/>
                <a:gd name="connsiteX2" fmla="*/ 198401 w 349250"/>
                <a:gd name="connsiteY2" fmla="*/ 202961 h 241300"/>
                <a:gd name="connsiteX3" fmla="*/ 170337 w 349250"/>
                <a:gd name="connsiteY3" fmla="*/ 175862 h 241300"/>
                <a:gd name="connsiteX4" fmla="*/ 150693 w 349250"/>
                <a:gd name="connsiteY4" fmla="*/ 172442 h 241300"/>
                <a:gd name="connsiteX5" fmla="*/ 123506 w 349250"/>
                <a:gd name="connsiteY5" fmla="*/ 156744 h 241300"/>
                <a:gd name="connsiteX6" fmla="*/ 105966 w 349250"/>
                <a:gd name="connsiteY6" fmla="*/ 153850 h 241300"/>
                <a:gd name="connsiteX7" fmla="*/ 95180 w 349250"/>
                <a:gd name="connsiteY7" fmla="*/ 159638 h 241300"/>
                <a:gd name="connsiteX8" fmla="*/ 78780 w 349250"/>
                <a:gd name="connsiteY8" fmla="*/ 158761 h 241300"/>
                <a:gd name="connsiteX9" fmla="*/ 61328 w 349250"/>
                <a:gd name="connsiteY9" fmla="*/ 176476 h 241300"/>
                <a:gd name="connsiteX10" fmla="*/ 39666 w 349250"/>
                <a:gd name="connsiteY10" fmla="*/ 182440 h 241300"/>
                <a:gd name="connsiteX11" fmla="*/ 35106 w 349250"/>
                <a:gd name="connsiteY11" fmla="*/ 160603 h 241300"/>
                <a:gd name="connsiteX12" fmla="*/ 38702 w 349250"/>
                <a:gd name="connsiteY12" fmla="*/ 127891 h 241300"/>
                <a:gd name="connsiteX13" fmla="*/ 19496 w 349250"/>
                <a:gd name="connsiteY13" fmla="*/ 117192 h 241300"/>
                <a:gd name="connsiteX14" fmla="*/ 25810 w 349250"/>
                <a:gd name="connsiteY14" fmla="*/ 95443 h 241300"/>
                <a:gd name="connsiteX15" fmla="*/ 9498 w 349250"/>
                <a:gd name="connsiteY15" fmla="*/ 93514 h 241300"/>
                <a:gd name="connsiteX16" fmla="*/ 14935 w 349250"/>
                <a:gd name="connsiteY16" fmla="*/ 66415 h 241300"/>
                <a:gd name="connsiteX17" fmla="*/ 38088 w 349250"/>
                <a:gd name="connsiteY17" fmla="*/ 74395 h 241300"/>
                <a:gd name="connsiteX18" fmla="*/ 59749 w 349250"/>
                <a:gd name="connsiteY18" fmla="*/ 63959 h 241300"/>
                <a:gd name="connsiteX19" fmla="*/ 41771 w 349250"/>
                <a:gd name="connsiteY19" fmla="*/ 44402 h 241300"/>
                <a:gd name="connsiteX20" fmla="*/ 34755 w 349250"/>
                <a:gd name="connsiteY20" fmla="*/ 25635 h 241300"/>
                <a:gd name="connsiteX21" fmla="*/ 14935 w 349250"/>
                <a:gd name="connsiteY21" fmla="*/ 34054 h 241300"/>
                <a:gd name="connsiteX22" fmla="*/ 12480 w 349250"/>
                <a:gd name="connsiteY22" fmla="*/ 57996 h 241300"/>
                <a:gd name="connsiteX23" fmla="*/ 4763 w 349250"/>
                <a:gd name="connsiteY23" fmla="*/ 36860 h 241300"/>
                <a:gd name="connsiteX24" fmla="*/ 15637 w 349250"/>
                <a:gd name="connsiteY24" fmla="*/ 25898 h 241300"/>
                <a:gd name="connsiteX25" fmla="*/ 43525 w 349250"/>
                <a:gd name="connsiteY25" fmla="*/ 18970 h 241300"/>
                <a:gd name="connsiteX26" fmla="*/ 60188 w 349250"/>
                <a:gd name="connsiteY26" fmla="*/ 28266 h 241300"/>
                <a:gd name="connsiteX27" fmla="*/ 77377 w 349250"/>
                <a:gd name="connsiteY27" fmla="*/ 53962 h 241300"/>
                <a:gd name="connsiteX28" fmla="*/ 90005 w 349250"/>
                <a:gd name="connsiteY28" fmla="*/ 52383 h 241300"/>
                <a:gd name="connsiteX29" fmla="*/ 117718 w 349250"/>
                <a:gd name="connsiteY29" fmla="*/ 51944 h 241300"/>
                <a:gd name="connsiteX30" fmla="*/ 113684 w 349250"/>
                <a:gd name="connsiteY30" fmla="*/ 35457 h 241300"/>
                <a:gd name="connsiteX31" fmla="*/ 134732 w 349250"/>
                <a:gd name="connsiteY31" fmla="*/ 24056 h 241300"/>
                <a:gd name="connsiteX32" fmla="*/ 155429 w 349250"/>
                <a:gd name="connsiteY32" fmla="*/ 4763 h 241300"/>
                <a:gd name="connsiteX33" fmla="*/ 188578 w 349250"/>
                <a:gd name="connsiteY33" fmla="*/ 22302 h 241300"/>
                <a:gd name="connsiteX34" fmla="*/ 191209 w 349250"/>
                <a:gd name="connsiteY34" fmla="*/ 48524 h 241300"/>
                <a:gd name="connsiteX35" fmla="*/ 200593 w 349250"/>
                <a:gd name="connsiteY35" fmla="*/ 55277 h 241300"/>
                <a:gd name="connsiteX36" fmla="*/ 227166 w 349250"/>
                <a:gd name="connsiteY36" fmla="*/ 53786 h 241300"/>
                <a:gd name="connsiteX37" fmla="*/ 235410 w 349250"/>
                <a:gd name="connsiteY37" fmla="*/ 59662 h 241300"/>
                <a:gd name="connsiteX38" fmla="*/ 247512 w 349250"/>
                <a:gd name="connsiteY38" fmla="*/ 92900 h 241300"/>
                <a:gd name="connsiteX39" fmla="*/ 275663 w 349250"/>
                <a:gd name="connsiteY39" fmla="*/ 114912 h 241300"/>
                <a:gd name="connsiteX40" fmla="*/ 291712 w 349250"/>
                <a:gd name="connsiteY40" fmla="*/ 129733 h 241300"/>
                <a:gd name="connsiteX41" fmla="*/ 317408 w 349250"/>
                <a:gd name="connsiteY41" fmla="*/ 145080 h 241300"/>
                <a:gd name="connsiteX42" fmla="*/ 350119 w 349250"/>
                <a:gd name="connsiteY42" fmla="*/ 158411 h 241300"/>
                <a:gd name="connsiteX43" fmla="*/ 349418 w 349250"/>
                <a:gd name="connsiteY43" fmla="*/ 177353 h 241300"/>
                <a:gd name="connsiteX44" fmla="*/ 342051 w 349250"/>
                <a:gd name="connsiteY44" fmla="*/ 176389 h 241300"/>
                <a:gd name="connsiteX45" fmla="*/ 330387 w 349250"/>
                <a:gd name="connsiteY45" fmla="*/ 168145 h 241300"/>
                <a:gd name="connsiteX46" fmla="*/ 326529 w 349250"/>
                <a:gd name="connsiteY46" fmla="*/ 179107 h 241300"/>
                <a:gd name="connsiteX47" fmla="*/ 305831 w 349250"/>
                <a:gd name="connsiteY47" fmla="*/ 185071 h 241300"/>
                <a:gd name="connsiteX48" fmla="*/ 300920 w 349250"/>
                <a:gd name="connsiteY48" fmla="*/ 209539 h 241300"/>
                <a:gd name="connsiteX49" fmla="*/ 287064 w 349250"/>
                <a:gd name="connsiteY49" fmla="*/ 218747 h 241300"/>
                <a:gd name="connsiteX50" fmla="*/ 267683 w 349250"/>
                <a:gd name="connsiteY50" fmla="*/ 223307 h 241300"/>
                <a:gd name="connsiteX51" fmla="*/ 262508 w 349250"/>
                <a:gd name="connsiteY51" fmla="*/ 236901 h 241300"/>
                <a:gd name="connsiteX52" fmla="*/ 244004 w 349250"/>
                <a:gd name="connsiteY52" fmla="*/ 240935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49250" h="241300">
                  <a:moveTo>
                    <a:pt x="218922" y="229534"/>
                  </a:moveTo>
                  <a:lnTo>
                    <a:pt x="216730" y="204014"/>
                  </a:lnTo>
                  <a:lnTo>
                    <a:pt x="198401" y="202961"/>
                  </a:lnTo>
                  <a:lnTo>
                    <a:pt x="170337" y="175862"/>
                  </a:lnTo>
                  <a:lnTo>
                    <a:pt x="150693" y="172442"/>
                  </a:lnTo>
                  <a:lnTo>
                    <a:pt x="123506" y="156744"/>
                  </a:lnTo>
                  <a:lnTo>
                    <a:pt x="105966" y="153850"/>
                  </a:lnTo>
                  <a:lnTo>
                    <a:pt x="95180" y="159638"/>
                  </a:lnTo>
                  <a:lnTo>
                    <a:pt x="78780" y="158761"/>
                  </a:lnTo>
                  <a:lnTo>
                    <a:pt x="61328" y="176476"/>
                  </a:lnTo>
                  <a:lnTo>
                    <a:pt x="39666" y="182440"/>
                  </a:lnTo>
                  <a:lnTo>
                    <a:pt x="35106" y="160603"/>
                  </a:lnTo>
                  <a:lnTo>
                    <a:pt x="38702" y="127891"/>
                  </a:lnTo>
                  <a:lnTo>
                    <a:pt x="19496" y="117192"/>
                  </a:lnTo>
                  <a:lnTo>
                    <a:pt x="25810" y="95443"/>
                  </a:lnTo>
                  <a:lnTo>
                    <a:pt x="9498" y="93514"/>
                  </a:lnTo>
                  <a:lnTo>
                    <a:pt x="14935" y="66415"/>
                  </a:lnTo>
                  <a:lnTo>
                    <a:pt x="38088" y="74395"/>
                  </a:lnTo>
                  <a:lnTo>
                    <a:pt x="59749" y="63959"/>
                  </a:lnTo>
                  <a:lnTo>
                    <a:pt x="41771" y="44402"/>
                  </a:lnTo>
                  <a:lnTo>
                    <a:pt x="34755" y="25635"/>
                  </a:lnTo>
                  <a:lnTo>
                    <a:pt x="14935" y="34054"/>
                  </a:lnTo>
                  <a:lnTo>
                    <a:pt x="12480" y="57996"/>
                  </a:lnTo>
                  <a:lnTo>
                    <a:pt x="4763" y="36860"/>
                  </a:lnTo>
                  <a:lnTo>
                    <a:pt x="15637" y="25898"/>
                  </a:lnTo>
                  <a:lnTo>
                    <a:pt x="43525" y="18970"/>
                  </a:lnTo>
                  <a:lnTo>
                    <a:pt x="60188" y="28266"/>
                  </a:lnTo>
                  <a:lnTo>
                    <a:pt x="77377" y="53962"/>
                  </a:lnTo>
                  <a:lnTo>
                    <a:pt x="90005" y="52383"/>
                  </a:lnTo>
                  <a:lnTo>
                    <a:pt x="117718" y="51944"/>
                  </a:lnTo>
                  <a:lnTo>
                    <a:pt x="113684" y="35457"/>
                  </a:lnTo>
                  <a:lnTo>
                    <a:pt x="134732" y="24056"/>
                  </a:lnTo>
                  <a:lnTo>
                    <a:pt x="155429" y="4763"/>
                  </a:lnTo>
                  <a:lnTo>
                    <a:pt x="188578" y="22302"/>
                  </a:lnTo>
                  <a:lnTo>
                    <a:pt x="191209" y="48524"/>
                  </a:lnTo>
                  <a:lnTo>
                    <a:pt x="200593" y="55277"/>
                  </a:lnTo>
                  <a:lnTo>
                    <a:pt x="227166" y="53786"/>
                  </a:lnTo>
                  <a:lnTo>
                    <a:pt x="235410" y="59662"/>
                  </a:lnTo>
                  <a:lnTo>
                    <a:pt x="247512" y="92900"/>
                  </a:lnTo>
                  <a:lnTo>
                    <a:pt x="275663" y="114912"/>
                  </a:lnTo>
                  <a:lnTo>
                    <a:pt x="291712" y="129733"/>
                  </a:lnTo>
                  <a:lnTo>
                    <a:pt x="317408" y="145080"/>
                  </a:lnTo>
                  <a:lnTo>
                    <a:pt x="350119" y="158411"/>
                  </a:lnTo>
                  <a:lnTo>
                    <a:pt x="349418" y="177353"/>
                  </a:lnTo>
                  <a:lnTo>
                    <a:pt x="342051" y="176389"/>
                  </a:lnTo>
                  <a:lnTo>
                    <a:pt x="330387" y="168145"/>
                  </a:lnTo>
                  <a:lnTo>
                    <a:pt x="326529" y="179107"/>
                  </a:lnTo>
                  <a:lnTo>
                    <a:pt x="305831" y="185071"/>
                  </a:lnTo>
                  <a:lnTo>
                    <a:pt x="300920" y="209539"/>
                  </a:lnTo>
                  <a:lnTo>
                    <a:pt x="287064" y="218747"/>
                  </a:lnTo>
                  <a:lnTo>
                    <a:pt x="267683" y="223307"/>
                  </a:lnTo>
                  <a:lnTo>
                    <a:pt x="262508" y="236901"/>
                  </a:lnTo>
                  <a:lnTo>
                    <a:pt x="244004" y="24093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0" name="Freeform: Shape 1658">
              <a:extLst>
                <a:ext uri="{FF2B5EF4-FFF2-40B4-BE49-F238E27FC236}">
                  <a16:creationId xmlns:a16="http://schemas.microsoft.com/office/drawing/2014/main" id="{89E1A5AF-7055-E747-97C6-9F5D99F77014}"/>
                </a:ext>
              </a:extLst>
            </p:cNvPr>
            <p:cNvSpPr/>
            <p:nvPr/>
          </p:nvSpPr>
          <p:spPr>
            <a:xfrm>
              <a:off x="7908414" y="4074235"/>
              <a:ext cx="82793" cy="175935"/>
            </a:xfrm>
            <a:custGeom>
              <a:avLst/>
              <a:gdLst>
                <a:gd name="connsiteX0" fmla="*/ 52909 w 101600"/>
                <a:gd name="connsiteY0" fmla="*/ 212520 h 215900"/>
                <a:gd name="connsiteX1" fmla="*/ 42385 w 101600"/>
                <a:gd name="connsiteY1" fmla="*/ 161129 h 215900"/>
                <a:gd name="connsiteX2" fmla="*/ 27301 w 101600"/>
                <a:gd name="connsiteY2" fmla="*/ 149465 h 215900"/>
                <a:gd name="connsiteX3" fmla="*/ 27038 w 101600"/>
                <a:gd name="connsiteY3" fmla="*/ 142362 h 215900"/>
                <a:gd name="connsiteX4" fmla="*/ 6955 w 101600"/>
                <a:gd name="connsiteY4" fmla="*/ 124997 h 215900"/>
                <a:gd name="connsiteX5" fmla="*/ 4763 w 101600"/>
                <a:gd name="connsiteY5" fmla="*/ 102809 h 215900"/>
                <a:gd name="connsiteX6" fmla="*/ 19934 w 101600"/>
                <a:gd name="connsiteY6" fmla="*/ 86322 h 215900"/>
                <a:gd name="connsiteX7" fmla="*/ 25722 w 101600"/>
                <a:gd name="connsiteY7" fmla="*/ 61591 h 215900"/>
                <a:gd name="connsiteX8" fmla="*/ 21776 w 101600"/>
                <a:gd name="connsiteY8" fmla="*/ 32826 h 215900"/>
                <a:gd name="connsiteX9" fmla="*/ 26775 w 101600"/>
                <a:gd name="connsiteY9" fmla="*/ 17128 h 215900"/>
                <a:gd name="connsiteX10" fmla="*/ 53611 w 101600"/>
                <a:gd name="connsiteY10" fmla="*/ 4763 h 215900"/>
                <a:gd name="connsiteX11" fmla="*/ 70800 w 101600"/>
                <a:gd name="connsiteY11" fmla="*/ 8446 h 215900"/>
                <a:gd name="connsiteX12" fmla="*/ 70098 w 101600"/>
                <a:gd name="connsiteY12" fmla="*/ 23969 h 215900"/>
                <a:gd name="connsiteX13" fmla="*/ 90970 w 101600"/>
                <a:gd name="connsiteY13" fmla="*/ 12655 h 215900"/>
                <a:gd name="connsiteX14" fmla="*/ 92724 w 101600"/>
                <a:gd name="connsiteY14" fmla="*/ 18531 h 215900"/>
                <a:gd name="connsiteX15" fmla="*/ 80359 w 101600"/>
                <a:gd name="connsiteY15" fmla="*/ 33528 h 215900"/>
                <a:gd name="connsiteX16" fmla="*/ 80271 w 101600"/>
                <a:gd name="connsiteY16" fmla="*/ 47559 h 215900"/>
                <a:gd name="connsiteX17" fmla="*/ 88778 w 101600"/>
                <a:gd name="connsiteY17" fmla="*/ 55014 h 215900"/>
                <a:gd name="connsiteX18" fmla="*/ 85533 w 101600"/>
                <a:gd name="connsiteY18" fmla="*/ 80973 h 215900"/>
                <a:gd name="connsiteX19" fmla="*/ 69309 w 101600"/>
                <a:gd name="connsiteY19" fmla="*/ 95969 h 215900"/>
                <a:gd name="connsiteX20" fmla="*/ 73957 w 101600"/>
                <a:gd name="connsiteY20" fmla="*/ 112018 h 215900"/>
                <a:gd name="connsiteX21" fmla="*/ 86673 w 101600"/>
                <a:gd name="connsiteY21" fmla="*/ 112544 h 215900"/>
                <a:gd name="connsiteX22" fmla="*/ 92899 w 101600"/>
                <a:gd name="connsiteY22" fmla="*/ 126488 h 215900"/>
                <a:gd name="connsiteX23" fmla="*/ 102283 w 101600"/>
                <a:gd name="connsiteY23" fmla="*/ 131048 h 215900"/>
                <a:gd name="connsiteX24" fmla="*/ 100880 w 101600"/>
                <a:gd name="connsiteY24" fmla="*/ 153412 h 215900"/>
                <a:gd name="connsiteX25" fmla="*/ 88865 w 101600"/>
                <a:gd name="connsiteY25" fmla="*/ 161743 h 215900"/>
                <a:gd name="connsiteX26" fmla="*/ 81323 w 101600"/>
                <a:gd name="connsiteY26" fmla="*/ 170951 h 215900"/>
                <a:gd name="connsiteX27" fmla="*/ 64397 w 101600"/>
                <a:gd name="connsiteY27" fmla="*/ 182001 h 215900"/>
                <a:gd name="connsiteX28" fmla="*/ 67029 w 101600"/>
                <a:gd name="connsiteY28" fmla="*/ 193841 h 215900"/>
                <a:gd name="connsiteX29" fmla="*/ 64924 w 101600"/>
                <a:gd name="connsiteY29" fmla="*/ 205943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600" h="215900">
                  <a:moveTo>
                    <a:pt x="52909" y="212520"/>
                  </a:moveTo>
                  <a:lnTo>
                    <a:pt x="42385" y="161129"/>
                  </a:lnTo>
                  <a:lnTo>
                    <a:pt x="27301" y="149465"/>
                  </a:lnTo>
                  <a:lnTo>
                    <a:pt x="27038" y="142362"/>
                  </a:lnTo>
                  <a:lnTo>
                    <a:pt x="6955" y="124997"/>
                  </a:lnTo>
                  <a:lnTo>
                    <a:pt x="4763" y="102809"/>
                  </a:lnTo>
                  <a:lnTo>
                    <a:pt x="19934" y="86322"/>
                  </a:lnTo>
                  <a:lnTo>
                    <a:pt x="25722" y="61591"/>
                  </a:lnTo>
                  <a:lnTo>
                    <a:pt x="21776" y="32826"/>
                  </a:lnTo>
                  <a:lnTo>
                    <a:pt x="26775" y="17128"/>
                  </a:lnTo>
                  <a:lnTo>
                    <a:pt x="53611" y="4763"/>
                  </a:lnTo>
                  <a:lnTo>
                    <a:pt x="70800" y="8446"/>
                  </a:lnTo>
                  <a:lnTo>
                    <a:pt x="70098" y="23969"/>
                  </a:lnTo>
                  <a:lnTo>
                    <a:pt x="90970" y="12655"/>
                  </a:lnTo>
                  <a:lnTo>
                    <a:pt x="92724" y="18531"/>
                  </a:lnTo>
                  <a:lnTo>
                    <a:pt x="80359" y="33528"/>
                  </a:lnTo>
                  <a:lnTo>
                    <a:pt x="80271" y="47559"/>
                  </a:lnTo>
                  <a:lnTo>
                    <a:pt x="88778" y="55014"/>
                  </a:lnTo>
                  <a:lnTo>
                    <a:pt x="85533" y="80973"/>
                  </a:lnTo>
                  <a:lnTo>
                    <a:pt x="69309" y="95969"/>
                  </a:lnTo>
                  <a:lnTo>
                    <a:pt x="73957" y="112018"/>
                  </a:lnTo>
                  <a:lnTo>
                    <a:pt x="86673" y="112544"/>
                  </a:lnTo>
                  <a:lnTo>
                    <a:pt x="92899" y="126488"/>
                  </a:lnTo>
                  <a:lnTo>
                    <a:pt x="102283" y="131048"/>
                  </a:lnTo>
                  <a:lnTo>
                    <a:pt x="100880" y="153412"/>
                  </a:lnTo>
                  <a:lnTo>
                    <a:pt x="88865" y="161743"/>
                  </a:lnTo>
                  <a:lnTo>
                    <a:pt x="81323" y="170951"/>
                  </a:lnTo>
                  <a:lnTo>
                    <a:pt x="64397" y="182001"/>
                  </a:lnTo>
                  <a:lnTo>
                    <a:pt x="67029" y="193841"/>
                  </a:lnTo>
                  <a:lnTo>
                    <a:pt x="64924" y="20594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1" name="Freeform: Shape 1659">
              <a:extLst>
                <a:ext uri="{FF2B5EF4-FFF2-40B4-BE49-F238E27FC236}">
                  <a16:creationId xmlns:a16="http://schemas.microsoft.com/office/drawing/2014/main" id="{D53A9929-9F36-0241-BAFF-B0F55C515E05}"/>
                </a:ext>
              </a:extLst>
            </p:cNvPr>
            <p:cNvSpPr/>
            <p:nvPr/>
          </p:nvSpPr>
          <p:spPr>
            <a:xfrm>
              <a:off x="8279532" y="3949815"/>
              <a:ext cx="382918" cy="165586"/>
            </a:xfrm>
            <a:custGeom>
              <a:avLst/>
              <a:gdLst>
                <a:gd name="connsiteX0" fmla="*/ 271980 w 469900"/>
                <a:gd name="connsiteY0" fmla="*/ 31160 h 203200"/>
                <a:gd name="connsiteX1" fmla="*/ 307235 w 469900"/>
                <a:gd name="connsiteY1" fmla="*/ 43701 h 203200"/>
                <a:gd name="connsiteX2" fmla="*/ 335912 w 469900"/>
                <a:gd name="connsiteY2" fmla="*/ 38702 h 203200"/>
                <a:gd name="connsiteX3" fmla="*/ 357047 w 469900"/>
                <a:gd name="connsiteY3" fmla="*/ 41596 h 203200"/>
                <a:gd name="connsiteX4" fmla="*/ 386076 w 469900"/>
                <a:gd name="connsiteY4" fmla="*/ 24582 h 203200"/>
                <a:gd name="connsiteX5" fmla="*/ 412297 w 469900"/>
                <a:gd name="connsiteY5" fmla="*/ 23004 h 203200"/>
                <a:gd name="connsiteX6" fmla="*/ 435976 w 469900"/>
                <a:gd name="connsiteY6" fmla="*/ 39053 h 203200"/>
                <a:gd name="connsiteX7" fmla="*/ 440186 w 469900"/>
                <a:gd name="connsiteY7" fmla="*/ 50453 h 203200"/>
                <a:gd name="connsiteX8" fmla="*/ 437818 w 469900"/>
                <a:gd name="connsiteY8" fmla="*/ 66151 h 203200"/>
                <a:gd name="connsiteX9" fmla="*/ 456059 w 469900"/>
                <a:gd name="connsiteY9" fmla="*/ 74132 h 203200"/>
                <a:gd name="connsiteX10" fmla="*/ 465706 w 469900"/>
                <a:gd name="connsiteY10" fmla="*/ 83428 h 203200"/>
                <a:gd name="connsiteX11" fmla="*/ 448868 w 469900"/>
                <a:gd name="connsiteY11" fmla="*/ 92461 h 203200"/>
                <a:gd name="connsiteX12" fmla="*/ 456585 w 469900"/>
                <a:gd name="connsiteY12" fmla="*/ 128505 h 203200"/>
                <a:gd name="connsiteX13" fmla="*/ 451762 w 469900"/>
                <a:gd name="connsiteY13" fmla="*/ 138152 h 203200"/>
                <a:gd name="connsiteX14" fmla="*/ 465180 w 469900"/>
                <a:gd name="connsiteY14" fmla="*/ 162883 h 203200"/>
                <a:gd name="connsiteX15" fmla="*/ 453428 w 469900"/>
                <a:gd name="connsiteY15" fmla="*/ 168057 h 203200"/>
                <a:gd name="connsiteX16" fmla="*/ 444834 w 469900"/>
                <a:gd name="connsiteY16" fmla="*/ 160252 h 203200"/>
                <a:gd name="connsiteX17" fmla="*/ 416244 w 469900"/>
                <a:gd name="connsiteY17" fmla="*/ 156306 h 203200"/>
                <a:gd name="connsiteX18" fmla="*/ 405720 w 469900"/>
                <a:gd name="connsiteY18" fmla="*/ 161129 h 203200"/>
                <a:gd name="connsiteX19" fmla="*/ 377744 w 469900"/>
                <a:gd name="connsiteY19" fmla="*/ 165865 h 203200"/>
                <a:gd name="connsiteX20" fmla="*/ 364502 w 469900"/>
                <a:gd name="connsiteY20" fmla="*/ 165339 h 203200"/>
                <a:gd name="connsiteX21" fmla="*/ 336175 w 469900"/>
                <a:gd name="connsiteY21" fmla="*/ 176827 h 203200"/>
                <a:gd name="connsiteX22" fmla="*/ 315917 w 469900"/>
                <a:gd name="connsiteY22" fmla="*/ 176915 h 203200"/>
                <a:gd name="connsiteX23" fmla="*/ 302850 w 469900"/>
                <a:gd name="connsiteY23" fmla="*/ 171127 h 203200"/>
                <a:gd name="connsiteX24" fmla="*/ 275751 w 469900"/>
                <a:gd name="connsiteY24" fmla="*/ 179633 h 203200"/>
                <a:gd name="connsiteX25" fmla="*/ 267683 w 469900"/>
                <a:gd name="connsiteY25" fmla="*/ 173670 h 203200"/>
                <a:gd name="connsiteX26" fmla="*/ 266367 w 469900"/>
                <a:gd name="connsiteY26" fmla="*/ 190684 h 203200"/>
                <a:gd name="connsiteX27" fmla="*/ 259790 w 469900"/>
                <a:gd name="connsiteY27" fmla="*/ 197348 h 203200"/>
                <a:gd name="connsiteX28" fmla="*/ 253212 w 469900"/>
                <a:gd name="connsiteY28" fmla="*/ 204014 h 203200"/>
                <a:gd name="connsiteX29" fmla="*/ 244179 w 469900"/>
                <a:gd name="connsiteY29" fmla="*/ 190245 h 203200"/>
                <a:gd name="connsiteX30" fmla="*/ 253475 w 469900"/>
                <a:gd name="connsiteY30" fmla="*/ 178844 h 203200"/>
                <a:gd name="connsiteX31" fmla="*/ 238479 w 469900"/>
                <a:gd name="connsiteY31" fmla="*/ 181475 h 203200"/>
                <a:gd name="connsiteX32" fmla="*/ 217870 w 469900"/>
                <a:gd name="connsiteY32" fmla="*/ 174459 h 203200"/>
                <a:gd name="connsiteX33" fmla="*/ 200944 w 469900"/>
                <a:gd name="connsiteY33" fmla="*/ 191999 h 203200"/>
                <a:gd name="connsiteX34" fmla="*/ 163584 w 469900"/>
                <a:gd name="connsiteY34" fmla="*/ 195419 h 203200"/>
                <a:gd name="connsiteX35" fmla="*/ 143677 w 469900"/>
                <a:gd name="connsiteY35" fmla="*/ 179107 h 203200"/>
                <a:gd name="connsiteX36" fmla="*/ 117192 w 469900"/>
                <a:gd name="connsiteY36" fmla="*/ 178055 h 203200"/>
                <a:gd name="connsiteX37" fmla="*/ 111491 w 469900"/>
                <a:gd name="connsiteY37" fmla="*/ 190684 h 203200"/>
                <a:gd name="connsiteX38" fmla="*/ 94478 w 469900"/>
                <a:gd name="connsiteY38" fmla="*/ 194279 h 203200"/>
                <a:gd name="connsiteX39" fmla="*/ 70711 w 469900"/>
                <a:gd name="connsiteY39" fmla="*/ 178055 h 203200"/>
                <a:gd name="connsiteX40" fmla="*/ 43876 w 469900"/>
                <a:gd name="connsiteY40" fmla="*/ 178581 h 203200"/>
                <a:gd name="connsiteX41" fmla="*/ 29318 w 469900"/>
                <a:gd name="connsiteY41" fmla="*/ 148062 h 203200"/>
                <a:gd name="connsiteX42" fmla="*/ 11340 w 469900"/>
                <a:gd name="connsiteY42" fmla="*/ 130873 h 203200"/>
                <a:gd name="connsiteX43" fmla="*/ 23267 w 469900"/>
                <a:gd name="connsiteY43" fmla="*/ 106493 h 203200"/>
                <a:gd name="connsiteX44" fmla="*/ 7656 w 469900"/>
                <a:gd name="connsiteY44" fmla="*/ 91409 h 203200"/>
                <a:gd name="connsiteX45" fmla="*/ 34930 w 469900"/>
                <a:gd name="connsiteY45" fmla="*/ 60890 h 203200"/>
                <a:gd name="connsiteX46" fmla="*/ 72816 w 469900"/>
                <a:gd name="connsiteY46" fmla="*/ 59574 h 203200"/>
                <a:gd name="connsiteX47" fmla="*/ 83165 w 469900"/>
                <a:gd name="connsiteY47" fmla="*/ 34931 h 203200"/>
                <a:gd name="connsiteX48" fmla="*/ 129996 w 469900"/>
                <a:gd name="connsiteY48" fmla="*/ 39228 h 203200"/>
                <a:gd name="connsiteX49" fmla="*/ 159550 w 469900"/>
                <a:gd name="connsiteY49" fmla="*/ 18005 h 203200"/>
                <a:gd name="connsiteX50" fmla="*/ 188228 w 469900"/>
                <a:gd name="connsiteY50" fmla="*/ 8709 h 203200"/>
                <a:gd name="connsiteX51" fmla="*/ 228920 w 469900"/>
                <a:gd name="connsiteY51" fmla="*/ 8007 h 203200"/>
                <a:gd name="connsiteX52" fmla="*/ 271980 w 469900"/>
                <a:gd name="connsiteY52" fmla="*/ 31160 h 203200"/>
                <a:gd name="connsiteX53" fmla="*/ 33001 w 469900"/>
                <a:gd name="connsiteY53" fmla="*/ 52120 h 203200"/>
                <a:gd name="connsiteX54" fmla="*/ 12479 w 469900"/>
                <a:gd name="connsiteY54" fmla="*/ 69484 h 203200"/>
                <a:gd name="connsiteX55" fmla="*/ 4763 w 469900"/>
                <a:gd name="connsiteY55" fmla="*/ 54488 h 203200"/>
                <a:gd name="connsiteX56" fmla="*/ 5113 w 469900"/>
                <a:gd name="connsiteY56" fmla="*/ 47823 h 203200"/>
                <a:gd name="connsiteX57" fmla="*/ 10989 w 469900"/>
                <a:gd name="connsiteY57" fmla="*/ 44227 h 203200"/>
                <a:gd name="connsiteX58" fmla="*/ 18618 w 469900"/>
                <a:gd name="connsiteY58" fmla="*/ 23793 h 203200"/>
                <a:gd name="connsiteX59" fmla="*/ 6604 w 469900"/>
                <a:gd name="connsiteY59" fmla="*/ 15111 h 203200"/>
                <a:gd name="connsiteX60" fmla="*/ 31685 w 469900"/>
                <a:gd name="connsiteY60" fmla="*/ 4763 h 203200"/>
                <a:gd name="connsiteX61" fmla="*/ 52821 w 469900"/>
                <a:gd name="connsiteY61" fmla="*/ 9147 h 203200"/>
                <a:gd name="connsiteX62" fmla="*/ 55715 w 469900"/>
                <a:gd name="connsiteY62" fmla="*/ 21776 h 203200"/>
                <a:gd name="connsiteX63" fmla="*/ 77201 w 469900"/>
                <a:gd name="connsiteY63" fmla="*/ 32300 h 203200"/>
                <a:gd name="connsiteX64" fmla="*/ 72729 w 469900"/>
                <a:gd name="connsiteY64" fmla="*/ 40281 h 203200"/>
                <a:gd name="connsiteX65" fmla="*/ 43525 w 469900"/>
                <a:gd name="connsiteY65" fmla="*/ 42034 h 203200"/>
                <a:gd name="connsiteX66" fmla="*/ 33001 w 469900"/>
                <a:gd name="connsiteY66" fmla="*/ 5212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69900" h="203200">
                  <a:moveTo>
                    <a:pt x="271980" y="31160"/>
                  </a:moveTo>
                  <a:lnTo>
                    <a:pt x="307235" y="43701"/>
                  </a:lnTo>
                  <a:lnTo>
                    <a:pt x="335912" y="38702"/>
                  </a:lnTo>
                  <a:lnTo>
                    <a:pt x="357047" y="41596"/>
                  </a:lnTo>
                  <a:lnTo>
                    <a:pt x="386076" y="24582"/>
                  </a:lnTo>
                  <a:lnTo>
                    <a:pt x="412297" y="23004"/>
                  </a:lnTo>
                  <a:lnTo>
                    <a:pt x="435976" y="39053"/>
                  </a:lnTo>
                  <a:lnTo>
                    <a:pt x="440186" y="50453"/>
                  </a:lnTo>
                  <a:lnTo>
                    <a:pt x="437818" y="66151"/>
                  </a:lnTo>
                  <a:lnTo>
                    <a:pt x="456059" y="74132"/>
                  </a:lnTo>
                  <a:lnTo>
                    <a:pt x="465706" y="83428"/>
                  </a:lnTo>
                  <a:lnTo>
                    <a:pt x="448868" y="92461"/>
                  </a:lnTo>
                  <a:lnTo>
                    <a:pt x="456585" y="128505"/>
                  </a:lnTo>
                  <a:lnTo>
                    <a:pt x="451762" y="138152"/>
                  </a:lnTo>
                  <a:lnTo>
                    <a:pt x="465180" y="162883"/>
                  </a:lnTo>
                  <a:lnTo>
                    <a:pt x="453428" y="168057"/>
                  </a:lnTo>
                  <a:lnTo>
                    <a:pt x="444834" y="160252"/>
                  </a:lnTo>
                  <a:lnTo>
                    <a:pt x="416244" y="156306"/>
                  </a:lnTo>
                  <a:lnTo>
                    <a:pt x="405720" y="161129"/>
                  </a:lnTo>
                  <a:lnTo>
                    <a:pt x="377744" y="165865"/>
                  </a:lnTo>
                  <a:lnTo>
                    <a:pt x="364502" y="165339"/>
                  </a:lnTo>
                  <a:lnTo>
                    <a:pt x="336175" y="176827"/>
                  </a:lnTo>
                  <a:lnTo>
                    <a:pt x="315917" y="176915"/>
                  </a:lnTo>
                  <a:lnTo>
                    <a:pt x="302850" y="171127"/>
                  </a:lnTo>
                  <a:lnTo>
                    <a:pt x="275751" y="179633"/>
                  </a:lnTo>
                  <a:lnTo>
                    <a:pt x="267683" y="173670"/>
                  </a:lnTo>
                  <a:lnTo>
                    <a:pt x="266367" y="190684"/>
                  </a:lnTo>
                  <a:lnTo>
                    <a:pt x="259790" y="197348"/>
                  </a:lnTo>
                  <a:lnTo>
                    <a:pt x="253212" y="204014"/>
                  </a:lnTo>
                  <a:lnTo>
                    <a:pt x="244179" y="190245"/>
                  </a:lnTo>
                  <a:lnTo>
                    <a:pt x="253475" y="178844"/>
                  </a:lnTo>
                  <a:lnTo>
                    <a:pt x="238479" y="181475"/>
                  </a:lnTo>
                  <a:lnTo>
                    <a:pt x="217870" y="174459"/>
                  </a:lnTo>
                  <a:lnTo>
                    <a:pt x="200944" y="191999"/>
                  </a:lnTo>
                  <a:lnTo>
                    <a:pt x="163584" y="195419"/>
                  </a:lnTo>
                  <a:lnTo>
                    <a:pt x="143677" y="179107"/>
                  </a:lnTo>
                  <a:lnTo>
                    <a:pt x="117192" y="178055"/>
                  </a:lnTo>
                  <a:lnTo>
                    <a:pt x="111491" y="190684"/>
                  </a:lnTo>
                  <a:lnTo>
                    <a:pt x="94478" y="194279"/>
                  </a:lnTo>
                  <a:lnTo>
                    <a:pt x="70711" y="178055"/>
                  </a:lnTo>
                  <a:lnTo>
                    <a:pt x="43876" y="178581"/>
                  </a:lnTo>
                  <a:lnTo>
                    <a:pt x="29318" y="148062"/>
                  </a:lnTo>
                  <a:lnTo>
                    <a:pt x="11340" y="130873"/>
                  </a:lnTo>
                  <a:lnTo>
                    <a:pt x="23267" y="106493"/>
                  </a:lnTo>
                  <a:lnTo>
                    <a:pt x="7656" y="91409"/>
                  </a:lnTo>
                  <a:lnTo>
                    <a:pt x="34930" y="60890"/>
                  </a:lnTo>
                  <a:lnTo>
                    <a:pt x="72816" y="59574"/>
                  </a:lnTo>
                  <a:lnTo>
                    <a:pt x="83165" y="34931"/>
                  </a:lnTo>
                  <a:lnTo>
                    <a:pt x="129996" y="39228"/>
                  </a:lnTo>
                  <a:lnTo>
                    <a:pt x="159550" y="18005"/>
                  </a:lnTo>
                  <a:lnTo>
                    <a:pt x="188228" y="8709"/>
                  </a:lnTo>
                  <a:lnTo>
                    <a:pt x="228920" y="8007"/>
                  </a:lnTo>
                  <a:lnTo>
                    <a:pt x="271980" y="31160"/>
                  </a:lnTo>
                  <a:close/>
                  <a:moveTo>
                    <a:pt x="33001" y="52120"/>
                  </a:moveTo>
                  <a:lnTo>
                    <a:pt x="12479" y="69484"/>
                  </a:lnTo>
                  <a:lnTo>
                    <a:pt x="4763" y="54488"/>
                  </a:lnTo>
                  <a:lnTo>
                    <a:pt x="5113" y="47823"/>
                  </a:lnTo>
                  <a:lnTo>
                    <a:pt x="10989" y="44227"/>
                  </a:lnTo>
                  <a:lnTo>
                    <a:pt x="18618" y="23793"/>
                  </a:lnTo>
                  <a:lnTo>
                    <a:pt x="6604" y="15111"/>
                  </a:lnTo>
                  <a:lnTo>
                    <a:pt x="31685" y="4763"/>
                  </a:lnTo>
                  <a:lnTo>
                    <a:pt x="52821" y="9147"/>
                  </a:lnTo>
                  <a:lnTo>
                    <a:pt x="55715" y="21776"/>
                  </a:lnTo>
                  <a:lnTo>
                    <a:pt x="77201" y="32300"/>
                  </a:lnTo>
                  <a:lnTo>
                    <a:pt x="72729" y="40281"/>
                  </a:lnTo>
                  <a:lnTo>
                    <a:pt x="43525" y="42034"/>
                  </a:lnTo>
                  <a:lnTo>
                    <a:pt x="33001" y="5212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2" name="Freeform: Shape 1660">
              <a:extLst>
                <a:ext uri="{FF2B5EF4-FFF2-40B4-BE49-F238E27FC236}">
                  <a16:creationId xmlns:a16="http://schemas.microsoft.com/office/drawing/2014/main" id="{675F0DCE-8C04-CE43-A28F-0FCF2402B55D}"/>
                </a:ext>
              </a:extLst>
            </p:cNvPr>
            <p:cNvSpPr/>
            <p:nvPr/>
          </p:nvSpPr>
          <p:spPr>
            <a:xfrm>
              <a:off x="6516276" y="4659319"/>
              <a:ext cx="25873" cy="20698"/>
            </a:xfrm>
            <a:custGeom>
              <a:avLst/>
              <a:gdLst>
                <a:gd name="connsiteX0" fmla="*/ 11428 w 31750"/>
                <a:gd name="connsiteY0" fmla="*/ 8007 h 25400"/>
                <a:gd name="connsiteX1" fmla="*/ 25547 w 31750"/>
                <a:gd name="connsiteY1" fmla="*/ 4763 h 25400"/>
                <a:gd name="connsiteX2" fmla="*/ 30721 w 31750"/>
                <a:gd name="connsiteY2" fmla="*/ 5640 h 25400"/>
                <a:gd name="connsiteX3" fmla="*/ 29757 w 31750"/>
                <a:gd name="connsiteY3" fmla="*/ 24144 h 25400"/>
                <a:gd name="connsiteX4" fmla="*/ 9235 w 31750"/>
                <a:gd name="connsiteY4" fmla="*/ 26863 h 25400"/>
                <a:gd name="connsiteX5" fmla="*/ 4763 w 31750"/>
                <a:gd name="connsiteY5" fmla="*/ 24670 h 25400"/>
                <a:gd name="connsiteX6" fmla="*/ 11954 w 31750"/>
                <a:gd name="connsiteY6" fmla="*/ 1783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25400">
                  <a:moveTo>
                    <a:pt x="11428" y="8007"/>
                  </a:moveTo>
                  <a:lnTo>
                    <a:pt x="25547" y="4763"/>
                  </a:lnTo>
                  <a:lnTo>
                    <a:pt x="30721" y="5640"/>
                  </a:lnTo>
                  <a:lnTo>
                    <a:pt x="29757" y="24144"/>
                  </a:lnTo>
                  <a:lnTo>
                    <a:pt x="9235" y="26863"/>
                  </a:lnTo>
                  <a:lnTo>
                    <a:pt x="4763" y="24670"/>
                  </a:lnTo>
                  <a:lnTo>
                    <a:pt x="11954" y="1783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3" name="Freeform: Shape 1661">
              <a:extLst>
                <a:ext uri="{FF2B5EF4-FFF2-40B4-BE49-F238E27FC236}">
                  <a16:creationId xmlns:a16="http://schemas.microsoft.com/office/drawing/2014/main" id="{F0FCF9E2-2523-7A4E-8CE1-1D420D3769FF}"/>
                </a:ext>
              </a:extLst>
            </p:cNvPr>
            <p:cNvSpPr/>
            <p:nvPr/>
          </p:nvSpPr>
          <p:spPr>
            <a:xfrm>
              <a:off x="10164277" y="4356523"/>
              <a:ext cx="41397" cy="77619"/>
            </a:xfrm>
            <a:custGeom>
              <a:avLst/>
              <a:gdLst>
                <a:gd name="connsiteX0" fmla="*/ 45893 w 50800"/>
                <a:gd name="connsiteY0" fmla="*/ 29055 h 95250"/>
                <a:gd name="connsiteX1" fmla="*/ 31072 w 50800"/>
                <a:gd name="connsiteY1" fmla="*/ 71764 h 95250"/>
                <a:gd name="connsiteX2" fmla="*/ 20548 w 50800"/>
                <a:gd name="connsiteY2" fmla="*/ 93513 h 95250"/>
                <a:gd name="connsiteX3" fmla="*/ 7569 w 50800"/>
                <a:gd name="connsiteY3" fmla="*/ 71150 h 95250"/>
                <a:gd name="connsiteX4" fmla="*/ 4763 w 50800"/>
                <a:gd name="connsiteY4" fmla="*/ 51418 h 95250"/>
                <a:gd name="connsiteX5" fmla="*/ 19232 w 50800"/>
                <a:gd name="connsiteY5" fmla="*/ 25109 h 95250"/>
                <a:gd name="connsiteX6" fmla="*/ 38965 w 50800"/>
                <a:gd name="connsiteY6" fmla="*/ 4763 h 95250"/>
                <a:gd name="connsiteX7" fmla="*/ 50190 w 50800"/>
                <a:gd name="connsiteY7" fmla="*/ 127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95250">
                  <a:moveTo>
                    <a:pt x="45893" y="29055"/>
                  </a:moveTo>
                  <a:lnTo>
                    <a:pt x="31072" y="71764"/>
                  </a:lnTo>
                  <a:lnTo>
                    <a:pt x="20548" y="93513"/>
                  </a:lnTo>
                  <a:lnTo>
                    <a:pt x="7569" y="71150"/>
                  </a:lnTo>
                  <a:lnTo>
                    <a:pt x="4763" y="51418"/>
                  </a:lnTo>
                  <a:lnTo>
                    <a:pt x="19232" y="25109"/>
                  </a:lnTo>
                  <a:lnTo>
                    <a:pt x="38965" y="4763"/>
                  </a:lnTo>
                  <a:lnTo>
                    <a:pt x="50190" y="1274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4" name="Freeform: Shape 1662">
              <a:extLst>
                <a:ext uri="{FF2B5EF4-FFF2-40B4-BE49-F238E27FC236}">
                  <a16:creationId xmlns:a16="http://schemas.microsoft.com/office/drawing/2014/main" id="{13221B74-3017-7645-A24E-B58A95BA8AC3}"/>
                </a:ext>
              </a:extLst>
            </p:cNvPr>
            <p:cNvSpPr/>
            <p:nvPr/>
          </p:nvSpPr>
          <p:spPr>
            <a:xfrm>
              <a:off x="8345566" y="4896297"/>
              <a:ext cx="222507" cy="222507"/>
            </a:xfrm>
            <a:custGeom>
              <a:avLst/>
              <a:gdLst>
                <a:gd name="connsiteX0" fmla="*/ 116929 w 273050"/>
                <a:gd name="connsiteY0" fmla="*/ 4763 h 273050"/>
                <a:gd name="connsiteX1" fmla="*/ 121138 w 273050"/>
                <a:gd name="connsiteY1" fmla="*/ 7481 h 273050"/>
                <a:gd name="connsiteX2" fmla="*/ 210240 w 273050"/>
                <a:gd name="connsiteY2" fmla="*/ 57206 h 273050"/>
                <a:gd name="connsiteX3" fmla="*/ 211994 w 273050"/>
                <a:gd name="connsiteY3" fmla="*/ 71413 h 273050"/>
                <a:gd name="connsiteX4" fmla="*/ 247249 w 273050"/>
                <a:gd name="connsiteY4" fmla="*/ 95881 h 273050"/>
                <a:gd name="connsiteX5" fmla="*/ 235936 w 273050"/>
                <a:gd name="connsiteY5" fmla="*/ 126137 h 273050"/>
                <a:gd name="connsiteX6" fmla="*/ 237339 w 273050"/>
                <a:gd name="connsiteY6" fmla="*/ 140081 h 273050"/>
                <a:gd name="connsiteX7" fmla="*/ 253125 w 273050"/>
                <a:gd name="connsiteY7" fmla="*/ 149027 h 273050"/>
                <a:gd name="connsiteX8" fmla="*/ 253826 w 273050"/>
                <a:gd name="connsiteY8" fmla="*/ 155429 h 273050"/>
                <a:gd name="connsiteX9" fmla="*/ 247074 w 273050"/>
                <a:gd name="connsiteY9" fmla="*/ 170337 h 273050"/>
                <a:gd name="connsiteX10" fmla="*/ 248477 w 273050"/>
                <a:gd name="connsiteY10" fmla="*/ 177792 h 273050"/>
                <a:gd name="connsiteX11" fmla="*/ 246898 w 273050"/>
                <a:gd name="connsiteY11" fmla="*/ 189631 h 273050"/>
                <a:gd name="connsiteX12" fmla="*/ 255492 w 273050"/>
                <a:gd name="connsiteY12" fmla="*/ 205066 h 273050"/>
                <a:gd name="connsiteX13" fmla="*/ 265666 w 273050"/>
                <a:gd name="connsiteY13" fmla="*/ 229534 h 273050"/>
                <a:gd name="connsiteX14" fmla="*/ 274611 w 273050"/>
                <a:gd name="connsiteY14" fmla="*/ 234971 h 273050"/>
                <a:gd name="connsiteX15" fmla="*/ 255054 w 273050"/>
                <a:gd name="connsiteY15" fmla="*/ 249354 h 273050"/>
                <a:gd name="connsiteX16" fmla="*/ 228218 w 273050"/>
                <a:gd name="connsiteY16" fmla="*/ 259001 h 273050"/>
                <a:gd name="connsiteX17" fmla="*/ 213485 w 273050"/>
                <a:gd name="connsiteY17" fmla="*/ 258650 h 273050"/>
                <a:gd name="connsiteX18" fmla="*/ 204715 w 273050"/>
                <a:gd name="connsiteY18" fmla="*/ 266104 h 273050"/>
                <a:gd name="connsiteX19" fmla="*/ 187614 w 273050"/>
                <a:gd name="connsiteY19" fmla="*/ 266718 h 273050"/>
                <a:gd name="connsiteX20" fmla="*/ 181124 w 273050"/>
                <a:gd name="connsiteY20" fmla="*/ 269875 h 273050"/>
                <a:gd name="connsiteX21" fmla="*/ 151570 w 273050"/>
                <a:gd name="connsiteY21" fmla="*/ 262859 h 273050"/>
                <a:gd name="connsiteX22" fmla="*/ 133066 w 273050"/>
                <a:gd name="connsiteY22" fmla="*/ 264876 h 273050"/>
                <a:gd name="connsiteX23" fmla="*/ 126225 w 273050"/>
                <a:gd name="connsiteY23" fmla="*/ 231025 h 273050"/>
                <a:gd name="connsiteX24" fmla="*/ 117893 w 273050"/>
                <a:gd name="connsiteY24" fmla="*/ 219449 h 273050"/>
                <a:gd name="connsiteX25" fmla="*/ 112894 w 273050"/>
                <a:gd name="connsiteY25" fmla="*/ 212608 h 273050"/>
                <a:gd name="connsiteX26" fmla="*/ 88865 w 273050"/>
                <a:gd name="connsiteY26" fmla="*/ 208048 h 273050"/>
                <a:gd name="connsiteX27" fmla="*/ 74834 w 273050"/>
                <a:gd name="connsiteY27" fmla="*/ 200593 h 273050"/>
                <a:gd name="connsiteX28" fmla="*/ 59223 w 273050"/>
                <a:gd name="connsiteY28" fmla="*/ 196472 h 273050"/>
                <a:gd name="connsiteX29" fmla="*/ 49401 w 273050"/>
                <a:gd name="connsiteY29" fmla="*/ 192262 h 273050"/>
                <a:gd name="connsiteX30" fmla="*/ 39140 w 273050"/>
                <a:gd name="connsiteY30" fmla="*/ 186036 h 273050"/>
                <a:gd name="connsiteX31" fmla="*/ 25898 w 273050"/>
                <a:gd name="connsiteY31" fmla="*/ 154902 h 273050"/>
                <a:gd name="connsiteX32" fmla="*/ 11603 w 273050"/>
                <a:gd name="connsiteY32" fmla="*/ 141134 h 273050"/>
                <a:gd name="connsiteX33" fmla="*/ 6692 w 273050"/>
                <a:gd name="connsiteY33" fmla="*/ 126927 h 273050"/>
                <a:gd name="connsiteX34" fmla="*/ 9147 w 273050"/>
                <a:gd name="connsiteY34" fmla="*/ 114123 h 273050"/>
                <a:gd name="connsiteX35" fmla="*/ 4763 w 273050"/>
                <a:gd name="connsiteY35" fmla="*/ 91584 h 273050"/>
                <a:gd name="connsiteX36" fmla="*/ 14935 w 273050"/>
                <a:gd name="connsiteY36" fmla="*/ 90444 h 273050"/>
                <a:gd name="connsiteX37" fmla="*/ 23793 w 273050"/>
                <a:gd name="connsiteY37" fmla="*/ 81587 h 273050"/>
                <a:gd name="connsiteX38" fmla="*/ 33440 w 273050"/>
                <a:gd name="connsiteY38" fmla="*/ 68782 h 273050"/>
                <a:gd name="connsiteX39" fmla="*/ 39491 w 273050"/>
                <a:gd name="connsiteY39" fmla="*/ 63696 h 273050"/>
                <a:gd name="connsiteX40" fmla="*/ 39228 w 273050"/>
                <a:gd name="connsiteY40" fmla="*/ 55715 h 273050"/>
                <a:gd name="connsiteX41" fmla="*/ 33966 w 273050"/>
                <a:gd name="connsiteY41" fmla="*/ 50190 h 273050"/>
                <a:gd name="connsiteX42" fmla="*/ 32563 w 273050"/>
                <a:gd name="connsiteY42" fmla="*/ 40543 h 273050"/>
                <a:gd name="connsiteX43" fmla="*/ 39579 w 273050"/>
                <a:gd name="connsiteY43" fmla="*/ 37474 h 273050"/>
                <a:gd name="connsiteX44" fmla="*/ 41069 w 273050"/>
                <a:gd name="connsiteY44" fmla="*/ 23091 h 273050"/>
                <a:gd name="connsiteX45" fmla="*/ 31247 w 273050"/>
                <a:gd name="connsiteY45" fmla="*/ 9323 h 273050"/>
                <a:gd name="connsiteX46" fmla="*/ 39930 w 273050"/>
                <a:gd name="connsiteY46" fmla="*/ 6341 h 273050"/>
                <a:gd name="connsiteX47" fmla="*/ 66853 w 273050"/>
                <a:gd name="connsiteY47" fmla="*/ 6692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3050" h="273050">
                  <a:moveTo>
                    <a:pt x="116929" y="4763"/>
                  </a:moveTo>
                  <a:lnTo>
                    <a:pt x="121138" y="7481"/>
                  </a:lnTo>
                  <a:lnTo>
                    <a:pt x="210240" y="57206"/>
                  </a:lnTo>
                  <a:lnTo>
                    <a:pt x="211994" y="71413"/>
                  </a:lnTo>
                  <a:lnTo>
                    <a:pt x="247249" y="95881"/>
                  </a:lnTo>
                  <a:lnTo>
                    <a:pt x="235936" y="126137"/>
                  </a:lnTo>
                  <a:lnTo>
                    <a:pt x="237339" y="140081"/>
                  </a:lnTo>
                  <a:lnTo>
                    <a:pt x="253125" y="149027"/>
                  </a:lnTo>
                  <a:lnTo>
                    <a:pt x="253826" y="155429"/>
                  </a:lnTo>
                  <a:lnTo>
                    <a:pt x="247074" y="170337"/>
                  </a:lnTo>
                  <a:lnTo>
                    <a:pt x="248477" y="177792"/>
                  </a:lnTo>
                  <a:lnTo>
                    <a:pt x="246898" y="189631"/>
                  </a:lnTo>
                  <a:lnTo>
                    <a:pt x="255492" y="205066"/>
                  </a:lnTo>
                  <a:lnTo>
                    <a:pt x="265666" y="229534"/>
                  </a:lnTo>
                  <a:lnTo>
                    <a:pt x="274611" y="234971"/>
                  </a:lnTo>
                  <a:lnTo>
                    <a:pt x="255054" y="249354"/>
                  </a:lnTo>
                  <a:lnTo>
                    <a:pt x="228218" y="259001"/>
                  </a:lnTo>
                  <a:lnTo>
                    <a:pt x="213485" y="258650"/>
                  </a:lnTo>
                  <a:lnTo>
                    <a:pt x="204715" y="266104"/>
                  </a:lnTo>
                  <a:lnTo>
                    <a:pt x="187614" y="266718"/>
                  </a:lnTo>
                  <a:lnTo>
                    <a:pt x="181124" y="269875"/>
                  </a:lnTo>
                  <a:lnTo>
                    <a:pt x="151570" y="262859"/>
                  </a:lnTo>
                  <a:lnTo>
                    <a:pt x="133066" y="264876"/>
                  </a:lnTo>
                  <a:lnTo>
                    <a:pt x="126225" y="231025"/>
                  </a:lnTo>
                  <a:lnTo>
                    <a:pt x="117893" y="219449"/>
                  </a:lnTo>
                  <a:lnTo>
                    <a:pt x="112894" y="212608"/>
                  </a:lnTo>
                  <a:lnTo>
                    <a:pt x="88865" y="208048"/>
                  </a:lnTo>
                  <a:lnTo>
                    <a:pt x="74834" y="200593"/>
                  </a:lnTo>
                  <a:lnTo>
                    <a:pt x="59223" y="196472"/>
                  </a:lnTo>
                  <a:lnTo>
                    <a:pt x="49401" y="192262"/>
                  </a:lnTo>
                  <a:lnTo>
                    <a:pt x="39140" y="186036"/>
                  </a:lnTo>
                  <a:lnTo>
                    <a:pt x="25898" y="154902"/>
                  </a:lnTo>
                  <a:lnTo>
                    <a:pt x="11603" y="141134"/>
                  </a:lnTo>
                  <a:lnTo>
                    <a:pt x="6692" y="126927"/>
                  </a:lnTo>
                  <a:lnTo>
                    <a:pt x="9147" y="114123"/>
                  </a:lnTo>
                  <a:lnTo>
                    <a:pt x="4763" y="91584"/>
                  </a:lnTo>
                  <a:lnTo>
                    <a:pt x="14935" y="90444"/>
                  </a:lnTo>
                  <a:lnTo>
                    <a:pt x="23793" y="81587"/>
                  </a:lnTo>
                  <a:lnTo>
                    <a:pt x="33440" y="68782"/>
                  </a:lnTo>
                  <a:lnTo>
                    <a:pt x="39491" y="63696"/>
                  </a:lnTo>
                  <a:lnTo>
                    <a:pt x="39228" y="55715"/>
                  </a:lnTo>
                  <a:lnTo>
                    <a:pt x="33966" y="50190"/>
                  </a:lnTo>
                  <a:lnTo>
                    <a:pt x="32563" y="40543"/>
                  </a:lnTo>
                  <a:lnTo>
                    <a:pt x="39579" y="37474"/>
                  </a:lnTo>
                  <a:lnTo>
                    <a:pt x="41069" y="23091"/>
                  </a:lnTo>
                  <a:lnTo>
                    <a:pt x="31247" y="9323"/>
                  </a:lnTo>
                  <a:lnTo>
                    <a:pt x="39930" y="6341"/>
                  </a:lnTo>
                  <a:lnTo>
                    <a:pt x="66853" y="66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5" name="Freeform: Shape 1663">
              <a:extLst>
                <a:ext uri="{FF2B5EF4-FFF2-40B4-BE49-F238E27FC236}">
                  <a16:creationId xmlns:a16="http://schemas.microsoft.com/office/drawing/2014/main" id="{3D3208D0-0BBD-384C-B498-1A4AD4DBDFDE}"/>
                </a:ext>
              </a:extLst>
            </p:cNvPr>
            <p:cNvSpPr/>
            <p:nvPr/>
          </p:nvSpPr>
          <p:spPr>
            <a:xfrm>
              <a:off x="8200205" y="3648519"/>
              <a:ext cx="367395" cy="243205"/>
            </a:xfrm>
            <a:custGeom>
              <a:avLst/>
              <a:gdLst>
                <a:gd name="connsiteX0" fmla="*/ 243303 w 450850"/>
                <a:gd name="connsiteY0" fmla="*/ 14059 h 298450"/>
                <a:gd name="connsiteX1" fmla="*/ 252423 w 450850"/>
                <a:gd name="connsiteY1" fmla="*/ 15725 h 298450"/>
                <a:gd name="connsiteX2" fmla="*/ 258650 w 450850"/>
                <a:gd name="connsiteY2" fmla="*/ 6604 h 298450"/>
                <a:gd name="connsiteX3" fmla="*/ 266104 w 450850"/>
                <a:gd name="connsiteY3" fmla="*/ 8621 h 298450"/>
                <a:gd name="connsiteX4" fmla="*/ 291625 w 450850"/>
                <a:gd name="connsiteY4" fmla="*/ 4763 h 298450"/>
                <a:gd name="connsiteX5" fmla="*/ 307323 w 450850"/>
                <a:gd name="connsiteY5" fmla="*/ 27301 h 298450"/>
                <a:gd name="connsiteX6" fmla="*/ 301184 w 450850"/>
                <a:gd name="connsiteY6" fmla="*/ 35369 h 298450"/>
                <a:gd name="connsiteX7" fmla="*/ 303201 w 450850"/>
                <a:gd name="connsiteY7" fmla="*/ 47559 h 298450"/>
                <a:gd name="connsiteX8" fmla="*/ 322845 w 450850"/>
                <a:gd name="connsiteY8" fmla="*/ 49401 h 298450"/>
                <a:gd name="connsiteX9" fmla="*/ 331615 w 450850"/>
                <a:gd name="connsiteY9" fmla="*/ 66327 h 298450"/>
                <a:gd name="connsiteX10" fmla="*/ 331089 w 450850"/>
                <a:gd name="connsiteY10" fmla="*/ 73957 h 298450"/>
                <a:gd name="connsiteX11" fmla="*/ 362310 w 450850"/>
                <a:gd name="connsiteY11" fmla="*/ 87462 h 298450"/>
                <a:gd name="connsiteX12" fmla="*/ 381165 w 450850"/>
                <a:gd name="connsiteY12" fmla="*/ 81411 h 298450"/>
                <a:gd name="connsiteX13" fmla="*/ 396337 w 450850"/>
                <a:gd name="connsiteY13" fmla="*/ 99302 h 298450"/>
                <a:gd name="connsiteX14" fmla="*/ 410719 w 450850"/>
                <a:gd name="connsiteY14" fmla="*/ 98951 h 298450"/>
                <a:gd name="connsiteX15" fmla="*/ 446938 w 450850"/>
                <a:gd name="connsiteY15" fmla="*/ 111229 h 298450"/>
                <a:gd name="connsiteX16" fmla="*/ 447202 w 450850"/>
                <a:gd name="connsiteY16" fmla="*/ 122366 h 298450"/>
                <a:gd name="connsiteX17" fmla="*/ 437292 w 450850"/>
                <a:gd name="connsiteY17" fmla="*/ 141923 h 298450"/>
                <a:gd name="connsiteX18" fmla="*/ 442641 w 450850"/>
                <a:gd name="connsiteY18" fmla="*/ 162357 h 298450"/>
                <a:gd name="connsiteX19" fmla="*/ 438783 w 450850"/>
                <a:gd name="connsiteY19" fmla="*/ 174547 h 298450"/>
                <a:gd name="connsiteX20" fmla="*/ 415017 w 450850"/>
                <a:gd name="connsiteY20" fmla="*/ 177266 h 298450"/>
                <a:gd name="connsiteX21" fmla="*/ 402388 w 450850"/>
                <a:gd name="connsiteY21" fmla="*/ 187439 h 298450"/>
                <a:gd name="connsiteX22" fmla="*/ 401598 w 450850"/>
                <a:gd name="connsiteY22" fmla="*/ 203487 h 298450"/>
                <a:gd name="connsiteX23" fmla="*/ 381954 w 450850"/>
                <a:gd name="connsiteY23" fmla="*/ 206382 h 298450"/>
                <a:gd name="connsiteX24" fmla="*/ 365555 w 450850"/>
                <a:gd name="connsiteY24" fmla="*/ 217958 h 298450"/>
                <a:gd name="connsiteX25" fmla="*/ 342578 w 450850"/>
                <a:gd name="connsiteY25" fmla="*/ 219800 h 298450"/>
                <a:gd name="connsiteX26" fmla="*/ 321355 w 450850"/>
                <a:gd name="connsiteY26" fmla="*/ 233130 h 298450"/>
                <a:gd name="connsiteX27" fmla="*/ 309778 w 450850"/>
                <a:gd name="connsiteY27" fmla="*/ 242163 h 298450"/>
                <a:gd name="connsiteX28" fmla="*/ 322845 w 450850"/>
                <a:gd name="connsiteY28" fmla="*/ 255054 h 298450"/>
                <a:gd name="connsiteX29" fmla="*/ 334860 w 450850"/>
                <a:gd name="connsiteY29" fmla="*/ 263473 h 298450"/>
                <a:gd name="connsiteX30" fmla="*/ 359942 w 450850"/>
                <a:gd name="connsiteY30" fmla="*/ 261369 h 298450"/>
                <a:gd name="connsiteX31" fmla="*/ 355118 w 450850"/>
                <a:gd name="connsiteY31" fmla="*/ 273822 h 298450"/>
                <a:gd name="connsiteX32" fmla="*/ 328195 w 450850"/>
                <a:gd name="connsiteY32" fmla="*/ 279785 h 298450"/>
                <a:gd name="connsiteX33" fmla="*/ 294782 w 450850"/>
                <a:gd name="connsiteY33" fmla="*/ 299693 h 298450"/>
                <a:gd name="connsiteX34" fmla="*/ 281189 w 450850"/>
                <a:gd name="connsiteY34" fmla="*/ 292765 h 298450"/>
                <a:gd name="connsiteX35" fmla="*/ 286538 w 450850"/>
                <a:gd name="connsiteY35" fmla="*/ 276541 h 298450"/>
                <a:gd name="connsiteX36" fmla="*/ 259702 w 450850"/>
                <a:gd name="connsiteY36" fmla="*/ 266367 h 298450"/>
                <a:gd name="connsiteX37" fmla="*/ 264087 w 450850"/>
                <a:gd name="connsiteY37" fmla="*/ 259614 h 298450"/>
                <a:gd name="connsiteX38" fmla="*/ 291800 w 450850"/>
                <a:gd name="connsiteY38" fmla="*/ 245320 h 298450"/>
                <a:gd name="connsiteX39" fmla="*/ 288292 w 450850"/>
                <a:gd name="connsiteY39" fmla="*/ 238216 h 298450"/>
                <a:gd name="connsiteX40" fmla="*/ 284346 w 450850"/>
                <a:gd name="connsiteY40" fmla="*/ 241812 h 298450"/>
                <a:gd name="connsiteX41" fmla="*/ 280487 w 450850"/>
                <a:gd name="connsiteY41" fmla="*/ 239882 h 298450"/>
                <a:gd name="connsiteX42" fmla="*/ 242250 w 450850"/>
                <a:gd name="connsiteY42" fmla="*/ 230937 h 298450"/>
                <a:gd name="connsiteX43" fmla="*/ 240584 w 450850"/>
                <a:gd name="connsiteY43" fmla="*/ 217695 h 298450"/>
                <a:gd name="connsiteX44" fmla="*/ 217782 w 450850"/>
                <a:gd name="connsiteY44" fmla="*/ 222080 h 298450"/>
                <a:gd name="connsiteX45" fmla="*/ 208662 w 450850"/>
                <a:gd name="connsiteY45" fmla="*/ 241636 h 298450"/>
                <a:gd name="connsiteX46" fmla="*/ 189631 w 450850"/>
                <a:gd name="connsiteY46" fmla="*/ 267508 h 298450"/>
                <a:gd name="connsiteX47" fmla="*/ 178406 w 450850"/>
                <a:gd name="connsiteY47" fmla="*/ 261544 h 298450"/>
                <a:gd name="connsiteX48" fmla="*/ 166917 w 450850"/>
                <a:gd name="connsiteY48" fmla="*/ 267157 h 298450"/>
                <a:gd name="connsiteX49" fmla="*/ 155955 w 450850"/>
                <a:gd name="connsiteY49" fmla="*/ 260755 h 298450"/>
                <a:gd name="connsiteX50" fmla="*/ 162094 w 450850"/>
                <a:gd name="connsiteY50" fmla="*/ 256896 h 298450"/>
                <a:gd name="connsiteX51" fmla="*/ 166391 w 450850"/>
                <a:gd name="connsiteY51" fmla="*/ 244881 h 298450"/>
                <a:gd name="connsiteX52" fmla="*/ 173144 w 450850"/>
                <a:gd name="connsiteY52" fmla="*/ 233568 h 298450"/>
                <a:gd name="connsiteX53" fmla="*/ 171390 w 450850"/>
                <a:gd name="connsiteY53" fmla="*/ 227254 h 298450"/>
                <a:gd name="connsiteX54" fmla="*/ 176564 w 450850"/>
                <a:gd name="connsiteY54" fmla="*/ 224448 h 298450"/>
                <a:gd name="connsiteX55" fmla="*/ 178932 w 450850"/>
                <a:gd name="connsiteY55" fmla="*/ 229359 h 298450"/>
                <a:gd name="connsiteX56" fmla="*/ 193490 w 450850"/>
                <a:gd name="connsiteY56" fmla="*/ 230323 h 298450"/>
                <a:gd name="connsiteX57" fmla="*/ 199980 w 450850"/>
                <a:gd name="connsiteY57" fmla="*/ 227780 h 298450"/>
                <a:gd name="connsiteX58" fmla="*/ 195419 w 450850"/>
                <a:gd name="connsiteY58" fmla="*/ 224097 h 298450"/>
                <a:gd name="connsiteX59" fmla="*/ 197085 w 450850"/>
                <a:gd name="connsiteY59" fmla="*/ 218835 h 298450"/>
                <a:gd name="connsiteX60" fmla="*/ 188491 w 450850"/>
                <a:gd name="connsiteY60" fmla="*/ 209714 h 298450"/>
                <a:gd name="connsiteX61" fmla="*/ 184983 w 450850"/>
                <a:gd name="connsiteY61" fmla="*/ 194630 h 298450"/>
                <a:gd name="connsiteX62" fmla="*/ 176038 w 450850"/>
                <a:gd name="connsiteY62" fmla="*/ 188754 h 298450"/>
                <a:gd name="connsiteX63" fmla="*/ 177792 w 450850"/>
                <a:gd name="connsiteY63" fmla="*/ 176389 h 298450"/>
                <a:gd name="connsiteX64" fmla="*/ 166654 w 450850"/>
                <a:gd name="connsiteY64" fmla="*/ 166566 h 298450"/>
                <a:gd name="connsiteX65" fmla="*/ 156569 w 450850"/>
                <a:gd name="connsiteY65" fmla="*/ 165163 h 298450"/>
                <a:gd name="connsiteX66" fmla="*/ 138415 w 450850"/>
                <a:gd name="connsiteY66" fmla="*/ 153675 h 298450"/>
                <a:gd name="connsiteX67" fmla="*/ 122103 w 450850"/>
                <a:gd name="connsiteY67" fmla="*/ 157358 h 298450"/>
                <a:gd name="connsiteX68" fmla="*/ 116228 w 450850"/>
                <a:gd name="connsiteY68" fmla="*/ 162795 h 298450"/>
                <a:gd name="connsiteX69" fmla="*/ 105879 w 450850"/>
                <a:gd name="connsiteY69" fmla="*/ 162708 h 298450"/>
                <a:gd name="connsiteX70" fmla="*/ 99652 w 450850"/>
                <a:gd name="connsiteY70" fmla="*/ 171302 h 298450"/>
                <a:gd name="connsiteX71" fmla="*/ 81499 w 450850"/>
                <a:gd name="connsiteY71" fmla="*/ 174810 h 298450"/>
                <a:gd name="connsiteX72" fmla="*/ 73167 w 450850"/>
                <a:gd name="connsiteY72" fmla="*/ 180423 h 298450"/>
                <a:gd name="connsiteX73" fmla="*/ 61679 w 450850"/>
                <a:gd name="connsiteY73" fmla="*/ 171565 h 298450"/>
                <a:gd name="connsiteX74" fmla="*/ 45981 w 450850"/>
                <a:gd name="connsiteY74" fmla="*/ 171390 h 298450"/>
                <a:gd name="connsiteX75" fmla="*/ 30721 w 450850"/>
                <a:gd name="connsiteY75" fmla="*/ 167356 h 298450"/>
                <a:gd name="connsiteX76" fmla="*/ 20110 w 450850"/>
                <a:gd name="connsiteY76" fmla="*/ 175161 h 298450"/>
                <a:gd name="connsiteX77" fmla="*/ 18356 w 450850"/>
                <a:gd name="connsiteY77" fmla="*/ 165339 h 298450"/>
                <a:gd name="connsiteX78" fmla="*/ 4763 w 450850"/>
                <a:gd name="connsiteY78" fmla="*/ 155341 h 298450"/>
                <a:gd name="connsiteX79" fmla="*/ 9586 w 450850"/>
                <a:gd name="connsiteY79" fmla="*/ 140345 h 298450"/>
                <a:gd name="connsiteX80" fmla="*/ 16339 w 450850"/>
                <a:gd name="connsiteY80" fmla="*/ 130698 h 298450"/>
                <a:gd name="connsiteX81" fmla="*/ 21776 w 450850"/>
                <a:gd name="connsiteY81" fmla="*/ 132802 h 298450"/>
                <a:gd name="connsiteX82" fmla="*/ 15374 w 450850"/>
                <a:gd name="connsiteY82" fmla="*/ 115964 h 298450"/>
                <a:gd name="connsiteX83" fmla="*/ 37737 w 450850"/>
                <a:gd name="connsiteY83" fmla="*/ 84305 h 298450"/>
                <a:gd name="connsiteX84" fmla="*/ 49927 w 450850"/>
                <a:gd name="connsiteY84" fmla="*/ 79832 h 298450"/>
                <a:gd name="connsiteX85" fmla="*/ 52558 w 450850"/>
                <a:gd name="connsiteY85" fmla="*/ 68958 h 298450"/>
                <a:gd name="connsiteX86" fmla="*/ 40193 w 450850"/>
                <a:gd name="connsiteY86" fmla="*/ 34843 h 298450"/>
                <a:gd name="connsiteX87" fmla="*/ 51944 w 450850"/>
                <a:gd name="connsiteY87" fmla="*/ 33352 h 298450"/>
                <a:gd name="connsiteX88" fmla="*/ 65450 w 450850"/>
                <a:gd name="connsiteY88" fmla="*/ 22565 h 298450"/>
                <a:gd name="connsiteX89" fmla="*/ 84481 w 450850"/>
                <a:gd name="connsiteY89" fmla="*/ 21688 h 298450"/>
                <a:gd name="connsiteX90" fmla="*/ 109299 w 450850"/>
                <a:gd name="connsiteY90" fmla="*/ 24846 h 298450"/>
                <a:gd name="connsiteX91" fmla="*/ 136749 w 450850"/>
                <a:gd name="connsiteY91" fmla="*/ 34317 h 298450"/>
                <a:gd name="connsiteX92" fmla="*/ 156130 w 450850"/>
                <a:gd name="connsiteY92" fmla="*/ 35106 h 298450"/>
                <a:gd name="connsiteX93" fmla="*/ 165339 w 450850"/>
                <a:gd name="connsiteY93" fmla="*/ 40807 h 298450"/>
                <a:gd name="connsiteX94" fmla="*/ 174547 w 450850"/>
                <a:gd name="connsiteY94" fmla="*/ 33966 h 298450"/>
                <a:gd name="connsiteX95" fmla="*/ 181037 w 450850"/>
                <a:gd name="connsiteY95" fmla="*/ 43175 h 298450"/>
                <a:gd name="connsiteX96" fmla="*/ 203224 w 450850"/>
                <a:gd name="connsiteY96" fmla="*/ 41245 h 298450"/>
                <a:gd name="connsiteX97" fmla="*/ 212959 w 450850"/>
                <a:gd name="connsiteY97" fmla="*/ 45016 h 298450"/>
                <a:gd name="connsiteX98" fmla="*/ 214625 w 450850"/>
                <a:gd name="connsiteY98" fmla="*/ 25196 h 298450"/>
                <a:gd name="connsiteX99" fmla="*/ 222167 w 450850"/>
                <a:gd name="connsiteY99" fmla="*/ 16427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50850" h="298450">
                  <a:moveTo>
                    <a:pt x="243303" y="14059"/>
                  </a:moveTo>
                  <a:lnTo>
                    <a:pt x="252423" y="15725"/>
                  </a:lnTo>
                  <a:lnTo>
                    <a:pt x="258650" y="6604"/>
                  </a:lnTo>
                  <a:lnTo>
                    <a:pt x="266104" y="8621"/>
                  </a:lnTo>
                  <a:lnTo>
                    <a:pt x="291625" y="4763"/>
                  </a:lnTo>
                  <a:lnTo>
                    <a:pt x="307323" y="27301"/>
                  </a:lnTo>
                  <a:lnTo>
                    <a:pt x="301184" y="35369"/>
                  </a:lnTo>
                  <a:lnTo>
                    <a:pt x="303201" y="47559"/>
                  </a:lnTo>
                  <a:lnTo>
                    <a:pt x="322845" y="49401"/>
                  </a:lnTo>
                  <a:lnTo>
                    <a:pt x="331615" y="66327"/>
                  </a:lnTo>
                  <a:lnTo>
                    <a:pt x="331089" y="73957"/>
                  </a:lnTo>
                  <a:lnTo>
                    <a:pt x="362310" y="87462"/>
                  </a:lnTo>
                  <a:lnTo>
                    <a:pt x="381165" y="81411"/>
                  </a:lnTo>
                  <a:lnTo>
                    <a:pt x="396337" y="99302"/>
                  </a:lnTo>
                  <a:lnTo>
                    <a:pt x="410719" y="98951"/>
                  </a:lnTo>
                  <a:lnTo>
                    <a:pt x="446938" y="111229"/>
                  </a:lnTo>
                  <a:lnTo>
                    <a:pt x="447202" y="122366"/>
                  </a:lnTo>
                  <a:lnTo>
                    <a:pt x="437292" y="141923"/>
                  </a:lnTo>
                  <a:lnTo>
                    <a:pt x="442641" y="162357"/>
                  </a:lnTo>
                  <a:lnTo>
                    <a:pt x="438783" y="174547"/>
                  </a:lnTo>
                  <a:lnTo>
                    <a:pt x="415017" y="177266"/>
                  </a:lnTo>
                  <a:lnTo>
                    <a:pt x="402388" y="187439"/>
                  </a:lnTo>
                  <a:lnTo>
                    <a:pt x="401598" y="203487"/>
                  </a:lnTo>
                  <a:lnTo>
                    <a:pt x="381954" y="206382"/>
                  </a:lnTo>
                  <a:lnTo>
                    <a:pt x="365555" y="217958"/>
                  </a:lnTo>
                  <a:lnTo>
                    <a:pt x="342578" y="219800"/>
                  </a:lnTo>
                  <a:lnTo>
                    <a:pt x="321355" y="233130"/>
                  </a:lnTo>
                  <a:lnTo>
                    <a:pt x="309778" y="242163"/>
                  </a:lnTo>
                  <a:lnTo>
                    <a:pt x="322845" y="255054"/>
                  </a:lnTo>
                  <a:lnTo>
                    <a:pt x="334860" y="263473"/>
                  </a:lnTo>
                  <a:lnTo>
                    <a:pt x="359942" y="261369"/>
                  </a:lnTo>
                  <a:lnTo>
                    <a:pt x="355118" y="273822"/>
                  </a:lnTo>
                  <a:lnTo>
                    <a:pt x="328195" y="279785"/>
                  </a:lnTo>
                  <a:lnTo>
                    <a:pt x="294782" y="299693"/>
                  </a:lnTo>
                  <a:lnTo>
                    <a:pt x="281189" y="292765"/>
                  </a:lnTo>
                  <a:lnTo>
                    <a:pt x="286538" y="276541"/>
                  </a:lnTo>
                  <a:lnTo>
                    <a:pt x="259702" y="266367"/>
                  </a:lnTo>
                  <a:lnTo>
                    <a:pt x="264087" y="259614"/>
                  </a:lnTo>
                  <a:lnTo>
                    <a:pt x="291800" y="245320"/>
                  </a:lnTo>
                  <a:lnTo>
                    <a:pt x="288292" y="238216"/>
                  </a:lnTo>
                  <a:lnTo>
                    <a:pt x="284346" y="241812"/>
                  </a:lnTo>
                  <a:lnTo>
                    <a:pt x="280487" y="239882"/>
                  </a:lnTo>
                  <a:lnTo>
                    <a:pt x="242250" y="230937"/>
                  </a:lnTo>
                  <a:lnTo>
                    <a:pt x="240584" y="217695"/>
                  </a:lnTo>
                  <a:lnTo>
                    <a:pt x="217782" y="222080"/>
                  </a:lnTo>
                  <a:lnTo>
                    <a:pt x="208662" y="241636"/>
                  </a:lnTo>
                  <a:lnTo>
                    <a:pt x="189631" y="267508"/>
                  </a:lnTo>
                  <a:lnTo>
                    <a:pt x="178406" y="261544"/>
                  </a:lnTo>
                  <a:lnTo>
                    <a:pt x="166917" y="267157"/>
                  </a:lnTo>
                  <a:lnTo>
                    <a:pt x="155955" y="260755"/>
                  </a:lnTo>
                  <a:lnTo>
                    <a:pt x="162094" y="256896"/>
                  </a:lnTo>
                  <a:lnTo>
                    <a:pt x="166391" y="244881"/>
                  </a:lnTo>
                  <a:lnTo>
                    <a:pt x="173144" y="233568"/>
                  </a:lnTo>
                  <a:lnTo>
                    <a:pt x="171390" y="227254"/>
                  </a:lnTo>
                  <a:lnTo>
                    <a:pt x="176564" y="224448"/>
                  </a:lnTo>
                  <a:lnTo>
                    <a:pt x="178932" y="229359"/>
                  </a:lnTo>
                  <a:lnTo>
                    <a:pt x="193490" y="230323"/>
                  </a:lnTo>
                  <a:lnTo>
                    <a:pt x="199980" y="227780"/>
                  </a:lnTo>
                  <a:lnTo>
                    <a:pt x="195419" y="224097"/>
                  </a:lnTo>
                  <a:lnTo>
                    <a:pt x="197085" y="218835"/>
                  </a:lnTo>
                  <a:lnTo>
                    <a:pt x="188491" y="209714"/>
                  </a:lnTo>
                  <a:lnTo>
                    <a:pt x="184983" y="194630"/>
                  </a:lnTo>
                  <a:lnTo>
                    <a:pt x="176038" y="188754"/>
                  </a:lnTo>
                  <a:lnTo>
                    <a:pt x="177792" y="176389"/>
                  </a:lnTo>
                  <a:lnTo>
                    <a:pt x="166654" y="166566"/>
                  </a:lnTo>
                  <a:lnTo>
                    <a:pt x="156569" y="165163"/>
                  </a:lnTo>
                  <a:lnTo>
                    <a:pt x="138415" y="153675"/>
                  </a:lnTo>
                  <a:lnTo>
                    <a:pt x="122103" y="157358"/>
                  </a:lnTo>
                  <a:lnTo>
                    <a:pt x="116228" y="162795"/>
                  </a:lnTo>
                  <a:lnTo>
                    <a:pt x="105879" y="162708"/>
                  </a:lnTo>
                  <a:lnTo>
                    <a:pt x="99652" y="171302"/>
                  </a:lnTo>
                  <a:lnTo>
                    <a:pt x="81499" y="174810"/>
                  </a:lnTo>
                  <a:lnTo>
                    <a:pt x="73167" y="180423"/>
                  </a:lnTo>
                  <a:lnTo>
                    <a:pt x="61679" y="171565"/>
                  </a:lnTo>
                  <a:lnTo>
                    <a:pt x="45981" y="171390"/>
                  </a:lnTo>
                  <a:lnTo>
                    <a:pt x="30721" y="167356"/>
                  </a:lnTo>
                  <a:lnTo>
                    <a:pt x="20110" y="175161"/>
                  </a:lnTo>
                  <a:lnTo>
                    <a:pt x="18356" y="165339"/>
                  </a:lnTo>
                  <a:lnTo>
                    <a:pt x="4763" y="155341"/>
                  </a:lnTo>
                  <a:lnTo>
                    <a:pt x="9586" y="140345"/>
                  </a:lnTo>
                  <a:lnTo>
                    <a:pt x="16339" y="130698"/>
                  </a:lnTo>
                  <a:lnTo>
                    <a:pt x="21776" y="132802"/>
                  </a:lnTo>
                  <a:lnTo>
                    <a:pt x="15374" y="115964"/>
                  </a:lnTo>
                  <a:lnTo>
                    <a:pt x="37737" y="84305"/>
                  </a:lnTo>
                  <a:lnTo>
                    <a:pt x="49927" y="79832"/>
                  </a:lnTo>
                  <a:lnTo>
                    <a:pt x="52558" y="68958"/>
                  </a:lnTo>
                  <a:lnTo>
                    <a:pt x="40193" y="34843"/>
                  </a:lnTo>
                  <a:lnTo>
                    <a:pt x="51944" y="33352"/>
                  </a:lnTo>
                  <a:lnTo>
                    <a:pt x="65450" y="22565"/>
                  </a:lnTo>
                  <a:lnTo>
                    <a:pt x="84481" y="21688"/>
                  </a:lnTo>
                  <a:lnTo>
                    <a:pt x="109299" y="24846"/>
                  </a:lnTo>
                  <a:lnTo>
                    <a:pt x="136749" y="34317"/>
                  </a:lnTo>
                  <a:lnTo>
                    <a:pt x="156130" y="35106"/>
                  </a:lnTo>
                  <a:lnTo>
                    <a:pt x="165339" y="40807"/>
                  </a:lnTo>
                  <a:lnTo>
                    <a:pt x="174547" y="33966"/>
                  </a:lnTo>
                  <a:lnTo>
                    <a:pt x="181037" y="43175"/>
                  </a:lnTo>
                  <a:lnTo>
                    <a:pt x="203224" y="41245"/>
                  </a:lnTo>
                  <a:lnTo>
                    <a:pt x="212959" y="45016"/>
                  </a:lnTo>
                  <a:lnTo>
                    <a:pt x="214625" y="25196"/>
                  </a:lnTo>
                  <a:lnTo>
                    <a:pt x="222167" y="1642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6" name="Freeform: Shape 1664">
              <a:extLst>
                <a:ext uri="{FF2B5EF4-FFF2-40B4-BE49-F238E27FC236}">
                  <a16:creationId xmlns:a16="http://schemas.microsoft.com/office/drawing/2014/main" id="{E442E972-BA67-2C4A-9F00-233B47002C89}"/>
                </a:ext>
              </a:extLst>
            </p:cNvPr>
            <p:cNvSpPr/>
            <p:nvPr/>
          </p:nvSpPr>
          <p:spPr>
            <a:xfrm>
              <a:off x="8350353" y="4792745"/>
              <a:ext cx="113841" cy="119015"/>
            </a:xfrm>
            <a:custGeom>
              <a:avLst/>
              <a:gdLst>
                <a:gd name="connsiteX0" fmla="*/ 60977 w 139700"/>
                <a:gd name="connsiteY0" fmla="*/ 133767 h 146050"/>
                <a:gd name="connsiteX1" fmla="*/ 34054 w 139700"/>
                <a:gd name="connsiteY1" fmla="*/ 133416 h 146050"/>
                <a:gd name="connsiteX2" fmla="*/ 25371 w 139700"/>
                <a:gd name="connsiteY2" fmla="*/ 136398 h 146050"/>
                <a:gd name="connsiteX3" fmla="*/ 10726 w 139700"/>
                <a:gd name="connsiteY3" fmla="*/ 143940 h 146050"/>
                <a:gd name="connsiteX4" fmla="*/ 4763 w 139700"/>
                <a:gd name="connsiteY4" fmla="*/ 141397 h 146050"/>
                <a:gd name="connsiteX5" fmla="*/ 4938 w 139700"/>
                <a:gd name="connsiteY5" fmla="*/ 122980 h 146050"/>
                <a:gd name="connsiteX6" fmla="*/ 10638 w 139700"/>
                <a:gd name="connsiteY6" fmla="*/ 113684 h 146050"/>
                <a:gd name="connsiteX7" fmla="*/ 12042 w 139700"/>
                <a:gd name="connsiteY7" fmla="*/ 94040 h 146050"/>
                <a:gd name="connsiteX8" fmla="*/ 17216 w 139700"/>
                <a:gd name="connsiteY8" fmla="*/ 82726 h 146050"/>
                <a:gd name="connsiteX9" fmla="*/ 26599 w 139700"/>
                <a:gd name="connsiteY9" fmla="*/ 69922 h 146050"/>
                <a:gd name="connsiteX10" fmla="*/ 36071 w 139700"/>
                <a:gd name="connsiteY10" fmla="*/ 63433 h 146050"/>
                <a:gd name="connsiteX11" fmla="*/ 43964 w 139700"/>
                <a:gd name="connsiteY11" fmla="*/ 54751 h 146050"/>
                <a:gd name="connsiteX12" fmla="*/ 34141 w 139700"/>
                <a:gd name="connsiteY12" fmla="*/ 51506 h 146050"/>
                <a:gd name="connsiteX13" fmla="*/ 35633 w 139700"/>
                <a:gd name="connsiteY13" fmla="*/ 22916 h 146050"/>
                <a:gd name="connsiteX14" fmla="*/ 45718 w 139700"/>
                <a:gd name="connsiteY14" fmla="*/ 16163 h 146050"/>
                <a:gd name="connsiteX15" fmla="*/ 61328 w 139700"/>
                <a:gd name="connsiteY15" fmla="*/ 21688 h 146050"/>
                <a:gd name="connsiteX16" fmla="*/ 81148 w 139700"/>
                <a:gd name="connsiteY16" fmla="*/ 15988 h 146050"/>
                <a:gd name="connsiteX17" fmla="*/ 98425 w 139700"/>
                <a:gd name="connsiteY17" fmla="*/ 15988 h 146050"/>
                <a:gd name="connsiteX18" fmla="*/ 113596 w 139700"/>
                <a:gd name="connsiteY18" fmla="*/ 4763 h 146050"/>
                <a:gd name="connsiteX19" fmla="*/ 125260 w 139700"/>
                <a:gd name="connsiteY19" fmla="*/ 21776 h 146050"/>
                <a:gd name="connsiteX20" fmla="*/ 128154 w 139700"/>
                <a:gd name="connsiteY20" fmla="*/ 34054 h 146050"/>
                <a:gd name="connsiteX21" fmla="*/ 138941 w 139700"/>
                <a:gd name="connsiteY21" fmla="*/ 62117 h 146050"/>
                <a:gd name="connsiteX22" fmla="*/ 129996 w 139700"/>
                <a:gd name="connsiteY22" fmla="*/ 79920 h 146050"/>
                <a:gd name="connsiteX23" fmla="*/ 117894 w 139700"/>
                <a:gd name="connsiteY23" fmla="*/ 96057 h 146050"/>
                <a:gd name="connsiteX24" fmla="*/ 110878 w 139700"/>
                <a:gd name="connsiteY24" fmla="*/ 105966 h 146050"/>
                <a:gd name="connsiteX25" fmla="*/ 111053 w 139700"/>
                <a:gd name="connsiteY25" fmla="*/ 13183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700" h="146050">
                  <a:moveTo>
                    <a:pt x="60977" y="133767"/>
                  </a:moveTo>
                  <a:lnTo>
                    <a:pt x="34054" y="133416"/>
                  </a:lnTo>
                  <a:lnTo>
                    <a:pt x="25371" y="136398"/>
                  </a:lnTo>
                  <a:lnTo>
                    <a:pt x="10726" y="143940"/>
                  </a:lnTo>
                  <a:lnTo>
                    <a:pt x="4763" y="141397"/>
                  </a:lnTo>
                  <a:lnTo>
                    <a:pt x="4938" y="122980"/>
                  </a:lnTo>
                  <a:lnTo>
                    <a:pt x="10638" y="113684"/>
                  </a:lnTo>
                  <a:lnTo>
                    <a:pt x="12042" y="94040"/>
                  </a:lnTo>
                  <a:lnTo>
                    <a:pt x="17216" y="82726"/>
                  </a:lnTo>
                  <a:lnTo>
                    <a:pt x="26599" y="69922"/>
                  </a:lnTo>
                  <a:lnTo>
                    <a:pt x="36071" y="63433"/>
                  </a:lnTo>
                  <a:lnTo>
                    <a:pt x="43964" y="54751"/>
                  </a:lnTo>
                  <a:lnTo>
                    <a:pt x="34141" y="51506"/>
                  </a:lnTo>
                  <a:lnTo>
                    <a:pt x="35633" y="22916"/>
                  </a:lnTo>
                  <a:lnTo>
                    <a:pt x="45718" y="16163"/>
                  </a:lnTo>
                  <a:lnTo>
                    <a:pt x="61328" y="21688"/>
                  </a:lnTo>
                  <a:lnTo>
                    <a:pt x="81148" y="15988"/>
                  </a:lnTo>
                  <a:lnTo>
                    <a:pt x="98425" y="15988"/>
                  </a:lnTo>
                  <a:lnTo>
                    <a:pt x="113596" y="4763"/>
                  </a:lnTo>
                  <a:lnTo>
                    <a:pt x="125260" y="21776"/>
                  </a:lnTo>
                  <a:lnTo>
                    <a:pt x="128154" y="34054"/>
                  </a:lnTo>
                  <a:lnTo>
                    <a:pt x="138941" y="62117"/>
                  </a:lnTo>
                  <a:lnTo>
                    <a:pt x="129996" y="79920"/>
                  </a:lnTo>
                  <a:lnTo>
                    <a:pt x="117894" y="96057"/>
                  </a:lnTo>
                  <a:lnTo>
                    <a:pt x="110878" y="105966"/>
                  </a:lnTo>
                  <a:lnTo>
                    <a:pt x="111053" y="13183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7" name="Freeform: Shape 1665">
              <a:extLst>
                <a:ext uri="{FF2B5EF4-FFF2-40B4-BE49-F238E27FC236}">
                  <a16:creationId xmlns:a16="http://schemas.microsoft.com/office/drawing/2014/main" id="{3B0DF5FB-5F37-B54C-A7C9-09B96A843470}"/>
                </a:ext>
              </a:extLst>
            </p:cNvPr>
            <p:cNvSpPr/>
            <p:nvPr/>
          </p:nvSpPr>
          <p:spPr>
            <a:xfrm>
              <a:off x="4361249" y="2810306"/>
              <a:ext cx="2059480" cy="1686911"/>
            </a:xfrm>
            <a:custGeom>
              <a:avLst/>
              <a:gdLst>
                <a:gd name="connsiteX0" fmla="*/ 962869 w 2527300"/>
                <a:gd name="connsiteY0" fmla="*/ 931385 h 2070100"/>
                <a:gd name="connsiteX1" fmla="*/ 962869 w 2527300"/>
                <a:gd name="connsiteY1" fmla="*/ 931385 h 2070100"/>
                <a:gd name="connsiteX2" fmla="*/ 949364 w 2527300"/>
                <a:gd name="connsiteY2" fmla="*/ 915337 h 2070100"/>
                <a:gd name="connsiteX3" fmla="*/ 927702 w 2527300"/>
                <a:gd name="connsiteY3" fmla="*/ 901568 h 2070100"/>
                <a:gd name="connsiteX4" fmla="*/ 920774 w 2527300"/>
                <a:gd name="connsiteY4" fmla="*/ 863332 h 2070100"/>
                <a:gd name="connsiteX5" fmla="*/ 889115 w 2527300"/>
                <a:gd name="connsiteY5" fmla="*/ 827112 h 2070100"/>
                <a:gd name="connsiteX6" fmla="*/ 875872 w 2527300"/>
                <a:gd name="connsiteY6" fmla="*/ 783789 h 2070100"/>
                <a:gd name="connsiteX7" fmla="*/ 852281 w 2527300"/>
                <a:gd name="connsiteY7" fmla="*/ 780807 h 2070100"/>
                <a:gd name="connsiteX8" fmla="*/ 813168 w 2527300"/>
                <a:gd name="connsiteY8" fmla="*/ 779667 h 2070100"/>
                <a:gd name="connsiteX9" fmla="*/ 784315 w 2527300"/>
                <a:gd name="connsiteY9" fmla="*/ 766161 h 2070100"/>
                <a:gd name="connsiteX10" fmla="*/ 733450 w 2527300"/>
                <a:gd name="connsiteY10" fmla="*/ 716700 h 2070100"/>
                <a:gd name="connsiteX11" fmla="*/ 709947 w 2527300"/>
                <a:gd name="connsiteY11" fmla="*/ 707491 h 2070100"/>
                <a:gd name="connsiteX12" fmla="*/ 666974 w 2527300"/>
                <a:gd name="connsiteY12" fmla="*/ 690039 h 2070100"/>
                <a:gd name="connsiteX13" fmla="*/ 632947 w 2527300"/>
                <a:gd name="connsiteY13" fmla="*/ 694249 h 2070100"/>
                <a:gd name="connsiteX14" fmla="*/ 584625 w 2527300"/>
                <a:gd name="connsiteY14" fmla="*/ 671535 h 2070100"/>
                <a:gd name="connsiteX15" fmla="*/ 555422 w 2527300"/>
                <a:gd name="connsiteY15" fmla="*/ 650224 h 2070100"/>
                <a:gd name="connsiteX16" fmla="*/ 528148 w 2527300"/>
                <a:gd name="connsiteY16" fmla="*/ 660835 h 2070100"/>
                <a:gd name="connsiteX17" fmla="*/ 533234 w 2527300"/>
                <a:gd name="connsiteY17" fmla="*/ 695301 h 2070100"/>
                <a:gd name="connsiteX18" fmla="*/ 519641 w 2527300"/>
                <a:gd name="connsiteY18" fmla="*/ 698458 h 2070100"/>
                <a:gd name="connsiteX19" fmla="*/ 491226 w 2527300"/>
                <a:gd name="connsiteY19" fmla="*/ 708631 h 2070100"/>
                <a:gd name="connsiteX20" fmla="*/ 469565 w 2527300"/>
                <a:gd name="connsiteY20" fmla="*/ 724943 h 2070100"/>
                <a:gd name="connsiteX21" fmla="*/ 442291 w 2527300"/>
                <a:gd name="connsiteY21" fmla="*/ 735116 h 2070100"/>
                <a:gd name="connsiteX22" fmla="*/ 438783 w 2527300"/>
                <a:gd name="connsiteY22" fmla="*/ 706702 h 2070100"/>
                <a:gd name="connsiteX23" fmla="*/ 449833 w 2527300"/>
                <a:gd name="connsiteY23" fmla="*/ 658204 h 2070100"/>
                <a:gd name="connsiteX24" fmla="*/ 475967 w 2527300"/>
                <a:gd name="connsiteY24" fmla="*/ 642682 h 2070100"/>
                <a:gd name="connsiteX25" fmla="*/ 469214 w 2527300"/>
                <a:gd name="connsiteY25" fmla="*/ 629878 h 2070100"/>
                <a:gd name="connsiteX26" fmla="*/ 437906 w 2527300"/>
                <a:gd name="connsiteY26" fmla="*/ 658117 h 2070100"/>
                <a:gd name="connsiteX27" fmla="*/ 421155 w 2527300"/>
                <a:gd name="connsiteY27" fmla="*/ 691179 h 2070100"/>
                <a:gd name="connsiteX28" fmla="*/ 385725 w 2527300"/>
                <a:gd name="connsiteY28" fmla="*/ 725820 h 2070100"/>
                <a:gd name="connsiteX29" fmla="*/ 403703 w 2527300"/>
                <a:gd name="connsiteY29" fmla="*/ 749060 h 2070100"/>
                <a:gd name="connsiteX30" fmla="*/ 380463 w 2527300"/>
                <a:gd name="connsiteY30" fmla="*/ 782824 h 2070100"/>
                <a:gd name="connsiteX31" fmla="*/ 354066 w 2527300"/>
                <a:gd name="connsiteY31" fmla="*/ 802206 h 2070100"/>
                <a:gd name="connsiteX32" fmla="*/ 329423 w 2527300"/>
                <a:gd name="connsiteY32" fmla="*/ 816150 h 2070100"/>
                <a:gd name="connsiteX33" fmla="*/ 323371 w 2527300"/>
                <a:gd name="connsiteY33" fmla="*/ 836233 h 2070100"/>
                <a:gd name="connsiteX34" fmla="*/ 284959 w 2527300"/>
                <a:gd name="connsiteY34" fmla="*/ 859297 h 2070100"/>
                <a:gd name="connsiteX35" fmla="*/ 277154 w 2527300"/>
                <a:gd name="connsiteY35" fmla="*/ 879994 h 2070100"/>
                <a:gd name="connsiteX36" fmla="*/ 248389 w 2527300"/>
                <a:gd name="connsiteY36" fmla="*/ 898674 h 2070100"/>
                <a:gd name="connsiteX37" fmla="*/ 231551 w 2527300"/>
                <a:gd name="connsiteY37" fmla="*/ 895341 h 2070100"/>
                <a:gd name="connsiteX38" fmla="*/ 208574 w 2527300"/>
                <a:gd name="connsiteY38" fmla="*/ 907444 h 2070100"/>
                <a:gd name="connsiteX39" fmla="*/ 183580 w 2527300"/>
                <a:gd name="connsiteY39" fmla="*/ 922089 h 2070100"/>
                <a:gd name="connsiteX40" fmla="*/ 163146 w 2527300"/>
                <a:gd name="connsiteY40" fmla="*/ 936384 h 2070100"/>
                <a:gd name="connsiteX41" fmla="*/ 120963 w 2527300"/>
                <a:gd name="connsiteY41" fmla="*/ 948487 h 2070100"/>
                <a:gd name="connsiteX42" fmla="*/ 117104 w 2527300"/>
                <a:gd name="connsiteY42" fmla="*/ 941383 h 2070100"/>
                <a:gd name="connsiteX43" fmla="*/ 144028 w 2527300"/>
                <a:gd name="connsiteY43" fmla="*/ 921476 h 2070100"/>
                <a:gd name="connsiteX44" fmla="*/ 168057 w 2527300"/>
                <a:gd name="connsiteY44" fmla="*/ 908233 h 2070100"/>
                <a:gd name="connsiteX45" fmla="*/ 194279 w 2527300"/>
                <a:gd name="connsiteY45" fmla="*/ 884467 h 2070100"/>
                <a:gd name="connsiteX46" fmla="*/ 224798 w 2527300"/>
                <a:gd name="connsiteY46" fmla="*/ 879556 h 2070100"/>
                <a:gd name="connsiteX47" fmla="*/ 236901 w 2527300"/>
                <a:gd name="connsiteY47" fmla="*/ 861490 h 2070100"/>
                <a:gd name="connsiteX48" fmla="*/ 271015 w 2527300"/>
                <a:gd name="connsiteY48" fmla="*/ 834742 h 2070100"/>
                <a:gd name="connsiteX49" fmla="*/ 276540 w 2527300"/>
                <a:gd name="connsiteY49" fmla="*/ 825709 h 2070100"/>
                <a:gd name="connsiteX50" fmla="*/ 294694 w 2527300"/>
                <a:gd name="connsiteY50" fmla="*/ 809660 h 2070100"/>
                <a:gd name="connsiteX51" fmla="*/ 298903 w 2527300"/>
                <a:gd name="connsiteY51" fmla="*/ 774581 h 2070100"/>
                <a:gd name="connsiteX52" fmla="*/ 311444 w 2527300"/>
                <a:gd name="connsiteY52" fmla="*/ 746780 h 2070100"/>
                <a:gd name="connsiteX53" fmla="*/ 283118 w 2527300"/>
                <a:gd name="connsiteY53" fmla="*/ 761163 h 2070100"/>
                <a:gd name="connsiteX54" fmla="*/ 275225 w 2527300"/>
                <a:gd name="connsiteY54" fmla="*/ 753007 h 2070100"/>
                <a:gd name="connsiteX55" fmla="*/ 261895 w 2527300"/>
                <a:gd name="connsiteY55" fmla="*/ 770108 h 2070100"/>
                <a:gd name="connsiteX56" fmla="*/ 245846 w 2527300"/>
                <a:gd name="connsiteY56" fmla="*/ 746166 h 2070100"/>
                <a:gd name="connsiteX57" fmla="*/ 239181 w 2527300"/>
                <a:gd name="connsiteY57" fmla="*/ 763180 h 2070100"/>
                <a:gd name="connsiteX58" fmla="*/ 229972 w 2527300"/>
                <a:gd name="connsiteY58" fmla="*/ 739501 h 2070100"/>
                <a:gd name="connsiteX59" fmla="*/ 205417 w 2527300"/>
                <a:gd name="connsiteY59" fmla="*/ 758532 h 2070100"/>
                <a:gd name="connsiteX60" fmla="*/ 190333 w 2527300"/>
                <a:gd name="connsiteY60" fmla="*/ 758532 h 2070100"/>
                <a:gd name="connsiteX61" fmla="*/ 188228 w 2527300"/>
                <a:gd name="connsiteY61" fmla="*/ 730205 h 2070100"/>
                <a:gd name="connsiteX62" fmla="*/ 192701 w 2527300"/>
                <a:gd name="connsiteY62" fmla="*/ 712490 h 2070100"/>
                <a:gd name="connsiteX63" fmla="*/ 176827 w 2527300"/>
                <a:gd name="connsiteY63" fmla="*/ 695126 h 2070100"/>
                <a:gd name="connsiteX64" fmla="*/ 144817 w 2527300"/>
                <a:gd name="connsiteY64" fmla="*/ 704509 h 2070100"/>
                <a:gd name="connsiteX65" fmla="*/ 124033 w 2527300"/>
                <a:gd name="connsiteY65" fmla="*/ 681445 h 2070100"/>
                <a:gd name="connsiteX66" fmla="*/ 107194 w 2527300"/>
                <a:gd name="connsiteY66" fmla="*/ 669518 h 2070100"/>
                <a:gd name="connsiteX67" fmla="*/ 107107 w 2527300"/>
                <a:gd name="connsiteY67" fmla="*/ 641016 h 2070100"/>
                <a:gd name="connsiteX68" fmla="*/ 88164 w 2527300"/>
                <a:gd name="connsiteY68" fmla="*/ 619266 h 2070100"/>
                <a:gd name="connsiteX69" fmla="*/ 97635 w 2527300"/>
                <a:gd name="connsiteY69" fmla="*/ 589361 h 2070100"/>
                <a:gd name="connsiteX70" fmla="*/ 117718 w 2527300"/>
                <a:gd name="connsiteY70" fmla="*/ 559807 h 2070100"/>
                <a:gd name="connsiteX71" fmla="*/ 126488 w 2527300"/>
                <a:gd name="connsiteY71" fmla="*/ 532182 h 2070100"/>
                <a:gd name="connsiteX72" fmla="*/ 146396 w 2527300"/>
                <a:gd name="connsiteY72" fmla="*/ 528235 h 2070100"/>
                <a:gd name="connsiteX73" fmla="*/ 163234 w 2527300"/>
                <a:gd name="connsiteY73" fmla="*/ 536917 h 2070100"/>
                <a:gd name="connsiteX74" fmla="*/ 183054 w 2527300"/>
                <a:gd name="connsiteY74" fmla="*/ 510520 h 2070100"/>
                <a:gd name="connsiteX75" fmla="*/ 200944 w 2527300"/>
                <a:gd name="connsiteY75" fmla="*/ 515256 h 2070100"/>
                <a:gd name="connsiteX76" fmla="*/ 219712 w 2527300"/>
                <a:gd name="connsiteY76" fmla="*/ 498067 h 2070100"/>
                <a:gd name="connsiteX77" fmla="*/ 215151 w 2527300"/>
                <a:gd name="connsiteY77" fmla="*/ 472459 h 2070100"/>
                <a:gd name="connsiteX78" fmla="*/ 201383 w 2527300"/>
                <a:gd name="connsiteY78" fmla="*/ 462286 h 2070100"/>
                <a:gd name="connsiteX79" fmla="*/ 219624 w 2527300"/>
                <a:gd name="connsiteY79" fmla="*/ 440186 h 2070100"/>
                <a:gd name="connsiteX80" fmla="*/ 204540 w 2527300"/>
                <a:gd name="connsiteY80" fmla="*/ 440800 h 2070100"/>
                <a:gd name="connsiteX81" fmla="*/ 178406 w 2527300"/>
                <a:gd name="connsiteY81" fmla="*/ 453341 h 2070100"/>
                <a:gd name="connsiteX82" fmla="*/ 170951 w 2527300"/>
                <a:gd name="connsiteY82" fmla="*/ 465882 h 2070100"/>
                <a:gd name="connsiteX83" fmla="*/ 151570 w 2527300"/>
                <a:gd name="connsiteY83" fmla="*/ 453341 h 2070100"/>
                <a:gd name="connsiteX84" fmla="*/ 116754 w 2527300"/>
                <a:gd name="connsiteY84" fmla="*/ 459743 h 2070100"/>
                <a:gd name="connsiteX85" fmla="*/ 80709 w 2527300"/>
                <a:gd name="connsiteY85" fmla="*/ 446062 h 2070100"/>
                <a:gd name="connsiteX86" fmla="*/ 70361 w 2527300"/>
                <a:gd name="connsiteY86" fmla="*/ 422822 h 2070100"/>
                <a:gd name="connsiteX87" fmla="*/ 39228 w 2527300"/>
                <a:gd name="connsiteY87" fmla="*/ 388531 h 2070100"/>
                <a:gd name="connsiteX88" fmla="*/ 73781 w 2527300"/>
                <a:gd name="connsiteY88" fmla="*/ 363362 h 2070100"/>
                <a:gd name="connsiteX89" fmla="*/ 128593 w 2527300"/>
                <a:gd name="connsiteY89" fmla="*/ 333457 h 2070100"/>
                <a:gd name="connsiteX90" fmla="*/ 148851 w 2527300"/>
                <a:gd name="connsiteY90" fmla="*/ 333457 h 2070100"/>
                <a:gd name="connsiteX91" fmla="*/ 145519 w 2527300"/>
                <a:gd name="connsiteY91" fmla="*/ 363976 h 2070100"/>
                <a:gd name="connsiteX92" fmla="*/ 197436 w 2527300"/>
                <a:gd name="connsiteY92" fmla="*/ 361608 h 2070100"/>
                <a:gd name="connsiteX93" fmla="*/ 177441 w 2527300"/>
                <a:gd name="connsiteY93" fmla="*/ 323547 h 2070100"/>
                <a:gd name="connsiteX94" fmla="*/ 147185 w 2527300"/>
                <a:gd name="connsiteY94" fmla="*/ 299693 h 2070100"/>
                <a:gd name="connsiteX95" fmla="*/ 129733 w 2527300"/>
                <a:gd name="connsiteY95" fmla="*/ 267771 h 2070100"/>
                <a:gd name="connsiteX96" fmla="*/ 106142 w 2527300"/>
                <a:gd name="connsiteY96" fmla="*/ 239970 h 2070100"/>
                <a:gd name="connsiteX97" fmla="*/ 72378 w 2527300"/>
                <a:gd name="connsiteY97" fmla="*/ 219098 h 2070100"/>
                <a:gd name="connsiteX98" fmla="*/ 86147 w 2527300"/>
                <a:gd name="connsiteY98" fmla="*/ 183755 h 2070100"/>
                <a:gd name="connsiteX99" fmla="*/ 129733 w 2527300"/>
                <a:gd name="connsiteY99" fmla="*/ 181563 h 2070100"/>
                <a:gd name="connsiteX100" fmla="*/ 160778 w 2527300"/>
                <a:gd name="connsiteY100" fmla="*/ 150167 h 2070100"/>
                <a:gd name="connsiteX101" fmla="*/ 166654 w 2527300"/>
                <a:gd name="connsiteY101" fmla="*/ 115789 h 2070100"/>
                <a:gd name="connsiteX102" fmla="*/ 191736 w 2527300"/>
                <a:gd name="connsiteY102" fmla="*/ 81499 h 2070100"/>
                <a:gd name="connsiteX103" fmla="*/ 215678 w 2527300"/>
                <a:gd name="connsiteY103" fmla="*/ 73167 h 2070100"/>
                <a:gd name="connsiteX104" fmla="*/ 262245 w 2527300"/>
                <a:gd name="connsiteY104" fmla="*/ 40193 h 2070100"/>
                <a:gd name="connsiteX105" fmla="*/ 284872 w 2527300"/>
                <a:gd name="connsiteY105" fmla="*/ 45192 h 2070100"/>
                <a:gd name="connsiteX106" fmla="*/ 322670 w 2527300"/>
                <a:gd name="connsiteY106" fmla="*/ 4763 h 2070100"/>
                <a:gd name="connsiteX107" fmla="*/ 359854 w 2527300"/>
                <a:gd name="connsiteY107" fmla="*/ 20811 h 2070100"/>
                <a:gd name="connsiteX108" fmla="*/ 377657 w 2527300"/>
                <a:gd name="connsiteY108" fmla="*/ 54751 h 2070100"/>
                <a:gd name="connsiteX109" fmla="*/ 388619 w 2527300"/>
                <a:gd name="connsiteY109" fmla="*/ 40280 h 2070100"/>
                <a:gd name="connsiteX110" fmla="*/ 430188 w 2527300"/>
                <a:gd name="connsiteY110" fmla="*/ 44753 h 2070100"/>
                <a:gd name="connsiteX111" fmla="*/ 428697 w 2527300"/>
                <a:gd name="connsiteY111" fmla="*/ 61854 h 2070100"/>
                <a:gd name="connsiteX112" fmla="*/ 466320 w 2527300"/>
                <a:gd name="connsiteY112" fmla="*/ 74395 h 2070100"/>
                <a:gd name="connsiteX113" fmla="*/ 491402 w 2527300"/>
                <a:gd name="connsiteY113" fmla="*/ 67029 h 2070100"/>
                <a:gd name="connsiteX114" fmla="*/ 543232 w 2527300"/>
                <a:gd name="connsiteY114" fmla="*/ 90181 h 2070100"/>
                <a:gd name="connsiteX115" fmla="*/ 590501 w 2527300"/>
                <a:gd name="connsiteY115" fmla="*/ 97021 h 2070100"/>
                <a:gd name="connsiteX116" fmla="*/ 609444 w 2527300"/>
                <a:gd name="connsiteY116" fmla="*/ 106405 h 2070100"/>
                <a:gd name="connsiteX117" fmla="*/ 642156 w 2527300"/>
                <a:gd name="connsiteY117" fmla="*/ 94654 h 2070100"/>
                <a:gd name="connsiteX118" fmla="*/ 679428 w 2527300"/>
                <a:gd name="connsiteY118" fmla="*/ 116227 h 2070100"/>
                <a:gd name="connsiteX119" fmla="*/ 706176 w 2527300"/>
                <a:gd name="connsiteY119" fmla="*/ 126137 h 2070100"/>
                <a:gd name="connsiteX120" fmla="*/ 706000 w 2527300"/>
                <a:gd name="connsiteY120" fmla="*/ 368624 h 2070100"/>
                <a:gd name="connsiteX121" fmla="*/ 705912 w 2527300"/>
                <a:gd name="connsiteY121" fmla="*/ 679340 h 2070100"/>
                <a:gd name="connsiteX122" fmla="*/ 730117 w 2527300"/>
                <a:gd name="connsiteY122" fmla="*/ 680831 h 2070100"/>
                <a:gd name="connsiteX123" fmla="*/ 754059 w 2527300"/>
                <a:gd name="connsiteY123" fmla="*/ 694512 h 2070100"/>
                <a:gd name="connsiteX124" fmla="*/ 771248 w 2527300"/>
                <a:gd name="connsiteY124" fmla="*/ 715910 h 2070100"/>
                <a:gd name="connsiteX125" fmla="*/ 793085 w 2527300"/>
                <a:gd name="connsiteY125" fmla="*/ 747482 h 2070100"/>
                <a:gd name="connsiteX126" fmla="*/ 817027 w 2527300"/>
                <a:gd name="connsiteY126" fmla="*/ 720734 h 2070100"/>
                <a:gd name="connsiteX127" fmla="*/ 841670 w 2527300"/>
                <a:gd name="connsiteY127" fmla="*/ 705036 h 2070100"/>
                <a:gd name="connsiteX128" fmla="*/ 854737 w 2527300"/>
                <a:gd name="connsiteY128" fmla="*/ 730030 h 2070100"/>
                <a:gd name="connsiteX129" fmla="*/ 871312 w 2527300"/>
                <a:gd name="connsiteY129" fmla="*/ 749586 h 2070100"/>
                <a:gd name="connsiteX130" fmla="*/ 893850 w 2527300"/>
                <a:gd name="connsiteY130" fmla="*/ 770809 h 2070100"/>
                <a:gd name="connsiteX131" fmla="*/ 909198 w 2527300"/>
                <a:gd name="connsiteY131" fmla="*/ 804047 h 2070100"/>
                <a:gd name="connsiteX132" fmla="*/ 934367 w 2527300"/>
                <a:gd name="connsiteY132" fmla="*/ 855614 h 2070100"/>
                <a:gd name="connsiteX133" fmla="*/ 976199 w 2527300"/>
                <a:gd name="connsiteY133" fmla="*/ 883677 h 2070100"/>
                <a:gd name="connsiteX134" fmla="*/ 976901 w 2527300"/>
                <a:gd name="connsiteY134" fmla="*/ 911040 h 2070100"/>
                <a:gd name="connsiteX135" fmla="*/ 962869 w 2527300"/>
                <a:gd name="connsiteY135" fmla="*/ 931385 h 2070100"/>
                <a:gd name="connsiteX136" fmla="*/ 2505750 w 2527300"/>
                <a:gd name="connsiteY136" fmla="*/ 1233332 h 2070100"/>
                <a:gd name="connsiteX137" fmla="*/ 2494788 w 2527300"/>
                <a:gd name="connsiteY137" fmla="*/ 1222896 h 2070100"/>
                <a:gd name="connsiteX138" fmla="*/ 2478300 w 2527300"/>
                <a:gd name="connsiteY138" fmla="*/ 1229034 h 2070100"/>
                <a:gd name="connsiteX139" fmla="*/ 2470144 w 2527300"/>
                <a:gd name="connsiteY139" fmla="*/ 1219563 h 2070100"/>
                <a:gd name="connsiteX140" fmla="*/ 2451377 w 2527300"/>
                <a:gd name="connsiteY140" fmla="*/ 1246750 h 2070100"/>
                <a:gd name="connsiteX141" fmla="*/ 2443835 w 2527300"/>
                <a:gd name="connsiteY141" fmla="*/ 1274375 h 2070100"/>
                <a:gd name="connsiteX142" fmla="*/ 2435065 w 2527300"/>
                <a:gd name="connsiteY142" fmla="*/ 1290336 h 2070100"/>
                <a:gd name="connsiteX143" fmla="*/ 2424629 w 2527300"/>
                <a:gd name="connsiteY143" fmla="*/ 1295773 h 2070100"/>
                <a:gd name="connsiteX144" fmla="*/ 2416736 w 2527300"/>
                <a:gd name="connsiteY144" fmla="*/ 1297527 h 2070100"/>
                <a:gd name="connsiteX145" fmla="*/ 2414281 w 2527300"/>
                <a:gd name="connsiteY145" fmla="*/ 1306121 h 2070100"/>
                <a:gd name="connsiteX146" fmla="*/ 2368940 w 2527300"/>
                <a:gd name="connsiteY146" fmla="*/ 1306121 h 2070100"/>
                <a:gd name="connsiteX147" fmla="*/ 2331581 w 2527300"/>
                <a:gd name="connsiteY147" fmla="*/ 1306385 h 2070100"/>
                <a:gd name="connsiteX148" fmla="*/ 2320443 w 2527300"/>
                <a:gd name="connsiteY148" fmla="*/ 1312787 h 2070100"/>
                <a:gd name="connsiteX149" fmla="*/ 2295274 w 2527300"/>
                <a:gd name="connsiteY149" fmla="*/ 1336728 h 2070100"/>
                <a:gd name="connsiteX150" fmla="*/ 2297817 w 2527300"/>
                <a:gd name="connsiteY150" fmla="*/ 1341464 h 2070100"/>
                <a:gd name="connsiteX151" fmla="*/ 2299308 w 2527300"/>
                <a:gd name="connsiteY151" fmla="*/ 1354707 h 2070100"/>
                <a:gd name="connsiteX152" fmla="*/ 2280891 w 2527300"/>
                <a:gd name="connsiteY152" fmla="*/ 1365844 h 2070100"/>
                <a:gd name="connsiteX153" fmla="*/ 2260720 w 2527300"/>
                <a:gd name="connsiteY153" fmla="*/ 1363038 h 2070100"/>
                <a:gd name="connsiteX154" fmla="*/ 2241427 w 2527300"/>
                <a:gd name="connsiteY154" fmla="*/ 1361810 h 2070100"/>
                <a:gd name="connsiteX155" fmla="*/ 2229763 w 2527300"/>
                <a:gd name="connsiteY155" fmla="*/ 1365669 h 2070100"/>
                <a:gd name="connsiteX156" fmla="*/ 2231955 w 2527300"/>
                <a:gd name="connsiteY156" fmla="*/ 1375754 h 2070100"/>
                <a:gd name="connsiteX157" fmla="*/ 2231955 w 2527300"/>
                <a:gd name="connsiteY157" fmla="*/ 1375754 h 2070100"/>
                <a:gd name="connsiteX158" fmla="*/ 2232394 w 2527300"/>
                <a:gd name="connsiteY158" fmla="*/ 1378999 h 2070100"/>
                <a:gd name="connsiteX159" fmla="*/ 2211171 w 2527300"/>
                <a:gd name="connsiteY159" fmla="*/ 1398906 h 2070100"/>
                <a:gd name="connsiteX160" fmla="*/ 2192666 w 2527300"/>
                <a:gd name="connsiteY160" fmla="*/ 1408466 h 2070100"/>
                <a:gd name="connsiteX161" fmla="*/ 2180038 w 2527300"/>
                <a:gd name="connsiteY161" fmla="*/ 1412938 h 2070100"/>
                <a:gd name="connsiteX162" fmla="*/ 2165480 w 2527300"/>
                <a:gd name="connsiteY162" fmla="*/ 1421971 h 2070100"/>
                <a:gd name="connsiteX163" fmla="*/ 2147677 w 2527300"/>
                <a:gd name="connsiteY163" fmla="*/ 1426356 h 2070100"/>
                <a:gd name="connsiteX164" fmla="*/ 2135399 w 2527300"/>
                <a:gd name="connsiteY164" fmla="*/ 1424690 h 2070100"/>
                <a:gd name="connsiteX165" fmla="*/ 2120227 w 2527300"/>
                <a:gd name="connsiteY165" fmla="*/ 1417937 h 2070100"/>
                <a:gd name="connsiteX166" fmla="*/ 2128646 w 2527300"/>
                <a:gd name="connsiteY166" fmla="*/ 1405221 h 2070100"/>
                <a:gd name="connsiteX167" fmla="*/ 2134084 w 2527300"/>
                <a:gd name="connsiteY167" fmla="*/ 1393645 h 2070100"/>
                <a:gd name="connsiteX168" fmla="*/ 2145660 w 2527300"/>
                <a:gd name="connsiteY168" fmla="*/ 1375316 h 2070100"/>
                <a:gd name="connsiteX169" fmla="*/ 2144432 w 2527300"/>
                <a:gd name="connsiteY169" fmla="*/ 1361547 h 2070100"/>
                <a:gd name="connsiteX170" fmla="*/ 2140047 w 2527300"/>
                <a:gd name="connsiteY170" fmla="*/ 1341902 h 2070100"/>
                <a:gd name="connsiteX171" fmla="*/ 2130927 w 2527300"/>
                <a:gd name="connsiteY171" fmla="*/ 1338482 h 2070100"/>
                <a:gd name="connsiteX172" fmla="*/ 2115667 w 2527300"/>
                <a:gd name="connsiteY172" fmla="*/ 1353391 h 2070100"/>
                <a:gd name="connsiteX173" fmla="*/ 2110756 w 2527300"/>
                <a:gd name="connsiteY173" fmla="*/ 1353128 h 2070100"/>
                <a:gd name="connsiteX174" fmla="*/ 2109528 w 2527300"/>
                <a:gd name="connsiteY174" fmla="*/ 1344621 h 2070100"/>
                <a:gd name="connsiteX175" fmla="*/ 2123034 w 2527300"/>
                <a:gd name="connsiteY175" fmla="*/ 1330940 h 2070100"/>
                <a:gd name="connsiteX176" fmla="*/ 2125314 w 2527300"/>
                <a:gd name="connsiteY176" fmla="*/ 1315242 h 2070100"/>
                <a:gd name="connsiteX177" fmla="*/ 2123297 w 2527300"/>
                <a:gd name="connsiteY177" fmla="*/ 1299544 h 2070100"/>
                <a:gd name="connsiteX178" fmla="*/ 2105055 w 2527300"/>
                <a:gd name="connsiteY178" fmla="*/ 1285951 h 2070100"/>
                <a:gd name="connsiteX179" fmla="*/ 2084183 w 2527300"/>
                <a:gd name="connsiteY179" fmla="*/ 1278935 h 2070100"/>
                <a:gd name="connsiteX180" fmla="*/ 2080763 w 2527300"/>
                <a:gd name="connsiteY180" fmla="*/ 1292265 h 2070100"/>
                <a:gd name="connsiteX181" fmla="*/ 2075326 w 2527300"/>
                <a:gd name="connsiteY181" fmla="*/ 1295773 h 2070100"/>
                <a:gd name="connsiteX182" fmla="*/ 2070941 w 2527300"/>
                <a:gd name="connsiteY182" fmla="*/ 1312874 h 2070100"/>
                <a:gd name="connsiteX183" fmla="*/ 2068660 w 2527300"/>
                <a:gd name="connsiteY183" fmla="*/ 1301210 h 2070100"/>
                <a:gd name="connsiteX184" fmla="*/ 2058838 w 2527300"/>
                <a:gd name="connsiteY184" fmla="*/ 1309542 h 2070100"/>
                <a:gd name="connsiteX185" fmla="*/ 2052699 w 2527300"/>
                <a:gd name="connsiteY185" fmla="*/ 1321118 h 2070100"/>
                <a:gd name="connsiteX186" fmla="*/ 2046297 w 2527300"/>
                <a:gd name="connsiteY186" fmla="*/ 1337956 h 2070100"/>
                <a:gd name="connsiteX187" fmla="*/ 2045069 w 2527300"/>
                <a:gd name="connsiteY187" fmla="*/ 1352339 h 2070100"/>
                <a:gd name="connsiteX188" fmla="*/ 2053226 w 2527300"/>
                <a:gd name="connsiteY188" fmla="*/ 1373211 h 2070100"/>
                <a:gd name="connsiteX189" fmla="*/ 2052524 w 2527300"/>
                <a:gd name="connsiteY189" fmla="*/ 1395223 h 2070100"/>
                <a:gd name="connsiteX190" fmla="*/ 2042526 w 2527300"/>
                <a:gd name="connsiteY190" fmla="*/ 1411360 h 2070100"/>
                <a:gd name="connsiteX191" fmla="*/ 2037527 w 2527300"/>
                <a:gd name="connsiteY191" fmla="*/ 1415920 h 2070100"/>
                <a:gd name="connsiteX192" fmla="*/ 2030862 w 2527300"/>
                <a:gd name="connsiteY192" fmla="*/ 1419516 h 2070100"/>
                <a:gd name="connsiteX193" fmla="*/ 2022531 w 2527300"/>
                <a:gd name="connsiteY193" fmla="*/ 1419691 h 2070100"/>
                <a:gd name="connsiteX194" fmla="*/ 2020251 w 2527300"/>
                <a:gd name="connsiteY194" fmla="*/ 1417499 h 2070100"/>
                <a:gd name="connsiteX195" fmla="*/ 2013586 w 2527300"/>
                <a:gd name="connsiteY195" fmla="*/ 1400134 h 2070100"/>
                <a:gd name="connsiteX196" fmla="*/ 2013410 w 2527300"/>
                <a:gd name="connsiteY196" fmla="*/ 1391540 h 2070100"/>
                <a:gd name="connsiteX197" fmla="*/ 2014112 w 2527300"/>
                <a:gd name="connsiteY197" fmla="*/ 1383296 h 2070100"/>
                <a:gd name="connsiteX198" fmla="*/ 2011043 w 2527300"/>
                <a:gd name="connsiteY198" fmla="*/ 1366897 h 2070100"/>
                <a:gd name="connsiteX199" fmla="*/ 2015691 w 2527300"/>
                <a:gd name="connsiteY199" fmla="*/ 1347778 h 2070100"/>
                <a:gd name="connsiteX200" fmla="*/ 2021215 w 2527300"/>
                <a:gd name="connsiteY200" fmla="*/ 1324012 h 2070100"/>
                <a:gd name="connsiteX201" fmla="*/ 2034020 w 2527300"/>
                <a:gd name="connsiteY201" fmla="*/ 1297439 h 2070100"/>
                <a:gd name="connsiteX202" fmla="*/ 2030336 w 2527300"/>
                <a:gd name="connsiteY202" fmla="*/ 1297527 h 2070100"/>
                <a:gd name="connsiteX203" fmla="*/ 2012270 w 2527300"/>
                <a:gd name="connsiteY203" fmla="*/ 1319802 h 2070100"/>
                <a:gd name="connsiteX204" fmla="*/ 2008938 w 2527300"/>
                <a:gd name="connsiteY204" fmla="*/ 1315768 h 2070100"/>
                <a:gd name="connsiteX205" fmla="*/ 2018585 w 2527300"/>
                <a:gd name="connsiteY205" fmla="*/ 1303315 h 2070100"/>
                <a:gd name="connsiteX206" fmla="*/ 2033230 w 2527300"/>
                <a:gd name="connsiteY206" fmla="*/ 1280777 h 2070100"/>
                <a:gd name="connsiteX207" fmla="*/ 2049981 w 2527300"/>
                <a:gd name="connsiteY207" fmla="*/ 1277619 h 2070100"/>
                <a:gd name="connsiteX208" fmla="*/ 2069187 w 2527300"/>
                <a:gd name="connsiteY208" fmla="*/ 1270604 h 2070100"/>
                <a:gd name="connsiteX209" fmla="*/ 2088568 w 2527300"/>
                <a:gd name="connsiteY209" fmla="*/ 1274287 h 2070100"/>
                <a:gd name="connsiteX210" fmla="*/ 2089357 w 2527300"/>
                <a:gd name="connsiteY210" fmla="*/ 1274462 h 2070100"/>
                <a:gd name="connsiteX211" fmla="*/ 2111019 w 2527300"/>
                <a:gd name="connsiteY211" fmla="*/ 1271305 h 2070100"/>
                <a:gd name="connsiteX212" fmla="*/ 2098741 w 2527300"/>
                <a:gd name="connsiteY212" fmla="*/ 1257186 h 2070100"/>
                <a:gd name="connsiteX213" fmla="*/ 2092164 w 2527300"/>
                <a:gd name="connsiteY213" fmla="*/ 1256046 h 2070100"/>
                <a:gd name="connsiteX214" fmla="*/ 2084622 w 2527300"/>
                <a:gd name="connsiteY214" fmla="*/ 1254642 h 2070100"/>
                <a:gd name="connsiteX215" fmla="*/ 2079447 w 2527300"/>
                <a:gd name="connsiteY215" fmla="*/ 1244645 h 2070100"/>
                <a:gd name="connsiteX216" fmla="*/ 2055330 w 2527300"/>
                <a:gd name="connsiteY216" fmla="*/ 1247802 h 2070100"/>
                <a:gd name="connsiteX217" fmla="*/ 2033493 w 2527300"/>
                <a:gd name="connsiteY217" fmla="*/ 1255695 h 2070100"/>
                <a:gd name="connsiteX218" fmla="*/ 2016217 w 2527300"/>
                <a:gd name="connsiteY218" fmla="*/ 1242102 h 2070100"/>
                <a:gd name="connsiteX219" fmla="*/ 2002273 w 2527300"/>
                <a:gd name="connsiteY219" fmla="*/ 1237541 h 2070100"/>
                <a:gd name="connsiteX220" fmla="*/ 2010165 w 2527300"/>
                <a:gd name="connsiteY220" fmla="*/ 1218511 h 2070100"/>
                <a:gd name="connsiteX221" fmla="*/ 1988416 w 2527300"/>
                <a:gd name="connsiteY221" fmla="*/ 1230525 h 2070100"/>
                <a:gd name="connsiteX222" fmla="*/ 1968684 w 2527300"/>
                <a:gd name="connsiteY222" fmla="*/ 1242189 h 2070100"/>
                <a:gd name="connsiteX223" fmla="*/ 1949741 w 2527300"/>
                <a:gd name="connsiteY223" fmla="*/ 1251310 h 2070100"/>
                <a:gd name="connsiteX224" fmla="*/ 1934657 w 2527300"/>
                <a:gd name="connsiteY224" fmla="*/ 1239032 h 2070100"/>
                <a:gd name="connsiteX225" fmla="*/ 1910014 w 2527300"/>
                <a:gd name="connsiteY225" fmla="*/ 1246487 h 2070100"/>
                <a:gd name="connsiteX226" fmla="*/ 1910101 w 2527300"/>
                <a:gd name="connsiteY226" fmla="*/ 1241225 h 2070100"/>
                <a:gd name="connsiteX227" fmla="*/ 1926764 w 2527300"/>
                <a:gd name="connsiteY227" fmla="*/ 1226053 h 2070100"/>
                <a:gd name="connsiteX228" fmla="*/ 1944216 w 2527300"/>
                <a:gd name="connsiteY228" fmla="*/ 1211582 h 2070100"/>
                <a:gd name="connsiteX229" fmla="*/ 1969298 w 2527300"/>
                <a:gd name="connsiteY229" fmla="*/ 1199568 h 2070100"/>
                <a:gd name="connsiteX230" fmla="*/ 1939042 w 2527300"/>
                <a:gd name="connsiteY230" fmla="*/ 1190009 h 2070100"/>
                <a:gd name="connsiteX231" fmla="*/ 1919134 w 2527300"/>
                <a:gd name="connsiteY231" fmla="*/ 1194832 h 2070100"/>
                <a:gd name="connsiteX232" fmla="*/ 1895280 w 2527300"/>
                <a:gd name="connsiteY232" fmla="*/ 1183431 h 2070100"/>
                <a:gd name="connsiteX233" fmla="*/ 1870199 w 2527300"/>
                <a:gd name="connsiteY233" fmla="*/ 1177555 h 2070100"/>
                <a:gd name="connsiteX234" fmla="*/ 1853010 w 2527300"/>
                <a:gd name="connsiteY234" fmla="*/ 1175275 h 2070100"/>
                <a:gd name="connsiteX235" fmla="*/ 1845380 w 2527300"/>
                <a:gd name="connsiteY235" fmla="*/ 1168961 h 2070100"/>
                <a:gd name="connsiteX236" fmla="*/ 1840995 w 2527300"/>
                <a:gd name="connsiteY236" fmla="*/ 1148352 h 2070100"/>
                <a:gd name="connsiteX237" fmla="*/ 1832664 w 2527300"/>
                <a:gd name="connsiteY237" fmla="*/ 1148527 h 2070100"/>
                <a:gd name="connsiteX238" fmla="*/ 1832576 w 2527300"/>
                <a:gd name="connsiteY238" fmla="*/ 1162910 h 2070100"/>
                <a:gd name="connsiteX239" fmla="*/ 1781711 w 2527300"/>
                <a:gd name="connsiteY239" fmla="*/ 1162910 h 2070100"/>
                <a:gd name="connsiteX240" fmla="*/ 1697608 w 2527300"/>
                <a:gd name="connsiteY240" fmla="*/ 1162910 h 2070100"/>
                <a:gd name="connsiteX241" fmla="*/ 1614031 w 2527300"/>
                <a:gd name="connsiteY241" fmla="*/ 1162910 h 2070100"/>
                <a:gd name="connsiteX242" fmla="*/ 1540189 w 2527300"/>
                <a:gd name="connsiteY242" fmla="*/ 1162910 h 2070100"/>
                <a:gd name="connsiteX243" fmla="*/ 1466434 w 2527300"/>
                <a:gd name="connsiteY243" fmla="*/ 1162910 h 2070100"/>
                <a:gd name="connsiteX244" fmla="*/ 1393908 w 2527300"/>
                <a:gd name="connsiteY244" fmla="*/ 1162910 h 2070100"/>
                <a:gd name="connsiteX245" fmla="*/ 1318926 w 2527300"/>
                <a:gd name="connsiteY245" fmla="*/ 1162910 h 2070100"/>
                <a:gd name="connsiteX246" fmla="*/ 1294721 w 2527300"/>
                <a:gd name="connsiteY246" fmla="*/ 1162910 h 2070100"/>
                <a:gd name="connsiteX247" fmla="*/ 1221755 w 2527300"/>
                <a:gd name="connsiteY247" fmla="*/ 1162910 h 2070100"/>
                <a:gd name="connsiteX248" fmla="*/ 1151947 w 2527300"/>
                <a:gd name="connsiteY248" fmla="*/ 1162910 h 2070100"/>
                <a:gd name="connsiteX249" fmla="*/ 1160279 w 2527300"/>
                <a:gd name="connsiteY249" fmla="*/ 1193341 h 2070100"/>
                <a:gd name="connsiteX250" fmla="*/ 1164225 w 2527300"/>
                <a:gd name="connsiteY250" fmla="*/ 1223246 h 2070100"/>
                <a:gd name="connsiteX251" fmla="*/ 1158174 w 2527300"/>
                <a:gd name="connsiteY251" fmla="*/ 1232806 h 2070100"/>
                <a:gd name="connsiteX252" fmla="*/ 1145107 w 2527300"/>
                <a:gd name="connsiteY252" fmla="*/ 1198515 h 2070100"/>
                <a:gd name="connsiteX253" fmla="*/ 1109589 w 2527300"/>
                <a:gd name="connsiteY253" fmla="*/ 1186062 h 2070100"/>
                <a:gd name="connsiteX254" fmla="*/ 1106607 w 2527300"/>
                <a:gd name="connsiteY254" fmla="*/ 1193253 h 2070100"/>
                <a:gd name="connsiteX255" fmla="*/ 1113799 w 2527300"/>
                <a:gd name="connsiteY255" fmla="*/ 1210267 h 2070100"/>
                <a:gd name="connsiteX256" fmla="*/ 1121604 w 2527300"/>
                <a:gd name="connsiteY256" fmla="*/ 1241225 h 2070100"/>
                <a:gd name="connsiteX257" fmla="*/ 1126076 w 2527300"/>
                <a:gd name="connsiteY257" fmla="*/ 1288757 h 2070100"/>
                <a:gd name="connsiteX258" fmla="*/ 1123095 w 2527300"/>
                <a:gd name="connsiteY258" fmla="*/ 1320241 h 2070100"/>
                <a:gd name="connsiteX259" fmla="*/ 1120113 w 2527300"/>
                <a:gd name="connsiteY259" fmla="*/ 1351286 h 2070100"/>
                <a:gd name="connsiteX260" fmla="*/ 1110466 w 2527300"/>
                <a:gd name="connsiteY260" fmla="*/ 1382945 h 2070100"/>
                <a:gd name="connsiteX261" fmla="*/ 1118359 w 2527300"/>
                <a:gd name="connsiteY261" fmla="*/ 1408378 h 2070100"/>
                <a:gd name="connsiteX262" fmla="*/ 1119236 w 2527300"/>
                <a:gd name="connsiteY262" fmla="*/ 1436442 h 2070100"/>
                <a:gd name="connsiteX263" fmla="*/ 1113886 w 2527300"/>
                <a:gd name="connsiteY263" fmla="*/ 1463190 h 2070100"/>
                <a:gd name="connsiteX264" fmla="*/ 1126953 w 2527300"/>
                <a:gd name="connsiteY264" fmla="*/ 1480642 h 2070100"/>
                <a:gd name="connsiteX265" fmla="*/ 1130374 w 2527300"/>
                <a:gd name="connsiteY265" fmla="*/ 1506513 h 2070100"/>
                <a:gd name="connsiteX266" fmla="*/ 1149404 w 2527300"/>
                <a:gd name="connsiteY266" fmla="*/ 1532735 h 2070100"/>
                <a:gd name="connsiteX267" fmla="*/ 1160279 w 2527300"/>
                <a:gd name="connsiteY267" fmla="*/ 1542995 h 2070100"/>
                <a:gd name="connsiteX268" fmla="*/ 1159402 w 2527300"/>
                <a:gd name="connsiteY268" fmla="*/ 1550186 h 2070100"/>
                <a:gd name="connsiteX269" fmla="*/ 1179923 w 2527300"/>
                <a:gd name="connsiteY269" fmla="*/ 1592720 h 2070100"/>
                <a:gd name="connsiteX270" fmla="*/ 1203777 w 2527300"/>
                <a:gd name="connsiteY270" fmla="*/ 1622976 h 2070100"/>
                <a:gd name="connsiteX271" fmla="*/ 1206759 w 2527300"/>
                <a:gd name="connsiteY271" fmla="*/ 1639376 h 2070100"/>
                <a:gd name="connsiteX272" fmla="*/ 1212986 w 2527300"/>
                <a:gd name="connsiteY272" fmla="*/ 1644199 h 2070100"/>
                <a:gd name="connsiteX273" fmla="*/ 1235787 w 2527300"/>
                <a:gd name="connsiteY273" fmla="*/ 1647094 h 2070100"/>
                <a:gd name="connsiteX274" fmla="*/ 1244557 w 2527300"/>
                <a:gd name="connsiteY274" fmla="*/ 1655074 h 2070100"/>
                <a:gd name="connsiteX275" fmla="*/ 1258326 w 2527300"/>
                <a:gd name="connsiteY275" fmla="*/ 1656565 h 2070100"/>
                <a:gd name="connsiteX276" fmla="*/ 1261044 w 2527300"/>
                <a:gd name="connsiteY276" fmla="*/ 1664984 h 2070100"/>
                <a:gd name="connsiteX277" fmla="*/ 1272533 w 2527300"/>
                <a:gd name="connsiteY277" fmla="*/ 1668492 h 2070100"/>
                <a:gd name="connsiteX278" fmla="*/ 1288494 w 2527300"/>
                <a:gd name="connsiteY278" fmla="*/ 1685330 h 2070100"/>
                <a:gd name="connsiteX279" fmla="*/ 1292616 w 2527300"/>
                <a:gd name="connsiteY279" fmla="*/ 1700239 h 2070100"/>
                <a:gd name="connsiteX280" fmla="*/ 1320592 w 2527300"/>
                <a:gd name="connsiteY280" fmla="*/ 1698046 h 2070100"/>
                <a:gd name="connsiteX281" fmla="*/ 1351812 w 2527300"/>
                <a:gd name="connsiteY281" fmla="*/ 1694889 h 2070100"/>
                <a:gd name="connsiteX282" fmla="*/ 1349532 w 2527300"/>
                <a:gd name="connsiteY282" fmla="*/ 1700590 h 2070100"/>
                <a:gd name="connsiteX283" fmla="*/ 1386629 w 2527300"/>
                <a:gd name="connsiteY283" fmla="*/ 1714621 h 2070100"/>
                <a:gd name="connsiteX284" fmla="*/ 1442756 w 2527300"/>
                <a:gd name="connsiteY284" fmla="*/ 1734880 h 2070100"/>
                <a:gd name="connsiteX285" fmla="*/ 1491692 w 2527300"/>
                <a:gd name="connsiteY285" fmla="*/ 1734704 h 2070100"/>
                <a:gd name="connsiteX286" fmla="*/ 1511161 w 2527300"/>
                <a:gd name="connsiteY286" fmla="*/ 1734704 h 2070100"/>
                <a:gd name="connsiteX287" fmla="*/ 1511248 w 2527300"/>
                <a:gd name="connsiteY287" fmla="*/ 1722865 h 2070100"/>
                <a:gd name="connsiteX288" fmla="*/ 1553870 w 2527300"/>
                <a:gd name="connsiteY288" fmla="*/ 1722865 h 2070100"/>
                <a:gd name="connsiteX289" fmla="*/ 1562815 w 2527300"/>
                <a:gd name="connsiteY289" fmla="*/ 1733038 h 2070100"/>
                <a:gd name="connsiteX290" fmla="*/ 1575356 w 2527300"/>
                <a:gd name="connsiteY290" fmla="*/ 1742071 h 2070100"/>
                <a:gd name="connsiteX291" fmla="*/ 1590002 w 2527300"/>
                <a:gd name="connsiteY291" fmla="*/ 1754612 h 2070100"/>
                <a:gd name="connsiteX292" fmla="*/ 1598158 w 2527300"/>
                <a:gd name="connsiteY292" fmla="*/ 1769433 h 2070100"/>
                <a:gd name="connsiteX293" fmla="*/ 1604297 w 2527300"/>
                <a:gd name="connsiteY293" fmla="*/ 1784956 h 2070100"/>
                <a:gd name="connsiteX294" fmla="*/ 1617013 w 2527300"/>
                <a:gd name="connsiteY294" fmla="*/ 1793462 h 2070100"/>
                <a:gd name="connsiteX295" fmla="*/ 1637447 w 2527300"/>
                <a:gd name="connsiteY295" fmla="*/ 1801881 h 2070100"/>
                <a:gd name="connsiteX296" fmla="*/ 1652969 w 2527300"/>
                <a:gd name="connsiteY296" fmla="*/ 1779694 h 2070100"/>
                <a:gd name="connsiteX297" fmla="*/ 1673052 w 2527300"/>
                <a:gd name="connsiteY297" fmla="*/ 1779168 h 2070100"/>
                <a:gd name="connsiteX298" fmla="*/ 1690417 w 2527300"/>
                <a:gd name="connsiteY298" fmla="*/ 1790393 h 2070100"/>
                <a:gd name="connsiteX299" fmla="*/ 1702782 w 2527300"/>
                <a:gd name="connsiteY299" fmla="*/ 1809511 h 2070100"/>
                <a:gd name="connsiteX300" fmla="*/ 1711289 w 2527300"/>
                <a:gd name="connsiteY300" fmla="*/ 1825823 h 2070100"/>
                <a:gd name="connsiteX301" fmla="*/ 1725759 w 2527300"/>
                <a:gd name="connsiteY301" fmla="*/ 1841609 h 2070100"/>
                <a:gd name="connsiteX302" fmla="*/ 1731196 w 2527300"/>
                <a:gd name="connsiteY302" fmla="*/ 1860815 h 2070100"/>
                <a:gd name="connsiteX303" fmla="*/ 1738125 w 2527300"/>
                <a:gd name="connsiteY303" fmla="*/ 1873707 h 2070100"/>
                <a:gd name="connsiteX304" fmla="*/ 1757331 w 2527300"/>
                <a:gd name="connsiteY304" fmla="*/ 1882126 h 2070100"/>
                <a:gd name="connsiteX305" fmla="*/ 1774783 w 2527300"/>
                <a:gd name="connsiteY305" fmla="*/ 1888089 h 2070100"/>
                <a:gd name="connsiteX306" fmla="*/ 1784342 w 2527300"/>
                <a:gd name="connsiteY306" fmla="*/ 1887300 h 2070100"/>
                <a:gd name="connsiteX307" fmla="*/ 1779694 w 2527300"/>
                <a:gd name="connsiteY307" fmla="*/ 1878004 h 2070100"/>
                <a:gd name="connsiteX308" fmla="*/ 1778466 w 2527300"/>
                <a:gd name="connsiteY308" fmla="*/ 1864849 h 2070100"/>
                <a:gd name="connsiteX309" fmla="*/ 1778729 w 2527300"/>
                <a:gd name="connsiteY309" fmla="*/ 1845906 h 2070100"/>
                <a:gd name="connsiteX310" fmla="*/ 1784429 w 2527300"/>
                <a:gd name="connsiteY310" fmla="*/ 1833453 h 2070100"/>
                <a:gd name="connsiteX311" fmla="*/ 1797847 w 2527300"/>
                <a:gd name="connsiteY311" fmla="*/ 1820210 h 2070100"/>
                <a:gd name="connsiteX312" fmla="*/ 1822315 w 2527300"/>
                <a:gd name="connsiteY312" fmla="*/ 1808196 h 2070100"/>
                <a:gd name="connsiteX313" fmla="*/ 1844678 w 2527300"/>
                <a:gd name="connsiteY313" fmla="*/ 1787411 h 2070100"/>
                <a:gd name="connsiteX314" fmla="*/ 1865375 w 2527300"/>
                <a:gd name="connsiteY314" fmla="*/ 1780834 h 2070100"/>
                <a:gd name="connsiteX315" fmla="*/ 1880635 w 2527300"/>
                <a:gd name="connsiteY315" fmla="*/ 1778817 h 2070100"/>
                <a:gd name="connsiteX316" fmla="*/ 1898525 w 2527300"/>
                <a:gd name="connsiteY316" fmla="*/ 1785307 h 2070100"/>
                <a:gd name="connsiteX317" fmla="*/ 1920011 w 2527300"/>
                <a:gd name="connsiteY317" fmla="*/ 1781798 h 2070100"/>
                <a:gd name="connsiteX318" fmla="*/ 1938340 w 2527300"/>
                <a:gd name="connsiteY318" fmla="*/ 1796619 h 2070100"/>
                <a:gd name="connsiteX319" fmla="*/ 1956143 w 2527300"/>
                <a:gd name="connsiteY319" fmla="*/ 1797496 h 2070100"/>
                <a:gd name="connsiteX320" fmla="*/ 1965352 w 2527300"/>
                <a:gd name="connsiteY320" fmla="*/ 1792147 h 2070100"/>
                <a:gd name="connsiteX321" fmla="*/ 1974472 w 2527300"/>
                <a:gd name="connsiteY321" fmla="*/ 1796269 h 2070100"/>
                <a:gd name="connsiteX322" fmla="*/ 1979120 w 2527300"/>
                <a:gd name="connsiteY322" fmla="*/ 1792585 h 2070100"/>
                <a:gd name="connsiteX323" fmla="*/ 1973858 w 2527300"/>
                <a:gd name="connsiteY323" fmla="*/ 1787060 h 2070100"/>
                <a:gd name="connsiteX324" fmla="*/ 1974297 w 2527300"/>
                <a:gd name="connsiteY324" fmla="*/ 1775660 h 2070100"/>
                <a:gd name="connsiteX325" fmla="*/ 1969912 w 2527300"/>
                <a:gd name="connsiteY325" fmla="*/ 1768117 h 2070100"/>
                <a:gd name="connsiteX326" fmla="*/ 1980085 w 2527300"/>
                <a:gd name="connsiteY326" fmla="*/ 1763732 h 2070100"/>
                <a:gd name="connsiteX327" fmla="*/ 1998852 w 2527300"/>
                <a:gd name="connsiteY327" fmla="*/ 1761803 h 2070100"/>
                <a:gd name="connsiteX328" fmla="*/ 2020689 w 2527300"/>
                <a:gd name="connsiteY328" fmla="*/ 1764960 h 2070100"/>
                <a:gd name="connsiteX329" fmla="*/ 2048490 w 2527300"/>
                <a:gd name="connsiteY329" fmla="*/ 1761365 h 2070100"/>
                <a:gd name="connsiteX330" fmla="*/ 2063925 w 2527300"/>
                <a:gd name="connsiteY330" fmla="*/ 1768380 h 2070100"/>
                <a:gd name="connsiteX331" fmla="*/ 2075852 w 2527300"/>
                <a:gd name="connsiteY331" fmla="*/ 1781535 h 2070100"/>
                <a:gd name="connsiteX332" fmla="*/ 2080237 w 2527300"/>
                <a:gd name="connsiteY332" fmla="*/ 1782938 h 2070100"/>
                <a:gd name="connsiteX333" fmla="*/ 2105055 w 2527300"/>
                <a:gd name="connsiteY333" fmla="*/ 1770135 h 2070100"/>
                <a:gd name="connsiteX334" fmla="*/ 2114615 w 2527300"/>
                <a:gd name="connsiteY334" fmla="*/ 1774432 h 2070100"/>
                <a:gd name="connsiteX335" fmla="*/ 2133821 w 2527300"/>
                <a:gd name="connsiteY335" fmla="*/ 1797935 h 2070100"/>
                <a:gd name="connsiteX336" fmla="*/ 2140749 w 2527300"/>
                <a:gd name="connsiteY336" fmla="*/ 1813282 h 2070100"/>
                <a:gd name="connsiteX337" fmla="*/ 2135662 w 2527300"/>
                <a:gd name="connsiteY337" fmla="*/ 1831699 h 2070100"/>
                <a:gd name="connsiteX338" fmla="*/ 2139345 w 2527300"/>
                <a:gd name="connsiteY338" fmla="*/ 1842486 h 2070100"/>
                <a:gd name="connsiteX339" fmla="*/ 2150746 w 2527300"/>
                <a:gd name="connsiteY339" fmla="*/ 1863533 h 2070100"/>
                <a:gd name="connsiteX340" fmla="*/ 2163813 w 2527300"/>
                <a:gd name="connsiteY340" fmla="*/ 1887037 h 2070100"/>
                <a:gd name="connsiteX341" fmla="*/ 2173197 w 2527300"/>
                <a:gd name="connsiteY341" fmla="*/ 1893263 h 2070100"/>
                <a:gd name="connsiteX342" fmla="*/ 2177056 w 2527300"/>
                <a:gd name="connsiteY342" fmla="*/ 1905103 h 2070100"/>
                <a:gd name="connsiteX343" fmla="*/ 2189158 w 2527300"/>
                <a:gd name="connsiteY343" fmla="*/ 1908348 h 2070100"/>
                <a:gd name="connsiteX344" fmla="*/ 2196525 w 2527300"/>
                <a:gd name="connsiteY344" fmla="*/ 1904927 h 2070100"/>
                <a:gd name="connsiteX345" fmla="*/ 2202664 w 2527300"/>
                <a:gd name="connsiteY345" fmla="*/ 1888352 h 2070100"/>
                <a:gd name="connsiteX346" fmla="*/ 2203716 w 2527300"/>
                <a:gd name="connsiteY346" fmla="*/ 1877741 h 2070100"/>
                <a:gd name="connsiteX347" fmla="*/ 2204506 w 2527300"/>
                <a:gd name="connsiteY347" fmla="*/ 1859324 h 2070100"/>
                <a:gd name="connsiteX348" fmla="*/ 2192842 w 2527300"/>
                <a:gd name="connsiteY348" fmla="*/ 1827314 h 2070100"/>
                <a:gd name="connsiteX349" fmla="*/ 2192666 w 2527300"/>
                <a:gd name="connsiteY349" fmla="*/ 1815299 h 2070100"/>
                <a:gd name="connsiteX350" fmla="*/ 2181704 w 2527300"/>
                <a:gd name="connsiteY350" fmla="*/ 1795567 h 2070100"/>
                <a:gd name="connsiteX351" fmla="*/ 2173460 w 2527300"/>
                <a:gd name="connsiteY351" fmla="*/ 1771450 h 2070100"/>
                <a:gd name="connsiteX352" fmla="*/ 2169075 w 2527300"/>
                <a:gd name="connsiteY352" fmla="*/ 1751718 h 2070100"/>
                <a:gd name="connsiteX353" fmla="*/ 2172846 w 2527300"/>
                <a:gd name="connsiteY353" fmla="*/ 1731459 h 2070100"/>
                <a:gd name="connsiteX354" fmla="*/ 2184423 w 2527300"/>
                <a:gd name="connsiteY354" fmla="*/ 1714446 h 2070100"/>
                <a:gd name="connsiteX355" fmla="*/ 2198279 w 2527300"/>
                <a:gd name="connsiteY355" fmla="*/ 1700677 h 2070100"/>
                <a:gd name="connsiteX356" fmla="*/ 2225290 w 2527300"/>
                <a:gd name="connsiteY356" fmla="*/ 1681734 h 2070100"/>
                <a:gd name="connsiteX357" fmla="*/ 2228798 w 2527300"/>
                <a:gd name="connsiteY357" fmla="*/ 1671912 h 2070100"/>
                <a:gd name="connsiteX358" fmla="*/ 2241251 w 2527300"/>
                <a:gd name="connsiteY358" fmla="*/ 1661125 h 2070100"/>
                <a:gd name="connsiteX359" fmla="*/ 2253529 w 2527300"/>
                <a:gd name="connsiteY359" fmla="*/ 1659196 h 2070100"/>
                <a:gd name="connsiteX360" fmla="*/ 2269666 w 2527300"/>
                <a:gd name="connsiteY360" fmla="*/ 1641832 h 2070100"/>
                <a:gd name="connsiteX361" fmla="*/ 2295098 w 2527300"/>
                <a:gd name="connsiteY361" fmla="*/ 1632974 h 2070100"/>
                <a:gd name="connsiteX362" fmla="*/ 2310709 w 2527300"/>
                <a:gd name="connsiteY362" fmla="*/ 1610786 h 2070100"/>
                <a:gd name="connsiteX363" fmla="*/ 2307288 w 2527300"/>
                <a:gd name="connsiteY363" fmla="*/ 1580443 h 2070100"/>
                <a:gd name="connsiteX364" fmla="*/ 2304745 w 2527300"/>
                <a:gd name="connsiteY364" fmla="*/ 1569831 h 2070100"/>
                <a:gd name="connsiteX365" fmla="*/ 2297729 w 2527300"/>
                <a:gd name="connsiteY365" fmla="*/ 1567726 h 2070100"/>
                <a:gd name="connsiteX366" fmla="*/ 2296677 w 2527300"/>
                <a:gd name="connsiteY366" fmla="*/ 1538347 h 2070100"/>
                <a:gd name="connsiteX367" fmla="*/ 2279751 w 2527300"/>
                <a:gd name="connsiteY367" fmla="*/ 1528350 h 2070100"/>
                <a:gd name="connsiteX368" fmla="*/ 2295975 w 2527300"/>
                <a:gd name="connsiteY368" fmla="*/ 1533261 h 2070100"/>
                <a:gd name="connsiteX369" fmla="*/ 2290713 w 2527300"/>
                <a:gd name="connsiteY369" fmla="*/ 1513441 h 2070100"/>
                <a:gd name="connsiteX370" fmla="*/ 2295449 w 2527300"/>
                <a:gd name="connsiteY370" fmla="*/ 1499848 h 2070100"/>
                <a:gd name="connsiteX371" fmla="*/ 2298343 w 2527300"/>
                <a:gd name="connsiteY371" fmla="*/ 1525894 h 2070100"/>
                <a:gd name="connsiteX372" fmla="*/ 2310884 w 2527300"/>
                <a:gd name="connsiteY372" fmla="*/ 1537821 h 2070100"/>
                <a:gd name="connsiteX373" fmla="*/ 2303254 w 2527300"/>
                <a:gd name="connsiteY373" fmla="*/ 1558869 h 2070100"/>
                <a:gd name="connsiteX374" fmla="*/ 2305534 w 2527300"/>
                <a:gd name="connsiteY374" fmla="*/ 1560096 h 2070100"/>
                <a:gd name="connsiteX375" fmla="*/ 2319391 w 2527300"/>
                <a:gd name="connsiteY375" fmla="*/ 1535453 h 2070100"/>
                <a:gd name="connsiteX376" fmla="*/ 2327283 w 2527300"/>
                <a:gd name="connsiteY376" fmla="*/ 1523351 h 2070100"/>
                <a:gd name="connsiteX377" fmla="*/ 2326933 w 2527300"/>
                <a:gd name="connsiteY377" fmla="*/ 1511512 h 2070100"/>
                <a:gd name="connsiteX378" fmla="*/ 2320794 w 2527300"/>
                <a:gd name="connsiteY378" fmla="*/ 1505899 h 2070100"/>
                <a:gd name="connsiteX379" fmla="*/ 2315707 w 2527300"/>
                <a:gd name="connsiteY379" fmla="*/ 1488885 h 2070100"/>
                <a:gd name="connsiteX380" fmla="*/ 2323776 w 2527300"/>
                <a:gd name="connsiteY380" fmla="*/ 1496778 h 2070100"/>
                <a:gd name="connsiteX381" fmla="*/ 2329213 w 2527300"/>
                <a:gd name="connsiteY381" fmla="*/ 1498444 h 2070100"/>
                <a:gd name="connsiteX382" fmla="*/ 2331055 w 2527300"/>
                <a:gd name="connsiteY382" fmla="*/ 1506513 h 2070100"/>
                <a:gd name="connsiteX383" fmla="*/ 2348945 w 2527300"/>
                <a:gd name="connsiteY383" fmla="*/ 1482133 h 2070100"/>
                <a:gd name="connsiteX384" fmla="*/ 2354295 w 2527300"/>
                <a:gd name="connsiteY384" fmla="*/ 1459156 h 2070100"/>
                <a:gd name="connsiteX385" fmla="*/ 2347016 w 2527300"/>
                <a:gd name="connsiteY385" fmla="*/ 1457665 h 2070100"/>
                <a:gd name="connsiteX386" fmla="*/ 2354470 w 2527300"/>
                <a:gd name="connsiteY386" fmla="*/ 1448719 h 2070100"/>
                <a:gd name="connsiteX387" fmla="*/ 2353769 w 2527300"/>
                <a:gd name="connsiteY387" fmla="*/ 1452666 h 2070100"/>
                <a:gd name="connsiteX388" fmla="*/ 2369467 w 2527300"/>
                <a:gd name="connsiteY388" fmla="*/ 1452578 h 2070100"/>
                <a:gd name="connsiteX389" fmla="*/ 2403932 w 2527300"/>
                <a:gd name="connsiteY389" fmla="*/ 1442843 h 2070100"/>
                <a:gd name="connsiteX390" fmla="*/ 2396653 w 2527300"/>
                <a:gd name="connsiteY390" fmla="*/ 1436705 h 2070100"/>
                <a:gd name="connsiteX391" fmla="*/ 2360521 w 2527300"/>
                <a:gd name="connsiteY391" fmla="*/ 1442843 h 2070100"/>
                <a:gd name="connsiteX392" fmla="*/ 2381043 w 2527300"/>
                <a:gd name="connsiteY392" fmla="*/ 1433460 h 2070100"/>
                <a:gd name="connsiteX393" fmla="*/ 2395338 w 2527300"/>
                <a:gd name="connsiteY393" fmla="*/ 1431881 h 2070100"/>
                <a:gd name="connsiteX394" fmla="*/ 2406037 w 2527300"/>
                <a:gd name="connsiteY394" fmla="*/ 1430215 h 2070100"/>
                <a:gd name="connsiteX395" fmla="*/ 2424191 w 2527300"/>
                <a:gd name="connsiteY395" fmla="*/ 1424515 h 2070100"/>
                <a:gd name="connsiteX396" fmla="*/ 2436030 w 2527300"/>
                <a:gd name="connsiteY396" fmla="*/ 1425128 h 2070100"/>
                <a:gd name="connsiteX397" fmla="*/ 2452605 w 2527300"/>
                <a:gd name="connsiteY397" fmla="*/ 1419779 h 2070100"/>
                <a:gd name="connsiteX398" fmla="*/ 2454534 w 2527300"/>
                <a:gd name="connsiteY398" fmla="*/ 1410395 h 2070100"/>
                <a:gd name="connsiteX399" fmla="*/ 2447167 w 2527300"/>
                <a:gd name="connsiteY399" fmla="*/ 1403028 h 2070100"/>
                <a:gd name="connsiteX400" fmla="*/ 2449711 w 2527300"/>
                <a:gd name="connsiteY400" fmla="*/ 1415043 h 2070100"/>
                <a:gd name="connsiteX401" fmla="*/ 2439538 w 2527300"/>
                <a:gd name="connsiteY401" fmla="*/ 1414254 h 2070100"/>
                <a:gd name="connsiteX402" fmla="*/ 2431382 w 2527300"/>
                <a:gd name="connsiteY402" fmla="*/ 1396802 h 2070100"/>
                <a:gd name="connsiteX403" fmla="*/ 2431645 w 2527300"/>
                <a:gd name="connsiteY403" fmla="*/ 1379174 h 2070100"/>
                <a:gd name="connsiteX404" fmla="*/ 2435854 w 2527300"/>
                <a:gd name="connsiteY404" fmla="*/ 1371632 h 2070100"/>
                <a:gd name="connsiteX405" fmla="*/ 2448834 w 2527300"/>
                <a:gd name="connsiteY405" fmla="*/ 1351637 h 2070100"/>
                <a:gd name="connsiteX406" fmla="*/ 2474792 w 2527300"/>
                <a:gd name="connsiteY406" fmla="*/ 1341552 h 2070100"/>
                <a:gd name="connsiteX407" fmla="*/ 2500050 w 2527300"/>
                <a:gd name="connsiteY407" fmla="*/ 1329800 h 2070100"/>
                <a:gd name="connsiteX408" fmla="*/ 2526271 w 2527300"/>
                <a:gd name="connsiteY408" fmla="*/ 1313137 h 2070100"/>
                <a:gd name="connsiteX409" fmla="*/ 2522062 w 2527300"/>
                <a:gd name="connsiteY409" fmla="*/ 1301824 h 2070100"/>
                <a:gd name="connsiteX410" fmla="*/ 2506013 w 2527300"/>
                <a:gd name="connsiteY410" fmla="*/ 1282092 h 2070100"/>
                <a:gd name="connsiteX411" fmla="*/ 2505750 w 2527300"/>
                <a:gd name="connsiteY411" fmla="*/ 1233332 h 2070100"/>
                <a:gd name="connsiteX412" fmla="*/ 404843 w 2527300"/>
                <a:gd name="connsiteY412" fmla="*/ 790980 h 2070100"/>
                <a:gd name="connsiteX413" fmla="*/ 391689 w 2527300"/>
                <a:gd name="connsiteY413" fmla="*/ 797996 h 2070100"/>
                <a:gd name="connsiteX414" fmla="*/ 369325 w 2527300"/>
                <a:gd name="connsiteY414" fmla="*/ 814308 h 2070100"/>
                <a:gd name="connsiteX415" fmla="*/ 373096 w 2527300"/>
                <a:gd name="connsiteY415" fmla="*/ 835531 h 2070100"/>
                <a:gd name="connsiteX416" fmla="*/ 385637 w 2527300"/>
                <a:gd name="connsiteY416" fmla="*/ 847107 h 2070100"/>
                <a:gd name="connsiteX417" fmla="*/ 410193 w 2527300"/>
                <a:gd name="connsiteY417" fmla="*/ 830006 h 2070100"/>
                <a:gd name="connsiteX418" fmla="*/ 431504 w 2527300"/>
                <a:gd name="connsiteY418" fmla="*/ 808344 h 2070100"/>
                <a:gd name="connsiteX419" fmla="*/ 421068 w 2527300"/>
                <a:gd name="connsiteY419" fmla="*/ 794050 h 2070100"/>
                <a:gd name="connsiteX420" fmla="*/ 404843 w 2527300"/>
                <a:gd name="connsiteY420" fmla="*/ 790980 h 2070100"/>
                <a:gd name="connsiteX421" fmla="*/ 4763 w 2527300"/>
                <a:gd name="connsiteY421" fmla="*/ 540425 h 2070100"/>
                <a:gd name="connsiteX422" fmla="*/ 22653 w 2527300"/>
                <a:gd name="connsiteY422" fmla="*/ 529375 h 2070100"/>
                <a:gd name="connsiteX423" fmla="*/ 24670 w 2527300"/>
                <a:gd name="connsiteY423" fmla="*/ 523412 h 2070100"/>
                <a:gd name="connsiteX424" fmla="*/ 4763 w 2527300"/>
                <a:gd name="connsiteY424" fmla="*/ 517536 h 2070100"/>
                <a:gd name="connsiteX425" fmla="*/ 4763 w 2527300"/>
                <a:gd name="connsiteY425" fmla="*/ 540425 h 2070100"/>
                <a:gd name="connsiteX426" fmla="*/ 79306 w 2527300"/>
                <a:gd name="connsiteY426" fmla="*/ 675218 h 2070100"/>
                <a:gd name="connsiteX427" fmla="*/ 55014 w 2527300"/>
                <a:gd name="connsiteY427" fmla="*/ 683725 h 2070100"/>
                <a:gd name="connsiteX428" fmla="*/ 69923 w 2527300"/>
                <a:gd name="connsiteY428" fmla="*/ 697055 h 2070100"/>
                <a:gd name="connsiteX429" fmla="*/ 86059 w 2527300"/>
                <a:gd name="connsiteY429" fmla="*/ 706176 h 2070100"/>
                <a:gd name="connsiteX430" fmla="*/ 101143 w 2527300"/>
                <a:gd name="connsiteY430" fmla="*/ 698546 h 2070100"/>
                <a:gd name="connsiteX431" fmla="*/ 98775 w 2527300"/>
                <a:gd name="connsiteY431" fmla="*/ 679691 h 2070100"/>
                <a:gd name="connsiteX432" fmla="*/ 79306 w 2527300"/>
                <a:gd name="connsiteY432" fmla="*/ 675218 h 2070100"/>
                <a:gd name="connsiteX433" fmla="*/ 933052 w 2527300"/>
                <a:gd name="connsiteY433" fmla="*/ 960238 h 2070100"/>
                <a:gd name="connsiteX434" fmla="*/ 909461 w 2527300"/>
                <a:gd name="connsiteY434" fmla="*/ 963571 h 2070100"/>
                <a:gd name="connsiteX435" fmla="*/ 897885 w 2527300"/>
                <a:gd name="connsiteY435" fmla="*/ 958134 h 2070100"/>
                <a:gd name="connsiteX436" fmla="*/ 896394 w 2527300"/>
                <a:gd name="connsiteY436" fmla="*/ 971464 h 2070100"/>
                <a:gd name="connsiteX437" fmla="*/ 900954 w 2527300"/>
                <a:gd name="connsiteY437" fmla="*/ 989617 h 2070100"/>
                <a:gd name="connsiteX438" fmla="*/ 913407 w 2527300"/>
                <a:gd name="connsiteY438" fmla="*/ 1002421 h 2070100"/>
                <a:gd name="connsiteX439" fmla="*/ 922528 w 2527300"/>
                <a:gd name="connsiteY439" fmla="*/ 1021101 h 2070100"/>
                <a:gd name="connsiteX440" fmla="*/ 937349 w 2527300"/>
                <a:gd name="connsiteY440" fmla="*/ 1039518 h 2070100"/>
                <a:gd name="connsiteX441" fmla="*/ 947171 w 2527300"/>
                <a:gd name="connsiteY441" fmla="*/ 1039606 h 2070100"/>
                <a:gd name="connsiteX442" fmla="*/ 925773 w 2527300"/>
                <a:gd name="connsiteY442" fmla="*/ 1007157 h 2070100"/>
                <a:gd name="connsiteX443" fmla="*/ 933052 w 2527300"/>
                <a:gd name="connsiteY443" fmla="*/ 960238 h 2070100"/>
                <a:gd name="connsiteX444" fmla="*/ 330387 w 2527300"/>
                <a:gd name="connsiteY444" fmla="*/ 2018584 h 2070100"/>
                <a:gd name="connsiteX445" fmla="*/ 321617 w 2527300"/>
                <a:gd name="connsiteY445" fmla="*/ 2016129 h 2070100"/>
                <a:gd name="connsiteX446" fmla="*/ 319250 w 2527300"/>
                <a:gd name="connsiteY446" fmla="*/ 2018409 h 2070100"/>
                <a:gd name="connsiteX447" fmla="*/ 319425 w 2527300"/>
                <a:gd name="connsiteY447" fmla="*/ 2020075 h 2070100"/>
                <a:gd name="connsiteX448" fmla="*/ 322231 w 2527300"/>
                <a:gd name="connsiteY448" fmla="*/ 2022180 h 2070100"/>
                <a:gd name="connsiteX449" fmla="*/ 326441 w 2527300"/>
                <a:gd name="connsiteY449" fmla="*/ 2027705 h 2070100"/>
                <a:gd name="connsiteX450" fmla="*/ 334684 w 2527300"/>
                <a:gd name="connsiteY450" fmla="*/ 2025864 h 2070100"/>
                <a:gd name="connsiteX451" fmla="*/ 336702 w 2527300"/>
                <a:gd name="connsiteY451" fmla="*/ 2022706 h 2070100"/>
                <a:gd name="connsiteX452" fmla="*/ 330387 w 2527300"/>
                <a:gd name="connsiteY452" fmla="*/ 2018584 h 2070100"/>
                <a:gd name="connsiteX453" fmla="*/ 304165 w 2527300"/>
                <a:gd name="connsiteY453" fmla="*/ 2013849 h 2070100"/>
                <a:gd name="connsiteX454" fmla="*/ 317320 w 2527300"/>
                <a:gd name="connsiteY454" fmla="*/ 2014638 h 2070100"/>
                <a:gd name="connsiteX455" fmla="*/ 318109 w 2527300"/>
                <a:gd name="connsiteY455" fmla="*/ 2011832 h 2070100"/>
                <a:gd name="connsiteX456" fmla="*/ 306007 w 2527300"/>
                <a:gd name="connsiteY456" fmla="*/ 2010692 h 2070100"/>
                <a:gd name="connsiteX457" fmla="*/ 304165 w 2527300"/>
                <a:gd name="connsiteY457" fmla="*/ 2013849 h 2070100"/>
                <a:gd name="connsiteX458" fmla="*/ 355820 w 2527300"/>
                <a:gd name="connsiteY458" fmla="*/ 2042702 h 2070100"/>
                <a:gd name="connsiteX459" fmla="*/ 351435 w 2527300"/>
                <a:gd name="connsiteY459" fmla="*/ 2040422 h 2070100"/>
                <a:gd name="connsiteX460" fmla="*/ 342051 w 2527300"/>
                <a:gd name="connsiteY460" fmla="*/ 2036037 h 2070100"/>
                <a:gd name="connsiteX461" fmla="*/ 340210 w 2527300"/>
                <a:gd name="connsiteY461" fmla="*/ 2035510 h 2070100"/>
                <a:gd name="connsiteX462" fmla="*/ 338806 w 2527300"/>
                <a:gd name="connsiteY462" fmla="*/ 2037966 h 2070100"/>
                <a:gd name="connsiteX463" fmla="*/ 340473 w 2527300"/>
                <a:gd name="connsiteY463" fmla="*/ 2043052 h 2070100"/>
                <a:gd name="connsiteX464" fmla="*/ 336175 w 2527300"/>
                <a:gd name="connsiteY464" fmla="*/ 2047262 h 2070100"/>
                <a:gd name="connsiteX465" fmla="*/ 334948 w 2527300"/>
                <a:gd name="connsiteY465" fmla="*/ 2050156 h 2070100"/>
                <a:gd name="connsiteX466" fmla="*/ 338982 w 2527300"/>
                <a:gd name="connsiteY466" fmla="*/ 2059628 h 2070100"/>
                <a:gd name="connsiteX467" fmla="*/ 338280 w 2527300"/>
                <a:gd name="connsiteY467" fmla="*/ 2066906 h 2070100"/>
                <a:gd name="connsiteX468" fmla="*/ 344419 w 2527300"/>
                <a:gd name="connsiteY468" fmla="*/ 2070590 h 2070100"/>
                <a:gd name="connsiteX469" fmla="*/ 348015 w 2527300"/>
                <a:gd name="connsiteY469" fmla="*/ 2066293 h 2070100"/>
                <a:gd name="connsiteX470" fmla="*/ 355908 w 2527300"/>
                <a:gd name="connsiteY470" fmla="*/ 2062258 h 2070100"/>
                <a:gd name="connsiteX471" fmla="*/ 365554 w 2527300"/>
                <a:gd name="connsiteY471" fmla="*/ 2056733 h 2070100"/>
                <a:gd name="connsiteX472" fmla="*/ 366168 w 2527300"/>
                <a:gd name="connsiteY472" fmla="*/ 2055330 h 2070100"/>
                <a:gd name="connsiteX473" fmla="*/ 359942 w 2527300"/>
                <a:gd name="connsiteY473" fmla="*/ 2046210 h 2070100"/>
                <a:gd name="connsiteX474" fmla="*/ 355820 w 2527300"/>
                <a:gd name="connsiteY474" fmla="*/ 2042702 h 2070100"/>
                <a:gd name="connsiteX475" fmla="*/ 286889 w 2527300"/>
                <a:gd name="connsiteY475" fmla="*/ 1997625 h 2070100"/>
                <a:gd name="connsiteX476" fmla="*/ 280311 w 2527300"/>
                <a:gd name="connsiteY476" fmla="*/ 2001220 h 2070100"/>
                <a:gd name="connsiteX477" fmla="*/ 281276 w 2527300"/>
                <a:gd name="connsiteY477" fmla="*/ 2002273 h 2070100"/>
                <a:gd name="connsiteX478" fmla="*/ 284433 w 2527300"/>
                <a:gd name="connsiteY478" fmla="*/ 2008236 h 2070100"/>
                <a:gd name="connsiteX479" fmla="*/ 293028 w 2527300"/>
                <a:gd name="connsiteY479" fmla="*/ 2009201 h 2070100"/>
                <a:gd name="connsiteX480" fmla="*/ 294782 w 2527300"/>
                <a:gd name="connsiteY480" fmla="*/ 2009552 h 2070100"/>
                <a:gd name="connsiteX481" fmla="*/ 296097 w 2527300"/>
                <a:gd name="connsiteY481" fmla="*/ 2008061 h 2070100"/>
                <a:gd name="connsiteX482" fmla="*/ 288994 w 2527300"/>
                <a:gd name="connsiteY482" fmla="*/ 1999378 h 2070100"/>
                <a:gd name="connsiteX483" fmla="*/ 286889 w 2527300"/>
                <a:gd name="connsiteY483" fmla="*/ 1997625 h 2070100"/>
                <a:gd name="connsiteX484" fmla="*/ 248301 w 2527300"/>
                <a:gd name="connsiteY484" fmla="*/ 1983944 h 2070100"/>
                <a:gd name="connsiteX485" fmla="*/ 244530 w 2527300"/>
                <a:gd name="connsiteY485" fmla="*/ 1986575 h 2070100"/>
                <a:gd name="connsiteX486" fmla="*/ 243215 w 2527300"/>
                <a:gd name="connsiteY486" fmla="*/ 1988504 h 2070100"/>
                <a:gd name="connsiteX487" fmla="*/ 251459 w 2527300"/>
                <a:gd name="connsiteY487" fmla="*/ 1993328 h 2070100"/>
                <a:gd name="connsiteX488" fmla="*/ 254353 w 2527300"/>
                <a:gd name="connsiteY488" fmla="*/ 1990696 h 2070100"/>
                <a:gd name="connsiteX489" fmla="*/ 253826 w 2527300"/>
                <a:gd name="connsiteY489" fmla="*/ 1984558 h 2070100"/>
                <a:gd name="connsiteX490" fmla="*/ 248301 w 2527300"/>
                <a:gd name="connsiteY490" fmla="*/ 1983944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</a:cxnLst>
              <a:rect l="l" t="t" r="r" b="b"/>
              <a:pathLst>
                <a:path w="2527300" h="2070100">
                  <a:moveTo>
                    <a:pt x="962869" y="931385"/>
                  </a:moveTo>
                  <a:lnTo>
                    <a:pt x="962869" y="931385"/>
                  </a:lnTo>
                  <a:lnTo>
                    <a:pt x="949364" y="915337"/>
                  </a:lnTo>
                  <a:lnTo>
                    <a:pt x="927702" y="901568"/>
                  </a:lnTo>
                  <a:lnTo>
                    <a:pt x="920774" y="863332"/>
                  </a:lnTo>
                  <a:lnTo>
                    <a:pt x="889115" y="827112"/>
                  </a:lnTo>
                  <a:lnTo>
                    <a:pt x="875872" y="783789"/>
                  </a:lnTo>
                  <a:lnTo>
                    <a:pt x="852281" y="780807"/>
                  </a:lnTo>
                  <a:lnTo>
                    <a:pt x="813168" y="779667"/>
                  </a:lnTo>
                  <a:lnTo>
                    <a:pt x="784315" y="766161"/>
                  </a:lnTo>
                  <a:lnTo>
                    <a:pt x="733450" y="716700"/>
                  </a:lnTo>
                  <a:lnTo>
                    <a:pt x="709947" y="707491"/>
                  </a:lnTo>
                  <a:lnTo>
                    <a:pt x="666974" y="690039"/>
                  </a:lnTo>
                  <a:lnTo>
                    <a:pt x="632947" y="694249"/>
                  </a:lnTo>
                  <a:lnTo>
                    <a:pt x="584625" y="671535"/>
                  </a:lnTo>
                  <a:lnTo>
                    <a:pt x="555422" y="650224"/>
                  </a:lnTo>
                  <a:lnTo>
                    <a:pt x="528148" y="660835"/>
                  </a:lnTo>
                  <a:lnTo>
                    <a:pt x="533234" y="695301"/>
                  </a:lnTo>
                  <a:lnTo>
                    <a:pt x="519641" y="698458"/>
                  </a:lnTo>
                  <a:lnTo>
                    <a:pt x="491226" y="708631"/>
                  </a:lnTo>
                  <a:lnTo>
                    <a:pt x="469565" y="724943"/>
                  </a:lnTo>
                  <a:lnTo>
                    <a:pt x="442291" y="735116"/>
                  </a:lnTo>
                  <a:lnTo>
                    <a:pt x="438783" y="706702"/>
                  </a:lnTo>
                  <a:lnTo>
                    <a:pt x="449833" y="658204"/>
                  </a:lnTo>
                  <a:lnTo>
                    <a:pt x="475967" y="642682"/>
                  </a:lnTo>
                  <a:lnTo>
                    <a:pt x="469214" y="629878"/>
                  </a:lnTo>
                  <a:lnTo>
                    <a:pt x="437906" y="658117"/>
                  </a:lnTo>
                  <a:lnTo>
                    <a:pt x="421155" y="691179"/>
                  </a:lnTo>
                  <a:lnTo>
                    <a:pt x="385725" y="725820"/>
                  </a:lnTo>
                  <a:lnTo>
                    <a:pt x="403703" y="749060"/>
                  </a:lnTo>
                  <a:lnTo>
                    <a:pt x="380463" y="782824"/>
                  </a:lnTo>
                  <a:lnTo>
                    <a:pt x="354066" y="802206"/>
                  </a:lnTo>
                  <a:lnTo>
                    <a:pt x="329423" y="816150"/>
                  </a:lnTo>
                  <a:lnTo>
                    <a:pt x="323371" y="836233"/>
                  </a:lnTo>
                  <a:lnTo>
                    <a:pt x="284959" y="859297"/>
                  </a:lnTo>
                  <a:lnTo>
                    <a:pt x="277154" y="879994"/>
                  </a:lnTo>
                  <a:lnTo>
                    <a:pt x="248389" y="898674"/>
                  </a:lnTo>
                  <a:lnTo>
                    <a:pt x="231551" y="895341"/>
                  </a:lnTo>
                  <a:lnTo>
                    <a:pt x="208574" y="907444"/>
                  </a:lnTo>
                  <a:lnTo>
                    <a:pt x="183580" y="922089"/>
                  </a:lnTo>
                  <a:lnTo>
                    <a:pt x="163146" y="936384"/>
                  </a:lnTo>
                  <a:lnTo>
                    <a:pt x="120963" y="948487"/>
                  </a:lnTo>
                  <a:lnTo>
                    <a:pt x="117104" y="941383"/>
                  </a:lnTo>
                  <a:lnTo>
                    <a:pt x="144028" y="921476"/>
                  </a:lnTo>
                  <a:lnTo>
                    <a:pt x="168057" y="908233"/>
                  </a:lnTo>
                  <a:lnTo>
                    <a:pt x="194279" y="884467"/>
                  </a:lnTo>
                  <a:lnTo>
                    <a:pt x="224798" y="879556"/>
                  </a:lnTo>
                  <a:lnTo>
                    <a:pt x="236901" y="861490"/>
                  </a:lnTo>
                  <a:lnTo>
                    <a:pt x="271015" y="834742"/>
                  </a:lnTo>
                  <a:lnTo>
                    <a:pt x="276540" y="825709"/>
                  </a:lnTo>
                  <a:lnTo>
                    <a:pt x="294694" y="809660"/>
                  </a:lnTo>
                  <a:lnTo>
                    <a:pt x="298903" y="774581"/>
                  </a:lnTo>
                  <a:lnTo>
                    <a:pt x="311444" y="746780"/>
                  </a:lnTo>
                  <a:lnTo>
                    <a:pt x="283118" y="761163"/>
                  </a:lnTo>
                  <a:lnTo>
                    <a:pt x="275225" y="753007"/>
                  </a:lnTo>
                  <a:lnTo>
                    <a:pt x="261895" y="770108"/>
                  </a:lnTo>
                  <a:lnTo>
                    <a:pt x="245846" y="746166"/>
                  </a:lnTo>
                  <a:lnTo>
                    <a:pt x="239181" y="763180"/>
                  </a:lnTo>
                  <a:lnTo>
                    <a:pt x="229972" y="739501"/>
                  </a:lnTo>
                  <a:lnTo>
                    <a:pt x="205417" y="758532"/>
                  </a:lnTo>
                  <a:lnTo>
                    <a:pt x="190333" y="758532"/>
                  </a:lnTo>
                  <a:lnTo>
                    <a:pt x="188228" y="730205"/>
                  </a:lnTo>
                  <a:lnTo>
                    <a:pt x="192701" y="712490"/>
                  </a:lnTo>
                  <a:lnTo>
                    <a:pt x="176827" y="695126"/>
                  </a:lnTo>
                  <a:lnTo>
                    <a:pt x="144817" y="704509"/>
                  </a:lnTo>
                  <a:lnTo>
                    <a:pt x="124033" y="681445"/>
                  </a:lnTo>
                  <a:lnTo>
                    <a:pt x="107194" y="669518"/>
                  </a:lnTo>
                  <a:lnTo>
                    <a:pt x="107107" y="641016"/>
                  </a:lnTo>
                  <a:lnTo>
                    <a:pt x="88164" y="619266"/>
                  </a:lnTo>
                  <a:lnTo>
                    <a:pt x="97635" y="589361"/>
                  </a:lnTo>
                  <a:lnTo>
                    <a:pt x="117718" y="559807"/>
                  </a:lnTo>
                  <a:lnTo>
                    <a:pt x="126488" y="532182"/>
                  </a:lnTo>
                  <a:lnTo>
                    <a:pt x="146396" y="528235"/>
                  </a:lnTo>
                  <a:lnTo>
                    <a:pt x="163234" y="536917"/>
                  </a:lnTo>
                  <a:lnTo>
                    <a:pt x="183054" y="510520"/>
                  </a:lnTo>
                  <a:lnTo>
                    <a:pt x="200944" y="515256"/>
                  </a:lnTo>
                  <a:lnTo>
                    <a:pt x="219712" y="498067"/>
                  </a:lnTo>
                  <a:lnTo>
                    <a:pt x="215151" y="472459"/>
                  </a:lnTo>
                  <a:lnTo>
                    <a:pt x="201383" y="462286"/>
                  </a:lnTo>
                  <a:lnTo>
                    <a:pt x="219624" y="440186"/>
                  </a:lnTo>
                  <a:lnTo>
                    <a:pt x="204540" y="440800"/>
                  </a:lnTo>
                  <a:lnTo>
                    <a:pt x="178406" y="453341"/>
                  </a:lnTo>
                  <a:lnTo>
                    <a:pt x="170951" y="465882"/>
                  </a:lnTo>
                  <a:lnTo>
                    <a:pt x="151570" y="453341"/>
                  </a:lnTo>
                  <a:lnTo>
                    <a:pt x="116754" y="459743"/>
                  </a:lnTo>
                  <a:lnTo>
                    <a:pt x="80709" y="446062"/>
                  </a:lnTo>
                  <a:lnTo>
                    <a:pt x="70361" y="422822"/>
                  </a:lnTo>
                  <a:lnTo>
                    <a:pt x="39228" y="388531"/>
                  </a:lnTo>
                  <a:lnTo>
                    <a:pt x="73781" y="363362"/>
                  </a:lnTo>
                  <a:lnTo>
                    <a:pt x="128593" y="333457"/>
                  </a:lnTo>
                  <a:lnTo>
                    <a:pt x="148851" y="333457"/>
                  </a:lnTo>
                  <a:lnTo>
                    <a:pt x="145519" y="363976"/>
                  </a:lnTo>
                  <a:lnTo>
                    <a:pt x="197436" y="361608"/>
                  </a:lnTo>
                  <a:lnTo>
                    <a:pt x="177441" y="323547"/>
                  </a:lnTo>
                  <a:lnTo>
                    <a:pt x="147185" y="299693"/>
                  </a:lnTo>
                  <a:lnTo>
                    <a:pt x="129733" y="267771"/>
                  </a:lnTo>
                  <a:lnTo>
                    <a:pt x="106142" y="239970"/>
                  </a:lnTo>
                  <a:lnTo>
                    <a:pt x="72378" y="219098"/>
                  </a:lnTo>
                  <a:lnTo>
                    <a:pt x="86147" y="183755"/>
                  </a:lnTo>
                  <a:lnTo>
                    <a:pt x="129733" y="181563"/>
                  </a:lnTo>
                  <a:lnTo>
                    <a:pt x="160778" y="150167"/>
                  </a:lnTo>
                  <a:lnTo>
                    <a:pt x="166654" y="115789"/>
                  </a:lnTo>
                  <a:lnTo>
                    <a:pt x="191736" y="81499"/>
                  </a:lnTo>
                  <a:lnTo>
                    <a:pt x="215678" y="73167"/>
                  </a:lnTo>
                  <a:lnTo>
                    <a:pt x="262245" y="40193"/>
                  </a:lnTo>
                  <a:lnTo>
                    <a:pt x="284872" y="45192"/>
                  </a:lnTo>
                  <a:lnTo>
                    <a:pt x="322670" y="4763"/>
                  </a:lnTo>
                  <a:lnTo>
                    <a:pt x="359854" y="20811"/>
                  </a:lnTo>
                  <a:lnTo>
                    <a:pt x="377657" y="54751"/>
                  </a:lnTo>
                  <a:lnTo>
                    <a:pt x="388619" y="40280"/>
                  </a:lnTo>
                  <a:lnTo>
                    <a:pt x="430188" y="44753"/>
                  </a:lnTo>
                  <a:lnTo>
                    <a:pt x="428697" y="61854"/>
                  </a:lnTo>
                  <a:lnTo>
                    <a:pt x="466320" y="74395"/>
                  </a:lnTo>
                  <a:lnTo>
                    <a:pt x="491402" y="67029"/>
                  </a:lnTo>
                  <a:lnTo>
                    <a:pt x="543232" y="90181"/>
                  </a:lnTo>
                  <a:lnTo>
                    <a:pt x="590501" y="97021"/>
                  </a:lnTo>
                  <a:lnTo>
                    <a:pt x="609444" y="106405"/>
                  </a:lnTo>
                  <a:lnTo>
                    <a:pt x="642156" y="94654"/>
                  </a:lnTo>
                  <a:lnTo>
                    <a:pt x="679428" y="116227"/>
                  </a:lnTo>
                  <a:lnTo>
                    <a:pt x="706176" y="126137"/>
                  </a:lnTo>
                  <a:lnTo>
                    <a:pt x="706000" y="368624"/>
                  </a:lnTo>
                  <a:lnTo>
                    <a:pt x="705912" y="679340"/>
                  </a:lnTo>
                  <a:lnTo>
                    <a:pt x="730117" y="680831"/>
                  </a:lnTo>
                  <a:lnTo>
                    <a:pt x="754059" y="694512"/>
                  </a:lnTo>
                  <a:lnTo>
                    <a:pt x="771248" y="715910"/>
                  </a:lnTo>
                  <a:lnTo>
                    <a:pt x="793085" y="747482"/>
                  </a:lnTo>
                  <a:lnTo>
                    <a:pt x="817027" y="720734"/>
                  </a:lnTo>
                  <a:lnTo>
                    <a:pt x="841670" y="705036"/>
                  </a:lnTo>
                  <a:lnTo>
                    <a:pt x="854737" y="730030"/>
                  </a:lnTo>
                  <a:lnTo>
                    <a:pt x="871312" y="749586"/>
                  </a:lnTo>
                  <a:lnTo>
                    <a:pt x="893850" y="770809"/>
                  </a:lnTo>
                  <a:lnTo>
                    <a:pt x="909198" y="804047"/>
                  </a:lnTo>
                  <a:lnTo>
                    <a:pt x="934367" y="855614"/>
                  </a:lnTo>
                  <a:lnTo>
                    <a:pt x="976199" y="883677"/>
                  </a:lnTo>
                  <a:lnTo>
                    <a:pt x="976901" y="911040"/>
                  </a:lnTo>
                  <a:lnTo>
                    <a:pt x="962869" y="931385"/>
                  </a:lnTo>
                  <a:close/>
                  <a:moveTo>
                    <a:pt x="2505750" y="1233332"/>
                  </a:moveTo>
                  <a:lnTo>
                    <a:pt x="2494788" y="1222896"/>
                  </a:lnTo>
                  <a:lnTo>
                    <a:pt x="2478300" y="1229034"/>
                  </a:lnTo>
                  <a:lnTo>
                    <a:pt x="2470144" y="1219563"/>
                  </a:lnTo>
                  <a:lnTo>
                    <a:pt x="2451377" y="1246750"/>
                  </a:lnTo>
                  <a:lnTo>
                    <a:pt x="2443835" y="1274375"/>
                  </a:lnTo>
                  <a:lnTo>
                    <a:pt x="2435065" y="1290336"/>
                  </a:lnTo>
                  <a:lnTo>
                    <a:pt x="2424629" y="1295773"/>
                  </a:lnTo>
                  <a:lnTo>
                    <a:pt x="2416736" y="1297527"/>
                  </a:lnTo>
                  <a:lnTo>
                    <a:pt x="2414281" y="1306121"/>
                  </a:lnTo>
                  <a:lnTo>
                    <a:pt x="2368940" y="1306121"/>
                  </a:lnTo>
                  <a:lnTo>
                    <a:pt x="2331581" y="1306385"/>
                  </a:lnTo>
                  <a:lnTo>
                    <a:pt x="2320443" y="1312787"/>
                  </a:lnTo>
                  <a:lnTo>
                    <a:pt x="2295274" y="1336728"/>
                  </a:lnTo>
                  <a:lnTo>
                    <a:pt x="2297817" y="1341464"/>
                  </a:lnTo>
                  <a:lnTo>
                    <a:pt x="2299308" y="1354707"/>
                  </a:lnTo>
                  <a:lnTo>
                    <a:pt x="2280891" y="1365844"/>
                  </a:lnTo>
                  <a:lnTo>
                    <a:pt x="2260720" y="1363038"/>
                  </a:lnTo>
                  <a:lnTo>
                    <a:pt x="2241427" y="1361810"/>
                  </a:lnTo>
                  <a:lnTo>
                    <a:pt x="2229763" y="1365669"/>
                  </a:lnTo>
                  <a:lnTo>
                    <a:pt x="2231955" y="1375754"/>
                  </a:lnTo>
                  <a:lnTo>
                    <a:pt x="2231955" y="1375754"/>
                  </a:lnTo>
                  <a:lnTo>
                    <a:pt x="2232394" y="1378999"/>
                  </a:lnTo>
                  <a:lnTo>
                    <a:pt x="2211171" y="1398906"/>
                  </a:lnTo>
                  <a:lnTo>
                    <a:pt x="2192666" y="1408466"/>
                  </a:lnTo>
                  <a:lnTo>
                    <a:pt x="2180038" y="1412938"/>
                  </a:lnTo>
                  <a:lnTo>
                    <a:pt x="2165480" y="1421971"/>
                  </a:lnTo>
                  <a:lnTo>
                    <a:pt x="2147677" y="1426356"/>
                  </a:lnTo>
                  <a:lnTo>
                    <a:pt x="2135399" y="1424690"/>
                  </a:lnTo>
                  <a:lnTo>
                    <a:pt x="2120227" y="1417937"/>
                  </a:lnTo>
                  <a:lnTo>
                    <a:pt x="2128646" y="1405221"/>
                  </a:lnTo>
                  <a:lnTo>
                    <a:pt x="2134084" y="1393645"/>
                  </a:lnTo>
                  <a:lnTo>
                    <a:pt x="2145660" y="1375316"/>
                  </a:lnTo>
                  <a:lnTo>
                    <a:pt x="2144432" y="1361547"/>
                  </a:lnTo>
                  <a:lnTo>
                    <a:pt x="2140047" y="1341902"/>
                  </a:lnTo>
                  <a:lnTo>
                    <a:pt x="2130927" y="1338482"/>
                  </a:lnTo>
                  <a:lnTo>
                    <a:pt x="2115667" y="1353391"/>
                  </a:lnTo>
                  <a:lnTo>
                    <a:pt x="2110756" y="1353128"/>
                  </a:lnTo>
                  <a:lnTo>
                    <a:pt x="2109528" y="1344621"/>
                  </a:lnTo>
                  <a:lnTo>
                    <a:pt x="2123034" y="1330940"/>
                  </a:lnTo>
                  <a:lnTo>
                    <a:pt x="2125314" y="1315242"/>
                  </a:lnTo>
                  <a:lnTo>
                    <a:pt x="2123297" y="1299544"/>
                  </a:lnTo>
                  <a:lnTo>
                    <a:pt x="2105055" y="1285951"/>
                  </a:lnTo>
                  <a:lnTo>
                    <a:pt x="2084183" y="1278935"/>
                  </a:lnTo>
                  <a:lnTo>
                    <a:pt x="2080763" y="1292265"/>
                  </a:lnTo>
                  <a:lnTo>
                    <a:pt x="2075326" y="1295773"/>
                  </a:lnTo>
                  <a:lnTo>
                    <a:pt x="2070941" y="1312874"/>
                  </a:lnTo>
                  <a:lnTo>
                    <a:pt x="2068660" y="1301210"/>
                  </a:lnTo>
                  <a:lnTo>
                    <a:pt x="2058838" y="1309542"/>
                  </a:lnTo>
                  <a:lnTo>
                    <a:pt x="2052699" y="1321118"/>
                  </a:lnTo>
                  <a:lnTo>
                    <a:pt x="2046297" y="1337956"/>
                  </a:lnTo>
                  <a:lnTo>
                    <a:pt x="2045069" y="1352339"/>
                  </a:lnTo>
                  <a:lnTo>
                    <a:pt x="2053226" y="1373211"/>
                  </a:lnTo>
                  <a:lnTo>
                    <a:pt x="2052524" y="1395223"/>
                  </a:lnTo>
                  <a:lnTo>
                    <a:pt x="2042526" y="1411360"/>
                  </a:lnTo>
                  <a:lnTo>
                    <a:pt x="2037527" y="1415920"/>
                  </a:lnTo>
                  <a:lnTo>
                    <a:pt x="2030862" y="1419516"/>
                  </a:lnTo>
                  <a:lnTo>
                    <a:pt x="2022531" y="1419691"/>
                  </a:lnTo>
                  <a:lnTo>
                    <a:pt x="2020251" y="1417499"/>
                  </a:lnTo>
                  <a:lnTo>
                    <a:pt x="2013586" y="1400134"/>
                  </a:lnTo>
                  <a:lnTo>
                    <a:pt x="2013410" y="1391540"/>
                  </a:lnTo>
                  <a:lnTo>
                    <a:pt x="2014112" y="1383296"/>
                  </a:lnTo>
                  <a:lnTo>
                    <a:pt x="2011043" y="1366897"/>
                  </a:lnTo>
                  <a:lnTo>
                    <a:pt x="2015691" y="1347778"/>
                  </a:lnTo>
                  <a:lnTo>
                    <a:pt x="2021215" y="1324012"/>
                  </a:lnTo>
                  <a:lnTo>
                    <a:pt x="2034020" y="1297439"/>
                  </a:lnTo>
                  <a:lnTo>
                    <a:pt x="2030336" y="1297527"/>
                  </a:lnTo>
                  <a:lnTo>
                    <a:pt x="2012270" y="1319802"/>
                  </a:lnTo>
                  <a:lnTo>
                    <a:pt x="2008938" y="1315768"/>
                  </a:lnTo>
                  <a:lnTo>
                    <a:pt x="2018585" y="1303315"/>
                  </a:lnTo>
                  <a:lnTo>
                    <a:pt x="2033230" y="1280777"/>
                  </a:lnTo>
                  <a:lnTo>
                    <a:pt x="2049981" y="1277619"/>
                  </a:lnTo>
                  <a:lnTo>
                    <a:pt x="2069187" y="1270604"/>
                  </a:lnTo>
                  <a:lnTo>
                    <a:pt x="2088568" y="1274287"/>
                  </a:lnTo>
                  <a:lnTo>
                    <a:pt x="2089357" y="1274462"/>
                  </a:lnTo>
                  <a:lnTo>
                    <a:pt x="2111019" y="1271305"/>
                  </a:lnTo>
                  <a:lnTo>
                    <a:pt x="2098741" y="1257186"/>
                  </a:lnTo>
                  <a:lnTo>
                    <a:pt x="2092164" y="1256046"/>
                  </a:lnTo>
                  <a:lnTo>
                    <a:pt x="2084622" y="1254642"/>
                  </a:lnTo>
                  <a:lnTo>
                    <a:pt x="2079447" y="1244645"/>
                  </a:lnTo>
                  <a:lnTo>
                    <a:pt x="2055330" y="1247802"/>
                  </a:lnTo>
                  <a:lnTo>
                    <a:pt x="2033493" y="1255695"/>
                  </a:lnTo>
                  <a:lnTo>
                    <a:pt x="2016217" y="1242102"/>
                  </a:lnTo>
                  <a:lnTo>
                    <a:pt x="2002273" y="1237541"/>
                  </a:lnTo>
                  <a:lnTo>
                    <a:pt x="2010165" y="1218511"/>
                  </a:lnTo>
                  <a:lnTo>
                    <a:pt x="1988416" y="1230525"/>
                  </a:lnTo>
                  <a:lnTo>
                    <a:pt x="1968684" y="1242189"/>
                  </a:lnTo>
                  <a:lnTo>
                    <a:pt x="1949741" y="1251310"/>
                  </a:lnTo>
                  <a:lnTo>
                    <a:pt x="1934657" y="1239032"/>
                  </a:lnTo>
                  <a:lnTo>
                    <a:pt x="1910014" y="1246487"/>
                  </a:lnTo>
                  <a:lnTo>
                    <a:pt x="1910101" y="1241225"/>
                  </a:lnTo>
                  <a:lnTo>
                    <a:pt x="1926764" y="1226053"/>
                  </a:lnTo>
                  <a:lnTo>
                    <a:pt x="1944216" y="1211582"/>
                  </a:lnTo>
                  <a:lnTo>
                    <a:pt x="1969298" y="1199568"/>
                  </a:lnTo>
                  <a:lnTo>
                    <a:pt x="1939042" y="1190009"/>
                  </a:lnTo>
                  <a:lnTo>
                    <a:pt x="1919134" y="1194832"/>
                  </a:lnTo>
                  <a:lnTo>
                    <a:pt x="1895280" y="1183431"/>
                  </a:lnTo>
                  <a:lnTo>
                    <a:pt x="1870199" y="1177555"/>
                  </a:lnTo>
                  <a:lnTo>
                    <a:pt x="1853010" y="1175275"/>
                  </a:lnTo>
                  <a:lnTo>
                    <a:pt x="1845380" y="1168961"/>
                  </a:lnTo>
                  <a:lnTo>
                    <a:pt x="1840995" y="1148352"/>
                  </a:lnTo>
                  <a:lnTo>
                    <a:pt x="1832664" y="1148527"/>
                  </a:lnTo>
                  <a:lnTo>
                    <a:pt x="1832576" y="1162910"/>
                  </a:lnTo>
                  <a:lnTo>
                    <a:pt x="1781711" y="1162910"/>
                  </a:lnTo>
                  <a:lnTo>
                    <a:pt x="1697608" y="1162910"/>
                  </a:lnTo>
                  <a:lnTo>
                    <a:pt x="1614031" y="1162910"/>
                  </a:lnTo>
                  <a:lnTo>
                    <a:pt x="1540189" y="1162910"/>
                  </a:lnTo>
                  <a:lnTo>
                    <a:pt x="1466434" y="1162910"/>
                  </a:lnTo>
                  <a:lnTo>
                    <a:pt x="1393908" y="1162910"/>
                  </a:lnTo>
                  <a:lnTo>
                    <a:pt x="1318926" y="1162910"/>
                  </a:lnTo>
                  <a:lnTo>
                    <a:pt x="1294721" y="1162910"/>
                  </a:lnTo>
                  <a:lnTo>
                    <a:pt x="1221755" y="1162910"/>
                  </a:lnTo>
                  <a:lnTo>
                    <a:pt x="1151947" y="1162910"/>
                  </a:lnTo>
                  <a:lnTo>
                    <a:pt x="1160279" y="1193341"/>
                  </a:lnTo>
                  <a:lnTo>
                    <a:pt x="1164225" y="1223246"/>
                  </a:lnTo>
                  <a:lnTo>
                    <a:pt x="1158174" y="1232806"/>
                  </a:lnTo>
                  <a:lnTo>
                    <a:pt x="1145107" y="1198515"/>
                  </a:lnTo>
                  <a:lnTo>
                    <a:pt x="1109589" y="1186062"/>
                  </a:lnTo>
                  <a:lnTo>
                    <a:pt x="1106607" y="1193253"/>
                  </a:lnTo>
                  <a:lnTo>
                    <a:pt x="1113799" y="1210267"/>
                  </a:lnTo>
                  <a:lnTo>
                    <a:pt x="1121604" y="1241225"/>
                  </a:lnTo>
                  <a:lnTo>
                    <a:pt x="1126076" y="1288757"/>
                  </a:lnTo>
                  <a:lnTo>
                    <a:pt x="1123095" y="1320241"/>
                  </a:lnTo>
                  <a:lnTo>
                    <a:pt x="1120113" y="1351286"/>
                  </a:lnTo>
                  <a:lnTo>
                    <a:pt x="1110466" y="1382945"/>
                  </a:lnTo>
                  <a:lnTo>
                    <a:pt x="1118359" y="1408378"/>
                  </a:lnTo>
                  <a:lnTo>
                    <a:pt x="1119236" y="1436442"/>
                  </a:lnTo>
                  <a:lnTo>
                    <a:pt x="1113886" y="1463190"/>
                  </a:lnTo>
                  <a:lnTo>
                    <a:pt x="1126953" y="1480642"/>
                  </a:lnTo>
                  <a:lnTo>
                    <a:pt x="1130374" y="1506513"/>
                  </a:lnTo>
                  <a:lnTo>
                    <a:pt x="1149404" y="1532735"/>
                  </a:lnTo>
                  <a:lnTo>
                    <a:pt x="1160279" y="1542995"/>
                  </a:lnTo>
                  <a:lnTo>
                    <a:pt x="1159402" y="1550186"/>
                  </a:lnTo>
                  <a:lnTo>
                    <a:pt x="1179923" y="1592720"/>
                  </a:lnTo>
                  <a:lnTo>
                    <a:pt x="1203777" y="1622976"/>
                  </a:lnTo>
                  <a:lnTo>
                    <a:pt x="1206759" y="1639376"/>
                  </a:lnTo>
                  <a:lnTo>
                    <a:pt x="1212986" y="1644199"/>
                  </a:lnTo>
                  <a:lnTo>
                    <a:pt x="1235787" y="1647094"/>
                  </a:lnTo>
                  <a:lnTo>
                    <a:pt x="1244557" y="1655074"/>
                  </a:lnTo>
                  <a:lnTo>
                    <a:pt x="1258326" y="1656565"/>
                  </a:lnTo>
                  <a:lnTo>
                    <a:pt x="1261044" y="1664984"/>
                  </a:lnTo>
                  <a:lnTo>
                    <a:pt x="1272533" y="1668492"/>
                  </a:lnTo>
                  <a:lnTo>
                    <a:pt x="1288494" y="1685330"/>
                  </a:lnTo>
                  <a:lnTo>
                    <a:pt x="1292616" y="1700239"/>
                  </a:lnTo>
                  <a:lnTo>
                    <a:pt x="1320592" y="1698046"/>
                  </a:lnTo>
                  <a:lnTo>
                    <a:pt x="1351812" y="1694889"/>
                  </a:lnTo>
                  <a:lnTo>
                    <a:pt x="1349532" y="1700590"/>
                  </a:lnTo>
                  <a:lnTo>
                    <a:pt x="1386629" y="1714621"/>
                  </a:lnTo>
                  <a:lnTo>
                    <a:pt x="1442756" y="1734880"/>
                  </a:lnTo>
                  <a:lnTo>
                    <a:pt x="1491692" y="1734704"/>
                  </a:lnTo>
                  <a:lnTo>
                    <a:pt x="1511161" y="1734704"/>
                  </a:lnTo>
                  <a:lnTo>
                    <a:pt x="1511248" y="1722865"/>
                  </a:lnTo>
                  <a:lnTo>
                    <a:pt x="1553870" y="1722865"/>
                  </a:lnTo>
                  <a:lnTo>
                    <a:pt x="1562815" y="1733038"/>
                  </a:lnTo>
                  <a:lnTo>
                    <a:pt x="1575356" y="1742071"/>
                  </a:lnTo>
                  <a:lnTo>
                    <a:pt x="1590002" y="1754612"/>
                  </a:lnTo>
                  <a:lnTo>
                    <a:pt x="1598158" y="1769433"/>
                  </a:lnTo>
                  <a:lnTo>
                    <a:pt x="1604297" y="1784956"/>
                  </a:lnTo>
                  <a:lnTo>
                    <a:pt x="1617013" y="1793462"/>
                  </a:lnTo>
                  <a:lnTo>
                    <a:pt x="1637447" y="1801881"/>
                  </a:lnTo>
                  <a:lnTo>
                    <a:pt x="1652969" y="1779694"/>
                  </a:lnTo>
                  <a:lnTo>
                    <a:pt x="1673052" y="1779168"/>
                  </a:lnTo>
                  <a:lnTo>
                    <a:pt x="1690417" y="1790393"/>
                  </a:lnTo>
                  <a:lnTo>
                    <a:pt x="1702782" y="1809511"/>
                  </a:lnTo>
                  <a:lnTo>
                    <a:pt x="1711289" y="1825823"/>
                  </a:lnTo>
                  <a:lnTo>
                    <a:pt x="1725759" y="1841609"/>
                  </a:lnTo>
                  <a:lnTo>
                    <a:pt x="1731196" y="1860815"/>
                  </a:lnTo>
                  <a:lnTo>
                    <a:pt x="1738125" y="1873707"/>
                  </a:lnTo>
                  <a:lnTo>
                    <a:pt x="1757331" y="1882126"/>
                  </a:lnTo>
                  <a:lnTo>
                    <a:pt x="1774783" y="1888089"/>
                  </a:lnTo>
                  <a:lnTo>
                    <a:pt x="1784342" y="1887300"/>
                  </a:lnTo>
                  <a:lnTo>
                    <a:pt x="1779694" y="1878004"/>
                  </a:lnTo>
                  <a:lnTo>
                    <a:pt x="1778466" y="1864849"/>
                  </a:lnTo>
                  <a:lnTo>
                    <a:pt x="1778729" y="1845906"/>
                  </a:lnTo>
                  <a:lnTo>
                    <a:pt x="1784429" y="1833453"/>
                  </a:lnTo>
                  <a:lnTo>
                    <a:pt x="1797847" y="1820210"/>
                  </a:lnTo>
                  <a:lnTo>
                    <a:pt x="1822315" y="1808196"/>
                  </a:lnTo>
                  <a:lnTo>
                    <a:pt x="1844678" y="1787411"/>
                  </a:lnTo>
                  <a:lnTo>
                    <a:pt x="1865375" y="1780834"/>
                  </a:lnTo>
                  <a:lnTo>
                    <a:pt x="1880635" y="1778817"/>
                  </a:lnTo>
                  <a:lnTo>
                    <a:pt x="1898525" y="1785307"/>
                  </a:lnTo>
                  <a:lnTo>
                    <a:pt x="1920011" y="1781798"/>
                  </a:lnTo>
                  <a:lnTo>
                    <a:pt x="1938340" y="1796619"/>
                  </a:lnTo>
                  <a:lnTo>
                    <a:pt x="1956143" y="1797496"/>
                  </a:lnTo>
                  <a:lnTo>
                    <a:pt x="1965352" y="1792147"/>
                  </a:lnTo>
                  <a:lnTo>
                    <a:pt x="1974472" y="1796269"/>
                  </a:lnTo>
                  <a:lnTo>
                    <a:pt x="1979120" y="1792585"/>
                  </a:lnTo>
                  <a:lnTo>
                    <a:pt x="1973858" y="1787060"/>
                  </a:lnTo>
                  <a:lnTo>
                    <a:pt x="1974297" y="1775660"/>
                  </a:lnTo>
                  <a:lnTo>
                    <a:pt x="1969912" y="1768117"/>
                  </a:lnTo>
                  <a:lnTo>
                    <a:pt x="1980085" y="1763732"/>
                  </a:lnTo>
                  <a:lnTo>
                    <a:pt x="1998852" y="1761803"/>
                  </a:lnTo>
                  <a:lnTo>
                    <a:pt x="2020689" y="1764960"/>
                  </a:lnTo>
                  <a:lnTo>
                    <a:pt x="2048490" y="1761365"/>
                  </a:lnTo>
                  <a:lnTo>
                    <a:pt x="2063925" y="1768380"/>
                  </a:lnTo>
                  <a:lnTo>
                    <a:pt x="2075852" y="1781535"/>
                  </a:lnTo>
                  <a:lnTo>
                    <a:pt x="2080237" y="1782938"/>
                  </a:lnTo>
                  <a:lnTo>
                    <a:pt x="2105055" y="1770135"/>
                  </a:lnTo>
                  <a:lnTo>
                    <a:pt x="2114615" y="1774432"/>
                  </a:lnTo>
                  <a:lnTo>
                    <a:pt x="2133821" y="1797935"/>
                  </a:lnTo>
                  <a:lnTo>
                    <a:pt x="2140749" y="1813282"/>
                  </a:lnTo>
                  <a:lnTo>
                    <a:pt x="2135662" y="1831699"/>
                  </a:lnTo>
                  <a:lnTo>
                    <a:pt x="2139345" y="1842486"/>
                  </a:lnTo>
                  <a:lnTo>
                    <a:pt x="2150746" y="1863533"/>
                  </a:lnTo>
                  <a:lnTo>
                    <a:pt x="2163813" y="1887037"/>
                  </a:lnTo>
                  <a:lnTo>
                    <a:pt x="2173197" y="1893263"/>
                  </a:lnTo>
                  <a:lnTo>
                    <a:pt x="2177056" y="1905103"/>
                  </a:lnTo>
                  <a:lnTo>
                    <a:pt x="2189158" y="1908348"/>
                  </a:lnTo>
                  <a:lnTo>
                    <a:pt x="2196525" y="1904927"/>
                  </a:lnTo>
                  <a:lnTo>
                    <a:pt x="2202664" y="1888352"/>
                  </a:lnTo>
                  <a:lnTo>
                    <a:pt x="2203716" y="1877741"/>
                  </a:lnTo>
                  <a:lnTo>
                    <a:pt x="2204506" y="1859324"/>
                  </a:lnTo>
                  <a:lnTo>
                    <a:pt x="2192842" y="1827314"/>
                  </a:lnTo>
                  <a:lnTo>
                    <a:pt x="2192666" y="1815299"/>
                  </a:lnTo>
                  <a:lnTo>
                    <a:pt x="2181704" y="1795567"/>
                  </a:lnTo>
                  <a:lnTo>
                    <a:pt x="2173460" y="1771450"/>
                  </a:lnTo>
                  <a:lnTo>
                    <a:pt x="2169075" y="1751718"/>
                  </a:lnTo>
                  <a:lnTo>
                    <a:pt x="2172846" y="1731459"/>
                  </a:lnTo>
                  <a:lnTo>
                    <a:pt x="2184423" y="1714446"/>
                  </a:lnTo>
                  <a:lnTo>
                    <a:pt x="2198279" y="1700677"/>
                  </a:lnTo>
                  <a:lnTo>
                    <a:pt x="2225290" y="1681734"/>
                  </a:lnTo>
                  <a:lnTo>
                    <a:pt x="2228798" y="1671912"/>
                  </a:lnTo>
                  <a:lnTo>
                    <a:pt x="2241251" y="1661125"/>
                  </a:lnTo>
                  <a:lnTo>
                    <a:pt x="2253529" y="1659196"/>
                  </a:lnTo>
                  <a:lnTo>
                    <a:pt x="2269666" y="1641832"/>
                  </a:lnTo>
                  <a:lnTo>
                    <a:pt x="2295098" y="1632974"/>
                  </a:lnTo>
                  <a:lnTo>
                    <a:pt x="2310709" y="1610786"/>
                  </a:lnTo>
                  <a:lnTo>
                    <a:pt x="2307288" y="1580443"/>
                  </a:lnTo>
                  <a:lnTo>
                    <a:pt x="2304745" y="1569831"/>
                  </a:lnTo>
                  <a:lnTo>
                    <a:pt x="2297729" y="1567726"/>
                  </a:lnTo>
                  <a:lnTo>
                    <a:pt x="2296677" y="1538347"/>
                  </a:lnTo>
                  <a:lnTo>
                    <a:pt x="2279751" y="1528350"/>
                  </a:lnTo>
                  <a:lnTo>
                    <a:pt x="2295975" y="1533261"/>
                  </a:lnTo>
                  <a:lnTo>
                    <a:pt x="2290713" y="1513441"/>
                  </a:lnTo>
                  <a:lnTo>
                    <a:pt x="2295449" y="1499848"/>
                  </a:lnTo>
                  <a:lnTo>
                    <a:pt x="2298343" y="1525894"/>
                  </a:lnTo>
                  <a:lnTo>
                    <a:pt x="2310884" y="1537821"/>
                  </a:lnTo>
                  <a:lnTo>
                    <a:pt x="2303254" y="1558869"/>
                  </a:lnTo>
                  <a:lnTo>
                    <a:pt x="2305534" y="1560096"/>
                  </a:lnTo>
                  <a:lnTo>
                    <a:pt x="2319391" y="1535453"/>
                  </a:lnTo>
                  <a:lnTo>
                    <a:pt x="2327283" y="1523351"/>
                  </a:lnTo>
                  <a:lnTo>
                    <a:pt x="2326933" y="1511512"/>
                  </a:lnTo>
                  <a:lnTo>
                    <a:pt x="2320794" y="1505899"/>
                  </a:lnTo>
                  <a:lnTo>
                    <a:pt x="2315707" y="1488885"/>
                  </a:lnTo>
                  <a:lnTo>
                    <a:pt x="2323776" y="1496778"/>
                  </a:lnTo>
                  <a:lnTo>
                    <a:pt x="2329213" y="1498444"/>
                  </a:lnTo>
                  <a:lnTo>
                    <a:pt x="2331055" y="1506513"/>
                  </a:lnTo>
                  <a:lnTo>
                    <a:pt x="2348945" y="1482133"/>
                  </a:lnTo>
                  <a:lnTo>
                    <a:pt x="2354295" y="1459156"/>
                  </a:lnTo>
                  <a:lnTo>
                    <a:pt x="2347016" y="1457665"/>
                  </a:lnTo>
                  <a:lnTo>
                    <a:pt x="2354470" y="1448719"/>
                  </a:lnTo>
                  <a:lnTo>
                    <a:pt x="2353769" y="1452666"/>
                  </a:lnTo>
                  <a:lnTo>
                    <a:pt x="2369467" y="1452578"/>
                  </a:lnTo>
                  <a:lnTo>
                    <a:pt x="2403932" y="1442843"/>
                  </a:lnTo>
                  <a:lnTo>
                    <a:pt x="2396653" y="1436705"/>
                  </a:lnTo>
                  <a:lnTo>
                    <a:pt x="2360521" y="1442843"/>
                  </a:lnTo>
                  <a:lnTo>
                    <a:pt x="2381043" y="1433460"/>
                  </a:lnTo>
                  <a:lnTo>
                    <a:pt x="2395338" y="1431881"/>
                  </a:lnTo>
                  <a:lnTo>
                    <a:pt x="2406037" y="1430215"/>
                  </a:lnTo>
                  <a:lnTo>
                    <a:pt x="2424191" y="1424515"/>
                  </a:lnTo>
                  <a:lnTo>
                    <a:pt x="2436030" y="1425128"/>
                  </a:lnTo>
                  <a:lnTo>
                    <a:pt x="2452605" y="1419779"/>
                  </a:lnTo>
                  <a:lnTo>
                    <a:pt x="2454534" y="1410395"/>
                  </a:lnTo>
                  <a:lnTo>
                    <a:pt x="2447167" y="1403028"/>
                  </a:lnTo>
                  <a:lnTo>
                    <a:pt x="2449711" y="1415043"/>
                  </a:lnTo>
                  <a:lnTo>
                    <a:pt x="2439538" y="1414254"/>
                  </a:lnTo>
                  <a:lnTo>
                    <a:pt x="2431382" y="1396802"/>
                  </a:lnTo>
                  <a:lnTo>
                    <a:pt x="2431645" y="1379174"/>
                  </a:lnTo>
                  <a:lnTo>
                    <a:pt x="2435854" y="1371632"/>
                  </a:lnTo>
                  <a:lnTo>
                    <a:pt x="2448834" y="1351637"/>
                  </a:lnTo>
                  <a:lnTo>
                    <a:pt x="2474792" y="1341552"/>
                  </a:lnTo>
                  <a:lnTo>
                    <a:pt x="2500050" y="1329800"/>
                  </a:lnTo>
                  <a:lnTo>
                    <a:pt x="2526271" y="1313137"/>
                  </a:lnTo>
                  <a:lnTo>
                    <a:pt x="2522062" y="1301824"/>
                  </a:lnTo>
                  <a:lnTo>
                    <a:pt x="2506013" y="1282092"/>
                  </a:lnTo>
                  <a:lnTo>
                    <a:pt x="2505750" y="1233332"/>
                  </a:lnTo>
                  <a:close/>
                  <a:moveTo>
                    <a:pt x="404843" y="790980"/>
                  </a:moveTo>
                  <a:lnTo>
                    <a:pt x="391689" y="797996"/>
                  </a:lnTo>
                  <a:lnTo>
                    <a:pt x="369325" y="814308"/>
                  </a:lnTo>
                  <a:lnTo>
                    <a:pt x="373096" y="835531"/>
                  </a:lnTo>
                  <a:lnTo>
                    <a:pt x="385637" y="847107"/>
                  </a:lnTo>
                  <a:lnTo>
                    <a:pt x="410193" y="830006"/>
                  </a:lnTo>
                  <a:lnTo>
                    <a:pt x="431504" y="808344"/>
                  </a:lnTo>
                  <a:lnTo>
                    <a:pt x="421068" y="794050"/>
                  </a:lnTo>
                  <a:lnTo>
                    <a:pt x="404843" y="790980"/>
                  </a:lnTo>
                  <a:close/>
                  <a:moveTo>
                    <a:pt x="4763" y="540425"/>
                  </a:moveTo>
                  <a:lnTo>
                    <a:pt x="22653" y="529375"/>
                  </a:lnTo>
                  <a:lnTo>
                    <a:pt x="24670" y="523412"/>
                  </a:lnTo>
                  <a:lnTo>
                    <a:pt x="4763" y="517536"/>
                  </a:lnTo>
                  <a:lnTo>
                    <a:pt x="4763" y="540425"/>
                  </a:lnTo>
                  <a:close/>
                  <a:moveTo>
                    <a:pt x="79306" y="675218"/>
                  </a:moveTo>
                  <a:lnTo>
                    <a:pt x="55014" y="683725"/>
                  </a:lnTo>
                  <a:lnTo>
                    <a:pt x="69923" y="697055"/>
                  </a:lnTo>
                  <a:lnTo>
                    <a:pt x="86059" y="706176"/>
                  </a:lnTo>
                  <a:lnTo>
                    <a:pt x="101143" y="698546"/>
                  </a:lnTo>
                  <a:lnTo>
                    <a:pt x="98775" y="679691"/>
                  </a:lnTo>
                  <a:lnTo>
                    <a:pt x="79306" y="675218"/>
                  </a:lnTo>
                  <a:close/>
                  <a:moveTo>
                    <a:pt x="933052" y="960238"/>
                  </a:moveTo>
                  <a:lnTo>
                    <a:pt x="909461" y="963571"/>
                  </a:lnTo>
                  <a:lnTo>
                    <a:pt x="897885" y="958134"/>
                  </a:lnTo>
                  <a:lnTo>
                    <a:pt x="896394" y="971464"/>
                  </a:lnTo>
                  <a:lnTo>
                    <a:pt x="900954" y="989617"/>
                  </a:lnTo>
                  <a:lnTo>
                    <a:pt x="913407" y="1002421"/>
                  </a:lnTo>
                  <a:lnTo>
                    <a:pt x="922528" y="1021101"/>
                  </a:lnTo>
                  <a:lnTo>
                    <a:pt x="937349" y="1039518"/>
                  </a:lnTo>
                  <a:lnTo>
                    <a:pt x="947171" y="1039606"/>
                  </a:lnTo>
                  <a:lnTo>
                    <a:pt x="925773" y="1007157"/>
                  </a:lnTo>
                  <a:lnTo>
                    <a:pt x="933052" y="960238"/>
                  </a:lnTo>
                  <a:close/>
                  <a:moveTo>
                    <a:pt x="330387" y="2018584"/>
                  </a:moveTo>
                  <a:lnTo>
                    <a:pt x="321617" y="2016129"/>
                  </a:lnTo>
                  <a:lnTo>
                    <a:pt x="319250" y="2018409"/>
                  </a:lnTo>
                  <a:lnTo>
                    <a:pt x="319425" y="2020075"/>
                  </a:lnTo>
                  <a:lnTo>
                    <a:pt x="322231" y="2022180"/>
                  </a:lnTo>
                  <a:lnTo>
                    <a:pt x="326441" y="2027705"/>
                  </a:lnTo>
                  <a:lnTo>
                    <a:pt x="334684" y="2025864"/>
                  </a:lnTo>
                  <a:lnTo>
                    <a:pt x="336702" y="2022706"/>
                  </a:lnTo>
                  <a:lnTo>
                    <a:pt x="330387" y="2018584"/>
                  </a:lnTo>
                  <a:close/>
                  <a:moveTo>
                    <a:pt x="304165" y="2013849"/>
                  </a:moveTo>
                  <a:lnTo>
                    <a:pt x="317320" y="2014638"/>
                  </a:lnTo>
                  <a:lnTo>
                    <a:pt x="318109" y="2011832"/>
                  </a:lnTo>
                  <a:lnTo>
                    <a:pt x="306007" y="2010692"/>
                  </a:lnTo>
                  <a:lnTo>
                    <a:pt x="304165" y="2013849"/>
                  </a:lnTo>
                  <a:close/>
                  <a:moveTo>
                    <a:pt x="355820" y="2042702"/>
                  </a:moveTo>
                  <a:lnTo>
                    <a:pt x="351435" y="2040422"/>
                  </a:lnTo>
                  <a:lnTo>
                    <a:pt x="342051" y="2036037"/>
                  </a:lnTo>
                  <a:lnTo>
                    <a:pt x="340210" y="2035510"/>
                  </a:lnTo>
                  <a:lnTo>
                    <a:pt x="338806" y="2037966"/>
                  </a:lnTo>
                  <a:lnTo>
                    <a:pt x="340473" y="2043052"/>
                  </a:lnTo>
                  <a:lnTo>
                    <a:pt x="336175" y="2047262"/>
                  </a:lnTo>
                  <a:lnTo>
                    <a:pt x="334948" y="2050156"/>
                  </a:lnTo>
                  <a:lnTo>
                    <a:pt x="338982" y="2059628"/>
                  </a:lnTo>
                  <a:lnTo>
                    <a:pt x="338280" y="2066906"/>
                  </a:lnTo>
                  <a:lnTo>
                    <a:pt x="344419" y="2070590"/>
                  </a:lnTo>
                  <a:lnTo>
                    <a:pt x="348015" y="2066293"/>
                  </a:lnTo>
                  <a:lnTo>
                    <a:pt x="355908" y="2062258"/>
                  </a:lnTo>
                  <a:lnTo>
                    <a:pt x="365554" y="2056733"/>
                  </a:lnTo>
                  <a:lnTo>
                    <a:pt x="366168" y="2055330"/>
                  </a:lnTo>
                  <a:lnTo>
                    <a:pt x="359942" y="2046210"/>
                  </a:lnTo>
                  <a:lnTo>
                    <a:pt x="355820" y="2042702"/>
                  </a:lnTo>
                  <a:close/>
                  <a:moveTo>
                    <a:pt x="286889" y="1997625"/>
                  </a:moveTo>
                  <a:lnTo>
                    <a:pt x="280311" y="2001220"/>
                  </a:lnTo>
                  <a:lnTo>
                    <a:pt x="281276" y="2002273"/>
                  </a:lnTo>
                  <a:lnTo>
                    <a:pt x="284433" y="2008236"/>
                  </a:lnTo>
                  <a:lnTo>
                    <a:pt x="293028" y="2009201"/>
                  </a:lnTo>
                  <a:lnTo>
                    <a:pt x="294782" y="2009552"/>
                  </a:lnTo>
                  <a:lnTo>
                    <a:pt x="296097" y="2008061"/>
                  </a:lnTo>
                  <a:lnTo>
                    <a:pt x="288994" y="1999378"/>
                  </a:lnTo>
                  <a:lnTo>
                    <a:pt x="286889" y="1997625"/>
                  </a:lnTo>
                  <a:close/>
                  <a:moveTo>
                    <a:pt x="248301" y="1983944"/>
                  </a:moveTo>
                  <a:lnTo>
                    <a:pt x="244530" y="1986575"/>
                  </a:lnTo>
                  <a:lnTo>
                    <a:pt x="243215" y="1988504"/>
                  </a:lnTo>
                  <a:lnTo>
                    <a:pt x="251459" y="1993328"/>
                  </a:lnTo>
                  <a:lnTo>
                    <a:pt x="254353" y="1990696"/>
                  </a:lnTo>
                  <a:lnTo>
                    <a:pt x="253826" y="1984558"/>
                  </a:lnTo>
                  <a:lnTo>
                    <a:pt x="248301" y="19839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rgbClr val="EDEDE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chemeClr val="accent1"/>
                </a:solidFill>
                <a:latin typeface="Heebo" panose="00000500000000000000" pitchFamily="2" charset="-79"/>
              </a:endParaRPr>
            </a:p>
          </p:txBody>
        </p:sp>
        <p:sp>
          <p:nvSpPr>
            <p:cNvPr id="178" name="Freeform: Shape 1666">
              <a:extLst>
                <a:ext uri="{FF2B5EF4-FFF2-40B4-BE49-F238E27FC236}">
                  <a16:creationId xmlns:a16="http://schemas.microsoft.com/office/drawing/2014/main" id="{65FC9F97-DD13-C248-BA5D-048AFD5F4BD5}"/>
                </a:ext>
              </a:extLst>
            </p:cNvPr>
            <p:cNvSpPr/>
            <p:nvPr/>
          </p:nvSpPr>
          <p:spPr>
            <a:xfrm>
              <a:off x="6586884" y="5506751"/>
              <a:ext cx="108666" cy="119015"/>
            </a:xfrm>
            <a:custGeom>
              <a:avLst/>
              <a:gdLst>
                <a:gd name="connsiteX0" fmla="*/ 24495 w 133350"/>
                <a:gd name="connsiteY0" fmla="*/ 7744 h 146050"/>
                <a:gd name="connsiteX1" fmla="*/ 40456 w 133350"/>
                <a:gd name="connsiteY1" fmla="*/ 4763 h 146050"/>
                <a:gd name="connsiteX2" fmla="*/ 65099 w 133350"/>
                <a:gd name="connsiteY2" fmla="*/ 26687 h 146050"/>
                <a:gd name="connsiteX3" fmla="*/ 74220 w 133350"/>
                <a:gd name="connsiteY3" fmla="*/ 25898 h 146050"/>
                <a:gd name="connsiteX4" fmla="*/ 99565 w 133350"/>
                <a:gd name="connsiteY4" fmla="*/ 44139 h 146050"/>
                <a:gd name="connsiteX5" fmla="*/ 118858 w 133350"/>
                <a:gd name="connsiteY5" fmla="*/ 60100 h 146050"/>
                <a:gd name="connsiteX6" fmla="*/ 133066 w 133350"/>
                <a:gd name="connsiteY6" fmla="*/ 79832 h 146050"/>
                <a:gd name="connsiteX7" fmla="*/ 122191 w 133350"/>
                <a:gd name="connsiteY7" fmla="*/ 93601 h 146050"/>
                <a:gd name="connsiteX8" fmla="*/ 129031 w 133350"/>
                <a:gd name="connsiteY8" fmla="*/ 110264 h 146050"/>
                <a:gd name="connsiteX9" fmla="*/ 118420 w 133350"/>
                <a:gd name="connsiteY9" fmla="*/ 128856 h 146050"/>
                <a:gd name="connsiteX10" fmla="*/ 90619 w 133350"/>
                <a:gd name="connsiteY10" fmla="*/ 145343 h 146050"/>
                <a:gd name="connsiteX11" fmla="*/ 72466 w 133350"/>
                <a:gd name="connsiteY11" fmla="*/ 139380 h 146050"/>
                <a:gd name="connsiteX12" fmla="*/ 59136 w 133350"/>
                <a:gd name="connsiteY12" fmla="*/ 142624 h 146050"/>
                <a:gd name="connsiteX13" fmla="*/ 36422 w 133350"/>
                <a:gd name="connsiteY13" fmla="*/ 129821 h 146050"/>
                <a:gd name="connsiteX14" fmla="*/ 19759 w 133350"/>
                <a:gd name="connsiteY14" fmla="*/ 130785 h 146050"/>
                <a:gd name="connsiteX15" fmla="*/ 4763 w 133350"/>
                <a:gd name="connsiteY15" fmla="*/ 114386 h 146050"/>
                <a:gd name="connsiteX16" fmla="*/ 6692 w 133350"/>
                <a:gd name="connsiteY16" fmla="*/ 95443 h 146050"/>
                <a:gd name="connsiteX17" fmla="*/ 12042 w 133350"/>
                <a:gd name="connsiteY17" fmla="*/ 88953 h 146050"/>
                <a:gd name="connsiteX18" fmla="*/ 11779 w 133350"/>
                <a:gd name="connsiteY18" fmla="*/ 60012 h 146050"/>
                <a:gd name="connsiteX19" fmla="*/ 18356 w 133350"/>
                <a:gd name="connsiteY19" fmla="*/ 3045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350" h="146050">
                  <a:moveTo>
                    <a:pt x="24495" y="7744"/>
                  </a:moveTo>
                  <a:lnTo>
                    <a:pt x="40456" y="4763"/>
                  </a:lnTo>
                  <a:lnTo>
                    <a:pt x="65099" y="26687"/>
                  </a:lnTo>
                  <a:lnTo>
                    <a:pt x="74220" y="25898"/>
                  </a:lnTo>
                  <a:lnTo>
                    <a:pt x="99565" y="44139"/>
                  </a:lnTo>
                  <a:lnTo>
                    <a:pt x="118858" y="60100"/>
                  </a:lnTo>
                  <a:lnTo>
                    <a:pt x="133066" y="79832"/>
                  </a:lnTo>
                  <a:lnTo>
                    <a:pt x="122191" y="93601"/>
                  </a:lnTo>
                  <a:lnTo>
                    <a:pt x="129031" y="110264"/>
                  </a:lnTo>
                  <a:lnTo>
                    <a:pt x="118420" y="128856"/>
                  </a:lnTo>
                  <a:lnTo>
                    <a:pt x="90619" y="145343"/>
                  </a:lnTo>
                  <a:lnTo>
                    <a:pt x="72466" y="139380"/>
                  </a:lnTo>
                  <a:lnTo>
                    <a:pt x="59136" y="142624"/>
                  </a:lnTo>
                  <a:lnTo>
                    <a:pt x="36422" y="129821"/>
                  </a:lnTo>
                  <a:lnTo>
                    <a:pt x="19759" y="130785"/>
                  </a:lnTo>
                  <a:lnTo>
                    <a:pt x="4763" y="114386"/>
                  </a:lnTo>
                  <a:lnTo>
                    <a:pt x="6692" y="95443"/>
                  </a:lnTo>
                  <a:lnTo>
                    <a:pt x="12042" y="88953"/>
                  </a:lnTo>
                  <a:lnTo>
                    <a:pt x="11779" y="60012"/>
                  </a:lnTo>
                  <a:lnTo>
                    <a:pt x="18356" y="3045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9" name="Freeform: Shape 1667">
              <a:extLst>
                <a:ext uri="{FF2B5EF4-FFF2-40B4-BE49-F238E27FC236}">
                  <a16:creationId xmlns:a16="http://schemas.microsoft.com/office/drawing/2014/main" id="{F8E69727-D94B-6A40-B3DB-E514B6C54AFA}"/>
                </a:ext>
              </a:extLst>
            </p:cNvPr>
            <p:cNvSpPr/>
            <p:nvPr/>
          </p:nvSpPr>
          <p:spPr>
            <a:xfrm>
              <a:off x="8878336" y="3854266"/>
              <a:ext cx="346696" cy="232856"/>
            </a:xfrm>
            <a:custGeom>
              <a:avLst/>
              <a:gdLst>
                <a:gd name="connsiteX0" fmla="*/ 265140 w 425450"/>
                <a:gd name="connsiteY0" fmla="*/ 274260 h 285750"/>
                <a:gd name="connsiteX1" fmla="*/ 265841 w 425450"/>
                <a:gd name="connsiteY1" fmla="*/ 255317 h 285750"/>
                <a:gd name="connsiteX2" fmla="*/ 233129 w 425450"/>
                <a:gd name="connsiteY2" fmla="*/ 241987 h 285750"/>
                <a:gd name="connsiteX3" fmla="*/ 207434 w 425450"/>
                <a:gd name="connsiteY3" fmla="*/ 226640 h 285750"/>
                <a:gd name="connsiteX4" fmla="*/ 191385 w 425450"/>
                <a:gd name="connsiteY4" fmla="*/ 211819 h 285750"/>
                <a:gd name="connsiteX5" fmla="*/ 163234 w 425450"/>
                <a:gd name="connsiteY5" fmla="*/ 189807 h 285750"/>
                <a:gd name="connsiteX6" fmla="*/ 151131 w 425450"/>
                <a:gd name="connsiteY6" fmla="*/ 156569 h 285750"/>
                <a:gd name="connsiteX7" fmla="*/ 142888 w 425450"/>
                <a:gd name="connsiteY7" fmla="*/ 150693 h 285750"/>
                <a:gd name="connsiteX8" fmla="*/ 116315 w 425450"/>
                <a:gd name="connsiteY8" fmla="*/ 152184 h 285750"/>
                <a:gd name="connsiteX9" fmla="*/ 106931 w 425450"/>
                <a:gd name="connsiteY9" fmla="*/ 145431 h 285750"/>
                <a:gd name="connsiteX10" fmla="*/ 104300 w 425450"/>
                <a:gd name="connsiteY10" fmla="*/ 119209 h 285750"/>
                <a:gd name="connsiteX11" fmla="*/ 71150 w 425450"/>
                <a:gd name="connsiteY11" fmla="*/ 101669 h 285750"/>
                <a:gd name="connsiteX12" fmla="*/ 50454 w 425450"/>
                <a:gd name="connsiteY12" fmla="*/ 120963 h 285750"/>
                <a:gd name="connsiteX13" fmla="*/ 29406 w 425450"/>
                <a:gd name="connsiteY13" fmla="*/ 132364 h 285750"/>
                <a:gd name="connsiteX14" fmla="*/ 33440 w 425450"/>
                <a:gd name="connsiteY14" fmla="*/ 148851 h 285750"/>
                <a:gd name="connsiteX15" fmla="*/ 5727 w 425450"/>
                <a:gd name="connsiteY15" fmla="*/ 149290 h 285750"/>
                <a:gd name="connsiteX16" fmla="*/ 4763 w 425450"/>
                <a:gd name="connsiteY16" fmla="*/ 25372 h 285750"/>
                <a:gd name="connsiteX17" fmla="*/ 68081 w 425450"/>
                <a:gd name="connsiteY17" fmla="*/ 4763 h 285750"/>
                <a:gd name="connsiteX18" fmla="*/ 72641 w 425450"/>
                <a:gd name="connsiteY18" fmla="*/ 7832 h 285750"/>
                <a:gd name="connsiteX19" fmla="*/ 110790 w 425450"/>
                <a:gd name="connsiteY19" fmla="*/ 32738 h 285750"/>
                <a:gd name="connsiteX20" fmla="*/ 130873 w 425450"/>
                <a:gd name="connsiteY20" fmla="*/ 45718 h 285750"/>
                <a:gd name="connsiteX21" fmla="*/ 154376 w 425450"/>
                <a:gd name="connsiteY21" fmla="*/ 76412 h 285750"/>
                <a:gd name="connsiteX22" fmla="*/ 183229 w 425450"/>
                <a:gd name="connsiteY22" fmla="*/ 71501 h 285750"/>
                <a:gd name="connsiteX23" fmla="*/ 225412 w 425450"/>
                <a:gd name="connsiteY23" fmla="*/ 68870 h 285750"/>
                <a:gd name="connsiteX24" fmla="*/ 254791 w 425450"/>
                <a:gd name="connsiteY24" fmla="*/ 93426 h 285750"/>
                <a:gd name="connsiteX25" fmla="*/ 252949 w 425450"/>
                <a:gd name="connsiteY25" fmla="*/ 126751 h 285750"/>
                <a:gd name="connsiteX26" fmla="*/ 264964 w 425450"/>
                <a:gd name="connsiteY26" fmla="*/ 127014 h 285750"/>
                <a:gd name="connsiteX27" fmla="*/ 269963 w 425450"/>
                <a:gd name="connsiteY27" fmla="*/ 153850 h 285750"/>
                <a:gd name="connsiteX28" fmla="*/ 301271 w 425450"/>
                <a:gd name="connsiteY28" fmla="*/ 154902 h 285750"/>
                <a:gd name="connsiteX29" fmla="*/ 307936 w 425450"/>
                <a:gd name="connsiteY29" fmla="*/ 170250 h 285750"/>
                <a:gd name="connsiteX30" fmla="*/ 317145 w 425450"/>
                <a:gd name="connsiteY30" fmla="*/ 170074 h 285750"/>
                <a:gd name="connsiteX31" fmla="*/ 327931 w 425450"/>
                <a:gd name="connsiteY31" fmla="*/ 146834 h 285750"/>
                <a:gd name="connsiteX32" fmla="*/ 360292 w 425450"/>
                <a:gd name="connsiteY32" fmla="*/ 123945 h 285750"/>
                <a:gd name="connsiteX33" fmla="*/ 374412 w 425450"/>
                <a:gd name="connsiteY33" fmla="*/ 117806 h 285750"/>
                <a:gd name="connsiteX34" fmla="*/ 381691 w 425450"/>
                <a:gd name="connsiteY34" fmla="*/ 121051 h 285750"/>
                <a:gd name="connsiteX35" fmla="*/ 361082 w 425450"/>
                <a:gd name="connsiteY35" fmla="*/ 142362 h 285750"/>
                <a:gd name="connsiteX36" fmla="*/ 379235 w 425450"/>
                <a:gd name="connsiteY36" fmla="*/ 154639 h 285750"/>
                <a:gd name="connsiteX37" fmla="*/ 396775 w 425450"/>
                <a:gd name="connsiteY37" fmla="*/ 146483 h 285750"/>
                <a:gd name="connsiteX38" fmla="*/ 425891 w 425450"/>
                <a:gd name="connsiteY38" fmla="*/ 163672 h 285750"/>
                <a:gd name="connsiteX39" fmla="*/ 394407 w 425450"/>
                <a:gd name="connsiteY39" fmla="*/ 186825 h 285750"/>
                <a:gd name="connsiteX40" fmla="*/ 375727 w 425450"/>
                <a:gd name="connsiteY40" fmla="*/ 183668 h 285750"/>
                <a:gd name="connsiteX41" fmla="*/ 365555 w 425450"/>
                <a:gd name="connsiteY41" fmla="*/ 184545 h 285750"/>
                <a:gd name="connsiteX42" fmla="*/ 362046 w 425450"/>
                <a:gd name="connsiteY42" fmla="*/ 175599 h 285750"/>
                <a:gd name="connsiteX43" fmla="*/ 367133 w 425450"/>
                <a:gd name="connsiteY43" fmla="*/ 160603 h 285750"/>
                <a:gd name="connsiteX44" fmla="*/ 334246 w 425450"/>
                <a:gd name="connsiteY44" fmla="*/ 168145 h 285750"/>
                <a:gd name="connsiteX45" fmla="*/ 326441 w 425450"/>
                <a:gd name="connsiteY45" fmla="*/ 188754 h 285750"/>
                <a:gd name="connsiteX46" fmla="*/ 314777 w 425450"/>
                <a:gd name="connsiteY46" fmla="*/ 206381 h 285750"/>
                <a:gd name="connsiteX47" fmla="*/ 294256 w 425450"/>
                <a:gd name="connsiteY47" fmla="*/ 204891 h 285750"/>
                <a:gd name="connsiteX48" fmla="*/ 287853 w 425450"/>
                <a:gd name="connsiteY48" fmla="*/ 218835 h 285750"/>
                <a:gd name="connsiteX49" fmla="*/ 305919 w 425450"/>
                <a:gd name="connsiteY49" fmla="*/ 226377 h 285750"/>
                <a:gd name="connsiteX50" fmla="*/ 311181 w 425450"/>
                <a:gd name="connsiteY50" fmla="*/ 249705 h 285750"/>
                <a:gd name="connsiteX51" fmla="*/ 297413 w 425450"/>
                <a:gd name="connsiteY51" fmla="*/ 281013 h 285750"/>
                <a:gd name="connsiteX52" fmla="*/ 278821 w 425450"/>
                <a:gd name="connsiteY52" fmla="*/ 2745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25450" h="285750">
                  <a:moveTo>
                    <a:pt x="265140" y="274260"/>
                  </a:moveTo>
                  <a:lnTo>
                    <a:pt x="265841" y="255317"/>
                  </a:lnTo>
                  <a:lnTo>
                    <a:pt x="233129" y="241987"/>
                  </a:lnTo>
                  <a:lnTo>
                    <a:pt x="207434" y="226640"/>
                  </a:lnTo>
                  <a:lnTo>
                    <a:pt x="191385" y="211819"/>
                  </a:lnTo>
                  <a:lnTo>
                    <a:pt x="163234" y="189807"/>
                  </a:lnTo>
                  <a:lnTo>
                    <a:pt x="151131" y="156569"/>
                  </a:lnTo>
                  <a:lnTo>
                    <a:pt x="142888" y="150693"/>
                  </a:lnTo>
                  <a:lnTo>
                    <a:pt x="116315" y="152184"/>
                  </a:lnTo>
                  <a:lnTo>
                    <a:pt x="106931" y="145431"/>
                  </a:lnTo>
                  <a:lnTo>
                    <a:pt x="104300" y="119209"/>
                  </a:lnTo>
                  <a:lnTo>
                    <a:pt x="71150" y="101669"/>
                  </a:lnTo>
                  <a:lnTo>
                    <a:pt x="50454" y="120963"/>
                  </a:lnTo>
                  <a:lnTo>
                    <a:pt x="29406" y="132364"/>
                  </a:lnTo>
                  <a:lnTo>
                    <a:pt x="33440" y="148851"/>
                  </a:lnTo>
                  <a:lnTo>
                    <a:pt x="5727" y="149290"/>
                  </a:lnTo>
                  <a:lnTo>
                    <a:pt x="4763" y="25372"/>
                  </a:lnTo>
                  <a:lnTo>
                    <a:pt x="68081" y="4763"/>
                  </a:lnTo>
                  <a:lnTo>
                    <a:pt x="72641" y="7832"/>
                  </a:lnTo>
                  <a:lnTo>
                    <a:pt x="110790" y="32738"/>
                  </a:lnTo>
                  <a:lnTo>
                    <a:pt x="130873" y="45718"/>
                  </a:lnTo>
                  <a:lnTo>
                    <a:pt x="154376" y="76412"/>
                  </a:lnTo>
                  <a:lnTo>
                    <a:pt x="183229" y="71501"/>
                  </a:lnTo>
                  <a:lnTo>
                    <a:pt x="225412" y="68870"/>
                  </a:lnTo>
                  <a:lnTo>
                    <a:pt x="254791" y="93426"/>
                  </a:lnTo>
                  <a:lnTo>
                    <a:pt x="252949" y="126751"/>
                  </a:lnTo>
                  <a:lnTo>
                    <a:pt x="264964" y="127014"/>
                  </a:lnTo>
                  <a:lnTo>
                    <a:pt x="269963" y="153850"/>
                  </a:lnTo>
                  <a:lnTo>
                    <a:pt x="301271" y="154902"/>
                  </a:lnTo>
                  <a:lnTo>
                    <a:pt x="307936" y="170250"/>
                  </a:lnTo>
                  <a:lnTo>
                    <a:pt x="317145" y="170074"/>
                  </a:lnTo>
                  <a:lnTo>
                    <a:pt x="327931" y="146834"/>
                  </a:lnTo>
                  <a:lnTo>
                    <a:pt x="360292" y="123945"/>
                  </a:lnTo>
                  <a:lnTo>
                    <a:pt x="374412" y="117806"/>
                  </a:lnTo>
                  <a:lnTo>
                    <a:pt x="381691" y="121051"/>
                  </a:lnTo>
                  <a:lnTo>
                    <a:pt x="361082" y="142362"/>
                  </a:lnTo>
                  <a:lnTo>
                    <a:pt x="379235" y="154639"/>
                  </a:lnTo>
                  <a:lnTo>
                    <a:pt x="396775" y="146483"/>
                  </a:lnTo>
                  <a:lnTo>
                    <a:pt x="425891" y="163672"/>
                  </a:lnTo>
                  <a:lnTo>
                    <a:pt x="394407" y="186825"/>
                  </a:lnTo>
                  <a:lnTo>
                    <a:pt x="375727" y="183668"/>
                  </a:lnTo>
                  <a:lnTo>
                    <a:pt x="365555" y="184545"/>
                  </a:lnTo>
                  <a:lnTo>
                    <a:pt x="362046" y="175599"/>
                  </a:lnTo>
                  <a:lnTo>
                    <a:pt x="367133" y="160603"/>
                  </a:lnTo>
                  <a:lnTo>
                    <a:pt x="334246" y="168145"/>
                  </a:lnTo>
                  <a:lnTo>
                    <a:pt x="326441" y="188754"/>
                  </a:lnTo>
                  <a:lnTo>
                    <a:pt x="314777" y="206381"/>
                  </a:lnTo>
                  <a:lnTo>
                    <a:pt x="294256" y="204891"/>
                  </a:lnTo>
                  <a:lnTo>
                    <a:pt x="287853" y="218835"/>
                  </a:lnTo>
                  <a:lnTo>
                    <a:pt x="305919" y="226377"/>
                  </a:lnTo>
                  <a:lnTo>
                    <a:pt x="311181" y="249705"/>
                  </a:lnTo>
                  <a:lnTo>
                    <a:pt x="297413" y="281013"/>
                  </a:lnTo>
                  <a:lnTo>
                    <a:pt x="278821" y="27452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0" name="Freeform: Shape 1668">
              <a:extLst>
                <a:ext uri="{FF2B5EF4-FFF2-40B4-BE49-F238E27FC236}">
                  <a16:creationId xmlns:a16="http://schemas.microsoft.com/office/drawing/2014/main" id="{B25E2451-62BB-2D4D-99B2-CA2AC440E4B5}"/>
                </a:ext>
              </a:extLst>
            </p:cNvPr>
            <p:cNvSpPr/>
            <p:nvPr/>
          </p:nvSpPr>
          <p:spPr>
            <a:xfrm>
              <a:off x="6288803" y="4633449"/>
              <a:ext cx="274252" cy="232856"/>
            </a:xfrm>
            <a:custGeom>
              <a:avLst/>
              <a:gdLst>
                <a:gd name="connsiteX0" fmla="*/ 53260 w 336550"/>
                <a:gd name="connsiteY0" fmla="*/ 14409 h 285750"/>
                <a:gd name="connsiteX1" fmla="*/ 52558 w 336550"/>
                <a:gd name="connsiteY1" fmla="*/ 20285 h 285750"/>
                <a:gd name="connsiteX2" fmla="*/ 38088 w 336550"/>
                <a:gd name="connsiteY2" fmla="*/ 23179 h 285750"/>
                <a:gd name="connsiteX3" fmla="*/ 46156 w 336550"/>
                <a:gd name="connsiteY3" fmla="*/ 34492 h 285750"/>
                <a:gd name="connsiteX4" fmla="*/ 45805 w 336550"/>
                <a:gd name="connsiteY4" fmla="*/ 47559 h 285750"/>
                <a:gd name="connsiteX5" fmla="*/ 35019 w 336550"/>
                <a:gd name="connsiteY5" fmla="*/ 61942 h 285750"/>
                <a:gd name="connsiteX6" fmla="*/ 44315 w 336550"/>
                <a:gd name="connsiteY6" fmla="*/ 81587 h 285750"/>
                <a:gd name="connsiteX7" fmla="*/ 54926 w 336550"/>
                <a:gd name="connsiteY7" fmla="*/ 80008 h 285750"/>
                <a:gd name="connsiteX8" fmla="*/ 60451 w 336550"/>
                <a:gd name="connsiteY8" fmla="*/ 62117 h 285750"/>
                <a:gd name="connsiteX9" fmla="*/ 52821 w 336550"/>
                <a:gd name="connsiteY9" fmla="*/ 53348 h 285750"/>
                <a:gd name="connsiteX10" fmla="*/ 51594 w 336550"/>
                <a:gd name="connsiteY10" fmla="*/ 34580 h 285750"/>
                <a:gd name="connsiteX11" fmla="*/ 82200 w 336550"/>
                <a:gd name="connsiteY11" fmla="*/ 24407 h 285750"/>
                <a:gd name="connsiteX12" fmla="*/ 78780 w 336550"/>
                <a:gd name="connsiteY12" fmla="*/ 12655 h 285750"/>
                <a:gd name="connsiteX13" fmla="*/ 87375 w 336550"/>
                <a:gd name="connsiteY13" fmla="*/ 4763 h 285750"/>
                <a:gd name="connsiteX14" fmla="*/ 96232 w 336550"/>
                <a:gd name="connsiteY14" fmla="*/ 22302 h 285750"/>
                <a:gd name="connsiteX15" fmla="*/ 113509 w 336550"/>
                <a:gd name="connsiteY15" fmla="*/ 22741 h 285750"/>
                <a:gd name="connsiteX16" fmla="*/ 129470 w 336550"/>
                <a:gd name="connsiteY16" fmla="*/ 36597 h 285750"/>
                <a:gd name="connsiteX17" fmla="*/ 130434 w 336550"/>
                <a:gd name="connsiteY17" fmla="*/ 44841 h 285750"/>
                <a:gd name="connsiteX18" fmla="*/ 152447 w 336550"/>
                <a:gd name="connsiteY18" fmla="*/ 45016 h 285750"/>
                <a:gd name="connsiteX19" fmla="*/ 178756 w 336550"/>
                <a:gd name="connsiteY19" fmla="*/ 42473 h 285750"/>
                <a:gd name="connsiteX20" fmla="*/ 192876 w 336550"/>
                <a:gd name="connsiteY20" fmla="*/ 53611 h 285750"/>
                <a:gd name="connsiteX21" fmla="*/ 211643 w 336550"/>
                <a:gd name="connsiteY21" fmla="*/ 56680 h 285750"/>
                <a:gd name="connsiteX22" fmla="*/ 225412 w 336550"/>
                <a:gd name="connsiteY22" fmla="*/ 48963 h 285750"/>
                <a:gd name="connsiteX23" fmla="*/ 225675 w 336550"/>
                <a:gd name="connsiteY23" fmla="*/ 42648 h 285750"/>
                <a:gd name="connsiteX24" fmla="*/ 256194 w 336550"/>
                <a:gd name="connsiteY24" fmla="*/ 41157 h 285750"/>
                <a:gd name="connsiteX25" fmla="*/ 285661 w 336550"/>
                <a:gd name="connsiteY25" fmla="*/ 40806 h 285750"/>
                <a:gd name="connsiteX26" fmla="*/ 264789 w 336550"/>
                <a:gd name="connsiteY26" fmla="*/ 48173 h 285750"/>
                <a:gd name="connsiteX27" fmla="*/ 273120 w 336550"/>
                <a:gd name="connsiteY27" fmla="*/ 59925 h 285750"/>
                <a:gd name="connsiteX28" fmla="*/ 292852 w 336550"/>
                <a:gd name="connsiteY28" fmla="*/ 61767 h 285750"/>
                <a:gd name="connsiteX29" fmla="*/ 311444 w 336550"/>
                <a:gd name="connsiteY29" fmla="*/ 73957 h 285750"/>
                <a:gd name="connsiteX30" fmla="*/ 315391 w 336550"/>
                <a:gd name="connsiteY30" fmla="*/ 93776 h 285750"/>
                <a:gd name="connsiteX31" fmla="*/ 328195 w 336550"/>
                <a:gd name="connsiteY31" fmla="*/ 93163 h 285750"/>
                <a:gd name="connsiteX32" fmla="*/ 337842 w 336550"/>
                <a:gd name="connsiteY32" fmla="*/ 99038 h 285750"/>
                <a:gd name="connsiteX33" fmla="*/ 318373 w 336550"/>
                <a:gd name="connsiteY33" fmla="*/ 113509 h 285750"/>
                <a:gd name="connsiteX34" fmla="*/ 316180 w 336550"/>
                <a:gd name="connsiteY34" fmla="*/ 122542 h 285750"/>
                <a:gd name="connsiteX35" fmla="*/ 324599 w 336550"/>
                <a:gd name="connsiteY35" fmla="*/ 131662 h 285750"/>
                <a:gd name="connsiteX36" fmla="*/ 318548 w 336550"/>
                <a:gd name="connsiteY36" fmla="*/ 136223 h 285750"/>
                <a:gd name="connsiteX37" fmla="*/ 303376 w 336550"/>
                <a:gd name="connsiteY37" fmla="*/ 140169 h 285750"/>
                <a:gd name="connsiteX38" fmla="*/ 303902 w 336550"/>
                <a:gd name="connsiteY38" fmla="*/ 151570 h 285750"/>
                <a:gd name="connsiteX39" fmla="*/ 297237 w 336550"/>
                <a:gd name="connsiteY39" fmla="*/ 158323 h 285750"/>
                <a:gd name="connsiteX40" fmla="*/ 313812 w 336550"/>
                <a:gd name="connsiteY40" fmla="*/ 176915 h 285750"/>
                <a:gd name="connsiteX41" fmla="*/ 317145 w 336550"/>
                <a:gd name="connsiteY41" fmla="*/ 183843 h 285750"/>
                <a:gd name="connsiteX42" fmla="*/ 308112 w 336550"/>
                <a:gd name="connsiteY42" fmla="*/ 193227 h 285750"/>
                <a:gd name="connsiteX43" fmla="*/ 280575 w 336550"/>
                <a:gd name="connsiteY43" fmla="*/ 202347 h 285750"/>
                <a:gd name="connsiteX44" fmla="*/ 262947 w 336550"/>
                <a:gd name="connsiteY44" fmla="*/ 206206 h 285750"/>
                <a:gd name="connsiteX45" fmla="*/ 255844 w 336550"/>
                <a:gd name="connsiteY45" fmla="*/ 211994 h 285750"/>
                <a:gd name="connsiteX46" fmla="*/ 236287 w 336550"/>
                <a:gd name="connsiteY46" fmla="*/ 205855 h 285750"/>
                <a:gd name="connsiteX47" fmla="*/ 218045 w 336550"/>
                <a:gd name="connsiteY47" fmla="*/ 202698 h 285750"/>
                <a:gd name="connsiteX48" fmla="*/ 213485 w 336550"/>
                <a:gd name="connsiteY48" fmla="*/ 204978 h 285750"/>
                <a:gd name="connsiteX49" fmla="*/ 224447 w 336550"/>
                <a:gd name="connsiteY49" fmla="*/ 211293 h 285750"/>
                <a:gd name="connsiteX50" fmla="*/ 223483 w 336550"/>
                <a:gd name="connsiteY50" fmla="*/ 227692 h 285750"/>
                <a:gd name="connsiteX51" fmla="*/ 226903 w 336550"/>
                <a:gd name="connsiteY51" fmla="*/ 243127 h 285750"/>
                <a:gd name="connsiteX52" fmla="*/ 247688 w 336550"/>
                <a:gd name="connsiteY52" fmla="*/ 245232 h 285750"/>
                <a:gd name="connsiteX53" fmla="*/ 249091 w 336550"/>
                <a:gd name="connsiteY53" fmla="*/ 250318 h 285750"/>
                <a:gd name="connsiteX54" fmla="*/ 231463 w 336550"/>
                <a:gd name="connsiteY54" fmla="*/ 257334 h 285750"/>
                <a:gd name="connsiteX55" fmla="*/ 228657 w 336550"/>
                <a:gd name="connsiteY55" fmla="*/ 267683 h 285750"/>
                <a:gd name="connsiteX56" fmla="*/ 218484 w 336550"/>
                <a:gd name="connsiteY56" fmla="*/ 271629 h 285750"/>
                <a:gd name="connsiteX57" fmla="*/ 200243 w 336550"/>
                <a:gd name="connsiteY57" fmla="*/ 277330 h 285750"/>
                <a:gd name="connsiteX58" fmla="*/ 195507 w 336550"/>
                <a:gd name="connsiteY58" fmla="*/ 284872 h 285750"/>
                <a:gd name="connsiteX59" fmla="*/ 176389 w 336550"/>
                <a:gd name="connsiteY59" fmla="*/ 286450 h 285750"/>
                <a:gd name="connsiteX60" fmla="*/ 162795 w 336550"/>
                <a:gd name="connsiteY60" fmla="*/ 273471 h 285750"/>
                <a:gd name="connsiteX61" fmla="*/ 155341 w 336550"/>
                <a:gd name="connsiteY61" fmla="*/ 249178 h 285750"/>
                <a:gd name="connsiteX62" fmla="*/ 148764 w 336550"/>
                <a:gd name="connsiteY62" fmla="*/ 240584 h 285750"/>
                <a:gd name="connsiteX63" fmla="*/ 139818 w 336550"/>
                <a:gd name="connsiteY63" fmla="*/ 235234 h 285750"/>
                <a:gd name="connsiteX64" fmla="*/ 152272 w 336550"/>
                <a:gd name="connsiteY64" fmla="*/ 223044 h 285750"/>
                <a:gd name="connsiteX65" fmla="*/ 151482 w 336550"/>
                <a:gd name="connsiteY65" fmla="*/ 217519 h 285750"/>
                <a:gd name="connsiteX66" fmla="*/ 144466 w 336550"/>
                <a:gd name="connsiteY66" fmla="*/ 210240 h 285750"/>
                <a:gd name="connsiteX67" fmla="*/ 139555 w 336550"/>
                <a:gd name="connsiteY67" fmla="*/ 194016 h 285750"/>
                <a:gd name="connsiteX68" fmla="*/ 141485 w 336550"/>
                <a:gd name="connsiteY68" fmla="*/ 176389 h 285750"/>
                <a:gd name="connsiteX69" fmla="*/ 146922 w 336550"/>
                <a:gd name="connsiteY69" fmla="*/ 168145 h 285750"/>
                <a:gd name="connsiteX70" fmla="*/ 151395 w 336550"/>
                <a:gd name="connsiteY70" fmla="*/ 154990 h 285750"/>
                <a:gd name="connsiteX71" fmla="*/ 142712 w 336550"/>
                <a:gd name="connsiteY71" fmla="*/ 150693 h 285750"/>
                <a:gd name="connsiteX72" fmla="*/ 128681 w 336550"/>
                <a:gd name="connsiteY72" fmla="*/ 153499 h 285750"/>
                <a:gd name="connsiteX73" fmla="*/ 110965 w 336550"/>
                <a:gd name="connsiteY73" fmla="*/ 152184 h 285750"/>
                <a:gd name="connsiteX74" fmla="*/ 101056 w 336550"/>
                <a:gd name="connsiteY74" fmla="*/ 154815 h 285750"/>
                <a:gd name="connsiteX75" fmla="*/ 83691 w 336550"/>
                <a:gd name="connsiteY75" fmla="*/ 133679 h 285750"/>
                <a:gd name="connsiteX76" fmla="*/ 69396 w 336550"/>
                <a:gd name="connsiteY76" fmla="*/ 130522 h 285750"/>
                <a:gd name="connsiteX77" fmla="*/ 37825 w 336550"/>
                <a:gd name="connsiteY77" fmla="*/ 132890 h 285750"/>
                <a:gd name="connsiteX78" fmla="*/ 31949 w 336550"/>
                <a:gd name="connsiteY78" fmla="*/ 124296 h 285750"/>
                <a:gd name="connsiteX79" fmla="*/ 25898 w 336550"/>
                <a:gd name="connsiteY79" fmla="*/ 122279 h 285750"/>
                <a:gd name="connsiteX80" fmla="*/ 25021 w 336550"/>
                <a:gd name="connsiteY80" fmla="*/ 117104 h 285750"/>
                <a:gd name="connsiteX81" fmla="*/ 27915 w 336550"/>
                <a:gd name="connsiteY81" fmla="*/ 107984 h 285750"/>
                <a:gd name="connsiteX82" fmla="*/ 25986 w 336550"/>
                <a:gd name="connsiteY82" fmla="*/ 98074 h 285750"/>
                <a:gd name="connsiteX83" fmla="*/ 20548 w 336550"/>
                <a:gd name="connsiteY83" fmla="*/ 92636 h 285750"/>
                <a:gd name="connsiteX84" fmla="*/ 17391 w 336550"/>
                <a:gd name="connsiteY84" fmla="*/ 81236 h 285750"/>
                <a:gd name="connsiteX85" fmla="*/ 4763 w 336550"/>
                <a:gd name="connsiteY85" fmla="*/ 79657 h 285750"/>
                <a:gd name="connsiteX86" fmla="*/ 11515 w 336550"/>
                <a:gd name="connsiteY86" fmla="*/ 65099 h 285750"/>
                <a:gd name="connsiteX87" fmla="*/ 14585 w 336550"/>
                <a:gd name="connsiteY87" fmla="*/ 47472 h 285750"/>
                <a:gd name="connsiteX88" fmla="*/ 21688 w 336550"/>
                <a:gd name="connsiteY88" fmla="*/ 38176 h 285750"/>
                <a:gd name="connsiteX89" fmla="*/ 31247 w 336550"/>
                <a:gd name="connsiteY89" fmla="*/ 31072 h 285750"/>
                <a:gd name="connsiteX90" fmla="*/ 37474 w 336550"/>
                <a:gd name="connsiteY90" fmla="*/ 1861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36550" h="285750">
                  <a:moveTo>
                    <a:pt x="53260" y="14409"/>
                  </a:moveTo>
                  <a:lnTo>
                    <a:pt x="52558" y="20285"/>
                  </a:lnTo>
                  <a:lnTo>
                    <a:pt x="38088" y="23179"/>
                  </a:lnTo>
                  <a:lnTo>
                    <a:pt x="46156" y="34492"/>
                  </a:lnTo>
                  <a:lnTo>
                    <a:pt x="45805" y="47559"/>
                  </a:lnTo>
                  <a:lnTo>
                    <a:pt x="35019" y="61942"/>
                  </a:lnTo>
                  <a:lnTo>
                    <a:pt x="44315" y="81587"/>
                  </a:lnTo>
                  <a:lnTo>
                    <a:pt x="54926" y="80008"/>
                  </a:lnTo>
                  <a:lnTo>
                    <a:pt x="60451" y="62117"/>
                  </a:lnTo>
                  <a:lnTo>
                    <a:pt x="52821" y="53348"/>
                  </a:lnTo>
                  <a:lnTo>
                    <a:pt x="51594" y="34580"/>
                  </a:lnTo>
                  <a:lnTo>
                    <a:pt x="82200" y="24407"/>
                  </a:lnTo>
                  <a:lnTo>
                    <a:pt x="78780" y="12655"/>
                  </a:lnTo>
                  <a:lnTo>
                    <a:pt x="87375" y="4763"/>
                  </a:lnTo>
                  <a:lnTo>
                    <a:pt x="96232" y="22302"/>
                  </a:lnTo>
                  <a:lnTo>
                    <a:pt x="113509" y="22741"/>
                  </a:lnTo>
                  <a:lnTo>
                    <a:pt x="129470" y="36597"/>
                  </a:lnTo>
                  <a:lnTo>
                    <a:pt x="130434" y="44841"/>
                  </a:lnTo>
                  <a:lnTo>
                    <a:pt x="152447" y="45016"/>
                  </a:lnTo>
                  <a:lnTo>
                    <a:pt x="178756" y="42473"/>
                  </a:lnTo>
                  <a:lnTo>
                    <a:pt x="192876" y="53611"/>
                  </a:lnTo>
                  <a:lnTo>
                    <a:pt x="211643" y="56680"/>
                  </a:lnTo>
                  <a:lnTo>
                    <a:pt x="225412" y="48963"/>
                  </a:lnTo>
                  <a:lnTo>
                    <a:pt x="225675" y="42648"/>
                  </a:lnTo>
                  <a:lnTo>
                    <a:pt x="256194" y="41157"/>
                  </a:lnTo>
                  <a:lnTo>
                    <a:pt x="285661" y="40806"/>
                  </a:lnTo>
                  <a:lnTo>
                    <a:pt x="264789" y="48173"/>
                  </a:lnTo>
                  <a:lnTo>
                    <a:pt x="273120" y="59925"/>
                  </a:lnTo>
                  <a:lnTo>
                    <a:pt x="292852" y="61767"/>
                  </a:lnTo>
                  <a:lnTo>
                    <a:pt x="311444" y="73957"/>
                  </a:lnTo>
                  <a:lnTo>
                    <a:pt x="315391" y="93776"/>
                  </a:lnTo>
                  <a:lnTo>
                    <a:pt x="328195" y="93163"/>
                  </a:lnTo>
                  <a:lnTo>
                    <a:pt x="337842" y="99038"/>
                  </a:lnTo>
                  <a:lnTo>
                    <a:pt x="318373" y="113509"/>
                  </a:lnTo>
                  <a:lnTo>
                    <a:pt x="316180" y="122542"/>
                  </a:lnTo>
                  <a:lnTo>
                    <a:pt x="324599" y="131662"/>
                  </a:lnTo>
                  <a:lnTo>
                    <a:pt x="318548" y="136223"/>
                  </a:lnTo>
                  <a:lnTo>
                    <a:pt x="303376" y="140169"/>
                  </a:lnTo>
                  <a:lnTo>
                    <a:pt x="303902" y="151570"/>
                  </a:lnTo>
                  <a:lnTo>
                    <a:pt x="297237" y="158323"/>
                  </a:lnTo>
                  <a:lnTo>
                    <a:pt x="313812" y="176915"/>
                  </a:lnTo>
                  <a:lnTo>
                    <a:pt x="317145" y="183843"/>
                  </a:lnTo>
                  <a:lnTo>
                    <a:pt x="308112" y="193227"/>
                  </a:lnTo>
                  <a:lnTo>
                    <a:pt x="280575" y="202347"/>
                  </a:lnTo>
                  <a:lnTo>
                    <a:pt x="262947" y="206206"/>
                  </a:lnTo>
                  <a:lnTo>
                    <a:pt x="255844" y="211994"/>
                  </a:lnTo>
                  <a:lnTo>
                    <a:pt x="236287" y="205855"/>
                  </a:lnTo>
                  <a:lnTo>
                    <a:pt x="218045" y="202698"/>
                  </a:lnTo>
                  <a:lnTo>
                    <a:pt x="213485" y="204978"/>
                  </a:lnTo>
                  <a:lnTo>
                    <a:pt x="224447" y="211293"/>
                  </a:lnTo>
                  <a:lnTo>
                    <a:pt x="223483" y="227692"/>
                  </a:lnTo>
                  <a:lnTo>
                    <a:pt x="226903" y="243127"/>
                  </a:lnTo>
                  <a:lnTo>
                    <a:pt x="247688" y="245232"/>
                  </a:lnTo>
                  <a:lnTo>
                    <a:pt x="249091" y="250318"/>
                  </a:lnTo>
                  <a:lnTo>
                    <a:pt x="231463" y="257334"/>
                  </a:lnTo>
                  <a:lnTo>
                    <a:pt x="228657" y="267683"/>
                  </a:lnTo>
                  <a:lnTo>
                    <a:pt x="218484" y="271629"/>
                  </a:lnTo>
                  <a:lnTo>
                    <a:pt x="200243" y="277330"/>
                  </a:lnTo>
                  <a:lnTo>
                    <a:pt x="195507" y="284872"/>
                  </a:lnTo>
                  <a:lnTo>
                    <a:pt x="176389" y="286450"/>
                  </a:lnTo>
                  <a:lnTo>
                    <a:pt x="162795" y="273471"/>
                  </a:lnTo>
                  <a:lnTo>
                    <a:pt x="155341" y="249178"/>
                  </a:lnTo>
                  <a:lnTo>
                    <a:pt x="148764" y="240584"/>
                  </a:lnTo>
                  <a:lnTo>
                    <a:pt x="139818" y="235234"/>
                  </a:lnTo>
                  <a:lnTo>
                    <a:pt x="152272" y="223044"/>
                  </a:lnTo>
                  <a:lnTo>
                    <a:pt x="151482" y="217519"/>
                  </a:lnTo>
                  <a:lnTo>
                    <a:pt x="144466" y="210240"/>
                  </a:lnTo>
                  <a:lnTo>
                    <a:pt x="139555" y="194016"/>
                  </a:lnTo>
                  <a:lnTo>
                    <a:pt x="141485" y="176389"/>
                  </a:lnTo>
                  <a:lnTo>
                    <a:pt x="146922" y="168145"/>
                  </a:lnTo>
                  <a:lnTo>
                    <a:pt x="151395" y="154990"/>
                  </a:lnTo>
                  <a:lnTo>
                    <a:pt x="142712" y="150693"/>
                  </a:lnTo>
                  <a:lnTo>
                    <a:pt x="128681" y="153499"/>
                  </a:lnTo>
                  <a:lnTo>
                    <a:pt x="110965" y="152184"/>
                  </a:lnTo>
                  <a:lnTo>
                    <a:pt x="101056" y="154815"/>
                  </a:lnTo>
                  <a:lnTo>
                    <a:pt x="83691" y="133679"/>
                  </a:lnTo>
                  <a:lnTo>
                    <a:pt x="69396" y="130522"/>
                  </a:lnTo>
                  <a:lnTo>
                    <a:pt x="37825" y="132890"/>
                  </a:lnTo>
                  <a:lnTo>
                    <a:pt x="31949" y="124296"/>
                  </a:lnTo>
                  <a:lnTo>
                    <a:pt x="25898" y="122279"/>
                  </a:lnTo>
                  <a:lnTo>
                    <a:pt x="25021" y="117104"/>
                  </a:lnTo>
                  <a:lnTo>
                    <a:pt x="27915" y="107984"/>
                  </a:lnTo>
                  <a:lnTo>
                    <a:pt x="25986" y="98074"/>
                  </a:lnTo>
                  <a:lnTo>
                    <a:pt x="20548" y="92636"/>
                  </a:lnTo>
                  <a:lnTo>
                    <a:pt x="17391" y="81236"/>
                  </a:lnTo>
                  <a:lnTo>
                    <a:pt x="4763" y="79657"/>
                  </a:lnTo>
                  <a:lnTo>
                    <a:pt x="11515" y="65099"/>
                  </a:lnTo>
                  <a:lnTo>
                    <a:pt x="14585" y="47472"/>
                  </a:lnTo>
                  <a:lnTo>
                    <a:pt x="21688" y="38176"/>
                  </a:lnTo>
                  <a:lnTo>
                    <a:pt x="31247" y="31072"/>
                  </a:lnTo>
                  <a:lnTo>
                    <a:pt x="37474" y="186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1" name="Freeform: Shape 1669">
              <a:extLst>
                <a:ext uri="{FF2B5EF4-FFF2-40B4-BE49-F238E27FC236}">
                  <a16:creationId xmlns:a16="http://schemas.microsoft.com/office/drawing/2014/main" id="{E39A4116-C20F-9E47-979E-78F171B37AE6}"/>
                </a:ext>
              </a:extLst>
            </p:cNvPr>
            <p:cNvSpPr/>
            <p:nvPr/>
          </p:nvSpPr>
          <p:spPr>
            <a:xfrm>
              <a:off x="9804880" y="4398973"/>
              <a:ext cx="150063" cy="310474"/>
            </a:xfrm>
            <a:custGeom>
              <a:avLst/>
              <a:gdLst>
                <a:gd name="connsiteX0" fmla="*/ 149378 w 184150"/>
                <a:gd name="connsiteY0" fmla="*/ 52383 h 381000"/>
                <a:gd name="connsiteX1" fmla="*/ 116578 w 184150"/>
                <a:gd name="connsiteY1" fmla="*/ 74834 h 381000"/>
                <a:gd name="connsiteX2" fmla="*/ 96057 w 184150"/>
                <a:gd name="connsiteY2" fmla="*/ 99477 h 381000"/>
                <a:gd name="connsiteX3" fmla="*/ 90620 w 184150"/>
                <a:gd name="connsiteY3" fmla="*/ 117455 h 381000"/>
                <a:gd name="connsiteX4" fmla="*/ 109475 w 184150"/>
                <a:gd name="connsiteY4" fmla="*/ 144554 h 381000"/>
                <a:gd name="connsiteX5" fmla="*/ 132452 w 184150"/>
                <a:gd name="connsiteY5" fmla="*/ 178055 h 381000"/>
                <a:gd name="connsiteX6" fmla="*/ 154727 w 184150"/>
                <a:gd name="connsiteY6" fmla="*/ 193753 h 381000"/>
                <a:gd name="connsiteX7" fmla="*/ 169724 w 184150"/>
                <a:gd name="connsiteY7" fmla="*/ 214187 h 381000"/>
                <a:gd name="connsiteX8" fmla="*/ 180949 w 184150"/>
                <a:gd name="connsiteY8" fmla="*/ 260842 h 381000"/>
                <a:gd name="connsiteX9" fmla="*/ 177617 w 184150"/>
                <a:gd name="connsiteY9" fmla="*/ 304867 h 381000"/>
                <a:gd name="connsiteX10" fmla="*/ 157183 w 184150"/>
                <a:gd name="connsiteY10" fmla="*/ 321267 h 381000"/>
                <a:gd name="connsiteX11" fmla="*/ 128944 w 184150"/>
                <a:gd name="connsiteY11" fmla="*/ 337315 h 381000"/>
                <a:gd name="connsiteX12" fmla="*/ 108948 w 184150"/>
                <a:gd name="connsiteY12" fmla="*/ 358012 h 381000"/>
                <a:gd name="connsiteX13" fmla="*/ 78254 w 184150"/>
                <a:gd name="connsiteY13" fmla="*/ 380989 h 381000"/>
                <a:gd name="connsiteX14" fmla="*/ 69309 w 184150"/>
                <a:gd name="connsiteY14" fmla="*/ 365116 h 381000"/>
                <a:gd name="connsiteX15" fmla="*/ 76237 w 184150"/>
                <a:gd name="connsiteY15" fmla="*/ 348365 h 381000"/>
                <a:gd name="connsiteX16" fmla="*/ 57996 w 184150"/>
                <a:gd name="connsiteY16" fmla="*/ 334246 h 381000"/>
                <a:gd name="connsiteX17" fmla="*/ 79306 w 184150"/>
                <a:gd name="connsiteY17" fmla="*/ 324248 h 381000"/>
                <a:gd name="connsiteX18" fmla="*/ 105090 w 184150"/>
                <a:gd name="connsiteY18" fmla="*/ 322494 h 381000"/>
                <a:gd name="connsiteX19" fmla="*/ 94303 w 184150"/>
                <a:gd name="connsiteY19" fmla="*/ 307323 h 381000"/>
                <a:gd name="connsiteX20" fmla="*/ 135609 w 184150"/>
                <a:gd name="connsiteY20" fmla="*/ 288117 h 381000"/>
                <a:gd name="connsiteX21" fmla="*/ 138678 w 184150"/>
                <a:gd name="connsiteY21" fmla="*/ 258124 h 381000"/>
                <a:gd name="connsiteX22" fmla="*/ 132978 w 184150"/>
                <a:gd name="connsiteY22" fmla="*/ 241286 h 381000"/>
                <a:gd name="connsiteX23" fmla="*/ 137450 w 184150"/>
                <a:gd name="connsiteY23" fmla="*/ 216028 h 381000"/>
                <a:gd name="connsiteX24" fmla="*/ 131224 w 184150"/>
                <a:gd name="connsiteY24" fmla="*/ 198138 h 381000"/>
                <a:gd name="connsiteX25" fmla="*/ 112632 w 184150"/>
                <a:gd name="connsiteY25" fmla="*/ 180423 h 381000"/>
                <a:gd name="connsiteX26" fmla="*/ 97109 w 184150"/>
                <a:gd name="connsiteY26" fmla="*/ 157884 h 381000"/>
                <a:gd name="connsiteX27" fmla="*/ 76675 w 184150"/>
                <a:gd name="connsiteY27" fmla="*/ 127540 h 381000"/>
                <a:gd name="connsiteX28" fmla="*/ 47209 w 184150"/>
                <a:gd name="connsiteY28" fmla="*/ 112105 h 381000"/>
                <a:gd name="connsiteX29" fmla="*/ 54312 w 184150"/>
                <a:gd name="connsiteY29" fmla="*/ 102722 h 381000"/>
                <a:gd name="connsiteX30" fmla="*/ 70010 w 184150"/>
                <a:gd name="connsiteY30" fmla="*/ 95969 h 381000"/>
                <a:gd name="connsiteX31" fmla="*/ 60451 w 184150"/>
                <a:gd name="connsiteY31" fmla="*/ 73255 h 381000"/>
                <a:gd name="connsiteX32" fmla="*/ 30195 w 184150"/>
                <a:gd name="connsiteY32" fmla="*/ 72992 h 381000"/>
                <a:gd name="connsiteX33" fmla="*/ 19145 w 184150"/>
                <a:gd name="connsiteY33" fmla="*/ 49138 h 381000"/>
                <a:gd name="connsiteX34" fmla="*/ 4763 w 184150"/>
                <a:gd name="connsiteY34" fmla="*/ 28353 h 381000"/>
                <a:gd name="connsiteX35" fmla="*/ 18005 w 184150"/>
                <a:gd name="connsiteY35" fmla="*/ 21864 h 381000"/>
                <a:gd name="connsiteX36" fmla="*/ 37562 w 184150"/>
                <a:gd name="connsiteY36" fmla="*/ 22039 h 381000"/>
                <a:gd name="connsiteX37" fmla="*/ 61504 w 184150"/>
                <a:gd name="connsiteY37" fmla="*/ 18970 h 381000"/>
                <a:gd name="connsiteX38" fmla="*/ 82464 w 184150"/>
                <a:gd name="connsiteY38" fmla="*/ 4763 h 381000"/>
                <a:gd name="connsiteX39" fmla="*/ 94303 w 184150"/>
                <a:gd name="connsiteY39" fmla="*/ 14760 h 381000"/>
                <a:gd name="connsiteX40" fmla="*/ 116842 w 184150"/>
                <a:gd name="connsiteY40" fmla="*/ 19584 h 381000"/>
                <a:gd name="connsiteX41" fmla="*/ 112895 w 184150"/>
                <a:gd name="connsiteY41" fmla="*/ 34843 h 381000"/>
                <a:gd name="connsiteX42" fmla="*/ 124647 w 184150"/>
                <a:gd name="connsiteY42" fmla="*/ 4554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4150" h="381000">
                  <a:moveTo>
                    <a:pt x="149378" y="52383"/>
                  </a:moveTo>
                  <a:lnTo>
                    <a:pt x="116578" y="74834"/>
                  </a:lnTo>
                  <a:lnTo>
                    <a:pt x="96057" y="99477"/>
                  </a:lnTo>
                  <a:lnTo>
                    <a:pt x="90620" y="117455"/>
                  </a:lnTo>
                  <a:lnTo>
                    <a:pt x="109475" y="144554"/>
                  </a:lnTo>
                  <a:lnTo>
                    <a:pt x="132452" y="178055"/>
                  </a:lnTo>
                  <a:lnTo>
                    <a:pt x="154727" y="193753"/>
                  </a:lnTo>
                  <a:lnTo>
                    <a:pt x="169724" y="214187"/>
                  </a:lnTo>
                  <a:lnTo>
                    <a:pt x="180949" y="260842"/>
                  </a:lnTo>
                  <a:lnTo>
                    <a:pt x="177617" y="304867"/>
                  </a:lnTo>
                  <a:lnTo>
                    <a:pt x="157183" y="321267"/>
                  </a:lnTo>
                  <a:lnTo>
                    <a:pt x="128944" y="337315"/>
                  </a:lnTo>
                  <a:lnTo>
                    <a:pt x="108948" y="358012"/>
                  </a:lnTo>
                  <a:lnTo>
                    <a:pt x="78254" y="380989"/>
                  </a:lnTo>
                  <a:lnTo>
                    <a:pt x="69309" y="365116"/>
                  </a:lnTo>
                  <a:lnTo>
                    <a:pt x="76237" y="348365"/>
                  </a:lnTo>
                  <a:lnTo>
                    <a:pt x="57996" y="334246"/>
                  </a:lnTo>
                  <a:lnTo>
                    <a:pt x="79306" y="324248"/>
                  </a:lnTo>
                  <a:lnTo>
                    <a:pt x="105090" y="322494"/>
                  </a:lnTo>
                  <a:lnTo>
                    <a:pt x="94303" y="307323"/>
                  </a:lnTo>
                  <a:lnTo>
                    <a:pt x="135609" y="288117"/>
                  </a:lnTo>
                  <a:lnTo>
                    <a:pt x="138678" y="258124"/>
                  </a:lnTo>
                  <a:lnTo>
                    <a:pt x="132978" y="241286"/>
                  </a:lnTo>
                  <a:lnTo>
                    <a:pt x="137450" y="216028"/>
                  </a:lnTo>
                  <a:lnTo>
                    <a:pt x="131224" y="198138"/>
                  </a:lnTo>
                  <a:lnTo>
                    <a:pt x="112632" y="180423"/>
                  </a:lnTo>
                  <a:lnTo>
                    <a:pt x="97109" y="157884"/>
                  </a:lnTo>
                  <a:lnTo>
                    <a:pt x="76675" y="127540"/>
                  </a:lnTo>
                  <a:lnTo>
                    <a:pt x="47209" y="112105"/>
                  </a:lnTo>
                  <a:lnTo>
                    <a:pt x="54312" y="102722"/>
                  </a:lnTo>
                  <a:lnTo>
                    <a:pt x="70010" y="95969"/>
                  </a:lnTo>
                  <a:lnTo>
                    <a:pt x="60451" y="73255"/>
                  </a:lnTo>
                  <a:lnTo>
                    <a:pt x="30195" y="72992"/>
                  </a:lnTo>
                  <a:lnTo>
                    <a:pt x="19145" y="49138"/>
                  </a:lnTo>
                  <a:lnTo>
                    <a:pt x="4763" y="28353"/>
                  </a:lnTo>
                  <a:lnTo>
                    <a:pt x="18005" y="21864"/>
                  </a:lnTo>
                  <a:lnTo>
                    <a:pt x="37562" y="22039"/>
                  </a:lnTo>
                  <a:lnTo>
                    <a:pt x="61504" y="18970"/>
                  </a:lnTo>
                  <a:lnTo>
                    <a:pt x="82464" y="4763"/>
                  </a:lnTo>
                  <a:lnTo>
                    <a:pt x="94303" y="14760"/>
                  </a:lnTo>
                  <a:lnTo>
                    <a:pt x="116842" y="19584"/>
                  </a:lnTo>
                  <a:lnTo>
                    <a:pt x="112895" y="34843"/>
                  </a:lnTo>
                  <a:lnTo>
                    <a:pt x="124647" y="4554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2" name="Freeform: Shape 1670">
              <a:extLst>
                <a:ext uri="{FF2B5EF4-FFF2-40B4-BE49-F238E27FC236}">
                  <a16:creationId xmlns:a16="http://schemas.microsoft.com/office/drawing/2014/main" id="{02B37EF6-2CF9-8A4F-8A58-4C87A1CF089D}"/>
                </a:ext>
              </a:extLst>
            </p:cNvPr>
            <p:cNvSpPr/>
            <p:nvPr/>
          </p:nvSpPr>
          <p:spPr>
            <a:xfrm>
              <a:off x="11096609" y="5171795"/>
              <a:ext cx="31047" cy="46571"/>
            </a:xfrm>
            <a:custGeom>
              <a:avLst/>
              <a:gdLst>
                <a:gd name="connsiteX0" fmla="*/ 34580 w 38100"/>
                <a:gd name="connsiteY0" fmla="*/ 51418 h 57150"/>
                <a:gd name="connsiteX1" fmla="*/ 26512 w 38100"/>
                <a:gd name="connsiteY1" fmla="*/ 54751 h 57150"/>
                <a:gd name="connsiteX2" fmla="*/ 18268 w 38100"/>
                <a:gd name="connsiteY2" fmla="*/ 43613 h 57150"/>
                <a:gd name="connsiteX3" fmla="*/ 19145 w 38100"/>
                <a:gd name="connsiteY3" fmla="*/ 36773 h 57150"/>
                <a:gd name="connsiteX4" fmla="*/ 34580 w 38100"/>
                <a:gd name="connsiteY4" fmla="*/ 51418 h 57150"/>
                <a:gd name="connsiteX5" fmla="*/ 16427 w 38100"/>
                <a:gd name="connsiteY5" fmla="*/ 12480 h 57150"/>
                <a:gd name="connsiteX6" fmla="*/ 20461 w 38100"/>
                <a:gd name="connsiteY6" fmla="*/ 32914 h 57150"/>
                <a:gd name="connsiteX7" fmla="*/ 13883 w 38100"/>
                <a:gd name="connsiteY7" fmla="*/ 29757 h 57150"/>
                <a:gd name="connsiteX8" fmla="*/ 8797 w 38100"/>
                <a:gd name="connsiteY8" fmla="*/ 31160 h 57150"/>
                <a:gd name="connsiteX9" fmla="*/ 5289 w 38100"/>
                <a:gd name="connsiteY9" fmla="*/ 24144 h 57150"/>
                <a:gd name="connsiteX10" fmla="*/ 4763 w 38100"/>
                <a:gd name="connsiteY10" fmla="*/ 4763 h 57150"/>
                <a:gd name="connsiteX11" fmla="*/ 16427 w 38100"/>
                <a:gd name="connsiteY11" fmla="*/ 124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57150">
                  <a:moveTo>
                    <a:pt x="34580" y="51418"/>
                  </a:moveTo>
                  <a:lnTo>
                    <a:pt x="26512" y="54751"/>
                  </a:lnTo>
                  <a:lnTo>
                    <a:pt x="18268" y="43613"/>
                  </a:lnTo>
                  <a:lnTo>
                    <a:pt x="19145" y="36773"/>
                  </a:lnTo>
                  <a:lnTo>
                    <a:pt x="34580" y="51418"/>
                  </a:lnTo>
                  <a:close/>
                  <a:moveTo>
                    <a:pt x="16427" y="12480"/>
                  </a:moveTo>
                  <a:lnTo>
                    <a:pt x="20461" y="32914"/>
                  </a:lnTo>
                  <a:lnTo>
                    <a:pt x="13883" y="29757"/>
                  </a:lnTo>
                  <a:lnTo>
                    <a:pt x="8797" y="31160"/>
                  </a:lnTo>
                  <a:lnTo>
                    <a:pt x="5289" y="24144"/>
                  </a:lnTo>
                  <a:lnTo>
                    <a:pt x="4763" y="4763"/>
                  </a:lnTo>
                  <a:lnTo>
                    <a:pt x="16427" y="1248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3" name="Freeform: Shape 1671">
              <a:extLst>
                <a:ext uri="{FF2B5EF4-FFF2-40B4-BE49-F238E27FC236}">
                  <a16:creationId xmlns:a16="http://schemas.microsoft.com/office/drawing/2014/main" id="{F2A81C52-A250-444E-A91A-C47812B54F15}"/>
                </a:ext>
              </a:extLst>
            </p:cNvPr>
            <p:cNvSpPr/>
            <p:nvPr/>
          </p:nvSpPr>
          <p:spPr>
            <a:xfrm>
              <a:off x="8611344" y="4492020"/>
              <a:ext cx="217332" cy="139713"/>
            </a:xfrm>
            <a:custGeom>
              <a:avLst/>
              <a:gdLst>
                <a:gd name="connsiteX0" fmla="*/ 263034 w 266700"/>
                <a:gd name="connsiteY0" fmla="*/ 65011 h 171450"/>
                <a:gd name="connsiteX1" fmla="*/ 245232 w 266700"/>
                <a:gd name="connsiteY1" fmla="*/ 71940 h 171450"/>
                <a:gd name="connsiteX2" fmla="*/ 240496 w 266700"/>
                <a:gd name="connsiteY2" fmla="*/ 83165 h 171450"/>
                <a:gd name="connsiteX3" fmla="*/ 239882 w 266700"/>
                <a:gd name="connsiteY3" fmla="*/ 91847 h 171450"/>
                <a:gd name="connsiteX4" fmla="*/ 215414 w 266700"/>
                <a:gd name="connsiteY4" fmla="*/ 102546 h 171450"/>
                <a:gd name="connsiteX5" fmla="*/ 176125 w 266700"/>
                <a:gd name="connsiteY5" fmla="*/ 114386 h 171450"/>
                <a:gd name="connsiteX6" fmla="*/ 154113 w 266700"/>
                <a:gd name="connsiteY6" fmla="*/ 132189 h 171450"/>
                <a:gd name="connsiteX7" fmla="*/ 143326 w 266700"/>
                <a:gd name="connsiteY7" fmla="*/ 133504 h 171450"/>
                <a:gd name="connsiteX8" fmla="*/ 135959 w 266700"/>
                <a:gd name="connsiteY8" fmla="*/ 132013 h 171450"/>
                <a:gd name="connsiteX9" fmla="*/ 121577 w 266700"/>
                <a:gd name="connsiteY9" fmla="*/ 142537 h 171450"/>
                <a:gd name="connsiteX10" fmla="*/ 105879 w 266700"/>
                <a:gd name="connsiteY10" fmla="*/ 147360 h 171450"/>
                <a:gd name="connsiteX11" fmla="*/ 85270 w 266700"/>
                <a:gd name="connsiteY11" fmla="*/ 148676 h 171450"/>
                <a:gd name="connsiteX12" fmla="*/ 79043 w 266700"/>
                <a:gd name="connsiteY12" fmla="*/ 150079 h 171450"/>
                <a:gd name="connsiteX13" fmla="*/ 73693 w 266700"/>
                <a:gd name="connsiteY13" fmla="*/ 156656 h 171450"/>
                <a:gd name="connsiteX14" fmla="*/ 67204 w 266700"/>
                <a:gd name="connsiteY14" fmla="*/ 158498 h 171450"/>
                <a:gd name="connsiteX15" fmla="*/ 63433 w 266700"/>
                <a:gd name="connsiteY15" fmla="*/ 164900 h 171450"/>
                <a:gd name="connsiteX16" fmla="*/ 51243 w 266700"/>
                <a:gd name="connsiteY16" fmla="*/ 164374 h 171450"/>
                <a:gd name="connsiteX17" fmla="*/ 43350 w 266700"/>
                <a:gd name="connsiteY17" fmla="*/ 167707 h 171450"/>
                <a:gd name="connsiteX18" fmla="*/ 26336 w 266700"/>
                <a:gd name="connsiteY18" fmla="*/ 166479 h 171450"/>
                <a:gd name="connsiteX19" fmla="*/ 19934 w 266700"/>
                <a:gd name="connsiteY19" fmla="*/ 151833 h 171450"/>
                <a:gd name="connsiteX20" fmla="*/ 20636 w 266700"/>
                <a:gd name="connsiteY20" fmla="*/ 138064 h 171450"/>
                <a:gd name="connsiteX21" fmla="*/ 16689 w 266700"/>
                <a:gd name="connsiteY21" fmla="*/ 130610 h 171450"/>
                <a:gd name="connsiteX22" fmla="*/ 11866 w 266700"/>
                <a:gd name="connsiteY22" fmla="*/ 112018 h 171450"/>
                <a:gd name="connsiteX23" fmla="*/ 4763 w 266700"/>
                <a:gd name="connsiteY23" fmla="*/ 101582 h 171450"/>
                <a:gd name="connsiteX24" fmla="*/ 9674 w 266700"/>
                <a:gd name="connsiteY24" fmla="*/ 100354 h 171450"/>
                <a:gd name="connsiteX25" fmla="*/ 7130 w 266700"/>
                <a:gd name="connsiteY25" fmla="*/ 88778 h 171450"/>
                <a:gd name="connsiteX26" fmla="*/ 10112 w 266700"/>
                <a:gd name="connsiteY26" fmla="*/ 83867 h 171450"/>
                <a:gd name="connsiteX27" fmla="*/ 9060 w 266700"/>
                <a:gd name="connsiteY27" fmla="*/ 72817 h 171450"/>
                <a:gd name="connsiteX28" fmla="*/ 19846 w 266700"/>
                <a:gd name="connsiteY28" fmla="*/ 64661 h 171450"/>
                <a:gd name="connsiteX29" fmla="*/ 17303 w 266700"/>
                <a:gd name="connsiteY29" fmla="*/ 53874 h 171450"/>
                <a:gd name="connsiteX30" fmla="*/ 23881 w 266700"/>
                <a:gd name="connsiteY30" fmla="*/ 41333 h 171450"/>
                <a:gd name="connsiteX31" fmla="*/ 33966 w 266700"/>
                <a:gd name="connsiteY31" fmla="*/ 47998 h 171450"/>
                <a:gd name="connsiteX32" fmla="*/ 40631 w 266700"/>
                <a:gd name="connsiteY32" fmla="*/ 45630 h 171450"/>
                <a:gd name="connsiteX33" fmla="*/ 68958 w 266700"/>
                <a:gd name="connsiteY33" fmla="*/ 45016 h 171450"/>
                <a:gd name="connsiteX34" fmla="*/ 73518 w 266700"/>
                <a:gd name="connsiteY34" fmla="*/ 47647 h 171450"/>
                <a:gd name="connsiteX35" fmla="*/ 97284 w 266700"/>
                <a:gd name="connsiteY35" fmla="*/ 50191 h 171450"/>
                <a:gd name="connsiteX36" fmla="*/ 106668 w 266700"/>
                <a:gd name="connsiteY36" fmla="*/ 48875 h 171450"/>
                <a:gd name="connsiteX37" fmla="*/ 112807 w 266700"/>
                <a:gd name="connsiteY37" fmla="*/ 57382 h 171450"/>
                <a:gd name="connsiteX38" fmla="*/ 124296 w 266700"/>
                <a:gd name="connsiteY38" fmla="*/ 53172 h 171450"/>
                <a:gd name="connsiteX39" fmla="*/ 141923 w 266700"/>
                <a:gd name="connsiteY39" fmla="*/ 26249 h 171450"/>
                <a:gd name="connsiteX40" fmla="*/ 164900 w 266700"/>
                <a:gd name="connsiteY40" fmla="*/ 14672 h 171450"/>
                <a:gd name="connsiteX41" fmla="*/ 235760 w 266700"/>
                <a:gd name="connsiteY41" fmla="*/ 4763 h 171450"/>
                <a:gd name="connsiteX42" fmla="*/ 255054 w 266700"/>
                <a:gd name="connsiteY42" fmla="*/ 4720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6700" h="171450">
                  <a:moveTo>
                    <a:pt x="263034" y="65011"/>
                  </a:moveTo>
                  <a:lnTo>
                    <a:pt x="245232" y="71940"/>
                  </a:lnTo>
                  <a:lnTo>
                    <a:pt x="240496" y="83165"/>
                  </a:lnTo>
                  <a:lnTo>
                    <a:pt x="239882" y="91847"/>
                  </a:lnTo>
                  <a:lnTo>
                    <a:pt x="215414" y="102546"/>
                  </a:lnTo>
                  <a:lnTo>
                    <a:pt x="176125" y="114386"/>
                  </a:lnTo>
                  <a:lnTo>
                    <a:pt x="154113" y="132189"/>
                  </a:lnTo>
                  <a:lnTo>
                    <a:pt x="143326" y="133504"/>
                  </a:lnTo>
                  <a:lnTo>
                    <a:pt x="135959" y="132013"/>
                  </a:lnTo>
                  <a:lnTo>
                    <a:pt x="121577" y="142537"/>
                  </a:lnTo>
                  <a:lnTo>
                    <a:pt x="105879" y="147360"/>
                  </a:lnTo>
                  <a:lnTo>
                    <a:pt x="85270" y="148676"/>
                  </a:lnTo>
                  <a:lnTo>
                    <a:pt x="79043" y="150079"/>
                  </a:lnTo>
                  <a:lnTo>
                    <a:pt x="73693" y="156656"/>
                  </a:lnTo>
                  <a:lnTo>
                    <a:pt x="67204" y="158498"/>
                  </a:lnTo>
                  <a:lnTo>
                    <a:pt x="63433" y="164900"/>
                  </a:lnTo>
                  <a:lnTo>
                    <a:pt x="51243" y="164374"/>
                  </a:lnTo>
                  <a:lnTo>
                    <a:pt x="43350" y="167707"/>
                  </a:lnTo>
                  <a:lnTo>
                    <a:pt x="26336" y="166479"/>
                  </a:lnTo>
                  <a:lnTo>
                    <a:pt x="19934" y="151833"/>
                  </a:lnTo>
                  <a:lnTo>
                    <a:pt x="20636" y="138064"/>
                  </a:lnTo>
                  <a:lnTo>
                    <a:pt x="16689" y="130610"/>
                  </a:lnTo>
                  <a:lnTo>
                    <a:pt x="11866" y="112018"/>
                  </a:lnTo>
                  <a:lnTo>
                    <a:pt x="4763" y="101582"/>
                  </a:lnTo>
                  <a:lnTo>
                    <a:pt x="9674" y="100354"/>
                  </a:lnTo>
                  <a:lnTo>
                    <a:pt x="7130" y="88778"/>
                  </a:lnTo>
                  <a:lnTo>
                    <a:pt x="10112" y="83867"/>
                  </a:lnTo>
                  <a:lnTo>
                    <a:pt x="9060" y="72817"/>
                  </a:lnTo>
                  <a:lnTo>
                    <a:pt x="19846" y="64661"/>
                  </a:lnTo>
                  <a:lnTo>
                    <a:pt x="17303" y="53874"/>
                  </a:lnTo>
                  <a:lnTo>
                    <a:pt x="23881" y="41333"/>
                  </a:lnTo>
                  <a:lnTo>
                    <a:pt x="33966" y="47998"/>
                  </a:lnTo>
                  <a:lnTo>
                    <a:pt x="40631" y="45630"/>
                  </a:lnTo>
                  <a:lnTo>
                    <a:pt x="68958" y="45016"/>
                  </a:lnTo>
                  <a:lnTo>
                    <a:pt x="73518" y="47647"/>
                  </a:lnTo>
                  <a:lnTo>
                    <a:pt x="97284" y="50191"/>
                  </a:lnTo>
                  <a:lnTo>
                    <a:pt x="106668" y="48875"/>
                  </a:lnTo>
                  <a:lnTo>
                    <a:pt x="112807" y="57382"/>
                  </a:lnTo>
                  <a:lnTo>
                    <a:pt x="124296" y="53172"/>
                  </a:lnTo>
                  <a:lnTo>
                    <a:pt x="141923" y="26249"/>
                  </a:lnTo>
                  <a:lnTo>
                    <a:pt x="164900" y="14672"/>
                  </a:lnTo>
                  <a:lnTo>
                    <a:pt x="235760" y="4763"/>
                  </a:lnTo>
                  <a:lnTo>
                    <a:pt x="255054" y="4720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4" name="Freeform: Shape 1672">
              <a:extLst>
                <a:ext uri="{FF2B5EF4-FFF2-40B4-BE49-F238E27FC236}">
                  <a16:creationId xmlns:a16="http://schemas.microsoft.com/office/drawing/2014/main" id="{0CE589A2-2841-5440-AFC3-CC8244134473}"/>
                </a:ext>
              </a:extLst>
            </p:cNvPr>
            <p:cNvSpPr/>
            <p:nvPr/>
          </p:nvSpPr>
          <p:spPr>
            <a:xfrm>
              <a:off x="8085147" y="5328518"/>
              <a:ext cx="336347" cy="294951"/>
            </a:xfrm>
            <a:custGeom>
              <a:avLst/>
              <a:gdLst>
                <a:gd name="connsiteX0" fmla="*/ 377920 w 412750"/>
                <a:gd name="connsiteY0" fmla="*/ 199453 h 361950"/>
                <a:gd name="connsiteX1" fmla="*/ 373096 w 412750"/>
                <a:gd name="connsiteY1" fmla="*/ 203487 h 361950"/>
                <a:gd name="connsiteX2" fmla="*/ 362660 w 412750"/>
                <a:gd name="connsiteY2" fmla="*/ 217782 h 361950"/>
                <a:gd name="connsiteX3" fmla="*/ 355820 w 412750"/>
                <a:gd name="connsiteY3" fmla="*/ 232340 h 361950"/>
                <a:gd name="connsiteX4" fmla="*/ 341876 w 412750"/>
                <a:gd name="connsiteY4" fmla="*/ 252774 h 361950"/>
                <a:gd name="connsiteX5" fmla="*/ 314075 w 412750"/>
                <a:gd name="connsiteY5" fmla="*/ 282416 h 361950"/>
                <a:gd name="connsiteX6" fmla="*/ 296711 w 412750"/>
                <a:gd name="connsiteY6" fmla="*/ 299781 h 361950"/>
                <a:gd name="connsiteX7" fmla="*/ 278119 w 412750"/>
                <a:gd name="connsiteY7" fmla="*/ 313023 h 361950"/>
                <a:gd name="connsiteX8" fmla="*/ 252423 w 412750"/>
                <a:gd name="connsiteY8" fmla="*/ 324424 h 361950"/>
                <a:gd name="connsiteX9" fmla="*/ 239882 w 412750"/>
                <a:gd name="connsiteY9" fmla="*/ 325915 h 361950"/>
                <a:gd name="connsiteX10" fmla="*/ 236725 w 412750"/>
                <a:gd name="connsiteY10" fmla="*/ 334070 h 361950"/>
                <a:gd name="connsiteX11" fmla="*/ 221816 w 412750"/>
                <a:gd name="connsiteY11" fmla="*/ 329686 h 361950"/>
                <a:gd name="connsiteX12" fmla="*/ 209626 w 412750"/>
                <a:gd name="connsiteY12" fmla="*/ 335298 h 361950"/>
                <a:gd name="connsiteX13" fmla="*/ 182966 w 412750"/>
                <a:gd name="connsiteY13" fmla="*/ 329598 h 361950"/>
                <a:gd name="connsiteX14" fmla="*/ 168057 w 412750"/>
                <a:gd name="connsiteY14" fmla="*/ 333194 h 361950"/>
                <a:gd name="connsiteX15" fmla="*/ 157884 w 412750"/>
                <a:gd name="connsiteY15" fmla="*/ 331615 h 361950"/>
                <a:gd name="connsiteX16" fmla="*/ 132539 w 412750"/>
                <a:gd name="connsiteY16" fmla="*/ 343279 h 361950"/>
                <a:gd name="connsiteX17" fmla="*/ 111579 w 412750"/>
                <a:gd name="connsiteY17" fmla="*/ 348015 h 361950"/>
                <a:gd name="connsiteX18" fmla="*/ 96408 w 412750"/>
                <a:gd name="connsiteY18" fmla="*/ 359240 h 361950"/>
                <a:gd name="connsiteX19" fmla="*/ 85182 w 412750"/>
                <a:gd name="connsiteY19" fmla="*/ 359942 h 361950"/>
                <a:gd name="connsiteX20" fmla="*/ 74746 w 412750"/>
                <a:gd name="connsiteY20" fmla="*/ 349330 h 361950"/>
                <a:gd name="connsiteX21" fmla="*/ 66414 w 412750"/>
                <a:gd name="connsiteY21" fmla="*/ 348804 h 361950"/>
                <a:gd name="connsiteX22" fmla="*/ 55803 w 412750"/>
                <a:gd name="connsiteY22" fmla="*/ 335561 h 361950"/>
                <a:gd name="connsiteX23" fmla="*/ 54663 w 412750"/>
                <a:gd name="connsiteY23" fmla="*/ 339683 h 361950"/>
                <a:gd name="connsiteX24" fmla="*/ 51418 w 412750"/>
                <a:gd name="connsiteY24" fmla="*/ 331702 h 361950"/>
                <a:gd name="connsiteX25" fmla="*/ 51593 w 412750"/>
                <a:gd name="connsiteY25" fmla="*/ 314514 h 361950"/>
                <a:gd name="connsiteX26" fmla="*/ 43613 w 412750"/>
                <a:gd name="connsiteY26" fmla="*/ 294957 h 361950"/>
                <a:gd name="connsiteX27" fmla="*/ 51505 w 412750"/>
                <a:gd name="connsiteY27" fmla="*/ 289695 h 361950"/>
                <a:gd name="connsiteX28" fmla="*/ 50892 w 412750"/>
                <a:gd name="connsiteY28" fmla="*/ 267507 h 361950"/>
                <a:gd name="connsiteX29" fmla="*/ 34755 w 412750"/>
                <a:gd name="connsiteY29" fmla="*/ 240759 h 361950"/>
                <a:gd name="connsiteX30" fmla="*/ 22390 w 412750"/>
                <a:gd name="connsiteY30" fmla="*/ 216730 h 361950"/>
                <a:gd name="connsiteX31" fmla="*/ 22390 w 412750"/>
                <a:gd name="connsiteY31" fmla="*/ 216642 h 361950"/>
                <a:gd name="connsiteX32" fmla="*/ 4763 w 412750"/>
                <a:gd name="connsiteY32" fmla="*/ 180247 h 361950"/>
                <a:gd name="connsiteX33" fmla="*/ 16514 w 412750"/>
                <a:gd name="connsiteY33" fmla="*/ 166479 h 361950"/>
                <a:gd name="connsiteX34" fmla="*/ 26249 w 412750"/>
                <a:gd name="connsiteY34" fmla="*/ 174108 h 361950"/>
                <a:gd name="connsiteX35" fmla="*/ 30370 w 412750"/>
                <a:gd name="connsiteY35" fmla="*/ 186035 h 361950"/>
                <a:gd name="connsiteX36" fmla="*/ 41420 w 412750"/>
                <a:gd name="connsiteY36" fmla="*/ 188052 h 361950"/>
                <a:gd name="connsiteX37" fmla="*/ 56855 w 412750"/>
                <a:gd name="connsiteY37" fmla="*/ 193314 h 361950"/>
                <a:gd name="connsiteX38" fmla="*/ 70098 w 412750"/>
                <a:gd name="connsiteY38" fmla="*/ 191298 h 361950"/>
                <a:gd name="connsiteX39" fmla="*/ 92023 w 412750"/>
                <a:gd name="connsiteY39" fmla="*/ 177003 h 361950"/>
                <a:gd name="connsiteX40" fmla="*/ 92023 w 412750"/>
                <a:gd name="connsiteY40" fmla="*/ 75974 h 361950"/>
                <a:gd name="connsiteX41" fmla="*/ 98687 w 412750"/>
                <a:gd name="connsiteY41" fmla="*/ 80008 h 361950"/>
                <a:gd name="connsiteX42" fmla="*/ 113246 w 412750"/>
                <a:gd name="connsiteY42" fmla="*/ 105704 h 361950"/>
                <a:gd name="connsiteX43" fmla="*/ 110965 w 412750"/>
                <a:gd name="connsiteY43" fmla="*/ 122278 h 361950"/>
                <a:gd name="connsiteX44" fmla="*/ 116490 w 412750"/>
                <a:gd name="connsiteY44" fmla="*/ 131925 h 361950"/>
                <a:gd name="connsiteX45" fmla="*/ 134118 w 412750"/>
                <a:gd name="connsiteY45" fmla="*/ 129119 h 361950"/>
                <a:gd name="connsiteX46" fmla="*/ 146395 w 412750"/>
                <a:gd name="connsiteY46" fmla="*/ 116929 h 361950"/>
                <a:gd name="connsiteX47" fmla="*/ 158059 w 412750"/>
                <a:gd name="connsiteY47" fmla="*/ 108773 h 361950"/>
                <a:gd name="connsiteX48" fmla="*/ 164111 w 412750"/>
                <a:gd name="connsiteY48" fmla="*/ 95794 h 361950"/>
                <a:gd name="connsiteX49" fmla="*/ 176125 w 412750"/>
                <a:gd name="connsiteY49" fmla="*/ 89479 h 361950"/>
                <a:gd name="connsiteX50" fmla="*/ 186474 w 412750"/>
                <a:gd name="connsiteY50" fmla="*/ 92812 h 361950"/>
                <a:gd name="connsiteX51" fmla="*/ 198226 w 412750"/>
                <a:gd name="connsiteY51" fmla="*/ 100441 h 361950"/>
                <a:gd name="connsiteX52" fmla="*/ 218220 w 412750"/>
                <a:gd name="connsiteY52" fmla="*/ 101757 h 361950"/>
                <a:gd name="connsiteX53" fmla="*/ 233919 w 412750"/>
                <a:gd name="connsiteY53" fmla="*/ 95443 h 361950"/>
                <a:gd name="connsiteX54" fmla="*/ 236374 w 412750"/>
                <a:gd name="connsiteY54" fmla="*/ 87024 h 361950"/>
                <a:gd name="connsiteX55" fmla="*/ 240671 w 412750"/>
                <a:gd name="connsiteY55" fmla="*/ 74132 h 361950"/>
                <a:gd name="connsiteX56" fmla="*/ 254089 w 412750"/>
                <a:gd name="connsiteY56" fmla="*/ 71939 h 361950"/>
                <a:gd name="connsiteX57" fmla="*/ 261456 w 412750"/>
                <a:gd name="connsiteY57" fmla="*/ 61854 h 361950"/>
                <a:gd name="connsiteX58" fmla="*/ 269612 w 412750"/>
                <a:gd name="connsiteY58" fmla="*/ 44051 h 361950"/>
                <a:gd name="connsiteX59" fmla="*/ 291712 w 412750"/>
                <a:gd name="connsiteY59" fmla="*/ 24231 h 361950"/>
                <a:gd name="connsiteX60" fmla="*/ 326529 w 412750"/>
                <a:gd name="connsiteY60" fmla="*/ 4763 h 361950"/>
                <a:gd name="connsiteX61" fmla="*/ 336526 w 412750"/>
                <a:gd name="connsiteY61" fmla="*/ 5025 h 361950"/>
                <a:gd name="connsiteX62" fmla="*/ 348453 w 412750"/>
                <a:gd name="connsiteY62" fmla="*/ 9498 h 361950"/>
                <a:gd name="connsiteX63" fmla="*/ 356697 w 412750"/>
                <a:gd name="connsiteY63" fmla="*/ 6341 h 361950"/>
                <a:gd name="connsiteX64" fmla="*/ 369764 w 412750"/>
                <a:gd name="connsiteY64" fmla="*/ 8972 h 361950"/>
                <a:gd name="connsiteX65" fmla="*/ 381515 w 412750"/>
                <a:gd name="connsiteY65" fmla="*/ 46332 h 361950"/>
                <a:gd name="connsiteX66" fmla="*/ 387918 w 412750"/>
                <a:gd name="connsiteY66" fmla="*/ 65362 h 361950"/>
                <a:gd name="connsiteX67" fmla="*/ 383533 w 412750"/>
                <a:gd name="connsiteY67" fmla="*/ 95443 h 361950"/>
                <a:gd name="connsiteX68" fmla="*/ 385637 w 412750"/>
                <a:gd name="connsiteY68" fmla="*/ 105177 h 361950"/>
                <a:gd name="connsiteX69" fmla="*/ 373184 w 412750"/>
                <a:gd name="connsiteY69" fmla="*/ 100179 h 361950"/>
                <a:gd name="connsiteX70" fmla="*/ 366081 w 412750"/>
                <a:gd name="connsiteY70" fmla="*/ 102108 h 361950"/>
                <a:gd name="connsiteX71" fmla="*/ 363800 w 412750"/>
                <a:gd name="connsiteY71" fmla="*/ 110001 h 361950"/>
                <a:gd name="connsiteX72" fmla="*/ 357047 w 412750"/>
                <a:gd name="connsiteY72" fmla="*/ 120261 h 361950"/>
                <a:gd name="connsiteX73" fmla="*/ 357311 w 412750"/>
                <a:gd name="connsiteY73" fmla="*/ 129733 h 361950"/>
                <a:gd name="connsiteX74" fmla="*/ 371956 w 412750"/>
                <a:gd name="connsiteY74" fmla="*/ 144642 h 361950"/>
                <a:gd name="connsiteX75" fmla="*/ 386339 w 412750"/>
                <a:gd name="connsiteY75" fmla="*/ 141660 h 361950"/>
                <a:gd name="connsiteX76" fmla="*/ 391337 w 412750"/>
                <a:gd name="connsiteY76" fmla="*/ 129470 h 361950"/>
                <a:gd name="connsiteX77" fmla="*/ 410017 w 412750"/>
                <a:gd name="connsiteY77" fmla="*/ 129733 h 361950"/>
                <a:gd name="connsiteX78" fmla="*/ 403879 w 412750"/>
                <a:gd name="connsiteY78" fmla="*/ 149728 h 361950"/>
                <a:gd name="connsiteX79" fmla="*/ 400985 w 412750"/>
                <a:gd name="connsiteY79" fmla="*/ 172705 h 361950"/>
                <a:gd name="connsiteX80" fmla="*/ 394583 w 412750"/>
                <a:gd name="connsiteY80" fmla="*/ 185246 h 361950"/>
                <a:gd name="connsiteX81" fmla="*/ 377920 w 412750"/>
                <a:gd name="connsiteY81" fmla="*/ 199453 h 361950"/>
                <a:gd name="connsiteX82" fmla="*/ 315391 w 412750"/>
                <a:gd name="connsiteY82" fmla="*/ 191034 h 361950"/>
                <a:gd name="connsiteX83" fmla="*/ 304692 w 412750"/>
                <a:gd name="connsiteY83" fmla="*/ 182440 h 361950"/>
                <a:gd name="connsiteX84" fmla="*/ 293203 w 412750"/>
                <a:gd name="connsiteY84" fmla="*/ 188140 h 361950"/>
                <a:gd name="connsiteX85" fmla="*/ 279873 w 412750"/>
                <a:gd name="connsiteY85" fmla="*/ 199102 h 361950"/>
                <a:gd name="connsiteX86" fmla="*/ 266718 w 412750"/>
                <a:gd name="connsiteY86" fmla="*/ 216905 h 361950"/>
                <a:gd name="connsiteX87" fmla="*/ 285135 w 412750"/>
                <a:gd name="connsiteY87" fmla="*/ 238654 h 361950"/>
                <a:gd name="connsiteX88" fmla="*/ 293904 w 412750"/>
                <a:gd name="connsiteY88" fmla="*/ 235848 h 361950"/>
                <a:gd name="connsiteX89" fmla="*/ 298465 w 412750"/>
                <a:gd name="connsiteY89" fmla="*/ 226815 h 361950"/>
                <a:gd name="connsiteX90" fmla="*/ 312146 w 412750"/>
                <a:gd name="connsiteY90" fmla="*/ 222430 h 361950"/>
                <a:gd name="connsiteX91" fmla="*/ 316355 w 412750"/>
                <a:gd name="connsiteY91" fmla="*/ 213222 h 361950"/>
                <a:gd name="connsiteX92" fmla="*/ 323897 w 412750"/>
                <a:gd name="connsiteY92" fmla="*/ 199541 h 361950"/>
                <a:gd name="connsiteX93" fmla="*/ 315391 w 412750"/>
                <a:gd name="connsiteY93" fmla="*/ 19103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12750" h="361950">
                  <a:moveTo>
                    <a:pt x="377920" y="199453"/>
                  </a:moveTo>
                  <a:lnTo>
                    <a:pt x="373096" y="203487"/>
                  </a:lnTo>
                  <a:lnTo>
                    <a:pt x="362660" y="217782"/>
                  </a:lnTo>
                  <a:lnTo>
                    <a:pt x="355820" y="232340"/>
                  </a:lnTo>
                  <a:lnTo>
                    <a:pt x="341876" y="252774"/>
                  </a:lnTo>
                  <a:lnTo>
                    <a:pt x="314075" y="282416"/>
                  </a:lnTo>
                  <a:lnTo>
                    <a:pt x="296711" y="299781"/>
                  </a:lnTo>
                  <a:lnTo>
                    <a:pt x="278119" y="313023"/>
                  </a:lnTo>
                  <a:lnTo>
                    <a:pt x="252423" y="324424"/>
                  </a:lnTo>
                  <a:lnTo>
                    <a:pt x="239882" y="325915"/>
                  </a:lnTo>
                  <a:lnTo>
                    <a:pt x="236725" y="334070"/>
                  </a:lnTo>
                  <a:lnTo>
                    <a:pt x="221816" y="329686"/>
                  </a:lnTo>
                  <a:lnTo>
                    <a:pt x="209626" y="335298"/>
                  </a:lnTo>
                  <a:lnTo>
                    <a:pt x="182966" y="329598"/>
                  </a:lnTo>
                  <a:lnTo>
                    <a:pt x="168057" y="333194"/>
                  </a:lnTo>
                  <a:lnTo>
                    <a:pt x="157884" y="331615"/>
                  </a:lnTo>
                  <a:lnTo>
                    <a:pt x="132539" y="343279"/>
                  </a:lnTo>
                  <a:lnTo>
                    <a:pt x="111579" y="348015"/>
                  </a:lnTo>
                  <a:lnTo>
                    <a:pt x="96408" y="359240"/>
                  </a:lnTo>
                  <a:lnTo>
                    <a:pt x="85182" y="359942"/>
                  </a:lnTo>
                  <a:lnTo>
                    <a:pt x="74746" y="349330"/>
                  </a:lnTo>
                  <a:lnTo>
                    <a:pt x="66414" y="348804"/>
                  </a:lnTo>
                  <a:lnTo>
                    <a:pt x="55803" y="335561"/>
                  </a:lnTo>
                  <a:lnTo>
                    <a:pt x="54663" y="339683"/>
                  </a:lnTo>
                  <a:lnTo>
                    <a:pt x="51418" y="331702"/>
                  </a:lnTo>
                  <a:lnTo>
                    <a:pt x="51593" y="314514"/>
                  </a:lnTo>
                  <a:lnTo>
                    <a:pt x="43613" y="294957"/>
                  </a:lnTo>
                  <a:lnTo>
                    <a:pt x="51505" y="289695"/>
                  </a:lnTo>
                  <a:lnTo>
                    <a:pt x="50892" y="267507"/>
                  </a:lnTo>
                  <a:lnTo>
                    <a:pt x="34755" y="240759"/>
                  </a:lnTo>
                  <a:lnTo>
                    <a:pt x="22390" y="216730"/>
                  </a:lnTo>
                  <a:lnTo>
                    <a:pt x="22390" y="216642"/>
                  </a:lnTo>
                  <a:lnTo>
                    <a:pt x="4763" y="180247"/>
                  </a:lnTo>
                  <a:lnTo>
                    <a:pt x="16514" y="166479"/>
                  </a:lnTo>
                  <a:lnTo>
                    <a:pt x="26249" y="174108"/>
                  </a:lnTo>
                  <a:lnTo>
                    <a:pt x="30370" y="186035"/>
                  </a:lnTo>
                  <a:lnTo>
                    <a:pt x="41420" y="188052"/>
                  </a:lnTo>
                  <a:lnTo>
                    <a:pt x="56855" y="193314"/>
                  </a:lnTo>
                  <a:lnTo>
                    <a:pt x="70098" y="191298"/>
                  </a:lnTo>
                  <a:lnTo>
                    <a:pt x="92023" y="177003"/>
                  </a:lnTo>
                  <a:lnTo>
                    <a:pt x="92023" y="75974"/>
                  </a:lnTo>
                  <a:lnTo>
                    <a:pt x="98687" y="80008"/>
                  </a:lnTo>
                  <a:lnTo>
                    <a:pt x="113246" y="105704"/>
                  </a:lnTo>
                  <a:lnTo>
                    <a:pt x="110965" y="122278"/>
                  </a:lnTo>
                  <a:lnTo>
                    <a:pt x="116490" y="131925"/>
                  </a:lnTo>
                  <a:lnTo>
                    <a:pt x="134118" y="129119"/>
                  </a:lnTo>
                  <a:lnTo>
                    <a:pt x="146395" y="116929"/>
                  </a:lnTo>
                  <a:lnTo>
                    <a:pt x="158059" y="108773"/>
                  </a:lnTo>
                  <a:lnTo>
                    <a:pt x="164111" y="95794"/>
                  </a:lnTo>
                  <a:lnTo>
                    <a:pt x="176125" y="89479"/>
                  </a:lnTo>
                  <a:lnTo>
                    <a:pt x="186474" y="92812"/>
                  </a:lnTo>
                  <a:lnTo>
                    <a:pt x="198226" y="100441"/>
                  </a:lnTo>
                  <a:lnTo>
                    <a:pt x="218220" y="101757"/>
                  </a:lnTo>
                  <a:lnTo>
                    <a:pt x="233919" y="95443"/>
                  </a:lnTo>
                  <a:lnTo>
                    <a:pt x="236374" y="87024"/>
                  </a:lnTo>
                  <a:lnTo>
                    <a:pt x="240671" y="74132"/>
                  </a:lnTo>
                  <a:lnTo>
                    <a:pt x="254089" y="71939"/>
                  </a:lnTo>
                  <a:lnTo>
                    <a:pt x="261456" y="61854"/>
                  </a:lnTo>
                  <a:lnTo>
                    <a:pt x="269612" y="44051"/>
                  </a:lnTo>
                  <a:lnTo>
                    <a:pt x="291712" y="24231"/>
                  </a:lnTo>
                  <a:lnTo>
                    <a:pt x="326529" y="4763"/>
                  </a:lnTo>
                  <a:lnTo>
                    <a:pt x="336526" y="5025"/>
                  </a:lnTo>
                  <a:lnTo>
                    <a:pt x="348453" y="9498"/>
                  </a:lnTo>
                  <a:lnTo>
                    <a:pt x="356697" y="6341"/>
                  </a:lnTo>
                  <a:lnTo>
                    <a:pt x="369764" y="8972"/>
                  </a:lnTo>
                  <a:lnTo>
                    <a:pt x="381515" y="46332"/>
                  </a:lnTo>
                  <a:lnTo>
                    <a:pt x="387918" y="65362"/>
                  </a:lnTo>
                  <a:lnTo>
                    <a:pt x="383533" y="95443"/>
                  </a:lnTo>
                  <a:lnTo>
                    <a:pt x="385637" y="105177"/>
                  </a:lnTo>
                  <a:lnTo>
                    <a:pt x="373184" y="100179"/>
                  </a:lnTo>
                  <a:lnTo>
                    <a:pt x="366081" y="102108"/>
                  </a:lnTo>
                  <a:lnTo>
                    <a:pt x="363800" y="110001"/>
                  </a:lnTo>
                  <a:lnTo>
                    <a:pt x="357047" y="120261"/>
                  </a:lnTo>
                  <a:lnTo>
                    <a:pt x="357311" y="129733"/>
                  </a:lnTo>
                  <a:lnTo>
                    <a:pt x="371956" y="144642"/>
                  </a:lnTo>
                  <a:lnTo>
                    <a:pt x="386339" y="141660"/>
                  </a:lnTo>
                  <a:lnTo>
                    <a:pt x="391337" y="129470"/>
                  </a:lnTo>
                  <a:lnTo>
                    <a:pt x="410017" y="129733"/>
                  </a:lnTo>
                  <a:lnTo>
                    <a:pt x="403879" y="149728"/>
                  </a:lnTo>
                  <a:lnTo>
                    <a:pt x="400985" y="172705"/>
                  </a:lnTo>
                  <a:lnTo>
                    <a:pt x="394583" y="185246"/>
                  </a:lnTo>
                  <a:lnTo>
                    <a:pt x="377920" y="199453"/>
                  </a:lnTo>
                  <a:close/>
                  <a:moveTo>
                    <a:pt x="315391" y="191034"/>
                  </a:moveTo>
                  <a:lnTo>
                    <a:pt x="304692" y="182440"/>
                  </a:lnTo>
                  <a:lnTo>
                    <a:pt x="293203" y="188140"/>
                  </a:lnTo>
                  <a:lnTo>
                    <a:pt x="279873" y="199102"/>
                  </a:lnTo>
                  <a:lnTo>
                    <a:pt x="266718" y="216905"/>
                  </a:lnTo>
                  <a:lnTo>
                    <a:pt x="285135" y="238654"/>
                  </a:lnTo>
                  <a:lnTo>
                    <a:pt x="293904" y="235848"/>
                  </a:lnTo>
                  <a:lnTo>
                    <a:pt x="298465" y="226815"/>
                  </a:lnTo>
                  <a:lnTo>
                    <a:pt x="312146" y="222430"/>
                  </a:lnTo>
                  <a:lnTo>
                    <a:pt x="316355" y="213222"/>
                  </a:lnTo>
                  <a:lnTo>
                    <a:pt x="323897" y="199541"/>
                  </a:lnTo>
                  <a:lnTo>
                    <a:pt x="315391" y="19103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5" name="Freeform: Shape 1673">
              <a:extLst>
                <a:ext uri="{FF2B5EF4-FFF2-40B4-BE49-F238E27FC236}">
                  <a16:creationId xmlns:a16="http://schemas.microsoft.com/office/drawing/2014/main" id="{A75313B7-725E-384E-9DEC-3535BAC97D90}"/>
                </a:ext>
              </a:extLst>
            </p:cNvPr>
            <p:cNvSpPr/>
            <p:nvPr/>
          </p:nvSpPr>
          <p:spPr>
            <a:xfrm>
              <a:off x="8196203" y="5041943"/>
              <a:ext cx="238030" cy="201808"/>
            </a:xfrm>
            <a:custGeom>
              <a:avLst/>
              <a:gdLst>
                <a:gd name="connsiteX0" fmla="*/ 272155 w 292100"/>
                <a:gd name="connsiteY0" fmla="*/ 29318 h 247650"/>
                <a:gd name="connsiteX1" fmla="*/ 283732 w 292100"/>
                <a:gd name="connsiteY1" fmla="*/ 40368 h 247650"/>
                <a:gd name="connsiteX2" fmla="*/ 289958 w 292100"/>
                <a:gd name="connsiteY2" fmla="*/ 61416 h 247650"/>
                <a:gd name="connsiteX3" fmla="*/ 285749 w 292100"/>
                <a:gd name="connsiteY3" fmla="*/ 68169 h 247650"/>
                <a:gd name="connsiteX4" fmla="*/ 280837 w 292100"/>
                <a:gd name="connsiteY4" fmla="*/ 88339 h 247650"/>
                <a:gd name="connsiteX5" fmla="*/ 285573 w 292100"/>
                <a:gd name="connsiteY5" fmla="*/ 109036 h 247650"/>
                <a:gd name="connsiteX6" fmla="*/ 277856 w 292100"/>
                <a:gd name="connsiteY6" fmla="*/ 117718 h 247650"/>
                <a:gd name="connsiteX7" fmla="*/ 270401 w 292100"/>
                <a:gd name="connsiteY7" fmla="*/ 141046 h 247650"/>
                <a:gd name="connsiteX8" fmla="*/ 283293 w 292100"/>
                <a:gd name="connsiteY8" fmla="*/ 147536 h 247650"/>
                <a:gd name="connsiteX9" fmla="*/ 208662 w 292100"/>
                <a:gd name="connsiteY9" fmla="*/ 168408 h 247650"/>
                <a:gd name="connsiteX10" fmla="*/ 211030 w 292100"/>
                <a:gd name="connsiteY10" fmla="*/ 186386 h 247650"/>
                <a:gd name="connsiteX11" fmla="*/ 192350 w 292100"/>
                <a:gd name="connsiteY11" fmla="*/ 189894 h 247650"/>
                <a:gd name="connsiteX12" fmla="*/ 178406 w 292100"/>
                <a:gd name="connsiteY12" fmla="*/ 199980 h 247650"/>
                <a:gd name="connsiteX13" fmla="*/ 175424 w 292100"/>
                <a:gd name="connsiteY13" fmla="*/ 208837 h 247650"/>
                <a:gd name="connsiteX14" fmla="*/ 166566 w 292100"/>
                <a:gd name="connsiteY14" fmla="*/ 210766 h 247650"/>
                <a:gd name="connsiteX15" fmla="*/ 145168 w 292100"/>
                <a:gd name="connsiteY15" fmla="*/ 231814 h 247650"/>
                <a:gd name="connsiteX16" fmla="*/ 131575 w 292100"/>
                <a:gd name="connsiteY16" fmla="*/ 248389 h 247650"/>
                <a:gd name="connsiteX17" fmla="*/ 123243 w 292100"/>
                <a:gd name="connsiteY17" fmla="*/ 249003 h 247650"/>
                <a:gd name="connsiteX18" fmla="*/ 115262 w 292100"/>
                <a:gd name="connsiteY18" fmla="*/ 246021 h 247650"/>
                <a:gd name="connsiteX19" fmla="*/ 87813 w 292100"/>
                <a:gd name="connsiteY19" fmla="*/ 243215 h 247650"/>
                <a:gd name="connsiteX20" fmla="*/ 83428 w 292100"/>
                <a:gd name="connsiteY20" fmla="*/ 241286 h 247650"/>
                <a:gd name="connsiteX21" fmla="*/ 83165 w 292100"/>
                <a:gd name="connsiteY21" fmla="*/ 239181 h 247650"/>
                <a:gd name="connsiteX22" fmla="*/ 73518 w 292100"/>
                <a:gd name="connsiteY22" fmla="*/ 233392 h 247650"/>
                <a:gd name="connsiteX23" fmla="*/ 57557 w 292100"/>
                <a:gd name="connsiteY23" fmla="*/ 231902 h 247650"/>
                <a:gd name="connsiteX24" fmla="*/ 37387 w 292100"/>
                <a:gd name="connsiteY24" fmla="*/ 237777 h 247650"/>
                <a:gd name="connsiteX25" fmla="*/ 21338 w 292100"/>
                <a:gd name="connsiteY25" fmla="*/ 221816 h 247650"/>
                <a:gd name="connsiteX26" fmla="*/ 4763 w 292100"/>
                <a:gd name="connsiteY26" fmla="*/ 200944 h 247650"/>
                <a:gd name="connsiteX27" fmla="*/ 5903 w 292100"/>
                <a:gd name="connsiteY27" fmla="*/ 120612 h 247650"/>
                <a:gd name="connsiteX28" fmla="*/ 57119 w 292100"/>
                <a:gd name="connsiteY28" fmla="*/ 120963 h 247650"/>
                <a:gd name="connsiteX29" fmla="*/ 55014 w 292100"/>
                <a:gd name="connsiteY29" fmla="*/ 112281 h 247650"/>
                <a:gd name="connsiteX30" fmla="*/ 58697 w 292100"/>
                <a:gd name="connsiteY30" fmla="*/ 102897 h 247650"/>
                <a:gd name="connsiteX31" fmla="*/ 54400 w 292100"/>
                <a:gd name="connsiteY31" fmla="*/ 91233 h 247650"/>
                <a:gd name="connsiteX32" fmla="*/ 57206 w 292100"/>
                <a:gd name="connsiteY32" fmla="*/ 79131 h 247650"/>
                <a:gd name="connsiteX33" fmla="*/ 54575 w 292100"/>
                <a:gd name="connsiteY33" fmla="*/ 71413 h 247650"/>
                <a:gd name="connsiteX34" fmla="*/ 63082 w 292100"/>
                <a:gd name="connsiteY34" fmla="*/ 72027 h 247650"/>
                <a:gd name="connsiteX35" fmla="*/ 64485 w 292100"/>
                <a:gd name="connsiteY35" fmla="*/ 79745 h 247650"/>
                <a:gd name="connsiteX36" fmla="*/ 75974 w 292100"/>
                <a:gd name="connsiteY36" fmla="*/ 79131 h 247650"/>
                <a:gd name="connsiteX37" fmla="*/ 91584 w 292100"/>
                <a:gd name="connsiteY37" fmla="*/ 81411 h 247650"/>
                <a:gd name="connsiteX38" fmla="*/ 99828 w 292100"/>
                <a:gd name="connsiteY38" fmla="*/ 92724 h 247650"/>
                <a:gd name="connsiteX39" fmla="*/ 119472 w 292100"/>
                <a:gd name="connsiteY39" fmla="*/ 96232 h 247650"/>
                <a:gd name="connsiteX40" fmla="*/ 134556 w 292100"/>
                <a:gd name="connsiteY40" fmla="*/ 88339 h 247650"/>
                <a:gd name="connsiteX41" fmla="*/ 140081 w 292100"/>
                <a:gd name="connsiteY41" fmla="*/ 101406 h 247650"/>
                <a:gd name="connsiteX42" fmla="*/ 158937 w 292100"/>
                <a:gd name="connsiteY42" fmla="*/ 104914 h 247650"/>
                <a:gd name="connsiteX43" fmla="*/ 167969 w 292100"/>
                <a:gd name="connsiteY43" fmla="*/ 115613 h 247650"/>
                <a:gd name="connsiteX44" fmla="*/ 178055 w 292100"/>
                <a:gd name="connsiteY44" fmla="*/ 129382 h 247650"/>
                <a:gd name="connsiteX45" fmla="*/ 196910 w 292100"/>
                <a:gd name="connsiteY45" fmla="*/ 129645 h 247650"/>
                <a:gd name="connsiteX46" fmla="*/ 194805 w 292100"/>
                <a:gd name="connsiteY46" fmla="*/ 102634 h 247650"/>
                <a:gd name="connsiteX47" fmla="*/ 188053 w 292100"/>
                <a:gd name="connsiteY47" fmla="*/ 107107 h 247650"/>
                <a:gd name="connsiteX48" fmla="*/ 170864 w 292100"/>
                <a:gd name="connsiteY48" fmla="*/ 97460 h 247650"/>
                <a:gd name="connsiteX49" fmla="*/ 164198 w 292100"/>
                <a:gd name="connsiteY49" fmla="*/ 92987 h 247650"/>
                <a:gd name="connsiteX50" fmla="*/ 167268 w 292100"/>
                <a:gd name="connsiteY50" fmla="*/ 67993 h 247650"/>
                <a:gd name="connsiteX51" fmla="*/ 171653 w 292100"/>
                <a:gd name="connsiteY51" fmla="*/ 38614 h 247650"/>
                <a:gd name="connsiteX52" fmla="*/ 166128 w 292100"/>
                <a:gd name="connsiteY52" fmla="*/ 27652 h 247650"/>
                <a:gd name="connsiteX53" fmla="*/ 173144 w 292100"/>
                <a:gd name="connsiteY53" fmla="*/ 11866 h 247650"/>
                <a:gd name="connsiteX54" fmla="*/ 179721 w 292100"/>
                <a:gd name="connsiteY54" fmla="*/ 8972 h 247650"/>
                <a:gd name="connsiteX55" fmla="*/ 212784 w 292100"/>
                <a:gd name="connsiteY55" fmla="*/ 4763 h 247650"/>
                <a:gd name="connsiteX56" fmla="*/ 222430 w 292100"/>
                <a:gd name="connsiteY56" fmla="*/ 7306 h 247650"/>
                <a:gd name="connsiteX57" fmla="*/ 232691 w 292100"/>
                <a:gd name="connsiteY57" fmla="*/ 13532 h 247650"/>
                <a:gd name="connsiteX58" fmla="*/ 242513 w 292100"/>
                <a:gd name="connsiteY58" fmla="*/ 17742 h 247650"/>
                <a:gd name="connsiteX59" fmla="*/ 258124 w 292100"/>
                <a:gd name="connsiteY59" fmla="*/ 2186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2100" h="247650">
                  <a:moveTo>
                    <a:pt x="272155" y="29318"/>
                  </a:moveTo>
                  <a:lnTo>
                    <a:pt x="283732" y="40368"/>
                  </a:lnTo>
                  <a:lnTo>
                    <a:pt x="289958" y="61416"/>
                  </a:lnTo>
                  <a:lnTo>
                    <a:pt x="285749" y="68169"/>
                  </a:lnTo>
                  <a:lnTo>
                    <a:pt x="280837" y="88339"/>
                  </a:lnTo>
                  <a:lnTo>
                    <a:pt x="285573" y="109036"/>
                  </a:lnTo>
                  <a:lnTo>
                    <a:pt x="277856" y="117718"/>
                  </a:lnTo>
                  <a:lnTo>
                    <a:pt x="270401" y="141046"/>
                  </a:lnTo>
                  <a:lnTo>
                    <a:pt x="283293" y="147536"/>
                  </a:lnTo>
                  <a:lnTo>
                    <a:pt x="208662" y="168408"/>
                  </a:lnTo>
                  <a:lnTo>
                    <a:pt x="211030" y="186386"/>
                  </a:lnTo>
                  <a:lnTo>
                    <a:pt x="192350" y="189894"/>
                  </a:lnTo>
                  <a:lnTo>
                    <a:pt x="178406" y="199980"/>
                  </a:lnTo>
                  <a:lnTo>
                    <a:pt x="175424" y="208837"/>
                  </a:lnTo>
                  <a:lnTo>
                    <a:pt x="166566" y="210766"/>
                  </a:lnTo>
                  <a:lnTo>
                    <a:pt x="145168" y="231814"/>
                  </a:lnTo>
                  <a:lnTo>
                    <a:pt x="131575" y="248389"/>
                  </a:lnTo>
                  <a:lnTo>
                    <a:pt x="123243" y="249003"/>
                  </a:lnTo>
                  <a:lnTo>
                    <a:pt x="115262" y="246021"/>
                  </a:lnTo>
                  <a:lnTo>
                    <a:pt x="87813" y="243215"/>
                  </a:lnTo>
                  <a:lnTo>
                    <a:pt x="83428" y="241286"/>
                  </a:lnTo>
                  <a:lnTo>
                    <a:pt x="83165" y="239181"/>
                  </a:lnTo>
                  <a:lnTo>
                    <a:pt x="73518" y="233392"/>
                  </a:lnTo>
                  <a:lnTo>
                    <a:pt x="57557" y="231902"/>
                  </a:lnTo>
                  <a:lnTo>
                    <a:pt x="37387" y="237777"/>
                  </a:lnTo>
                  <a:lnTo>
                    <a:pt x="21338" y="221816"/>
                  </a:lnTo>
                  <a:lnTo>
                    <a:pt x="4763" y="200944"/>
                  </a:lnTo>
                  <a:lnTo>
                    <a:pt x="5903" y="120612"/>
                  </a:lnTo>
                  <a:lnTo>
                    <a:pt x="57119" y="120963"/>
                  </a:lnTo>
                  <a:lnTo>
                    <a:pt x="55014" y="112281"/>
                  </a:lnTo>
                  <a:lnTo>
                    <a:pt x="58697" y="102897"/>
                  </a:lnTo>
                  <a:lnTo>
                    <a:pt x="54400" y="91233"/>
                  </a:lnTo>
                  <a:lnTo>
                    <a:pt x="57206" y="79131"/>
                  </a:lnTo>
                  <a:lnTo>
                    <a:pt x="54575" y="71413"/>
                  </a:lnTo>
                  <a:lnTo>
                    <a:pt x="63082" y="72027"/>
                  </a:lnTo>
                  <a:lnTo>
                    <a:pt x="64485" y="79745"/>
                  </a:lnTo>
                  <a:lnTo>
                    <a:pt x="75974" y="79131"/>
                  </a:lnTo>
                  <a:lnTo>
                    <a:pt x="91584" y="81411"/>
                  </a:lnTo>
                  <a:lnTo>
                    <a:pt x="99828" y="92724"/>
                  </a:lnTo>
                  <a:lnTo>
                    <a:pt x="119472" y="96232"/>
                  </a:lnTo>
                  <a:lnTo>
                    <a:pt x="134556" y="88339"/>
                  </a:lnTo>
                  <a:lnTo>
                    <a:pt x="140081" y="101406"/>
                  </a:lnTo>
                  <a:lnTo>
                    <a:pt x="158937" y="104914"/>
                  </a:lnTo>
                  <a:lnTo>
                    <a:pt x="167969" y="115613"/>
                  </a:lnTo>
                  <a:lnTo>
                    <a:pt x="178055" y="129382"/>
                  </a:lnTo>
                  <a:lnTo>
                    <a:pt x="196910" y="129645"/>
                  </a:lnTo>
                  <a:lnTo>
                    <a:pt x="194805" y="102634"/>
                  </a:lnTo>
                  <a:lnTo>
                    <a:pt x="188053" y="107107"/>
                  </a:lnTo>
                  <a:lnTo>
                    <a:pt x="170864" y="97460"/>
                  </a:lnTo>
                  <a:lnTo>
                    <a:pt x="164198" y="92987"/>
                  </a:lnTo>
                  <a:lnTo>
                    <a:pt x="167268" y="67993"/>
                  </a:lnTo>
                  <a:lnTo>
                    <a:pt x="171653" y="38614"/>
                  </a:lnTo>
                  <a:lnTo>
                    <a:pt x="166128" y="27652"/>
                  </a:lnTo>
                  <a:lnTo>
                    <a:pt x="173144" y="11866"/>
                  </a:lnTo>
                  <a:lnTo>
                    <a:pt x="179721" y="8972"/>
                  </a:lnTo>
                  <a:lnTo>
                    <a:pt x="212784" y="4763"/>
                  </a:lnTo>
                  <a:lnTo>
                    <a:pt x="222430" y="7306"/>
                  </a:lnTo>
                  <a:lnTo>
                    <a:pt x="232691" y="13532"/>
                  </a:lnTo>
                  <a:lnTo>
                    <a:pt x="242513" y="17742"/>
                  </a:lnTo>
                  <a:lnTo>
                    <a:pt x="258124" y="2186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6" name="Freeform: Shape 1674">
              <a:extLst>
                <a:ext uri="{FF2B5EF4-FFF2-40B4-BE49-F238E27FC236}">
                  <a16:creationId xmlns:a16="http://schemas.microsoft.com/office/drawing/2014/main" id="{1935B622-20D0-E14E-88E3-A69F61A6FB2F}"/>
                </a:ext>
              </a:extLst>
            </p:cNvPr>
            <p:cNvSpPr/>
            <p:nvPr/>
          </p:nvSpPr>
          <p:spPr>
            <a:xfrm>
              <a:off x="8263881" y="5189947"/>
              <a:ext cx="155237" cy="150063"/>
            </a:xfrm>
            <a:custGeom>
              <a:avLst/>
              <a:gdLst>
                <a:gd name="connsiteX0" fmla="*/ 150517 w 190500"/>
                <a:gd name="connsiteY0" fmla="*/ 179107 h 184150"/>
                <a:gd name="connsiteX1" fmla="*/ 137450 w 190500"/>
                <a:gd name="connsiteY1" fmla="*/ 176476 h 184150"/>
                <a:gd name="connsiteX2" fmla="*/ 129119 w 190500"/>
                <a:gd name="connsiteY2" fmla="*/ 179633 h 184150"/>
                <a:gd name="connsiteX3" fmla="*/ 117279 w 190500"/>
                <a:gd name="connsiteY3" fmla="*/ 175161 h 184150"/>
                <a:gd name="connsiteX4" fmla="*/ 107282 w 190500"/>
                <a:gd name="connsiteY4" fmla="*/ 174898 h 184150"/>
                <a:gd name="connsiteX5" fmla="*/ 91584 w 190500"/>
                <a:gd name="connsiteY5" fmla="*/ 162971 h 184150"/>
                <a:gd name="connsiteX6" fmla="*/ 72553 w 190500"/>
                <a:gd name="connsiteY6" fmla="*/ 158937 h 184150"/>
                <a:gd name="connsiteX7" fmla="*/ 65362 w 190500"/>
                <a:gd name="connsiteY7" fmla="*/ 142274 h 184150"/>
                <a:gd name="connsiteX8" fmla="*/ 65274 w 190500"/>
                <a:gd name="connsiteY8" fmla="*/ 133066 h 184150"/>
                <a:gd name="connsiteX9" fmla="*/ 54750 w 190500"/>
                <a:gd name="connsiteY9" fmla="*/ 130259 h 184150"/>
                <a:gd name="connsiteX10" fmla="*/ 26950 w 190500"/>
                <a:gd name="connsiteY10" fmla="*/ 101757 h 184150"/>
                <a:gd name="connsiteX11" fmla="*/ 19145 w 190500"/>
                <a:gd name="connsiteY11" fmla="*/ 86760 h 184150"/>
                <a:gd name="connsiteX12" fmla="*/ 14234 w 190500"/>
                <a:gd name="connsiteY12" fmla="*/ 82200 h 184150"/>
                <a:gd name="connsiteX13" fmla="*/ 4763 w 190500"/>
                <a:gd name="connsiteY13" fmla="*/ 61591 h 184150"/>
                <a:gd name="connsiteX14" fmla="*/ 32212 w 190500"/>
                <a:gd name="connsiteY14" fmla="*/ 64397 h 184150"/>
                <a:gd name="connsiteX15" fmla="*/ 40193 w 190500"/>
                <a:gd name="connsiteY15" fmla="*/ 67379 h 184150"/>
                <a:gd name="connsiteX16" fmla="*/ 48524 w 190500"/>
                <a:gd name="connsiteY16" fmla="*/ 66765 h 184150"/>
                <a:gd name="connsiteX17" fmla="*/ 62117 w 190500"/>
                <a:gd name="connsiteY17" fmla="*/ 50190 h 184150"/>
                <a:gd name="connsiteX18" fmla="*/ 83516 w 190500"/>
                <a:gd name="connsiteY18" fmla="*/ 29143 h 184150"/>
                <a:gd name="connsiteX19" fmla="*/ 92373 w 190500"/>
                <a:gd name="connsiteY19" fmla="*/ 27213 h 184150"/>
                <a:gd name="connsiteX20" fmla="*/ 95355 w 190500"/>
                <a:gd name="connsiteY20" fmla="*/ 18356 h 184150"/>
                <a:gd name="connsiteX21" fmla="*/ 109299 w 190500"/>
                <a:gd name="connsiteY21" fmla="*/ 8270 h 184150"/>
                <a:gd name="connsiteX22" fmla="*/ 127979 w 190500"/>
                <a:gd name="connsiteY22" fmla="*/ 4763 h 184150"/>
                <a:gd name="connsiteX23" fmla="*/ 129557 w 190500"/>
                <a:gd name="connsiteY23" fmla="*/ 14234 h 184150"/>
                <a:gd name="connsiteX24" fmla="*/ 150079 w 190500"/>
                <a:gd name="connsiteY24" fmla="*/ 13708 h 184150"/>
                <a:gd name="connsiteX25" fmla="*/ 161480 w 190500"/>
                <a:gd name="connsiteY25" fmla="*/ 19057 h 184150"/>
                <a:gd name="connsiteX26" fmla="*/ 166741 w 190500"/>
                <a:gd name="connsiteY26" fmla="*/ 25372 h 184150"/>
                <a:gd name="connsiteX27" fmla="*/ 178493 w 190500"/>
                <a:gd name="connsiteY27" fmla="*/ 27213 h 184150"/>
                <a:gd name="connsiteX28" fmla="*/ 191209 w 190500"/>
                <a:gd name="connsiteY28" fmla="*/ 35457 h 184150"/>
                <a:gd name="connsiteX29" fmla="*/ 191297 w 190500"/>
                <a:gd name="connsiteY29" fmla="*/ 67818 h 184150"/>
                <a:gd name="connsiteX30" fmla="*/ 186474 w 190500"/>
                <a:gd name="connsiteY30" fmla="*/ 85708 h 184150"/>
                <a:gd name="connsiteX31" fmla="*/ 185421 w 190500"/>
                <a:gd name="connsiteY31" fmla="*/ 105002 h 184150"/>
                <a:gd name="connsiteX32" fmla="*/ 189368 w 190500"/>
                <a:gd name="connsiteY32" fmla="*/ 112719 h 184150"/>
                <a:gd name="connsiteX33" fmla="*/ 186649 w 190500"/>
                <a:gd name="connsiteY33" fmla="*/ 127979 h 184150"/>
                <a:gd name="connsiteX34" fmla="*/ 182878 w 190500"/>
                <a:gd name="connsiteY34" fmla="*/ 130347 h 184150"/>
                <a:gd name="connsiteX35" fmla="*/ 176388 w 190500"/>
                <a:gd name="connsiteY35" fmla="*/ 149202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184150">
                  <a:moveTo>
                    <a:pt x="150517" y="179107"/>
                  </a:moveTo>
                  <a:lnTo>
                    <a:pt x="137450" y="176476"/>
                  </a:lnTo>
                  <a:lnTo>
                    <a:pt x="129119" y="179633"/>
                  </a:lnTo>
                  <a:lnTo>
                    <a:pt x="117279" y="175161"/>
                  </a:lnTo>
                  <a:lnTo>
                    <a:pt x="107282" y="174898"/>
                  </a:lnTo>
                  <a:lnTo>
                    <a:pt x="91584" y="162971"/>
                  </a:lnTo>
                  <a:lnTo>
                    <a:pt x="72553" y="158937"/>
                  </a:lnTo>
                  <a:lnTo>
                    <a:pt x="65362" y="142274"/>
                  </a:lnTo>
                  <a:lnTo>
                    <a:pt x="65274" y="133066"/>
                  </a:lnTo>
                  <a:lnTo>
                    <a:pt x="54750" y="130259"/>
                  </a:lnTo>
                  <a:lnTo>
                    <a:pt x="26950" y="101757"/>
                  </a:lnTo>
                  <a:lnTo>
                    <a:pt x="19145" y="86760"/>
                  </a:lnTo>
                  <a:lnTo>
                    <a:pt x="14234" y="82200"/>
                  </a:lnTo>
                  <a:lnTo>
                    <a:pt x="4763" y="61591"/>
                  </a:lnTo>
                  <a:lnTo>
                    <a:pt x="32212" y="64397"/>
                  </a:lnTo>
                  <a:lnTo>
                    <a:pt x="40193" y="67379"/>
                  </a:lnTo>
                  <a:lnTo>
                    <a:pt x="48524" y="66765"/>
                  </a:lnTo>
                  <a:lnTo>
                    <a:pt x="62117" y="50190"/>
                  </a:lnTo>
                  <a:lnTo>
                    <a:pt x="83516" y="29143"/>
                  </a:lnTo>
                  <a:lnTo>
                    <a:pt x="92373" y="27213"/>
                  </a:lnTo>
                  <a:lnTo>
                    <a:pt x="95355" y="18356"/>
                  </a:lnTo>
                  <a:lnTo>
                    <a:pt x="109299" y="8270"/>
                  </a:lnTo>
                  <a:lnTo>
                    <a:pt x="127979" y="4763"/>
                  </a:lnTo>
                  <a:lnTo>
                    <a:pt x="129557" y="14234"/>
                  </a:lnTo>
                  <a:lnTo>
                    <a:pt x="150079" y="13708"/>
                  </a:lnTo>
                  <a:lnTo>
                    <a:pt x="161480" y="19057"/>
                  </a:lnTo>
                  <a:lnTo>
                    <a:pt x="166741" y="25372"/>
                  </a:lnTo>
                  <a:lnTo>
                    <a:pt x="178493" y="27213"/>
                  </a:lnTo>
                  <a:lnTo>
                    <a:pt x="191209" y="35457"/>
                  </a:lnTo>
                  <a:lnTo>
                    <a:pt x="191297" y="67818"/>
                  </a:lnTo>
                  <a:lnTo>
                    <a:pt x="186474" y="85708"/>
                  </a:lnTo>
                  <a:lnTo>
                    <a:pt x="185421" y="105002"/>
                  </a:lnTo>
                  <a:lnTo>
                    <a:pt x="189368" y="112719"/>
                  </a:lnTo>
                  <a:lnTo>
                    <a:pt x="186649" y="127979"/>
                  </a:lnTo>
                  <a:lnTo>
                    <a:pt x="182878" y="130347"/>
                  </a:lnTo>
                  <a:lnTo>
                    <a:pt x="176388" y="14920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7" name="Freeform: Shape 1675">
              <a:extLst>
                <a:ext uri="{FF2B5EF4-FFF2-40B4-BE49-F238E27FC236}">
                  <a16:creationId xmlns:a16="http://schemas.microsoft.com/office/drawing/2014/main" id="{6E5B321A-65C2-8C48-B167-224BAC151DDE}"/>
                </a:ext>
              </a:extLst>
            </p:cNvPr>
            <p:cNvSpPr/>
            <p:nvPr/>
          </p:nvSpPr>
          <p:spPr>
            <a:xfrm>
              <a:off x="8134958" y="3837544"/>
              <a:ext cx="87968" cy="113841"/>
            </a:xfrm>
            <a:custGeom>
              <a:avLst/>
              <a:gdLst>
                <a:gd name="connsiteX0" fmla="*/ 55014 w 107950"/>
                <a:gd name="connsiteY0" fmla="*/ 31247 h 139700"/>
                <a:gd name="connsiteX1" fmla="*/ 70010 w 107950"/>
                <a:gd name="connsiteY1" fmla="*/ 39491 h 139700"/>
                <a:gd name="connsiteX2" fmla="*/ 71940 w 107950"/>
                <a:gd name="connsiteY2" fmla="*/ 53786 h 139700"/>
                <a:gd name="connsiteX3" fmla="*/ 86235 w 107950"/>
                <a:gd name="connsiteY3" fmla="*/ 63783 h 139700"/>
                <a:gd name="connsiteX4" fmla="*/ 93952 w 107950"/>
                <a:gd name="connsiteY4" fmla="*/ 56066 h 139700"/>
                <a:gd name="connsiteX5" fmla="*/ 100091 w 107950"/>
                <a:gd name="connsiteY5" fmla="*/ 60363 h 139700"/>
                <a:gd name="connsiteX6" fmla="*/ 94391 w 107950"/>
                <a:gd name="connsiteY6" fmla="*/ 66151 h 139700"/>
                <a:gd name="connsiteX7" fmla="*/ 98863 w 107950"/>
                <a:gd name="connsiteY7" fmla="*/ 72115 h 139700"/>
                <a:gd name="connsiteX8" fmla="*/ 92812 w 107950"/>
                <a:gd name="connsiteY8" fmla="*/ 79832 h 139700"/>
                <a:gd name="connsiteX9" fmla="*/ 95005 w 107950"/>
                <a:gd name="connsiteY9" fmla="*/ 92285 h 139700"/>
                <a:gd name="connsiteX10" fmla="*/ 106932 w 107950"/>
                <a:gd name="connsiteY10" fmla="*/ 106843 h 139700"/>
                <a:gd name="connsiteX11" fmla="*/ 97548 w 107950"/>
                <a:gd name="connsiteY11" fmla="*/ 117280 h 139700"/>
                <a:gd name="connsiteX12" fmla="*/ 93426 w 107950"/>
                <a:gd name="connsiteY12" fmla="*/ 127891 h 139700"/>
                <a:gd name="connsiteX13" fmla="*/ 96144 w 107950"/>
                <a:gd name="connsiteY13" fmla="*/ 131838 h 139700"/>
                <a:gd name="connsiteX14" fmla="*/ 92023 w 107950"/>
                <a:gd name="connsiteY14" fmla="*/ 136573 h 139700"/>
                <a:gd name="connsiteX15" fmla="*/ 80710 w 107950"/>
                <a:gd name="connsiteY15" fmla="*/ 137100 h 139700"/>
                <a:gd name="connsiteX16" fmla="*/ 72291 w 107950"/>
                <a:gd name="connsiteY16" fmla="*/ 139029 h 139700"/>
                <a:gd name="connsiteX17" fmla="*/ 71501 w 107950"/>
                <a:gd name="connsiteY17" fmla="*/ 136573 h 139700"/>
                <a:gd name="connsiteX18" fmla="*/ 74395 w 107950"/>
                <a:gd name="connsiteY18" fmla="*/ 132627 h 139700"/>
                <a:gd name="connsiteX19" fmla="*/ 77202 w 107950"/>
                <a:gd name="connsiteY19" fmla="*/ 124471 h 139700"/>
                <a:gd name="connsiteX20" fmla="*/ 73693 w 107950"/>
                <a:gd name="connsiteY20" fmla="*/ 124646 h 139700"/>
                <a:gd name="connsiteX21" fmla="*/ 68870 w 107950"/>
                <a:gd name="connsiteY21" fmla="*/ 118508 h 139700"/>
                <a:gd name="connsiteX22" fmla="*/ 64836 w 107950"/>
                <a:gd name="connsiteY22" fmla="*/ 116929 h 139700"/>
                <a:gd name="connsiteX23" fmla="*/ 61679 w 107950"/>
                <a:gd name="connsiteY23" fmla="*/ 111579 h 139700"/>
                <a:gd name="connsiteX24" fmla="*/ 57031 w 107950"/>
                <a:gd name="connsiteY24" fmla="*/ 109475 h 139700"/>
                <a:gd name="connsiteX25" fmla="*/ 53523 w 107950"/>
                <a:gd name="connsiteY25" fmla="*/ 104739 h 139700"/>
                <a:gd name="connsiteX26" fmla="*/ 49138 w 107950"/>
                <a:gd name="connsiteY26" fmla="*/ 106668 h 139700"/>
                <a:gd name="connsiteX27" fmla="*/ 45718 w 107950"/>
                <a:gd name="connsiteY27" fmla="*/ 117718 h 139700"/>
                <a:gd name="connsiteX28" fmla="*/ 39842 w 107950"/>
                <a:gd name="connsiteY28" fmla="*/ 120174 h 139700"/>
                <a:gd name="connsiteX29" fmla="*/ 41859 w 107950"/>
                <a:gd name="connsiteY29" fmla="*/ 117280 h 139700"/>
                <a:gd name="connsiteX30" fmla="*/ 32476 w 107950"/>
                <a:gd name="connsiteY30" fmla="*/ 110352 h 139700"/>
                <a:gd name="connsiteX31" fmla="*/ 24407 w 107950"/>
                <a:gd name="connsiteY31" fmla="*/ 106756 h 139700"/>
                <a:gd name="connsiteX32" fmla="*/ 20811 w 107950"/>
                <a:gd name="connsiteY32" fmla="*/ 102020 h 139700"/>
                <a:gd name="connsiteX33" fmla="*/ 14322 w 107950"/>
                <a:gd name="connsiteY33" fmla="*/ 96232 h 139700"/>
                <a:gd name="connsiteX34" fmla="*/ 20110 w 107950"/>
                <a:gd name="connsiteY34" fmla="*/ 94741 h 139700"/>
                <a:gd name="connsiteX35" fmla="*/ 23706 w 107950"/>
                <a:gd name="connsiteY35" fmla="*/ 78780 h 139700"/>
                <a:gd name="connsiteX36" fmla="*/ 11866 w 107950"/>
                <a:gd name="connsiteY36" fmla="*/ 65625 h 139700"/>
                <a:gd name="connsiteX37" fmla="*/ 18005 w 107950"/>
                <a:gd name="connsiteY37" fmla="*/ 50541 h 139700"/>
                <a:gd name="connsiteX38" fmla="*/ 9060 w 107950"/>
                <a:gd name="connsiteY38" fmla="*/ 50629 h 139700"/>
                <a:gd name="connsiteX39" fmla="*/ 18531 w 107950"/>
                <a:gd name="connsiteY39" fmla="*/ 37562 h 139700"/>
                <a:gd name="connsiteX40" fmla="*/ 10726 w 107950"/>
                <a:gd name="connsiteY40" fmla="*/ 27564 h 139700"/>
                <a:gd name="connsiteX41" fmla="*/ 4763 w 107950"/>
                <a:gd name="connsiteY41" fmla="*/ 13971 h 139700"/>
                <a:gd name="connsiteX42" fmla="*/ 23618 w 107950"/>
                <a:gd name="connsiteY42" fmla="*/ 4763 h 139700"/>
                <a:gd name="connsiteX43" fmla="*/ 38965 w 107950"/>
                <a:gd name="connsiteY43" fmla="*/ 6253 h 139700"/>
                <a:gd name="connsiteX44" fmla="*/ 52295 w 107950"/>
                <a:gd name="connsiteY44" fmla="*/ 2011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7950" h="139700">
                  <a:moveTo>
                    <a:pt x="55014" y="31247"/>
                  </a:moveTo>
                  <a:lnTo>
                    <a:pt x="70010" y="39491"/>
                  </a:lnTo>
                  <a:lnTo>
                    <a:pt x="71940" y="53786"/>
                  </a:lnTo>
                  <a:lnTo>
                    <a:pt x="86235" y="63783"/>
                  </a:lnTo>
                  <a:lnTo>
                    <a:pt x="93952" y="56066"/>
                  </a:lnTo>
                  <a:lnTo>
                    <a:pt x="100091" y="60363"/>
                  </a:lnTo>
                  <a:lnTo>
                    <a:pt x="94391" y="66151"/>
                  </a:lnTo>
                  <a:lnTo>
                    <a:pt x="98863" y="72115"/>
                  </a:lnTo>
                  <a:lnTo>
                    <a:pt x="92812" y="79832"/>
                  </a:lnTo>
                  <a:lnTo>
                    <a:pt x="95005" y="92285"/>
                  </a:lnTo>
                  <a:lnTo>
                    <a:pt x="106932" y="106843"/>
                  </a:lnTo>
                  <a:lnTo>
                    <a:pt x="97548" y="117280"/>
                  </a:lnTo>
                  <a:lnTo>
                    <a:pt x="93426" y="127891"/>
                  </a:lnTo>
                  <a:lnTo>
                    <a:pt x="96144" y="131838"/>
                  </a:lnTo>
                  <a:lnTo>
                    <a:pt x="92023" y="136573"/>
                  </a:lnTo>
                  <a:lnTo>
                    <a:pt x="80710" y="137100"/>
                  </a:lnTo>
                  <a:lnTo>
                    <a:pt x="72291" y="139029"/>
                  </a:lnTo>
                  <a:lnTo>
                    <a:pt x="71501" y="136573"/>
                  </a:lnTo>
                  <a:lnTo>
                    <a:pt x="74395" y="132627"/>
                  </a:lnTo>
                  <a:lnTo>
                    <a:pt x="77202" y="124471"/>
                  </a:lnTo>
                  <a:lnTo>
                    <a:pt x="73693" y="124646"/>
                  </a:lnTo>
                  <a:lnTo>
                    <a:pt x="68870" y="118508"/>
                  </a:lnTo>
                  <a:lnTo>
                    <a:pt x="64836" y="116929"/>
                  </a:lnTo>
                  <a:lnTo>
                    <a:pt x="61679" y="111579"/>
                  </a:lnTo>
                  <a:lnTo>
                    <a:pt x="57031" y="109475"/>
                  </a:lnTo>
                  <a:lnTo>
                    <a:pt x="53523" y="104739"/>
                  </a:lnTo>
                  <a:lnTo>
                    <a:pt x="49138" y="106668"/>
                  </a:lnTo>
                  <a:lnTo>
                    <a:pt x="45718" y="117718"/>
                  </a:lnTo>
                  <a:lnTo>
                    <a:pt x="39842" y="120174"/>
                  </a:lnTo>
                  <a:lnTo>
                    <a:pt x="41859" y="117280"/>
                  </a:lnTo>
                  <a:lnTo>
                    <a:pt x="32476" y="110352"/>
                  </a:lnTo>
                  <a:lnTo>
                    <a:pt x="24407" y="106756"/>
                  </a:lnTo>
                  <a:lnTo>
                    <a:pt x="20811" y="102020"/>
                  </a:lnTo>
                  <a:lnTo>
                    <a:pt x="14322" y="96232"/>
                  </a:lnTo>
                  <a:lnTo>
                    <a:pt x="20110" y="94741"/>
                  </a:lnTo>
                  <a:lnTo>
                    <a:pt x="23706" y="78780"/>
                  </a:lnTo>
                  <a:lnTo>
                    <a:pt x="11866" y="65625"/>
                  </a:lnTo>
                  <a:lnTo>
                    <a:pt x="18005" y="50541"/>
                  </a:lnTo>
                  <a:lnTo>
                    <a:pt x="9060" y="50629"/>
                  </a:lnTo>
                  <a:lnTo>
                    <a:pt x="18531" y="37562"/>
                  </a:lnTo>
                  <a:lnTo>
                    <a:pt x="10726" y="27564"/>
                  </a:lnTo>
                  <a:lnTo>
                    <a:pt x="4763" y="13971"/>
                  </a:lnTo>
                  <a:lnTo>
                    <a:pt x="23618" y="4763"/>
                  </a:lnTo>
                  <a:lnTo>
                    <a:pt x="38965" y="6253"/>
                  </a:lnTo>
                  <a:lnTo>
                    <a:pt x="52295" y="2011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8" name="Freeform: Shape 1676">
              <a:extLst>
                <a:ext uri="{FF2B5EF4-FFF2-40B4-BE49-F238E27FC236}">
                  <a16:creationId xmlns:a16="http://schemas.microsoft.com/office/drawing/2014/main" id="{398A62B4-4D09-D84B-BA18-9C8CC64B332C}"/>
                </a:ext>
              </a:extLst>
            </p:cNvPr>
            <p:cNvSpPr/>
            <p:nvPr/>
          </p:nvSpPr>
          <p:spPr>
            <a:xfrm>
              <a:off x="8151538" y="1934003"/>
              <a:ext cx="3420393" cy="2049131"/>
            </a:xfrm>
            <a:custGeom>
              <a:avLst/>
              <a:gdLst>
                <a:gd name="connsiteX0" fmla="*/ 4195877 w 4197350"/>
                <a:gd name="connsiteY0" fmla="*/ 1445036 h 2514600"/>
                <a:gd name="connsiteX1" fmla="*/ 4171497 w 4197350"/>
                <a:gd name="connsiteY1" fmla="*/ 1471082 h 2514600"/>
                <a:gd name="connsiteX2" fmla="*/ 4131155 w 4197350"/>
                <a:gd name="connsiteY2" fmla="*/ 1477221 h 2514600"/>
                <a:gd name="connsiteX3" fmla="*/ 4130541 w 4197350"/>
                <a:gd name="connsiteY3" fmla="*/ 1533875 h 2514600"/>
                <a:gd name="connsiteX4" fmla="*/ 4120719 w 4197350"/>
                <a:gd name="connsiteY4" fmla="*/ 1545714 h 2514600"/>
                <a:gd name="connsiteX5" fmla="*/ 4097654 w 4197350"/>
                <a:gd name="connsiteY5" fmla="*/ 1544048 h 2514600"/>
                <a:gd name="connsiteX6" fmla="*/ 4078887 w 4197350"/>
                <a:gd name="connsiteY6" fmla="*/ 1524228 h 2514600"/>
                <a:gd name="connsiteX7" fmla="*/ 4046175 w 4197350"/>
                <a:gd name="connsiteY7" fmla="*/ 1507390 h 2514600"/>
                <a:gd name="connsiteX8" fmla="*/ 4040650 w 4197350"/>
                <a:gd name="connsiteY8" fmla="*/ 1482045 h 2514600"/>
                <a:gd name="connsiteX9" fmla="*/ 4015656 w 4197350"/>
                <a:gd name="connsiteY9" fmla="*/ 1472398 h 2514600"/>
                <a:gd name="connsiteX10" fmla="*/ 3987681 w 4197350"/>
                <a:gd name="connsiteY10" fmla="*/ 1480028 h 2514600"/>
                <a:gd name="connsiteX11" fmla="*/ 3974350 w 4197350"/>
                <a:gd name="connsiteY11" fmla="*/ 1459243 h 2514600"/>
                <a:gd name="connsiteX12" fmla="*/ 3979700 w 4197350"/>
                <a:gd name="connsiteY12" fmla="*/ 1436880 h 2514600"/>
                <a:gd name="connsiteX13" fmla="*/ 3950233 w 4197350"/>
                <a:gd name="connsiteY13" fmla="*/ 1451263 h 2514600"/>
                <a:gd name="connsiteX14" fmla="*/ 3961283 w 4197350"/>
                <a:gd name="connsiteY14" fmla="*/ 1479238 h 2514600"/>
                <a:gd name="connsiteX15" fmla="*/ 3947339 w 4197350"/>
                <a:gd name="connsiteY15" fmla="*/ 1504057 h 2514600"/>
                <a:gd name="connsiteX16" fmla="*/ 3947163 w 4197350"/>
                <a:gd name="connsiteY16" fmla="*/ 1504408 h 2514600"/>
                <a:gd name="connsiteX17" fmla="*/ 3915592 w 4197350"/>
                <a:gd name="connsiteY17" fmla="*/ 1529753 h 2514600"/>
                <a:gd name="connsiteX18" fmla="*/ 3883758 w 4197350"/>
                <a:gd name="connsiteY18" fmla="*/ 1525543 h 2514600"/>
                <a:gd name="connsiteX19" fmla="*/ 3905946 w 4197350"/>
                <a:gd name="connsiteY19" fmla="*/ 1555712 h 2514600"/>
                <a:gd name="connsiteX20" fmla="*/ 3920591 w 4197350"/>
                <a:gd name="connsiteY20" fmla="*/ 1601315 h 2514600"/>
                <a:gd name="connsiteX21" fmla="*/ 3931904 w 4197350"/>
                <a:gd name="connsiteY21" fmla="*/ 1615961 h 2514600"/>
                <a:gd name="connsiteX22" fmla="*/ 3934798 w 4197350"/>
                <a:gd name="connsiteY22" fmla="*/ 1638148 h 2514600"/>
                <a:gd name="connsiteX23" fmla="*/ 3928484 w 4197350"/>
                <a:gd name="connsiteY23" fmla="*/ 1652180 h 2514600"/>
                <a:gd name="connsiteX24" fmla="*/ 3882617 w 4197350"/>
                <a:gd name="connsiteY24" fmla="*/ 1640604 h 2514600"/>
                <a:gd name="connsiteX25" fmla="*/ 3813862 w 4197350"/>
                <a:gd name="connsiteY25" fmla="*/ 1680156 h 2514600"/>
                <a:gd name="connsiteX26" fmla="*/ 3792025 w 4197350"/>
                <a:gd name="connsiteY26" fmla="*/ 1686207 h 2514600"/>
                <a:gd name="connsiteX27" fmla="*/ 3754402 w 4197350"/>
                <a:gd name="connsiteY27" fmla="*/ 1722163 h 2514600"/>
                <a:gd name="connsiteX28" fmla="*/ 3718709 w 4197350"/>
                <a:gd name="connsiteY28" fmla="*/ 1752858 h 2514600"/>
                <a:gd name="connsiteX29" fmla="*/ 3709676 w 4197350"/>
                <a:gd name="connsiteY29" fmla="*/ 1775221 h 2514600"/>
                <a:gd name="connsiteX30" fmla="*/ 3674509 w 4197350"/>
                <a:gd name="connsiteY30" fmla="*/ 1741019 h 2514600"/>
                <a:gd name="connsiteX31" fmla="*/ 3610401 w 4197350"/>
                <a:gd name="connsiteY31" fmla="*/ 1779781 h 2514600"/>
                <a:gd name="connsiteX32" fmla="*/ 3599176 w 4197350"/>
                <a:gd name="connsiteY32" fmla="*/ 1761540 h 2514600"/>
                <a:gd name="connsiteX33" fmla="*/ 3575497 w 4197350"/>
                <a:gd name="connsiteY33" fmla="*/ 1782500 h 2514600"/>
                <a:gd name="connsiteX34" fmla="*/ 3542610 w 4197350"/>
                <a:gd name="connsiteY34" fmla="*/ 1775835 h 2514600"/>
                <a:gd name="connsiteX35" fmla="*/ 3534717 w 4197350"/>
                <a:gd name="connsiteY35" fmla="*/ 1807670 h 2514600"/>
                <a:gd name="connsiteX36" fmla="*/ 3505251 w 4197350"/>
                <a:gd name="connsiteY36" fmla="*/ 1853448 h 2514600"/>
                <a:gd name="connsiteX37" fmla="*/ 3506128 w 4197350"/>
                <a:gd name="connsiteY37" fmla="*/ 1872216 h 2514600"/>
                <a:gd name="connsiteX38" fmla="*/ 3534103 w 4197350"/>
                <a:gd name="connsiteY38" fmla="*/ 1882476 h 2514600"/>
                <a:gd name="connsiteX39" fmla="*/ 3530771 w 4197350"/>
                <a:gd name="connsiteY39" fmla="*/ 1947899 h 2514600"/>
                <a:gd name="connsiteX40" fmla="*/ 3507969 w 4197350"/>
                <a:gd name="connsiteY40" fmla="*/ 1949566 h 2514600"/>
                <a:gd name="connsiteX41" fmla="*/ 3497446 w 4197350"/>
                <a:gd name="connsiteY41" fmla="*/ 1985961 h 2514600"/>
                <a:gd name="connsiteX42" fmla="*/ 3507706 w 4197350"/>
                <a:gd name="connsiteY42" fmla="*/ 2004377 h 2514600"/>
                <a:gd name="connsiteX43" fmla="*/ 3464734 w 4197350"/>
                <a:gd name="connsiteY43" fmla="*/ 2026039 h 2514600"/>
                <a:gd name="connsiteX44" fmla="*/ 3456227 w 4197350"/>
                <a:gd name="connsiteY44" fmla="*/ 2073396 h 2514600"/>
                <a:gd name="connsiteX45" fmla="*/ 3419569 w 4197350"/>
                <a:gd name="connsiteY45" fmla="*/ 2083394 h 2514600"/>
                <a:gd name="connsiteX46" fmla="*/ 3412202 w 4197350"/>
                <a:gd name="connsiteY46" fmla="*/ 2124261 h 2514600"/>
                <a:gd name="connsiteX47" fmla="*/ 3376772 w 4197350"/>
                <a:gd name="connsiteY47" fmla="*/ 2160919 h 2514600"/>
                <a:gd name="connsiteX48" fmla="*/ 3367652 w 4197350"/>
                <a:gd name="connsiteY48" fmla="*/ 2133908 h 2514600"/>
                <a:gd name="connsiteX49" fmla="*/ 3357128 w 4197350"/>
                <a:gd name="connsiteY49" fmla="*/ 2075238 h 2514600"/>
                <a:gd name="connsiteX50" fmla="*/ 3343447 w 4197350"/>
                <a:gd name="connsiteY50" fmla="*/ 1981839 h 2514600"/>
                <a:gd name="connsiteX51" fmla="*/ 3355286 w 4197350"/>
                <a:gd name="connsiteY51" fmla="*/ 1920888 h 2514600"/>
                <a:gd name="connsiteX52" fmla="*/ 3376070 w 4197350"/>
                <a:gd name="connsiteY52" fmla="*/ 1893965 h 2514600"/>
                <a:gd name="connsiteX53" fmla="*/ 3377386 w 4197350"/>
                <a:gd name="connsiteY53" fmla="*/ 1872566 h 2514600"/>
                <a:gd name="connsiteX54" fmla="*/ 3415623 w 4197350"/>
                <a:gd name="connsiteY54" fmla="*/ 1862218 h 2514600"/>
                <a:gd name="connsiteX55" fmla="*/ 3459560 w 4197350"/>
                <a:gd name="connsiteY55" fmla="*/ 1802758 h 2514600"/>
                <a:gd name="connsiteX56" fmla="*/ 3501918 w 4197350"/>
                <a:gd name="connsiteY56" fmla="*/ 1752507 h 2514600"/>
                <a:gd name="connsiteX57" fmla="*/ 3546118 w 4197350"/>
                <a:gd name="connsiteY57" fmla="*/ 1712429 h 2514600"/>
                <a:gd name="connsiteX58" fmla="*/ 3565850 w 4197350"/>
                <a:gd name="connsiteY58" fmla="*/ 1639025 h 2514600"/>
                <a:gd name="connsiteX59" fmla="*/ 3535945 w 4197350"/>
                <a:gd name="connsiteY59" fmla="*/ 1643498 h 2514600"/>
                <a:gd name="connsiteX60" fmla="*/ 3521212 w 4197350"/>
                <a:gd name="connsiteY60" fmla="*/ 1686646 h 2514600"/>
                <a:gd name="connsiteX61" fmla="*/ 3458858 w 4197350"/>
                <a:gd name="connsiteY61" fmla="*/ 1742422 h 2514600"/>
                <a:gd name="connsiteX62" fmla="*/ 3438687 w 4197350"/>
                <a:gd name="connsiteY62" fmla="*/ 1679805 h 2514600"/>
                <a:gd name="connsiteX63" fmla="*/ 3375194 w 4197350"/>
                <a:gd name="connsiteY63" fmla="*/ 1697345 h 2514600"/>
                <a:gd name="connsiteX64" fmla="*/ 3313629 w 4197350"/>
                <a:gd name="connsiteY64" fmla="*/ 1781185 h 2514600"/>
                <a:gd name="connsiteX65" fmla="*/ 3333975 w 4197350"/>
                <a:gd name="connsiteY65" fmla="*/ 1810827 h 2514600"/>
                <a:gd name="connsiteX66" fmla="*/ 3279076 w 4197350"/>
                <a:gd name="connsiteY66" fmla="*/ 1823280 h 2514600"/>
                <a:gd name="connsiteX67" fmla="*/ 3241103 w 4197350"/>
                <a:gd name="connsiteY67" fmla="*/ 1828191 h 2514600"/>
                <a:gd name="connsiteX68" fmla="*/ 3242856 w 4197350"/>
                <a:gd name="connsiteY68" fmla="*/ 1793550 h 2514600"/>
                <a:gd name="connsiteX69" fmla="*/ 3204620 w 4197350"/>
                <a:gd name="connsiteY69" fmla="*/ 1786183 h 2514600"/>
                <a:gd name="connsiteX70" fmla="*/ 3174189 w 4197350"/>
                <a:gd name="connsiteY70" fmla="*/ 1809862 h 2514600"/>
                <a:gd name="connsiteX71" fmla="*/ 3099031 w 4197350"/>
                <a:gd name="connsiteY71" fmla="*/ 1801618 h 2514600"/>
                <a:gd name="connsiteX72" fmla="*/ 3018173 w 4197350"/>
                <a:gd name="connsiteY72" fmla="*/ 1815825 h 2514600"/>
                <a:gd name="connsiteX73" fmla="*/ 2938543 w 4197350"/>
                <a:gd name="connsiteY73" fmla="*/ 1906418 h 2514600"/>
                <a:gd name="connsiteX74" fmla="*/ 2844267 w 4197350"/>
                <a:gd name="connsiteY74" fmla="*/ 2009727 h 2514600"/>
                <a:gd name="connsiteX75" fmla="*/ 2883029 w 4197350"/>
                <a:gd name="connsiteY75" fmla="*/ 2015077 h 2514600"/>
                <a:gd name="connsiteX76" fmla="*/ 2895132 w 4197350"/>
                <a:gd name="connsiteY76" fmla="*/ 2041386 h 2514600"/>
                <a:gd name="connsiteX77" fmla="*/ 2918986 w 4197350"/>
                <a:gd name="connsiteY77" fmla="*/ 2050594 h 2514600"/>
                <a:gd name="connsiteX78" fmla="*/ 2934684 w 4197350"/>
                <a:gd name="connsiteY78" fmla="*/ 2029722 h 2514600"/>
                <a:gd name="connsiteX79" fmla="*/ 2961695 w 4197350"/>
                <a:gd name="connsiteY79" fmla="*/ 2032441 h 2514600"/>
                <a:gd name="connsiteX80" fmla="*/ 2997213 w 4197350"/>
                <a:gd name="connsiteY80" fmla="*/ 2077957 h 2514600"/>
                <a:gd name="connsiteX81" fmla="*/ 2998002 w 4197350"/>
                <a:gd name="connsiteY81" fmla="*/ 2112334 h 2514600"/>
                <a:gd name="connsiteX82" fmla="*/ 2978796 w 4197350"/>
                <a:gd name="connsiteY82" fmla="*/ 2151886 h 2514600"/>
                <a:gd name="connsiteX83" fmla="*/ 2976691 w 4197350"/>
                <a:gd name="connsiteY83" fmla="*/ 2198104 h 2514600"/>
                <a:gd name="connsiteX84" fmla="*/ 2965641 w 4197350"/>
                <a:gd name="connsiteY84" fmla="*/ 2258177 h 2514600"/>
                <a:gd name="connsiteX85" fmla="*/ 2928545 w 4197350"/>
                <a:gd name="connsiteY85" fmla="*/ 2310884 h 2514600"/>
                <a:gd name="connsiteX86" fmla="*/ 2920301 w 4197350"/>
                <a:gd name="connsiteY86" fmla="*/ 2335615 h 2514600"/>
                <a:gd name="connsiteX87" fmla="*/ 2886888 w 4197350"/>
                <a:gd name="connsiteY87" fmla="*/ 2376482 h 2514600"/>
                <a:gd name="connsiteX88" fmla="*/ 2853738 w 4197350"/>
                <a:gd name="connsiteY88" fmla="*/ 2416210 h 2514600"/>
                <a:gd name="connsiteX89" fmla="*/ 2837864 w 4197350"/>
                <a:gd name="connsiteY89" fmla="*/ 2436205 h 2514600"/>
                <a:gd name="connsiteX90" fmla="*/ 2805065 w 4197350"/>
                <a:gd name="connsiteY90" fmla="*/ 2455937 h 2514600"/>
                <a:gd name="connsiteX91" fmla="*/ 2789542 w 4197350"/>
                <a:gd name="connsiteY91" fmla="*/ 2456376 h 2514600"/>
                <a:gd name="connsiteX92" fmla="*/ 2774108 w 4197350"/>
                <a:gd name="connsiteY92" fmla="*/ 2440064 h 2514600"/>
                <a:gd name="connsiteX93" fmla="*/ 2741133 w 4197350"/>
                <a:gd name="connsiteY93" fmla="*/ 2464532 h 2514600"/>
                <a:gd name="connsiteX94" fmla="*/ 2737274 w 4197350"/>
                <a:gd name="connsiteY94" fmla="*/ 2475582 h 2514600"/>
                <a:gd name="connsiteX95" fmla="*/ 2733854 w 4197350"/>
                <a:gd name="connsiteY95" fmla="*/ 2469794 h 2514600"/>
                <a:gd name="connsiteX96" fmla="*/ 2733679 w 4197350"/>
                <a:gd name="connsiteY96" fmla="*/ 2452868 h 2514600"/>
                <a:gd name="connsiteX97" fmla="*/ 2746219 w 4197350"/>
                <a:gd name="connsiteY97" fmla="*/ 2451991 h 2514600"/>
                <a:gd name="connsiteX98" fmla="*/ 2749728 w 4197350"/>
                <a:gd name="connsiteY98" fmla="*/ 2412088 h 2514600"/>
                <a:gd name="connsiteX99" fmla="*/ 2743238 w 4197350"/>
                <a:gd name="connsiteY99" fmla="*/ 2382621 h 2514600"/>
                <a:gd name="connsiteX100" fmla="*/ 2764373 w 4197350"/>
                <a:gd name="connsiteY100" fmla="*/ 2370344 h 2514600"/>
                <a:gd name="connsiteX101" fmla="*/ 2794191 w 4197350"/>
                <a:gd name="connsiteY101" fmla="*/ 2376482 h 2514600"/>
                <a:gd name="connsiteX102" fmla="*/ 2810766 w 4197350"/>
                <a:gd name="connsiteY102" fmla="*/ 2342368 h 2514600"/>
                <a:gd name="connsiteX103" fmla="*/ 2819185 w 4197350"/>
                <a:gd name="connsiteY103" fmla="*/ 2303254 h 2514600"/>
                <a:gd name="connsiteX104" fmla="*/ 2828744 w 4197350"/>
                <a:gd name="connsiteY104" fmla="*/ 2290012 h 2514600"/>
                <a:gd name="connsiteX105" fmla="*/ 2841635 w 4197350"/>
                <a:gd name="connsiteY105" fmla="*/ 2257037 h 2514600"/>
                <a:gd name="connsiteX106" fmla="*/ 2801031 w 4197350"/>
                <a:gd name="connsiteY106" fmla="*/ 2267912 h 2514600"/>
                <a:gd name="connsiteX107" fmla="*/ 2779720 w 4197350"/>
                <a:gd name="connsiteY107" fmla="*/ 2282382 h 2514600"/>
                <a:gd name="connsiteX108" fmla="*/ 2742361 w 4197350"/>
                <a:gd name="connsiteY108" fmla="*/ 2282382 h 2514600"/>
                <a:gd name="connsiteX109" fmla="*/ 2732451 w 4197350"/>
                <a:gd name="connsiteY109" fmla="*/ 2247741 h 2514600"/>
                <a:gd name="connsiteX110" fmla="*/ 2703335 w 4197350"/>
                <a:gd name="connsiteY110" fmla="*/ 2221168 h 2514600"/>
                <a:gd name="connsiteX111" fmla="*/ 2660538 w 4197350"/>
                <a:gd name="connsiteY111" fmla="*/ 2209066 h 2514600"/>
                <a:gd name="connsiteX112" fmla="*/ 2651417 w 4197350"/>
                <a:gd name="connsiteY112" fmla="*/ 2171531 h 2514600"/>
                <a:gd name="connsiteX113" fmla="*/ 2642823 w 4197350"/>
                <a:gd name="connsiteY113" fmla="*/ 2147589 h 2514600"/>
                <a:gd name="connsiteX114" fmla="*/ 2633615 w 4197350"/>
                <a:gd name="connsiteY114" fmla="*/ 2130576 h 2514600"/>
                <a:gd name="connsiteX115" fmla="*/ 2618443 w 4197350"/>
                <a:gd name="connsiteY115" fmla="*/ 2090147 h 2514600"/>
                <a:gd name="connsiteX116" fmla="*/ 2596869 w 4197350"/>
                <a:gd name="connsiteY116" fmla="*/ 2075150 h 2514600"/>
                <a:gd name="connsiteX117" fmla="*/ 2560035 w 4197350"/>
                <a:gd name="connsiteY117" fmla="*/ 2062960 h 2514600"/>
                <a:gd name="connsiteX118" fmla="*/ 2527412 w 4197350"/>
                <a:gd name="connsiteY118" fmla="*/ 2064100 h 2514600"/>
                <a:gd name="connsiteX119" fmla="*/ 2496892 w 4197350"/>
                <a:gd name="connsiteY119" fmla="*/ 2071467 h 2514600"/>
                <a:gd name="connsiteX120" fmla="*/ 2476546 w 4197350"/>
                <a:gd name="connsiteY120" fmla="*/ 2091725 h 2514600"/>
                <a:gd name="connsiteX121" fmla="*/ 2490052 w 4197350"/>
                <a:gd name="connsiteY121" fmla="*/ 2101372 h 2514600"/>
                <a:gd name="connsiteX122" fmla="*/ 2490403 w 4197350"/>
                <a:gd name="connsiteY122" fmla="*/ 2123472 h 2514600"/>
                <a:gd name="connsiteX123" fmla="*/ 2476722 w 4197350"/>
                <a:gd name="connsiteY123" fmla="*/ 2136188 h 2514600"/>
                <a:gd name="connsiteX124" fmla="*/ 2454534 w 4197350"/>
                <a:gd name="connsiteY124" fmla="*/ 2177582 h 2514600"/>
                <a:gd name="connsiteX125" fmla="*/ 2454797 w 4197350"/>
                <a:gd name="connsiteY125" fmla="*/ 2194508 h 2514600"/>
                <a:gd name="connsiteX126" fmla="*/ 2420156 w 4197350"/>
                <a:gd name="connsiteY126" fmla="*/ 2218537 h 2514600"/>
                <a:gd name="connsiteX127" fmla="*/ 2390602 w 4197350"/>
                <a:gd name="connsiteY127" fmla="*/ 2204243 h 2514600"/>
                <a:gd name="connsiteX128" fmla="*/ 2361223 w 4197350"/>
                <a:gd name="connsiteY128" fmla="*/ 2207400 h 2514600"/>
                <a:gd name="connsiteX129" fmla="*/ 2348331 w 4197350"/>
                <a:gd name="connsiteY129" fmla="*/ 2194596 h 2514600"/>
                <a:gd name="connsiteX130" fmla="*/ 2333598 w 4197350"/>
                <a:gd name="connsiteY130" fmla="*/ 2190474 h 2514600"/>
                <a:gd name="connsiteX131" fmla="*/ 2297554 w 4197350"/>
                <a:gd name="connsiteY131" fmla="*/ 2217310 h 2514600"/>
                <a:gd name="connsiteX132" fmla="*/ 2265193 w 4197350"/>
                <a:gd name="connsiteY132" fmla="*/ 2223536 h 2514600"/>
                <a:gd name="connsiteX133" fmla="*/ 2242567 w 4197350"/>
                <a:gd name="connsiteY133" fmla="*/ 2232832 h 2514600"/>
                <a:gd name="connsiteX134" fmla="*/ 2211609 w 4197350"/>
                <a:gd name="connsiteY134" fmla="*/ 2226693 h 2514600"/>
                <a:gd name="connsiteX135" fmla="*/ 2188807 w 4197350"/>
                <a:gd name="connsiteY135" fmla="*/ 2227044 h 2514600"/>
                <a:gd name="connsiteX136" fmla="*/ 2173899 w 4197350"/>
                <a:gd name="connsiteY136" fmla="*/ 2207750 h 2514600"/>
                <a:gd name="connsiteX137" fmla="*/ 2149782 w 4197350"/>
                <a:gd name="connsiteY137" fmla="*/ 2189421 h 2514600"/>
                <a:gd name="connsiteX138" fmla="*/ 2125139 w 4197350"/>
                <a:gd name="connsiteY138" fmla="*/ 2184335 h 2514600"/>
                <a:gd name="connsiteX139" fmla="*/ 2094005 w 4197350"/>
                <a:gd name="connsiteY139" fmla="*/ 2189334 h 2514600"/>
                <a:gd name="connsiteX140" fmla="*/ 2070765 w 4197350"/>
                <a:gd name="connsiteY140" fmla="*/ 2196437 h 2514600"/>
                <a:gd name="connsiteX141" fmla="*/ 2035861 w 4197350"/>
                <a:gd name="connsiteY141" fmla="*/ 2180301 h 2514600"/>
                <a:gd name="connsiteX142" fmla="*/ 2031213 w 4197350"/>
                <a:gd name="connsiteY142" fmla="*/ 2151185 h 2514600"/>
                <a:gd name="connsiteX143" fmla="*/ 2002273 w 4197350"/>
                <a:gd name="connsiteY143" fmla="*/ 2141099 h 2514600"/>
                <a:gd name="connsiteX144" fmla="*/ 1979997 w 4197350"/>
                <a:gd name="connsiteY144" fmla="*/ 2136451 h 2514600"/>
                <a:gd name="connsiteX145" fmla="*/ 1952460 w 4197350"/>
                <a:gd name="connsiteY145" fmla="*/ 2120052 h 2514600"/>
                <a:gd name="connsiteX146" fmla="*/ 1927027 w 4197350"/>
                <a:gd name="connsiteY146" fmla="*/ 2160919 h 2514600"/>
                <a:gd name="connsiteX147" fmla="*/ 1937025 w 4197350"/>
                <a:gd name="connsiteY147" fmla="*/ 2183721 h 2514600"/>
                <a:gd name="connsiteX148" fmla="*/ 1913083 w 4197350"/>
                <a:gd name="connsiteY148" fmla="*/ 2210294 h 2514600"/>
                <a:gd name="connsiteX149" fmla="*/ 1877565 w 4197350"/>
                <a:gd name="connsiteY149" fmla="*/ 2200735 h 2514600"/>
                <a:gd name="connsiteX150" fmla="*/ 1853010 w 4197350"/>
                <a:gd name="connsiteY150" fmla="*/ 2199331 h 2514600"/>
                <a:gd name="connsiteX151" fmla="*/ 1836610 w 4197350"/>
                <a:gd name="connsiteY151" fmla="*/ 2181441 h 2514600"/>
                <a:gd name="connsiteX152" fmla="*/ 1811002 w 4197350"/>
                <a:gd name="connsiteY152" fmla="*/ 2180915 h 2514600"/>
                <a:gd name="connsiteX153" fmla="*/ 1789604 w 4197350"/>
                <a:gd name="connsiteY153" fmla="*/ 2169075 h 2514600"/>
                <a:gd name="connsiteX154" fmla="*/ 1752244 w 4197350"/>
                <a:gd name="connsiteY154" fmla="*/ 2187229 h 2514600"/>
                <a:gd name="connsiteX155" fmla="*/ 1705326 w 4197350"/>
                <a:gd name="connsiteY155" fmla="*/ 2220028 h 2514600"/>
                <a:gd name="connsiteX156" fmla="*/ 1679367 w 4197350"/>
                <a:gd name="connsiteY156" fmla="*/ 2226518 h 2514600"/>
                <a:gd name="connsiteX157" fmla="*/ 1669719 w 4197350"/>
                <a:gd name="connsiteY157" fmla="*/ 2229587 h 2514600"/>
                <a:gd name="connsiteX158" fmla="*/ 1656652 w 4197350"/>
                <a:gd name="connsiteY158" fmla="*/ 2206523 h 2514600"/>
                <a:gd name="connsiteX159" fmla="*/ 1624993 w 4197350"/>
                <a:gd name="connsiteY159" fmla="*/ 2211609 h 2514600"/>
                <a:gd name="connsiteX160" fmla="*/ 1614557 w 4197350"/>
                <a:gd name="connsiteY160" fmla="*/ 2195473 h 2514600"/>
                <a:gd name="connsiteX161" fmla="*/ 1597368 w 4197350"/>
                <a:gd name="connsiteY161" fmla="*/ 2188018 h 2514600"/>
                <a:gd name="connsiteX162" fmla="*/ 1585529 w 4197350"/>
                <a:gd name="connsiteY162" fmla="*/ 2165655 h 2514600"/>
                <a:gd name="connsiteX163" fmla="*/ 1571936 w 4197350"/>
                <a:gd name="connsiteY163" fmla="*/ 2158639 h 2514600"/>
                <a:gd name="connsiteX164" fmla="*/ 1536593 w 4197350"/>
                <a:gd name="connsiteY164" fmla="*/ 2168637 h 2514600"/>
                <a:gd name="connsiteX165" fmla="*/ 1502742 w 4197350"/>
                <a:gd name="connsiteY165" fmla="*/ 2146098 h 2514600"/>
                <a:gd name="connsiteX166" fmla="*/ 1489675 w 4197350"/>
                <a:gd name="connsiteY166" fmla="*/ 2166532 h 2514600"/>
                <a:gd name="connsiteX167" fmla="*/ 1434687 w 4197350"/>
                <a:gd name="connsiteY167" fmla="*/ 2064977 h 2514600"/>
                <a:gd name="connsiteX168" fmla="*/ 1403292 w 4197350"/>
                <a:gd name="connsiteY168" fmla="*/ 2032879 h 2514600"/>
                <a:gd name="connsiteX169" fmla="*/ 1412324 w 4197350"/>
                <a:gd name="connsiteY169" fmla="*/ 2019725 h 2514600"/>
                <a:gd name="connsiteX170" fmla="*/ 1350673 w 4197350"/>
                <a:gd name="connsiteY170" fmla="*/ 2059101 h 2514600"/>
                <a:gd name="connsiteX171" fmla="*/ 1327082 w 4197350"/>
                <a:gd name="connsiteY171" fmla="*/ 2061469 h 2514600"/>
                <a:gd name="connsiteX172" fmla="*/ 1329099 w 4197350"/>
                <a:gd name="connsiteY172" fmla="*/ 2038843 h 2514600"/>
                <a:gd name="connsiteX173" fmla="*/ 1297527 w 4197350"/>
                <a:gd name="connsiteY173" fmla="*/ 2024548 h 2514600"/>
                <a:gd name="connsiteX174" fmla="*/ 1271831 w 4197350"/>
                <a:gd name="connsiteY174" fmla="*/ 2034809 h 2514600"/>
                <a:gd name="connsiteX175" fmla="*/ 1264114 w 4197350"/>
                <a:gd name="connsiteY175" fmla="*/ 1990872 h 2514600"/>
                <a:gd name="connsiteX176" fmla="*/ 1219914 w 4197350"/>
                <a:gd name="connsiteY176" fmla="*/ 1981576 h 2514600"/>
                <a:gd name="connsiteX177" fmla="*/ 1197814 w 4197350"/>
                <a:gd name="connsiteY177" fmla="*/ 1999379 h 2514600"/>
                <a:gd name="connsiteX178" fmla="*/ 1136250 w 4197350"/>
                <a:gd name="connsiteY178" fmla="*/ 2015077 h 2514600"/>
                <a:gd name="connsiteX179" fmla="*/ 1124235 w 4197350"/>
                <a:gd name="connsiteY179" fmla="*/ 2025513 h 2514600"/>
                <a:gd name="connsiteX180" fmla="*/ 1032239 w 4197350"/>
                <a:gd name="connsiteY180" fmla="*/ 2040071 h 2514600"/>
                <a:gd name="connsiteX181" fmla="*/ 1020926 w 4197350"/>
                <a:gd name="connsiteY181" fmla="*/ 2054278 h 2514600"/>
                <a:gd name="connsiteX182" fmla="*/ 1038641 w 4197350"/>
                <a:gd name="connsiteY182" fmla="*/ 2082429 h 2514600"/>
                <a:gd name="connsiteX183" fmla="*/ 1015050 w 4197350"/>
                <a:gd name="connsiteY183" fmla="*/ 2092953 h 2514600"/>
                <a:gd name="connsiteX184" fmla="*/ 1019698 w 4197350"/>
                <a:gd name="connsiteY184" fmla="*/ 2103915 h 2514600"/>
                <a:gd name="connsiteX185" fmla="*/ 996107 w 4197350"/>
                <a:gd name="connsiteY185" fmla="*/ 2123384 h 2514600"/>
                <a:gd name="connsiteX186" fmla="*/ 1035922 w 4197350"/>
                <a:gd name="connsiteY186" fmla="*/ 2150571 h 2514600"/>
                <a:gd name="connsiteX187" fmla="*/ 1029783 w 4197350"/>
                <a:gd name="connsiteY187" fmla="*/ 2169075 h 2514600"/>
                <a:gd name="connsiteX188" fmla="*/ 995230 w 4197350"/>
                <a:gd name="connsiteY188" fmla="*/ 2167409 h 2514600"/>
                <a:gd name="connsiteX189" fmla="*/ 988127 w 4197350"/>
                <a:gd name="connsiteY189" fmla="*/ 2178898 h 2514600"/>
                <a:gd name="connsiteX190" fmla="*/ 956642 w 4197350"/>
                <a:gd name="connsiteY190" fmla="*/ 2158815 h 2514600"/>
                <a:gd name="connsiteX191" fmla="*/ 917617 w 4197350"/>
                <a:gd name="connsiteY191" fmla="*/ 2159604 h 2514600"/>
                <a:gd name="connsiteX192" fmla="*/ 891483 w 4197350"/>
                <a:gd name="connsiteY192" fmla="*/ 2176004 h 2514600"/>
                <a:gd name="connsiteX193" fmla="*/ 862367 w 4197350"/>
                <a:gd name="connsiteY193" fmla="*/ 2160305 h 2514600"/>
                <a:gd name="connsiteX194" fmla="*/ 808169 w 4197350"/>
                <a:gd name="connsiteY194" fmla="*/ 2133119 h 2514600"/>
                <a:gd name="connsiteX195" fmla="*/ 769757 w 4197350"/>
                <a:gd name="connsiteY195" fmla="*/ 2134171 h 2514600"/>
                <a:gd name="connsiteX196" fmla="*/ 718980 w 4197350"/>
                <a:gd name="connsiteY196" fmla="*/ 2176705 h 2514600"/>
                <a:gd name="connsiteX197" fmla="*/ 715910 w 4197350"/>
                <a:gd name="connsiteY197" fmla="*/ 2204681 h 2514600"/>
                <a:gd name="connsiteX198" fmla="*/ 690653 w 4197350"/>
                <a:gd name="connsiteY198" fmla="*/ 2182493 h 2514600"/>
                <a:gd name="connsiteX199" fmla="*/ 671009 w 4197350"/>
                <a:gd name="connsiteY199" fmla="*/ 2224325 h 2514600"/>
                <a:gd name="connsiteX200" fmla="*/ 678200 w 4197350"/>
                <a:gd name="connsiteY200" fmla="*/ 2231955 h 2514600"/>
                <a:gd name="connsiteX201" fmla="*/ 663992 w 4197350"/>
                <a:gd name="connsiteY201" fmla="*/ 2260106 h 2514600"/>
                <a:gd name="connsiteX202" fmla="*/ 684865 w 4197350"/>
                <a:gd name="connsiteY202" fmla="*/ 2285013 h 2514600"/>
                <a:gd name="connsiteX203" fmla="*/ 703106 w 4197350"/>
                <a:gd name="connsiteY203" fmla="*/ 2283960 h 2514600"/>
                <a:gd name="connsiteX204" fmla="*/ 718804 w 4197350"/>
                <a:gd name="connsiteY204" fmla="*/ 2308165 h 2514600"/>
                <a:gd name="connsiteX205" fmla="*/ 716349 w 4197350"/>
                <a:gd name="connsiteY205" fmla="*/ 2326582 h 2514600"/>
                <a:gd name="connsiteX206" fmla="*/ 728802 w 4197350"/>
                <a:gd name="connsiteY206" fmla="*/ 2332370 h 2514600"/>
                <a:gd name="connsiteX207" fmla="*/ 717577 w 4197350"/>
                <a:gd name="connsiteY207" fmla="*/ 2353330 h 2514600"/>
                <a:gd name="connsiteX208" fmla="*/ 693722 w 4197350"/>
                <a:gd name="connsiteY208" fmla="*/ 2359118 h 2514600"/>
                <a:gd name="connsiteX209" fmla="*/ 669255 w 4197350"/>
                <a:gd name="connsiteY209" fmla="*/ 2394987 h 2514600"/>
                <a:gd name="connsiteX210" fmla="*/ 691618 w 4197350"/>
                <a:gd name="connsiteY210" fmla="*/ 2427435 h 2514600"/>
                <a:gd name="connsiteX211" fmla="*/ 689162 w 4197350"/>
                <a:gd name="connsiteY211" fmla="*/ 2450149 h 2514600"/>
                <a:gd name="connsiteX212" fmla="*/ 715998 w 4197350"/>
                <a:gd name="connsiteY212" fmla="*/ 2489263 h 2514600"/>
                <a:gd name="connsiteX213" fmla="*/ 701352 w 4197350"/>
                <a:gd name="connsiteY213" fmla="*/ 2502505 h 2514600"/>
                <a:gd name="connsiteX214" fmla="*/ 697143 w 4197350"/>
                <a:gd name="connsiteY214" fmla="*/ 2510837 h 2514600"/>
                <a:gd name="connsiteX215" fmla="*/ 686268 w 4197350"/>
                <a:gd name="connsiteY215" fmla="*/ 2508644 h 2514600"/>
                <a:gd name="connsiteX216" fmla="*/ 669342 w 4197350"/>
                <a:gd name="connsiteY216" fmla="*/ 2488737 h 2514600"/>
                <a:gd name="connsiteX217" fmla="*/ 662414 w 4197350"/>
                <a:gd name="connsiteY217" fmla="*/ 2487597 h 2514600"/>
                <a:gd name="connsiteX218" fmla="*/ 646979 w 4197350"/>
                <a:gd name="connsiteY218" fmla="*/ 2479967 h 2514600"/>
                <a:gd name="connsiteX219" fmla="*/ 639437 w 4197350"/>
                <a:gd name="connsiteY219" fmla="*/ 2466373 h 2514600"/>
                <a:gd name="connsiteX220" fmla="*/ 616460 w 4197350"/>
                <a:gd name="connsiteY220" fmla="*/ 2459445 h 2514600"/>
                <a:gd name="connsiteX221" fmla="*/ 601551 w 4197350"/>
                <a:gd name="connsiteY221" fmla="*/ 2464707 h 2514600"/>
                <a:gd name="connsiteX222" fmla="*/ 597254 w 4197350"/>
                <a:gd name="connsiteY222" fmla="*/ 2458481 h 2514600"/>
                <a:gd name="connsiteX223" fmla="*/ 563753 w 4197350"/>
                <a:gd name="connsiteY223" fmla="*/ 2442432 h 2514600"/>
                <a:gd name="connsiteX224" fmla="*/ 527534 w 4197350"/>
                <a:gd name="connsiteY224" fmla="*/ 2436994 h 2514600"/>
                <a:gd name="connsiteX225" fmla="*/ 506749 w 4197350"/>
                <a:gd name="connsiteY225" fmla="*/ 2431206 h 2514600"/>
                <a:gd name="connsiteX226" fmla="*/ 503768 w 4197350"/>
                <a:gd name="connsiteY226" fmla="*/ 2435153 h 2514600"/>
                <a:gd name="connsiteX227" fmla="*/ 472459 w 4197350"/>
                <a:gd name="connsiteY227" fmla="*/ 2406475 h 2514600"/>
                <a:gd name="connsiteX228" fmla="*/ 444395 w 4197350"/>
                <a:gd name="connsiteY228" fmla="*/ 2393496 h 2514600"/>
                <a:gd name="connsiteX229" fmla="*/ 423173 w 4197350"/>
                <a:gd name="connsiteY229" fmla="*/ 2373150 h 2514600"/>
                <a:gd name="connsiteX230" fmla="*/ 441063 w 4197350"/>
                <a:gd name="connsiteY230" fmla="*/ 2367537 h 2514600"/>
                <a:gd name="connsiteX231" fmla="*/ 461497 w 4197350"/>
                <a:gd name="connsiteY231" fmla="*/ 2338158 h 2514600"/>
                <a:gd name="connsiteX232" fmla="*/ 447728 w 4197350"/>
                <a:gd name="connsiteY232" fmla="*/ 2324126 h 2514600"/>
                <a:gd name="connsiteX233" fmla="*/ 483948 w 4197350"/>
                <a:gd name="connsiteY233" fmla="*/ 2309481 h 2514600"/>
                <a:gd name="connsiteX234" fmla="*/ 483334 w 4197350"/>
                <a:gd name="connsiteY234" fmla="*/ 2301588 h 2514600"/>
                <a:gd name="connsiteX235" fmla="*/ 461233 w 4197350"/>
                <a:gd name="connsiteY235" fmla="*/ 2307376 h 2514600"/>
                <a:gd name="connsiteX236" fmla="*/ 462023 w 4197350"/>
                <a:gd name="connsiteY236" fmla="*/ 2291327 h 2514600"/>
                <a:gd name="connsiteX237" fmla="*/ 474739 w 4197350"/>
                <a:gd name="connsiteY237" fmla="*/ 2281154 h 2514600"/>
                <a:gd name="connsiteX238" fmla="*/ 498505 w 4197350"/>
                <a:gd name="connsiteY238" fmla="*/ 2278435 h 2514600"/>
                <a:gd name="connsiteX239" fmla="*/ 502364 w 4197350"/>
                <a:gd name="connsiteY239" fmla="*/ 2266158 h 2514600"/>
                <a:gd name="connsiteX240" fmla="*/ 496927 w 4197350"/>
                <a:gd name="connsiteY240" fmla="*/ 2245724 h 2514600"/>
                <a:gd name="connsiteX241" fmla="*/ 506925 w 4197350"/>
                <a:gd name="connsiteY241" fmla="*/ 2226167 h 2514600"/>
                <a:gd name="connsiteX242" fmla="*/ 506661 w 4197350"/>
                <a:gd name="connsiteY242" fmla="*/ 2215117 h 2514600"/>
                <a:gd name="connsiteX243" fmla="*/ 470442 w 4197350"/>
                <a:gd name="connsiteY243" fmla="*/ 2202752 h 2514600"/>
                <a:gd name="connsiteX244" fmla="*/ 456059 w 4197350"/>
                <a:gd name="connsiteY244" fmla="*/ 2203190 h 2514600"/>
                <a:gd name="connsiteX245" fmla="*/ 440887 w 4197350"/>
                <a:gd name="connsiteY245" fmla="*/ 2185300 h 2514600"/>
                <a:gd name="connsiteX246" fmla="*/ 422032 w 4197350"/>
                <a:gd name="connsiteY246" fmla="*/ 2191351 h 2514600"/>
                <a:gd name="connsiteX247" fmla="*/ 390812 w 4197350"/>
                <a:gd name="connsiteY247" fmla="*/ 2177845 h 2514600"/>
                <a:gd name="connsiteX248" fmla="*/ 391338 w 4197350"/>
                <a:gd name="connsiteY248" fmla="*/ 2170215 h 2514600"/>
                <a:gd name="connsiteX249" fmla="*/ 382568 w 4197350"/>
                <a:gd name="connsiteY249" fmla="*/ 2153290 h 2514600"/>
                <a:gd name="connsiteX250" fmla="*/ 362924 w 4197350"/>
                <a:gd name="connsiteY250" fmla="*/ 2151360 h 2514600"/>
                <a:gd name="connsiteX251" fmla="*/ 360906 w 4197350"/>
                <a:gd name="connsiteY251" fmla="*/ 2139170 h 2514600"/>
                <a:gd name="connsiteX252" fmla="*/ 367045 w 4197350"/>
                <a:gd name="connsiteY252" fmla="*/ 2131189 h 2514600"/>
                <a:gd name="connsiteX253" fmla="*/ 351347 w 4197350"/>
                <a:gd name="connsiteY253" fmla="*/ 2108563 h 2514600"/>
                <a:gd name="connsiteX254" fmla="*/ 325827 w 4197350"/>
                <a:gd name="connsiteY254" fmla="*/ 2112422 h 2514600"/>
                <a:gd name="connsiteX255" fmla="*/ 318373 w 4197350"/>
                <a:gd name="connsiteY255" fmla="*/ 2110405 h 2514600"/>
                <a:gd name="connsiteX256" fmla="*/ 312146 w 4197350"/>
                <a:gd name="connsiteY256" fmla="*/ 2119526 h 2514600"/>
                <a:gd name="connsiteX257" fmla="*/ 302938 w 4197350"/>
                <a:gd name="connsiteY257" fmla="*/ 2117947 h 2514600"/>
                <a:gd name="connsiteX258" fmla="*/ 296886 w 4197350"/>
                <a:gd name="connsiteY258" fmla="*/ 2092164 h 2514600"/>
                <a:gd name="connsiteX259" fmla="*/ 291099 w 4197350"/>
                <a:gd name="connsiteY259" fmla="*/ 2078658 h 2514600"/>
                <a:gd name="connsiteX260" fmla="*/ 295834 w 4197350"/>
                <a:gd name="connsiteY260" fmla="*/ 2074799 h 2514600"/>
                <a:gd name="connsiteX261" fmla="*/ 315654 w 4197350"/>
                <a:gd name="connsiteY261" fmla="*/ 2076203 h 2514600"/>
                <a:gd name="connsiteX262" fmla="*/ 325213 w 4197350"/>
                <a:gd name="connsiteY262" fmla="*/ 2067257 h 2514600"/>
                <a:gd name="connsiteX263" fmla="*/ 318109 w 4197350"/>
                <a:gd name="connsiteY263" fmla="*/ 2056295 h 2514600"/>
                <a:gd name="connsiteX264" fmla="*/ 301535 w 4197350"/>
                <a:gd name="connsiteY264" fmla="*/ 2049016 h 2514600"/>
                <a:gd name="connsiteX265" fmla="*/ 303025 w 4197350"/>
                <a:gd name="connsiteY265" fmla="*/ 2041474 h 2514600"/>
                <a:gd name="connsiteX266" fmla="*/ 293028 w 4197350"/>
                <a:gd name="connsiteY266" fmla="*/ 2033844 h 2514600"/>
                <a:gd name="connsiteX267" fmla="*/ 277593 w 4197350"/>
                <a:gd name="connsiteY267" fmla="*/ 2006219 h 2514600"/>
                <a:gd name="connsiteX268" fmla="*/ 282855 w 4197350"/>
                <a:gd name="connsiteY268" fmla="*/ 1994730 h 2514600"/>
                <a:gd name="connsiteX269" fmla="*/ 280487 w 4197350"/>
                <a:gd name="connsiteY269" fmla="*/ 1974472 h 2514600"/>
                <a:gd name="connsiteX270" fmla="*/ 256457 w 4197350"/>
                <a:gd name="connsiteY270" fmla="*/ 1964124 h 2514600"/>
                <a:gd name="connsiteX271" fmla="*/ 243566 w 4197350"/>
                <a:gd name="connsiteY271" fmla="*/ 1969298 h 2514600"/>
                <a:gd name="connsiteX272" fmla="*/ 240058 w 4197350"/>
                <a:gd name="connsiteY272" fmla="*/ 1958423 h 2514600"/>
                <a:gd name="connsiteX273" fmla="*/ 214187 w 4197350"/>
                <a:gd name="connsiteY273" fmla="*/ 1947373 h 2514600"/>
                <a:gd name="connsiteX274" fmla="*/ 206294 w 4197350"/>
                <a:gd name="connsiteY274" fmla="*/ 1921152 h 2514600"/>
                <a:gd name="connsiteX275" fmla="*/ 204189 w 4197350"/>
                <a:gd name="connsiteY275" fmla="*/ 1899314 h 2514600"/>
                <a:gd name="connsiteX276" fmla="*/ 192350 w 4197350"/>
                <a:gd name="connsiteY276" fmla="*/ 1888878 h 2514600"/>
                <a:gd name="connsiteX277" fmla="*/ 202874 w 4197350"/>
                <a:gd name="connsiteY277" fmla="*/ 1874321 h 2514600"/>
                <a:gd name="connsiteX278" fmla="*/ 195595 w 4197350"/>
                <a:gd name="connsiteY278" fmla="*/ 1830822 h 2514600"/>
                <a:gd name="connsiteX279" fmla="*/ 213134 w 4197350"/>
                <a:gd name="connsiteY279" fmla="*/ 1803372 h 2514600"/>
                <a:gd name="connsiteX280" fmla="*/ 209451 w 4197350"/>
                <a:gd name="connsiteY280" fmla="*/ 1794953 h 2514600"/>
                <a:gd name="connsiteX281" fmla="*/ 237427 w 4197350"/>
                <a:gd name="connsiteY281" fmla="*/ 1768030 h 2514600"/>
                <a:gd name="connsiteX282" fmla="*/ 211644 w 4197350"/>
                <a:gd name="connsiteY282" fmla="*/ 1744527 h 2514600"/>
                <a:gd name="connsiteX283" fmla="*/ 264263 w 4197350"/>
                <a:gd name="connsiteY283" fmla="*/ 1679542 h 2514600"/>
                <a:gd name="connsiteX284" fmla="*/ 287064 w 4197350"/>
                <a:gd name="connsiteY284" fmla="*/ 1649286 h 2514600"/>
                <a:gd name="connsiteX285" fmla="*/ 296272 w 4197350"/>
                <a:gd name="connsiteY285" fmla="*/ 1622099 h 2514600"/>
                <a:gd name="connsiteX286" fmla="*/ 259878 w 4197350"/>
                <a:gd name="connsiteY286" fmla="*/ 1584740 h 2514600"/>
                <a:gd name="connsiteX287" fmla="*/ 269963 w 4197350"/>
                <a:gd name="connsiteY287" fmla="*/ 1548345 h 2514600"/>
                <a:gd name="connsiteX288" fmla="*/ 247863 w 4197350"/>
                <a:gd name="connsiteY288" fmla="*/ 1505811 h 2514600"/>
                <a:gd name="connsiteX289" fmla="*/ 264438 w 4197350"/>
                <a:gd name="connsiteY289" fmla="*/ 1455297 h 2514600"/>
                <a:gd name="connsiteX290" fmla="*/ 235848 w 4197350"/>
                <a:gd name="connsiteY290" fmla="*/ 1385489 h 2514600"/>
                <a:gd name="connsiteX291" fmla="*/ 258562 w 4197350"/>
                <a:gd name="connsiteY291" fmla="*/ 1337430 h 2514600"/>
                <a:gd name="connsiteX292" fmla="*/ 220940 w 4197350"/>
                <a:gd name="connsiteY292" fmla="*/ 1293668 h 2514600"/>
                <a:gd name="connsiteX293" fmla="*/ 224535 w 4197350"/>
                <a:gd name="connsiteY293" fmla="*/ 1246311 h 2514600"/>
                <a:gd name="connsiteX294" fmla="*/ 244355 w 4197350"/>
                <a:gd name="connsiteY294" fmla="*/ 1239997 h 2514600"/>
                <a:gd name="connsiteX295" fmla="*/ 286187 w 4197350"/>
                <a:gd name="connsiteY295" fmla="*/ 1212021 h 2514600"/>
                <a:gd name="connsiteX296" fmla="*/ 311532 w 4197350"/>
                <a:gd name="connsiteY296" fmla="*/ 1187378 h 2514600"/>
                <a:gd name="connsiteX297" fmla="*/ 351961 w 4197350"/>
                <a:gd name="connsiteY297" fmla="*/ 1229999 h 2514600"/>
                <a:gd name="connsiteX298" fmla="*/ 419314 w 4197350"/>
                <a:gd name="connsiteY298" fmla="*/ 1246486 h 2514600"/>
                <a:gd name="connsiteX299" fmla="*/ 512186 w 4197350"/>
                <a:gd name="connsiteY299" fmla="*/ 1322346 h 2514600"/>
                <a:gd name="connsiteX300" fmla="*/ 531042 w 4197350"/>
                <a:gd name="connsiteY300" fmla="*/ 1353128 h 2514600"/>
                <a:gd name="connsiteX301" fmla="*/ 532708 w 4197350"/>
                <a:gd name="connsiteY301" fmla="*/ 1395223 h 2514600"/>
                <a:gd name="connsiteX302" fmla="*/ 505434 w 4197350"/>
                <a:gd name="connsiteY302" fmla="*/ 1427584 h 2514600"/>
                <a:gd name="connsiteX303" fmla="*/ 465268 w 4197350"/>
                <a:gd name="connsiteY303" fmla="*/ 1443808 h 2514600"/>
                <a:gd name="connsiteX304" fmla="*/ 355469 w 4197350"/>
                <a:gd name="connsiteY304" fmla="*/ 1397240 h 2514600"/>
                <a:gd name="connsiteX305" fmla="*/ 337403 w 4197350"/>
                <a:gd name="connsiteY305" fmla="*/ 1405133 h 2514600"/>
                <a:gd name="connsiteX306" fmla="*/ 377481 w 4197350"/>
                <a:gd name="connsiteY306" fmla="*/ 1449859 h 2514600"/>
                <a:gd name="connsiteX307" fmla="*/ 379060 w 4197350"/>
                <a:gd name="connsiteY307" fmla="*/ 1477484 h 2514600"/>
                <a:gd name="connsiteX308" fmla="*/ 380638 w 4197350"/>
                <a:gd name="connsiteY308" fmla="*/ 1536681 h 2514600"/>
                <a:gd name="connsiteX309" fmla="*/ 412298 w 4197350"/>
                <a:gd name="connsiteY309" fmla="*/ 1553958 h 2514600"/>
                <a:gd name="connsiteX310" fmla="*/ 431504 w 4197350"/>
                <a:gd name="connsiteY310" fmla="*/ 1568516 h 2514600"/>
                <a:gd name="connsiteX311" fmla="*/ 434661 w 4197350"/>
                <a:gd name="connsiteY311" fmla="*/ 1541241 h 2514600"/>
                <a:gd name="connsiteX312" fmla="*/ 419840 w 4197350"/>
                <a:gd name="connsiteY312" fmla="*/ 1516686 h 2514600"/>
                <a:gd name="connsiteX313" fmla="*/ 435450 w 4197350"/>
                <a:gd name="connsiteY313" fmla="*/ 1494673 h 2514600"/>
                <a:gd name="connsiteX314" fmla="*/ 494910 w 4197350"/>
                <a:gd name="connsiteY314" fmla="*/ 1530630 h 2514600"/>
                <a:gd name="connsiteX315" fmla="*/ 515607 w 4197350"/>
                <a:gd name="connsiteY315" fmla="*/ 1516686 h 2514600"/>
                <a:gd name="connsiteX316" fmla="*/ 499031 w 4197350"/>
                <a:gd name="connsiteY316" fmla="*/ 1473889 h 2514600"/>
                <a:gd name="connsiteX317" fmla="*/ 556299 w 4197350"/>
                <a:gd name="connsiteY317" fmla="*/ 1414780 h 2514600"/>
                <a:gd name="connsiteX318" fmla="*/ 579013 w 4197350"/>
                <a:gd name="connsiteY318" fmla="*/ 1418288 h 2514600"/>
                <a:gd name="connsiteX319" fmla="*/ 601990 w 4197350"/>
                <a:gd name="connsiteY319" fmla="*/ 1439599 h 2514600"/>
                <a:gd name="connsiteX320" fmla="*/ 616284 w 4197350"/>
                <a:gd name="connsiteY320" fmla="*/ 1397416 h 2514600"/>
                <a:gd name="connsiteX321" fmla="*/ 595763 w 4197350"/>
                <a:gd name="connsiteY321" fmla="*/ 1359881 h 2514600"/>
                <a:gd name="connsiteX322" fmla="*/ 607778 w 4197350"/>
                <a:gd name="connsiteY322" fmla="*/ 1321206 h 2514600"/>
                <a:gd name="connsiteX323" fmla="*/ 589712 w 4197350"/>
                <a:gd name="connsiteY323" fmla="*/ 1280075 h 2514600"/>
                <a:gd name="connsiteX324" fmla="*/ 658467 w 4197350"/>
                <a:gd name="connsiteY324" fmla="*/ 1301473 h 2514600"/>
                <a:gd name="connsiteX325" fmla="*/ 672499 w 4197350"/>
                <a:gd name="connsiteY325" fmla="*/ 1338131 h 2514600"/>
                <a:gd name="connsiteX326" fmla="*/ 641367 w 4197350"/>
                <a:gd name="connsiteY326" fmla="*/ 1346112 h 2514600"/>
                <a:gd name="connsiteX327" fmla="*/ 641542 w 4197350"/>
                <a:gd name="connsiteY327" fmla="*/ 1381542 h 2514600"/>
                <a:gd name="connsiteX328" fmla="*/ 660923 w 4197350"/>
                <a:gd name="connsiteY328" fmla="*/ 1402941 h 2514600"/>
                <a:gd name="connsiteX329" fmla="*/ 698897 w 4197350"/>
                <a:gd name="connsiteY329" fmla="*/ 1389435 h 2514600"/>
                <a:gd name="connsiteX330" fmla="*/ 704948 w 4197350"/>
                <a:gd name="connsiteY330" fmla="*/ 1349006 h 2514600"/>
                <a:gd name="connsiteX331" fmla="*/ 756339 w 4197350"/>
                <a:gd name="connsiteY331" fmla="*/ 1318136 h 2514600"/>
                <a:gd name="connsiteX332" fmla="*/ 842196 w 4197350"/>
                <a:gd name="connsiteY332" fmla="*/ 1260781 h 2514600"/>
                <a:gd name="connsiteX333" fmla="*/ 860700 w 4197350"/>
                <a:gd name="connsiteY333" fmla="*/ 1264114 h 2514600"/>
                <a:gd name="connsiteX334" fmla="*/ 836496 w 4197350"/>
                <a:gd name="connsiteY334" fmla="*/ 1304806 h 2514600"/>
                <a:gd name="connsiteX335" fmla="*/ 867015 w 4197350"/>
                <a:gd name="connsiteY335" fmla="*/ 1311646 h 2514600"/>
                <a:gd name="connsiteX336" fmla="*/ 884642 w 4197350"/>
                <a:gd name="connsiteY336" fmla="*/ 1289020 h 2514600"/>
                <a:gd name="connsiteX337" fmla="*/ 930684 w 4197350"/>
                <a:gd name="connsiteY337" fmla="*/ 1287179 h 2514600"/>
                <a:gd name="connsiteX338" fmla="*/ 967166 w 4197350"/>
                <a:gd name="connsiteY338" fmla="*/ 1259203 h 2514600"/>
                <a:gd name="connsiteX339" fmla="*/ 995230 w 4197350"/>
                <a:gd name="connsiteY339" fmla="*/ 1299719 h 2514600"/>
                <a:gd name="connsiteX340" fmla="*/ 1023206 w 4197350"/>
                <a:gd name="connsiteY340" fmla="*/ 1255081 h 2514600"/>
                <a:gd name="connsiteX341" fmla="*/ 997423 w 4197350"/>
                <a:gd name="connsiteY341" fmla="*/ 1214915 h 2514600"/>
                <a:gd name="connsiteX342" fmla="*/ 1010227 w 4197350"/>
                <a:gd name="connsiteY342" fmla="*/ 1191587 h 2514600"/>
                <a:gd name="connsiteX343" fmla="*/ 1082841 w 4197350"/>
                <a:gd name="connsiteY343" fmla="*/ 1212986 h 2514600"/>
                <a:gd name="connsiteX344" fmla="*/ 1116868 w 4197350"/>
                <a:gd name="connsiteY344" fmla="*/ 1234823 h 2514600"/>
                <a:gd name="connsiteX345" fmla="*/ 1205970 w 4197350"/>
                <a:gd name="connsiteY345" fmla="*/ 1311997 h 2514600"/>
                <a:gd name="connsiteX346" fmla="*/ 1222457 w 4197350"/>
                <a:gd name="connsiteY346" fmla="*/ 1277181 h 2514600"/>
                <a:gd name="connsiteX347" fmla="*/ 1197463 w 4197350"/>
                <a:gd name="connsiteY347" fmla="*/ 1241137 h 2514600"/>
                <a:gd name="connsiteX348" fmla="*/ 1196761 w 4197350"/>
                <a:gd name="connsiteY348" fmla="*/ 1226404 h 2514600"/>
                <a:gd name="connsiteX349" fmla="*/ 1167119 w 4197350"/>
                <a:gd name="connsiteY349" fmla="*/ 1219563 h 2514600"/>
                <a:gd name="connsiteX350" fmla="*/ 1175188 w 4197350"/>
                <a:gd name="connsiteY350" fmla="*/ 1185975 h 2514600"/>
                <a:gd name="connsiteX351" fmla="*/ 1162033 w 4197350"/>
                <a:gd name="connsiteY351" fmla="*/ 1129058 h 2514600"/>
                <a:gd name="connsiteX352" fmla="*/ 1161331 w 4197350"/>
                <a:gd name="connsiteY352" fmla="*/ 1105029 h 2514600"/>
                <a:gd name="connsiteX353" fmla="*/ 1206671 w 4197350"/>
                <a:gd name="connsiteY353" fmla="*/ 1034958 h 2514600"/>
                <a:gd name="connsiteX354" fmla="*/ 1222808 w 4197350"/>
                <a:gd name="connsiteY354" fmla="*/ 961115 h 2514600"/>
                <a:gd name="connsiteX355" fmla="*/ 1241049 w 4197350"/>
                <a:gd name="connsiteY355" fmla="*/ 944628 h 2514600"/>
                <a:gd name="connsiteX356" fmla="*/ 1306122 w 4197350"/>
                <a:gd name="connsiteY356" fmla="*/ 966640 h 2514600"/>
                <a:gd name="connsiteX357" fmla="*/ 1311208 w 4197350"/>
                <a:gd name="connsiteY357" fmla="*/ 1012068 h 2514600"/>
                <a:gd name="connsiteX358" fmla="*/ 1287880 w 4197350"/>
                <a:gd name="connsiteY358" fmla="*/ 1075913 h 2514600"/>
                <a:gd name="connsiteX359" fmla="*/ 1303140 w 4197350"/>
                <a:gd name="connsiteY359" fmla="*/ 1100293 h 2514600"/>
                <a:gd name="connsiteX360" fmla="*/ 1311033 w 4197350"/>
                <a:gd name="connsiteY360" fmla="*/ 1152386 h 2514600"/>
                <a:gd name="connsiteX361" fmla="*/ 1305420 w 4197350"/>
                <a:gd name="connsiteY361" fmla="*/ 1249468 h 2514600"/>
                <a:gd name="connsiteX362" fmla="*/ 1332519 w 4197350"/>
                <a:gd name="connsiteY362" fmla="*/ 1290950 h 2514600"/>
                <a:gd name="connsiteX363" fmla="*/ 1321995 w 4197350"/>
                <a:gd name="connsiteY363" fmla="*/ 1334887 h 2514600"/>
                <a:gd name="connsiteX364" fmla="*/ 1273849 w 4197350"/>
                <a:gd name="connsiteY364" fmla="*/ 1424339 h 2514600"/>
                <a:gd name="connsiteX365" fmla="*/ 1301999 w 4197350"/>
                <a:gd name="connsiteY365" fmla="*/ 1433284 h 2514600"/>
                <a:gd name="connsiteX366" fmla="*/ 1311822 w 4197350"/>
                <a:gd name="connsiteY366" fmla="*/ 1411272 h 2514600"/>
                <a:gd name="connsiteX367" fmla="*/ 1338833 w 4197350"/>
                <a:gd name="connsiteY367" fmla="*/ 1395311 h 2514600"/>
                <a:gd name="connsiteX368" fmla="*/ 1345323 w 4197350"/>
                <a:gd name="connsiteY368" fmla="*/ 1364178 h 2514600"/>
                <a:gd name="connsiteX369" fmla="*/ 1366633 w 4197350"/>
                <a:gd name="connsiteY369" fmla="*/ 1333571 h 2514600"/>
                <a:gd name="connsiteX370" fmla="*/ 1352339 w 4197350"/>
                <a:gd name="connsiteY370" fmla="*/ 1296212 h 2514600"/>
                <a:gd name="connsiteX371" fmla="*/ 1363827 w 4197350"/>
                <a:gd name="connsiteY371" fmla="*/ 1251661 h 2514600"/>
                <a:gd name="connsiteX372" fmla="*/ 1336904 w 4197350"/>
                <a:gd name="connsiteY372" fmla="*/ 1246048 h 2514600"/>
                <a:gd name="connsiteX373" fmla="*/ 1331028 w 4197350"/>
                <a:gd name="connsiteY373" fmla="*/ 1207285 h 2514600"/>
                <a:gd name="connsiteX374" fmla="*/ 1350673 w 4197350"/>
                <a:gd name="connsiteY374" fmla="*/ 1134671 h 2514600"/>
                <a:gd name="connsiteX375" fmla="*/ 1318750 w 4197350"/>
                <a:gd name="connsiteY375" fmla="*/ 1073019 h 2514600"/>
                <a:gd name="connsiteX376" fmla="*/ 1362775 w 4197350"/>
                <a:gd name="connsiteY376" fmla="*/ 1020049 h 2514600"/>
                <a:gd name="connsiteX377" fmla="*/ 1357074 w 4197350"/>
                <a:gd name="connsiteY377" fmla="*/ 961992 h 2514600"/>
                <a:gd name="connsiteX378" fmla="*/ 1369352 w 4197350"/>
                <a:gd name="connsiteY378" fmla="*/ 960063 h 2514600"/>
                <a:gd name="connsiteX379" fmla="*/ 1382244 w 4197350"/>
                <a:gd name="connsiteY379" fmla="*/ 1005578 h 2514600"/>
                <a:gd name="connsiteX380" fmla="*/ 1372509 w 4197350"/>
                <a:gd name="connsiteY380" fmla="*/ 1081613 h 2514600"/>
                <a:gd name="connsiteX381" fmla="*/ 1398819 w 4197350"/>
                <a:gd name="connsiteY381" fmla="*/ 1095557 h 2514600"/>
                <a:gd name="connsiteX382" fmla="*/ 1387593 w 4197350"/>
                <a:gd name="connsiteY382" fmla="*/ 1039693 h 2514600"/>
                <a:gd name="connsiteX383" fmla="*/ 1428724 w 4197350"/>
                <a:gd name="connsiteY383" fmla="*/ 1008297 h 2514600"/>
                <a:gd name="connsiteX384" fmla="*/ 1479765 w 4197350"/>
                <a:gd name="connsiteY384" fmla="*/ 1004000 h 2514600"/>
                <a:gd name="connsiteX385" fmla="*/ 1525192 w 4197350"/>
                <a:gd name="connsiteY385" fmla="*/ 1049428 h 2514600"/>
                <a:gd name="connsiteX386" fmla="*/ 1503356 w 4197350"/>
                <a:gd name="connsiteY386" fmla="*/ 982601 h 2514600"/>
                <a:gd name="connsiteX387" fmla="*/ 1500900 w 4197350"/>
                <a:gd name="connsiteY387" fmla="*/ 892447 h 2514600"/>
                <a:gd name="connsiteX388" fmla="*/ 1543697 w 4197350"/>
                <a:gd name="connsiteY388" fmla="*/ 874732 h 2514600"/>
                <a:gd name="connsiteX389" fmla="*/ 1602806 w 4197350"/>
                <a:gd name="connsiteY389" fmla="*/ 878591 h 2514600"/>
                <a:gd name="connsiteX390" fmla="*/ 1656126 w 4197350"/>
                <a:gd name="connsiteY390" fmla="*/ 867015 h 2514600"/>
                <a:gd name="connsiteX391" fmla="*/ 1636131 w 4197350"/>
                <a:gd name="connsiteY391" fmla="*/ 819833 h 2514600"/>
                <a:gd name="connsiteX392" fmla="*/ 1664633 w 4197350"/>
                <a:gd name="connsiteY392" fmla="*/ 758269 h 2514600"/>
                <a:gd name="connsiteX393" fmla="*/ 1692872 w 4197350"/>
                <a:gd name="connsiteY393" fmla="*/ 755638 h 2514600"/>
                <a:gd name="connsiteX394" fmla="*/ 1740668 w 4197350"/>
                <a:gd name="connsiteY394" fmla="*/ 707316 h 2514600"/>
                <a:gd name="connsiteX395" fmla="*/ 1805565 w 4197350"/>
                <a:gd name="connsiteY395" fmla="*/ 694073 h 2514600"/>
                <a:gd name="connsiteX396" fmla="*/ 1813809 w 4197350"/>
                <a:gd name="connsiteY396" fmla="*/ 666448 h 2514600"/>
                <a:gd name="connsiteX397" fmla="*/ 1878355 w 4197350"/>
                <a:gd name="connsiteY397" fmla="*/ 656977 h 2514600"/>
                <a:gd name="connsiteX398" fmla="*/ 1898437 w 4197350"/>
                <a:gd name="connsiteY398" fmla="*/ 679866 h 2514600"/>
                <a:gd name="connsiteX399" fmla="*/ 1953600 w 4197350"/>
                <a:gd name="connsiteY399" fmla="*/ 625142 h 2514600"/>
                <a:gd name="connsiteX400" fmla="*/ 1998765 w 4197350"/>
                <a:gd name="connsiteY400" fmla="*/ 626896 h 2514600"/>
                <a:gd name="connsiteX401" fmla="*/ 2005518 w 4197350"/>
                <a:gd name="connsiteY401" fmla="*/ 580942 h 2514600"/>
                <a:gd name="connsiteX402" fmla="*/ 2029021 w 4197350"/>
                <a:gd name="connsiteY402" fmla="*/ 534199 h 2514600"/>
                <a:gd name="connsiteX403" fmla="*/ 2087077 w 4197350"/>
                <a:gd name="connsiteY403" fmla="*/ 487631 h 2514600"/>
                <a:gd name="connsiteX404" fmla="*/ 2129260 w 4197350"/>
                <a:gd name="connsiteY404" fmla="*/ 524552 h 2514600"/>
                <a:gd name="connsiteX405" fmla="*/ 2095759 w 4197350"/>
                <a:gd name="connsiteY405" fmla="*/ 552002 h 2514600"/>
                <a:gd name="connsiteX406" fmla="*/ 2151448 w 4197350"/>
                <a:gd name="connsiteY406" fmla="*/ 568840 h 2514600"/>
                <a:gd name="connsiteX407" fmla="*/ 2158113 w 4197350"/>
                <a:gd name="connsiteY407" fmla="*/ 621722 h 2514600"/>
                <a:gd name="connsiteX408" fmla="*/ 2180564 w 4197350"/>
                <a:gd name="connsiteY408" fmla="*/ 595939 h 2514600"/>
                <a:gd name="connsiteX409" fmla="*/ 2252477 w 4197350"/>
                <a:gd name="connsiteY409" fmla="*/ 597342 h 2514600"/>
                <a:gd name="connsiteX410" fmla="*/ 2307902 w 4197350"/>
                <a:gd name="connsiteY410" fmla="*/ 648558 h 2514600"/>
                <a:gd name="connsiteX411" fmla="*/ 2327634 w 4197350"/>
                <a:gd name="connsiteY411" fmla="*/ 686707 h 2514600"/>
                <a:gd name="connsiteX412" fmla="*/ 2321495 w 4197350"/>
                <a:gd name="connsiteY412" fmla="*/ 738010 h 2514600"/>
                <a:gd name="connsiteX413" fmla="*/ 2294309 w 4197350"/>
                <a:gd name="connsiteY413" fmla="*/ 766424 h 2514600"/>
                <a:gd name="connsiteX414" fmla="*/ 2229675 w 4197350"/>
                <a:gd name="connsiteY414" fmla="*/ 818342 h 2514600"/>
                <a:gd name="connsiteX415" fmla="*/ 2211171 w 4197350"/>
                <a:gd name="connsiteY415" fmla="*/ 845353 h 2514600"/>
                <a:gd name="connsiteX416" fmla="*/ 2241690 w 4197350"/>
                <a:gd name="connsiteY416" fmla="*/ 857894 h 2514600"/>
                <a:gd name="connsiteX417" fmla="*/ 2278085 w 4197350"/>
                <a:gd name="connsiteY417" fmla="*/ 880257 h 2514600"/>
                <a:gd name="connsiteX418" fmla="*/ 2300185 w 4197350"/>
                <a:gd name="connsiteY418" fmla="*/ 863507 h 2514600"/>
                <a:gd name="connsiteX419" fmla="*/ 2312725 w 4197350"/>
                <a:gd name="connsiteY419" fmla="*/ 919546 h 2514600"/>
                <a:gd name="connsiteX420" fmla="*/ 2323513 w 4197350"/>
                <a:gd name="connsiteY420" fmla="*/ 897095 h 2514600"/>
                <a:gd name="connsiteX421" fmla="*/ 2362802 w 4197350"/>
                <a:gd name="connsiteY421" fmla="*/ 883327 h 2514600"/>
                <a:gd name="connsiteX422" fmla="*/ 2441730 w 4197350"/>
                <a:gd name="connsiteY422" fmla="*/ 897797 h 2514600"/>
                <a:gd name="connsiteX423" fmla="*/ 2447694 w 4197350"/>
                <a:gd name="connsiteY423" fmla="*/ 937963 h 2514600"/>
                <a:gd name="connsiteX424" fmla="*/ 2550477 w 4197350"/>
                <a:gd name="connsiteY424" fmla="*/ 950504 h 2514600"/>
                <a:gd name="connsiteX425" fmla="*/ 2551880 w 4197350"/>
                <a:gd name="connsiteY425" fmla="*/ 884993 h 2514600"/>
                <a:gd name="connsiteX426" fmla="*/ 2604060 w 4197350"/>
                <a:gd name="connsiteY426" fmla="*/ 900253 h 2514600"/>
                <a:gd name="connsiteX427" fmla="*/ 2643349 w 4197350"/>
                <a:gd name="connsiteY427" fmla="*/ 899814 h 2514600"/>
                <a:gd name="connsiteX428" fmla="*/ 2683077 w 4197350"/>
                <a:gd name="connsiteY428" fmla="*/ 944891 h 2514600"/>
                <a:gd name="connsiteX429" fmla="*/ 2694390 w 4197350"/>
                <a:gd name="connsiteY429" fmla="*/ 997861 h 2514600"/>
                <a:gd name="connsiteX430" fmla="*/ 2679832 w 4197350"/>
                <a:gd name="connsiteY430" fmla="*/ 1031537 h 2514600"/>
                <a:gd name="connsiteX431" fmla="*/ 2710702 w 4197350"/>
                <a:gd name="connsiteY431" fmla="*/ 1092751 h 2514600"/>
                <a:gd name="connsiteX432" fmla="*/ 2749377 w 4197350"/>
                <a:gd name="connsiteY432" fmla="*/ 1123358 h 2514600"/>
                <a:gd name="connsiteX433" fmla="*/ 2773143 w 4197350"/>
                <a:gd name="connsiteY433" fmla="*/ 1042850 h 2514600"/>
                <a:gd name="connsiteX434" fmla="*/ 2812607 w 4197350"/>
                <a:gd name="connsiteY434" fmla="*/ 1077930 h 2514600"/>
                <a:gd name="connsiteX435" fmla="*/ 2854527 w 4197350"/>
                <a:gd name="connsiteY435" fmla="*/ 1057058 h 2514600"/>
                <a:gd name="connsiteX436" fmla="*/ 2902148 w 4197350"/>
                <a:gd name="connsiteY436" fmla="*/ 1080912 h 2514600"/>
                <a:gd name="connsiteX437" fmla="*/ 2920301 w 4197350"/>
                <a:gd name="connsiteY437" fmla="*/ 1059250 h 2514600"/>
                <a:gd name="connsiteX438" fmla="*/ 2960555 w 4197350"/>
                <a:gd name="connsiteY438" fmla="*/ 1070125 h 2514600"/>
                <a:gd name="connsiteX439" fmla="*/ 2942840 w 4197350"/>
                <a:gd name="connsiteY439" fmla="*/ 996458 h 2514600"/>
                <a:gd name="connsiteX440" fmla="*/ 2975288 w 4197350"/>
                <a:gd name="connsiteY440" fmla="*/ 960765 h 2514600"/>
                <a:gd name="connsiteX441" fmla="*/ 3197341 w 4197350"/>
                <a:gd name="connsiteY441" fmla="*/ 1013910 h 2514600"/>
                <a:gd name="connsiteX442" fmla="*/ 3218301 w 4197350"/>
                <a:gd name="connsiteY442" fmla="*/ 1060829 h 2514600"/>
                <a:gd name="connsiteX443" fmla="*/ 3282672 w 4197350"/>
                <a:gd name="connsiteY443" fmla="*/ 1119148 h 2514600"/>
                <a:gd name="connsiteX444" fmla="*/ 3381947 w 4197350"/>
                <a:gd name="connsiteY444" fmla="*/ 1104941 h 2514600"/>
                <a:gd name="connsiteX445" fmla="*/ 3430882 w 4197350"/>
                <a:gd name="connsiteY445" fmla="*/ 1117307 h 2514600"/>
                <a:gd name="connsiteX446" fmla="*/ 3451316 w 4197350"/>
                <a:gd name="connsiteY446" fmla="*/ 1148001 h 2514600"/>
                <a:gd name="connsiteX447" fmla="*/ 3448335 w 4197350"/>
                <a:gd name="connsiteY447" fmla="*/ 1200795 h 2514600"/>
                <a:gd name="connsiteX448" fmla="*/ 3478590 w 4197350"/>
                <a:gd name="connsiteY448" fmla="*/ 1220878 h 2514600"/>
                <a:gd name="connsiteX449" fmla="*/ 3511477 w 4197350"/>
                <a:gd name="connsiteY449" fmla="*/ 1206496 h 2514600"/>
                <a:gd name="connsiteX450" fmla="*/ 3555064 w 4197350"/>
                <a:gd name="connsiteY450" fmla="*/ 1204654 h 2514600"/>
                <a:gd name="connsiteX451" fmla="*/ 3601456 w 4197350"/>
                <a:gd name="connsiteY451" fmla="*/ 1218423 h 2514600"/>
                <a:gd name="connsiteX452" fmla="*/ 3648024 w 4197350"/>
                <a:gd name="connsiteY452" fmla="*/ 1210618 h 2514600"/>
                <a:gd name="connsiteX453" fmla="*/ 3690821 w 4197350"/>
                <a:gd name="connsiteY453" fmla="*/ 1271919 h 2514600"/>
                <a:gd name="connsiteX454" fmla="*/ 3721252 w 4197350"/>
                <a:gd name="connsiteY454" fmla="*/ 1250170 h 2514600"/>
                <a:gd name="connsiteX455" fmla="*/ 3701345 w 4197350"/>
                <a:gd name="connsiteY455" fmla="*/ 1205707 h 2514600"/>
                <a:gd name="connsiteX456" fmla="*/ 3712307 w 4197350"/>
                <a:gd name="connsiteY456" fmla="*/ 1173960 h 2514600"/>
                <a:gd name="connsiteX457" fmla="*/ 3790797 w 4197350"/>
                <a:gd name="connsiteY457" fmla="*/ 1194043 h 2514600"/>
                <a:gd name="connsiteX458" fmla="*/ 3841925 w 4197350"/>
                <a:gd name="connsiteY458" fmla="*/ 1189745 h 2514600"/>
                <a:gd name="connsiteX459" fmla="*/ 3912610 w 4197350"/>
                <a:gd name="connsiteY459" fmla="*/ 1223422 h 2514600"/>
                <a:gd name="connsiteX460" fmla="*/ 3946988 w 4197350"/>
                <a:gd name="connsiteY460" fmla="*/ 1253590 h 2514600"/>
                <a:gd name="connsiteX461" fmla="*/ 4007237 w 4197350"/>
                <a:gd name="connsiteY461" fmla="*/ 1304981 h 2514600"/>
                <a:gd name="connsiteX462" fmla="*/ 4071695 w 4197350"/>
                <a:gd name="connsiteY462" fmla="*/ 1369352 h 2514600"/>
                <a:gd name="connsiteX463" fmla="*/ 4069591 w 4197350"/>
                <a:gd name="connsiteY463" fmla="*/ 1408290 h 2514600"/>
                <a:gd name="connsiteX464" fmla="*/ 4086166 w 4197350"/>
                <a:gd name="connsiteY464" fmla="*/ 1423550 h 2514600"/>
                <a:gd name="connsiteX465" fmla="*/ 4080465 w 4197350"/>
                <a:gd name="connsiteY465" fmla="*/ 1378385 h 2514600"/>
                <a:gd name="connsiteX466" fmla="*/ 4147204 w 4197350"/>
                <a:gd name="connsiteY466" fmla="*/ 1387769 h 2514600"/>
                <a:gd name="connsiteX467" fmla="*/ 4195877 w 4197350"/>
                <a:gd name="connsiteY467" fmla="*/ 1445036 h 2514600"/>
                <a:gd name="connsiteX468" fmla="*/ 3078334 w 4197350"/>
                <a:gd name="connsiteY468" fmla="*/ 2238708 h 2514600"/>
                <a:gd name="connsiteX469" fmla="*/ 3053603 w 4197350"/>
                <a:gd name="connsiteY469" fmla="*/ 2171356 h 2514600"/>
                <a:gd name="connsiteX470" fmla="*/ 3043430 w 4197350"/>
                <a:gd name="connsiteY470" fmla="*/ 2131803 h 2514600"/>
                <a:gd name="connsiteX471" fmla="*/ 3044044 w 4197350"/>
                <a:gd name="connsiteY471" fmla="*/ 2092339 h 2514600"/>
                <a:gd name="connsiteX472" fmla="*/ 3035537 w 4197350"/>
                <a:gd name="connsiteY472" fmla="*/ 2052875 h 2514600"/>
                <a:gd name="connsiteX473" fmla="*/ 3029135 w 4197350"/>
                <a:gd name="connsiteY473" fmla="*/ 2025250 h 2514600"/>
                <a:gd name="connsiteX474" fmla="*/ 3018173 w 4197350"/>
                <a:gd name="connsiteY474" fmla="*/ 2031125 h 2514600"/>
                <a:gd name="connsiteX475" fmla="*/ 3027908 w 4197350"/>
                <a:gd name="connsiteY475" fmla="*/ 2050507 h 2514600"/>
                <a:gd name="connsiteX476" fmla="*/ 3005193 w 4197350"/>
                <a:gd name="connsiteY476" fmla="*/ 2069537 h 2514600"/>
                <a:gd name="connsiteX477" fmla="*/ 3003001 w 4197350"/>
                <a:gd name="connsiteY477" fmla="*/ 2124788 h 2514600"/>
                <a:gd name="connsiteX478" fmla="*/ 3017384 w 4197350"/>
                <a:gd name="connsiteY478" fmla="*/ 2163463 h 2514600"/>
                <a:gd name="connsiteX479" fmla="*/ 3016331 w 4197350"/>
                <a:gd name="connsiteY479" fmla="*/ 2214766 h 2514600"/>
                <a:gd name="connsiteX480" fmla="*/ 3010631 w 4197350"/>
                <a:gd name="connsiteY480" fmla="*/ 2243181 h 2514600"/>
                <a:gd name="connsiteX481" fmla="*/ 3013437 w 4197350"/>
                <a:gd name="connsiteY481" fmla="*/ 2282996 h 2514600"/>
                <a:gd name="connsiteX482" fmla="*/ 3010719 w 4197350"/>
                <a:gd name="connsiteY482" fmla="*/ 2318163 h 2514600"/>
                <a:gd name="connsiteX483" fmla="*/ 3015279 w 4197350"/>
                <a:gd name="connsiteY483" fmla="*/ 2347980 h 2514600"/>
                <a:gd name="connsiteX484" fmla="*/ 3031415 w 4197350"/>
                <a:gd name="connsiteY484" fmla="*/ 2320531 h 2514600"/>
                <a:gd name="connsiteX485" fmla="*/ 3050095 w 4197350"/>
                <a:gd name="connsiteY485" fmla="*/ 2341929 h 2514600"/>
                <a:gd name="connsiteX486" fmla="*/ 3050797 w 4197350"/>
                <a:gd name="connsiteY486" fmla="*/ 2317023 h 2514600"/>
                <a:gd name="connsiteX487" fmla="*/ 3026855 w 4197350"/>
                <a:gd name="connsiteY487" fmla="*/ 2279926 h 2514600"/>
                <a:gd name="connsiteX488" fmla="*/ 3041939 w 4197350"/>
                <a:gd name="connsiteY488" fmla="*/ 2226342 h 2514600"/>
                <a:gd name="connsiteX489" fmla="*/ 3078334 w 4197350"/>
                <a:gd name="connsiteY489" fmla="*/ 2238708 h 2514600"/>
                <a:gd name="connsiteX490" fmla="*/ 70098 w 4197350"/>
                <a:gd name="connsiteY490" fmla="*/ 1997712 h 2514600"/>
                <a:gd name="connsiteX491" fmla="*/ 44315 w 4197350"/>
                <a:gd name="connsiteY491" fmla="*/ 1990170 h 2514600"/>
                <a:gd name="connsiteX492" fmla="*/ 10375 w 4197350"/>
                <a:gd name="connsiteY492" fmla="*/ 2004027 h 2514600"/>
                <a:gd name="connsiteX493" fmla="*/ 4763 w 4197350"/>
                <a:gd name="connsiteY493" fmla="*/ 2022706 h 2514600"/>
                <a:gd name="connsiteX494" fmla="*/ 35019 w 4197350"/>
                <a:gd name="connsiteY494" fmla="*/ 2027530 h 2514600"/>
                <a:gd name="connsiteX495" fmla="*/ 80271 w 4197350"/>
                <a:gd name="connsiteY495" fmla="*/ 2026916 h 2514600"/>
                <a:gd name="connsiteX496" fmla="*/ 78342 w 4197350"/>
                <a:gd name="connsiteY496" fmla="*/ 2016129 h 2514600"/>
                <a:gd name="connsiteX497" fmla="*/ 80973 w 4197350"/>
                <a:gd name="connsiteY497" fmla="*/ 2004465 h 2514600"/>
                <a:gd name="connsiteX498" fmla="*/ 70098 w 4197350"/>
                <a:gd name="connsiteY498" fmla="*/ 1997712 h 2514600"/>
                <a:gd name="connsiteX499" fmla="*/ 3947515 w 4197350"/>
                <a:gd name="connsiteY499" fmla="*/ 1119674 h 2514600"/>
                <a:gd name="connsiteX500" fmla="*/ 3979612 w 4197350"/>
                <a:gd name="connsiteY500" fmla="*/ 1115114 h 2514600"/>
                <a:gd name="connsiteX501" fmla="*/ 4004957 w 4197350"/>
                <a:gd name="connsiteY501" fmla="*/ 1097048 h 2514600"/>
                <a:gd name="connsiteX502" fmla="*/ 4007062 w 4197350"/>
                <a:gd name="connsiteY502" fmla="*/ 1086612 h 2514600"/>
                <a:gd name="connsiteX503" fmla="*/ 3971456 w 4197350"/>
                <a:gd name="connsiteY503" fmla="*/ 1064600 h 2514600"/>
                <a:gd name="connsiteX504" fmla="*/ 3950584 w 4197350"/>
                <a:gd name="connsiteY504" fmla="*/ 1064424 h 2514600"/>
                <a:gd name="connsiteX505" fmla="*/ 3947427 w 4197350"/>
                <a:gd name="connsiteY505" fmla="*/ 1067669 h 2514600"/>
                <a:gd name="connsiteX506" fmla="*/ 3916118 w 4197350"/>
                <a:gd name="connsiteY506" fmla="*/ 1099591 h 2514600"/>
                <a:gd name="connsiteX507" fmla="*/ 3920503 w 4197350"/>
                <a:gd name="connsiteY507" fmla="*/ 1123533 h 2514600"/>
                <a:gd name="connsiteX508" fmla="*/ 3947515 w 4197350"/>
                <a:gd name="connsiteY508" fmla="*/ 1119674 h 2514600"/>
                <a:gd name="connsiteX509" fmla="*/ 2983883 w 4197350"/>
                <a:gd name="connsiteY509" fmla="*/ 882099 h 2514600"/>
                <a:gd name="connsiteX510" fmla="*/ 2960555 w 4197350"/>
                <a:gd name="connsiteY510" fmla="*/ 916477 h 2514600"/>
                <a:gd name="connsiteX511" fmla="*/ 2964852 w 4197350"/>
                <a:gd name="connsiteY511" fmla="*/ 921037 h 2514600"/>
                <a:gd name="connsiteX512" fmla="*/ 3015279 w 4197350"/>
                <a:gd name="connsiteY512" fmla="*/ 930509 h 2514600"/>
                <a:gd name="connsiteX513" fmla="*/ 3052551 w 4197350"/>
                <a:gd name="connsiteY513" fmla="*/ 929895 h 2514600"/>
                <a:gd name="connsiteX514" fmla="*/ 3049569 w 4197350"/>
                <a:gd name="connsiteY514" fmla="*/ 907356 h 2514600"/>
                <a:gd name="connsiteX515" fmla="*/ 3014665 w 4197350"/>
                <a:gd name="connsiteY515" fmla="*/ 873943 h 2514600"/>
                <a:gd name="connsiteX516" fmla="*/ 2983883 w 4197350"/>
                <a:gd name="connsiteY516" fmla="*/ 882099 h 2514600"/>
                <a:gd name="connsiteX517" fmla="*/ 3199358 w 4197350"/>
                <a:gd name="connsiteY517" fmla="*/ 798522 h 2514600"/>
                <a:gd name="connsiteX518" fmla="*/ 3227772 w 4197350"/>
                <a:gd name="connsiteY518" fmla="*/ 761250 h 2514600"/>
                <a:gd name="connsiteX519" fmla="*/ 3166033 w 4197350"/>
                <a:gd name="connsiteY519" fmla="*/ 735993 h 2514600"/>
                <a:gd name="connsiteX520" fmla="*/ 3120166 w 4197350"/>
                <a:gd name="connsiteY520" fmla="*/ 721260 h 2514600"/>
                <a:gd name="connsiteX521" fmla="*/ 3114290 w 4197350"/>
                <a:gd name="connsiteY521" fmla="*/ 752744 h 2514600"/>
                <a:gd name="connsiteX522" fmla="*/ 3159982 w 4197350"/>
                <a:gd name="connsiteY522" fmla="*/ 790191 h 2514600"/>
                <a:gd name="connsiteX523" fmla="*/ 3199358 w 4197350"/>
                <a:gd name="connsiteY523" fmla="*/ 798522 h 2514600"/>
                <a:gd name="connsiteX524" fmla="*/ 2978972 w 4197350"/>
                <a:gd name="connsiteY524" fmla="*/ 783701 h 2514600"/>
                <a:gd name="connsiteX525" fmla="*/ 3069564 w 4197350"/>
                <a:gd name="connsiteY525" fmla="*/ 786332 h 2514600"/>
                <a:gd name="connsiteX526" fmla="*/ 3088945 w 4197350"/>
                <a:gd name="connsiteY526" fmla="*/ 714945 h 2514600"/>
                <a:gd name="connsiteX527" fmla="*/ 3000107 w 4197350"/>
                <a:gd name="connsiteY527" fmla="*/ 661712 h 2514600"/>
                <a:gd name="connsiteX528" fmla="*/ 2935210 w 4197350"/>
                <a:gd name="connsiteY528" fmla="*/ 657240 h 2514600"/>
                <a:gd name="connsiteX529" fmla="*/ 2902762 w 4197350"/>
                <a:gd name="connsiteY529" fmla="*/ 676358 h 2514600"/>
                <a:gd name="connsiteX530" fmla="*/ 2889519 w 4197350"/>
                <a:gd name="connsiteY530" fmla="*/ 744325 h 2514600"/>
                <a:gd name="connsiteX531" fmla="*/ 2938192 w 4197350"/>
                <a:gd name="connsiteY531" fmla="*/ 805801 h 2514600"/>
                <a:gd name="connsiteX532" fmla="*/ 2978972 w 4197350"/>
                <a:gd name="connsiteY532" fmla="*/ 783701 h 2514600"/>
                <a:gd name="connsiteX533" fmla="*/ 811765 w 4197350"/>
                <a:gd name="connsiteY533" fmla="*/ 1011191 h 2514600"/>
                <a:gd name="connsiteX534" fmla="*/ 786595 w 4197350"/>
                <a:gd name="connsiteY534" fmla="*/ 1028380 h 2514600"/>
                <a:gd name="connsiteX535" fmla="*/ 790191 w 4197350"/>
                <a:gd name="connsiteY535" fmla="*/ 1070739 h 2514600"/>
                <a:gd name="connsiteX536" fmla="*/ 834742 w 4197350"/>
                <a:gd name="connsiteY536" fmla="*/ 1091348 h 2514600"/>
                <a:gd name="connsiteX537" fmla="*/ 841231 w 4197350"/>
                <a:gd name="connsiteY537" fmla="*/ 1124849 h 2514600"/>
                <a:gd name="connsiteX538" fmla="*/ 921563 w 4197350"/>
                <a:gd name="connsiteY538" fmla="*/ 1134495 h 2514600"/>
                <a:gd name="connsiteX539" fmla="*/ 936121 w 4197350"/>
                <a:gd name="connsiteY539" fmla="*/ 1128006 h 2514600"/>
                <a:gd name="connsiteX540" fmla="*/ 889115 w 4197350"/>
                <a:gd name="connsiteY540" fmla="*/ 1065652 h 2514600"/>
                <a:gd name="connsiteX541" fmla="*/ 884116 w 4197350"/>
                <a:gd name="connsiteY541" fmla="*/ 999703 h 2514600"/>
                <a:gd name="connsiteX542" fmla="*/ 922616 w 4197350"/>
                <a:gd name="connsiteY542" fmla="*/ 919546 h 2514600"/>
                <a:gd name="connsiteX543" fmla="*/ 959274 w 4197350"/>
                <a:gd name="connsiteY543" fmla="*/ 833426 h 2514600"/>
                <a:gd name="connsiteX544" fmla="*/ 1035659 w 4197350"/>
                <a:gd name="connsiteY544" fmla="*/ 744237 h 2514600"/>
                <a:gd name="connsiteX545" fmla="*/ 1110729 w 4197350"/>
                <a:gd name="connsiteY545" fmla="*/ 697406 h 2514600"/>
                <a:gd name="connsiteX546" fmla="*/ 1197814 w 4197350"/>
                <a:gd name="connsiteY546" fmla="*/ 647067 h 2514600"/>
                <a:gd name="connsiteX547" fmla="*/ 1214301 w 4197350"/>
                <a:gd name="connsiteY547" fmla="*/ 614531 h 2514600"/>
                <a:gd name="connsiteX548" fmla="*/ 1197200 w 4197350"/>
                <a:gd name="connsiteY548" fmla="*/ 572172 h 2514600"/>
                <a:gd name="connsiteX549" fmla="*/ 1149317 w 4197350"/>
                <a:gd name="connsiteY549" fmla="*/ 586204 h 2514600"/>
                <a:gd name="connsiteX550" fmla="*/ 1107221 w 4197350"/>
                <a:gd name="connsiteY550" fmla="*/ 625581 h 2514600"/>
                <a:gd name="connsiteX551" fmla="*/ 1025398 w 4197350"/>
                <a:gd name="connsiteY551" fmla="*/ 645050 h 2514600"/>
                <a:gd name="connsiteX552" fmla="*/ 944189 w 4197350"/>
                <a:gd name="connsiteY552" fmla="*/ 710034 h 2514600"/>
                <a:gd name="connsiteX553" fmla="*/ 889202 w 4197350"/>
                <a:gd name="connsiteY553" fmla="*/ 761338 h 2514600"/>
                <a:gd name="connsiteX554" fmla="*/ 895867 w 4197350"/>
                <a:gd name="connsiteY554" fmla="*/ 804047 h 2514600"/>
                <a:gd name="connsiteX555" fmla="*/ 837022 w 4197350"/>
                <a:gd name="connsiteY555" fmla="*/ 883239 h 2514600"/>
                <a:gd name="connsiteX556" fmla="*/ 859648 w 4197350"/>
                <a:gd name="connsiteY556" fmla="*/ 893938 h 2514600"/>
                <a:gd name="connsiteX557" fmla="*/ 810888 w 4197350"/>
                <a:gd name="connsiteY557" fmla="*/ 966465 h 2514600"/>
                <a:gd name="connsiteX558" fmla="*/ 811765 w 4197350"/>
                <a:gd name="connsiteY558" fmla="*/ 1011191 h 2514600"/>
                <a:gd name="connsiteX559" fmla="*/ 2105143 w 4197350"/>
                <a:gd name="connsiteY559" fmla="*/ 415367 h 2514600"/>
                <a:gd name="connsiteX560" fmla="*/ 2112422 w 4197350"/>
                <a:gd name="connsiteY560" fmla="*/ 365204 h 2514600"/>
                <a:gd name="connsiteX561" fmla="*/ 2050069 w 4197350"/>
                <a:gd name="connsiteY561" fmla="*/ 292063 h 2514600"/>
                <a:gd name="connsiteX562" fmla="*/ 2031564 w 4197350"/>
                <a:gd name="connsiteY562" fmla="*/ 283469 h 2514600"/>
                <a:gd name="connsiteX563" fmla="*/ 2011393 w 4197350"/>
                <a:gd name="connsiteY563" fmla="*/ 298377 h 2514600"/>
                <a:gd name="connsiteX564" fmla="*/ 1966492 w 4197350"/>
                <a:gd name="connsiteY564" fmla="*/ 461497 h 2514600"/>
                <a:gd name="connsiteX565" fmla="*/ 2105143 w 4197350"/>
                <a:gd name="connsiteY565" fmla="*/ 415367 h 2514600"/>
                <a:gd name="connsiteX566" fmla="*/ 664870 w 4197350"/>
                <a:gd name="connsiteY566" fmla="*/ 158323 h 2514600"/>
                <a:gd name="connsiteX567" fmla="*/ 691530 w 4197350"/>
                <a:gd name="connsiteY567" fmla="*/ 192350 h 2514600"/>
                <a:gd name="connsiteX568" fmla="*/ 720295 w 4197350"/>
                <a:gd name="connsiteY568" fmla="*/ 168759 h 2514600"/>
                <a:gd name="connsiteX569" fmla="*/ 723715 w 4197350"/>
                <a:gd name="connsiteY569" fmla="*/ 144905 h 2514600"/>
                <a:gd name="connsiteX570" fmla="*/ 745815 w 4197350"/>
                <a:gd name="connsiteY570" fmla="*/ 133767 h 2514600"/>
                <a:gd name="connsiteX571" fmla="*/ 778790 w 4197350"/>
                <a:gd name="connsiteY571" fmla="*/ 114210 h 2514600"/>
                <a:gd name="connsiteX572" fmla="*/ 788262 w 4197350"/>
                <a:gd name="connsiteY572" fmla="*/ 91233 h 2514600"/>
                <a:gd name="connsiteX573" fmla="*/ 751779 w 4197350"/>
                <a:gd name="connsiteY573" fmla="*/ 57469 h 2514600"/>
                <a:gd name="connsiteX574" fmla="*/ 728626 w 4197350"/>
                <a:gd name="connsiteY574" fmla="*/ 82902 h 2514600"/>
                <a:gd name="connsiteX575" fmla="*/ 714507 w 4197350"/>
                <a:gd name="connsiteY575" fmla="*/ 119034 h 2514600"/>
                <a:gd name="connsiteX576" fmla="*/ 709508 w 4197350"/>
                <a:gd name="connsiteY576" fmla="*/ 78254 h 2514600"/>
                <a:gd name="connsiteX577" fmla="*/ 672148 w 4197350"/>
                <a:gd name="connsiteY577" fmla="*/ 80096 h 2514600"/>
                <a:gd name="connsiteX578" fmla="*/ 624177 w 4197350"/>
                <a:gd name="connsiteY578" fmla="*/ 107633 h 2514600"/>
                <a:gd name="connsiteX579" fmla="*/ 678901 w 4197350"/>
                <a:gd name="connsiteY579" fmla="*/ 112193 h 2514600"/>
                <a:gd name="connsiteX580" fmla="*/ 664870 w 4197350"/>
                <a:gd name="connsiteY580" fmla="*/ 158323 h 2514600"/>
                <a:gd name="connsiteX581" fmla="*/ 1815913 w 4197350"/>
                <a:gd name="connsiteY581" fmla="*/ 272682 h 2514600"/>
                <a:gd name="connsiteX582" fmla="*/ 1856693 w 4197350"/>
                <a:gd name="connsiteY582" fmla="*/ 322933 h 2514600"/>
                <a:gd name="connsiteX583" fmla="*/ 1925185 w 4197350"/>
                <a:gd name="connsiteY583" fmla="*/ 359766 h 2514600"/>
                <a:gd name="connsiteX584" fmla="*/ 1978857 w 4197350"/>
                <a:gd name="connsiteY584" fmla="*/ 343981 h 2514600"/>
                <a:gd name="connsiteX585" fmla="*/ 1984908 w 4197350"/>
                <a:gd name="connsiteY585" fmla="*/ 224535 h 2514600"/>
                <a:gd name="connsiteX586" fmla="*/ 1928255 w 4197350"/>
                <a:gd name="connsiteY586" fmla="*/ 83867 h 2514600"/>
                <a:gd name="connsiteX587" fmla="*/ 1880459 w 4197350"/>
                <a:gd name="connsiteY587" fmla="*/ 4763 h 2514600"/>
                <a:gd name="connsiteX588" fmla="*/ 1827226 w 4197350"/>
                <a:gd name="connsiteY588" fmla="*/ 40807 h 2514600"/>
                <a:gd name="connsiteX589" fmla="*/ 1763382 w 4197350"/>
                <a:gd name="connsiteY589" fmla="*/ 144554 h 2514600"/>
                <a:gd name="connsiteX590" fmla="*/ 1796970 w 4197350"/>
                <a:gd name="connsiteY590" fmla="*/ 173231 h 2514600"/>
                <a:gd name="connsiteX591" fmla="*/ 1815913 w 4197350"/>
                <a:gd name="connsiteY591" fmla="*/ 272682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</a:cxnLst>
              <a:rect l="l" t="t" r="r" b="b"/>
              <a:pathLst>
                <a:path w="4197350" h="2514600">
                  <a:moveTo>
                    <a:pt x="4195877" y="1445036"/>
                  </a:moveTo>
                  <a:lnTo>
                    <a:pt x="4171497" y="1471082"/>
                  </a:lnTo>
                  <a:lnTo>
                    <a:pt x="4131155" y="1477221"/>
                  </a:lnTo>
                  <a:lnTo>
                    <a:pt x="4130541" y="1533875"/>
                  </a:lnTo>
                  <a:lnTo>
                    <a:pt x="4120719" y="1545714"/>
                  </a:lnTo>
                  <a:lnTo>
                    <a:pt x="4097654" y="1544048"/>
                  </a:lnTo>
                  <a:lnTo>
                    <a:pt x="4078887" y="1524228"/>
                  </a:lnTo>
                  <a:lnTo>
                    <a:pt x="4046175" y="1507390"/>
                  </a:lnTo>
                  <a:lnTo>
                    <a:pt x="4040650" y="1482045"/>
                  </a:lnTo>
                  <a:lnTo>
                    <a:pt x="4015656" y="1472398"/>
                  </a:lnTo>
                  <a:lnTo>
                    <a:pt x="3987681" y="1480028"/>
                  </a:lnTo>
                  <a:lnTo>
                    <a:pt x="3974350" y="1459243"/>
                  </a:lnTo>
                  <a:lnTo>
                    <a:pt x="3979700" y="1436880"/>
                  </a:lnTo>
                  <a:lnTo>
                    <a:pt x="3950233" y="1451263"/>
                  </a:lnTo>
                  <a:lnTo>
                    <a:pt x="3961283" y="1479238"/>
                  </a:lnTo>
                  <a:lnTo>
                    <a:pt x="3947339" y="1504057"/>
                  </a:lnTo>
                  <a:lnTo>
                    <a:pt x="3947163" y="1504408"/>
                  </a:lnTo>
                  <a:lnTo>
                    <a:pt x="3915592" y="1529753"/>
                  </a:lnTo>
                  <a:lnTo>
                    <a:pt x="3883758" y="1525543"/>
                  </a:lnTo>
                  <a:lnTo>
                    <a:pt x="3905946" y="1555712"/>
                  </a:lnTo>
                  <a:lnTo>
                    <a:pt x="3920591" y="1601315"/>
                  </a:lnTo>
                  <a:lnTo>
                    <a:pt x="3931904" y="1615961"/>
                  </a:lnTo>
                  <a:lnTo>
                    <a:pt x="3934798" y="1638148"/>
                  </a:lnTo>
                  <a:lnTo>
                    <a:pt x="3928484" y="1652180"/>
                  </a:lnTo>
                  <a:lnTo>
                    <a:pt x="3882617" y="1640604"/>
                  </a:lnTo>
                  <a:lnTo>
                    <a:pt x="3813862" y="1680156"/>
                  </a:lnTo>
                  <a:lnTo>
                    <a:pt x="3792025" y="1686207"/>
                  </a:lnTo>
                  <a:lnTo>
                    <a:pt x="3754402" y="1722163"/>
                  </a:lnTo>
                  <a:lnTo>
                    <a:pt x="3718709" y="1752858"/>
                  </a:lnTo>
                  <a:lnTo>
                    <a:pt x="3709676" y="1775221"/>
                  </a:lnTo>
                  <a:lnTo>
                    <a:pt x="3674509" y="1741019"/>
                  </a:lnTo>
                  <a:lnTo>
                    <a:pt x="3610401" y="1779781"/>
                  </a:lnTo>
                  <a:lnTo>
                    <a:pt x="3599176" y="1761540"/>
                  </a:lnTo>
                  <a:lnTo>
                    <a:pt x="3575497" y="1782500"/>
                  </a:lnTo>
                  <a:lnTo>
                    <a:pt x="3542610" y="1775835"/>
                  </a:lnTo>
                  <a:lnTo>
                    <a:pt x="3534717" y="1807670"/>
                  </a:lnTo>
                  <a:lnTo>
                    <a:pt x="3505251" y="1853448"/>
                  </a:lnTo>
                  <a:lnTo>
                    <a:pt x="3506128" y="1872216"/>
                  </a:lnTo>
                  <a:lnTo>
                    <a:pt x="3534103" y="1882476"/>
                  </a:lnTo>
                  <a:lnTo>
                    <a:pt x="3530771" y="1947899"/>
                  </a:lnTo>
                  <a:lnTo>
                    <a:pt x="3507969" y="1949566"/>
                  </a:lnTo>
                  <a:lnTo>
                    <a:pt x="3497446" y="1985961"/>
                  </a:lnTo>
                  <a:lnTo>
                    <a:pt x="3507706" y="2004377"/>
                  </a:lnTo>
                  <a:lnTo>
                    <a:pt x="3464734" y="2026039"/>
                  </a:lnTo>
                  <a:lnTo>
                    <a:pt x="3456227" y="2073396"/>
                  </a:lnTo>
                  <a:lnTo>
                    <a:pt x="3419569" y="2083394"/>
                  </a:lnTo>
                  <a:lnTo>
                    <a:pt x="3412202" y="2124261"/>
                  </a:lnTo>
                  <a:lnTo>
                    <a:pt x="3376772" y="2160919"/>
                  </a:lnTo>
                  <a:lnTo>
                    <a:pt x="3367652" y="2133908"/>
                  </a:lnTo>
                  <a:lnTo>
                    <a:pt x="3357128" y="2075238"/>
                  </a:lnTo>
                  <a:lnTo>
                    <a:pt x="3343447" y="1981839"/>
                  </a:lnTo>
                  <a:lnTo>
                    <a:pt x="3355286" y="1920888"/>
                  </a:lnTo>
                  <a:lnTo>
                    <a:pt x="3376070" y="1893965"/>
                  </a:lnTo>
                  <a:lnTo>
                    <a:pt x="3377386" y="1872566"/>
                  </a:lnTo>
                  <a:lnTo>
                    <a:pt x="3415623" y="1862218"/>
                  </a:lnTo>
                  <a:lnTo>
                    <a:pt x="3459560" y="1802758"/>
                  </a:lnTo>
                  <a:lnTo>
                    <a:pt x="3501918" y="1752507"/>
                  </a:lnTo>
                  <a:lnTo>
                    <a:pt x="3546118" y="1712429"/>
                  </a:lnTo>
                  <a:lnTo>
                    <a:pt x="3565850" y="1639025"/>
                  </a:lnTo>
                  <a:lnTo>
                    <a:pt x="3535945" y="1643498"/>
                  </a:lnTo>
                  <a:lnTo>
                    <a:pt x="3521212" y="1686646"/>
                  </a:lnTo>
                  <a:lnTo>
                    <a:pt x="3458858" y="1742422"/>
                  </a:lnTo>
                  <a:lnTo>
                    <a:pt x="3438687" y="1679805"/>
                  </a:lnTo>
                  <a:lnTo>
                    <a:pt x="3375194" y="1697345"/>
                  </a:lnTo>
                  <a:lnTo>
                    <a:pt x="3313629" y="1781185"/>
                  </a:lnTo>
                  <a:lnTo>
                    <a:pt x="3333975" y="1810827"/>
                  </a:lnTo>
                  <a:lnTo>
                    <a:pt x="3279076" y="1823280"/>
                  </a:lnTo>
                  <a:lnTo>
                    <a:pt x="3241103" y="1828191"/>
                  </a:lnTo>
                  <a:lnTo>
                    <a:pt x="3242856" y="1793550"/>
                  </a:lnTo>
                  <a:lnTo>
                    <a:pt x="3204620" y="1786183"/>
                  </a:lnTo>
                  <a:lnTo>
                    <a:pt x="3174189" y="1809862"/>
                  </a:lnTo>
                  <a:lnTo>
                    <a:pt x="3099031" y="1801618"/>
                  </a:lnTo>
                  <a:lnTo>
                    <a:pt x="3018173" y="1815825"/>
                  </a:lnTo>
                  <a:lnTo>
                    <a:pt x="2938543" y="1906418"/>
                  </a:lnTo>
                  <a:lnTo>
                    <a:pt x="2844267" y="2009727"/>
                  </a:lnTo>
                  <a:lnTo>
                    <a:pt x="2883029" y="2015077"/>
                  </a:lnTo>
                  <a:lnTo>
                    <a:pt x="2895132" y="2041386"/>
                  </a:lnTo>
                  <a:lnTo>
                    <a:pt x="2918986" y="2050594"/>
                  </a:lnTo>
                  <a:lnTo>
                    <a:pt x="2934684" y="2029722"/>
                  </a:lnTo>
                  <a:lnTo>
                    <a:pt x="2961695" y="2032441"/>
                  </a:lnTo>
                  <a:lnTo>
                    <a:pt x="2997213" y="2077957"/>
                  </a:lnTo>
                  <a:lnTo>
                    <a:pt x="2998002" y="2112334"/>
                  </a:lnTo>
                  <a:lnTo>
                    <a:pt x="2978796" y="2151886"/>
                  </a:lnTo>
                  <a:lnTo>
                    <a:pt x="2976691" y="2198104"/>
                  </a:lnTo>
                  <a:lnTo>
                    <a:pt x="2965641" y="2258177"/>
                  </a:lnTo>
                  <a:lnTo>
                    <a:pt x="2928545" y="2310884"/>
                  </a:lnTo>
                  <a:lnTo>
                    <a:pt x="2920301" y="2335615"/>
                  </a:lnTo>
                  <a:lnTo>
                    <a:pt x="2886888" y="2376482"/>
                  </a:lnTo>
                  <a:lnTo>
                    <a:pt x="2853738" y="2416210"/>
                  </a:lnTo>
                  <a:lnTo>
                    <a:pt x="2837864" y="2436205"/>
                  </a:lnTo>
                  <a:lnTo>
                    <a:pt x="2805065" y="2455937"/>
                  </a:lnTo>
                  <a:lnTo>
                    <a:pt x="2789542" y="2456376"/>
                  </a:lnTo>
                  <a:lnTo>
                    <a:pt x="2774108" y="2440064"/>
                  </a:lnTo>
                  <a:lnTo>
                    <a:pt x="2741133" y="2464532"/>
                  </a:lnTo>
                  <a:lnTo>
                    <a:pt x="2737274" y="2475582"/>
                  </a:lnTo>
                  <a:lnTo>
                    <a:pt x="2733854" y="2469794"/>
                  </a:lnTo>
                  <a:lnTo>
                    <a:pt x="2733679" y="2452868"/>
                  </a:lnTo>
                  <a:lnTo>
                    <a:pt x="2746219" y="2451991"/>
                  </a:lnTo>
                  <a:lnTo>
                    <a:pt x="2749728" y="2412088"/>
                  </a:lnTo>
                  <a:lnTo>
                    <a:pt x="2743238" y="2382621"/>
                  </a:lnTo>
                  <a:lnTo>
                    <a:pt x="2764373" y="2370344"/>
                  </a:lnTo>
                  <a:lnTo>
                    <a:pt x="2794191" y="2376482"/>
                  </a:lnTo>
                  <a:lnTo>
                    <a:pt x="2810766" y="2342368"/>
                  </a:lnTo>
                  <a:lnTo>
                    <a:pt x="2819185" y="2303254"/>
                  </a:lnTo>
                  <a:lnTo>
                    <a:pt x="2828744" y="2290012"/>
                  </a:lnTo>
                  <a:lnTo>
                    <a:pt x="2841635" y="2257037"/>
                  </a:lnTo>
                  <a:lnTo>
                    <a:pt x="2801031" y="2267912"/>
                  </a:lnTo>
                  <a:lnTo>
                    <a:pt x="2779720" y="2282382"/>
                  </a:lnTo>
                  <a:lnTo>
                    <a:pt x="2742361" y="2282382"/>
                  </a:lnTo>
                  <a:lnTo>
                    <a:pt x="2732451" y="2247741"/>
                  </a:lnTo>
                  <a:lnTo>
                    <a:pt x="2703335" y="2221168"/>
                  </a:lnTo>
                  <a:lnTo>
                    <a:pt x="2660538" y="2209066"/>
                  </a:lnTo>
                  <a:lnTo>
                    <a:pt x="2651417" y="2171531"/>
                  </a:lnTo>
                  <a:lnTo>
                    <a:pt x="2642823" y="2147589"/>
                  </a:lnTo>
                  <a:lnTo>
                    <a:pt x="2633615" y="2130576"/>
                  </a:lnTo>
                  <a:lnTo>
                    <a:pt x="2618443" y="2090147"/>
                  </a:lnTo>
                  <a:lnTo>
                    <a:pt x="2596869" y="2075150"/>
                  </a:lnTo>
                  <a:lnTo>
                    <a:pt x="2560035" y="2062960"/>
                  </a:lnTo>
                  <a:lnTo>
                    <a:pt x="2527412" y="2064100"/>
                  </a:lnTo>
                  <a:lnTo>
                    <a:pt x="2496892" y="2071467"/>
                  </a:lnTo>
                  <a:lnTo>
                    <a:pt x="2476546" y="2091725"/>
                  </a:lnTo>
                  <a:lnTo>
                    <a:pt x="2490052" y="2101372"/>
                  </a:lnTo>
                  <a:lnTo>
                    <a:pt x="2490403" y="2123472"/>
                  </a:lnTo>
                  <a:lnTo>
                    <a:pt x="2476722" y="2136188"/>
                  </a:lnTo>
                  <a:lnTo>
                    <a:pt x="2454534" y="2177582"/>
                  </a:lnTo>
                  <a:lnTo>
                    <a:pt x="2454797" y="2194508"/>
                  </a:lnTo>
                  <a:lnTo>
                    <a:pt x="2420156" y="2218537"/>
                  </a:lnTo>
                  <a:lnTo>
                    <a:pt x="2390602" y="2204243"/>
                  </a:lnTo>
                  <a:lnTo>
                    <a:pt x="2361223" y="2207400"/>
                  </a:lnTo>
                  <a:lnTo>
                    <a:pt x="2348331" y="2194596"/>
                  </a:lnTo>
                  <a:lnTo>
                    <a:pt x="2333598" y="2190474"/>
                  </a:lnTo>
                  <a:lnTo>
                    <a:pt x="2297554" y="2217310"/>
                  </a:lnTo>
                  <a:lnTo>
                    <a:pt x="2265193" y="2223536"/>
                  </a:lnTo>
                  <a:lnTo>
                    <a:pt x="2242567" y="2232832"/>
                  </a:lnTo>
                  <a:lnTo>
                    <a:pt x="2211609" y="2226693"/>
                  </a:lnTo>
                  <a:lnTo>
                    <a:pt x="2188807" y="2227044"/>
                  </a:lnTo>
                  <a:lnTo>
                    <a:pt x="2173899" y="2207750"/>
                  </a:lnTo>
                  <a:lnTo>
                    <a:pt x="2149782" y="2189421"/>
                  </a:lnTo>
                  <a:lnTo>
                    <a:pt x="2125139" y="2184335"/>
                  </a:lnTo>
                  <a:lnTo>
                    <a:pt x="2094005" y="2189334"/>
                  </a:lnTo>
                  <a:lnTo>
                    <a:pt x="2070765" y="2196437"/>
                  </a:lnTo>
                  <a:lnTo>
                    <a:pt x="2035861" y="2180301"/>
                  </a:lnTo>
                  <a:lnTo>
                    <a:pt x="2031213" y="2151185"/>
                  </a:lnTo>
                  <a:lnTo>
                    <a:pt x="2002273" y="2141099"/>
                  </a:lnTo>
                  <a:lnTo>
                    <a:pt x="1979997" y="2136451"/>
                  </a:lnTo>
                  <a:lnTo>
                    <a:pt x="1952460" y="2120052"/>
                  </a:lnTo>
                  <a:lnTo>
                    <a:pt x="1927027" y="2160919"/>
                  </a:lnTo>
                  <a:lnTo>
                    <a:pt x="1937025" y="2183721"/>
                  </a:lnTo>
                  <a:lnTo>
                    <a:pt x="1913083" y="2210294"/>
                  </a:lnTo>
                  <a:lnTo>
                    <a:pt x="1877565" y="2200735"/>
                  </a:lnTo>
                  <a:lnTo>
                    <a:pt x="1853010" y="2199331"/>
                  </a:lnTo>
                  <a:lnTo>
                    <a:pt x="1836610" y="2181441"/>
                  </a:lnTo>
                  <a:lnTo>
                    <a:pt x="1811002" y="2180915"/>
                  </a:lnTo>
                  <a:lnTo>
                    <a:pt x="1789604" y="2169075"/>
                  </a:lnTo>
                  <a:lnTo>
                    <a:pt x="1752244" y="2187229"/>
                  </a:lnTo>
                  <a:lnTo>
                    <a:pt x="1705326" y="2220028"/>
                  </a:lnTo>
                  <a:lnTo>
                    <a:pt x="1679367" y="2226518"/>
                  </a:lnTo>
                  <a:lnTo>
                    <a:pt x="1669719" y="2229587"/>
                  </a:lnTo>
                  <a:lnTo>
                    <a:pt x="1656652" y="2206523"/>
                  </a:lnTo>
                  <a:lnTo>
                    <a:pt x="1624993" y="2211609"/>
                  </a:lnTo>
                  <a:lnTo>
                    <a:pt x="1614557" y="2195473"/>
                  </a:lnTo>
                  <a:lnTo>
                    <a:pt x="1597368" y="2188018"/>
                  </a:lnTo>
                  <a:lnTo>
                    <a:pt x="1585529" y="2165655"/>
                  </a:lnTo>
                  <a:lnTo>
                    <a:pt x="1571936" y="2158639"/>
                  </a:lnTo>
                  <a:lnTo>
                    <a:pt x="1536593" y="2168637"/>
                  </a:lnTo>
                  <a:lnTo>
                    <a:pt x="1502742" y="2146098"/>
                  </a:lnTo>
                  <a:lnTo>
                    <a:pt x="1489675" y="2166532"/>
                  </a:lnTo>
                  <a:lnTo>
                    <a:pt x="1434687" y="2064977"/>
                  </a:lnTo>
                  <a:lnTo>
                    <a:pt x="1403292" y="2032879"/>
                  </a:lnTo>
                  <a:lnTo>
                    <a:pt x="1412324" y="2019725"/>
                  </a:lnTo>
                  <a:lnTo>
                    <a:pt x="1350673" y="2059101"/>
                  </a:lnTo>
                  <a:lnTo>
                    <a:pt x="1327082" y="2061469"/>
                  </a:lnTo>
                  <a:lnTo>
                    <a:pt x="1329099" y="2038843"/>
                  </a:lnTo>
                  <a:lnTo>
                    <a:pt x="1297527" y="2024548"/>
                  </a:lnTo>
                  <a:lnTo>
                    <a:pt x="1271831" y="2034809"/>
                  </a:lnTo>
                  <a:lnTo>
                    <a:pt x="1264114" y="1990872"/>
                  </a:lnTo>
                  <a:lnTo>
                    <a:pt x="1219914" y="1981576"/>
                  </a:lnTo>
                  <a:lnTo>
                    <a:pt x="1197814" y="1999379"/>
                  </a:lnTo>
                  <a:lnTo>
                    <a:pt x="1136250" y="2015077"/>
                  </a:lnTo>
                  <a:lnTo>
                    <a:pt x="1124235" y="2025513"/>
                  </a:lnTo>
                  <a:lnTo>
                    <a:pt x="1032239" y="2040071"/>
                  </a:lnTo>
                  <a:lnTo>
                    <a:pt x="1020926" y="2054278"/>
                  </a:lnTo>
                  <a:lnTo>
                    <a:pt x="1038641" y="2082429"/>
                  </a:lnTo>
                  <a:lnTo>
                    <a:pt x="1015050" y="2092953"/>
                  </a:lnTo>
                  <a:lnTo>
                    <a:pt x="1019698" y="2103915"/>
                  </a:lnTo>
                  <a:lnTo>
                    <a:pt x="996107" y="2123384"/>
                  </a:lnTo>
                  <a:lnTo>
                    <a:pt x="1035922" y="2150571"/>
                  </a:lnTo>
                  <a:lnTo>
                    <a:pt x="1029783" y="2169075"/>
                  </a:lnTo>
                  <a:lnTo>
                    <a:pt x="995230" y="2167409"/>
                  </a:lnTo>
                  <a:lnTo>
                    <a:pt x="988127" y="2178898"/>
                  </a:lnTo>
                  <a:lnTo>
                    <a:pt x="956642" y="2158815"/>
                  </a:lnTo>
                  <a:lnTo>
                    <a:pt x="917617" y="2159604"/>
                  </a:lnTo>
                  <a:lnTo>
                    <a:pt x="891483" y="2176004"/>
                  </a:lnTo>
                  <a:lnTo>
                    <a:pt x="862367" y="2160305"/>
                  </a:lnTo>
                  <a:lnTo>
                    <a:pt x="808169" y="2133119"/>
                  </a:lnTo>
                  <a:lnTo>
                    <a:pt x="769757" y="2134171"/>
                  </a:lnTo>
                  <a:lnTo>
                    <a:pt x="718980" y="2176705"/>
                  </a:lnTo>
                  <a:lnTo>
                    <a:pt x="715910" y="2204681"/>
                  </a:lnTo>
                  <a:lnTo>
                    <a:pt x="690653" y="2182493"/>
                  </a:lnTo>
                  <a:lnTo>
                    <a:pt x="671009" y="2224325"/>
                  </a:lnTo>
                  <a:lnTo>
                    <a:pt x="678200" y="2231955"/>
                  </a:lnTo>
                  <a:lnTo>
                    <a:pt x="663992" y="2260106"/>
                  </a:lnTo>
                  <a:lnTo>
                    <a:pt x="684865" y="2285013"/>
                  </a:lnTo>
                  <a:lnTo>
                    <a:pt x="703106" y="2283960"/>
                  </a:lnTo>
                  <a:lnTo>
                    <a:pt x="718804" y="2308165"/>
                  </a:lnTo>
                  <a:lnTo>
                    <a:pt x="716349" y="2326582"/>
                  </a:lnTo>
                  <a:lnTo>
                    <a:pt x="728802" y="2332370"/>
                  </a:lnTo>
                  <a:lnTo>
                    <a:pt x="717577" y="2353330"/>
                  </a:lnTo>
                  <a:lnTo>
                    <a:pt x="693722" y="2359118"/>
                  </a:lnTo>
                  <a:lnTo>
                    <a:pt x="669255" y="2394987"/>
                  </a:lnTo>
                  <a:lnTo>
                    <a:pt x="691618" y="2427435"/>
                  </a:lnTo>
                  <a:lnTo>
                    <a:pt x="689162" y="2450149"/>
                  </a:lnTo>
                  <a:lnTo>
                    <a:pt x="715998" y="2489263"/>
                  </a:lnTo>
                  <a:lnTo>
                    <a:pt x="701352" y="2502505"/>
                  </a:lnTo>
                  <a:lnTo>
                    <a:pt x="697143" y="2510837"/>
                  </a:lnTo>
                  <a:lnTo>
                    <a:pt x="686268" y="2508644"/>
                  </a:lnTo>
                  <a:lnTo>
                    <a:pt x="669342" y="2488737"/>
                  </a:lnTo>
                  <a:lnTo>
                    <a:pt x="662414" y="2487597"/>
                  </a:lnTo>
                  <a:lnTo>
                    <a:pt x="646979" y="2479967"/>
                  </a:lnTo>
                  <a:lnTo>
                    <a:pt x="639437" y="2466373"/>
                  </a:lnTo>
                  <a:lnTo>
                    <a:pt x="616460" y="2459445"/>
                  </a:lnTo>
                  <a:lnTo>
                    <a:pt x="601551" y="2464707"/>
                  </a:lnTo>
                  <a:lnTo>
                    <a:pt x="597254" y="2458481"/>
                  </a:lnTo>
                  <a:lnTo>
                    <a:pt x="563753" y="2442432"/>
                  </a:lnTo>
                  <a:lnTo>
                    <a:pt x="527534" y="2436994"/>
                  </a:lnTo>
                  <a:lnTo>
                    <a:pt x="506749" y="2431206"/>
                  </a:lnTo>
                  <a:lnTo>
                    <a:pt x="503768" y="2435153"/>
                  </a:lnTo>
                  <a:lnTo>
                    <a:pt x="472459" y="2406475"/>
                  </a:lnTo>
                  <a:lnTo>
                    <a:pt x="444395" y="2393496"/>
                  </a:lnTo>
                  <a:lnTo>
                    <a:pt x="423173" y="2373150"/>
                  </a:lnTo>
                  <a:lnTo>
                    <a:pt x="441063" y="2367537"/>
                  </a:lnTo>
                  <a:lnTo>
                    <a:pt x="461497" y="2338158"/>
                  </a:lnTo>
                  <a:lnTo>
                    <a:pt x="447728" y="2324126"/>
                  </a:lnTo>
                  <a:lnTo>
                    <a:pt x="483948" y="2309481"/>
                  </a:lnTo>
                  <a:lnTo>
                    <a:pt x="483334" y="2301588"/>
                  </a:lnTo>
                  <a:lnTo>
                    <a:pt x="461233" y="2307376"/>
                  </a:lnTo>
                  <a:lnTo>
                    <a:pt x="462023" y="2291327"/>
                  </a:lnTo>
                  <a:lnTo>
                    <a:pt x="474739" y="2281154"/>
                  </a:lnTo>
                  <a:lnTo>
                    <a:pt x="498505" y="2278435"/>
                  </a:lnTo>
                  <a:lnTo>
                    <a:pt x="502364" y="2266158"/>
                  </a:lnTo>
                  <a:lnTo>
                    <a:pt x="496927" y="2245724"/>
                  </a:lnTo>
                  <a:lnTo>
                    <a:pt x="506925" y="2226167"/>
                  </a:lnTo>
                  <a:lnTo>
                    <a:pt x="506661" y="2215117"/>
                  </a:lnTo>
                  <a:lnTo>
                    <a:pt x="470442" y="2202752"/>
                  </a:lnTo>
                  <a:lnTo>
                    <a:pt x="456059" y="2203190"/>
                  </a:lnTo>
                  <a:lnTo>
                    <a:pt x="440887" y="2185300"/>
                  </a:lnTo>
                  <a:lnTo>
                    <a:pt x="422032" y="2191351"/>
                  </a:lnTo>
                  <a:lnTo>
                    <a:pt x="390812" y="2177845"/>
                  </a:lnTo>
                  <a:lnTo>
                    <a:pt x="391338" y="2170215"/>
                  </a:lnTo>
                  <a:lnTo>
                    <a:pt x="382568" y="2153290"/>
                  </a:lnTo>
                  <a:lnTo>
                    <a:pt x="362924" y="2151360"/>
                  </a:lnTo>
                  <a:lnTo>
                    <a:pt x="360906" y="2139170"/>
                  </a:lnTo>
                  <a:lnTo>
                    <a:pt x="367045" y="2131189"/>
                  </a:lnTo>
                  <a:lnTo>
                    <a:pt x="351347" y="2108563"/>
                  </a:lnTo>
                  <a:lnTo>
                    <a:pt x="325827" y="2112422"/>
                  </a:lnTo>
                  <a:lnTo>
                    <a:pt x="318373" y="2110405"/>
                  </a:lnTo>
                  <a:lnTo>
                    <a:pt x="312146" y="2119526"/>
                  </a:lnTo>
                  <a:lnTo>
                    <a:pt x="302938" y="2117947"/>
                  </a:lnTo>
                  <a:lnTo>
                    <a:pt x="296886" y="2092164"/>
                  </a:lnTo>
                  <a:lnTo>
                    <a:pt x="291099" y="2078658"/>
                  </a:lnTo>
                  <a:lnTo>
                    <a:pt x="295834" y="2074799"/>
                  </a:lnTo>
                  <a:lnTo>
                    <a:pt x="315654" y="2076203"/>
                  </a:lnTo>
                  <a:lnTo>
                    <a:pt x="325213" y="2067257"/>
                  </a:lnTo>
                  <a:lnTo>
                    <a:pt x="318109" y="2056295"/>
                  </a:lnTo>
                  <a:lnTo>
                    <a:pt x="301535" y="2049016"/>
                  </a:lnTo>
                  <a:lnTo>
                    <a:pt x="303025" y="2041474"/>
                  </a:lnTo>
                  <a:lnTo>
                    <a:pt x="293028" y="2033844"/>
                  </a:lnTo>
                  <a:lnTo>
                    <a:pt x="277593" y="2006219"/>
                  </a:lnTo>
                  <a:lnTo>
                    <a:pt x="282855" y="1994730"/>
                  </a:lnTo>
                  <a:lnTo>
                    <a:pt x="280487" y="1974472"/>
                  </a:lnTo>
                  <a:lnTo>
                    <a:pt x="256457" y="1964124"/>
                  </a:lnTo>
                  <a:lnTo>
                    <a:pt x="243566" y="1969298"/>
                  </a:lnTo>
                  <a:lnTo>
                    <a:pt x="240058" y="1958423"/>
                  </a:lnTo>
                  <a:lnTo>
                    <a:pt x="214187" y="1947373"/>
                  </a:lnTo>
                  <a:lnTo>
                    <a:pt x="206294" y="1921152"/>
                  </a:lnTo>
                  <a:lnTo>
                    <a:pt x="204189" y="1899314"/>
                  </a:lnTo>
                  <a:lnTo>
                    <a:pt x="192350" y="1888878"/>
                  </a:lnTo>
                  <a:lnTo>
                    <a:pt x="202874" y="1874321"/>
                  </a:lnTo>
                  <a:lnTo>
                    <a:pt x="195595" y="1830822"/>
                  </a:lnTo>
                  <a:lnTo>
                    <a:pt x="213134" y="1803372"/>
                  </a:lnTo>
                  <a:lnTo>
                    <a:pt x="209451" y="1794953"/>
                  </a:lnTo>
                  <a:lnTo>
                    <a:pt x="237427" y="1768030"/>
                  </a:lnTo>
                  <a:lnTo>
                    <a:pt x="211644" y="1744527"/>
                  </a:lnTo>
                  <a:lnTo>
                    <a:pt x="264263" y="1679542"/>
                  </a:lnTo>
                  <a:lnTo>
                    <a:pt x="287064" y="1649286"/>
                  </a:lnTo>
                  <a:lnTo>
                    <a:pt x="296272" y="1622099"/>
                  </a:lnTo>
                  <a:lnTo>
                    <a:pt x="259878" y="1584740"/>
                  </a:lnTo>
                  <a:lnTo>
                    <a:pt x="269963" y="1548345"/>
                  </a:lnTo>
                  <a:lnTo>
                    <a:pt x="247863" y="1505811"/>
                  </a:lnTo>
                  <a:lnTo>
                    <a:pt x="264438" y="1455297"/>
                  </a:lnTo>
                  <a:lnTo>
                    <a:pt x="235848" y="1385489"/>
                  </a:lnTo>
                  <a:lnTo>
                    <a:pt x="258562" y="1337430"/>
                  </a:lnTo>
                  <a:lnTo>
                    <a:pt x="220940" y="1293668"/>
                  </a:lnTo>
                  <a:lnTo>
                    <a:pt x="224535" y="1246311"/>
                  </a:lnTo>
                  <a:lnTo>
                    <a:pt x="244355" y="1239997"/>
                  </a:lnTo>
                  <a:lnTo>
                    <a:pt x="286187" y="1212021"/>
                  </a:lnTo>
                  <a:lnTo>
                    <a:pt x="311532" y="1187378"/>
                  </a:lnTo>
                  <a:lnTo>
                    <a:pt x="351961" y="1229999"/>
                  </a:lnTo>
                  <a:lnTo>
                    <a:pt x="419314" y="1246486"/>
                  </a:lnTo>
                  <a:lnTo>
                    <a:pt x="512186" y="1322346"/>
                  </a:lnTo>
                  <a:lnTo>
                    <a:pt x="531042" y="1353128"/>
                  </a:lnTo>
                  <a:lnTo>
                    <a:pt x="532708" y="1395223"/>
                  </a:lnTo>
                  <a:lnTo>
                    <a:pt x="505434" y="1427584"/>
                  </a:lnTo>
                  <a:lnTo>
                    <a:pt x="465268" y="1443808"/>
                  </a:lnTo>
                  <a:lnTo>
                    <a:pt x="355469" y="1397240"/>
                  </a:lnTo>
                  <a:lnTo>
                    <a:pt x="337403" y="1405133"/>
                  </a:lnTo>
                  <a:lnTo>
                    <a:pt x="377481" y="1449859"/>
                  </a:lnTo>
                  <a:lnTo>
                    <a:pt x="379060" y="1477484"/>
                  </a:lnTo>
                  <a:lnTo>
                    <a:pt x="380638" y="1536681"/>
                  </a:lnTo>
                  <a:lnTo>
                    <a:pt x="412298" y="1553958"/>
                  </a:lnTo>
                  <a:lnTo>
                    <a:pt x="431504" y="1568516"/>
                  </a:lnTo>
                  <a:lnTo>
                    <a:pt x="434661" y="1541241"/>
                  </a:lnTo>
                  <a:lnTo>
                    <a:pt x="419840" y="1516686"/>
                  </a:lnTo>
                  <a:lnTo>
                    <a:pt x="435450" y="1494673"/>
                  </a:lnTo>
                  <a:lnTo>
                    <a:pt x="494910" y="1530630"/>
                  </a:lnTo>
                  <a:lnTo>
                    <a:pt x="515607" y="1516686"/>
                  </a:lnTo>
                  <a:lnTo>
                    <a:pt x="499031" y="1473889"/>
                  </a:lnTo>
                  <a:lnTo>
                    <a:pt x="556299" y="1414780"/>
                  </a:lnTo>
                  <a:lnTo>
                    <a:pt x="579013" y="1418288"/>
                  </a:lnTo>
                  <a:lnTo>
                    <a:pt x="601990" y="1439599"/>
                  </a:lnTo>
                  <a:lnTo>
                    <a:pt x="616284" y="1397416"/>
                  </a:lnTo>
                  <a:lnTo>
                    <a:pt x="595763" y="1359881"/>
                  </a:lnTo>
                  <a:lnTo>
                    <a:pt x="607778" y="1321206"/>
                  </a:lnTo>
                  <a:lnTo>
                    <a:pt x="589712" y="1280075"/>
                  </a:lnTo>
                  <a:lnTo>
                    <a:pt x="658467" y="1301473"/>
                  </a:lnTo>
                  <a:lnTo>
                    <a:pt x="672499" y="1338131"/>
                  </a:lnTo>
                  <a:lnTo>
                    <a:pt x="641367" y="1346112"/>
                  </a:lnTo>
                  <a:lnTo>
                    <a:pt x="641542" y="1381542"/>
                  </a:lnTo>
                  <a:lnTo>
                    <a:pt x="660923" y="1402941"/>
                  </a:lnTo>
                  <a:lnTo>
                    <a:pt x="698897" y="1389435"/>
                  </a:lnTo>
                  <a:lnTo>
                    <a:pt x="704948" y="1349006"/>
                  </a:lnTo>
                  <a:lnTo>
                    <a:pt x="756339" y="1318136"/>
                  </a:lnTo>
                  <a:lnTo>
                    <a:pt x="842196" y="1260781"/>
                  </a:lnTo>
                  <a:lnTo>
                    <a:pt x="860700" y="1264114"/>
                  </a:lnTo>
                  <a:lnTo>
                    <a:pt x="836496" y="1304806"/>
                  </a:lnTo>
                  <a:lnTo>
                    <a:pt x="867015" y="1311646"/>
                  </a:lnTo>
                  <a:lnTo>
                    <a:pt x="884642" y="1289020"/>
                  </a:lnTo>
                  <a:lnTo>
                    <a:pt x="930684" y="1287179"/>
                  </a:lnTo>
                  <a:lnTo>
                    <a:pt x="967166" y="1259203"/>
                  </a:lnTo>
                  <a:lnTo>
                    <a:pt x="995230" y="1299719"/>
                  </a:lnTo>
                  <a:lnTo>
                    <a:pt x="1023206" y="1255081"/>
                  </a:lnTo>
                  <a:lnTo>
                    <a:pt x="997423" y="1214915"/>
                  </a:lnTo>
                  <a:lnTo>
                    <a:pt x="1010227" y="1191587"/>
                  </a:lnTo>
                  <a:lnTo>
                    <a:pt x="1082841" y="1212986"/>
                  </a:lnTo>
                  <a:lnTo>
                    <a:pt x="1116868" y="1234823"/>
                  </a:lnTo>
                  <a:lnTo>
                    <a:pt x="1205970" y="1311997"/>
                  </a:lnTo>
                  <a:lnTo>
                    <a:pt x="1222457" y="1277181"/>
                  </a:lnTo>
                  <a:lnTo>
                    <a:pt x="1197463" y="1241137"/>
                  </a:lnTo>
                  <a:lnTo>
                    <a:pt x="1196761" y="1226404"/>
                  </a:lnTo>
                  <a:lnTo>
                    <a:pt x="1167119" y="1219563"/>
                  </a:lnTo>
                  <a:lnTo>
                    <a:pt x="1175188" y="1185975"/>
                  </a:lnTo>
                  <a:lnTo>
                    <a:pt x="1162033" y="1129058"/>
                  </a:lnTo>
                  <a:lnTo>
                    <a:pt x="1161331" y="1105029"/>
                  </a:lnTo>
                  <a:lnTo>
                    <a:pt x="1206671" y="1034958"/>
                  </a:lnTo>
                  <a:lnTo>
                    <a:pt x="1222808" y="961115"/>
                  </a:lnTo>
                  <a:lnTo>
                    <a:pt x="1241049" y="944628"/>
                  </a:lnTo>
                  <a:lnTo>
                    <a:pt x="1306122" y="966640"/>
                  </a:lnTo>
                  <a:lnTo>
                    <a:pt x="1311208" y="1012068"/>
                  </a:lnTo>
                  <a:lnTo>
                    <a:pt x="1287880" y="1075913"/>
                  </a:lnTo>
                  <a:lnTo>
                    <a:pt x="1303140" y="1100293"/>
                  </a:lnTo>
                  <a:lnTo>
                    <a:pt x="1311033" y="1152386"/>
                  </a:lnTo>
                  <a:lnTo>
                    <a:pt x="1305420" y="1249468"/>
                  </a:lnTo>
                  <a:lnTo>
                    <a:pt x="1332519" y="1290950"/>
                  </a:lnTo>
                  <a:lnTo>
                    <a:pt x="1321995" y="1334887"/>
                  </a:lnTo>
                  <a:lnTo>
                    <a:pt x="1273849" y="1424339"/>
                  </a:lnTo>
                  <a:lnTo>
                    <a:pt x="1301999" y="1433284"/>
                  </a:lnTo>
                  <a:lnTo>
                    <a:pt x="1311822" y="1411272"/>
                  </a:lnTo>
                  <a:lnTo>
                    <a:pt x="1338833" y="1395311"/>
                  </a:lnTo>
                  <a:lnTo>
                    <a:pt x="1345323" y="1364178"/>
                  </a:lnTo>
                  <a:lnTo>
                    <a:pt x="1366633" y="1333571"/>
                  </a:lnTo>
                  <a:lnTo>
                    <a:pt x="1352339" y="1296212"/>
                  </a:lnTo>
                  <a:lnTo>
                    <a:pt x="1363827" y="1251661"/>
                  </a:lnTo>
                  <a:lnTo>
                    <a:pt x="1336904" y="1246048"/>
                  </a:lnTo>
                  <a:lnTo>
                    <a:pt x="1331028" y="1207285"/>
                  </a:lnTo>
                  <a:lnTo>
                    <a:pt x="1350673" y="1134671"/>
                  </a:lnTo>
                  <a:lnTo>
                    <a:pt x="1318750" y="1073019"/>
                  </a:lnTo>
                  <a:lnTo>
                    <a:pt x="1362775" y="1020049"/>
                  </a:lnTo>
                  <a:lnTo>
                    <a:pt x="1357074" y="961992"/>
                  </a:lnTo>
                  <a:lnTo>
                    <a:pt x="1369352" y="960063"/>
                  </a:lnTo>
                  <a:lnTo>
                    <a:pt x="1382244" y="1005578"/>
                  </a:lnTo>
                  <a:lnTo>
                    <a:pt x="1372509" y="1081613"/>
                  </a:lnTo>
                  <a:lnTo>
                    <a:pt x="1398819" y="1095557"/>
                  </a:lnTo>
                  <a:lnTo>
                    <a:pt x="1387593" y="1039693"/>
                  </a:lnTo>
                  <a:lnTo>
                    <a:pt x="1428724" y="1008297"/>
                  </a:lnTo>
                  <a:lnTo>
                    <a:pt x="1479765" y="1004000"/>
                  </a:lnTo>
                  <a:lnTo>
                    <a:pt x="1525192" y="1049428"/>
                  </a:lnTo>
                  <a:lnTo>
                    <a:pt x="1503356" y="982601"/>
                  </a:lnTo>
                  <a:lnTo>
                    <a:pt x="1500900" y="892447"/>
                  </a:lnTo>
                  <a:lnTo>
                    <a:pt x="1543697" y="874732"/>
                  </a:lnTo>
                  <a:lnTo>
                    <a:pt x="1602806" y="878591"/>
                  </a:lnTo>
                  <a:lnTo>
                    <a:pt x="1656126" y="867015"/>
                  </a:lnTo>
                  <a:lnTo>
                    <a:pt x="1636131" y="819833"/>
                  </a:lnTo>
                  <a:lnTo>
                    <a:pt x="1664633" y="758269"/>
                  </a:lnTo>
                  <a:lnTo>
                    <a:pt x="1692872" y="755638"/>
                  </a:lnTo>
                  <a:lnTo>
                    <a:pt x="1740668" y="707316"/>
                  </a:lnTo>
                  <a:lnTo>
                    <a:pt x="1805565" y="694073"/>
                  </a:lnTo>
                  <a:lnTo>
                    <a:pt x="1813809" y="666448"/>
                  </a:lnTo>
                  <a:lnTo>
                    <a:pt x="1878355" y="656977"/>
                  </a:lnTo>
                  <a:lnTo>
                    <a:pt x="1898437" y="679866"/>
                  </a:lnTo>
                  <a:lnTo>
                    <a:pt x="1953600" y="625142"/>
                  </a:lnTo>
                  <a:lnTo>
                    <a:pt x="1998765" y="626896"/>
                  </a:lnTo>
                  <a:lnTo>
                    <a:pt x="2005518" y="580942"/>
                  </a:lnTo>
                  <a:lnTo>
                    <a:pt x="2029021" y="534199"/>
                  </a:lnTo>
                  <a:lnTo>
                    <a:pt x="2087077" y="487631"/>
                  </a:lnTo>
                  <a:lnTo>
                    <a:pt x="2129260" y="524552"/>
                  </a:lnTo>
                  <a:lnTo>
                    <a:pt x="2095759" y="552002"/>
                  </a:lnTo>
                  <a:lnTo>
                    <a:pt x="2151448" y="568840"/>
                  </a:lnTo>
                  <a:lnTo>
                    <a:pt x="2158113" y="621722"/>
                  </a:lnTo>
                  <a:lnTo>
                    <a:pt x="2180564" y="595939"/>
                  </a:lnTo>
                  <a:lnTo>
                    <a:pt x="2252477" y="597342"/>
                  </a:lnTo>
                  <a:lnTo>
                    <a:pt x="2307902" y="648558"/>
                  </a:lnTo>
                  <a:lnTo>
                    <a:pt x="2327634" y="686707"/>
                  </a:lnTo>
                  <a:lnTo>
                    <a:pt x="2321495" y="738010"/>
                  </a:lnTo>
                  <a:lnTo>
                    <a:pt x="2294309" y="766424"/>
                  </a:lnTo>
                  <a:lnTo>
                    <a:pt x="2229675" y="818342"/>
                  </a:lnTo>
                  <a:lnTo>
                    <a:pt x="2211171" y="845353"/>
                  </a:lnTo>
                  <a:lnTo>
                    <a:pt x="2241690" y="857894"/>
                  </a:lnTo>
                  <a:lnTo>
                    <a:pt x="2278085" y="880257"/>
                  </a:lnTo>
                  <a:lnTo>
                    <a:pt x="2300185" y="863507"/>
                  </a:lnTo>
                  <a:lnTo>
                    <a:pt x="2312725" y="919546"/>
                  </a:lnTo>
                  <a:lnTo>
                    <a:pt x="2323513" y="897095"/>
                  </a:lnTo>
                  <a:lnTo>
                    <a:pt x="2362802" y="883327"/>
                  </a:lnTo>
                  <a:lnTo>
                    <a:pt x="2441730" y="897797"/>
                  </a:lnTo>
                  <a:lnTo>
                    <a:pt x="2447694" y="937963"/>
                  </a:lnTo>
                  <a:lnTo>
                    <a:pt x="2550477" y="950504"/>
                  </a:lnTo>
                  <a:lnTo>
                    <a:pt x="2551880" y="884993"/>
                  </a:lnTo>
                  <a:lnTo>
                    <a:pt x="2604060" y="900253"/>
                  </a:lnTo>
                  <a:lnTo>
                    <a:pt x="2643349" y="899814"/>
                  </a:lnTo>
                  <a:lnTo>
                    <a:pt x="2683077" y="944891"/>
                  </a:lnTo>
                  <a:lnTo>
                    <a:pt x="2694390" y="997861"/>
                  </a:lnTo>
                  <a:lnTo>
                    <a:pt x="2679832" y="1031537"/>
                  </a:lnTo>
                  <a:lnTo>
                    <a:pt x="2710702" y="1092751"/>
                  </a:lnTo>
                  <a:lnTo>
                    <a:pt x="2749377" y="1123358"/>
                  </a:lnTo>
                  <a:lnTo>
                    <a:pt x="2773143" y="1042850"/>
                  </a:lnTo>
                  <a:lnTo>
                    <a:pt x="2812607" y="1077930"/>
                  </a:lnTo>
                  <a:lnTo>
                    <a:pt x="2854527" y="1057058"/>
                  </a:lnTo>
                  <a:lnTo>
                    <a:pt x="2902148" y="1080912"/>
                  </a:lnTo>
                  <a:lnTo>
                    <a:pt x="2920301" y="1059250"/>
                  </a:lnTo>
                  <a:lnTo>
                    <a:pt x="2960555" y="1070125"/>
                  </a:lnTo>
                  <a:lnTo>
                    <a:pt x="2942840" y="996458"/>
                  </a:lnTo>
                  <a:lnTo>
                    <a:pt x="2975288" y="960765"/>
                  </a:lnTo>
                  <a:lnTo>
                    <a:pt x="3197341" y="1013910"/>
                  </a:lnTo>
                  <a:lnTo>
                    <a:pt x="3218301" y="1060829"/>
                  </a:lnTo>
                  <a:lnTo>
                    <a:pt x="3282672" y="1119148"/>
                  </a:lnTo>
                  <a:lnTo>
                    <a:pt x="3381947" y="1104941"/>
                  </a:lnTo>
                  <a:lnTo>
                    <a:pt x="3430882" y="1117307"/>
                  </a:lnTo>
                  <a:lnTo>
                    <a:pt x="3451316" y="1148001"/>
                  </a:lnTo>
                  <a:lnTo>
                    <a:pt x="3448335" y="1200795"/>
                  </a:lnTo>
                  <a:lnTo>
                    <a:pt x="3478590" y="1220878"/>
                  </a:lnTo>
                  <a:lnTo>
                    <a:pt x="3511477" y="1206496"/>
                  </a:lnTo>
                  <a:lnTo>
                    <a:pt x="3555064" y="1204654"/>
                  </a:lnTo>
                  <a:lnTo>
                    <a:pt x="3601456" y="1218423"/>
                  </a:lnTo>
                  <a:lnTo>
                    <a:pt x="3648024" y="1210618"/>
                  </a:lnTo>
                  <a:lnTo>
                    <a:pt x="3690821" y="1271919"/>
                  </a:lnTo>
                  <a:lnTo>
                    <a:pt x="3721252" y="1250170"/>
                  </a:lnTo>
                  <a:lnTo>
                    <a:pt x="3701345" y="1205707"/>
                  </a:lnTo>
                  <a:lnTo>
                    <a:pt x="3712307" y="1173960"/>
                  </a:lnTo>
                  <a:lnTo>
                    <a:pt x="3790797" y="1194043"/>
                  </a:lnTo>
                  <a:lnTo>
                    <a:pt x="3841925" y="1189745"/>
                  </a:lnTo>
                  <a:lnTo>
                    <a:pt x="3912610" y="1223422"/>
                  </a:lnTo>
                  <a:lnTo>
                    <a:pt x="3946988" y="1253590"/>
                  </a:lnTo>
                  <a:lnTo>
                    <a:pt x="4007237" y="1304981"/>
                  </a:lnTo>
                  <a:lnTo>
                    <a:pt x="4071695" y="1369352"/>
                  </a:lnTo>
                  <a:lnTo>
                    <a:pt x="4069591" y="1408290"/>
                  </a:lnTo>
                  <a:lnTo>
                    <a:pt x="4086166" y="1423550"/>
                  </a:lnTo>
                  <a:lnTo>
                    <a:pt x="4080465" y="1378385"/>
                  </a:lnTo>
                  <a:lnTo>
                    <a:pt x="4147204" y="1387769"/>
                  </a:lnTo>
                  <a:lnTo>
                    <a:pt x="4195877" y="1445036"/>
                  </a:lnTo>
                  <a:close/>
                  <a:moveTo>
                    <a:pt x="3078334" y="2238708"/>
                  </a:moveTo>
                  <a:lnTo>
                    <a:pt x="3053603" y="2171356"/>
                  </a:lnTo>
                  <a:lnTo>
                    <a:pt x="3043430" y="2131803"/>
                  </a:lnTo>
                  <a:lnTo>
                    <a:pt x="3044044" y="2092339"/>
                  </a:lnTo>
                  <a:lnTo>
                    <a:pt x="3035537" y="2052875"/>
                  </a:lnTo>
                  <a:lnTo>
                    <a:pt x="3029135" y="2025250"/>
                  </a:lnTo>
                  <a:lnTo>
                    <a:pt x="3018173" y="2031125"/>
                  </a:lnTo>
                  <a:lnTo>
                    <a:pt x="3027908" y="2050507"/>
                  </a:lnTo>
                  <a:lnTo>
                    <a:pt x="3005193" y="2069537"/>
                  </a:lnTo>
                  <a:lnTo>
                    <a:pt x="3003001" y="2124788"/>
                  </a:lnTo>
                  <a:lnTo>
                    <a:pt x="3017384" y="2163463"/>
                  </a:lnTo>
                  <a:lnTo>
                    <a:pt x="3016331" y="2214766"/>
                  </a:lnTo>
                  <a:lnTo>
                    <a:pt x="3010631" y="2243181"/>
                  </a:lnTo>
                  <a:lnTo>
                    <a:pt x="3013437" y="2282996"/>
                  </a:lnTo>
                  <a:lnTo>
                    <a:pt x="3010719" y="2318163"/>
                  </a:lnTo>
                  <a:lnTo>
                    <a:pt x="3015279" y="2347980"/>
                  </a:lnTo>
                  <a:lnTo>
                    <a:pt x="3031415" y="2320531"/>
                  </a:lnTo>
                  <a:lnTo>
                    <a:pt x="3050095" y="2341929"/>
                  </a:lnTo>
                  <a:lnTo>
                    <a:pt x="3050797" y="2317023"/>
                  </a:lnTo>
                  <a:lnTo>
                    <a:pt x="3026855" y="2279926"/>
                  </a:lnTo>
                  <a:lnTo>
                    <a:pt x="3041939" y="2226342"/>
                  </a:lnTo>
                  <a:lnTo>
                    <a:pt x="3078334" y="2238708"/>
                  </a:lnTo>
                  <a:close/>
                  <a:moveTo>
                    <a:pt x="70098" y="1997712"/>
                  </a:moveTo>
                  <a:lnTo>
                    <a:pt x="44315" y="1990170"/>
                  </a:lnTo>
                  <a:lnTo>
                    <a:pt x="10375" y="2004027"/>
                  </a:lnTo>
                  <a:lnTo>
                    <a:pt x="4763" y="2022706"/>
                  </a:lnTo>
                  <a:lnTo>
                    <a:pt x="35019" y="2027530"/>
                  </a:lnTo>
                  <a:lnTo>
                    <a:pt x="80271" y="2026916"/>
                  </a:lnTo>
                  <a:lnTo>
                    <a:pt x="78342" y="2016129"/>
                  </a:lnTo>
                  <a:lnTo>
                    <a:pt x="80973" y="2004465"/>
                  </a:lnTo>
                  <a:lnTo>
                    <a:pt x="70098" y="1997712"/>
                  </a:lnTo>
                  <a:close/>
                  <a:moveTo>
                    <a:pt x="3947515" y="1119674"/>
                  </a:moveTo>
                  <a:lnTo>
                    <a:pt x="3979612" y="1115114"/>
                  </a:lnTo>
                  <a:lnTo>
                    <a:pt x="4004957" y="1097048"/>
                  </a:lnTo>
                  <a:lnTo>
                    <a:pt x="4007062" y="1086612"/>
                  </a:lnTo>
                  <a:lnTo>
                    <a:pt x="3971456" y="1064600"/>
                  </a:lnTo>
                  <a:lnTo>
                    <a:pt x="3950584" y="1064424"/>
                  </a:lnTo>
                  <a:lnTo>
                    <a:pt x="3947427" y="1067669"/>
                  </a:lnTo>
                  <a:lnTo>
                    <a:pt x="3916118" y="1099591"/>
                  </a:lnTo>
                  <a:lnTo>
                    <a:pt x="3920503" y="1123533"/>
                  </a:lnTo>
                  <a:lnTo>
                    <a:pt x="3947515" y="1119674"/>
                  </a:lnTo>
                  <a:close/>
                  <a:moveTo>
                    <a:pt x="2983883" y="882099"/>
                  </a:moveTo>
                  <a:lnTo>
                    <a:pt x="2960555" y="916477"/>
                  </a:lnTo>
                  <a:lnTo>
                    <a:pt x="2964852" y="921037"/>
                  </a:lnTo>
                  <a:lnTo>
                    <a:pt x="3015279" y="930509"/>
                  </a:lnTo>
                  <a:lnTo>
                    <a:pt x="3052551" y="929895"/>
                  </a:lnTo>
                  <a:lnTo>
                    <a:pt x="3049569" y="907356"/>
                  </a:lnTo>
                  <a:lnTo>
                    <a:pt x="3014665" y="873943"/>
                  </a:lnTo>
                  <a:lnTo>
                    <a:pt x="2983883" y="882099"/>
                  </a:lnTo>
                  <a:close/>
                  <a:moveTo>
                    <a:pt x="3199358" y="798522"/>
                  </a:moveTo>
                  <a:lnTo>
                    <a:pt x="3227772" y="761250"/>
                  </a:lnTo>
                  <a:lnTo>
                    <a:pt x="3166033" y="735993"/>
                  </a:lnTo>
                  <a:lnTo>
                    <a:pt x="3120166" y="721260"/>
                  </a:lnTo>
                  <a:lnTo>
                    <a:pt x="3114290" y="752744"/>
                  </a:lnTo>
                  <a:lnTo>
                    <a:pt x="3159982" y="790191"/>
                  </a:lnTo>
                  <a:lnTo>
                    <a:pt x="3199358" y="798522"/>
                  </a:lnTo>
                  <a:close/>
                  <a:moveTo>
                    <a:pt x="2978972" y="783701"/>
                  </a:moveTo>
                  <a:lnTo>
                    <a:pt x="3069564" y="786332"/>
                  </a:lnTo>
                  <a:lnTo>
                    <a:pt x="3088945" y="714945"/>
                  </a:lnTo>
                  <a:lnTo>
                    <a:pt x="3000107" y="661712"/>
                  </a:lnTo>
                  <a:lnTo>
                    <a:pt x="2935210" y="657240"/>
                  </a:lnTo>
                  <a:lnTo>
                    <a:pt x="2902762" y="676358"/>
                  </a:lnTo>
                  <a:lnTo>
                    <a:pt x="2889519" y="744325"/>
                  </a:lnTo>
                  <a:lnTo>
                    <a:pt x="2938192" y="805801"/>
                  </a:lnTo>
                  <a:lnTo>
                    <a:pt x="2978972" y="783701"/>
                  </a:lnTo>
                  <a:close/>
                  <a:moveTo>
                    <a:pt x="811765" y="1011191"/>
                  </a:moveTo>
                  <a:lnTo>
                    <a:pt x="786595" y="1028380"/>
                  </a:lnTo>
                  <a:lnTo>
                    <a:pt x="790191" y="1070739"/>
                  </a:lnTo>
                  <a:lnTo>
                    <a:pt x="834742" y="1091348"/>
                  </a:lnTo>
                  <a:lnTo>
                    <a:pt x="841231" y="1124849"/>
                  </a:lnTo>
                  <a:lnTo>
                    <a:pt x="921563" y="1134495"/>
                  </a:lnTo>
                  <a:lnTo>
                    <a:pt x="936121" y="1128006"/>
                  </a:lnTo>
                  <a:lnTo>
                    <a:pt x="889115" y="1065652"/>
                  </a:lnTo>
                  <a:lnTo>
                    <a:pt x="884116" y="999703"/>
                  </a:lnTo>
                  <a:lnTo>
                    <a:pt x="922616" y="919546"/>
                  </a:lnTo>
                  <a:lnTo>
                    <a:pt x="959274" y="833426"/>
                  </a:lnTo>
                  <a:lnTo>
                    <a:pt x="1035659" y="744237"/>
                  </a:lnTo>
                  <a:lnTo>
                    <a:pt x="1110729" y="697406"/>
                  </a:lnTo>
                  <a:lnTo>
                    <a:pt x="1197814" y="647067"/>
                  </a:lnTo>
                  <a:lnTo>
                    <a:pt x="1214301" y="614531"/>
                  </a:lnTo>
                  <a:lnTo>
                    <a:pt x="1197200" y="572172"/>
                  </a:lnTo>
                  <a:lnTo>
                    <a:pt x="1149317" y="586204"/>
                  </a:lnTo>
                  <a:lnTo>
                    <a:pt x="1107221" y="625581"/>
                  </a:lnTo>
                  <a:lnTo>
                    <a:pt x="1025398" y="645050"/>
                  </a:lnTo>
                  <a:lnTo>
                    <a:pt x="944189" y="710034"/>
                  </a:lnTo>
                  <a:lnTo>
                    <a:pt x="889202" y="761338"/>
                  </a:lnTo>
                  <a:lnTo>
                    <a:pt x="895867" y="804047"/>
                  </a:lnTo>
                  <a:lnTo>
                    <a:pt x="837022" y="883239"/>
                  </a:lnTo>
                  <a:lnTo>
                    <a:pt x="859648" y="893938"/>
                  </a:lnTo>
                  <a:lnTo>
                    <a:pt x="810888" y="966465"/>
                  </a:lnTo>
                  <a:lnTo>
                    <a:pt x="811765" y="1011191"/>
                  </a:lnTo>
                  <a:close/>
                  <a:moveTo>
                    <a:pt x="2105143" y="415367"/>
                  </a:moveTo>
                  <a:lnTo>
                    <a:pt x="2112422" y="365204"/>
                  </a:lnTo>
                  <a:lnTo>
                    <a:pt x="2050069" y="292063"/>
                  </a:lnTo>
                  <a:lnTo>
                    <a:pt x="2031564" y="283469"/>
                  </a:lnTo>
                  <a:lnTo>
                    <a:pt x="2011393" y="298377"/>
                  </a:lnTo>
                  <a:lnTo>
                    <a:pt x="1966492" y="461497"/>
                  </a:lnTo>
                  <a:lnTo>
                    <a:pt x="2105143" y="415367"/>
                  </a:lnTo>
                  <a:close/>
                  <a:moveTo>
                    <a:pt x="664870" y="158323"/>
                  </a:moveTo>
                  <a:lnTo>
                    <a:pt x="691530" y="192350"/>
                  </a:lnTo>
                  <a:lnTo>
                    <a:pt x="720295" y="168759"/>
                  </a:lnTo>
                  <a:lnTo>
                    <a:pt x="723715" y="144905"/>
                  </a:lnTo>
                  <a:lnTo>
                    <a:pt x="745815" y="133767"/>
                  </a:lnTo>
                  <a:lnTo>
                    <a:pt x="778790" y="114210"/>
                  </a:lnTo>
                  <a:lnTo>
                    <a:pt x="788262" y="91233"/>
                  </a:lnTo>
                  <a:lnTo>
                    <a:pt x="751779" y="57469"/>
                  </a:lnTo>
                  <a:lnTo>
                    <a:pt x="728626" y="82902"/>
                  </a:lnTo>
                  <a:lnTo>
                    <a:pt x="714507" y="119034"/>
                  </a:lnTo>
                  <a:lnTo>
                    <a:pt x="709508" y="78254"/>
                  </a:lnTo>
                  <a:lnTo>
                    <a:pt x="672148" y="80096"/>
                  </a:lnTo>
                  <a:lnTo>
                    <a:pt x="624177" y="107633"/>
                  </a:lnTo>
                  <a:lnTo>
                    <a:pt x="678901" y="112193"/>
                  </a:lnTo>
                  <a:lnTo>
                    <a:pt x="664870" y="158323"/>
                  </a:lnTo>
                  <a:close/>
                  <a:moveTo>
                    <a:pt x="1815913" y="272682"/>
                  </a:moveTo>
                  <a:lnTo>
                    <a:pt x="1856693" y="322933"/>
                  </a:lnTo>
                  <a:lnTo>
                    <a:pt x="1925185" y="359766"/>
                  </a:lnTo>
                  <a:lnTo>
                    <a:pt x="1978857" y="343981"/>
                  </a:lnTo>
                  <a:lnTo>
                    <a:pt x="1984908" y="224535"/>
                  </a:lnTo>
                  <a:lnTo>
                    <a:pt x="1928255" y="83867"/>
                  </a:lnTo>
                  <a:lnTo>
                    <a:pt x="1880459" y="4763"/>
                  </a:lnTo>
                  <a:lnTo>
                    <a:pt x="1827226" y="40807"/>
                  </a:lnTo>
                  <a:lnTo>
                    <a:pt x="1763382" y="144554"/>
                  </a:lnTo>
                  <a:lnTo>
                    <a:pt x="1796970" y="173231"/>
                  </a:lnTo>
                  <a:lnTo>
                    <a:pt x="1815913" y="27268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9" name="Freeform: Shape 1677">
              <a:extLst>
                <a:ext uri="{FF2B5EF4-FFF2-40B4-BE49-F238E27FC236}">
                  <a16:creationId xmlns:a16="http://schemas.microsoft.com/office/drawing/2014/main" id="{C8E82DFD-E576-5141-B197-8750FFDFC755}"/>
                </a:ext>
              </a:extLst>
            </p:cNvPr>
            <p:cNvSpPr/>
            <p:nvPr/>
          </p:nvSpPr>
          <p:spPr>
            <a:xfrm>
              <a:off x="8161328" y="3958605"/>
              <a:ext cx="134539" cy="181110"/>
            </a:xfrm>
            <a:custGeom>
              <a:avLst/>
              <a:gdLst>
                <a:gd name="connsiteX0" fmla="*/ 92110 w 165100"/>
                <a:gd name="connsiteY0" fmla="*/ 196735 h 222250"/>
                <a:gd name="connsiteX1" fmla="*/ 105528 w 165100"/>
                <a:gd name="connsiteY1" fmla="*/ 206908 h 222250"/>
                <a:gd name="connsiteX2" fmla="*/ 124646 w 165100"/>
                <a:gd name="connsiteY2" fmla="*/ 205241 h 222250"/>
                <a:gd name="connsiteX3" fmla="*/ 142976 w 165100"/>
                <a:gd name="connsiteY3" fmla="*/ 207346 h 222250"/>
                <a:gd name="connsiteX4" fmla="*/ 142362 w 165100"/>
                <a:gd name="connsiteY4" fmla="*/ 212608 h 222250"/>
                <a:gd name="connsiteX5" fmla="*/ 155780 w 165100"/>
                <a:gd name="connsiteY5" fmla="*/ 209012 h 222250"/>
                <a:gd name="connsiteX6" fmla="*/ 152710 w 165100"/>
                <a:gd name="connsiteY6" fmla="*/ 217870 h 222250"/>
                <a:gd name="connsiteX7" fmla="*/ 117280 w 165100"/>
                <a:gd name="connsiteY7" fmla="*/ 220413 h 222250"/>
                <a:gd name="connsiteX8" fmla="*/ 117543 w 165100"/>
                <a:gd name="connsiteY8" fmla="*/ 215502 h 222250"/>
                <a:gd name="connsiteX9" fmla="*/ 87550 w 165100"/>
                <a:gd name="connsiteY9" fmla="*/ 209626 h 222250"/>
                <a:gd name="connsiteX10" fmla="*/ 92110 w 165100"/>
                <a:gd name="connsiteY10" fmla="*/ 196735 h 222250"/>
                <a:gd name="connsiteX11" fmla="*/ 163584 w 165100"/>
                <a:gd name="connsiteY11" fmla="*/ 12918 h 222250"/>
                <a:gd name="connsiteX12" fmla="*/ 155955 w 165100"/>
                <a:gd name="connsiteY12" fmla="*/ 33352 h 222250"/>
                <a:gd name="connsiteX13" fmla="*/ 150079 w 165100"/>
                <a:gd name="connsiteY13" fmla="*/ 36948 h 222250"/>
                <a:gd name="connsiteX14" fmla="*/ 135082 w 165100"/>
                <a:gd name="connsiteY14" fmla="*/ 36071 h 222250"/>
                <a:gd name="connsiteX15" fmla="*/ 122279 w 165100"/>
                <a:gd name="connsiteY15" fmla="*/ 33001 h 222250"/>
                <a:gd name="connsiteX16" fmla="*/ 92461 w 165100"/>
                <a:gd name="connsiteY16" fmla="*/ 41420 h 222250"/>
                <a:gd name="connsiteX17" fmla="*/ 109475 w 165100"/>
                <a:gd name="connsiteY17" fmla="*/ 59486 h 222250"/>
                <a:gd name="connsiteX18" fmla="*/ 97022 w 165100"/>
                <a:gd name="connsiteY18" fmla="*/ 64660 h 222250"/>
                <a:gd name="connsiteX19" fmla="*/ 83341 w 165100"/>
                <a:gd name="connsiteY19" fmla="*/ 64660 h 222250"/>
                <a:gd name="connsiteX20" fmla="*/ 70361 w 165100"/>
                <a:gd name="connsiteY20" fmla="*/ 48173 h 222250"/>
                <a:gd name="connsiteX21" fmla="*/ 65713 w 165100"/>
                <a:gd name="connsiteY21" fmla="*/ 55189 h 222250"/>
                <a:gd name="connsiteX22" fmla="*/ 71238 w 165100"/>
                <a:gd name="connsiteY22" fmla="*/ 74307 h 222250"/>
                <a:gd name="connsiteX23" fmla="*/ 83516 w 165100"/>
                <a:gd name="connsiteY23" fmla="*/ 89216 h 222250"/>
                <a:gd name="connsiteX24" fmla="*/ 74220 w 165100"/>
                <a:gd name="connsiteY24" fmla="*/ 96144 h 222250"/>
                <a:gd name="connsiteX25" fmla="*/ 87901 w 165100"/>
                <a:gd name="connsiteY25" fmla="*/ 110615 h 222250"/>
                <a:gd name="connsiteX26" fmla="*/ 100091 w 165100"/>
                <a:gd name="connsiteY26" fmla="*/ 119648 h 222250"/>
                <a:gd name="connsiteX27" fmla="*/ 100442 w 165100"/>
                <a:gd name="connsiteY27" fmla="*/ 137187 h 222250"/>
                <a:gd name="connsiteX28" fmla="*/ 88515 w 165100"/>
                <a:gd name="connsiteY28" fmla="*/ 127102 h 222250"/>
                <a:gd name="connsiteX29" fmla="*/ 77640 w 165100"/>
                <a:gd name="connsiteY29" fmla="*/ 128944 h 222250"/>
                <a:gd name="connsiteX30" fmla="*/ 84919 w 165100"/>
                <a:gd name="connsiteY30" fmla="*/ 144729 h 222250"/>
                <a:gd name="connsiteX31" fmla="*/ 76851 w 165100"/>
                <a:gd name="connsiteY31" fmla="*/ 146396 h 222250"/>
                <a:gd name="connsiteX32" fmla="*/ 68081 w 165100"/>
                <a:gd name="connsiteY32" fmla="*/ 140344 h 222250"/>
                <a:gd name="connsiteX33" fmla="*/ 78605 w 165100"/>
                <a:gd name="connsiteY33" fmla="*/ 174985 h 222250"/>
                <a:gd name="connsiteX34" fmla="*/ 73518 w 165100"/>
                <a:gd name="connsiteY34" fmla="*/ 174985 h 222250"/>
                <a:gd name="connsiteX35" fmla="*/ 69572 w 165100"/>
                <a:gd name="connsiteY35" fmla="*/ 164023 h 222250"/>
                <a:gd name="connsiteX36" fmla="*/ 64573 w 165100"/>
                <a:gd name="connsiteY36" fmla="*/ 163848 h 222250"/>
                <a:gd name="connsiteX37" fmla="*/ 62293 w 165100"/>
                <a:gd name="connsiteY37" fmla="*/ 175424 h 222250"/>
                <a:gd name="connsiteX38" fmla="*/ 58346 w 165100"/>
                <a:gd name="connsiteY38" fmla="*/ 172793 h 222250"/>
                <a:gd name="connsiteX39" fmla="*/ 59223 w 165100"/>
                <a:gd name="connsiteY39" fmla="*/ 166303 h 222250"/>
                <a:gd name="connsiteX40" fmla="*/ 54312 w 165100"/>
                <a:gd name="connsiteY40" fmla="*/ 157183 h 222250"/>
                <a:gd name="connsiteX41" fmla="*/ 48700 w 165100"/>
                <a:gd name="connsiteY41" fmla="*/ 157183 h 222250"/>
                <a:gd name="connsiteX42" fmla="*/ 49752 w 165100"/>
                <a:gd name="connsiteY42" fmla="*/ 164549 h 222250"/>
                <a:gd name="connsiteX43" fmla="*/ 47559 w 165100"/>
                <a:gd name="connsiteY43" fmla="*/ 166917 h 222250"/>
                <a:gd name="connsiteX44" fmla="*/ 42122 w 165100"/>
                <a:gd name="connsiteY44" fmla="*/ 162181 h 222250"/>
                <a:gd name="connsiteX45" fmla="*/ 38790 w 165100"/>
                <a:gd name="connsiteY45" fmla="*/ 153324 h 222250"/>
                <a:gd name="connsiteX46" fmla="*/ 43350 w 165100"/>
                <a:gd name="connsiteY46" fmla="*/ 148325 h 222250"/>
                <a:gd name="connsiteX47" fmla="*/ 40193 w 165100"/>
                <a:gd name="connsiteY47" fmla="*/ 141835 h 222250"/>
                <a:gd name="connsiteX48" fmla="*/ 36597 w 165100"/>
                <a:gd name="connsiteY48" fmla="*/ 138503 h 222250"/>
                <a:gd name="connsiteX49" fmla="*/ 32914 w 165100"/>
                <a:gd name="connsiteY49" fmla="*/ 137714 h 222250"/>
                <a:gd name="connsiteX50" fmla="*/ 28617 w 165100"/>
                <a:gd name="connsiteY50" fmla="*/ 129470 h 222250"/>
                <a:gd name="connsiteX51" fmla="*/ 33703 w 165100"/>
                <a:gd name="connsiteY51" fmla="*/ 124909 h 222250"/>
                <a:gd name="connsiteX52" fmla="*/ 36860 w 165100"/>
                <a:gd name="connsiteY52" fmla="*/ 120700 h 222250"/>
                <a:gd name="connsiteX53" fmla="*/ 41772 w 165100"/>
                <a:gd name="connsiteY53" fmla="*/ 121577 h 222250"/>
                <a:gd name="connsiteX54" fmla="*/ 43964 w 165100"/>
                <a:gd name="connsiteY54" fmla="*/ 117981 h 222250"/>
                <a:gd name="connsiteX55" fmla="*/ 49138 w 165100"/>
                <a:gd name="connsiteY55" fmla="*/ 116578 h 222250"/>
                <a:gd name="connsiteX56" fmla="*/ 55101 w 165100"/>
                <a:gd name="connsiteY56" fmla="*/ 120612 h 222250"/>
                <a:gd name="connsiteX57" fmla="*/ 59925 w 165100"/>
                <a:gd name="connsiteY57" fmla="*/ 122103 h 222250"/>
                <a:gd name="connsiteX58" fmla="*/ 63345 w 165100"/>
                <a:gd name="connsiteY58" fmla="*/ 116666 h 222250"/>
                <a:gd name="connsiteX59" fmla="*/ 55101 w 165100"/>
                <a:gd name="connsiteY59" fmla="*/ 115964 h 222250"/>
                <a:gd name="connsiteX60" fmla="*/ 50190 w 165100"/>
                <a:gd name="connsiteY60" fmla="*/ 114298 h 222250"/>
                <a:gd name="connsiteX61" fmla="*/ 39228 w 165100"/>
                <a:gd name="connsiteY61" fmla="*/ 116753 h 222250"/>
                <a:gd name="connsiteX62" fmla="*/ 28529 w 165100"/>
                <a:gd name="connsiteY62" fmla="*/ 117192 h 222250"/>
                <a:gd name="connsiteX63" fmla="*/ 18970 w 165100"/>
                <a:gd name="connsiteY63" fmla="*/ 102809 h 222250"/>
                <a:gd name="connsiteX64" fmla="*/ 17391 w 165100"/>
                <a:gd name="connsiteY64" fmla="*/ 100617 h 222250"/>
                <a:gd name="connsiteX65" fmla="*/ 18882 w 165100"/>
                <a:gd name="connsiteY65" fmla="*/ 95004 h 222250"/>
                <a:gd name="connsiteX66" fmla="*/ 6429 w 165100"/>
                <a:gd name="connsiteY66" fmla="*/ 84919 h 222250"/>
                <a:gd name="connsiteX67" fmla="*/ 4763 w 165100"/>
                <a:gd name="connsiteY67" fmla="*/ 75886 h 222250"/>
                <a:gd name="connsiteX68" fmla="*/ 16163 w 165100"/>
                <a:gd name="connsiteY68" fmla="*/ 60451 h 222250"/>
                <a:gd name="connsiteX69" fmla="*/ 17654 w 165100"/>
                <a:gd name="connsiteY69" fmla="*/ 50015 h 222250"/>
                <a:gd name="connsiteX70" fmla="*/ 25635 w 165100"/>
                <a:gd name="connsiteY70" fmla="*/ 45367 h 222250"/>
                <a:gd name="connsiteX71" fmla="*/ 26161 w 165100"/>
                <a:gd name="connsiteY71" fmla="*/ 36860 h 222250"/>
                <a:gd name="connsiteX72" fmla="*/ 42210 w 165100"/>
                <a:gd name="connsiteY72" fmla="*/ 33966 h 222250"/>
                <a:gd name="connsiteX73" fmla="*/ 51594 w 165100"/>
                <a:gd name="connsiteY73" fmla="*/ 26862 h 222250"/>
                <a:gd name="connsiteX74" fmla="*/ 64924 w 165100"/>
                <a:gd name="connsiteY74" fmla="*/ 27476 h 222250"/>
                <a:gd name="connsiteX75" fmla="*/ 68958 w 165100"/>
                <a:gd name="connsiteY75" fmla="*/ 21776 h 222250"/>
                <a:gd name="connsiteX76" fmla="*/ 73606 w 165100"/>
                <a:gd name="connsiteY76" fmla="*/ 20724 h 222250"/>
                <a:gd name="connsiteX77" fmla="*/ 91759 w 165100"/>
                <a:gd name="connsiteY77" fmla="*/ 21688 h 222250"/>
                <a:gd name="connsiteX78" fmla="*/ 111491 w 165100"/>
                <a:gd name="connsiteY78" fmla="*/ 12743 h 222250"/>
                <a:gd name="connsiteX79" fmla="*/ 128856 w 165100"/>
                <a:gd name="connsiteY79" fmla="*/ 24144 h 222250"/>
                <a:gd name="connsiteX80" fmla="*/ 151219 w 165100"/>
                <a:gd name="connsiteY80" fmla="*/ 21074 h 222250"/>
                <a:gd name="connsiteX81" fmla="*/ 151482 w 165100"/>
                <a:gd name="connsiteY81" fmla="*/ 4763 h 222250"/>
                <a:gd name="connsiteX82" fmla="*/ 163584 w 165100"/>
                <a:gd name="connsiteY82" fmla="*/ 1291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65100" h="222250">
                  <a:moveTo>
                    <a:pt x="92110" y="196735"/>
                  </a:moveTo>
                  <a:lnTo>
                    <a:pt x="105528" y="206908"/>
                  </a:lnTo>
                  <a:lnTo>
                    <a:pt x="124646" y="205241"/>
                  </a:lnTo>
                  <a:lnTo>
                    <a:pt x="142976" y="207346"/>
                  </a:lnTo>
                  <a:lnTo>
                    <a:pt x="142362" y="212608"/>
                  </a:lnTo>
                  <a:lnTo>
                    <a:pt x="155780" y="209012"/>
                  </a:lnTo>
                  <a:lnTo>
                    <a:pt x="152710" y="217870"/>
                  </a:lnTo>
                  <a:lnTo>
                    <a:pt x="117280" y="220413"/>
                  </a:lnTo>
                  <a:lnTo>
                    <a:pt x="117543" y="215502"/>
                  </a:lnTo>
                  <a:lnTo>
                    <a:pt x="87550" y="209626"/>
                  </a:lnTo>
                  <a:lnTo>
                    <a:pt x="92110" y="196735"/>
                  </a:lnTo>
                  <a:close/>
                  <a:moveTo>
                    <a:pt x="163584" y="12918"/>
                  </a:moveTo>
                  <a:lnTo>
                    <a:pt x="155955" y="33352"/>
                  </a:lnTo>
                  <a:lnTo>
                    <a:pt x="150079" y="36948"/>
                  </a:lnTo>
                  <a:lnTo>
                    <a:pt x="135082" y="36071"/>
                  </a:lnTo>
                  <a:lnTo>
                    <a:pt x="122279" y="33001"/>
                  </a:lnTo>
                  <a:lnTo>
                    <a:pt x="92461" y="41420"/>
                  </a:lnTo>
                  <a:lnTo>
                    <a:pt x="109475" y="59486"/>
                  </a:lnTo>
                  <a:lnTo>
                    <a:pt x="97022" y="64660"/>
                  </a:lnTo>
                  <a:lnTo>
                    <a:pt x="83341" y="64660"/>
                  </a:lnTo>
                  <a:lnTo>
                    <a:pt x="70361" y="48173"/>
                  </a:lnTo>
                  <a:lnTo>
                    <a:pt x="65713" y="55189"/>
                  </a:lnTo>
                  <a:lnTo>
                    <a:pt x="71238" y="74307"/>
                  </a:lnTo>
                  <a:lnTo>
                    <a:pt x="83516" y="89216"/>
                  </a:lnTo>
                  <a:lnTo>
                    <a:pt x="74220" y="96144"/>
                  </a:lnTo>
                  <a:lnTo>
                    <a:pt x="87901" y="110615"/>
                  </a:lnTo>
                  <a:lnTo>
                    <a:pt x="100091" y="119648"/>
                  </a:lnTo>
                  <a:lnTo>
                    <a:pt x="100442" y="137187"/>
                  </a:lnTo>
                  <a:lnTo>
                    <a:pt x="88515" y="127102"/>
                  </a:lnTo>
                  <a:lnTo>
                    <a:pt x="77640" y="128944"/>
                  </a:lnTo>
                  <a:lnTo>
                    <a:pt x="84919" y="144729"/>
                  </a:lnTo>
                  <a:lnTo>
                    <a:pt x="76851" y="146396"/>
                  </a:lnTo>
                  <a:lnTo>
                    <a:pt x="68081" y="140344"/>
                  </a:lnTo>
                  <a:lnTo>
                    <a:pt x="78605" y="174985"/>
                  </a:lnTo>
                  <a:lnTo>
                    <a:pt x="73518" y="174985"/>
                  </a:lnTo>
                  <a:lnTo>
                    <a:pt x="69572" y="164023"/>
                  </a:lnTo>
                  <a:lnTo>
                    <a:pt x="64573" y="163848"/>
                  </a:lnTo>
                  <a:lnTo>
                    <a:pt x="62293" y="175424"/>
                  </a:lnTo>
                  <a:lnTo>
                    <a:pt x="58346" y="172793"/>
                  </a:lnTo>
                  <a:lnTo>
                    <a:pt x="59223" y="166303"/>
                  </a:lnTo>
                  <a:lnTo>
                    <a:pt x="54312" y="157183"/>
                  </a:lnTo>
                  <a:lnTo>
                    <a:pt x="48700" y="157183"/>
                  </a:lnTo>
                  <a:lnTo>
                    <a:pt x="49752" y="164549"/>
                  </a:lnTo>
                  <a:lnTo>
                    <a:pt x="47559" y="166917"/>
                  </a:lnTo>
                  <a:lnTo>
                    <a:pt x="42122" y="162181"/>
                  </a:lnTo>
                  <a:lnTo>
                    <a:pt x="38790" y="153324"/>
                  </a:lnTo>
                  <a:lnTo>
                    <a:pt x="43350" y="148325"/>
                  </a:lnTo>
                  <a:lnTo>
                    <a:pt x="40193" y="141835"/>
                  </a:lnTo>
                  <a:lnTo>
                    <a:pt x="36597" y="138503"/>
                  </a:lnTo>
                  <a:lnTo>
                    <a:pt x="32914" y="137714"/>
                  </a:lnTo>
                  <a:lnTo>
                    <a:pt x="28617" y="129470"/>
                  </a:lnTo>
                  <a:lnTo>
                    <a:pt x="33703" y="124909"/>
                  </a:lnTo>
                  <a:lnTo>
                    <a:pt x="36860" y="120700"/>
                  </a:lnTo>
                  <a:lnTo>
                    <a:pt x="41772" y="121577"/>
                  </a:lnTo>
                  <a:lnTo>
                    <a:pt x="43964" y="117981"/>
                  </a:lnTo>
                  <a:lnTo>
                    <a:pt x="49138" y="116578"/>
                  </a:lnTo>
                  <a:lnTo>
                    <a:pt x="55101" y="120612"/>
                  </a:lnTo>
                  <a:lnTo>
                    <a:pt x="59925" y="122103"/>
                  </a:lnTo>
                  <a:lnTo>
                    <a:pt x="63345" y="116666"/>
                  </a:lnTo>
                  <a:lnTo>
                    <a:pt x="55101" y="115964"/>
                  </a:lnTo>
                  <a:lnTo>
                    <a:pt x="50190" y="114298"/>
                  </a:lnTo>
                  <a:lnTo>
                    <a:pt x="39228" y="116753"/>
                  </a:lnTo>
                  <a:lnTo>
                    <a:pt x="28529" y="117192"/>
                  </a:lnTo>
                  <a:lnTo>
                    <a:pt x="18970" y="102809"/>
                  </a:lnTo>
                  <a:lnTo>
                    <a:pt x="17391" y="100617"/>
                  </a:lnTo>
                  <a:lnTo>
                    <a:pt x="18882" y="95004"/>
                  </a:lnTo>
                  <a:lnTo>
                    <a:pt x="6429" y="84919"/>
                  </a:lnTo>
                  <a:lnTo>
                    <a:pt x="4763" y="75886"/>
                  </a:lnTo>
                  <a:lnTo>
                    <a:pt x="16163" y="60451"/>
                  </a:lnTo>
                  <a:lnTo>
                    <a:pt x="17654" y="50015"/>
                  </a:lnTo>
                  <a:lnTo>
                    <a:pt x="25635" y="45367"/>
                  </a:lnTo>
                  <a:lnTo>
                    <a:pt x="26161" y="36860"/>
                  </a:lnTo>
                  <a:lnTo>
                    <a:pt x="42210" y="33966"/>
                  </a:lnTo>
                  <a:lnTo>
                    <a:pt x="51594" y="26862"/>
                  </a:lnTo>
                  <a:lnTo>
                    <a:pt x="64924" y="27476"/>
                  </a:lnTo>
                  <a:lnTo>
                    <a:pt x="68958" y="21776"/>
                  </a:lnTo>
                  <a:lnTo>
                    <a:pt x="73606" y="20724"/>
                  </a:lnTo>
                  <a:lnTo>
                    <a:pt x="91759" y="21688"/>
                  </a:lnTo>
                  <a:lnTo>
                    <a:pt x="111491" y="12743"/>
                  </a:lnTo>
                  <a:lnTo>
                    <a:pt x="128856" y="24144"/>
                  </a:lnTo>
                  <a:lnTo>
                    <a:pt x="151219" y="21074"/>
                  </a:lnTo>
                  <a:lnTo>
                    <a:pt x="151482" y="4763"/>
                  </a:lnTo>
                  <a:lnTo>
                    <a:pt x="163584" y="1291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0" name="Freeform: Shape 1678">
              <a:extLst>
                <a:ext uri="{FF2B5EF4-FFF2-40B4-BE49-F238E27FC236}">
                  <a16:creationId xmlns:a16="http://schemas.microsoft.com/office/drawing/2014/main" id="{4EA0095A-14F1-5343-8228-D3DED993FB50}"/>
                </a:ext>
              </a:extLst>
            </p:cNvPr>
            <p:cNvSpPr/>
            <p:nvPr/>
          </p:nvSpPr>
          <p:spPr>
            <a:xfrm>
              <a:off x="5909609" y="4516818"/>
              <a:ext cx="82793" cy="87968"/>
            </a:xfrm>
            <a:custGeom>
              <a:avLst/>
              <a:gdLst>
                <a:gd name="connsiteX0" fmla="*/ 57206 w 101600"/>
                <a:gd name="connsiteY0" fmla="*/ 108422 h 107950"/>
                <a:gd name="connsiteX1" fmla="*/ 44578 w 101600"/>
                <a:gd name="connsiteY1" fmla="*/ 104037 h 107950"/>
                <a:gd name="connsiteX2" fmla="*/ 29230 w 101600"/>
                <a:gd name="connsiteY2" fmla="*/ 103599 h 107950"/>
                <a:gd name="connsiteX3" fmla="*/ 18005 w 101600"/>
                <a:gd name="connsiteY3" fmla="*/ 98600 h 107950"/>
                <a:gd name="connsiteX4" fmla="*/ 4763 w 101600"/>
                <a:gd name="connsiteY4" fmla="*/ 88252 h 107950"/>
                <a:gd name="connsiteX5" fmla="*/ 5376 w 101600"/>
                <a:gd name="connsiteY5" fmla="*/ 80885 h 107950"/>
                <a:gd name="connsiteX6" fmla="*/ 8183 w 101600"/>
                <a:gd name="connsiteY6" fmla="*/ 74921 h 107950"/>
                <a:gd name="connsiteX7" fmla="*/ 4763 w 101600"/>
                <a:gd name="connsiteY7" fmla="*/ 70186 h 107950"/>
                <a:gd name="connsiteX8" fmla="*/ 16602 w 101600"/>
                <a:gd name="connsiteY8" fmla="*/ 49489 h 107950"/>
                <a:gd name="connsiteX9" fmla="*/ 48086 w 101600"/>
                <a:gd name="connsiteY9" fmla="*/ 49401 h 107950"/>
                <a:gd name="connsiteX10" fmla="*/ 48787 w 101600"/>
                <a:gd name="connsiteY10" fmla="*/ 40807 h 107950"/>
                <a:gd name="connsiteX11" fmla="*/ 44753 w 101600"/>
                <a:gd name="connsiteY11" fmla="*/ 39228 h 107950"/>
                <a:gd name="connsiteX12" fmla="*/ 42034 w 101600"/>
                <a:gd name="connsiteY12" fmla="*/ 33703 h 107950"/>
                <a:gd name="connsiteX13" fmla="*/ 32914 w 101600"/>
                <a:gd name="connsiteY13" fmla="*/ 27827 h 107950"/>
                <a:gd name="connsiteX14" fmla="*/ 23793 w 101600"/>
                <a:gd name="connsiteY14" fmla="*/ 19233 h 107950"/>
                <a:gd name="connsiteX15" fmla="*/ 34931 w 101600"/>
                <a:gd name="connsiteY15" fmla="*/ 19233 h 107950"/>
                <a:gd name="connsiteX16" fmla="*/ 34931 w 101600"/>
                <a:gd name="connsiteY16" fmla="*/ 4763 h 107950"/>
                <a:gd name="connsiteX17" fmla="*/ 57908 w 101600"/>
                <a:gd name="connsiteY17" fmla="*/ 4763 h 107950"/>
                <a:gd name="connsiteX18" fmla="*/ 80622 w 101600"/>
                <a:gd name="connsiteY18" fmla="*/ 5026 h 107950"/>
                <a:gd name="connsiteX19" fmla="*/ 80446 w 101600"/>
                <a:gd name="connsiteY19" fmla="*/ 25284 h 107950"/>
                <a:gd name="connsiteX20" fmla="*/ 78517 w 101600"/>
                <a:gd name="connsiteY20" fmla="*/ 54049 h 107950"/>
                <a:gd name="connsiteX21" fmla="*/ 85796 w 101600"/>
                <a:gd name="connsiteY21" fmla="*/ 54049 h 107950"/>
                <a:gd name="connsiteX22" fmla="*/ 93864 w 101600"/>
                <a:gd name="connsiteY22" fmla="*/ 58697 h 107950"/>
                <a:gd name="connsiteX23" fmla="*/ 95969 w 101600"/>
                <a:gd name="connsiteY23" fmla="*/ 54839 h 107950"/>
                <a:gd name="connsiteX24" fmla="*/ 103160 w 101600"/>
                <a:gd name="connsiteY24" fmla="*/ 58083 h 107950"/>
                <a:gd name="connsiteX25" fmla="*/ 92023 w 101600"/>
                <a:gd name="connsiteY25" fmla="*/ 67818 h 107950"/>
                <a:gd name="connsiteX26" fmla="*/ 80359 w 101600"/>
                <a:gd name="connsiteY26" fmla="*/ 74921 h 107950"/>
                <a:gd name="connsiteX27" fmla="*/ 78605 w 101600"/>
                <a:gd name="connsiteY27" fmla="*/ 79745 h 107950"/>
                <a:gd name="connsiteX28" fmla="*/ 80534 w 101600"/>
                <a:gd name="connsiteY28" fmla="*/ 84656 h 107950"/>
                <a:gd name="connsiteX29" fmla="*/ 75448 w 101600"/>
                <a:gd name="connsiteY29" fmla="*/ 91146 h 107950"/>
                <a:gd name="connsiteX30" fmla="*/ 69659 w 101600"/>
                <a:gd name="connsiteY30" fmla="*/ 92637 h 107950"/>
                <a:gd name="connsiteX31" fmla="*/ 70975 w 101600"/>
                <a:gd name="connsiteY31" fmla="*/ 95618 h 107950"/>
                <a:gd name="connsiteX32" fmla="*/ 66415 w 101600"/>
                <a:gd name="connsiteY32" fmla="*/ 98425 h 107950"/>
                <a:gd name="connsiteX33" fmla="*/ 57995 w 101600"/>
                <a:gd name="connsiteY33" fmla="*/ 10473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600" h="107950">
                  <a:moveTo>
                    <a:pt x="57206" y="108422"/>
                  </a:moveTo>
                  <a:lnTo>
                    <a:pt x="44578" y="104037"/>
                  </a:lnTo>
                  <a:lnTo>
                    <a:pt x="29230" y="103599"/>
                  </a:lnTo>
                  <a:lnTo>
                    <a:pt x="18005" y="98600"/>
                  </a:lnTo>
                  <a:lnTo>
                    <a:pt x="4763" y="88252"/>
                  </a:lnTo>
                  <a:lnTo>
                    <a:pt x="5376" y="80885"/>
                  </a:lnTo>
                  <a:lnTo>
                    <a:pt x="8183" y="74921"/>
                  </a:lnTo>
                  <a:lnTo>
                    <a:pt x="4763" y="70186"/>
                  </a:lnTo>
                  <a:lnTo>
                    <a:pt x="16602" y="49489"/>
                  </a:lnTo>
                  <a:lnTo>
                    <a:pt x="48086" y="49401"/>
                  </a:lnTo>
                  <a:lnTo>
                    <a:pt x="48787" y="40807"/>
                  </a:lnTo>
                  <a:lnTo>
                    <a:pt x="44753" y="39228"/>
                  </a:lnTo>
                  <a:lnTo>
                    <a:pt x="42034" y="33703"/>
                  </a:lnTo>
                  <a:lnTo>
                    <a:pt x="32914" y="27827"/>
                  </a:lnTo>
                  <a:lnTo>
                    <a:pt x="23793" y="19233"/>
                  </a:lnTo>
                  <a:lnTo>
                    <a:pt x="34931" y="19233"/>
                  </a:lnTo>
                  <a:lnTo>
                    <a:pt x="34931" y="4763"/>
                  </a:lnTo>
                  <a:lnTo>
                    <a:pt x="57908" y="4763"/>
                  </a:lnTo>
                  <a:lnTo>
                    <a:pt x="80622" y="5026"/>
                  </a:lnTo>
                  <a:lnTo>
                    <a:pt x="80446" y="25284"/>
                  </a:lnTo>
                  <a:lnTo>
                    <a:pt x="78517" y="54049"/>
                  </a:lnTo>
                  <a:lnTo>
                    <a:pt x="85796" y="54049"/>
                  </a:lnTo>
                  <a:lnTo>
                    <a:pt x="93864" y="58697"/>
                  </a:lnTo>
                  <a:lnTo>
                    <a:pt x="95969" y="54839"/>
                  </a:lnTo>
                  <a:lnTo>
                    <a:pt x="103160" y="58083"/>
                  </a:lnTo>
                  <a:lnTo>
                    <a:pt x="92023" y="67818"/>
                  </a:lnTo>
                  <a:lnTo>
                    <a:pt x="80359" y="74921"/>
                  </a:lnTo>
                  <a:lnTo>
                    <a:pt x="78605" y="79745"/>
                  </a:lnTo>
                  <a:lnTo>
                    <a:pt x="80534" y="84656"/>
                  </a:lnTo>
                  <a:lnTo>
                    <a:pt x="75448" y="91146"/>
                  </a:lnTo>
                  <a:lnTo>
                    <a:pt x="69659" y="92637"/>
                  </a:lnTo>
                  <a:lnTo>
                    <a:pt x="70975" y="95618"/>
                  </a:lnTo>
                  <a:lnTo>
                    <a:pt x="66415" y="98425"/>
                  </a:lnTo>
                  <a:lnTo>
                    <a:pt x="57995" y="10473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1" name="Freeform: Shape 1679">
              <a:extLst>
                <a:ext uri="{FF2B5EF4-FFF2-40B4-BE49-F238E27FC236}">
                  <a16:creationId xmlns:a16="http://schemas.microsoft.com/office/drawing/2014/main" id="{79872699-5ED6-5E42-AC32-EE11A1BCADBC}"/>
                </a:ext>
              </a:extLst>
            </p:cNvPr>
            <p:cNvSpPr/>
            <p:nvPr/>
          </p:nvSpPr>
          <p:spPr>
            <a:xfrm>
              <a:off x="8252590" y="4213807"/>
              <a:ext cx="248380" cy="217332"/>
            </a:xfrm>
            <a:custGeom>
              <a:avLst/>
              <a:gdLst>
                <a:gd name="connsiteX0" fmla="*/ 256106 w 304800"/>
                <a:gd name="connsiteY0" fmla="*/ 63959 h 266700"/>
                <a:gd name="connsiteX1" fmla="*/ 249178 w 304800"/>
                <a:gd name="connsiteY1" fmla="*/ 75272 h 266700"/>
                <a:gd name="connsiteX2" fmla="*/ 243917 w 304800"/>
                <a:gd name="connsiteY2" fmla="*/ 96320 h 266700"/>
                <a:gd name="connsiteX3" fmla="*/ 237251 w 304800"/>
                <a:gd name="connsiteY3" fmla="*/ 110702 h 266700"/>
                <a:gd name="connsiteX4" fmla="*/ 231463 w 304800"/>
                <a:gd name="connsiteY4" fmla="*/ 115614 h 266700"/>
                <a:gd name="connsiteX5" fmla="*/ 223307 w 304800"/>
                <a:gd name="connsiteY5" fmla="*/ 106668 h 266700"/>
                <a:gd name="connsiteX6" fmla="*/ 212169 w 304800"/>
                <a:gd name="connsiteY6" fmla="*/ 94215 h 266700"/>
                <a:gd name="connsiteX7" fmla="*/ 194630 w 304800"/>
                <a:gd name="connsiteY7" fmla="*/ 54137 h 266700"/>
                <a:gd name="connsiteX8" fmla="*/ 192174 w 304800"/>
                <a:gd name="connsiteY8" fmla="*/ 56680 h 266700"/>
                <a:gd name="connsiteX9" fmla="*/ 202347 w 304800"/>
                <a:gd name="connsiteY9" fmla="*/ 86235 h 266700"/>
                <a:gd name="connsiteX10" fmla="*/ 217432 w 304800"/>
                <a:gd name="connsiteY10" fmla="*/ 114123 h 266700"/>
                <a:gd name="connsiteX11" fmla="*/ 236024 w 304800"/>
                <a:gd name="connsiteY11" fmla="*/ 156920 h 266700"/>
                <a:gd name="connsiteX12" fmla="*/ 245056 w 304800"/>
                <a:gd name="connsiteY12" fmla="*/ 171653 h 266700"/>
                <a:gd name="connsiteX13" fmla="*/ 252949 w 304800"/>
                <a:gd name="connsiteY13" fmla="*/ 186912 h 266700"/>
                <a:gd name="connsiteX14" fmla="*/ 275050 w 304800"/>
                <a:gd name="connsiteY14" fmla="*/ 216730 h 266700"/>
                <a:gd name="connsiteX15" fmla="*/ 270138 w 304800"/>
                <a:gd name="connsiteY15" fmla="*/ 221378 h 266700"/>
                <a:gd name="connsiteX16" fmla="*/ 270927 w 304800"/>
                <a:gd name="connsiteY16" fmla="*/ 238655 h 266700"/>
                <a:gd name="connsiteX17" fmla="*/ 299605 w 304800"/>
                <a:gd name="connsiteY17" fmla="*/ 262421 h 266700"/>
                <a:gd name="connsiteX18" fmla="*/ 303902 w 304800"/>
                <a:gd name="connsiteY18" fmla="*/ 267858 h 266700"/>
                <a:gd name="connsiteX19" fmla="*/ 206381 w 304800"/>
                <a:gd name="connsiteY19" fmla="*/ 267858 h 266700"/>
                <a:gd name="connsiteX20" fmla="*/ 110965 w 304800"/>
                <a:gd name="connsiteY20" fmla="*/ 267858 h 266700"/>
                <a:gd name="connsiteX21" fmla="*/ 12129 w 304800"/>
                <a:gd name="connsiteY21" fmla="*/ 267858 h 266700"/>
                <a:gd name="connsiteX22" fmla="*/ 12129 w 304800"/>
                <a:gd name="connsiteY22" fmla="*/ 169373 h 266700"/>
                <a:gd name="connsiteX23" fmla="*/ 12129 w 304800"/>
                <a:gd name="connsiteY23" fmla="*/ 71326 h 266700"/>
                <a:gd name="connsiteX24" fmla="*/ 4763 w 304800"/>
                <a:gd name="connsiteY24" fmla="*/ 48700 h 266700"/>
                <a:gd name="connsiteX25" fmla="*/ 11077 w 304800"/>
                <a:gd name="connsiteY25" fmla="*/ 31160 h 266700"/>
                <a:gd name="connsiteX26" fmla="*/ 7306 w 304800"/>
                <a:gd name="connsiteY26" fmla="*/ 18970 h 266700"/>
                <a:gd name="connsiteX27" fmla="*/ 16163 w 304800"/>
                <a:gd name="connsiteY27" fmla="*/ 5201 h 266700"/>
                <a:gd name="connsiteX28" fmla="*/ 48875 w 304800"/>
                <a:gd name="connsiteY28" fmla="*/ 4763 h 266700"/>
                <a:gd name="connsiteX29" fmla="*/ 72553 w 304800"/>
                <a:gd name="connsiteY29" fmla="*/ 12305 h 266700"/>
                <a:gd name="connsiteX30" fmla="*/ 96934 w 304800"/>
                <a:gd name="connsiteY30" fmla="*/ 20811 h 266700"/>
                <a:gd name="connsiteX31" fmla="*/ 108334 w 304800"/>
                <a:gd name="connsiteY31" fmla="*/ 25196 h 266700"/>
                <a:gd name="connsiteX32" fmla="*/ 127277 w 304800"/>
                <a:gd name="connsiteY32" fmla="*/ 16163 h 266700"/>
                <a:gd name="connsiteX33" fmla="*/ 137363 w 304800"/>
                <a:gd name="connsiteY33" fmla="*/ 8007 h 266700"/>
                <a:gd name="connsiteX34" fmla="*/ 159112 w 304800"/>
                <a:gd name="connsiteY34" fmla="*/ 5640 h 266700"/>
                <a:gd name="connsiteX35" fmla="*/ 176564 w 304800"/>
                <a:gd name="connsiteY35" fmla="*/ 9235 h 266700"/>
                <a:gd name="connsiteX36" fmla="*/ 183317 w 304800"/>
                <a:gd name="connsiteY36" fmla="*/ 23442 h 266700"/>
                <a:gd name="connsiteX37" fmla="*/ 189017 w 304800"/>
                <a:gd name="connsiteY37" fmla="*/ 14059 h 266700"/>
                <a:gd name="connsiteX38" fmla="*/ 208662 w 304800"/>
                <a:gd name="connsiteY38" fmla="*/ 20811 h 266700"/>
                <a:gd name="connsiteX39" fmla="*/ 227868 w 304800"/>
                <a:gd name="connsiteY39" fmla="*/ 22478 h 266700"/>
                <a:gd name="connsiteX40" fmla="*/ 239970 w 304800"/>
                <a:gd name="connsiteY40" fmla="*/ 1528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4800" h="266700">
                  <a:moveTo>
                    <a:pt x="256106" y="63959"/>
                  </a:moveTo>
                  <a:lnTo>
                    <a:pt x="249178" y="75272"/>
                  </a:lnTo>
                  <a:lnTo>
                    <a:pt x="243917" y="96320"/>
                  </a:lnTo>
                  <a:lnTo>
                    <a:pt x="237251" y="110702"/>
                  </a:lnTo>
                  <a:lnTo>
                    <a:pt x="231463" y="115614"/>
                  </a:lnTo>
                  <a:lnTo>
                    <a:pt x="223307" y="106668"/>
                  </a:lnTo>
                  <a:lnTo>
                    <a:pt x="212169" y="94215"/>
                  </a:lnTo>
                  <a:lnTo>
                    <a:pt x="194630" y="54137"/>
                  </a:lnTo>
                  <a:lnTo>
                    <a:pt x="192174" y="56680"/>
                  </a:lnTo>
                  <a:lnTo>
                    <a:pt x="202347" y="86235"/>
                  </a:lnTo>
                  <a:lnTo>
                    <a:pt x="217432" y="114123"/>
                  </a:lnTo>
                  <a:lnTo>
                    <a:pt x="236024" y="156920"/>
                  </a:lnTo>
                  <a:lnTo>
                    <a:pt x="245056" y="171653"/>
                  </a:lnTo>
                  <a:lnTo>
                    <a:pt x="252949" y="186912"/>
                  </a:lnTo>
                  <a:lnTo>
                    <a:pt x="275050" y="216730"/>
                  </a:lnTo>
                  <a:lnTo>
                    <a:pt x="270138" y="221378"/>
                  </a:lnTo>
                  <a:lnTo>
                    <a:pt x="270927" y="238655"/>
                  </a:lnTo>
                  <a:lnTo>
                    <a:pt x="299605" y="262421"/>
                  </a:lnTo>
                  <a:lnTo>
                    <a:pt x="303902" y="267858"/>
                  </a:lnTo>
                  <a:lnTo>
                    <a:pt x="206381" y="267858"/>
                  </a:lnTo>
                  <a:lnTo>
                    <a:pt x="110965" y="267858"/>
                  </a:lnTo>
                  <a:lnTo>
                    <a:pt x="12129" y="267858"/>
                  </a:lnTo>
                  <a:lnTo>
                    <a:pt x="12129" y="169373"/>
                  </a:lnTo>
                  <a:lnTo>
                    <a:pt x="12129" y="71326"/>
                  </a:lnTo>
                  <a:lnTo>
                    <a:pt x="4763" y="48700"/>
                  </a:lnTo>
                  <a:lnTo>
                    <a:pt x="11077" y="31160"/>
                  </a:lnTo>
                  <a:lnTo>
                    <a:pt x="7306" y="18970"/>
                  </a:lnTo>
                  <a:lnTo>
                    <a:pt x="16163" y="5201"/>
                  </a:lnTo>
                  <a:lnTo>
                    <a:pt x="48875" y="4763"/>
                  </a:lnTo>
                  <a:lnTo>
                    <a:pt x="72553" y="12305"/>
                  </a:lnTo>
                  <a:lnTo>
                    <a:pt x="96934" y="20811"/>
                  </a:lnTo>
                  <a:lnTo>
                    <a:pt x="108334" y="25196"/>
                  </a:lnTo>
                  <a:lnTo>
                    <a:pt x="127277" y="16163"/>
                  </a:lnTo>
                  <a:lnTo>
                    <a:pt x="137363" y="8007"/>
                  </a:lnTo>
                  <a:lnTo>
                    <a:pt x="159112" y="5640"/>
                  </a:lnTo>
                  <a:lnTo>
                    <a:pt x="176564" y="9235"/>
                  </a:lnTo>
                  <a:lnTo>
                    <a:pt x="183317" y="23442"/>
                  </a:lnTo>
                  <a:lnTo>
                    <a:pt x="189017" y="14059"/>
                  </a:lnTo>
                  <a:lnTo>
                    <a:pt x="208662" y="20811"/>
                  </a:lnTo>
                  <a:lnTo>
                    <a:pt x="227868" y="22478"/>
                  </a:lnTo>
                  <a:lnTo>
                    <a:pt x="239970" y="1528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2" name="Freeform: Shape 1680">
              <a:extLst>
                <a:ext uri="{FF2B5EF4-FFF2-40B4-BE49-F238E27FC236}">
                  <a16:creationId xmlns:a16="http://schemas.microsoft.com/office/drawing/2014/main" id="{D2AA77CC-3A7E-6B43-A856-69766236BBA6}"/>
                </a:ext>
              </a:extLst>
            </p:cNvPr>
            <p:cNvSpPr/>
            <p:nvPr/>
          </p:nvSpPr>
          <p:spPr>
            <a:xfrm>
              <a:off x="7415734" y="4303352"/>
              <a:ext cx="175936" cy="150063"/>
            </a:xfrm>
            <a:custGeom>
              <a:avLst/>
              <a:gdLst>
                <a:gd name="connsiteX0" fmla="*/ 102634 w 215900"/>
                <a:gd name="connsiteY0" fmla="*/ 4763 h 184150"/>
                <a:gd name="connsiteX1" fmla="*/ 134381 w 215900"/>
                <a:gd name="connsiteY1" fmla="*/ 4850 h 184150"/>
                <a:gd name="connsiteX2" fmla="*/ 211117 w 215900"/>
                <a:gd name="connsiteY2" fmla="*/ 5113 h 184150"/>
                <a:gd name="connsiteX3" fmla="*/ 211117 w 215900"/>
                <a:gd name="connsiteY3" fmla="*/ 5113 h 184150"/>
                <a:gd name="connsiteX4" fmla="*/ 211117 w 215900"/>
                <a:gd name="connsiteY4" fmla="*/ 5113 h 184150"/>
                <a:gd name="connsiteX5" fmla="*/ 134381 w 215900"/>
                <a:gd name="connsiteY5" fmla="*/ 4850 h 184150"/>
                <a:gd name="connsiteX6" fmla="*/ 102634 w 215900"/>
                <a:gd name="connsiteY6" fmla="*/ 4763 h 184150"/>
                <a:gd name="connsiteX7" fmla="*/ 101669 w 215900"/>
                <a:gd name="connsiteY7" fmla="*/ 5552 h 184150"/>
                <a:gd name="connsiteX8" fmla="*/ 101231 w 215900"/>
                <a:gd name="connsiteY8" fmla="*/ 5903 h 184150"/>
                <a:gd name="connsiteX9" fmla="*/ 85621 w 215900"/>
                <a:gd name="connsiteY9" fmla="*/ 33966 h 184150"/>
                <a:gd name="connsiteX10" fmla="*/ 69309 w 215900"/>
                <a:gd name="connsiteY10" fmla="*/ 43964 h 184150"/>
                <a:gd name="connsiteX11" fmla="*/ 60363 w 215900"/>
                <a:gd name="connsiteY11" fmla="*/ 60714 h 184150"/>
                <a:gd name="connsiteX12" fmla="*/ 59837 w 215900"/>
                <a:gd name="connsiteY12" fmla="*/ 75184 h 184150"/>
                <a:gd name="connsiteX13" fmla="*/ 53260 w 215900"/>
                <a:gd name="connsiteY13" fmla="*/ 90883 h 184150"/>
                <a:gd name="connsiteX14" fmla="*/ 45016 w 215900"/>
                <a:gd name="connsiteY14" fmla="*/ 95180 h 184150"/>
                <a:gd name="connsiteX15" fmla="*/ 31335 w 215900"/>
                <a:gd name="connsiteY15" fmla="*/ 112193 h 184150"/>
                <a:gd name="connsiteX16" fmla="*/ 22916 w 215900"/>
                <a:gd name="connsiteY16" fmla="*/ 131048 h 184150"/>
                <a:gd name="connsiteX17" fmla="*/ 24495 w 215900"/>
                <a:gd name="connsiteY17" fmla="*/ 139994 h 184150"/>
                <a:gd name="connsiteX18" fmla="*/ 16426 w 215900"/>
                <a:gd name="connsiteY18" fmla="*/ 153762 h 184150"/>
                <a:gd name="connsiteX19" fmla="*/ 6955 w 215900"/>
                <a:gd name="connsiteY19" fmla="*/ 160954 h 184150"/>
                <a:gd name="connsiteX20" fmla="*/ 5815 w 215900"/>
                <a:gd name="connsiteY20" fmla="*/ 173144 h 184150"/>
                <a:gd name="connsiteX21" fmla="*/ 4763 w 215900"/>
                <a:gd name="connsiteY21" fmla="*/ 184281 h 184150"/>
                <a:gd name="connsiteX22" fmla="*/ 10112 w 215900"/>
                <a:gd name="connsiteY22" fmla="*/ 175512 h 184150"/>
                <a:gd name="connsiteX23" fmla="*/ 106405 w 215900"/>
                <a:gd name="connsiteY23" fmla="*/ 175687 h 184150"/>
                <a:gd name="connsiteX24" fmla="*/ 101757 w 215900"/>
                <a:gd name="connsiteY24" fmla="*/ 137538 h 184150"/>
                <a:gd name="connsiteX25" fmla="*/ 107808 w 215900"/>
                <a:gd name="connsiteY25" fmla="*/ 123945 h 184150"/>
                <a:gd name="connsiteX26" fmla="*/ 130785 w 215900"/>
                <a:gd name="connsiteY26" fmla="*/ 121577 h 184150"/>
                <a:gd name="connsiteX27" fmla="*/ 129996 w 215900"/>
                <a:gd name="connsiteY27" fmla="*/ 52646 h 184150"/>
                <a:gd name="connsiteX28" fmla="*/ 210766 w 215900"/>
                <a:gd name="connsiteY28" fmla="*/ 54137 h 184150"/>
                <a:gd name="connsiteX29" fmla="*/ 210766 w 215900"/>
                <a:gd name="connsiteY29" fmla="*/ 12655 h 184150"/>
                <a:gd name="connsiteX30" fmla="*/ 211293 w 215900"/>
                <a:gd name="connsiteY30" fmla="*/ 7306 h 184150"/>
                <a:gd name="connsiteX31" fmla="*/ 211293 w 215900"/>
                <a:gd name="connsiteY31" fmla="*/ 5464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5900" h="184150">
                  <a:moveTo>
                    <a:pt x="102634" y="4763"/>
                  </a:moveTo>
                  <a:lnTo>
                    <a:pt x="134381" y="4850"/>
                  </a:lnTo>
                  <a:lnTo>
                    <a:pt x="211117" y="5113"/>
                  </a:lnTo>
                  <a:lnTo>
                    <a:pt x="211117" y="5113"/>
                  </a:lnTo>
                  <a:lnTo>
                    <a:pt x="211117" y="5113"/>
                  </a:lnTo>
                  <a:lnTo>
                    <a:pt x="134381" y="4850"/>
                  </a:lnTo>
                  <a:lnTo>
                    <a:pt x="102634" y="4763"/>
                  </a:lnTo>
                  <a:lnTo>
                    <a:pt x="101669" y="5552"/>
                  </a:lnTo>
                  <a:lnTo>
                    <a:pt x="101231" y="5903"/>
                  </a:lnTo>
                  <a:lnTo>
                    <a:pt x="85621" y="33966"/>
                  </a:lnTo>
                  <a:lnTo>
                    <a:pt x="69309" y="43964"/>
                  </a:lnTo>
                  <a:lnTo>
                    <a:pt x="60363" y="60714"/>
                  </a:lnTo>
                  <a:lnTo>
                    <a:pt x="59837" y="75184"/>
                  </a:lnTo>
                  <a:lnTo>
                    <a:pt x="53260" y="90883"/>
                  </a:lnTo>
                  <a:lnTo>
                    <a:pt x="45016" y="95180"/>
                  </a:lnTo>
                  <a:lnTo>
                    <a:pt x="31335" y="112193"/>
                  </a:lnTo>
                  <a:lnTo>
                    <a:pt x="22916" y="131048"/>
                  </a:lnTo>
                  <a:lnTo>
                    <a:pt x="24495" y="139994"/>
                  </a:lnTo>
                  <a:lnTo>
                    <a:pt x="16426" y="153762"/>
                  </a:lnTo>
                  <a:lnTo>
                    <a:pt x="6955" y="160954"/>
                  </a:lnTo>
                  <a:lnTo>
                    <a:pt x="5815" y="173144"/>
                  </a:lnTo>
                  <a:lnTo>
                    <a:pt x="4763" y="184281"/>
                  </a:lnTo>
                  <a:lnTo>
                    <a:pt x="10112" y="175512"/>
                  </a:lnTo>
                  <a:lnTo>
                    <a:pt x="106405" y="175687"/>
                  </a:lnTo>
                  <a:lnTo>
                    <a:pt x="101757" y="137538"/>
                  </a:lnTo>
                  <a:lnTo>
                    <a:pt x="107808" y="123945"/>
                  </a:lnTo>
                  <a:lnTo>
                    <a:pt x="130785" y="121577"/>
                  </a:lnTo>
                  <a:lnTo>
                    <a:pt x="129996" y="52646"/>
                  </a:lnTo>
                  <a:lnTo>
                    <a:pt x="210766" y="54137"/>
                  </a:lnTo>
                  <a:lnTo>
                    <a:pt x="210766" y="12655"/>
                  </a:lnTo>
                  <a:lnTo>
                    <a:pt x="211293" y="7306"/>
                  </a:lnTo>
                  <a:lnTo>
                    <a:pt x="211293" y="546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3" name="Freeform: Shape 1681">
              <a:extLst>
                <a:ext uri="{FF2B5EF4-FFF2-40B4-BE49-F238E27FC236}">
                  <a16:creationId xmlns:a16="http://schemas.microsoft.com/office/drawing/2014/main" id="{7D5D13E2-0F0F-1641-8012-CE355D9A53A1}"/>
                </a:ext>
              </a:extLst>
            </p:cNvPr>
            <p:cNvSpPr/>
            <p:nvPr/>
          </p:nvSpPr>
          <p:spPr>
            <a:xfrm>
              <a:off x="8197204" y="4428201"/>
              <a:ext cx="336347" cy="284602"/>
            </a:xfrm>
            <a:custGeom>
              <a:avLst/>
              <a:gdLst>
                <a:gd name="connsiteX0" fmla="*/ 300482 w 412750"/>
                <a:gd name="connsiteY0" fmla="*/ 323722 h 349250"/>
                <a:gd name="connsiteX1" fmla="*/ 297062 w 412750"/>
                <a:gd name="connsiteY1" fmla="*/ 323284 h 349250"/>
                <a:gd name="connsiteX2" fmla="*/ 297500 w 412750"/>
                <a:gd name="connsiteY2" fmla="*/ 310918 h 349250"/>
                <a:gd name="connsiteX3" fmla="*/ 294518 w 412750"/>
                <a:gd name="connsiteY3" fmla="*/ 302411 h 349250"/>
                <a:gd name="connsiteX4" fmla="*/ 281890 w 412750"/>
                <a:gd name="connsiteY4" fmla="*/ 292589 h 349250"/>
                <a:gd name="connsiteX5" fmla="*/ 278908 w 412750"/>
                <a:gd name="connsiteY5" fmla="*/ 274611 h 349250"/>
                <a:gd name="connsiteX6" fmla="*/ 281890 w 412750"/>
                <a:gd name="connsiteY6" fmla="*/ 256194 h 349250"/>
                <a:gd name="connsiteX7" fmla="*/ 270489 w 412750"/>
                <a:gd name="connsiteY7" fmla="*/ 254528 h 349250"/>
                <a:gd name="connsiteX8" fmla="*/ 268823 w 412750"/>
                <a:gd name="connsiteY8" fmla="*/ 260053 h 349250"/>
                <a:gd name="connsiteX9" fmla="*/ 254002 w 412750"/>
                <a:gd name="connsiteY9" fmla="*/ 261369 h 349250"/>
                <a:gd name="connsiteX10" fmla="*/ 259965 w 412750"/>
                <a:gd name="connsiteY10" fmla="*/ 268647 h 349250"/>
                <a:gd name="connsiteX11" fmla="*/ 262070 w 412750"/>
                <a:gd name="connsiteY11" fmla="*/ 283644 h 349250"/>
                <a:gd name="connsiteX12" fmla="*/ 248564 w 412750"/>
                <a:gd name="connsiteY12" fmla="*/ 297325 h 349250"/>
                <a:gd name="connsiteX13" fmla="*/ 236286 w 412750"/>
                <a:gd name="connsiteY13" fmla="*/ 315215 h 349250"/>
                <a:gd name="connsiteX14" fmla="*/ 223658 w 412750"/>
                <a:gd name="connsiteY14" fmla="*/ 317759 h 349250"/>
                <a:gd name="connsiteX15" fmla="*/ 202961 w 412750"/>
                <a:gd name="connsiteY15" fmla="*/ 303288 h 349250"/>
                <a:gd name="connsiteX16" fmla="*/ 193665 w 412750"/>
                <a:gd name="connsiteY16" fmla="*/ 308375 h 349250"/>
                <a:gd name="connsiteX17" fmla="*/ 191122 w 412750"/>
                <a:gd name="connsiteY17" fmla="*/ 315654 h 349250"/>
                <a:gd name="connsiteX18" fmla="*/ 178493 w 412750"/>
                <a:gd name="connsiteY18" fmla="*/ 320302 h 349250"/>
                <a:gd name="connsiteX19" fmla="*/ 177616 w 412750"/>
                <a:gd name="connsiteY19" fmla="*/ 325388 h 349250"/>
                <a:gd name="connsiteX20" fmla="*/ 153148 w 412750"/>
                <a:gd name="connsiteY20" fmla="*/ 325388 h 349250"/>
                <a:gd name="connsiteX21" fmla="*/ 149728 w 412750"/>
                <a:gd name="connsiteY21" fmla="*/ 320302 h 349250"/>
                <a:gd name="connsiteX22" fmla="*/ 132013 w 412750"/>
                <a:gd name="connsiteY22" fmla="*/ 319425 h 349250"/>
                <a:gd name="connsiteX23" fmla="*/ 123156 w 412750"/>
                <a:gd name="connsiteY23" fmla="*/ 323722 h 349250"/>
                <a:gd name="connsiteX24" fmla="*/ 116403 w 412750"/>
                <a:gd name="connsiteY24" fmla="*/ 321530 h 349250"/>
                <a:gd name="connsiteX25" fmla="*/ 103774 w 412750"/>
                <a:gd name="connsiteY25" fmla="*/ 307059 h 349250"/>
                <a:gd name="connsiteX26" fmla="*/ 99565 w 412750"/>
                <a:gd name="connsiteY26" fmla="*/ 300307 h 349250"/>
                <a:gd name="connsiteX27" fmla="*/ 81762 w 412750"/>
                <a:gd name="connsiteY27" fmla="*/ 303727 h 349250"/>
                <a:gd name="connsiteX28" fmla="*/ 75009 w 412750"/>
                <a:gd name="connsiteY28" fmla="*/ 315215 h 349250"/>
                <a:gd name="connsiteX29" fmla="*/ 68695 w 412750"/>
                <a:gd name="connsiteY29" fmla="*/ 337316 h 349250"/>
                <a:gd name="connsiteX30" fmla="*/ 60276 w 412750"/>
                <a:gd name="connsiteY30" fmla="*/ 341964 h 349250"/>
                <a:gd name="connsiteX31" fmla="*/ 52733 w 412750"/>
                <a:gd name="connsiteY31" fmla="*/ 344682 h 349250"/>
                <a:gd name="connsiteX32" fmla="*/ 50716 w 412750"/>
                <a:gd name="connsiteY32" fmla="*/ 343454 h 349250"/>
                <a:gd name="connsiteX33" fmla="*/ 42210 w 412750"/>
                <a:gd name="connsiteY33" fmla="*/ 336351 h 349250"/>
                <a:gd name="connsiteX34" fmla="*/ 40631 w 412750"/>
                <a:gd name="connsiteY34" fmla="*/ 328721 h 349250"/>
                <a:gd name="connsiteX35" fmla="*/ 44577 w 412750"/>
                <a:gd name="connsiteY35" fmla="*/ 318373 h 349250"/>
                <a:gd name="connsiteX36" fmla="*/ 44577 w 412750"/>
                <a:gd name="connsiteY36" fmla="*/ 308287 h 349250"/>
                <a:gd name="connsiteX37" fmla="*/ 30370 w 412750"/>
                <a:gd name="connsiteY37" fmla="*/ 292765 h 349250"/>
                <a:gd name="connsiteX38" fmla="*/ 27564 w 412750"/>
                <a:gd name="connsiteY38" fmla="*/ 282065 h 349250"/>
                <a:gd name="connsiteX39" fmla="*/ 27827 w 412750"/>
                <a:gd name="connsiteY39" fmla="*/ 276014 h 349250"/>
                <a:gd name="connsiteX40" fmla="*/ 18794 w 412750"/>
                <a:gd name="connsiteY40" fmla="*/ 268735 h 349250"/>
                <a:gd name="connsiteX41" fmla="*/ 18531 w 412750"/>
                <a:gd name="connsiteY41" fmla="*/ 254177 h 349250"/>
                <a:gd name="connsiteX42" fmla="*/ 13445 w 412750"/>
                <a:gd name="connsiteY42" fmla="*/ 244530 h 349250"/>
                <a:gd name="connsiteX43" fmla="*/ 4763 w 412750"/>
                <a:gd name="connsiteY43" fmla="*/ 246021 h 349250"/>
                <a:gd name="connsiteX44" fmla="*/ 7218 w 412750"/>
                <a:gd name="connsiteY44" fmla="*/ 236813 h 349250"/>
                <a:gd name="connsiteX45" fmla="*/ 13620 w 412750"/>
                <a:gd name="connsiteY45" fmla="*/ 226289 h 349250"/>
                <a:gd name="connsiteX46" fmla="*/ 10814 w 412750"/>
                <a:gd name="connsiteY46" fmla="*/ 215941 h 349250"/>
                <a:gd name="connsiteX47" fmla="*/ 18882 w 412750"/>
                <a:gd name="connsiteY47" fmla="*/ 208223 h 349250"/>
                <a:gd name="connsiteX48" fmla="*/ 13795 w 412750"/>
                <a:gd name="connsiteY48" fmla="*/ 202347 h 349250"/>
                <a:gd name="connsiteX49" fmla="*/ 20285 w 412750"/>
                <a:gd name="connsiteY49" fmla="*/ 186737 h 349250"/>
                <a:gd name="connsiteX50" fmla="*/ 31510 w 412750"/>
                <a:gd name="connsiteY50" fmla="*/ 168057 h 349250"/>
                <a:gd name="connsiteX51" fmla="*/ 52733 w 412750"/>
                <a:gd name="connsiteY51" fmla="*/ 169811 h 349250"/>
                <a:gd name="connsiteX52" fmla="*/ 51506 w 412750"/>
                <a:gd name="connsiteY52" fmla="*/ 67993 h 349250"/>
                <a:gd name="connsiteX53" fmla="*/ 51857 w 412750"/>
                <a:gd name="connsiteY53" fmla="*/ 57119 h 349250"/>
                <a:gd name="connsiteX54" fmla="*/ 80095 w 412750"/>
                <a:gd name="connsiteY54" fmla="*/ 57031 h 349250"/>
                <a:gd name="connsiteX55" fmla="*/ 80095 w 412750"/>
                <a:gd name="connsiteY55" fmla="*/ 4763 h 349250"/>
                <a:gd name="connsiteX56" fmla="*/ 178932 w 412750"/>
                <a:gd name="connsiteY56" fmla="*/ 4763 h 349250"/>
                <a:gd name="connsiteX57" fmla="*/ 274348 w 412750"/>
                <a:gd name="connsiteY57" fmla="*/ 4763 h 349250"/>
                <a:gd name="connsiteX58" fmla="*/ 371869 w 412750"/>
                <a:gd name="connsiteY58" fmla="*/ 4763 h 349250"/>
                <a:gd name="connsiteX59" fmla="*/ 379762 w 412750"/>
                <a:gd name="connsiteY59" fmla="*/ 30546 h 349250"/>
                <a:gd name="connsiteX60" fmla="*/ 374412 w 412750"/>
                <a:gd name="connsiteY60" fmla="*/ 35282 h 349250"/>
                <a:gd name="connsiteX61" fmla="*/ 378008 w 412750"/>
                <a:gd name="connsiteY61" fmla="*/ 62117 h 349250"/>
                <a:gd name="connsiteX62" fmla="*/ 387040 w 412750"/>
                <a:gd name="connsiteY62" fmla="*/ 92987 h 349250"/>
                <a:gd name="connsiteX63" fmla="*/ 396336 w 412750"/>
                <a:gd name="connsiteY63" fmla="*/ 99389 h 349250"/>
                <a:gd name="connsiteX64" fmla="*/ 409842 w 412750"/>
                <a:gd name="connsiteY64" fmla="*/ 108861 h 349250"/>
                <a:gd name="connsiteX65" fmla="*/ 397389 w 412750"/>
                <a:gd name="connsiteY65" fmla="*/ 123506 h 349250"/>
                <a:gd name="connsiteX66" fmla="*/ 379235 w 412750"/>
                <a:gd name="connsiteY66" fmla="*/ 127716 h 349250"/>
                <a:gd name="connsiteX67" fmla="*/ 371518 w 412750"/>
                <a:gd name="connsiteY67" fmla="*/ 135609 h 349250"/>
                <a:gd name="connsiteX68" fmla="*/ 369150 w 412750"/>
                <a:gd name="connsiteY68" fmla="*/ 152535 h 349250"/>
                <a:gd name="connsiteX69" fmla="*/ 358538 w 412750"/>
                <a:gd name="connsiteY69" fmla="*/ 189807 h 349250"/>
                <a:gd name="connsiteX70" fmla="*/ 361170 w 412750"/>
                <a:gd name="connsiteY70" fmla="*/ 199892 h 349250"/>
                <a:gd name="connsiteX71" fmla="*/ 357223 w 412750"/>
                <a:gd name="connsiteY71" fmla="*/ 221553 h 349250"/>
                <a:gd name="connsiteX72" fmla="*/ 347225 w 412750"/>
                <a:gd name="connsiteY72" fmla="*/ 246197 h 349250"/>
                <a:gd name="connsiteX73" fmla="*/ 332404 w 412750"/>
                <a:gd name="connsiteY73" fmla="*/ 258650 h 349250"/>
                <a:gd name="connsiteX74" fmla="*/ 321880 w 412750"/>
                <a:gd name="connsiteY74" fmla="*/ 277680 h 349250"/>
                <a:gd name="connsiteX75" fmla="*/ 319337 w 412750"/>
                <a:gd name="connsiteY75" fmla="*/ 287853 h 349250"/>
                <a:gd name="connsiteX76" fmla="*/ 307761 w 412750"/>
                <a:gd name="connsiteY76" fmla="*/ 294869 h 349250"/>
                <a:gd name="connsiteX77" fmla="*/ 300482 w 412750"/>
                <a:gd name="connsiteY77" fmla="*/ 320828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12750" h="349250">
                  <a:moveTo>
                    <a:pt x="300482" y="323722"/>
                  </a:moveTo>
                  <a:lnTo>
                    <a:pt x="297062" y="323284"/>
                  </a:lnTo>
                  <a:lnTo>
                    <a:pt x="297500" y="310918"/>
                  </a:lnTo>
                  <a:lnTo>
                    <a:pt x="294518" y="302411"/>
                  </a:lnTo>
                  <a:lnTo>
                    <a:pt x="281890" y="292589"/>
                  </a:lnTo>
                  <a:lnTo>
                    <a:pt x="278908" y="274611"/>
                  </a:lnTo>
                  <a:lnTo>
                    <a:pt x="281890" y="256194"/>
                  </a:lnTo>
                  <a:lnTo>
                    <a:pt x="270489" y="254528"/>
                  </a:lnTo>
                  <a:lnTo>
                    <a:pt x="268823" y="260053"/>
                  </a:lnTo>
                  <a:lnTo>
                    <a:pt x="254002" y="261369"/>
                  </a:lnTo>
                  <a:lnTo>
                    <a:pt x="259965" y="268647"/>
                  </a:lnTo>
                  <a:lnTo>
                    <a:pt x="262070" y="283644"/>
                  </a:lnTo>
                  <a:lnTo>
                    <a:pt x="248564" y="297325"/>
                  </a:lnTo>
                  <a:lnTo>
                    <a:pt x="236286" y="315215"/>
                  </a:lnTo>
                  <a:lnTo>
                    <a:pt x="223658" y="317759"/>
                  </a:lnTo>
                  <a:lnTo>
                    <a:pt x="202961" y="303288"/>
                  </a:lnTo>
                  <a:lnTo>
                    <a:pt x="193665" y="308375"/>
                  </a:lnTo>
                  <a:lnTo>
                    <a:pt x="191122" y="315654"/>
                  </a:lnTo>
                  <a:lnTo>
                    <a:pt x="178493" y="320302"/>
                  </a:lnTo>
                  <a:lnTo>
                    <a:pt x="177616" y="325388"/>
                  </a:lnTo>
                  <a:lnTo>
                    <a:pt x="153148" y="325388"/>
                  </a:lnTo>
                  <a:lnTo>
                    <a:pt x="149728" y="320302"/>
                  </a:lnTo>
                  <a:lnTo>
                    <a:pt x="132013" y="319425"/>
                  </a:lnTo>
                  <a:lnTo>
                    <a:pt x="123156" y="323722"/>
                  </a:lnTo>
                  <a:lnTo>
                    <a:pt x="116403" y="321530"/>
                  </a:lnTo>
                  <a:lnTo>
                    <a:pt x="103774" y="307059"/>
                  </a:lnTo>
                  <a:lnTo>
                    <a:pt x="99565" y="300307"/>
                  </a:lnTo>
                  <a:lnTo>
                    <a:pt x="81762" y="303727"/>
                  </a:lnTo>
                  <a:lnTo>
                    <a:pt x="75009" y="315215"/>
                  </a:lnTo>
                  <a:lnTo>
                    <a:pt x="68695" y="337316"/>
                  </a:lnTo>
                  <a:lnTo>
                    <a:pt x="60276" y="341964"/>
                  </a:lnTo>
                  <a:lnTo>
                    <a:pt x="52733" y="344682"/>
                  </a:lnTo>
                  <a:lnTo>
                    <a:pt x="50716" y="343454"/>
                  </a:lnTo>
                  <a:lnTo>
                    <a:pt x="42210" y="336351"/>
                  </a:lnTo>
                  <a:lnTo>
                    <a:pt x="40631" y="328721"/>
                  </a:lnTo>
                  <a:lnTo>
                    <a:pt x="44577" y="318373"/>
                  </a:lnTo>
                  <a:lnTo>
                    <a:pt x="44577" y="308287"/>
                  </a:lnTo>
                  <a:lnTo>
                    <a:pt x="30370" y="292765"/>
                  </a:lnTo>
                  <a:lnTo>
                    <a:pt x="27564" y="282065"/>
                  </a:lnTo>
                  <a:lnTo>
                    <a:pt x="27827" y="276014"/>
                  </a:lnTo>
                  <a:lnTo>
                    <a:pt x="18794" y="268735"/>
                  </a:lnTo>
                  <a:lnTo>
                    <a:pt x="18531" y="254177"/>
                  </a:lnTo>
                  <a:lnTo>
                    <a:pt x="13445" y="244530"/>
                  </a:lnTo>
                  <a:lnTo>
                    <a:pt x="4763" y="246021"/>
                  </a:lnTo>
                  <a:lnTo>
                    <a:pt x="7218" y="236813"/>
                  </a:lnTo>
                  <a:lnTo>
                    <a:pt x="13620" y="226289"/>
                  </a:lnTo>
                  <a:lnTo>
                    <a:pt x="10814" y="215941"/>
                  </a:lnTo>
                  <a:lnTo>
                    <a:pt x="18882" y="208223"/>
                  </a:lnTo>
                  <a:lnTo>
                    <a:pt x="13795" y="202347"/>
                  </a:lnTo>
                  <a:lnTo>
                    <a:pt x="20285" y="186737"/>
                  </a:lnTo>
                  <a:lnTo>
                    <a:pt x="31510" y="168057"/>
                  </a:lnTo>
                  <a:lnTo>
                    <a:pt x="52733" y="169811"/>
                  </a:lnTo>
                  <a:lnTo>
                    <a:pt x="51506" y="67993"/>
                  </a:lnTo>
                  <a:lnTo>
                    <a:pt x="51857" y="57119"/>
                  </a:lnTo>
                  <a:lnTo>
                    <a:pt x="80095" y="57031"/>
                  </a:lnTo>
                  <a:lnTo>
                    <a:pt x="80095" y="4763"/>
                  </a:lnTo>
                  <a:lnTo>
                    <a:pt x="178932" y="4763"/>
                  </a:lnTo>
                  <a:lnTo>
                    <a:pt x="274348" y="4763"/>
                  </a:lnTo>
                  <a:lnTo>
                    <a:pt x="371869" y="4763"/>
                  </a:lnTo>
                  <a:lnTo>
                    <a:pt x="379762" y="30546"/>
                  </a:lnTo>
                  <a:lnTo>
                    <a:pt x="374412" y="35282"/>
                  </a:lnTo>
                  <a:lnTo>
                    <a:pt x="378008" y="62117"/>
                  </a:lnTo>
                  <a:lnTo>
                    <a:pt x="387040" y="92987"/>
                  </a:lnTo>
                  <a:lnTo>
                    <a:pt x="396336" y="99389"/>
                  </a:lnTo>
                  <a:lnTo>
                    <a:pt x="409842" y="108861"/>
                  </a:lnTo>
                  <a:lnTo>
                    <a:pt x="397389" y="123506"/>
                  </a:lnTo>
                  <a:lnTo>
                    <a:pt x="379235" y="127716"/>
                  </a:lnTo>
                  <a:lnTo>
                    <a:pt x="371518" y="135609"/>
                  </a:lnTo>
                  <a:lnTo>
                    <a:pt x="369150" y="152535"/>
                  </a:lnTo>
                  <a:lnTo>
                    <a:pt x="358538" y="189807"/>
                  </a:lnTo>
                  <a:lnTo>
                    <a:pt x="361170" y="199892"/>
                  </a:lnTo>
                  <a:lnTo>
                    <a:pt x="357223" y="221553"/>
                  </a:lnTo>
                  <a:lnTo>
                    <a:pt x="347225" y="246197"/>
                  </a:lnTo>
                  <a:lnTo>
                    <a:pt x="332404" y="258650"/>
                  </a:lnTo>
                  <a:lnTo>
                    <a:pt x="321880" y="277680"/>
                  </a:lnTo>
                  <a:lnTo>
                    <a:pt x="319337" y="287853"/>
                  </a:lnTo>
                  <a:lnTo>
                    <a:pt x="307761" y="294869"/>
                  </a:lnTo>
                  <a:lnTo>
                    <a:pt x="300482" y="32082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4" name="Freeform: Shape 1682">
              <a:extLst>
                <a:ext uri="{FF2B5EF4-FFF2-40B4-BE49-F238E27FC236}">
                  <a16:creationId xmlns:a16="http://schemas.microsoft.com/office/drawing/2014/main" id="{3DF538B8-52DB-3E49-922D-262B08033A60}"/>
                </a:ext>
              </a:extLst>
            </p:cNvPr>
            <p:cNvSpPr/>
            <p:nvPr/>
          </p:nvSpPr>
          <p:spPr>
            <a:xfrm>
              <a:off x="7978592" y="2943445"/>
              <a:ext cx="263903" cy="605425"/>
            </a:xfrm>
            <a:custGeom>
              <a:avLst/>
              <a:gdLst>
                <a:gd name="connsiteX0" fmla="*/ 279084 w 323850"/>
                <a:gd name="connsiteY0" fmla="*/ 221553 h 742950"/>
                <a:gd name="connsiteX1" fmla="*/ 255229 w 323850"/>
                <a:gd name="connsiteY1" fmla="*/ 262684 h 742950"/>
                <a:gd name="connsiteX2" fmla="*/ 259088 w 323850"/>
                <a:gd name="connsiteY2" fmla="*/ 297939 h 742950"/>
                <a:gd name="connsiteX3" fmla="*/ 219975 w 323850"/>
                <a:gd name="connsiteY3" fmla="*/ 342928 h 742950"/>
                <a:gd name="connsiteX4" fmla="*/ 172530 w 323850"/>
                <a:gd name="connsiteY4" fmla="*/ 389759 h 742950"/>
                <a:gd name="connsiteX5" fmla="*/ 154552 w 323850"/>
                <a:gd name="connsiteY5" fmla="*/ 463514 h 742950"/>
                <a:gd name="connsiteX6" fmla="*/ 172091 w 323850"/>
                <a:gd name="connsiteY6" fmla="*/ 499207 h 742950"/>
                <a:gd name="connsiteX7" fmla="*/ 195594 w 323850"/>
                <a:gd name="connsiteY7" fmla="*/ 526744 h 742950"/>
                <a:gd name="connsiteX8" fmla="*/ 173056 w 323850"/>
                <a:gd name="connsiteY8" fmla="*/ 581380 h 742950"/>
                <a:gd name="connsiteX9" fmla="*/ 147448 w 323850"/>
                <a:gd name="connsiteY9" fmla="*/ 592431 h 742950"/>
                <a:gd name="connsiteX10" fmla="*/ 138064 w 323850"/>
                <a:gd name="connsiteY10" fmla="*/ 669956 h 742950"/>
                <a:gd name="connsiteX11" fmla="*/ 124120 w 323850"/>
                <a:gd name="connsiteY11" fmla="*/ 711701 h 742950"/>
                <a:gd name="connsiteX12" fmla="*/ 94303 w 323850"/>
                <a:gd name="connsiteY12" fmla="*/ 707403 h 742950"/>
                <a:gd name="connsiteX13" fmla="*/ 80358 w 323850"/>
                <a:gd name="connsiteY13" fmla="*/ 742044 h 742950"/>
                <a:gd name="connsiteX14" fmla="*/ 51857 w 323850"/>
                <a:gd name="connsiteY14" fmla="*/ 744061 h 742950"/>
                <a:gd name="connsiteX15" fmla="*/ 44051 w 323850"/>
                <a:gd name="connsiteY15" fmla="*/ 702755 h 742950"/>
                <a:gd name="connsiteX16" fmla="*/ 23442 w 323850"/>
                <a:gd name="connsiteY16" fmla="*/ 651802 h 742950"/>
                <a:gd name="connsiteX17" fmla="*/ 4763 w 323850"/>
                <a:gd name="connsiteY17" fmla="*/ 586028 h 742950"/>
                <a:gd name="connsiteX18" fmla="*/ 15637 w 323850"/>
                <a:gd name="connsiteY18" fmla="*/ 558403 h 742950"/>
                <a:gd name="connsiteX19" fmla="*/ 36071 w 323850"/>
                <a:gd name="connsiteY19" fmla="*/ 524990 h 742950"/>
                <a:gd name="connsiteX20" fmla="*/ 44227 w 323850"/>
                <a:gd name="connsiteY20" fmla="*/ 465969 h 742950"/>
                <a:gd name="connsiteX21" fmla="*/ 28529 w 323850"/>
                <a:gd name="connsiteY21" fmla="*/ 439835 h 742950"/>
                <a:gd name="connsiteX22" fmla="*/ 26950 w 323850"/>
                <a:gd name="connsiteY22" fmla="*/ 369325 h 742950"/>
                <a:gd name="connsiteX23" fmla="*/ 42999 w 323850"/>
                <a:gd name="connsiteY23" fmla="*/ 317495 h 742950"/>
                <a:gd name="connsiteX24" fmla="*/ 67379 w 323850"/>
                <a:gd name="connsiteY24" fmla="*/ 318460 h 742950"/>
                <a:gd name="connsiteX25" fmla="*/ 75886 w 323850"/>
                <a:gd name="connsiteY25" fmla="*/ 296097 h 742950"/>
                <a:gd name="connsiteX26" fmla="*/ 66941 w 323850"/>
                <a:gd name="connsiteY26" fmla="*/ 276540 h 742950"/>
                <a:gd name="connsiteX27" fmla="*/ 105089 w 323850"/>
                <a:gd name="connsiteY27" fmla="*/ 193227 h 742950"/>
                <a:gd name="connsiteX28" fmla="*/ 129733 w 323850"/>
                <a:gd name="connsiteY28" fmla="*/ 124208 h 742950"/>
                <a:gd name="connsiteX29" fmla="*/ 145957 w 323850"/>
                <a:gd name="connsiteY29" fmla="*/ 78254 h 742950"/>
                <a:gd name="connsiteX30" fmla="*/ 169548 w 323850"/>
                <a:gd name="connsiteY30" fmla="*/ 78429 h 742950"/>
                <a:gd name="connsiteX31" fmla="*/ 176126 w 323850"/>
                <a:gd name="connsiteY31" fmla="*/ 41508 h 742950"/>
                <a:gd name="connsiteX32" fmla="*/ 222430 w 323850"/>
                <a:gd name="connsiteY32" fmla="*/ 52207 h 742950"/>
                <a:gd name="connsiteX33" fmla="*/ 226026 w 323850"/>
                <a:gd name="connsiteY33" fmla="*/ 7657 h 742950"/>
                <a:gd name="connsiteX34" fmla="*/ 241286 w 323850"/>
                <a:gd name="connsiteY34" fmla="*/ 4763 h 742950"/>
                <a:gd name="connsiteX35" fmla="*/ 274085 w 323850"/>
                <a:gd name="connsiteY35" fmla="*/ 38176 h 742950"/>
                <a:gd name="connsiteX36" fmla="*/ 312409 w 323850"/>
                <a:gd name="connsiteY36" fmla="*/ 83340 h 742950"/>
                <a:gd name="connsiteX37" fmla="*/ 313111 w 323850"/>
                <a:gd name="connsiteY37" fmla="*/ 180861 h 742950"/>
                <a:gd name="connsiteX38" fmla="*/ 321354 w 323850"/>
                <a:gd name="connsiteY38" fmla="*/ 20454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3850" h="742950">
                  <a:moveTo>
                    <a:pt x="279084" y="221553"/>
                  </a:moveTo>
                  <a:lnTo>
                    <a:pt x="255229" y="262684"/>
                  </a:lnTo>
                  <a:lnTo>
                    <a:pt x="259088" y="297939"/>
                  </a:lnTo>
                  <a:lnTo>
                    <a:pt x="219975" y="342928"/>
                  </a:lnTo>
                  <a:lnTo>
                    <a:pt x="172530" y="389759"/>
                  </a:lnTo>
                  <a:lnTo>
                    <a:pt x="154552" y="463514"/>
                  </a:lnTo>
                  <a:lnTo>
                    <a:pt x="172091" y="499207"/>
                  </a:lnTo>
                  <a:lnTo>
                    <a:pt x="195594" y="526744"/>
                  </a:lnTo>
                  <a:lnTo>
                    <a:pt x="173056" y="581380"/>
                  </a:lnTo>
                  <a:lnTo>
                    <a:pt x="147448" y="592431"/>
                  </a:lnTo>
                  <a:lnTo>
                    <a:pt x="138064" y="669956"/>
                  </a:lnTo>
                  <a:lnTo>
                    <a:pt x="124120" y="711701"/>
                  </a:lnTo>
                  <a:lnTo>
                    <a:pt x="94303" y="707403"/>
                  </a:lnTo>
                  <a:lnTo>
                    <a:pt x="80358" y="742044"/>
                  </a:lnTo>
                  <a:lnTo>
                    <a:pt x="51857" y="744061"/>
                  </a:lnTo>
                  <a:lnTo>
                    <a:pt x="44051" y="702755"/>
                  </a:lnTo>
                  <a:lnTo>
                    <a:pt x="23442" y="651802"/>
                  </a:lnTo>
                  <a:lnTo>
                    <a:pt x="4763" y="586028"/>
                  </a:lnTo>
                  <a:lnTo>
                    <a:pt x="15637" y="558403"/>
                  </a:lnTo>
                  <a:lnTo>
                    <a:pt x="36071" y="524990"/>
                  </a:lnTo>
                  <a:lnTo>
                    <a:pt x="44227" y="465969"/>
                  </a:lnTo>
                  <a:lnTo>
                    <a:pt x="28529" y="439835"/>
                  </a:lnTo>
                  <a:lnTo>
                    <a:pt x="26950" y="369325"/>
                  </a:lnTo>
                  <a:lnTo>
                    <a:pt x="42999" y="317495"/>
                  </a:lnTo>
                  <a:lnTo>
                    <a:pt x="67379" y="318460"/>
                  </a:lnTo>
                  <a:lnTo>
                    <a:pt x="75886" y="296097"/>
                  </a:lnTo>
                  <a:lnTo>
                    <a:pt x="66941" y="276540"/>
                  </a:lnTo>
                  <a:lnTo>
                    <a:pt x="105089" y="193227"/>
                  </a:lnTo>
                  <a:lnTo>
                    <a:pt x="129733" y="124208"/>
                  </a:lnTo>
                  <a:lnTo>
                    <a:pt x="145957" y="78254"/>
                  </a:lnTo>
                  <a:lnTo>
                    <a:pt x="169548" y="78429"/>
                  </a:lnTo>
                  <a:lnTo>
                    <a:pt x="176126" y="41508"/>
                  </a:lnTo>
                  <a:lnTo>
                    <a:pt x="222430" y="52207"/>
                  </a:lnTo>
                  <a:lnTo>
                    <a:pt x="226026" y="7657"/>
                  </a:lnTo>
                  <a:lnTo>
                    <a:pt x="241286" y="4763"/>
                  </a:lnTo>
                  <a:lnTo>
                    <a:pt x="274085" y="38176"/>
                  </a:lnTo>
                  <a:lnTo>
                    <a:pt x="312409" y="83340"/>
                  </a:lnTo>
                  <a:lnTo>
                    <a:pt x="313111" y="180861"/>
                  </a:lnTo>
                  <a:lnTo>
                    <a:pt x="321354" y="20454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5" name="Freeform: Shape 1683">
              <a:extLst>
                <a:ext uri="{FF2B5EF4-FFF2-40B4-BE49-F238E27FC236}">
                  <a16:creationId xmlns:a16="http://schemas.microsoft.com/office/drawing/2014/main" id="{ED235C7A-838A-8148-A265-5ED447FD13E4}"/>
                </a:ext>
              </a:extLst>
            </p:cNvPr>
            <p:cNvSpPr/>
            <p:nvPr/>
          </p:nvSpPr>
          <p:spPr>
            <a:xfrm>
              <a:off x="8417959" y="4576134"/>
              <a:ext cx="300125" cy="238030"/>
            </a:xfrm>
            <a:custGeom>
              <a:avLst/>
              <a:gdLst>
                <a:gd name="connsiteX0" fmla="*/ 126575 w 368300"/>
                <a:gd name="connsiteY0" fmla="*/ 4763 h 292100"/>
                <a:gd name="connsiteX1" fmla="*/ 141484 w 368300"/>
                <a:gd name="connsiteY1" fmla="*/ 16251 h 292100"/>
                <a:gd name="connsiteX2" fmla="*/ 155867 w 368300"/>
                <a:gd name="connsiteY2" fmla="*/ 10287 h 292100"/>
                <a:gd name="connsiteX3" fmla="*/ 161830 w 368300"/>
                <a:gd name="connsiteY3" fmla="*/ 15637 h 292100"/>
                <a:gd name="connsiteX4" fmla="*/ 178668 w 368300"/>
                <a:gd name="connsiteY4" fmla="*/ 15900 h 292100"/>
                <a:gd name="connsiteX5" fmla="*/ 200067 w 368300"/>
                <a:gd name="connsiteY5" fmla="*/ 25985 h 292100"/>
                <a:gd name="connsiteX6" fmla="*/ 206469 w 368300"/>
                <a:gd name="connsiteY6" fmla="*/ 34755 h 292100"/>
                <a:gd name="connsiteX7" fmla="*/ 217344 w 368300"/>
                <a:gd name="connsiteY7" fmla="*/ 42824 h 292100"/>
                <a:gd name="connsiteX8" fmla="*/ 227429 w 368300"/>
                <a:gd name="connsiteY8" fmla="*/ 57469 h 292100"/>
                <a:gd name="connsiteX9" fmla="*/ 235848 w 368300"/>
                <a:gd name="connsiteY9" fmla="*/ 65625 h 292100"/>
                <a:gd name="connsiteX10" fmla="*/ 227166 w 368300"/>
                <a:gd name="connsiteY10" fmla="*/ 76675 h 292100"/>
                <a:gd name="connsiteX11" fmla="*/ 218922 w 368300"/>
                <a:gd name="connsiteY11" fmla="*/ 88339 h 292100"/>
                <a:gd name="connsiteX12" fmla="*/ 220764 w 368300"/>
                <a:gd name="connsiteY12" fmla="*/ 95267 h 292100"/>
                <a:gd name="connsiteX13" fmla="*/ 221202 w 368300"/>
                <a:gd name="connsiteY13" fmla="*/ 102809 h 292100"/>
                <a:gd name="connsiteX14" fmla="*/ 234971 w 368300"/>
                <a:gd name="connsiteY14" fmla="*/ 103248 h 292100"/>
                <a:gd name="connsiteX15" fmla="*/ 240847 w 368300"/>
                <a:gd name="connsiteY15" fmla="*/ 101494 h 292100"/>
                <a:gd name="connsiteX16" fmla="*/ 246284 w 368300"/>
                <a:gd name="connsiteY16" fmla="*/ 105879 h 292100"/>
                <a:gd name="connsiteX17" fmla="*/ 240935 w 368300"/>
                <a:gd name="connsiteY17" fmla="*/ 114736 h 292100"/>
                <a:gd name="connsiteX18" fmla="*/ 250055 w 368300"/>
                <a:gd name="connsiteY18" fmla="*/ 128417 h 292100"/>
                <a:gd name="connsiteX19" fmla="*/ 259088 w 368300"/>
                <a:gd name="connsiteY19" fmla="*/ 140344 h 292100"/>
                <a:gd name="connsiteX20" fmla="*/ 268472 w 368300"/>
                <a:gd name="connsiteY20" fmla="*/ 149202 h 292100"/>
                <a:gd name="connsiteX21" fmla="*/ 348892 w 368300"/>
                <a:gd name="connsiteY21" fmla="*/ 178493 h 292100"/>
                <a:gd name="connsiteX22" fmla="*/ 369588 w 368300"/>
                <a:gd name="connsiteY22" fmla="*/ 178318 h 292100"/>
                <a:gd name="connsiteX23" fmla="*/ 300043 w 368300"/>
                <a:gd name="connsiteY23" fmla="*/ 252160 h 292100"/>
                <a:gd name="connsiteX24" fmla="*/ 268033 w 368300"/>
                <a:gd name="connsiteY24" fmla="*/ 253212 h 292100"/>
                <a:gd name="connsiteX25" fmla="*/ 246109 w 368300"/>
                <a:gd name="connsiteY25" fmla="*/ 270489 h 292100"/>
                <a:gd name="connsiteX26" fmla="*/ 230411 w 368300"/>
                <a:gd name="connsiteY26" fmla="*/ 270927 h 292100"/>
                <a:gd name="connsiteX27" fmla="*/ 223658 w 368300"/>
                <a:gd name="connsiteY27" fmla="*/ 278645 h 292100"/>
                <a:gd name="connsiteX28" fmla="*/ 206820 w 368300"/>
                <a:gd name="connsiteY28" fmla="*/ 278645 h 292100"/>
                <a:gd name="connsiteX29" fmla="*/ 196910 w 368300"/>
                <a:gd name="connsiteY29" fmla="*/ 270401 h 292100"/>
                <a:gd name="connsiteX30" fmla="*/ 174459 w 368300"/>
                <a:gd name="connsiteY30" fmla="*/ 280662 h 292100"/>
                <a:gd name="connsiteX31" fmla="*/ 167180 w 368300"/>
                <a:gd name="connsiteY31" fmla="*/ 290835 h 292100"/>
                <a:gd name="connsiteX32" fmla="*/ 150780 w 368300"/>
                <a:gd name="connsiteY32" fmla="*/ 288906 h 292100"/>
                <a:gd name="connsiteX33" fmla="*/ 145343 w 368300"/>
                <a:gd name="connsiteY33" fmla="*/ 286099 h 292100"/>
                <a:gd name="connsiteX34" fmla="*/ 139555 w 368300"/>
                <a:gd name="connsiteY34" fmla="*/ 286713 h 292100"/>
                <a:gd name="connsiteX35" fmla="*/ 131838 w 368300"/>
                <a:gd name="connsiteY35" fmla="*/ 286538 h 292100"/>
                <a:gd name="connsiteX36" fmla="*/ 100705 w 368300"/>
                <a:gd name="connsiteY36" fmla="*/ 265666 h 292100"/>
                <a:gd name="connsiteX37" fmla="*/ 83603 w 368300"/>
                <a:gd name="connsiteY37" fmla="*/ 265666 h 292100"/>
                <a:gd name="connsiteX38" fmla="*/ 75184 w 368300"/>
                <a:gd name="connsiteY38" fmla="*/ 257685 h 292100"/>
                <a:gd name="connsiteX39" fmla="*/ 75184 w 368300"/>
                <a:gd name="connsiteY39" fmla="*/ 243916 h 292100"/>
                <a:gd name="connsiteX40" fmla="*/ 62380 w 368300"/>
                <a:gd name="connsiteY40" fmla="*/ 239795 h 292100"/>
                <a:gd name="connsiteX41" fmla="*/ 47910 w 368300"/>
                <a:gd name="connsiteY41" fmla="*/ 213047 h 292100"/>
                <a:gd name="connsiteX42" fmla="*/ 36684 w 368300"/>
                <a:gd name="connsiteY42" fmla="*/ 207346 h 292100"/>
                <a:gd name="connsiteX43" fmla="*/ 32299 w 368300"/>
                <a:gd name="connsiteY43" fmla="*/ 197524 h 292100"/>
                <a:gd name="connsiteX44" fmla="*/ 19846 w 368300"/>
                <a:gd name="connsiteY44" fmla="*/ 185509 h 292100"/>
                <a:gd name="connsiteX45" fmla="*/ 4763 w 368300"/>
                <a:gd name="connsiteY45" fmla="*/ 183755 h 292100"/>
                <a:gd name="connsiteX46" fmla="*/ 13181 w 368300"/>
                <a:gd name="connsiteY46" fmla="*/ 169636 h 292100"/>
                <a:gd name="connsiteX47" fmla="*/ 26161 w 368300"/>
                <a:gd name="connsiteY47" fmla="*/ 169022 h 292100"/>
                <a:gd name="connsiteX48" fmla="*/ 29844 w 368300"/>
                <a:gd name="connsiteY48" fmla="*/ 161480 h 292100"/>
                <a:gd name="connsiteX49" fmla="*/ 29581 w 368300"/>
                <a:gd name="connsiteY49" fmla="*/ 139292 h 292100"/>
                <a:gd name="connsiteX50" fmla="*/ 36860 w 368300"/>
                <a:gd name="connsiteY50" fmla="*/ 113333 h 292100"/>
                <a:gd name="connsiteX51" fmla="*/ 48436 w 368300"/>
                <a:gd name="connsiteY51" fmla="*/ 106317 h 292100"/>
                <a:gd name="connsiteX52" fmla="*/ 50979 w 368300"/>
                <a:gd name="connsiteY52" fmla="*/ 96144 h 292100"/>
                <a:gd name="connsiteX53" fmla="*/ 61503 w 368300"/>
                <a:gd name="connsiteY53" fmla="*/ 77114 h 292100"/>
                <a:gd name="connsiteX54" fmla="*/ 76324 w 368300"/>
                <a:gd name="connsiteY54" fmla="*/ 64660 h 292100"/>
                <a:gd name="connsiteX55" fmla="*/ 86322 w 368300"/>
                <a:gd name="connsiteY55" fmla="*/ 40017 h 292100"/>
                <a:gd name="connsiteX56" fmla="*/ 90269 w 368300"/>
                <a:gd name="connsiteY56" fmla="*/ 18356 h 292100"/>
                <a:gd name="connsiteX57" fmla="*/ 118858 w 368300"/>
                <a:gd name="connsiteY57" fmla="*/ 23618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8300" h="292100">
                  <a:moveTo>
                    <a:pt x="126575" y="4763"/>
                  </a:moveTo>
                  <a:lnTo>
                    <a:pt x="141484" y="16251"/>
                  </a:lnTo>
                  <a:lnTo>
                    <a:pt x="155867" y="10287"/>
                  </a:lnTo>
                  <a:lnTo>
                    <a:pt x="161830" y="15637"/>
                  </a:lnTo>
                  <a:lnTo>
                    <a:pt x="178668" y="15900"/>
                  </a:lnTo>
                  <a:lnTo>
                    <a:pt x="200067" y="25985"/>
                  </a:lnTo>
                  <a:lnTo>
                    <a:pt x="206469" y="34755"/>
                  </a:lnTo>
                  <a:lnTo>
                    <a:pt x="217344" y="42824"/>
                  </a:lnTo>
                  <a:lnTo>
                    <a:pt x="227429" y="57469"/>
                  </a:lnTo>
                  <a:lnTo>
                    <a:pt x="235848" y="65625"/>
                  </a:lnTo>
                  <a:lnTo>
                    <a:pt x="227166" y="76675"/>
                  </a:lnTo>
                  <a:lnTo>
                    <a:pt x="218922" y="88339"/>
                  </a:lnTo>
                  <a:lnTo>
                    <a:pt x="220764" y="95267"/>
                  </a:lnTo>
                  <a:lnTo>
                    <a:pt x="221202" y="102809"/>
                  </a:lnTo>
                  <a:lnTo>
                    <a:pt x="234971" y="103248"/>
                  </a:lnTo>
                  <a:lnTo>
                    <a:pt x="240847" y="101494"/>
                  </a:lnTo>
                  <a:lnTo>
                    <a:pt x="246284" y="105879"/>
                  </a:lnTo>
                  <a:lnTo>
                    <a:pt x="240935" y="114736"/>
                  </a:lnTo>
                  <a:lnTo>
                    <a:pt x="250055" y="128417"/>
                  </a:lnTo>
                  <a:lnTo>
                    <a:pt x="259088" y="140344"/>
                  </a:lnTo>
                  <a:lnTo>
                    <a:pt x="268472" y="149202"/>
                  </a:lnTo>
                  <a:lnTo>
                    <a:pt x="348892" y="178493"/>
                  </a:lnTo>
                  <a:lnTo>
                    <a:pt x="369588" y="178318"/>
                  </a:lnTo>
                  <a:lnTo>
                    <a:pt x="300043" y="252160"/>
                  </a:lnTo>
                  <a:lnTo>
                    <a:pt x="268033" y="253212"/>
                  </a:lnTo>
                  <a:lnTo>
                    <a:pt x="246109" y="270489"/>
                  </a:lnTo>
                  <a:lnTo>
                    <a:pt x="230411" y="270927"/>
                  </a:lnTo>
                  <a:lnTo>
                    <a:pt x="223658" y="278645"/>
                  </a:lnTo>
                  <a:lnTo>
                    <a:pt x="206820" y="278645"/>
                  </a:lnTo>
                  <a:lnTo>
                    <a:pt x="196910" y="270401"/>
                  </a:lnTo>
                  <a:lnTo>
                    <a:pt x="174459" y="280662"/>
                  </a:lnTo>
                  <a:lnTo>
                    <a:pt x="167180" y="290835"/>
                  </a:lnTo>
                  <a:lnTo>
                    <a:pt x="150780" y="288906"/>
                  </a:lnTo>
                  <a:lnTo>
                    <a:pt x="145343" y="286099"/>
                  </a:lnTo>
                  <a:lnTo>
                    <a:pt x="139555" y="286713"/>
                  </a:lnTo>
                  <a:lnTo>
                    <a:pt x="131838" y="286538"/>
                  </a:lnTo>
                  <a:lnTo>
                    <a:pt x="100705" y="265666"/>
                  </a:lnTo>
                  <a:lnTo>
                    <a:pt x="83603" y="265666"/>
                  </a:lnTo>
                  <a:lnTo>
                    <a:pt x="75184" y="257685"/>
                  </a:lnTo>
                  <a:lnTo>
                    <a:pt x="75184" y="243916"/>
                  </a:lnTo>
                  <a:lnTo>
                    <a:pt x="62380" y="239795"/>
                  </a:lnTo>
                  <a:lnTo>
                    <a:pt x="47910" y="213047"/>
                  </a:lnTo>
                  <a:lnTo>
                    <a:pt x="36684" y="207346"/>
                  </a:lnTo>
                  <a:lnTo>
                    <a:pt x="32299" y="197524"/>
                  </a:lnTo>
                  <a:lnTo>
                    <a:pt x="19846" y="185509"/>
                  </a:lnTo>
                  <a:lnTo>
                    <a:pt x="4763" y="183755"/>
                  </a:lnTo>
                  <a:lnTo>
                    <a:pt x="13181" y="169636"/>
                  </a:lnTo>
                  <a:lnTo>
                    <a:pt x="26161" y="169022"/>
                  </a:lnTo>
                  <a:lnTo>
                    <a:pt x="29844" y="161480"/>
                  </a:lnTo>
                  <a:lnTo>
                    <a:pt x="29581" y="139292"/>
                  </a:lnTo>
                  <a:lnTo>
                    <a:pt x="36860" y="113333"/>
                  </a:lnTo>
                  <a:lnTo>
                    <a:pt x="48436" y="106317"/>
                  </a:lnTo>
                  <a:lnTo>
                    <a:pt x="50979" y="96144"/>
                  </a:lnTo>
                  <a:lnTo>
                    <a:pt x="61503" y="77114"/>
                  </a:lnTo>
                  <a:lnTo>
                    <a:pt x="76324" y="64660"/>
                  </a:lnTo>
                  <a:lnTo>
                    <a:pt x="86322" y="40017"/>
                  </a:lnTo>
                  <a:lnTo>
                    <a:pt x="90269" y="18356"/>
                  </a:lnTo>
                  <a:lnTo>
                    <a:pt x="118858" y="2361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6" name="Freeform: Shape 1684">
              <a:extLst>
                <a:ext uri="{FF2B5EF4-FFF2-40B4-BE49-F238E27FC236}">
                  <a16:creationId xmlns:a16="http://schemas.microsoft.com/office/drawing/2014/main" id="{105A8D7F-B6D3-D246-A212-7A2E1E81EEF3}"/>
                </a:ext>
              </a:extLst>
            </p:cNvPr>
            <p:cNvSpPr/>
            <p:nvPr/>
          </p:nvSpPr>
          <p:spPr>
            <a:xfrm>
              <a:off x="6531355" y="6066465"/>
              <a:ext cx="72444" cy="41397"/>
            </a:xfrm>
            <a:custGeom>
              <a:avLst/>
              <a:gdLst>
                <a:gd name="connsiteX0" fmla="*/ 4763 w 88900"/>
                <a:gd name="connsiteY0" fmla="*/ 34229 h 50800"/>
                <a:gd name="connsiteX1" fmla="*/ 34229 w 88900"/>
                <a:gd name="connsiteY1" fmla="*/ 10638 h 50800"/>
                <a:gd name="connsiteX2" fmla="*/ 55189 w 88900"/>
                <a:gd name="connsiteY2" fmla="*/ 20460 h 50800"/>
                <a:gd name="connsiteX3" fmla="*/ 69922 w 88900"/>
                <a:gd name="connsiteY3" fmla="*/ 4763 h 50800"/>
                <a:gd name="connsiteX4" fmla="*/ 89567 w 88900"/>
                <a:gd name="connsiteY4" fmla="*/ 22390 h 50800"/>
                <a:gd name="connsiteX5" fmla="*/ 82200 w 88900"/>
                <a:gd name="connsiteY5" fmla="*/ 36246 h 50800"/>
                <a:gd name="connsiteX6" fmla="*/ 48963 w 88900"/>
                <a:gd name="connsiteY6" fmla="*/ 48173 h 50800"/>
                <a:gd name="connsiteX7" fmla="*/ 37913 w 88900"/>
                <a:gd name="connsiteY7" fmla="*/ 34229 h 50800"/>
                <a:gd name="connsiteX8" fmla="*/ 17040 w 88900"/>
                <a:gd name="connsiteY8" fmla="*/ 52207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00" h="50800">
                  <a:moveTo>
                    <a:pt x="4763" y="34229"/>
                  </a:moveTo>
                  <a:lnTo>
                    <a:pt x="34229" y="10638"/>
                  </a:lnTo>
                  <a:lnTo>
                    <a:pt x="55189" y="20460"/>
                  </a:lnTo>
                  <a:lnTo>
                    <a:pt x="69922" y="4763"/>
                  </a:lnTo>
                  <a:lnTo>
                    <a:pt x="89567" y="22390"/>
                  </a:lnTo>
                  <a:lnTo>
                    <a:pt x="82200" y="36246"/>
                  </a:lnTo>
                  <a:lnTo>
                    <a:pt x="48963" y="48173"/>
                  </a:lnTo>
                  <a:lnTo>
                    <a:pt x="37913" y="34229"/>
                  </a:lnTo>
                  <a:lnTo>
                    <a:pt x="17040" y="5220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7" name="Freeform: Shape 1685">
              <a:extLst>
                <a:ext uri="{FF2B5EF4-FFF2-40B4-BE49-F238E27FC236}">
                  <a16:creationId xmlns:a16="http://schemas.microsoft.com/office/drawing/2014/main" id="{92C00DD8-27BE-CF40-BDA2-F42D663D4B22}"/>
                </a:ext>
              </a:extLst>
            </p:cNvPr>
            <p:cNvSpPr/>
            <p:nvPr/>
          </p:nvSpPr>
          <p:spPr>
            <a:xfrm>
              <a:off x="8578826" y="4636236"/>
              <a:ext cx="206983" cy="279427"/>
            </a:xfrm>
            <a:custGeom>
              <a:avLst/>
              <a:gdLst>
                <a:gd name="connsiteX0" fmla="*/ 254441 w 254000"/>
                <a:gd name="connsiteY0" fmla="*/ 11690 h 342900"/>
                <a:gd name="connsiteX1" fmla="*/ 253827 w 254000"/>
                <a:gd name="connsiteY1" fmla="*/ 4763 h 342900"/>
                <a:gd name="connsiteX2" fmla="*/ 244531 w 254000"/>
                <a:gd name="connsiteY2" fmla="*/ 4850 h 342900"/>
                <a:gd name="connsiteX3" fmla="*/ 232867 w 254000"/>
                <a:gd name="connsiteY3" fmla="*/ 13445 h 342900"/>
                <a:gd name="connsiteX4" fmla="*/ 219800 w 254000"/>
                <a:gd name="connsiteY4" fmla="*/ 15900 h 342900"/>
                <a:gd name="connsiteX5" fmla="*/ 208487 w 254000"/>
                <a:gd name="connsiteY5" fmla="*/ 19583 h 342900"/>
                <a:gd name="connsiteX6" fmla="*/ 200681 w 254000"/>
                <a:gd name="connsiteY6" fmla="*/ 20110 h 342900"/>
                <a:gd name="connsiteX7" fmla="*/ 186650 w 254000"/>
                <a:gd name="connsiteY7" fmla="*/ 20987 h 342900"/>
                <a:gd name="connsiteX8" fmla="*/ 177880 w 254000"/>
                <a:gd name="connsiteY8" fmla="*/ 25547 h 342900"/>
                <a:gd name="connsiteX9" fmla="*/ 165690 w 254000"/>
                <a:gd name="connsiteY9" fmla="*/ 27213 h 342900"/>
                <a:gd name="connsiteX10" fmla="*/ 144028 w 254000"/>
                <a:gd name="connsiteY10" fmla="*/ 34931 h 342900"/>
                <a:gd name="connsiteX11" fmla="*/ 117280 w 254000"/>
                <a:gd name="connsiteY11" fmla="*/ 37825 h 342900"/>
                <a:gd name="connsiteX12" fmla="*/ 94040 w 254000"/>
                <a:gd name="connsiteY12" fmla="*/ 44227 h 342900"/>
                <a:gd name="connsiteX13" fmla="*/ 81850 w 254000"/>
                <a:gd name="connsiteY13" fmla="*/ 44139 h 342900"/>
                <a:gd name="connsiteX14" fmla="*/ 70800 w 254000"/>
                <a:gd name="connsiteY14" fmla="*/ 33703 h 342900"/>
                <a:gd name="connsiteX15" fmla="*/ 65976 w 254000"/>
                <a:gd name="connsiteY15" fmla="*/ 23442 h 342900"/>
                <a:gd name="connsiteX16" fmla="*/ 57996 w 254000"/>
                <a:gd name="connsiteY16" fmla="*/ 18794 h 342900"/>
                <a:gd name="connsiteX17" fmla="*/ 48875 w 254000"/>
                <a:gd name="connsiteY17" fmla="*/ 32124 h 342900"/>
                <a:gd name="connsiteX18" fmla="*/ 43526 w 254000"/>
                <a:gd name="connsiteY18" fmla="*/ 40982 h 342900"/>
                <a:gd name="connsiteX19" fmla="*/ 52646 w 254000"/>
                <a:gd name="connsiteY19" fmla="*/ 54663 h 342900"/>
                <a:gd name="connsiteX20" fmla="*/ 61679 w 254000"/>
                <a:gd name="connsiteY20" fmla="*/ 66590 h 342900"/>
                <a:gd name="connsiteX21" fmla="*/ 71063 w 254000"/>
                <a:gd name="connsiteY21" fmla="*/ 75448 h 342900"/>
                <a:gd name="connsiteX22" fmla="*/ 151483 w 254000"/>
                <a:gd name="connsiteY22" fmla="*/ 104739 h 342900"/>
                <a:gd name="connsiteX23" fmla="*/ 172179 w 254000"/>
                <a:gd name="connsiteY23" fmla="*/ 104563 h 342900"/>
                <a:gd name="connsiteX24" fmla="*/ 102634 w 254000"/>
                <a:gd name="connsiteY24" fmla="*/ 178406 h 342900"/>
                <a:gd name="connsiteX25" fmla="*/ 70624 w 254000"/>
                <a:gd name="connsiteY25" fmla="*/ 179458 h 342900"/>
                <a:gd name="connsiteX26" fmla="*/ 48700 w 254000"/>
                <a:gd name="connsiteY26" fmla="*/ 196735 h 342900"/>
                <a:gd name="connsiteX27" fmla="*/ 33002 w 254000"/>
                <a:gd name="connsiteY27" fmla="*/ 197173 h 342900"/>
                <a:gd name="connsiteX28" fmla="*/ 26249 w 254000"/>
                <a:gd name="connsiteY28" fmla="*/ 204890 h 342900"/>
                <a:gd name="connsiteX29" fmla="*/ 4763 w 254000"/>
                <a:gd name="connsiteY29" fmla="*/ 232691 h 342900"/>
                <a:gd name="connsiteX30" fmla="*/ 5026 w 254000"/>
                <a:gd name="connsiteY30" fmla="*/ 321705 h 342900"/>
                <a:gd name="connsiteX31" fmla="*/ 19584 w 254000"/>
                <a:gd name="connsiteY31" fmla="*/ 341788 h 342900"/>
                <a:gd name="connsiteX32" fmla="*/ 25109 w 254000"/>
                <a:gd name="connsiteY32" fmla="*/ 336000 h 342900"/>
                <a:gd name="connsiteX33" fmla="*/ 30809 w 254000"/>
                <a:gd name="connsiteY33" fmla="*/ 323196 h 342900"/>
                <a:gd name="connsiteX34" fmla="*/ 57733 w 254000"/>
                <a:gd name="connsiteY34" fmla="*/ 293554 h 342900"/>
                <a:gd name="connsiteX35" fmla="*/ 80622 w 254000"/>
                <a:gd name="connsiteY35" fmla="*/ 274962 h 342900"/>
                <a:gd name="connsiteX36" fmla="*/ 117455 w 254000"/>
                <a:gd name="connsiteY36" fmla="*/ 250757 h 342900"/>
                <a:gd name="connsiteX37" fmla="*/ 142011 w 254000"/>
                <a:gd name="connsiteY37" fmla="*/ 230937 h 342900"/>
                <a:gd name="connsiteX38" fmla="*/ 170951 w 254000"/>
                <a:gd name="connsiteY38" fmla="*/ 197524 h 342900"/>
                <a:gd name="connsiteX39" fmla="*/ 191911 w 254000"/>
                <a:gd name="connsiteY39" fmla="*/ 170074 h 342900"/>
                <a:gd name="connsiteX40" fmla="*/ 213047 w 254000"/>
                <a:gd name="connsiteY40" fmla="*/ 134118 h 342900"/>
                <a:gd name="connsiteX41" fmla="*/ 228219 w 254000"/>
                <a:gd name="connsiteY41" fmla="*/ 102634 h 342900"/>
                <a:gd name="connsiteX42" fmla="*/ 240058 w 254000"/>
                <a:gd name="connsiteY42" fmla="*/ 75009 h 342900"/>
                <a:gd name="connsiteX43" fmla="*/ 246986 w 254000"/>
                <a:gd name="connsiteY43" fmla="*/ 48261 h 342900"/>
                <a:gd name="connsiteX44" fmla="*/ 252248 w 254000"/>
                <a:gd name="connsiteY44" fmla="*/ 39315 h 342900"/>
                <a:gd name="connsiteX45" fmla="*/ 252160 w 254000"/>
                <a:gd name="connsiteY45" fmla="*/ 2616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4000" h="342900">
                  <a:moveTo>
                    <a:pt x="254441" y="11690"/>
                  </a:moveTo>
                  <a:lnTo>
                    <a:pt x="253827" y="4763"/>
                  </a:lnTo>
                  <a:lnTo>
                    <a:pt x="244531" y="4850"/>
                  </a:lnTo>
                  <a:lnTo>
                    <a:pt x="232867" y="13445"/>
                  </a:lnTo>
                  <a:lnTo>
                    <a:pt x="219800" y="15900"/>
                  </a:lnTo>
                  <a:lnTo>
                    <a:pt x="208487" y="19583"/>
                  </a:lnTo>
                  <a:lnTo>
                    <a:pt x="200681" y="20110"/>
                  </a:lnTo>
                  <a:lnTo>
                    <a:pt x="186650" y="20987"/>
                  </a:lnTo>
                  <a:lnTo>
                    <a:pt x="177880" y="25547"/>
                  </a:lnTo>
                  <a:lnTo>
                    <a:pt x="165690" y="27213"/>
                  </a:lnTo>
                  <a:lnTo>
                    <a:pt x="144028" y="34931"/>
                  </a:lnTo>
                  <a:lnTo>
                    <a:pt x="117280" y="37825"/>
                  </a:lnTo>
                  <a:lnTo>
                    <a:pt x="94040" y="44227"/>
                  </a:lnTo>
                  <a:lnTo>
                    <a:pt x="81850" y="44139"/>
                  </a:lnTo>
                  <a:lnTo>
                    <a:pt x="70800" y="33703"/>
                  </a:lnTo>
                  <a:lnTo>
                    <a:pt x="65976" y="23442"/>
                  </a:lnTo>
                  <a:lnTo>
                    <a:pt x="57996" y="18794"/>
                  </a:lnTo>
                  <a:lnTo>
                    <a:pt x="48875" y="32124"/>
                  </a:lnTo>
                  <a:lnTo>
                    <a:pt x="43526" y="40982"/>
                  </a:lnTo>
                  <a:lnTo>
                    <a:pt x="52646" y="54663"/>
                  </a:lnTo>
                  <a:lnTo>
                    <a:pt x="61679" y="66590"/>
                  </a:lnTo>
                  <a:lnTo>
                    <a:pt x="71063" y="75448"/>
                  </a:lnTo>
                  <a:lnTo>
                    <a:pt x="151483" y="104739"/>
                  </a:lnTo>
                  <a:lnTo>
                    <a:pt x="172179" y="104563"/>
                  </a:lnTo>
                  <a:lnTo>
                    <a:pt x="102634" y="178406"/>
                  </a:lnTo>
                  <a:lnTo>
                    <a:pt x="70624" y="179458"/>
                  </a:lnTo>
                  <a:lnTo>
                    <a:pt x="48700" y="196735"/>
                  </a:lnTo>
                  <a:lnTo>
                    <a:pt x="33002" y="197173"/>
                  </a:lnTo>
                  <a:lnTo>
                    <a:pt x="26249" y="204890"/>
                  </a:lnTo>
                  <a:lnTo>
                    <a:pt x="4763" y="232691"/>
                  </a:lnTo>
                  <a:lnTo>
                    <a:pt x="5026" y="321705"/>
                  </a:lnTo>
                  <a:lnTo>
                    <a:pt x="19584" y="341788"/>
                  </a:lnTo>
                  <a:lnTo>
                    <a:pt x="25109" y="336000"/>
                  </a:lnTo>
                  <a:lnTo>
                    <a:pt x="30809" y="323196"/>
                  </a:lnTo>
                  <a:lnTo>
                    <a:pt x="57733" y="293554"/>
                  </a:lnTo>
                  <a:lnTo>
                    <a:pt x="80622" y="274962"/>
                  </a:lnTo>
                  <a:lnTo>
                    <a:pt x="117455" y="250757"/>
                  </a:lnTo>
                  <a:lnTo>
                    <a:pt x="142011" y="230937"/>
                  </a:lnTo>
                  <a:lnTo>
                    <a:pt x="170951" y="197524"/>
                  </a:lnTo>
                  <a:lnTo>
                    <a:pt x="191911" y="170074"/>
                  </a:lnTo>
                  <a:lnTo>
                    <a:pt x="213047" y="134118"/>
                  </a:lnTo>
                  <a:lnTo>
                    <a:pt x="228219" y="102634"/>
                  </a:lnTo>
                  <a:lnTo>
                    <a:pt x="240058" y="75009"/>
                  </a:lnTo>
                  <a:lnTo>
                    <a:pt x="246986" y="48261"/>
                  </a:lnTo>
                  <a:lnTo>
                    <a:pt x="252248" y="39315"/>
                  </a:lnTo>
                  <a:lnTo>
                    <a:pt x="252160" y="261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8" name="Freeform: Shape 1686">
              <a:extLst>
                <a:ext uri="{FF2B5EF4-FFF2-40B4-BE49-F238E27FC236}">
                  <a16:creationId xmlns:a16="http://schemas.microsoft.com/office/drawing/2014/main" id="{1ED83897-5536-0C42-A288-9AA92AA671E7}"/>
                </a:ext>
              </a:extLst>
            </p:cNvPr>
            <p:cNvSpPr/>
            <p:nvPr/>
          </p:nvSpPr>
          <p:spPr>
            <a:xfrm>
              <a:off x="6594530" y="4757227"/>
              <a:ext cx="87968" cy="87968"/>
            </a:xfrm>
            <a:custGeom>
              <a:avLst/>
              <a:gdLst>
                <a:gd name="connsiteX0" fmla="*/ 26862 w 107950"/>
                <a:gd name="connsiteY0" fmla="*/ 6078 h 107950"/>
                <a:gd name="connsiteX1" fmla="*/ 56329 w 107950"/>
                <a:gd name="connsiteY1" fmla="*/ 10989 h 107950"/>
                <a:gd name="connsiteX2" fmla="*/ 58960 w 107950"/>
                <a:gd name="connsiteY2" fmla="*/ 6516 h 107950"/>
                <a:gd name="connsiteX3" fmla="*/ 78868 w 107950"/>
                <a:gd name="connsiteY3" fmla="*/ 4763 h 107950"/>
                <a:gd name="connsiteX4" fmla="*/ 105265 w 107950"/>
                <a:gd name="connsiteY4" fmla="*/ 11427 h 107950"/>
                <a:gd name="connsiteX5" fmla="*/ 92461 w 107950"/>
                <a:gd name="connsiteY5" fmla="*/ 32475 h 107950"/>
                <a:gd name="connsiteX6" fmla="*/ 94390 w 107950"/>
                <a:gd name="connsiteY6" fmla="*/ 49226 h 107950"/>
                <a:gd name="connsiteX7" fmla="*/ 104125 w 107950"/>
                <a:gd name="connsiteY7" fmla="*/ 63783 h 107950"/>
                <a:gd name="connsiteX8" fmla="*/ 99828 w 107950"/>
                <a:gd name="connsiteY8" fmla="*/ 74307 h 107950"/>
                <a:gd name="connsiteX9" fmla="*/ 97635 w 107950"/>
                <a:gd name="connsiteY9" fmla="*/ 85445 h 107950"/>
                <a:gd name="connsiteX10" fmla="*/ 91321 w 107950"/>
                <a:gd name="connsiteY10" fmla="*/ 95706 h 107950"/>
                <a:gd name="connsiteX11" fmla="*/ 77289 w 107950"/>
                <a:gd name="connsiteY11" fmla="*/ 90532 h 107950"/>
                <a:gd name="connsiteX12" fmla="*/ 65625 w 107950"/>
                <a:gd name="connsiteY12" fmla="*/ 93075 h 107950"/>
                <a:gd name="connsiteX13" fmla="*/ 55715 w 107950"/>
                <a:gd name="connsiteY13" fmla="*/ 90883 h 107950"/>
                <a:gd name="connsiteX14" fmla="*/ 53260 w 107950"/>
                <a:gd name="connsiteY14" fmla="*/ 97986 h 107950"/>
                <a:gd name="connsiteX15" fmla="*/ 57382 w 107950"/>
                <a:gd name="connsiteY15" fmla="*/ 102809 h 107950"/>
                <a:gd name="connsiteX16" fmla="*/ 55189 w 107950"/>
                <a:gd name="connsiteY16" fmla="*/ 107808 h 107950"/>
                <a:gd name="connsiteX17" fmla="*/ 41771 w 107950"/>
                <a:gd name="connsiteY17" fmla="*/ 105791 h 107950"/>
                <a:gd name="connsiteX18" fmla="*/ 26775 w 107950"/>
                <a:gd name="connsiteY18" fmla="*/ 84568 h 107950"/>
                <a:gd name="connsiteX19" fmla="*/ 23530 w 107950"/>
                <a:gd name="connsiteY19" fmla="*/ 70800 h 107950"/>
                <a:gd name="connsiteX20" fmla="*/ 15725 w 107950"/>
                <a:gd name="connsiteY20" fmla="*/ 70712 h 107950"/>
                <a:gd name="connsiteX21" fmla="*/ 4763 w 107950"/>
                <a:gd name="connsiteY21" fmla="*/ 52997 h 107950"/>
                <a:gd name="connsiteX22" fmla="*/ 9323 w 107950"/>
                <a:gd name="connsiteY22" fmla="*/ 40280 h 107950"/>
                <a:gd name="connsiteX23" fmla="*/ 8007 w 107950"/>
                <a:gd name="connsiteY23" fmla="*/ 34580 h 107950"/>
                <a:gd name="connsiteX24" fmla="*/ 22916 w 107950"/>
                <a:gd name="connsiteY24" fmla="*/ 28178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950" h="107950">
                  <a:moveTo>
                    <a:pt x="26862" y="6078"/>
                  </a:moveTo>
                  <a:lnTo>
                    <a:pt x="56329" y="10989"/>
                  </a:lnTo>
                  <a:lnTo>
                    <a:pt x="58960" y="6516"/>
                  </a:lnTo>
                  <a:lnTo>
                    <a:pt x="78868" y="4763"/>
                  </a:lnTo>
                  <a:lnTo>
                    <a:pt x="105265" y="11427"/>
                  </a:lnTo>
                  <a:lnTo>
                    <a:pt x="92461" y="32475"/>
                  </a:lnTo>
                  <a:lnTo>
                    <a:pt x="94390" y="49226"/>
                  </a:lnTo>
                  <a:lnTo>
                    <a:pt x="104125" y="63783"/>
                  </a:lnTo>
                  <a:lnTo>
                    <a:pt x="99828" y="74307"/>
                  </a:lnTo>
                  <a:lnTo>
                    <a:pt x="97635" y="85445"/>
                  </a:lnTo>
                  <a:lnTo>
                    <a:pt x="91321" y="95706"/>
                  </a:lnTo>
                  <a:lnTo>
                    <a:pt x="77289" y="90532"/>
                  </a:lnTo>
                  <a:lnTo>
                    <a:pt x="65625" y="93075"/>
                  </a:lnTo>
                  <a:lnTo>
                    <a:pt x="55715" y="90883"/>
                  </a:lnTo>
                  <a:lnTo>
                    <a:pt x="53260" y="97986"/>
                  </a:lnTo>
                  <a:lnTo>
                    <a:pt x="57382" y="102809"/>
                  </a:lnTo>
                  <a:lnTo>
                    <a:pt x="55189" y="107808"/>
                  </a:lnTo>
                  <a:lnTo>
                    <a:pt x="41771" y="105791"/>
                  </a:lnTo>
                  <a:lnTo>
                    <a:pt x="26775" y="84568"/>
                  </a:lnTo>
                  <a:lnTo>
                    <a:pt x="23530" y="70800"/>
                  </a:lnTo>
                  <a:lnTo>
                    <a:pt x="15725" y="70712"/>
                  </a:lnTo>
                  <a:lnTo>
                    <a:pt x="4763" y="52997"/>
                  </a:lnTo>
                  <a:lnTo>
                    <a:pt x="9323" y="40280"/>
                  </a:lnTo>
                  <a:lnTo>
                    <a:pt x="8007" y="34580"/>
                  </a:lnTo>
                  <a:lnTo>
                    <a:pt x="22916" y="2817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</p:grpSp>
      <p:sp>
        <p:nvSpPr>
          <p:cNvPr id="200" name="TextBox 128">
            <a:extLst>
              <a:ext uri="{FF2B5EF4-FFF2-40B4-BE49-F238E27FC236}">
                <a16:creationId xmlns:a16="http://schemas.microsoft.com/office/drawing/2014/main" id="{4B93EA35-6FAF-3E44-A51B-A5C5B7DA878F}"/>
              </a:ext>
            </a:extLst>
          </p:cNvPr>
          <p:cNvSpPr txBox="1"/>
          <p:nvPr/>
        </p:nvSpPr>
        <p:spPr>
          <a:xfrm>
            <a:off x="379451" y="295190"/>
            <a:ext cx="3771985" cy="1569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u="none" strike="noStrike" cap="none" spc="10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</a:defRPr>
            </a:lvl1pPr>
          </a:lstStyle>
          <a:p>
            <a:r>
              <a:rPr lang="en-US" dirty="0"/>
              <a:t>Why? The Business Case</a:t>
            </a:r>
          </a:p>
        </p:txBody>
      </p:sp>
      <p:sp>
        <p:nvSpPr>
          <p:cNvPr id="201" name="TextBox 127">
            <a:extLst>
              <a:ext uri="{FF2B5EF4-FFF2-40B4-BE49-F238E27FC236}">
                <a16:creationId xmlns:a16="http://schemas.microsoft.com/office/drawing/2014/main" id="{9EB9EBC4-CF5B-8A41-B383-00644580D07F}"/>
              </a:ext>
            </a:extLst>
          </p:cNvPr>
          <p:cNvSpPr txBox="1"/>
          <p:nvPr/>
        </p:nvSpPr>
        <p:spPr>
          <a:xfrm>
            <a:off x="378308" y="468926"/>
            <a:ext cx="10261147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u="none" strike="noStrike" cap="none" spc="0" normalizeH="0" baseline="0">
                <a:ln>
                  <a:noFill/>
                </a:ln>
                <a:effectLst/>
                <a:uLnTx/>
                <a:uFillTx/>
                <a:latin typeface="Heebo" panose="00000500000000000000" pitchFamily="2" charset="-79"/>
                <a:ea typeface="Helvetica Neue Normal" charset="0"/>
                <a:cs typeface="Heebo" panose="00000500000000000000" pitchFamily="2" charset="-79"/>
              </a:defRPr>
            </a:lvl1pPr>
          </a:lstStyle>
          <a:p>
            <a:r>
              <a:rPr lang="en-US" dirty="0"/>
              <a:t>What Can You Shift to Online Customer Self-Service?</a:t>
            </a:r>
          </a:p>
        </p:txBody>
      </p:sp>
      <p:sp>
        <p:nvSpPr>
          <p:cNvPr id="199" name="Subtitle 2">
            <a:extLst>
              <a:ext uri="{FF2B5EF4-FFF2-40B4-BE49-F238E27FC236}">
                <a16:creationId xmlns:a16="http://schemas.microsoft.com/office/drawing/2014/main" id="{EFFC1E99-61B3-4ADB-BDCD-9CF2074EA297}"/>
              </a:ext>
            </a:extLst>
          </p:cNvPr>
          <p:cNvSpPr txBox="1">
            <a:spLocks/>
          </p:cNvSpPr>
          <p:nvPr/>
        </p:nvSpPr>
        <p:spPr>
          <a:xfrm>
            <a:off x="590550" y="1128255"/>
            <a:ext cx="5279962" cy="5493769"/>
          </a:xfrm>
          <a:prstGeom prst="rect">
            <a:avLst/>
          </a:prstGeom>
        </p:spPr>
        <p:txBody>
          <a:bodyPr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Product Catalog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parts go with this item?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new products do you have/what do you recommend?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Is there a replacement for this item available?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part do I need that fits these requirements?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is the part number for this item (in my hand)?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send me an MSDS sheet?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send me an instruction manual/spec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Is this in stock in the Philadelphia warehouse?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What’s my price on this item?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When will this item ship?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Do I get a better price if I order larger quantity?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help me order a highly configurable product?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How do I send you the variable data you need?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is the min qty, max qty, increment?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UOMs is this available 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send me a price sheet every Monday?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send me a stock report every night?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show me my </a:t>
            </a:r>
            <a:r>
              <a:rPr lang="en-US" sz="1200" dirty="0" err="1">
                <a:solidFill>
                  <a:schemeClr val="bg2"/>
                </a:solidFill>
              </a:rPr>
              <a:t>skus</a:t>
            </a:r>
            <a:r>
              <a:rPr lang="en-US" sz="1200" dirty="0">
                <a:solidFill>
                  <a:schemeClr val="bg2"/>
                </a:solidFill>
              </a:rPr>
              <a:t> on your products?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I add my own descriptions to your products?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send me a list of my custom products?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Quote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send me a quote on this product?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is the cost to ship?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revise this quote and resend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Is this price still valid?</a:t>
            </a:r>
          </a:p>
        </p:txBody>
      </p:sp>
      <p:sp>
        <p:nvSpPr>
          <p:cNvPr id="206" name="Subtitle 2">
            <a:extLst>
              <a:ext uri="{FF2B5EF4-FFF2-40B4-BE49-F238E27FC236}">
                <a16:creationId xmlns:a16="http://schemas.microsoft.com/office/drawing/2014/main" id="{A88269D1-A332-4AB8-82AF-72D35426BA14}"/>
              </a:ext>
            </a:extLst>
          </p:cNvPr>
          <p:cNvSpPr txBox="1">
            <a:spLocks/>
          </p:cNvSpPr>
          <p:nvPr/>
        </p:nvSpPr>
        <p:spPr>
          <a:xfrm>
            <a:off x="5818225" y="1157457"/>
            <a:ext cx="6101632" cy="5493769"/>
          </a:xfrm>
          <a:prstGeom prst="rect">
            <a:avLst/>
          </a:prstGeom>
        </p:spPr>
        <p:txBody>
          <a:bodyPr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Order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 need to place an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Did you get my order yet?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Did it ship yet/When will it be 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Did my change order go through?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I change that order I just placed?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tell me my backorder report/list of backordered items?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send me a copy of the last 10 orders I placed with you?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I reorder the same products from last month?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just ship me this every month?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I give you my order now, but don’t place it until next week?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What’s the status of my order?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What’s the minimum order on this product?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How many times have I ordered this product?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How much have I spent with you this year?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How much have I spent on this product this month?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are my most frequently purchased items?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ship that via FedEx Overnight?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How much are different shipping options?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apply this coupon code/is it still valid?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I use my gift certificate on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Don’t I qualify for a promotion/ What promotions are running?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Does this qualify for free shipping?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bill the shipping to my UPS (</a:t>
            </a:r>
            <a:r>
              <a:rPr lang="en-US" sz="1200" dirty="0" err="1">
                <a:solidFill>
                  <a:schemeClr val="bg2"/>
                </a:solidFill>
              </a:rPr>
              <a:t>etc</a:t>
            </a:r>
            <a:r>
              <a:rPr lang="en-US" sz="1200" dirty="0">
                <a:solidFill>
                  <a:schemeClr val="bg2"/>
                </a:solidFill>
              </a:rPr>
              <a:t>) account?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ship this out of the XYZ warehouse?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I pick this up at the store?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drop-ship this to my customer?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Does this order put me over my credit limit?</a:t>
            </a:r>
          </a:p>
        </p:txBody>
      </p:sp>
    </p:spTree>
    <p:extLst>
      <p:ext uri="{BB962C8B-B14F-4D97-AF65-F5344CB8AC3E}">
        <p14:creationId xmlns:p14="http://schemas.microsoft.com/office/powerpoint/2010/main" val="51342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C3F5B3-5334-654D-991D-7BD37D686129}"/>
              </a:ext>
            </a:extLst>
          </p:cNvPr>
          <p:cNvGrpSpPr/>
          <p:nvPr/>
        </p:nvGrpSpPr>
        <p:grpSpPr>
          <a:xfrm>
            <a:off x="2151204" y="1533018"/>
            <a:ext cx="7691336" cy="4965903"/>
            <a:chOff x="4361249" y="1565815"/>
            <a:chExt cx="7210682" cy="4655569"/>
          </a:xfrm>
        </p:grpSpPr>
        <p:sp>
          <p:nvSpPr>
            <p:cNvPr id="16" name="Freeform: Shape 1511">
              <a:extLst>
                <a:ext uri="{FF2B5EF4-FFF2-40B4-BE49-F238E27FC236}">
                  <a16:creationId xmlns:a16="http://schemas.microsoft.com/office/drawing/2014/main" id="{2C5391AA-D442-934B-A8CB-3FADD989C05C}"/>
                </a:ext>
              </a:extLst>
            </p:cNvPr>
            <p:cNvSpPr/>
            <p:nvPr/>
          </p:nvSpPr>
          <p:spPr>
            <a:xfrm>
              <a:off x="8791149" y="4339728"/>
              <a:ext cx="103491" cy="82793"/>
            </a:xfrm>
            <a:custGeom>
              <a:avLst/>
              <a:gdLst>
                <a:gd name="connsiteX0" fmla="*/ 4763 w 127000"/>
                <a:gd name="connsiteY0" fmla="*/ 53611 h 101600"/>
                <a:gd name="connsiteX1" fmla="*/ 9147 w 127000"/>
                <a:gd name="connsiteY1" fmla="*/ 52295 h 101600"/>
                <a:gd name="connsiteX2" fmla="*/ 10112 w 127000"/>
                <a:gd name="connsiteY2" fmla="*/ 59662 h 101600"/>
                <a:gd name="connsiteX3" fmla="*/ 29318 w 127000"/>
                <a:gd name="connsiteY3" fmla="*/ 55452 h 101600"/>
                <a:gd name="connsiteX4" fmla="*/ 49664 w 127000"/>
                <a:gd name="connsiteY4" fmla="*/ 56154 h 101600"/>
                <a:gd name="connsiteX5" fmla="*/ 64485 w 127000"/>
                <a:gd name="connsiteY5" fmla="*/ 56943 h 101600"/>
                <a:gd name="connsiteX6" fmla="*/ 81323 w 127000"/>
                <a:gd name="connsiteY6" fmla="*/ 38790 h 101600"/>
                <a:gd name="connsiteX7" fmla="*/ 99740 w 127000"/>
                <a:gd name="connsiteY7" fmla="*/ 21425 h 101600"/>
                <a:gd name="connsiteX8" fmla="*/ 115262 w 127000"/>
                <a:gd name="connsiteY8" fmla="*/ 4763 h 101600"/>
                <a:gd name="connsiteX9" fmla="*/ 119911 w 127000"/>
                <a:gd name="connsiteY9" fmla="*/ 13971 h 101600"/>
                <a:gd name="connsiteX10" fmla="*/ 123243 w 127000"/>
                <a:gd name="connsiteY10" fmla="*/ 35369 h 101600"/>
                <a:gd name="connsiteX11" fmla="*/ 110703 w 127000"/>
                <a:gd name="connsiteY11" fmla="*/ 35457 h 101600"/>
                <a:gd name="connsiteX12" fmla="*/ 108685 w 127000"/>
                <a:gd name="connsiteY12" fmla="*/ 52997 h 101600"/>
                <a:gd name="connsiteX13" fmla="*/ 113070 w 127000"/>
                <a:gd name="connsiteY13" fmla="*/ 56680 h 101600"/>
                <a:gd name="connsiteX14" fmla="*/ 101933 w 127000"/>
                <a:gd name="connsiteY14" fmla="*/ 61942 h 101600"/>
                <a:gd name="connsiteX15" fmla="*/ 101845 w 127000"/>
                <a:gd name="connsiteY15" fmla="*/ 72904 h 101600"/>
                <a:gd name="connsiteX16" fmla="*/ 94654 w 127000"/>
                <a:gd name="connsiteY16" fmla="*/ 83954 h 101600"/>
                <a:gd name="connsiteX17" fmla="*/ 94040 w 127000"/>
                <a:gd name="connsiteY17" fmla="*/ 94566 h 101600"/>
                <a:gd name="connsiteX18" fmla="*/ 89041 w 127000"/>
                <a:gd name="connsiteY18" fmla="*/ 100179 h 101600"/>
                <a:gd name="connsiteX19" fmla="*/ 15199 w 127000"/>
                <a:gd name="connsiteY19" fmla="*/ 86848 h 101600"/>
                <a:gd name="connsiteX20" fmla="*/ 5727 w 127000"/>
                <a:gd name="connsiteY20" fmla="*/ 59837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000" h="101600">
                  <a:moveTo>
                    <a:pt x="4763" y="53611"/>
                  </a:moveTo>
                  <a:lnTo>
                    <a:pt x="9147" y="52295"/>
                  </a:lnTo>
                  <a:lnTo>
                    <a:pt x="10112" y="59662"/>
                  </a:lnTo>
                  <a:lnTo>
                    <a:pt x="29318" y="55452"/>
                  </a:lnTo>
                  <a:lnTo>
                    <a:pt x="49664" y="56154"/>
                  </a:lnTo>
                  <a:lnTo>
                    <a:pt x="64485" y="56943"/>
                  </a:lnTo>
                  <a:lnTo>
                    <a:pt x="81323" y="38790"/>
                  </a:lnTo>
                  <a:lnTo>
                    <a:pt x="99740" y="21425"/>
                  </a:lnTo>
                  <a:lnTo>
                    <a:pt x="115262" y="4763"/>
                  </a:lnTo>
                  <a:lnTo>
                    <a:pt x="119911" y="13971"/>
                  </a:lnTo>
                  <a:lnTo>
                    <a:pt x="123243" y="35369"/>
                  </a:lnTo>
                  <a:lnTo>
                    <a:pt x="110703" y="35457"/>
                  </a:lnTo>
                  <a:lnTo>
                    <a:pt x="108685" y="52997"/>
                  </a:lnTo>
                  <a:lnTo>
                    <a:pt x="113070" y="56680"/>
                  </a:lnTo>
                  <a:lnTo>
                    <a:pt x="101933" y="61942"/>
                  </a:lnTo>
                  <a:lnTo>
                    <a:pt x="101845" y="72904"/>
                  </a:lnTo>
                  <a:lnTo>
                    <a:pt x="94654" y="83954"/>
                  </a:lnTo>
                  <a:lnTo>
                    <a:pt x="94040" y="94566"/>
                  </a:lnTo>
                  <a:lnTo>
                    <a:pt x="89041" y="100179"/>
                  </a:lnTo>
                  <a:lnTo>
                    <a:pt x="15199" y="86848"/>
                  </a:lnTo>
                  <a:lnTo>
                    <a:pt x="5727" y="5983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" name="Freeform: Shape 1512">
              <a:extLst>
                <a:ext uri="{FF2B5EF4-FFF2-40B4-BE49-F238E27FC236}">
                  <a16:creationId xmlns:a16="http://schemas.microsoft.com/office/drawing/2014/main" id="{ED9CCD0E-1B7C-414F-9DAE-BE302E7F1DDB}"/>
                </a:ext>
              </a:extLst>
            </p:cNvPr>
            <p:cNvSpPr/>
            <p:nvPr/>
          </p:nvSpPr>
          <p:spPr>
            <a:xfrm>
              <a:off x="8970526" y="4045507"/>
              <a:ext cx="300125" cy="227681"/>
            </a:xfrm>
            <a:custGeom>
              <a:avLst/>
              <a:gdLst>
                <a:gd name="connsiteX0" fmla="*/ 21513 w 368300"/>
                <a:gd name="connsiteY0" fmla="*/ 91759 h 279400"/>
                <a:gd name="connsiteX1" fmla="*/ 46595 w 368300"/>
                <a:gd name="connsiteY1" fmla="*/ 103160 h 279400"/>
                <a:gd name="connsiteX2" fmla="*/ 65099 w 368300"/>
                <a:gd name="connsiteY2" fmla="*/ 99126 h 279400"/>
                <a:gd name="connsiteX3" fmla="*/ 70274 w 368300"/>
                <a:gd name="connsiteY3" fmla="*/ 85533 h 279400"/>
                <a:gd name="connsiteX4" fmla="*/ 89655 w 368300"/>
                <a:gd name="connsiteY4" fmla="*/ 80973 h 279400"/>
                <a:gd name="connsiteX5" fmla="*/ 103511 w 368300"/>
                <a:gd name="connsiteY5" fmla="*/ 71764 h 279400"/>
                <a:gd name="connsiteX6" fmla="*/ 108422 w 368300"/>
                <a:gd name="connsiteY6" fmla="*/ 47296 h 279400"/>
                <a:gd name="connsiteX7" fmla="*/ 129120 w 368300"/>
                <a:gd name="connsiteY7" fmla="*/ 41333 h 279400"/>
                <a:gd name="connsiteX8" fmla="*/ 132978 w 368300"/>
                <a:gd name="connsiteY8" fmla="*/ 30370 h 279400"/>
                <a:gd name="connsiteX9" fmla="*/ 144642 w 368300"/>
                <a:gd name="connsiteY9" fmla="*/ 38614 h 279400"/>
                <a:gd name="connsiteX10" fmla="*/ 152009 w 368300"/>
                <a:gd name="connsiteY10" fmla="*/ 39579 h 279400"/>
                <a:gd name="connsiteX11" fmla="*/ 165690 w 368300"/>
                <a:gd name="connsiteY11" fmla="*/ 39842 h 279400"/>
                <a:gd name="connsiteX12" fmla="*/ 184282 w 368300"/>
                <a:gd name="connsiteY12" fmla="*/ 46332 h 279400"/>
                <a:gd name="connsiteX13" fmla="*/ 191736 w 368300"/>
                <a:gd name="connsiteY13" fmla="*/ 50015 h 279400"/>
                <a:gd name="connsiteX14" fmla="*/ 209539 w 368300"/>
                <a:gd name="connsiteY14" fmla="*/ 40193 h 279400"/>
                <a:gd name="connsiteX15" fmla="*/ 217870 w 368300"/>
                <a:gd name="connsiteY15" fmla="*/ 46068 h 279400"/>
                <a:gd name="connsiteX16" fmla="*/ 225763 w 368300"/>
                <a:gd name="connsiteY16" fmla="*/ 32037 h 279400"/>
                <a:gd name="connsiteX17" fmla="*/ 240496 w 368300"/>
                <a:gd name="connsiteY17" fmla="*/ 32651 h 279400"/>
                <a:gd name="connsiteX18" fmla="*/ 244268 w 368300"/>
                <a:gd name="connsiteY18" fmla="*/ 28090 h 279400"/>
                <a:gd name="connsiteX19" fmla="*/ 246899 w 368300"/>
                <a:gd name="connsiteY19" fmla="*/ 15549 h 279400"/>
                <a:gd name="connsiteX20" fmla="*/ 257510 w 368300"/>
                <a:gd name="connsiteY20" fmla="*/ 4763 h 279400"/>
                <a:gd name="connsiteX21" fmla="*/ 270752 w 368300"/>
                <a:gd name="connsiteY21" fmla="*/ 11778 h 279400"/>
                <a:gd name="connsiteX22" fmla="*/ 268122 w 368300"/>
                <a:gd name="connsiteY22" fmla="*/ 21337 h 279400"/>
                <a:gd name="connsiteX23" fmla="*/ 275576 w 368300"/>
                <a:gd name="connsiteY23" fmla="*/ 22828 h 279400"/>
                <a:gd name="connsiteX24" fmla="*/ 273208 w 368300"/>
                <a:gd name="connsiteY24" fmla="*/ 48699 h 279400"/>
                <a:gd name="connsiteX25" fmla="*/ 282943 w 368300"/>
                <a:gd name="connsiteY25" fmla="*/ 58785 h 279400"/>
                <a:gd name="connsiteX26" fmla="*/ 291537 w 368300"/>
                <a:gd name="connsiteY26" fmla="*/ 52295 h 279400"/>
                <a:gd name="connsiteX27" fmla="*/ 302499 w 368300"/>
                <a:gd name="connsiteY27" fmla="*/ 49313 h 279400"/>
                <a:gd name="connsiteX28" fmla="*/ 317759 w 368300"/>
                <a:gd name="connsiteY28" fmla="*/ 35545 h 279400"/>
                <a:gd name="connsiteX29" fmla="*/ 334685 w 368300"/>
                <a:gd name="connsiteY29" fmla="*/ 37825 h 279400"/>
                <a:gd name="connsiteX30" fmla="*/ 360117 w 368300"/>
                <a:gd name="connsiteY30" fmla="*/ 37825 h 279400"/>
                <a:gd name="connsiteX31" fmla="*/ 364502 w 368300"/>
                <a:gd name="connsiteY31" fmla="*/ 46682 h 279400"/>
                <a:gd name="connsiteX32" fmla="*/ 350119 w 368300"/>
                <a:gd name="connsiteY32" fmla="*/ 50103 h 279400"/>
                <a:gd name="connsiteX33" fmla="*/ 337666 w 368300"/>
                <a:gd name="connsiteY33" fmla="*/ 55803 h 279400"/>
                <a:gd name="connsiteX34" fmla="*/ 309428 w 368300"/>
                <a:gd name="connsiteY34" fmla="*/ 59311 h 279400"/>
                <a:gd name="connsiteX35" fmla="*/ 283030 w 368300"/>
                <a:gd name="connsiteY35" fmla="*/ 65713 h 279400"/>
                <a:gd name="connsiteX36" fmla="*/ 268648 w 368300"/>
                <a:gd name="connsiteY36" fmla="*/ 78955 h 279400"/>
                <a:gd name="connsiteX37" fmla="*/ 274436 w 368300"/>
                <a:gd name="connsiteY37" fmla="*/ 91759 h 279400"/>
                <a:gd name="connsiteX38" fmla="*/ 277330 w 368300"/>
                <a:gd name="connsiteY38" fmla="*/ 106668 h 279400"/>
                <a:gd name="connsiteX39" fmla="*/ 265052 w 368300"/>
                <a:gd name="connsiteY39" fmla="*/ 119209 h 279400"/>
                <a:gd name="connsiteX40" fmla="*/ 266105 w 368300"/>
                <a:gd name="connsiteY40" fmla="*/ 130610 h 279400"/>
                <a:gd name="connsiteX41" fmla="*/ 259352 w 368300"/>
                <a:gd name="connsiteY41" fmla="*/ 141309 h 279400"/>
                <a:gd name="connsiteX42" fmla="*/ 235936 w 368300"/>
                <a:gd name="connsiteY42" fmla="*/ 140344 h 279400"/>
                <a:gd name="connsiteX43" fmla="*/ 245583 w 368300"/>
                <a:gd name="connsiteY43" fmla="*/ 159813 h 279400"/>
                <a:gd name="connsiteX44" fmla="*/ 229973 w 368300"/>
                <a:gd name="connsiteY44" fmla="*/ 167268 h 279400"/>
                <a:gd name="connsiteX45" fmla="*/ 219537 w 368300"/>
                <a:gd name="connsiteY45" fmla="*/ 184808 h 279400"/>
                <a:gd name="connsiteX46" fmla="*/ 220852 w 368300"/>
                <a:gd name="connsiteY46" fmla="*/ 202172 h 279400"/>
                <a:gd name="connsiteX47" fmla="*/ 211205 w 368300"/>
                <a:gd name="connsiteY47" fmla="*/ 210240 h 279400"/>
                <a:gd name="connsiteX48" fmla="*/ 202172 w 368300"/>
                <a:gd name="connsiteY48" fmla="*/ 207609 h 279400"/>
                <a:gd name="connsiteX49" fmla="*/ 183317 w 368300"/>
                <a:gd name="connsiteY49" fmla="*/ 211380 h 279400"/>
                <a:gd name="connsiteX50" fmla="*/ 180686 w 368300"/>
                <a:gd name="connsiteY50" fmla="*/ 219361 h 279400"/>
                <a:gd name="connsiteX51" fmla="*/ 162357 w 368300"/>
                <a:gd name="connsiteY51" fmla="*/ 219361 h 279400"/>
                <a:gd name="connsiteX52" fmla="*/ 148676 w 368300"/>
                <a:gd name="connsiteY52" fmla="*/ 235497 h 279400"/>
                <a:gd name="connsiteX53" fmla="*/ 147799 w 368300"/>
                <a:gd name="connsiteY53" fmla="*/ 259614 h 279400"/>
                <a:gd name="connsiteX54" fmla="*/ 115789 w 368300"/>
                <a:gd name="connsiteY54" fmla="*/ 271278 h 279400"/>
                <a:gd name="connsiteX55" fmla="*/ 98688 w 368300"/>
                <a:gd name="connsiteY55" fmla="*/ 268823 h 279400"/>
                <a:gd name="connsiteX56" fmla="*/ 93689 w 368300"/>
                <a:gd name="connsiteY56" fmla="*/ 274962 h 279400"/>
                <a:gd name="connsiteX57" fmla="*/ 79043 w 368300"/>
                <a:gd name="connsiteY57" fmla="*/ 271454 h 279400"/>
                <a:gd name="connsiteX58" fmla="*/ 54400 w 368300"/>
                <a:gd name="connsiteY58" fmla="*/ 275663 h 279400"/>
                <a:gd name="connsiteX59" fmla="*/ 13270 w 368300"/>
                <a:gd name="connsiteY59" fmla="*/ 261281 h 279400"/>
                <a:gd name="connsiteX60" fmla="*/ 35545 w 368300"/>
                <a:gd name="connsiteY60" fmla="*/ 235585 h 279400"/>
                <a:gd name="connsiteX61" fmla="*/ 33528 w 368300"/>
                <a:gd name="connsiteY61" fmla="*/ 217168 h 279400"/>
                <a:gd name="connsiteX62" fmla="*/ 14936 w 368300"/>
                <a:gd name="connsiteY62" fmla="*/ 212345 h 279400"/>
                <a:gd name="connsiteX63" fmla="*/ 13006 w 368300"/>
                <a:gd name="connsiteY63" fmla="*/ 194016 h 279400"/>
                <a:gd name="connsiteX64" fmla="*/ 4938 w 368300"/>
                <a:gd name="connsiteY64" fmla="*/ 170864 h 279400"/>
                <a:gd name="connsiteX65" fmla="*/ 15462 w 368300"/>
                <a:gd name="connsiteY65" fmla="*/ 154815 h 279400"/>
                <a:gd name="connsiteX66" fmla="*/ 4763 w 368300"/>
                <a:gd name="connsiteY66" fmla="*/ 150517 h 279400"/>
                <a:gd name="connsiteX67" fmla="*/ 11515 w 368300"/>
                <a:gd name="connsiteY67" fmla="*/ 129031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68300" h="279400">
                  <a:moveTo>
                    <a:pt x="21513" y="91759"/>
                  </a:moveTo>
                  <a:lnTo>
                    <a:pt x="46595" y="103160"/>
                  </a:lnTo>
                  <a:lnTo>
                    <a:pt x="65099" y="99126"/>
                  </a:lnTo>
                  <a:lnTo>
                    <a:pt x="70274" y="85533"/>
                  </a:lnTo>
                  <a:lnTo>
                    <a:pt x="89655" y="80973"/>
                  </a:lnTo>
                  <a:lnTo>
                    <a:pt x="103511" y="71764"/>
                  </a:lnTo>
                  <a:lnTo>
                    <a:pt x="108422" y="47296"/>
                  </a:lnTo>
                  <a:lnTo>
                    <a:pt x="129120" y="41333"/>
                  </a:lnTo>
                  <a:lnTo>
                    <a:pt x="132978" y="30370"/>
                  </a:lnTo>
                  <a:lnTo>
                    <a:pt x="144642" y="38614"/>
                  </a:lnTo>
                  <a:lnTo>
                    <a:pt x="152009" y="39579"/>
                  </a:lnTo>
                  <a:lnTo>
                    <a:pt x="165690" y="39842"/>
                  </a:lnTo>
                  <a:lnTo>
                    <a:pt x="184282" y="46332"/>
                  </a:lnTo>
                  <a:lnTo>
                    <a:pt x="191736" y="50015"/>
                  </a:lnTo>
                  <a:lnTo>
                    <a:pt x="209539" y="40193"/>
                  </a:lnTo>
                  <a:lnTo>
                    <a:pt x="217870" y="46068"/>
                  </a:lnTo>
                  <a:lnTo>
                    <a:pt x="225763" y="32037"/>
                  </a:lnTo>
                  <a:lnTo>
                    <a:pt x="240496" y="32651"/>
                  </a:lnTo>
                  <a:lnTo>
                    <a:pt x="244268" y="28090"/>
                  </a:lnTo>
                  <a:lnTo>
                    <a:pt x="246899" y="15549"/>
                  </a:lnTo>
                  <a:lnTo>
                    <a:pt x="257510" y="4763"/>
                  </a:lnTo>
                  <a:lnTo>
                    <a:pt x="270752" y="11778"/>
                  </a:lnTo>
                  <a:lnTo>
                    <a:pt x="268122" y="21337"/>
                  </a:lnTo>
                  <a:lnTo>
                    <a:pt x="275576" y="22828"/>
                  </a:lnTo>
                  <a:lnTo>
                    <a:pt x="273208" y="48699"/>
                  </a:lnTo>
                  <a:lnTo>
                    <a:pt x="282943" y="58785"/>
                  </a:lnTo>
                  <a:lnTo>
                    <a:pt x="291537" y="52295"/>
                  </a:lnTo>
                  <a:lnTo>
                    <a:pt x="302499" y="49313"/>
                  </a:lnTo>
                  <a:lnTo>
                    <a:pt x="317759" y="35545"/>
                  </a:lnTo>
                  <a:lnTo>
                    <a:pt x="334685" y="37825"/>
                  </a:lnTo>
                  <a:lnTo>
                    <a:pt x="360117" y="37825"/>
                  </a:lnTo>
                  <a:lnTo>
                    <a:pt x="364502" y="46682"/>
                  </a:lnTo>
                  <a:lnTo>
                    <a:pt x="350119" y="50103"/>
                  </a:lnTo>
                  <a:lnTo>
                    <a:pt x="337666" y="55803"/>
                  </a:lnTo>
                  <a:lnTo>
                    <a:pt x="309428" y="59311"/>
                  </a:lnTo>
                  <a:lnTo>
                    <a:pt x="283030" y="65713"/>
                  </a:lnTo>
                  <a:lnTo>
                    <a:pt x="268648" y="78955"/>
                  </a:lnTo>
                  <a:lnTo>
                    <a:pt x="274436" y="91759"/>
                  </a:lnTo>
                  <a:lnTo>
                    <a:pt x="277330" y="106668"/>
                  </a:lnTo>
                  <a:lnTo>
                    <a:pt x="265052" y="119209"/>
                  </a:lnTo>
                  <a:lnTo>
                    <a:pt x="266105" y="130610"/>
                  </a:lnTo>
                  <a:lnTo>
                    <a:pt x="259352" y="141309"/>
                  </a:lnTo>
                  <a:lnTo>
                    <a:pt x="235936" y="140344"/>
                  </a:lnTo>
                  <a:lnTo>
                    <a:pt x="245583" y="159813"/>
                  </a:lnTo>
                  <a:lnTo>
                    <a:pt x="229973" y="167268"/>
                  </a:lnTo>
                  <a:lnTo>
                    <a:pt x="219537" y="184808"/>
                  </a:lnTo>
                  <a:lnTo>
                    <a:pt x="220852" y="202172"/>
                  </a:lnTo>
                  <a:lnTo>
                    <a:pt x="211205" y="210240"/>
                  </a:lnTo>
                  <a:lnTo>
                    <a:pt x="202172" y="207609"/>
                  </a:lnTo>
                  <a:lnTo>
                    <a:pt x="183317" y="211380"/>
                  </a:lnTo>
                  <a:lnTo>
                    <a:pt x="180686" y="219361"/>
                  </a:lnTo>
                  <a:lnTo>
                    <a:pt x="162357" y="219361"/>
                  </a:lnTo>
                  <a:lnTo>
                    <a:pt x="148676" y="235497"/>
                  </a:lnTo>
                  <a:lnTo>
                    <a:pt x="147799" y="259614"/>
                  </a:lnTo>
                  <a:lnTo>
                    <a:pt x="115789" y="271278"/>
                  </a:lnTo>
                  <a:lnTo>
                    <a:pt x="98688" y="268823"/>
                  </a:lnTo>
                  <a:lnTo>
                    <a:pt x="93689" y="274962"/>
                  </a:lnTo>
                  <a:lnTo>
                    <a:pt x="79043" y="271454"/>
                  </a:lnTo>
                  <a:lnTo>
                    <a:pt x="54400" y="275663"/>
                  </a:lnTo>
                  <a:lnTo>
                    <a:pt x="13270" y="261281"/>
                  </a:lnTo>
                  <a:lnTo>
                    <a:pt x="35545" y="235585"/>
                  </a:lnTo>
                  <a:lnTo>
                    <a:pt x="33528" y="217168"/>
                  </a:lnTo>
                  <a:lnTo>
                    <a:pt x="14936" y="212345"/>
                  </a:lnTo>
                  <a:lnTo>
                    <a:pt x="13006" y="194016"/>
                  </a:lnTo>
                  <a:lnTo>
                    <a:pt x="4938" y="170864"/>
                  </a:lnTo>
                  <a:lnTo>
                    <a:pt x="15462" y="154815"/>
                  </a:lnTo>
                  <a:lnTo>
                    <a:pt x="4763" y="150517"/>
                  </a:lnTo>
                  <a:lnTo>
                    <a:pt x="11515" y="1290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" name="Freeform: Shape 1513">
              <a:extLst>
                <a:ext uri="{FF2B5EF4-FFF2-40B4-BE49-F238E27FC236}">
                  <a16:creationId xmlns:a16="http://schemas.microsoft.com/office/drawing/2014/main" id="{C4107D99-F4B0-8B41-9290-A11B85C1AC4D}"/>
                </a:ext>
              </a:extLst>
            </p:cNvPr>
            <p:cNvSpPr/>
            <p:nvPr/>
          </p:nvSpPr>
          <p:spPr>
            <a:xfrm>
              <a:off x="8144463" y="3934950"/>
              <a:ext cx="41397" cy="87968"/>
            </a:xfrm>
            <a:custGeom>
              <a:avLst/>
              <a:gdLst>
                <a:gd name="connsiteX0" fmla="*/ 36334 w 50800"/>
                <a:gd name="connsiteY0" fmla="*/ 32387 h 107950"/>
                <a:gd name="connsiteX1" fmla="*/ 33265 w 50800"/>
                <a:gd name="connsiteY1" fmla="*/ 43525 h 107950"/>
                <a:gd name="connsiteX2" fmla="*/ 36773 w 50800"/>
                <a:gd name="connsiteY2" fmla="*/ 57469 h 107950"/>
                <a:gd name="connsiteX3" fmla="*/ 46945 w 50800"/>
                <a:gd name="connsiteY3" fmla="*/ 65362 h 107950"/>
                <a:gd name="connsiteX4" fmla="*/ 46419 w 50800"/>
                <a:gd name="connsiteY4" fmla="*/ 73869 h 107950"/>
                <a:gd name="connsiteX5" fmla="*/ 38438 w 50800"/>
                <a:gd name="connsiteY5" fmla="*/ 78605 h 107950"/>
                <a:gd name="connsiteX6" fmla="*/ 36948 w 50800"/>
                <a:gd name="connsiteY6" fmla="*/ 89041 h 107950"/>
                <a:gd name="connsiteX7" fmla="*/ 25547 w 50800"/>
                <a:gd name="connsiteY7" fmla="*/ 104476 h 107950"/>
                <a:gd name="connsiteX8" fmla="*/ 21338 w 50800"/>
                <a:gd name="connsiteY8" fmla="*/ 102283 h 107950"/>
                <a:gd name="connsiteX9" fmla="*/ 20899 w 50800"/>
                <a:gd name="connsiteY9" fmla="*/ 95267 h 107950"/>
                <a:gd name="connsiteX10" fmla="*/ 7218 w 50800"/>
                <a:gd name="connsiteY10" fmla="*/ 84480 h 107950"/>
                <a:gd name="connsiteX11" fmla="*/ 5113 w 50800"/>
                <a:gd name="connsiteY11" fmla="*/ 69133 h 107950"/>
                <a:gd name="connsiteX12" fmla="*/ 7218 w 50800"/>
                <a:gd name="connsiteY12" fmla="*/ 46945 h 107950"/>
                <a:gd name="connsiteX13" fmla="*/ 10550 w 50800"/>
                <a:gd name="connsiteY13" fmla="*/ 36772 h 107950"/>
                <a:gd name="connsiteX14" fmla="*/ 6429 w 50800"/>
                <a:gd name="connsiteY14" fmla="*/ 31598 h 107950"/>
                <a:gd name="connsiteX15" fmla="*/ 4763 w 50800"/>
                <a:gd name="connsiteY15" fmla="*/ 21162 h 107950"/>
                <a:gd name="connsiteX16" fmla="*/ 15461 w 50800"/>
                <a:gd name="connsiteY16" fmla="*/ 4763 h 107950"/>
                <a:gd name="connsiteX17" fmla="*/ 16953 w 50800"/>
                <a:gd name="connsiteY17" fmla="*/ 11077 h 107950"/>
                <a:gd name="connsiteX18" fmla="*/ 23618 w 50800"/>
                <a:gd name="connsiteY18" fmla="*/ 8095 h 107950"/>
                <a:gd name="connsiteX19" fmla="*/ 28880 w 50800"/>
                <a:gd name="connsiteY19" fmla="*/ 17040 h 107950"/>
                <a:gd name="connsiteX20" fmla="*/ 34755 w 50800"/>
                <a:gd name="connsiteY20" fmla="*/ 20373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800" h="107950">
                  <a:moveTo>
                    <a:pt x="36334" y="32387"/>
                  </a:moveTo>
                  <a:lnTo>
                    <a:pt x="33265" y="43525"/>
                  </a:lnTo>
                  <a:lnTo>
                    <a:pt x="36773" y="57469"/>
                  </a:lnTo>
                  <a:lnTo>
                    <a:pt x="46945" y="65362"/>
                  </a:lnTo>
                  <a:lnTo>
                    <a:pt x="46419" y="73869"/>
                  </a:lnTo>
                  <a:lnTo>
                    <a:pt x="38438" y="78605"/>
                  </a:lnTo>
                  <a:lnTo>
                    <a:pt x="36948" y="89041"/>
                  </a:lnTo>
                  <a:lnTo>
                    <a:pt x="25547" y="104476"/>
                  </a:lnTo>
                  <a:lnTo>
                    <a:pt x="21338" y="102283"/>
                  </a:lnTo>
                  <a:lnTo>
                    <a:pt x="20899" y="95267"/>
                  </a:lnTo>
                  <a:lnTo>
                    <a:pt x="7218" y="84480"/>
                  </a:lnTo>
                  <a:lnTo>
                    <a:pt x="5113" y="69133"/>
                  </a:lnTo>
                  <a:lnTo>
                    <a:pt x="7218" y="46945"/>
                  </a:lnTo>
                  <a:lnTo>
                    <a:pt x="10550" y="36772"/>
                  </a:lnTo>
                  <a:lnTo>
                    <a:pt x="6429" y="31598"/>
                  </a:lnTo>
                  <a:lnTo>
                    <a:pt x="4763" y="21162"/>
                  </a:lnTo>
                  <a:lnTo>
                    <a:pt x="15461" y="4763"/>
                  </a:lnTo>
                  <a:lnTo>
                    <a:pt x="16953" y="11077"/>
                  </a:lnTo>
                  <a:lnTo>
                    <a:pt x="23618" y="8095"/>
                  </a:lnTo>
                  <a:lnTo>
                    <a:pt x="28880" y="17040"/>
                  </a:lnTo>
                  <a:lnTo>
                    <a:pt x="34755" y="2037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" name="Freeform: Shape 1514">
              <a:extLst>
                <a:ext uri="{FF2B5EF4-FFF2-40B4-BE49-F238E27FC236}">
                  <a16:creationId xmlns:a16="http://schemas.microsoft.com/office/drawing/2014/main" id="{6A576243-31EB-994B-A080-F3A34C3A2A45}"/>
                </a:ext>
              </a:extLst>
            </p:cNvPr>
            <p:cNvSpPr/>
            <p:nvPr/>
          </p:nvSpPr>
          <p:spPr>
            <a:xfrm>
              <a:off x="8630925" y="3973613"/>
              <a:ext cx="62095" cy="72444"/>
            </a:xfrm>
            <a:custGeom>
              <a:avLst/>
              <a:gdLst>
                <a:gd name="connsiteX0" fmla="*/ 4763 w 76200"/>
                <a:gd name="connsiteY0" fmla="*/ 9849 h 88900"/>
                <a:gd name="connsiteX1" fmla="*/ 38965 w 76200"/>
                <a:gd name="connsiteY1" fmla="*/ 4763 h 88900"/>
                <a:gd name="connsiteX2" fmla="*/ 44051 w 76200"/>
                <a:gd name="connsiteY2" fmla="*/ 13357 h 88900"/>
                <a:gd name="connsiteX3" fmla="*/ 53435 w 76200"/>
                <a:gd name="connsiteY3" fmla="*/ 18970 h 88900"/>
                <a:gd name="connsiteX4" fmla="*/ 48436 w 76200"/>
                <a:gd name="connsiteY4" fmla="*/ 27038 h 88900"/>
                <a:gd name="connsiteX5" fmla="*/ 61591 w 76200"/>
                <a:gd name="connsiteY5" fmla="*/ 38088 h 88900"/>
                <a:gd name="connsiteX6" fmla="*/ 54663 w 76200"/>
                <a:gd name="connsiteY6" fmla="*/ 48261 h 88900"/>
                <a:gd name="connsiteX7" fmla="*/ 65099 w 76200"/>
                <a:gd name="connsiteY7" fmla="*/ 56943 h 88900"/>
                <a:gd name="connsiteX8" fmla="*/ 76149 w 76200"/>
                <a:gd name="connsiteY8" fmla="*/ 62117 h 88900"/>
                <a:gd name="connsiteX9" fmla="*/ 76675 w 76200"/>
                <a:gd name="connsiteY9" fmla="*/ 84042 h 88900"/>
                <a:gd name="connsiteX10" fmla="*/ 67730 w 76200"/>
                <a:gd name="connsiteY10" fmla="*/ 84919 h 88900"/>
                <a:gd name="connsiteX11" fmla="*/ 57732 w 76200"/>
                <a:gd name="connsiteY11" fmla="*/ 66678 h 88900"/>
                <a:gd name="connsiteX12" fmla="*/ 57820 w 76200"/>
                <a:gd name="connsiteY12" fmla="*/ 61854 h 88900"/>
                <a:gd name="connsiteX13" fmla="*/ 46945 w 76200"/>
                <a:gd name="connsiteY13" fmla="*/ 61942 h 88900"/>
                <a:gd name="connsiteX14" fmla="*/ 39666 w 76200"/>
                <a:gd name="connsiteY14" fmla="*/ 53347 h 88900"/>
                <a:gd name="connsiteX15" fmla="*/ 34580 w 76200"/>
                <a:gd name="connsiteY15" fmla="*/ 54224 h 88900"/>
                <a:gd name="connsiteX16" fmla="*/ 24845 w 76200"/>
                <a:gd name="connsiteY16" fmla="*/ 44928 h 88900"/>
                <a:gd name="connsiteX17" fmla="*/ 6604 w 76200"/>
                <a:gd name="connsiteY17" fmla="*/ 36948 h 88900"/>
                <a:gd name="connsiteX18" fmla="*/ 8972 w 76200"/>
                <a:gd name="connsiteY18" fmla="*/ 212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88900">
                  <a:moveTo>
                    <a:pt x="4763" y="9849"/>
                  </a:moveTo>
                  <a:lnTo>
                    <a:pt x="38965" y="4763"/>
                  </a:lnTo>
                  <a:lnTo>
                    <a:pt x="44051" y="13357"/>
                  </a:lnTo>
                  <a:lnTo>
                    <a:pt x="53435" y="18970"/>
                  </a:lnTo>
                  <a:lnTo>
                    <a:pt x="48436" y="27038"/>
                  </a:lnTo>
                  <a:lnTo>
                    <a:pt x="61591" y="38088"/>
                  </a:lnTo>
                  <a:lnTo>
                    <a:pt x="54663" y="48261"/>
                  </a:lnTo>
                  <a:lnTo>
                    <a:pt x="65099" y="56943"/>
                  </a:lnTo>
                  <a:lnTo>
                    <a:pt x="76149" y="62117"/>
                  </a:lnTo>
                  <a:lnTo>
                    <a:pt x="76675" y="84042"/>
                  </a:lnTo>
                  <a:lnTo>
                    <a:pt x="67730" y="84919"/>
                  </a:lnTo>
                  <a:lnTo>
                    <a:pt x="57732" y="66678"/>
                  </a:lnTo>
                  <a:lnTo>
                    <a:pt x="57820" y="61854"/>
                  </a:lnTo>
                  <a:lnTo>
                    <a:pt x="46945" y="61942"/>
                  </a:lnTo>
                  <a:lnTo>
                    <a:pt x="39666" y="53347"/>
                  </a:lnTo>
                  <a:lnTo>
                    <a:pt x="34580" y="54224"/>
                  </a:lnTo>
                  <a:lnTo>
                    <a:pt x="24845" y="44928"/>
                  </a:lnTo>
                  <a:lnTo>
                    <a:pt x="6604" y="36948"/>
                  </a:lnTo>
                  <a:lnTo>
                    <a:pt x="8972" y="212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0" name="Freeform: Shape 1515">
              <a:extLst>
                <a:ext uri="{FF2B5EF4-FFF2-40B4-BE49-F238E27FC236}">
                  <a16:creationId xmlns:a16="http://schemas.microsoft.com/office/drawing/2014/main" id="{B61952E6-23F5-F143-A151-F9ED0FB459E3}"/>
                </a:ext>
              </a:extLst>
            </p:cNvPr>
            <p:cNvSpPr/>
            <p:nvPr/>
          </p:nvSpPr>
          <p:spPr>
            <a:xfrm>
              <a:off x="7990885" y="4965833"/>
              <a:ext cx="253554" cy="279427"/>
            </a:xfrm>
            <a:custGeom>
              <a:avLst/>
              <a:gdLst>
                <a:gd name="connsiteX0" fmla="*/ 119999 w 311150"/>
                <a:gd name="connsiteY0" fmla="*/ 40017 h 342900"/>
                <a:gd name="connsiteX1" fmla="*/ 126049 w 311150"/>
                <a:gd name="connsiteY1" fmla="*/ 58346 h 342900"/>
                <a:gd name="connsiteX2" fmla="*/ 133066 w 311150"/>
                <a:gd name="connsiteY2" fmla="*/ 73079 h 342900"/>
                <a:gd name="connsiteX3" fmla="*/ 138678 w 311150"/>
                <a:gd name="connsiteY3" fmla="*/ 81060 h 342900"/>
                <a:gd name="connsiteX4" fmla="*/ 148062 w 311150"/>
                <a:gd name="connsiteY4" fmla="*/ 93952 h 342900"/>
                <a:gd name="connsiteX5" fmla="*/ 164286 w 311150"/>
                <a:gd name="connsiteY5" fmla="*/ 91935 h 342900"/>
                <a:gd name="connsiteX6" fmla="*/ 172442 w 311150"/>
                <a:gd name="connsiteY6" fmla="*/ 88427 h 342900"/>
                <a:gd name="connsiteX7" fmla="*/ 186035 w 311150"/>
                <a:gd name="connsiteY7" fmla="*/ 91935 h 342900"/>
                <a:gd name="connsiteX8" fmla="*/ 189718 w 311150"/>
                <a:gd name="connsiteY8" fmla="*/ 85796 h 342900"/>
                <a:gd name="connsiteX9" fmla="*/ 195857 w 311150"/>
                <a:gd name="connsiteY9" fmla="*/ 71413 h 342900"/>
                <a:gd name="connsiteX10" fmla="*/ 211117 w 311150"/>
                <a:gd name="connsiteY10" fmla="*/ 70449 h 342900"/>
                <a:gd name="connsiteX11" fmla="*/ 212433 w 311150"/>
                <a:gd name="connsiteY11" fmla="*/ 66151 h 342900"/>
                <a:gd name="connsiteX12" fmla="*/ 224973 w 311150"/>
                <a:gd name="connsiteY12" fmla="*/ 66064 h 342900"/>
                <a:gd name="connsiteX13" fmla="*/ 222869 w 311150"/>
                <a:gd name="connsiteY13" fmla="*/ 74921 h 342900"/>
                <a:gd name="connsiteX14" fmla="*/ 252686 w 311150"/>
                <a:gd name="connsiteY14" fmla="*/ 74746 h 342900"/>
                <a:gd name="connsiteX15" fmla="*/ 253125 w 311150"/>
                <a:gd name="connsiteY15" fmla="*/ 90269 h 342900"/>
                <a:gd name="connsiteX16" fmla="*/ 258124 w 311150"/>
                <a:gd name="connsiteY16" fmla="*/ 99828 h 342900"/>
                <a:gd name="connsiteX17" fmla="*/ 254528 w 311150"/>
                <a:gd name="connsiteY17" fmla="*/ 114736 h 342900"/>
                <a:gd name="connsiteX18" fmla="*/ 256370 w 311150"/>
                <a:gd name="connsiteY18" fmla="*/ 129996 h 342900"/>
                <a:gd name="connsiteX19" fmla="*/ 264613 w 311150"/>
                <a:gd name="connsiteY19" fmla="*/ 139204 h 342900"/>
                <a:gd name="connsiteX20" fmla="*/ 263298 w 311150"/>
                <a:gd name="connsiteY20" fmla="*/ 168759 h 342900"/>
                <a:gd name="connsiteX21" fmla="*/ 269349 w 311150"/>
                <a:gd name="connsiteY21" fmla="*/ 166479 h 342900"/>
                <a:gd name="connsiteX22" fmla="*/ 280048 w 311150"/>
                <a:gd name="connsiteY22" fmla="*/ 167092 h 342900"/>
                <a:gd name="connsiteX23" fmla="*/ 295308 w 311150"/>
                <a:gd name="connsiteY23" fmla="*/ 163409 h 342900"/>
                <a:gd name="connsiteX24" fmla="*/ 306533 w 311150"/>
                <a:gd name="connsiteY24" fmla="*/ 164900 h 342900"/>
                <a:gd name="connsiteX25" fmla="*/ 309164 w 311150"/>
                <a:gd name="connsiteY25" fmla="*/ 172617 h 342900"/>
                <a:gd name="connsiteX26" fmla="*/ 306358 w 311150"/>
                <a:gd name="connsiteY26" fmla="*/ 184720 h 342900"/>
                <a:gd name="connsiteX27" fmla="*/ 310655 w 311150"/>
                <a:gd name="connsiteY27" fmla="*/ 196471 h 342900"/>
                <a:gd name="connsiteX28" fmla="*/ 306971 w 311150"/>
                <a:gd name="connsiteY28" fmla="*/ 205855 h 342900"/>
                <a:gd name="connsiteX29" fmla="*/ 309077 w 311150"/>
                <a:gd name="connsiteY29" fmla="*/ 214537 h 342900"/>
                <a:gd name="connsiteX30" fmla="*/ 257860 w 311150"/>
                <a:gd name="connsiteY30" fmla="*/ 214187 h 342900"/>
                <a:gd name="connsiteX31" fmla="*/ 256720 w 311150"/>
                <a:gd name="connsiteY31" fmla="*/ 294518 h 342900"/>
                <a:gd name="connsiteX32" fmla="*/ 273295 w 311150"/>
                <a:gd name="connsiteY32" fmla="*/ 315391 h 342900"/>
                <a:gd name="connsiteX33" fmla="*/ 289344 w 311150"/>
                <a:gd name="connsiteY33" fmla="*/ 331352 h 342900"/>
                <a:gd name="connsiteX34" fmla="*/ 244179 w 311150"/>
                <a:gd name="connsiteY34" fmla="*/ 341788 h 342900"/>
                <a:gd name="connsiteX35" fmla="*/ 184632 w 311150"/>
                <a:gd name="connsiteY35" fmla="*/ 338193 h 342900"/>
                <a:gd name="connsiteX36" fmla="*/ 167619 w 311150"/>
                <a:gd name="connsiteY36" fmla="*/ 325915 h 342900"/>
                <a:gd name="connsiteX37" fmla="*/ 67906 w 311150"/>
                <a:gd name="connsiteY37" fmla="*/ 327055 h 342900"/>
                <a:gd name="connsiteX38" fmla="*/ 64222 w 311150"/>
                <a:gd name="connsiteY38" fmla="*/ 328896 h 342900"/>
                <a:gd name="connsiteX39" fmla="*/ 49576 w 311150"/>
                <a:gd name="connsiteY39" fmla="*/ 317320 h 342900"/>
                <a:gd name="connsiteX40" fmla="*/ 33615 w 311150"/>
                <a:gd name="connsiteY40" fmla="*/ 316531 h 342900"/>
                <a:gd name="connsiteX41" fmla="*/ 18882 w 311150"/>
                <a:gd name="connsiteY41" fmla="*/ 320916 h 342900"/>
                <a:gd name="connsiteX42" fmla="*/ 7042 w 311150"/>
                <a:gd name="connsiteY42" fmla="*/ 325827 h 342900"/>
                <a:gd name="connsiteX43" fmla="*/ 4763 w 311150"/>
                <a:gd name="connsiteY43" fmla="*/ 309778 h 342900"/>
                <a:gd name="connsiteX44" fmla="*/ 8183 w 311150"/>
                <a:gd name="connsiteY44" fmla="*/ 287415 h 342900"/>
                <a:gd name="connsiteX45" fmla="*/ 16689 w 311150"/>
                <a:gd name="connsiteY45" fmla="*/ 264175 h 342900"/>
                <a:gd name="connsiteX46" fmla="*/ 18005 w 311150"/>
                <a:gd name="connsiteY46" fmla="*/ 253300 h 342900"/>
                <a:gd name="connsiteX47" fmla="*/ 25985 w 311150"/>
                <a:gd name="connsiteY47" fmla="*/ 230586 h 342900"/>
                <a:gd name="connsiteX48" fmla="*/ 31861 w 311150"/>
                <a:gd name="connsiteY48" fmla="*/ 220325 h 342900"/>
                <a:gd name="connsiteX49" fmla="*/ 45981 w 311150"/>
                <a:gd name="connsiteY49" fmla="*/ 203926 h 342900"/>
                <a:gd name="connsiteX50" fmla="*/ 53873 w 311150"/>
                <a:gd name="connsiteY50" fmla="*/ 192788 h 342900"/>
                <a:gd name="connsiteX51" fmla="*/ 56417 w 311150"/>
                <a:gd name="connsiteY51" fmla="*/ 174284 h 342900"/>
                <a:gd name="connsiteX52" fmla="*/ 55101 w 311150"/>
                <a:gd name="connsiteY52" fmla="*/ 160164 h 342900"/>
                <a:gd name="connsiteX53" fmla="*/ 47734 w 311150"/>
                <a:gd name="connsiteY53" fmla="*/ 151307 h 342900"/>
                <a:gd name="connsiteX54" fmla="*/ 41157 w 311150"/>
                <a:gd name="connsiteY54" fmla="*/ 136223 h 342900"/>
                <a:gd name="connsiteX55" fmla="*/ 35106 w 311150"/>
                <a:gd name="connsiteY55" fmla="*/ 121401 h 342900"/>
                <a:gd name="connsiteX56" fmla="*/ 36422 w 311150"/>
                <a:gd name="connsiteY56" fmla="*/ 116227 h 342900"/>
                <a:gd name="connsiteX57" fmla="*/ 43964 w 311150"/>
                <a:gd name="connsiteY57" fmla="*/ 106405 h 342900"/>
                <a:gd name="connsiteX58" fmla="*/ 36509 w 311150"/>
                <a:gd name="connsiteY58" fmla="*/ 82551 h 342900"/>
                <a:gd name="connsiteX59" fmla="*/ 31510 w 311150"/>
                <a:gd name="connsiteY59" fmla="*/ 66064 h 342900"/>
                <a:gd name="connsiteX60" fmla="*/ 19233 w 311150"/>
                <a:gd name="connsiteY60" fmla="*/ 50541 h 342900"/>
                <a:gd name="connsiteX61" fmla="*/ 21600 w 311150"/>
                <a:gd name="connsiteY61" fmla="*/ 45805 h 342900"/>
                <a:gd name="connsiteX62" fmla="*/ 31774 w 311150"/>
                <a:gd name="connsiteY62" fmla="*/ 42473 h 342900"/>
                <a:gd name="connsiteX63" fmla="*/ 38877 w 311150"/>
                <a:gd name="connsiteY63" fmla="*/ 42911 h 342900"/>
                <a:gd name="connsiteX64" fmla="*/ 47472 w 311150"/>
                <a:gd name="connsiteY64" fmla="*/ 39929 h 342900"/>
                <a:gd name="connsiteX65" fmla="*/ 119999 w 311150"/>
                <a:gd name="connsiteY65" fmla="*/ 40017 h 342900"/>
                <a:gd name="connsiteX66" fmla="*/ 24319 w 311150"/>
                <a:gd name="connsiteY66" fmla="*/ 35281 h 342900"/>
                <a:gd name="connsiteX67" fmla="*/ 18093 w 311150"/>
                <a:gd name="connsiteY67" fmla="*/ 37913 h 342900"/>
                <a:gd name="connsiteX68" fmla="*/ 11515 w 311150"/>
                <a:gd name="connsiteY68" fmla="*/ 19496 h 342900"/>
                <a:gd name="connsiteX69" fmla="*/ 21425 w 311150"/>
                <a:gd name="connsiteY69" fmla="*/ 8884 h 342900"/>
                <a:gd name="connsiteX70" fmla="*/ 28880 w 311150"/>
                <a:gd name="connsiteY70" fmla="*/ 4763 h 342900"/>
                <a:gd name="connsiteX71" fmla="*/ 38088 w 311150"/>
                <a:gd name="connsiteY71" fmla="*/ 13181 h 342900"/>
                <a:gd name="connsiteX72" fmla="*/ 29143 w 311150"/>
                <a:gd name="connsiteY72" fmla="*/ 18356 h 342900"/>
                <a:gd name="connsiteX73" fmla="*/ 25108 w 311150"/>
                <a:gd name="connsiteY73" fmla="*/ 24670 h 342900"/>
                <a:gd name="connsiteX74" fmla="*/ 24319 w 311150"/>
                <a:gd name="connsiteY74" fmla="*/ 3528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11150" h="342900">
                  <a:moveTo>
                    <a:pt x="119999" y="40017"/>
                  </a:moveTo>
                  <a:lnTo>
                    <a:pt x="126049" y="58346"/>
                  </a:lnTo>
                  <a:lnTo>
                    <a:pt x="133066" y="73079"/>
                  </a:lnTo>
                  <a:lnTo>
                    <a:pt x="138678" y="81060"/>
                  </a:lnTo>
                  <a:lnTo>
                    <a:pt x="148062" y="93952"/>
                  </a:lnTo>
                  <a:lnTo>
                    <a:pt x="164286" y="91935"/>
                  </a:lnTo>
                  <a:lnTo>
                    <a:pt x="172442" y="88427"/>
                  </a:lnTo>
                  <a:lnTo>
                    <a:pt x="186035" y="91935"/>
                  </a:lnTo>
                  <a:lnTo>
                    <a:pt x="189718" y="85796"/>
                  </a:lnTo>
                  <a:lnTo>
                    <a:pt x="195857" y="71413"/>
                  </a:lnTo>
                  <a:lnTo>
                    <a:pt x="211117" y="70449"/>
                  </a:lnTo>
                  <a:lnTo>
                    <a:pt x="212433" y="66151"/>
                  </a:lnTo>
                  <a:lnTo>
                    <a:pt x="224973" y="66064"/>
                  </a:lnTo>
                  <a:lnTo>
                    <a:pt x="222869" y="74921"/>
                  </a:lnTo>
                  <a:lnTo>
                    <a:pt x="252686" y="74746"/>
                  </a:lnTo>
                  <a:lnTo>
                    <a:pt x="253125" y="90269"/>
                  </a:lnTo>
                  <a:lnTo>
                    <a:pt x="258124" y="99828"/>
                  </a:lnTo>
                  <a:lnTo>
                    <a:pt x="254528" y="114736"/>
                  </a:lnTo>
                  <a:lnTo>
                    <a:pt x="256370" y="129996"/>
                  </a:lnTo>
                  <a:lnTo>
                    <a:pt x="264613" y="139204"/>
                  </a:lnTo>
                  <a:lnTo>
                    <a:pt x="263298" y="168759"/>
                  </a:lnTo>
                  <a:lnTo>
                    <a:pt x="269349" y="166479"/>
                  </a:lnTo>
                  <a:lnTo>
                    <a:pt x="280048" y="167092"/>
                  </a:lnTo>
                  <a:lnTo>
                    <a:pt x="295308" y="163409"/>
                  </a:lnTo>
                  <a:lnTo>
                    <a:pt x="306533" y="164900"/>
                  </a:lnTo>
                  <a:lnTo>
                    <a:pt x="309164" y="172617"/>
                  </a:lnTo>
                  <a:lnTo>
                    <a:pt x="306358" y="184720"/>
                  </a:lnTo>
                  <a:lnTo>
                    <a:pt x="310655" y="196471"/>
                  </a:lnTo>
                  <a:lnTo>
                    <a:pt x="306971" y="205855"/>
                  </a:lnTo>
                  <a:lnTo>
                    <a:pt x="309077" y="214537"/>
                  </a:lnTo>
                  <a:lnTo>
                    <a:pt x="257860" y="214187"/>
                  </a:lnTo>
                  <a:lnTo>
                    <a:pt x="256720" y="294518"/>
                  </a:lnTo>
                  <a:lnTo>
                    <a:pt x="273295" y="315391"/>
                  </a:lnTo>
                  <a:lnTo>
                    <a:pt x="289344" y="331352"/>
                  </a:lnTo>
                  <a:lnTo>
                    <a:pt x="244179" y="341788"/>
                  </a:lnTo>
                  <a:lnTo>
                    <a:pt x="184632" y="338193"/>
                  </a:lnTo>
                  <a:lnTo>
                    <a:pt x="167619" y="325915"/>
                  </a:lnTo>
                  <a:lnTo>
                    <a:pt x="67906" y="327055"/>
                  </a:lnTo>
                  <a:lnTo>
                    <a:pt x="64222" y="328896"/>
                  </a:lnTo>
                  <a:lnTo>
                    <a:pt x="49576" y="317320"/>
                  </a:lnTo>
                  <a:lnTo>
                    <a:pt x="33615" y="316531"/>
                  </a:lnTo>
                  <a:lnTo>
                    <a:pt x="18882" y="320916"/>
                  </a:lnTo>
                  <a:lnTo>
                    <a:pt x="7042" y="325827"/>
                  </a:lnTo>
                  <a:lnTo>
                    <a:pt x="4763" y="309778"/>
                  </a:lnTo>
                  <a:lnTo>
                    <a:pt x="8183" y="287415"/>
                  </a:lnTo>
                  <a:lnTo>
                    <a:pt x="16689" y="264175"/>
                  </a:lnTo>
                  <a:lnTo>
                    <a:pt x="18005" y="253300"/>
                  </a:lnTo>
                  <a:lnTo>
                    <a:pt x="25985" y="230586"/>
                  </a:lnTo>
                  <a:lnTo>
                    <a:pt x="31861" y="220325"/>
                  </a:lnTo>
                  <a:lnTo>
                    <a:pt x="45981" y="203926"/>
                  </a:lnTo>
                  <a:lnTo>
                    <a:pt x="53873" y="192788"/>
                  </a:lnTo>
                  <a:lnTo>
                    <a:pt x="56417" y="174284"/>
                  </a:lnTo>
                  <a:lnTo>
                    <a:pt x="55101" y="160164"/>
                  </a:lnTo>
                  <a:lnTo>
                    <a:pt x="47734" y="151307"/>
                  </a:lnTo>
                  <a:lnTo>
                    <a:pt x="41157" y="136223"/>
                  </a:lnTo>
                  <a:lnTo>
                    <a:pt x="35106" y="121401"/>
                  </a:lnTo>
                  <a:lnTo>
                    <a:pt x="36422" y="116227"/>
                  </a:lnTo>
                  <a:lnTo>
                    <a:pt x="43964" y="106405"/>
                  </a:lnTo>
                  <a:lnTo>
                    <a:pt x="36509" y="82551"/>
                  </a:lnTo>
                  <a:lnTo>
                    <a:pt x="31510" y="66064"/>
                  </a:lnTo>
                  <a:lnTo>
                    <a:pt x="19233" y="50541"/>
                  </a:lnTo>
                  <a:lnTo>
                    <a:pt x="21600" y="45805"/>
                  </a:lnTo>
                  <a:lnTo>
                    <a:pt x="31774" y="42473"/>
                  </a:lnTo>
                  <a:lnTo>
                    <a:pt x="38877" y="42911"/>
                  </a:lnTo>
                  <a:lnTo>
                    <a:pt x="47472" y="39929"/>
                  </a:lnTo>
                  <a:lnTo>
                    <a:pt x="119999" y="40017"/>
                  </a:lnTo>
                  <a:close/>
                  <a:moveTo>
                    <a:pt x="24319" y="35281"/>
                  </a:moveTo>
                  <a:lnTo>
                    <a:pt x="18093" y="37913"/>
                  </a:lnTo>
                  <a:lnTo>
                    <a:pt x="11515" y="19496"/>
                  </a:lnTo>
                  <a:lnTo>
                    <a:pt x="21425" y="8884"/>
                  </a:lnTo>
                  <a:lnTo>
                    <a:pt x="28880" y="4763"/>
                  </a:lnTo>
                  <a:lnTo>
                    <a:pt x="38088" y="13181"/>
                  </a:lnTo>
                  <a:lnTo>
                    <a:pt x="29143" y="18356"/>
                  </a:lnTo>
                  <a:lnTo>
                    <a:pt x="25108" y="24670"/>
                  </a:lnTo>
                  <a:lnTo>
                    <a:pt x="24319" y="3528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1" name="Freeform: Shape 1516">
              <a:extLst>
                <a:ext uri="{FF2B5EF4-FFF2-40B4-BE49-F238E27FC236}">
                  <a16:creationId xmlns:a16="http://schemas.microsoft.com/office/drawing/2014/main" id="{15B8DCA1-E5AB-A943-B589-D1E06D38E67F}"/>
                </a:ext>
              </a:extLst>
            </p:cNvPr>
            <p:cNvSpPr/>
            <p:nvPr/>
          </p:nvSpPr>
          <p:spPr>
            <a:xfrm>
              <a:off x="6286873" y="5323086"/>
              <a:ext cx="403617" cy="884852"/>
            </a:xfrm>
            <a:custGeom>
              <a:avLst/>
              <a:gdLst>
                <a:gd name="connsiteX0" fmla="*/ 199015 w 495300"/>
                <a:gd name="connsiteY0" fmla="*/ 1084858 h 1085850"/>
                <a:gd name="connsiteX1" fmla="*/ 175687 w 495300"/>
                <a:gd name="connsiteY1" fmla="*/ 1087050 h 1085850"/>
                <a:gd name="connsiteX2" fmla="*/ 163146 w 495300"/>
                <a:gd name="connsiteY2" fmla="*/ 1071879 h 1085850"/>
                <a:gd name="connsiteX3" fmla="*/ 148325 w 495300"/>
                <a:gd name="connsiteY3" fmla="*/ 1070738 h 1085850"/>
                <a:gd name="connsiteX4" fmla="*/ 122015 w 495300"/>
                <a:gd name="connsiteY4" fmla="*/ 1070738 h 1085850"/>
                <a:gd name="connsiteX5" fmla="*/ 122015 w 495300"/>
                <a:gd name="connsiteY5" fmla="*/ 978041 h 1085850"/>
                <a:gd name="connsiteX6" fmla="*/ 131487 w 495300"/>
                <a:gd name="connsiteY6" fmla="*/ 996896 h 1085850"/>
                <a:gd name="connsiteX7" fmla="*/ 143765 w 495300"/>
                <a:gd name="connsiteY7" fmla="*/ 1027854 h 1085850"/>
                <a:gd name="connsiteX8" fmla="*/ 175775 w 495300"/>
                <a:gd name="connsiteY8" fmla="*/ 1053024 h 1085850"/>
                <a:gd name="connsiteX9" fmla="*/ 210240 w 495300"/>
                <a:gd name="connsiteY9" fmla="*/ 1063635 h 1085850"/>
                <a:gd name="connsiteX10" fmla="*/ 199015 w 495300"/>
                <a:gd name="connsiteY10" fmla="*/ 1084858 h 1085850"/>
                <a:gd name="connsiteX11" fmla="*/ 212170 w 495300"/>
                <a:gd name="connsiteY11" fmla="*/ 11077 h 1085850"/>
                <a:gd name="connsiteX12" fmla="*/ 226640 w 495300"/>
                <a:gd name="connsiteY12" fmla="*/ 30195 h 1085850"/>
                <a:gd name="connsiteX13" fmla="*/ 236199 w 495300"/>
                <a:gd name="connsiteY13" fmla="*/ 8884 h 1085850"/>
                <a:gd name="connsiteX14" fmla="*/ 264263 w 495300"/>
                <a:gd name="connsiteY14" fmla="*/ 9937 h 1085850"/>
                <a:gd name="connsiteX15" fmla="*/ 268209 w 495300"/>
                <a:gd name="connsiteY15" fmla="*/ 15549 h 1085850"/>
                <a:gd name="connsiteX16" fmla="*/ 313374 w 495300"/>
                <a:gd name="connsiteY16" fmla="*/ 58872 h 1085850"/>
                <a:gd name="connsiteX17" fmla="*/ 333457 w 495300"/>
                <a:gd name="connsiteY17" fmla="*/ 62907 h 1085850"/>
                <a:gd name="connsiteX18" fmla="*/ 363537 w 495300"/>
                <a:gd name="connsiteY18" fmla="*/ 82727 h 1085850"/>
                <a:gd name="connsiteX19" fmla="*/ 388882 w 495300"/>
                <a:gd name="connsiteY19" fmla="*/ 93251 h 1085850"/>
                <a:gd name="connsiteX20" fmla="*/ 392390 w 495300"/>
                <a:gd name="connsiteY20" fmla="*/ 105177 h 1085850"/>
                <a:gd name="connsiteX21" fmla="*/ 368185 w 495300"/>
                <a:gd name="connsiteY21" fmla="*/ 146659 h 1085850"/>
                <a:gd name="connsiteX22" fmla="*/ 393004 w 495300"/>
                <a:gd name="connsiteY22" fmla="*/ 154113 h 1085850"/>
                <a:gd name="connsiteX23" fmla="*/ 420629 w 495300"/>
                <a:gd name="connsiteY23" fmla="*/ 158323 h 1085850"/>
                <a:gd name="connsiteX24" fmla="*/ 440098 w 495300"/>
                <a:gd name="connsiteY24" fmla="*/ 153938 h 1085850"/>
                <a:gd name="connsiteX25" fmla="*/ 462374 w 495300"/>
                <a:gd name="connsiteY25" fmla="*/ 132890 h 1085850"/>
                <a:gd name="connsiteX26" fmla="*/ 466408 w 495300"/>
                <a:gd name="connsiteY26" fmla="*/ 108861 h 1085850"/>
                <a:gd name="connsiteX27" fmla="*/ 478598 w 495300"/>
                <a:gd name="connsiteY27" fmla="*/ 103687 h 1085850"/>
                <a:gd name="connsiteX28" fmla="*/ 490963 w 495300"/>
                <a:gd name="connsiteY28" fmla="*/ 119385 h 1085850"/>
                <a:gd name="connsiteX29" fmla="*/ 490437 w 495300"/>
                <a:gd name="connsiteY29" fmla="*/ 141221 h 1085850"/>
                <a:gd name="connsiteX30" fmla="*/ 469740 w 495300"/>
                <a:gd name="connsiteY30" fmla="*/ 156393 h 1085850"/>
                <a:gd name="connsiteX31" fmla="*/ 453253 w 495300"/>
                <a:gd name="connsiteY31" fmla="*/ 167619 h 1085850"/>
                <a:gd name="connsiteX32" fmla="*/ 425540 w 495300"/>
                <a:gd name="connsiteY32" fmla="*/ 194630 h 1085850"/>
                <a:gd name="connsiteX33" fmla="*/ 392741 w 495300"/>
                <a:gd name="connsiteY33" fmla="*/ 232954 h 1085850"/>
                <a:gd name="connsiteX34" fmla="*/ 386602 w 495300"/>
                <a:gd name="connsiteY34" fmla="*/ 255668 h 1085850"/>
                <a:gd name="connsiteX35" fmla="*/ 380024 w 495300"/>
                <a:gd name="connsiteY35" fmla="*/ 285222 h 1085850"/>
                <a:gd name="connsiteX36" fmla="*/ 380288 w 495300"/>
                <a:gd name="connsiteY36" fmla="*/ 314163 h 1085850"/>
                <a:gd name="connsiteX37" fmla="*/ 374938 w 495300"/>
                <a:gd name="connsiteY37" fmla="*/ 320653 h 1085850"/>
                <a:gd name="connsiteX38" fmla="*/ 373009 w 495300"/>
                <a:gd name="connsiteY38" fmla="*/ 339683 h 1085850"/>
                <a:gd name="connsiteX39" fmla="*/ 371342 w 495300"/>
                <a:gd name="connsiteY39" fmla="*/ 355118 h 1085850"/>
                <a:gd name="connsiteX40" fmla="*/ 402563 w 495300"/>
                <a:gd name="connsiteY40" fmla="*/ 380638 h 1085850"/>
                <a:gd name="connsiteX41" fmla="*/ 399230 w 495300"/>
                <a:gd name="connsiteY41" fmla="*/ 401423 h 1085850"/>
                <a:gd name="connsiteX42" fmla="*/ 414578 w 495300"/>
                <a:gd name="connsiteY42" fmla="*/ 414665 h 1085850"/>
                <a:gd name="connsiteX43" fmla="*/ 413350 w 495300"/>
                <a:gd name="connsiteY43" fmla="*/ 429574 h 1085850"/>
                <a:gd name="connsiteX44" fmla="*/ 389759 w 495300"/>
                <a:gd name="connsiteY44" fmla="*/ 469214 h 1085850"/>
                <a:gd name="connsiteX45" fmla="*/ 353277 w 495300"/>
                <a:gd name="connsiteY45" fmla="*/ 485964 h 1085850"/>
                <a:gd name="connsiteX46" fmla="*/ 303990 w 495300"/>
                <a:gd name="connsiteY46" fmla="*/ 492542 h 1085850"/>
                <a:gd name="connsiteX47" fmla="*/ 276979 w 495300"/>
                <a:gd name="connsiteY47" fmla="*/ 489385 h 1085850"/>
                <a:gd name="connsiteX48" fmla="*/ 282153 w 495300"/>
                <a:gd name="connsiteY48" fmla="*/ 508240 h 1085850"/>
                <a:gd name="connsiteX49" fmla="*/ 277154 w 495300"/>
                <a:gd name="connsiteY49" fmla="*/ 532094 h 1085850"/>
                <a:gd name="connsiteX50" fmla="*/ 281714 w 495300"/>
                <a:gd name="connsiteY50" fmla="*/ 548318 h 1085850"/>
                <a:gd name="connsiteX51" fmla="*/ 266981 w 495300"/>
                <a:gd name="connsiteY51" fmla="*/ 559719 h 1085850"/>
                <a:gd name="connsiteX52" fmla="*/ 241812 w 495300"/>
                <a:gd name="connsiteY52" fmla="*/ 564191 h 1085850"/>
                <a:gd name="connsiteX53" fmla="*/ 218133 w 495300"/>
                <a:gd name="connsiteY53" fmla="*/ 552352 h 1085850"/>
                <a:gd name="connsiteX54" fmla="*/ 208662 w 495300"/>
                <a:gd name="connsiteY54" fmla="*/ 560859 h 1085850"/>
                <a:gd name="connsiteX55" fmla="*/ 212082 w 495300"/>
                <a:gd name="connsiteY55" fmla="*/ 593395 h 1085850"/>
                <a:gd name="connsiteX56" fmla="*/ 228657 w 495300"/>
                <a:gd name="connsiteY56" fmla="*/ 603393 h 1085850"/>
                <a:gd name="connsiteX57" fmla="*/ 242162 w 495300"/>
                <a:gd name="connsiteY57" fmla="*/ 592957 h 1085850"/>
                <a:gd name="connsiteX58" fmla="*/ 249529 w 495300"/>
                <a:gd name="connsiteY58" fmla="*/ 610146 h 1085850"/>
                <a:gd name="connsiteX59" fmla="*/ 226903 w 495300"/>
                <a:gd name="connsiteY59" fmla="*/ 620494 h 1085850"/>
                <a:gd name="connsiteX60" fmla="*/ 207171 w 495300"/>
                <a:gd name="connsiteY60" fmla="*/ 641367 h 1085850"/>
                <a:gd name="connsiteX61" fmla="*/ 203575 w 495300"/>
                <a:gd name="connsiteY61" fmla="*/ 675657 h 1085850"/>
                <a:gd name="connsiteX62" fmla="*/ 197787 w 495300"/>
                <a:gd name="connsiteY62" fmla="*/ 694161 h 1085850"/>
                <a:gd name="connsiteX63" fmla="*/ 174547 w 495300"/>
                <a:gd name="connsiteY63" fmla="*/ 694249 h 1085850"/>
                <a:gd name="connsiteX64" fmla="*/ 155253 w 495300"/>
                <a:gd name="connsiteY64" fmla="*/ 712139 h 1085850"/>
                <a:gd name="connsiteX65" fmla="*/ 148237 w 495300"/>
                <a:gd name="connsiteY65" fmla="*/ 738536 h 1085850"/>
                <a:gd name="connsiteX66" fmla="*/ 172442 w 495300"/>
                <a:gd name="connsiteY66" fmla="*/ 764671 h 1085850"/>
                <a:gd name="connsiteX67" fmla="*/ 195945 w 495300"/>
                <a:gd name="connsiteY67" fmla="*/ 771949 h 1085850"/>
                <a:gd name="connsiteX68" fmla="*/ 187526 w 495300"/>
                <a:gd name="connsiteY68" fmla="*/ 804661 h 1085850"/>
                <a:gd name="connsiteX69" fmla="*/ 158498 w 495300"/>
                <a:gd name="connsiteY69" fmla="*/ 825534 h 1085850"/>
                <a:gd name="connsiteX70" fmla="*/ 142537 w 495300"/>
                <a:gd name="connsiteY70" fmla="*/ 869646 h 1085850"/>
                <a:gd name="connsiteX71" fmla="*/ 120086 w 495300"/>
                <a:gd name="connsiteY71" fmla="*/ 884730 h 1085850"/>
                <a:gd name="connsiteX72" fmla="*/ 110001 w 495300"/>
                <a:gd name="connsiteY72" fmla="*/ 902796 h 1085850"/>
                <a:gd name="connsiteX73" fmla="*/ 117981 w 495300"/>
                <a:gd name="connsiteY73" fmla="*/ 943488 h 1085850"/>
                <a:gd name="connsiteX74" fmla="*/ 134381 w 495300"/>
                <a:gd name="connsiteY74" fmla="*/ 966552 h 1085850"/>
                <a:gd name="connsiteX75" fmla="*/ 124032 w 495300"/>
                <a:gd name="connsiteY75" fmla="*/ 964536 h 1085850"/>
                <a:gd name="connsiteX76" fmla="*/ 101231 w 495300"/>
                <a:gd name="connsiteY76" fmla="*/ 958309 h 1085850"/>
                <a:gd name="connsiteX77" fmla="*/ 41771 w 495300"/>
                <a:gd name="connsiteY77" fmla="*/ 952959 h 1085850"/>
                <a:gd name="connsiteX78" fmla="*/ 31598 w 495300"/>
                <a:gd name="connsiteY78" fmla="*/ 929895 h 1085850"/>
                <a:gd name="connsiteX79" fmla="*/ 32037 w 495300"/>
                <a:gd name="connsiteY79" fmla="*/ 900691 h 1085850"/>
                <a:gd name="connsiteX80" fmla="*/ 15637 w 495300"/>
                <a:gd name="connsiteY80" fmla="*/ 903147 h 1085850"/>
                <a:gd name="connsiteX81" fmla="*/ 6955 w 495300"/>
                <a:gd name="connsiteY81" fmla="*/ 889115 h 1085850"/>
                <a:gd name="connsiteX82" fmla="*/ 4763 w 495300"/>
                <a:gd name="connsiteY82" fmla="*/ 848773 h 1085850"/>
                <a:gd name="connsiteX83" fmla="*/ 23618 w 495300"/>
                <a:gd name="connsiteY83" fmla="*/ 832286 h 1085850"/>
                <a:gd name="connsiteX84" fmla="*/ 31423 w 495300"/>
                <a:gd name="connsiteY84" fmla="*/ 808783 h 1085850"/>
                <a:gd name="connsiteX85" fmla="*/ 28529 w 495300"/>
                <a:gd name="connsiteY85" fmla="*/ 790279 h 1085850"/>
                <a:gd name="connsiteX86" fmla="*/ 41596 w 495300"/>
                <a:gd name="connsiteY86" fmla="*/ 759409 h 1085850"/>
                <a:gd name="connsiteX87" fmla="*/ 50541 w 495300"/>
                <a:gd name="connsiteY87" fmla="*/ 712490 h 1085850"/>
                <a:gd name="connsiteX88" fmla="*/ 47910 w 495300"/>
                <a:gd name="connsiteY88" fmla="*/ 692056 h 1085850"/>
                <a:gd name="connsiteX89" fmla="*/ 58609 w 495300"/>
                <a:gd name="connsiteY89" fmla="*/ 685479 h 1085850"/>
                <a:gd name="connsiteX90" fmla="*/ 55978 w 495300"/>
                <a:gd name="connsiteY90" fmla="*/ 672499 h 1085850"/>
                <a:gd name="connsiteX91" fmla="*/ 44577 w 495300"/>
                <a:gd name="connsiteY91" fmla="*/ 665659 h 1085850"/>
                <a:gd name="connsiteX92" fmla="*/ 52646 w 495300"/>
                <a:gd name="connsiteY92" fmla="*/ 651364 h 1085850"/>
                <a:gd name="connsiteX93" fmla="*/ 41508 w 495300"/>
                <a:gd name="connsiteY93" fmla="*/ 638560 h 1085850"/>
                <a:gd name="connsiteX94" fmla="*/ 35808 w 495300"/>
                <a:gd name="connsiteY94" fmla="*/ 599973 h 1085850"/>
                <a:gd name="connsiteX95" fmla="*/ 45718 w 495300"/>
                <a:gd name="connsiteY95" fmla="*/ 593220 h 1085850"/>
                <a:gd name="connsiteX96" fmla="*/ 41596 w 495300"/>
                <a:gd name="connsiteY96" fmla="*/ 553405 h 1085850"/>
                <a:gd name="connsiteX97" fmla="*/ 47384 w 495300"/>
                <a:gd name="connsiteY97" fmla="*/ 520518 h 1085850"/>
                <a:gd name="connsiteX98" fmla="*/ 53961 w 495300"/>
                <a:gd name="connsiteY98" fmla="*/ 492279 h 1085850"/>
                <a:gd name="connsiteX99" fmla="*/ 68695 w 495300"/>
                <a:gd name="connsiteY99" fmla="*/ 480878 h 1085850"/>
                <a:gd name="connsiteX100" fmla="*/ 61240 w 495300"/>
                <a:gd name="connsiteY100" fmla="*/ 450534 h 1085850"/>
                <a:gd name="connsiteX101" fmla="*/ 61153 w 495300"/>
                <a:gd name="connsiteY101" fmla="*/ 422295 h 1085850"/>
                <a:gd name="connsiteX102" fmla="*/ 79745 w 495300"/>
                <a:gd name="connsiteY102" fmla="*/ 402475 h 1085850"/>
                <a:gd name="connsiteX103" fmla="*/ 79218 w 495300"/>
                <a:gd name="connsiteY103" fmla="*/ 377306 h 1085850"/>
                <a:gd name="connsiteX104" fmla="*/ 93250 w 495300"/>
                <a:gd name="connsiteY104" fmla="*/ 348278 h 1085850"/>
                <a:gd name="connsiteX105" fmla="*/ 93338 w 495300"/>
                <a:gd name="connsiteY105" fmla="*/ 321179 h 1085850"/>
                <a:gd name="connsiteX106" fmla="*/ 86936 w 495300"/>
                <a:gd name="connsiteY106" fmla="*/ 315829 h 1085850"/>
                <a:gd name="connsiteX107" fmla="*/ 75623 w 495300"/>
                <a:gd name="connsiteY107" fmla="*/ 265929 h 1085850"/>
                <a:gd name="connsiteX108" fmla="*/ 90795 w 495300"/>
                <a:gd name="connsiteY108" fmla="*/ 236638 h 1085850"/>
                <a:gd name="connsiteX109" fmla="*/ 88427 w 495300"/>
                <a:gd name="connsiteY109" fmla="*/ 209363 h 1085850"/>
                <a:gd name="connsiteX110" fmla="*/ 97197 w 495300"/>
                <a:gd name="connsiteY110" fmla="*/ 183931 h 1085850"/>
                <a:gd name="connsiteX111" fmla="*/ 113333 w 495300"/>
                <a:gd name="connsiteY111" fmla="*/ 157972 h 1085850"/>
                <a:gd name="connsiteX112" fmla="*/ 130698 w 495300"/>
                <a:gd name="connsiteY112" fmla="*/ 140871 h 1085850"/>
                <a:gd name="connsiteX113" fmla="*/ 123331 w 495300"/>
                <a:gd name="connsiteY113" fmla="*/ 130084 h 1085850"/>
                <a:gd name="connsiteX114" fmla="*/ 128505 w 495300"/>
                <a:gd name="connsiteY114" fmla="*/ 121314 h 1085850"/>
                <a:gd name="connsiteX115" fmla="*/ 127716 w 495300"/>
                <a:gd name="connsiteY115" fmla="*/ 76237 h 1085850"/>
                <a:gd name="connsiteX116" fmla="*/ 154464 w 495300"/>
                <a:gd name="connsiteY116" fmla="*/ 62994 h 1085850"/>
                <a:gd name="connsiteX117" fmla="*/ 162883 w 495300"/>
                <a:gd name="connsiteY117" fmla="*/ 35281 h 1085850"/>
                <a:gd name="connsiteX118" fmla="*/ 159901 w 495300"/>
                <a:gd name="connsiteY118" fmla="*/ 28616 h 1085850"/>
                <a:gd name="connsiteX119" fmla="*/ 180423 w 495300"/>
                <a:gd name="connsiteY119" fmla="*/ 4763 h 1085850"/>
                <a:gd name="connsiteX120" fmla="*/ 212170 w 495300"/>
                <a:gd name="connsiteY120" fmla="*/ 11077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95300" h="1085850">
                  <a:moveTo>
                    <a:pt x="199015" y="1084858"/>
                  </a:moveTo>
                  <a:lnTo>
                    <a:pt x="175687" y="1087050"/>
                  </a:lnTo>
                  <a:lnTo>
                    <a:pt x="163146" y="1071879"/>
                  </a:lnTo>
                  <a:lnTo>
                    <a:pt x="148325" y="1070738"/>
                  </a:lnTo>
                  <a:lnTo>
                    <a:pt x="122015" y="1070738"/>
                  </a:lnTo>
                  <a:lnTo>
                    <a:pt x="122015" y="978041"/>
                  </a:lnTo>
                  <a:lnTo>
                    <a:pt x="131487" y="996896"/>
                  </a:lnTo>
                  <a:lnTo>
                    <a:pt x="143765" y="1027854"/>
                  </a:lnTo>
                  <a:lnTo>
                    <a:pt x="175775" y="1053024"/>
                  </a:lnTo>
                  <a:lnTo>
                    <a:pt x="210240" y="1063635"/>
                  </a:lnTo>
                  <a:lnTo>
                    <a:pt x="199015" y="1084858"/>
                  </a:lnTo>
                  <a:close/>
                  <a:moveTo>
                    <a:pt x="212170" y="11077"/>
                  </a:moveTo>
                  <a:lnTo>
                    <a:pt x="226640" y="30195"/>
                  </a:lnTo>
                  <a:lnTo>
                    <a:pt x="236199" y="8884"/>
                  </a:lnTo>
                  <a:lnTo>
                    <a:pt x="264263" y="9937"/>
                  </a:lnTo>
                  <a:lnTo>
                    <a:pt x="268209" y="15549"/>
                  </a:lnTo>
                  <a:lnTo>
                    <a:pt x="313374" y="58872"/>
                  </a:lnTo>
                  <a:lnTo>
                    <a:pt x="333457" y="62907"/>
                  </a:lnTo>
                  <a:lnTo>
                    <a:pt x="363537" y="82727"/>
                  </a:lnTo>
                  <a:lnTo>
                    <a:pt x="388882" y="93251"/>
                  </a:lnTo>
                  <a:lnTo>
                    <a:pt x="392390" y="105177"/>
                  </a:lnTo>
                  <a:lnTo>
                    <a:pt x="368185" y="146659"/>
                  </a:lnTo>
                  <a:lnTo>
                    <a:pt x="393004" y="154113"/>
                  </a:lnTo>
                  <a:lnTo>
                    <a:pt x="420629" y="158323"/>
                  </a:lnTo>
                  <a:lnTo>
                    <a:pt x="440098" y="153938"/>
                  </a:lnTo>
                  <a:lnTo>
                    <a:pt x="462374" y="132890"/>
                  </a:lnTo>
                  <a:lnTo>
                    <a:pt x="466408" y="108861"/>
                  </a:lnTo>
                  <a:lnTo>
                    <a:pt x="478598" y="103687"/>
                  </a:lnTo>
                  <a:lnTo>
                    <a:pt x="490963" y="119385"/>
                  </a:lnTo>
                  <a:lnTo>
                    <a:pt x="490437" y="141221"/>
                  </a:lnTo>
                  <a:lnTo>
                    <a:pt x="469740" y="156393"/>
                  </a:lnTo>
                  <a:lnTo>
                    <a:pt x="453253" y="167619"/>
                  </a:lnTo>
                  <a:lnTo>
                    <a:pt x="425540" y="194630"/>
                  </a:lnTo>
                  <a:lnTo>
                    <a:pt x="392741" y="232954"/>
                  </a:lnTo>
                  <a:lnTo>
                    <a:pt x="386602" y="255668"/>
                  </a:lnTo>
                  <a:lnTo>
                    <a:pt x="380024" y="285222"/>
                  </a:lnTo>
                  <a:lnTo>
                    <a:pt x="380288" y="314163"/>
                  </a:lnTo>
                  <a:lnTo>
                    <a:pt x="374938" y="320653"/>
                  </a:lnTo>
                  <a:lnTo>
                    <a:pt x="373009" y="339683"/>
                  </a:lnTo>
                  <a:lnTo>
                    <a:pt x="371342" y="355118"/>
                  </a:lnTo>
                  <a:lnTo>
                    <a:pt x="402563" y="380638"/>
                  </a:lnTo>
                  <a:lnTo>
                    <a:pt x="399230" y="401423"/>
                  </a:lnTo>
                  <a:lnTo>
                    <a:pt x="414578" y="414665"/>
                  </a:lnTo>
                  <a:lnTo>
                    <a:pt x="413350" y="429574"/>
                  </a:lnTo>
                  <a:lnTo>
                    <a:pt x="389759" y="469214"/>
                  </a:lnTo>
                  <a:lnTo>
                    <a:pt x="353277" y="485964"/>
                  </a:lnTo>
                  <a:lnTo>
                    <a:pt x="303990" y="492542"/>
                  </a:lnTo>
                  <a:lnTo>
                    <a:pt x="276979" y="489385"/>
                  </a:lnTo>
                  <a:lnTo>
                    <a:pt x="282153" y="508240"/>
                  </a:lnTo>
                  <a:lnTo>
                    <a:pt x="277154" y="532094"/>
                  </a:lnTo>
                  <a:lnTo>
                    <a:pt x="281714" y="548318"/>
                  </a:lnTo>
                  <a:lnTo>
                    <a:pt x="266981" y="559719"/>
                  </a:lnTo>
                  <a:lnTo>
                    <a:pt x="241812" y="564191"/>
                  </a:lnTo>
                  <a:lnTo>
                    <a:pt x="218133" y="552352"/>
                  </a:lnTo>
                  <a:lnTo>
                    <a:pt x="208662" y="560859"/>
                  </a:lnTo>
                  <a:lnTo>
                    <a:pt x="212082" y="593395"/>
                  </a:lnTo>
                  <a:lnTo>
                    <a:pt x="228657" y="603393"/>
                  </a:lnTo>
                  <a:lnTo>
                    <a:pt x="242162" y="592957"/>
                  </a:lnTo>
                  <a:lnTo>
                    <a:pt x="249529" y="610146"/>
                  </a:lnTo>
                  <a:lnTo>
                    <a:pt x="226903" y="620494"/>
                  </a:lnTo>
                  <a:lnTo>
                    <a:pt x="207171" y="641367"/>
                  </a:lnTo>
                  <a:lnTo>
                    <a:pt x="203575" y="675657"/>
                  </a:lnTo>
                  <a:lnTo>
                    <a:pt x="197787" y="694161"/>
                  </a:lnTo>
                  <a:lnTo>
                    <a:pt x="174547" y="694249"/>
                  </a:lnTo>
                  <a:lnTo>
                    <a:pt x="155253" y="712139"/>
                  </a:lnTo>
                  <a:lnTo>
                    <a:pt x="148237" y="738536"/>
                  </a:lnTo>
                  <a:lnTo>
                    <a:pt x="172442" y="764671"/>
                  </a:lnTo>
                  <a:lnTo>
                    <a:pt x="195945" y="771949"/>
                  </a:lnTo>
                  <a:lnTo>
                    <a:pt x="187526" y="804661"/>
                  </a:lnTo>
                  <a:lnTo>
                    <a:pt x="158498" y="825534"/>
                  </a:lnTo>
                  <a:lnTo>
                    <a:pt x="142537" y="869646"/>
                  </a:lnTo>
                  <a:lnTo>
                    <a:pt x="120086" y="884730"/>
                  </a:lnTo>
                  <a:lnTo>
                    <a:pt x="110001" y="902796"/>
                  </a:lnTo>
                  <a:lnTo>
                    <a:pt x="117981" y="943488"/>
                  </a:lnTo>
                  <a:lnTo>
                    <a:pt x="134381" y="966552"/>
                  </a:lnTo>
                  <a:lnTo>
                    <a:pt x="124032" y="964536"/>
                  </a:lnTo>
                  <a:lnTo>
                    <a:pt x="101231" y="958309"/>
                  </a:lnTo>
                  <a:lnTo>
                    <a:pt x="41771" y="952959"/>
                  </a:lnTo>
                  <a:lnTo>
                    <a:pt x="31598" y="929895"/>
                  </a:lnTo>
                  <a:lnTo>
                    <a:pt x="32037" y="900691"/>
                  </a:lnTo>
                  <a:lnTo>
                    <a:pt x="15637" y="903147"/>
                  </a:lnTo>
                  <a:lnTo>
                    <a:pt x="6955" y="889115"/>
                  </a:lnTo>
                  <a:lnTo>
                    <a:pt x="4763" y="848773"/>
                  </a:lnTo>
                  <a:lnTo>
                    <a:pt x="23618" y="832286"/>
                  </a:lnTo>
                  <a:lnTo>
                    <a:pt x="31423" y="808783"/>
                  </a:lnTo>
                  <a:lnTo>
                    <a:pt x="28529" y="790279"/>
                  </a:lnTo>
                  <a:lnTo>
                    <a:pt x="41596" y="759409"/>
                  </a:lnTo>
                  <a:lnTo>
                    <a:pt x="50541" y="712490"/>
                  </a:lnTo>
                  <a:lnTo>
                    <a:pt x="47910" y="692056"/>
                  </a:lnTo>
                  <a:lnTo>
                    <a:pt x="58609" y="685479"/>
                  </a:lnTo>
                  <a:lnTo>
                    <a:pt x="55978" y="672499"/>
                  </a:lnTo>
                  <a:lnTo>
                    <a:pt x="44577" y="665659"/>
                  </a:lnTo>
                  <a:lnTo>
                    <a:pt x="52646" y="651364"/>
                  </a:lnTo>
                  <a:lnTo>
                    <a:pt x="41508" y="638560"/>
                  </a:lnTo>
                  <a:lnTo>
                    <a:pt x="35808" y="599973"/>
                  </a:lnTo>
                  <a:lnTo>
                    <a:pt x="45718" y="593220"/>
                  </a:lnTo>
                  <a:lnTo>
                    <a:pt x="41596" y="553405"/>
                  </a:lnTo>
                  <a:lnTo>
                    <a:pt x="47384" y="520518"/>
                  </a:lnTo>
                  <a:lnTo>
                    <a:pt x="53961" y="492279"/>
                  </a:lnTo>
                  <a:lnTo>
                    <a:pt x="68695" y="480878"/>
                  </a:lnTo>
                  <a:lnTo>
                    <a:pt x="61240" y="450534"/>
                  </a:lnTo>
                  <a:lnTo>
                    <a:pt x="61153" y="422295"/>
                  </a:lnTo>
                  <a:lnTo>
                    <a:pt x="79745" y="402475"/>
                  </a:lnTo>
                  <a:lnTo>
                    <a:pt x="79218" y="377306"/>
                  </a:lnTo>
                  <a:lnTo>
                    <a:pt x="93250" y="348278"/>
                  </a:lnTo>
                  <a:lnTo>
                    <a:pt x="93338" y="321179"/>
                  </a:lnTo>
                  <a:lnTo>
                    <a:pt x="86936" y="315829"/>
                  </a:lnTo>
                  <a:lnTo>
                    <a:pt x="75623" y="265929"/>
                  </a:lnTo>
                  <a:lnTo>
                    <a:pt x="90795" y="236638"/>
                  </a:lnTo>
                  <a:lnTo>
                    <a:pt x="88427" y="209363"/>
                  </a:lnTo>
                  <a:lnTo>
                    <a:pt x="97197" y="183931"/>
                  </a:lnTo>
                  <a:lnTo>
                    <a:pt x="113333" y="157972"/>
                  </a:lnTo>
                  <a:lnTo>
                    <a:pt x="130698" y="140871"/>
                  </a:lnTo>
                  <a:lnTo>
                    <a:pt x="123331" y="130084"/>
                  </a:lnTo>
                  <a:lnTo>
                    <a:pt x="128505" y="121314"/>
                  </a:lnTo>
                  <a:lnTo>
                    <a:pt x="127716" y="76237"/>
                  </a:lnTo>
                  <a:lnTo>
                    <a:pt x="154464" y="62994"/>
                  </a:lnTo>
                  <a:lnTo>
                    <a:pt x="162883" y="35281"/>
                  </a:lnTo>
                  <a:lnTo>
                    <a:pt x="159901" y="28616"/>
                  </a:lnTo>
                  <a:lnTo>
                    <a:pt x="180423" y="4763"/>
                  </a:lnTo>
                  <a:lnTo>
                    <a:pt x="212170" y="1107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2" name="Freeform: Shape 1517">
              <a:extLst>
                <a:ext uri="{FF2B5EF4-FFF2-40B4-BE49-F238E27FC236}">
                  <a16:creationId xmlns:a16="http://schemas.microsoft.com/office/drawing/2014/main" id="{B20C3FD8-DE50-314C-9E8E-634B1E82B336}"/>
                </a:ext>
              </a:extLst>
            </p:cNvPr>
            <p:cNvSpPr/>
            <p:nvPr/>
          </p:nvSpPr>
          <p:spPr>
            <a:xfrm>
              <a:off x="7947576" y="3752501"/>
              <a:ext cx="155237" cy="82793"/>
            </a:xfrm>
            <a:custGeom>
              <a:avLst/>
              <a:gdLst>
                <a:gd name="connsiteX0" fmla="*/ 189193 w 190500"/>
                <a:gd name="connsiteY0" fmla="*/ 38702 h 101600"/>
                <a:gd name="connsiteX1" fmla="*/ 187351 w 190500"/>
                <a:gd name="connsiteY1" fmla="*/ 53698 h 101600"/>
                <a:gd name="connsiteX2" fmla="*/ 173495 w 190500"/>
                <a:gd name="connsiteY2" fmla="*/ 53786 h 101600"/>
                <a:gd name="connsiteX3" fmla="*/ 178230 w 190500"/>
                <a:gd name="connsiteY3" fmla="*/ 61591 h 101600"/>
                <a:gd name="connsiteX4" fmla="*/ 170074 w 190500"/>
                <a:gd name="connsiteY4" fmla="*/ 84831 h 101600"/>
                <a:gd name="connsiteX5" fmla="*/ 165427 w 190500"/>
                <a:gd name="connsiteY5" fmla="*/ 90882 h 101600"/>
                <a:gd name="connsiteX6" fmla="*/ 143940 w 190500"/>
                <a:gd name="connsiteY6" fmla="*/ 91759 h 101600"/>
                <a:gd name="connsiteX7" fmla="*/ 131487 w 190500"/>
                <a:gd name="connsiteY7" fmla="*/ 99828 h 101600"/>
                <a:gd name="connsiteX8" fmla="*/ 111141 w 190500"/>
                <a:gd name="connsiteY8" fmla="*/ 97109 h 101600"/>
                <a:gd name="connsiteX9" fmla="*/ 75974 w 190500"/>
                <a:gd name="connsiteY9" fmla="*/ 87901 h 101600"/>
                <a:gd name="connsiteX10" fmla="*/ 70536 w 190500"/>
                <a:gd name="connsiteY10" fmla="*/ 75360 h 101600"/>
                <a:gd name="connsiteX11" fmla="*/ 46244 w 190500"/>
                <a:gd name="connsiteY11" fmla="*/ 81674 h 101600"/>
                <a:gd name="connsiteX12" fmla="*/ 43350 w 190500"/>
                <a:gd name="connsiteY12" fmla="*/ 88427 h 101600"/>
                <a:gd name="connsiteX13" fmla="*/ 28441 w 190500"/>
                <a:gd name="connsiteY13" fmla="*/ 83340 h 101600"/>
                <a:gd name="connsiteX14" fmla="*/ 15900 w 190500"/>
                <a:gd name="connsiteY14" fmla="*/ 82376 h 101600"/>
                <a:gd name="connsiteX15" fmla="*/ 4763 w 190500"/>
                <a:gd name="connsiteY15" fmla="*/ 75886 h 101600"/>
                <a:gd name="connsiteX16" fmla="*/ 8534 w 190500"/>
                <a:gd name="connsiteY16" fmla="*/ 67028 h 101600"/>
                <a:gd name="connsiteX17" fmla="*/ 7569 w 190500"/>
                <a:gd name="connsiteY17" fmla="*/ 60539 h 101600"/>
                <a:gd name="connsiteX18" fmla="*/ 15023 w 190500"/>
                <a:gd name="connsiteY18" fmla="*/ 58609 h 101600"/>
                <a:gd name="connsiteX19" fmla="*/ 27477 w 190500"/>
                <a:gd name="connsiteY19" fmla="*/ 68607 h 101600"/>
                <a:gd name="connsiteX20" fmla="*/ 30985 w 190500"/>
                <a:gd name="connsiteY20" fmla="*/ 59048 h 101600"/>
                <a:gd name="connsiteX21" fmla="*/ 52646 w 190500"/>
                <a:gd name="connsiteY21" fmla="*/ 60626 h 101600"/>
                <a:gd name="connsiteX22" fmla="*/ 70273 w 190500"/>
                <a:gd name="connsiteY22" fmla="*/ 54137 h 101600"/>
                <a:gd name="connsiteX23" fmla="*/ 82025 w 190500"/>
                <a:gd name="connsiteY23" fmla="*/ 55189 h 101600"/>
                <a:gd name="connsiteX24" fmla="*/ 89655 w 190500"/>
                <a:gd name="connsiteY24" fmla="*/ 62643 h 101600"/>
                <a:gd name="connsiteX25" fmla="*/ 92023 w 190500"/>
                <a:gd name="connsiteY25" fmla="*/ 56505 h 101600"/>
                <a:gd name="connsiteX26" fmla="*/ 88515 w 190500"/>
                <a:gd name="connsiteY26" fmla="*/ 32651 h 101600"/>
                <a:gd name="connsiteX27" fmla="*/ 97372 w 190500"/>
                <a:gd name="connsiteY27" fmla="*/ 27915 h 101600"/>
                <a:gd name="connsiteX28" fmla="*/ 105967 w 190500"/>
                <a:gd name="connsiteY28" fmla="*/ 10814 h 101600"/>
                <a:gd name="connsiteX29" fmla="*/ 124296 w 190500"/>
                <a:gd name="connsiteY29" fmla="*/ 22828 h 101600"/>
                <a:gd name="connsiteX30" fmla="*/ 138065 w 190500"/>
                <a:gd name="connsiteY30" fmla="*/ 7569 h 101600"/>
                <a:gd name="connsiteX31" fmla="*/ 146747 w 190500"/>
                <a:gd name="connsiteY31" fmla="*/ 4763 h 101600"/>
                <a:gd name="connsiteX32" fmla="*/ 165865 w 190500"/>
                <a:gd name="connsiteY32" fmla="*/ 16163 h 101600"/>
                <a:gd name="connsiteX33" fmla="*/ 177353 w 190500"/>
                <a:gd name="connsiteY33" fmla="*/ 14234 h 101600"/>
                <a:gd name="connsiteX34" fmla="*/ 188754 w 190500"/>
                <a:gd name="connsiteY34" fmla="*/ 21250 h 101600"/>
                <a:gd name="connsiteX35" fmla="*/ 186737 w 190500"/>
                <a:gd name="connsiteY35" fmla="*/ 25985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101600">
                  <a:moveTo>
                    <a:pt x="189193" y="38702"/>
                  </a:moveTo>
                  <a:lnTo>
                    <a:pt x="187351" y="53698"/>
                  </a:lnTo>
                  <a:lnTo>
                    <a:pt x="173495" y="53786"/>
                  </a:lnTo>
                  <a:lnTo>
                    <a:pt x="178230" y="61591"/>
                  </a:lnTo>
                  <a:lnTo>
                    <a:pt x="170074" y="84831"/>
                  </a:lnTo>
                  <a:lnTo>
                    <a:pt x="165427" y="90882"/>
                  </a:lnTo>
                  <a:lnTo>
                    <a:pt x="143940" y="91759"/>
                  </a:lnTo>
                  <a:lnTo>
                    <a:pt x="131487" y="99828"/>
                  </a:lnTo>
                  <a:lnTo>
                    <a:pt x="111141" y="97109"/>
                  </a:lnTo>
                  <a:lnTo>
                    <a:pt x="75974" y="87901"/>
                  </a:lnTo>
                  <a:lnTo>
                    <a:pt x="70536" y="75360"/>
                  </a:lnTo>
                  <a:lnTo>
                    <a:pt x="46244" y="81674"/>
                  </a:lnTo>
                  <a:lnTo>
                    <a:pt x="43350" y="88427"/>
                  </a:lnTo>
                  <a:lnTo>
                    <a:pt x="28441" y="83340"/>
                  </a:lnTo>
                  <a:lnTo>
                    <a:pt x="15900" y="82376"/>
                  </a:lnTo>
                  <a:lnTo>
                    <a:pt x="4763" y="75886"/>
                  </a:lnTo>
                  <a:lnTo>
                    <a:pt x="8534" y="67028"/>
                  </a:lnTo>
                  <a:lnTo>
                    <a:pt x="7569" y="60539"/>
                  </a:lnTo>
                  <a:lnTo>
                    <a:pt x="15023" y="58609"/>
                  </a:lnTo>
                  <a:lnTo>
                    <a:pt x="27477" y="68607"/>
                  </a:lnTo>
                  <a:lnTo>
                    <a:pt x="30985" y="59048"/>
                  </a:lnTo>
                  <a:lnTo>
                    <a:pt x="52646" y="60626"/>
                  </a:lnTo>
                  <a:lnTo>
                    <a:pt x="70273" y="54137"/>
                  </a:lnTo>
                  <a:lnTo>
                    <a:pt x="82025" y="55189"/>
                  </a:lnTo>
                  <a:lnTo>
                    <a:pt x="89655" y="62643"/>
                  </a:lnTo>
                  <a:lnTo>
                    <a:pt x="92023" y="56505"/>
                  </a:lnTo>
                  <a:lnTo>
                    <a:pt x="88515" y="32651"/>
                  </a:lnTo>
                  <a:lnTo>
                    <a:pt x="97372" y="27915"/>
                  </a:lnTo>
                  <a:lnTo>
                    <a:pt x="105967" y="10814"/>
                  </a:lnTo>
                  <a:lnTo>
                    <a:pt x="124296" y="22828"/>
                  </a:lnTo>
                  <a:lnTo>
                    <a:pt x="138065" y="7569"/>
                  </a:lnTo>
                  <a:lnTo>
                    <a:pt x="146747" y="4763"/>
                  </a:lnTo>
                  <a:lnTo>
                    <a:pt x="165865" y="16163"/>
                  </a:lnTo>
                  <a:lnTo>
                    <a:pt x="177353" y="14234"/>
                  </a:lnTo>
                  <a:lnTo>
                    <a:pt x="188754" y="21250"/>
                  </a:lnTo>
                  <a:lnTo>
                    <a:pt x="186737" y="2598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3" name="Freeform: Shape 1518">
              <a:extLst>
                <a:ext uri="{FF2B5EF4-FFF2-40B4-BE49-F238E27FC236}">
                  <a16:creationId xmlns:a16="http://schemas.microsoft.com/office/drawing/2014/main" id="{8551DB17-7005-C14E-AF94-37B73E1BE5EB}"/>
                </a:ext>
              </a:extLst>
            </p:cNvPr>
            <p:cNvSpPr/>
            <p:nvPr/>
          </p:nvSpPr>
          <p:spPr>
            <a:xfrm>
              <a:off x="10028779" y="5091254"/>
              <a:ext cx="812408" cy="760662"/>
            </a:xfrm>
            <a:custGeom>
              <a:avLst/>
              <a:gdLst>
                <a:gd name="connsiteX0" fmla="*/ 792997 w 996950"/>
                <a:gd name="connsiteY0" fmla="*/ 836583 h 933450"/>
                <a:gd name="connsiteX1" fmla="*/ 816764 w 996950"/>
                <a:gd name="connsiteY1" fmla="*/ 847809 h 933450"/>
                <a:gd name="connsiteX2" fmla="*/ 830181 w 996950"/>
                <a:gd name="connsiteY2" fmla="*/ 843336 h 933450"/>
                <a:gd name="connsiteX3" fmla="*/ 849387 w 996950"/>
                <a:gd name="connsiteY3" fmla="*/ 837109 h 933450"/>
                <a:gd name="connsiteX4" fmla="*/ 864121 w 996950"/>
                <a:gd name="connsiteY4" fmla="*/ 839302 h 933450"/>
                <a:gd name="connsiteX5" fmla="*/ 865875 w 996950"/>
                <a:gd name="connsiteY5" fmla="*/ 878153 h 933450"/>
                <a:gd name="connsiteX6" fmla="*/ 857456 w 996950"/>
                <a:gd name="connsiteY6" fmla="*/ 889553 h 933450"/>
                <a:gd name="connsiteX7" fmla="*/ 854912 w 996950"/>
                <a:gd name="connsiteY7" fmla="*/ 916389 h 933450"/>
                <a:gd name="connsiteX8" fmla="*/ 846318 w 996950"/>
                <a:gd name="connsiteY8" fmla="*/ 907181 h 933450"/>
                <a:gd name="connsiteX9" fmla="*/ 829217 w 996950"/>
                <a:gd name="connsiteY9" fmla="*/ 930596 h 933450"/>
                <a:gd name="connsiteX10" fmla="*/ 824130 w 996950"/>
                <a:gd name="connsiteY10" fmla="*/ 928754 h 933450"/>
                <a:gd name="connsiteX11" fmla="*/ 809046 w 996950"/>
                <a:gd name="connsiteY11" fmla="*/ 927702 h 933450"/>
                <a:gd name="connsiteX12" fmla="*/ 793875 w 996950"/>
                <a:gd name="connsiteY12" fmla="*/ 898937 h 933450"/>
                <a:gd name="connsiteX13" fmla="*/ 790542 w 996950"/>
                <a:gd name="connsiteY13" fmla="*/ 877013 h 933450"/>
                <a:gd name="connsiteX14" fmla="*/ 776335 w 996950"/>
                <a:gd name="connsiteY14" fmla="*/ 848511 h 933450"/>
                <a:gd name="connsiteX15" fmla="*/ 776948 w 996950"/>
                <a:gd name="connsiteY15" fmla="*/ 833602 h 933450"/>
                <a:gd name="connsiteX16" fmla="*/ 792997 w 996950"/>
                <a:gd name="connsiteY16" fmla="*/ 836583 h 933450"/>
                <a:gd name="connsiteX17" fmla="*/ 747833 w 996950"/>
                <a:gd name="connsiteY17" fmla="*/ 81850 h 933450"/>
                <a:gd name="connsiteX18" fmla="*/ 756690 w 996950"/>
                <a:gd name="connsiteY18" fmla="*/ 101582 h 933450"/>
                <a:gd name="connsiteX19" fmla="*/ 772476 w 996950"/>
                <a:gd name="connsiteY19" fmla="*/ 92110 h 933450"/>
                <a:gd name="connsiteX20" fmla="*/ 780632 w 996950"/>
                <a:gd name="connsiteY20" fmla="*/ 102809 h 933450"/>
                <a:gd name="connsiteX21" fmla="*/ 792471 w 996950"/>
                <a:gd name="connsiteY21" fmla="*/ 112719 h 933450"/>
                <a:gd name="connsiteX22" fmla="*/ 789928 w 996950"/>
                <a:gd name="connsiteY22" fmla="*/ 123945 h 933450"/>
                <a:gd name="connsiteX23" fmla="*/ 795190 w 996950"/>
                <a:gd name="connsiteY23" fmla="*/ 145694 h 933450"/>
                <a:gd name="connsiteX24" fmla="*/ 798961 w 996950"/>
                <a:gd name="connsiteY24" fmla="*/ 158410 h 933450"/>
                <a:gd name="connsiteX25" fmla="*/ 805187 w 996950"/>
                <a:gd name="connsiteY25" fmla="*/ 161480 h 933450"/>
                <a:gd name="connsiteX26" fmla="*/ 811853 w 996950"/>
                <a:gd name="connsiteY26" fmla="*/ 183404 h 933450"/>
                <a:gd name="connsiteX27" fmla="*/ 809485 w 996950"/>
                <a:gd name="connsiteY27" fmla="*/ 196735 h 933450"/>
                <a:gd name="connsiteX28" fmla="*/ 817465 w 996950"/>
                <a:gd name="connsiteY28" fmla="*/ 214187 h 933450"/>
                <a:gd name="connsiteX29" fmla="*/ 844126 w 996950"/>
                <a:gd name="connsiteY29" fmla="*/ 227692 h 933450"/>
                <a:gd name="connsiteX30" fmla="*/ 861490 w 996950"/>
                <a:gd name="connsiteY30" fmla="*/ 240058 h 933450"/>
                <a:gd name="connsiteX31" fmla="*/ 877977 w 996950"/>
                <a:gd name="connsiteY31" fmla="*/ 251371 h 933450"/>
                <a:gd name="connsiteX32" fmla="*/ 874732 w 996950"/>
                <a:gd name="connsiteY32" fmla="*/ 257685 h 933450"/>
                <a:gd name="connsiteX33" fmla="*/ 888764 w 996950"/>
                <a:gd name="connsiteY33" fmla="*/ 274085 h 933450"/>
                <a:gd name="connsiteX34" fmla="*/ 898323 w 996950"/>
                <a:gd name="connsiteY34" fmla="*/ 302587 h 933450"/>
                <a:gd name="connsiteX35" fmla="*/ 908145 w 996950"/>
                <a:gd name="connsiteY35" fmla="*/ 296799 h 933450"/>
                <a:gd name="connsiteX36" fmla="*/ 918143 w 996950"/>
                <a:gd name="connsiteY36" fmla="*/ 308287 h 933450"/>
                <a:gd name="connsiteX37" fmla="*/ 924194 w 996950"/>
                <a:gd name="connsiteY37" fmla="*/ 304253 h 933450"/>
                <a:gd name="connsiteX38" fmla="*/ 928404 w 996950"/>
                <a:gd name="connsiteY38" fmla="*/ 332404 h 933450"/>
                <a:gd name="connsiteX39" fmla="*/ 945856 w 996950"/>
                <a:gd name="connsiteY39" fmla="*/ 348804 h 933450"/>
                <a:gd name="connsiteX40" fmla="*/ 957256 w 996950"/>
                <a:gd name="connsiteY40" fmla="*/ 359065 h 933450"/>
                <a:gd name="connsiteX41" fmla="*/ 976462 w 996950"/>
                <a:gd name="connsiteY41" fmla="*/ 380902 h 933450"/>
                <a:gd name="connsiteX42" fmla="*/ 983391 w 996950"/>
                <a:gd name="connsiteY42" fmla="*/ 402739 h 933450"/>
                <a:gd name="connsiteX43" fmla="*/ 984005 w 996950"/>
                <a:gd name="connsiteY43" fmla="*/ 418261 h 933450"/>
                <a:gd name="connsiteX44" fmla="*/ 982339 w 996950"/>
                <a:gd name="connsiteY44" fmla="*/ 435275 h 933450"/>
                <a:gd name="connsiteX45" fmla="*/ 994090 w 996950"/>
                <a:gd name="connsiteY45" fmla="*/ 458778 h 933450"/>
                <a:gd name="connsiteX46" fmla="*/ 992687 w 996950"/>
                <a:gd name="connsiteY46" fmla="*/ 483421 h 933450"/>
                <a:gd name="connsiteX47" fmla="*/ 988390 w 996950"/>
                <a:gd name="connsiteY47" fmla="*/ 496401 h 933450"/>
                <a:gd name="connsiteX48" fmla="*/ 981725 w 996950"/>
                <a:gd name="connsiteY48" fmla="*/ 521570 h 933450"/>
                <a:gd name="connsiteX49" fmla="*/ 982251 w 996950"/>
                <a:gd name="connsiteY49" fmla="*/ 537882 h 933450"/>
                <a:gd name="connsiteX50" fmla="*/ 977428 w 996950"/>
                <a:gd name="connsiteY50" fmla="*/ 558404 h 933450"/>
                <a:gd name="connsiteX51" fmla="*/ 966552 w 996950"/>
                <a:gd name="connsiteY51" fmla="*/ 584713 h 933450"/>
                <a:gd name="connsiteX52" fmla="*/ 948312 w 996950"/>
                <a:gd name="connsiteY52" fmla="*/ 599008 h 933450"/>
                <a:gd name="connsiteX53" fmla="*/ 939366 w 996950"/>
                <a:gd name="connsiteY53" fmla="*/ 621722 h 933450"/>
                <a:gd name="connsiteX54" fmla="*/ 931122 w 996950"/>
                <a:gd name="connsiteY54" fmla="*/ 636368 h 933450"/>
                <a:gd name="connsiteX55" fmla="*/ 923843 w 996950"/>
                <a:gd name="connsiteY55" fmla="*/ 662063 h 933450"/>
                <a:gd name="connsiteX56" fmla="*/ 914372 w 996950"/>
                <a:gd name="connsiteY56" fmla="*/ 677059 h 933450"/>
                <a:gd name="connsiteX57" fmla="*/ 908145 w 996950"/>
                <a:gd name="connsiteY57" fmla="*/ 699686 h 933450"/>
                <a:gd name="connsiteX58" fmla="*/ 904988 w 996950"/>
                <a:gd name="connsiteY58" fmla="*/ 720734 h 933450"/>
                <a:gd name="connsiteX59" fmla="*/ 906216 w 996950"/>
                <a:gd name="connsiteY59" fmla="*/ 730468 h 933450"/>
                <a:gd name="connsiteX60" fmla="*/ 892096 w 996950"/>
                <a:gd name="connsiteY60" fmla="*/ 741168 h 933450"/>
                <a:gd name="connsiteX61" fmla="*/ 864560 w 996950"/>
                <a:gd name="connsiteY61" fmla="*/ 742307 h 933450"/>
                <a:gd name="connsiteX62" fmla="*/ 841845 w 996950"/>
                <a:gd name="connsiteY62" fmla="*/ 755024 h 933450"/>
                <a:gd name="connsiteX63" fmla="*/ 830532 w 996950"/>
                <a:gd name="connsiteY63" fmla="*/ 767126 h 933450"/>
                <a:gd name="connsiteX64" fmla="*/ 815711 w 996950"/>
                <a:gd name="connsiteY64" fmla="*/ 780632 h 933450"/>
                <a:gd name="connsiteX65" fmla="*/ 795365 w 996950"/>
                <a:gd name="connsiteY65" fmla="*/ 766775 h 933450"/>
                <a:gd name="connsiteX66" fmla="*/ 780281 w 996950"/>
                <a:gd name="connsiteY66" fmla="*/ 761250 h 933450"/>
                <a:gd name="connsiteX67" fmla="*/ 784140 w 996950"/>
                <a:gd name="connsiteY67" fmla="*/ 745026 h 933450"/>
                <a:gd name="connsiteX68" fmla="*/ 770722 w 996950"/>
                <a:gd name="connsiteY68" fmla="*/ 750902 h 933450"/>
                <a:gd name="connsiteX69" fmla="*/ 749148 w 996950"/>
                <a:gd name="connsiteY69" fmla="*/ 773528 h 933450"/>
                <a:gd name="connsiteX70" fmla="*/ 727925 w 996950"/>
                <a:gd name="connsiteY70" fmla="*/ 765021 h 933450"/>
                <a:gd name="connsiteX71" fmla="*/ 713981 w 996950"/>
                <a:gd name="connsiteY71" fmla="*/ 760110 h 933450"/>
                <a:gd name="connsiteX72" fmla="*/ 699949 w 996950"/>
                <a:gd name="connsiteY72" fmla="*/ 757918 h 933450"/>
                <a:gd name="connsiteX73" fmla="*/ 676183 w 996950"/>
                <a:gd name="connsiteY73" fmla="*/ 748885 h 933450"/>
                <a:gd name="connsiteX74" fmla="*/ 660309 w 996950"/>
                <a:gd name="connsiteY74" fmla="*/ 729766 h 933450"/>
                <a:gd name="connsiteX75" fmla="*/ 655749 w 996950"/>
                <a:gd name="connsiteY75" fmla="*/ 706439 h 933450"/>
                <a:gd name="connsiteX76" fmla="*/ 650049 w 996950"/>
                <a:gd name="connsiteY76" fmla="*/ 691092 h 933450"/>
                <a:gd name="connsiteX77" fmla="*/ 637946 w 996950"/>
                <a:gd name="connsiteY77" fmla="*/ 678814 h 933450"/>
                <a:gd name="connsiteX78" fmla="*/ 614268 w 996950"/>
                <a:gd name="connsiteY78" fmla="*/ 675218 h 933450"/>
                <a:gd name="connsiteX79" fmla="*/ 622336 w 996950"/>
                <a:gd name="connsiteY79" fmla="*/ 660660 h 933450"/>
                <a:gd name="connsiteX80" fmla="*/ 616372 w 996950"/>
                <a:gd name="connsiteY80" fmla="*/ 638560 h 933450"/>
                <a:gd name="connsiteX81" fmla="*/ 604358 w 996950"/>
                <a:gd name="connsiteY81" fmla="*/ 659169 h 933450"/>
                <a:gd name="connsiteX82" fmla="*/ 582433 w 996950"/>
                <a:gd name="connsiteY82" fmla="*/ 664694 h 933450"/>
                <a:gd name="connsiteX83" fmla="*/ 595325 w 996950"/>
                <a:gd name="connsiteY83" fmla="*/ 648207 h 933450"/>
                <a:gd name="connsiteX84" fmla="*/ 599008 w 996950"/>
                <a:gd name="connsiteY84" fmla="*/ 631105 h 933450"/>
                <a:gd name="connsiteX85" fmla="*/ 608480 w 996950"/>
                <a:gd name="connsiteY85" fmla="*/ 616636 h 933450"/>
                <a:gd name="connsiteX86" fmla="*/ 606550 w 996950"/>
                <a:gd name="connsiteY86" fmla="*/ 594974 h 933450"/>
                <a:gd name="connsiteX87" fmla="*/ 586555 w 996950"/>
                <a:gd name="connsiteY87" fmla="*/ 619968 h 933450"/>
                <a:gd name="connsiteX88" fmla="*/ 571208 w 996950"/>
                <a:gd name="connsiteY88" fmla="*/ 630053 h 933450"/>
                <a:gd name="connsiteX89" fmla="*/ 561824 w 996950"/>
                <a:gd name="connsiteY89" fmla="*/ 653644 h 933450"/>
                <a:gd name="connsiteX90" fmla="*/ 542618 w 996950"/>
                <a:gd name="connsiteY90" fmla="*/ 641367 h 933450"/>
                <a:gd name="connsiteX91" fmla="*/ 543407 w 996950"/>
                <a:gd name="connsiteY91" fmla="*/ 625668 h 933450"/>
                <a:gd name="connsiteX92" fmla="*/ 528060 w 996950"/>
                <a:gd name="connsiteY92" fmla="*/ 604358 h 933450"/>
                <a:gd name="connsiteX93" fmla="*/ 515080 w 996950"/>
                <a:gd name="connsiteY93" fmla="*/ 593395 h 933450"/>
                <a:gd name="connsiteX94" fmla="*/ 519729 w 996950"/>
                <a:gd name="connsiteY94" fmla="*/ 586642 h 933450"/>
                <a:gd name="connsiteX95" fmla="*/ 488157 w 996950"/>
                <a:gd name="connsiteY95" fmla="*/ 569103 h 933450"/>
                <a:gd name="connsiteX96" fmla="*/ 470881 w 996950"/>
                <a:gd name="connsiteY96" fmla="*/ 568314 h 933450"/>
                <a:gd name="connsiteX97" fmla="*/ 447202 w 996950"/>
                <a:gd name="connsiteY97" fmla="*/ 554281 h 933450"/>
                <a:gd name="connsiteX98" fmla="*/ 403177 w 996950"/>
                <a:gd name="connsiteY98" fmla="*/ 557001 h 933450"/>
                <a:gd name="connsiteX99" fmla="*/ 371342 w 996950"/>
                <a:gd name="connsiteY99" fmla="*/ 567349 h 933450"/>
                <a:gd name="connsiteX100" fmla="*/ 343367 w 996950"/>
                <a:gd name="connsiteY100" fmla="*/ 576996 h 933450"/>
                <a:gd name="connsiteX101" fmla="*/ 319863 w 996950"/>
                <a:gd name="connsiteY101" fmla="*/ 575067 h 933450"/>
                <a:gd name="connsiteX102" fmla="*/ 293817 w 996950"/>
                <a:gd name="connsiteY102" fmla="*/ 589975 h 933450"/>
                <a:gd name="connsiteX103" fmla="*/ 272506 w 996950"/>
                <a:gd name="connsiteY103" fmla="*/ 596728 h 933450"/>
                <a:gd name="connsiteX104" fmla="*/ 267770 w 996950"/>
                <a:gd name="connsiteY104" fmla="*/ 612075 h 933450"/>
                <a:gd name="connsiteX105" fmla="*/ 258650 w 996950"/>
                <a:gd name="connsiteY105" fmla="*/ 624002 h 933450"/>
                <a:gd name="connsiteX106" fmla="*/ 237778 w 996950"/>
                <a:gd name="connsiteY106" fmla="*/ 624704 h 933450"/>
                <a:gd name="connsiteX107" fmla="*/ 222343 w 996950"/>
                <a:gd name="connsiteY107" fmla="*/ 627335 h 933450"/>
                <a:gd name="connsiteX108" fmla="*/ 200594 w 996950"/>
                <a:gd name="connsiteY108" fmla="*/ 621985 h 933450"/>
                <a:gd name="connsiteX109" fmla="*/ 182878 w 996950"/>
                <a:gd name="connsiteY109" fmla="*/ 625230 h 933450"/>
                <a:gd name="connsiteX110" fmla="*/ 166040 w 996950"/>
                <a:gd name="connsiteY110" fmla="*/ 626546 h 933450"/>
                <a:gd name="connsiteX111" fmla="*/ 151395 w 996950"/>
                <a:gd name="connsiteY111" fmla="*/ 642331 h 933450"/>
                <a:gd name="connsiteX112" fmla="*/ 144203 w 996950"/>
                <a:gd name="connsiteY112" fmla="*/ 641015 h 933450"/>
                <a:gd name="connsiteX113" fmla="*/ 131838 w 996950"/>
                <a:gd name="connsiteY113" fmla="*/ 649435 h 933450"/>
                <a:gd name="connsiteX114" fmla="*/ 119999 w 996950"/>
                <a:gd name="connsiteY114" fmla="*/ 658906 h 933450"/>
                <a:gd name="connsiteX115" fmla="*/ 102020 w 996950"/>
                <a:gd name="connsiteY115" fmla="*/ 657766 h 933450"/>
                <a:gd name="connsiteX116" fmla="*/ 85533 w 996950"/>
                <a:gd name="connsiteY116" fmla="*/ 657766 h 933450"/>
                <a:gd name="connsiteX117" fmla="*/ 59486 w 996950"/>
                <a:gd name="connsiteY117" fmla="*/ 638735 h 933450"/>
                <a:gd name="connsiteX118" fmla="*/ 46244 w 996950"/>
                <a:gd name="connsiteY118" fmla="*/ 633123 h 933450"/>
                <a:gd name="connsiteX119" fmla="*/ 46770 w 996950"/>
                <a:gd name="connsiteY119" fmla="*/ 616197 h 933450"/>
                <a:gd name="connsiteX120" fmla="*/ 58960 w 996950"/>
                <a:gd name="connsiteY120" fmla="*/ 612163 h 933450"/>
                <a:gd name="connsiteX121" fmla="*/ 63170 w 996950"/>
                <a:gd name="connsiteY121" fmla="*/ 605498 h 933450"/>
                <a:gd name="connsiteX122" fmla="*/ 62293 w 996950"/>
                <a:gd name="connsiteY122" fmla="*/ 594974 h 933450"/>
                <a:gd name="connsiteX123" fmla="*/ 65275 w 996950"/>
                <a:gd name="connsiteY123" fmla="*/ 574803 h 933450"/>
                <a:gd name="connsiteX124" fmla="*/ 62556 w 996950"/>
                <a:gd name="connsiteY124" fmla="*/ 557702 h 933450"/>
                <a:gd name="connsiteX125" fmla="*/ 49576 w 996950"/>
                <a:gd name="connsiteY125" fmla="*/ 528849 h 933450"/>
                <a:gd name="connsiteX126" fmla="*/ 45543 w 996950"/>
                <a:gd name="connsiteY126" fmla="*/ 512625 h 933450"/>
                <a:gd name="connsiteX127" fmla="*/ 46595 w 996950"/>
                <a:gd name="connsiteY127" fmla="*/ 496576 h 933450"/>
                <a:gd name="connsiteX128" fmla="*/ 36773 w 996950"/>
                <a:gd name="connsiteY128" fmla="*/ 478335 h 933450"/>
                <a:gd name="connsiteX129" fmla="*/ 36159 w 996950"/>
                <a:gd name="connsiteY129" fmla="*/ 470179 h 933450"/>
                <a:gd name="connsiteX130" fmla="*/ 25284 w 996950"/>
                <a:gd name="connsiteY130" fmla="*/ 459129 h 933450"/>
                <a:gd name="connsiteX131" fmla="*/ 22214 w 996950"/>
                <a:gd name="connsiteY131" fmla="*/ 437467 h 933450"/>
                <a:gd name="connsiteX132" fmla="*/ 8183 w 996950"/>
                <a:gd name="connsiteY132" fmla="*/ 415718 h 933450"/>
                <a:gd name="connsiteX133" fmla="*/ 4763 w 996950"/>
                <a:gd name="connsiteY133" fmla="*/ 404054 h 933450"/>
                <a:gd name="connsiteX134" fmla="*/ 15550 w 996950"/>
                <a:gd name="connsiteY134" fmla="*/ 415893 h 933450"/>
                <a:gd name="connsiteX135" fmla="*/ 7218 w 996950"/>
                <a:gd name="connsiteY135" fmla="*/ 390636 h 933450"/>
                <a:gd name="connsiteX136" fmla="*/ 19408 w 996950"/>
                <a:gd name="connsiteY136" fmla="*/ 398529 h 933450"/>
                <a:gd name="connsiteX137" fmla="*/ 26687 w 996950"/>
                <a:gd name="connsiteY137" fmla="*/ 409053 h 933450"/>
                <a:gd name="connsiteX138" fmla="*/ 26249 w 996950"/>
                <a:gd name="connsiteY138" fmla="*/ 395109 h 933450"/>
                <a:gd name="connsiteX139" fmla="*/ 14059 w 996950"/>
                <a:gd name="connsiteY139" fmla="*/ 373798 h 933450"/>
                <a:gd name="connsiteX140" fmla="*/ 11691 w 996950"/>
                <a:gd name="connsiteY140" fmla="*/ 365291 h 933450"/>
                <a:gd name="connsiteX141" fmla="*/ 5990 w 996950"/>
                <a:gd name="connsiteY141" fmla="*/ 357223 h 933450"/>
                <a:gd name="connsiteX142" fmla="*/ 8621 w 996950"/>
                <a:gd name="connsiteY142" fmla="*/ 341700 h 933450"/>
                <a:gd name="connsiteX143" fmla="*/ 13620 w 996950"/>
                <a:gd name="connsiteY143" fmla="*/ 335123 h 933450"/>
                <a:gd name="connsiteX144" fmla="*/ 16953 w 996950"/>
                <a:gd name="connsiteY144" fmla="*/ 321793 h 933450"/>
                <a:gd name="connsiteX145" fmla="*/ 14322 w 996950"/>
                <a:gd name="connsiteY145" fmla="*/ 306270 h 933450"/>
                <a:gd name="connsiteX146" fmla="*/ 24495 w 996950"/>
                <a:gd name="connsiteY146" fmla="*/ 287240 h 933450"/>
                <a:gd name="connsiteX147" fmla="*/ 26337 w 996950"/>
                <a:gd name="connsiteY147" fmla="*/ 307323 h 933450"/>
                <a:gd name="connsiteX148" fmla="*/ 36685 w 996950"/>
                <a:gd name="connsiteY148" fmla="*/ 289169 h 933450"/>
                <a:gd name="connsiteX149" fmla="*/ 56680 w 996950"/>
                <a:gd name="connsiteY149" fmla="*/ 280399 h 933450"/>
                <a:gd name="connsiteX150" fmla="*/ 68695 w 996950"/>
                <a:gd name="connsiteY150" fmla="*/ 269174 h 933450"/>
                <a:gd name="connsiteX151" fmla="*/ 87462 w 996950"/>
                <a:gd name="connsiteY151" fmla="*/ 259527 h 933450"/>
                <a:gd name="connsiteX152" fmla="*/ 98600 w 996950"/>
                <a:gd name="connsiteY152" fmla="*/ 257510 h 933450"/>
                <a:gd name="connsiteX153" fmla="*/ 105353 w 996950"/>
                <a:gd name="connsiteY153" fmla="*/ 260755 h 933450"/>
                <a:gd name="connsiteX154" fmla="*/ 124734 w 996950"/>
                <a:gd name="connsiteY154" fmla="*/ 251020 h 933450"/>
                <a:gd name="connsiteX155" fmla="*/ 139643 w 996950"/>
                <a:gd name="connsiteY155" fmla="*/ 248126 h 933450"/>
                <a:gd name="connsiteX156" fmla="*/ 143326 w 996950"/>
                <a:gd name="connsiteY156" fmla="*/ 242425 h 933450"/>
                <a:gd name="connsiteX157" fmla="*/ 149816 w 996950"/>
                <a:gd name="connsiteY157" fmla="*/ 240058 h 933450"/>
                <a:gd name="connsiteX158" fmla="*/ 163409 w 996950"/>
                <a:gd name="connsiteY158" fmla="*/ 240672 h 933450"/>
                <a:gd name="connsiteX159" fmla="*/ 189281 w 996950"/>
                <a:gd name="connsiteY159" fmla="*/ 233042 h 933450"/>
                <a:gd name="connsiteX160" fmla="*/ 202610 w 996950"/>
                <a:gd name="connsiteY160" fmla="*/ 221554 h 933450"/>
                <a:gd name="connsiteX161" fmla="*/ 208925 w 996950"/>
                <a:gd name="connsiteY161" fmla="*/ 207697 h 933450"/>
                <a:gd name="connsiteX162" fmla="*/ 223307 w 996950"/>
                <a:gd name="connsiteY162" fmla="*/ 194630 h 933450"/>
                <a:gd name="connsiteX163" fmla="*/ 224447 w 996950"/>
                <a:gd name="connsiteY163" fmla="*/ 184369 h 933450"/>
                <a:gd name="connsiteX164" fmla="*/ 225061 w 996950"/>
                <a:gd name="connsiteY164" fmla="*/ 170425 h 933450"/>
                <a:gd name="connsiteX165" fmla="*/ 242250 w 996950"/>
                <a:gd name="connsiteY165" fmla="*/ 148764 h 933450"/>
                <a:gd name="connsiteX166" fmla="*/ 252599 w 996950"/>
                <a:gd name="connsiteY166" fmla="*/ 170776 h 933450"/>
                <a:gd name="connsiteX167" fmla="*/ 263035 w 996950"/>
                <a:gd name="connsiteY167" fmla="*/ 165689 h 933450"/>
                <a:gd name="connsiteX168" fmla="*/ 254265 w 996950"/>
                <a:gd name="connsiteY168" fmla="*/ 153587 h 933450"/>
                <a:gd name="connsiteX169" fmla="*/ 261983 w 996950"/>
                <a:gd name="connsiteY169" fmla="*/ 141221 h 933450"/>
                <a:gd name="connsiteX170" fmla="*/ 272857 w 996950"/>
                <a:gd name="connsiteY170" fmla="*/ 146746 h 933450"/>
                <a:gd name="connsiteX171" fmla="*/ 275839 w 996950"/>
                <a:gd name="connsiteY171" fmla="*/ 127365 h 933450"/>
                <a:gd name="connsiteX172" fmla="*/ 289257 w 996950"/>
                <a:gd name="connsiteY172" fmla="*/ 114912 h 933450"/>
                <a:gd name="connsiteX173" fmla="*/ 295220 w 996950"/>
                <a:gd name="connsiteY173" fmla="*/ 104914 h 933450"/>
                <a:gd name="connsiteX174" fmla="*/ 307586 w 996950"/>
                <a:gd name="connsiteY174" fmla="*/ 100617 h 933450"/>
                <a:gd name="connsiteX175" fmla="*/ 307936 w 996950"/>
                <a:gd name="connsiteY175" fmla="*/ 93601 h 933450"/>
                <a:gd name="connsiteX176" fmla="*/ 318723 w 996950"/>
                <a:gd name="connsiteY176" fmla="*/ 96583 h 933450"/>
                <a:gd name="connsiteX177" fmla="*/ 319162 w 996950"/>
                <a:gd name="connsiteY177" fmla="*/ 90269 h 933450"/>
                <a:gd name="connsiteX178" fmla="*/ 329949 w 996950"/>
                <a:gd name="connsiteY178" fmla="*/ 86673 h 933450"/>
                <a:gd name="connsiteX179" fmla="*/ 341876 w 996950"/>
                <a:gd name="connsiteY179" fmla="*/ 83253 h 933450"/>
                <a:gd name="connsiteX180" fmla="*/ 360029 w 996950"/>
                <a:gd name="connsiteY180" fmla="*/ 94829 h 933450"/>
                <a:gd name="connsiteX181" fmla="*/ 373710 w 996950"/>
                <a:gd name="connsiteY181" fmla="*/ 109825 h 933450"/>
                <a:gd name="connsiteX182" fmla="*/ 389058 w 996950"/>
                <a:gd name="connsiteY182" fmla="*/ 110001 h 933450"/>
                <a:gd name="connsiteX183" fmla="*/ 404668 w 996950"/>
                <a:gd name="connsiteY183" fmla="*/ 112369 h 933450"/>
                <a:gd name="connsiteX184" fmla="*/ 399494 w 996950"/>
                <a:gd name="connsiteY184" fmla="*/ 98512 h 933450"/>
                <a:gd name="connsiteX185" fmla="*/ 411246 w 996950"/>
                <a:gd name="connsiteY185" fmla="*/ 78342 h 933450"/>
                <a:gd name="connsiteX186" fmla="*/ 422295 w 996950"/>
                <a:gd name="connsiteY186" fmla="*/ 71764 h 933450"/>
                <a:gd name="connsiteX187" fmla="*/ 418436 w 996950"/>
                <a:gd name="connsiteY187" fmla="*/ 65538 h 933450"/>
                <a:gd name="connsiteX188" fmla="*/ 429136 w 996950"/>
                <a:gd name="connsiteY188" fmla="*/ 51243 h 933450"/>
                <a:gd name="connsiteX189" fmla="*/ 444045 w 996950"/>
                <a:gd name="connsiteY189" fmla="*/ 42385 h 933450"/>
                <a:gd name="connsiteX190" fmla="*/ 456586 w 996950"/>
                <a:gd name="connsiteY190" fmla="*/ 45367 h 933450"/>
                <a:gd name="connsiteX191" fmla="*/ 477282 w 996950"/>
                <a:gd name="connsiteY191" fmla="*/ 40631 h 933450"/>
                <a:gd name="connsiteX192" fmla="*/ 476844 w 996950"/>
                <a:gd name="connsiteY192" fmla="*/ 27915 h 933450"/>
                <a:gd name="connsiteX193" fmla="*/ 458866 w 996950"/>
                <a:gd name="connsiteY193" fmla="*/ 19671 h 933450"/>
                <a:gd name="connsiteX194" fmla="*/ 471933 w 996950"/>
                <a:gd name="connsiteY194" fmla="*/ 16076 h 933450"/>
                <a:gd name="connsiteX195" fmla="*/ 488245 w 996950"/>
                <a:gd name="connsiteY195" fmla="*/ 22214 h 933450"/>
                <a:gd name="connsiteX196" fmla="*/ 501312 w 996950"/>
                <a:gd name="connsiteY196" fmla="*/ 32475 h 933450"/>
                <a:gd name="connsiteX197" fmla="*/ 522009 w 996950"/>
                <a:gd name="connsiteY197" fmla="*/ 38877 h 933450"/>
                <a:gd name="connsiteX198" fmla="*/ 529025 w 996950"/>
                <a:gd name="connsiteY198" fmla="*/ 36334 h 933450"/>
                <a:gd name="connsiteX199" fmla="*/ 544284 w 996950"/>
                <a:gd name="connsiteY199" fmla="*/ 44052 h 933450"/>
                <a:gd name="connsiteX200" fmla="*/ 558667 w 996950"/>
                <a:gd name="connsiteY200" fmla="*/ 36860 h 933450"/>
                <a:gd name="connsiteX201" fmla="*/ 567875 w 996950"/>
                <a:gd name="connsiteY201" fmla="*/ 39053 h 933450"/>
                <a:gd name="connsiteX202" fmla="*/ 573663 w 996950"/>
                <a:gd name="connsiteY202" fmla="*/ 34229 h 933450"/>
                <a:gd name="connsiteX203" fmla="*/ 584976 w 996950"/>
                <a:gd name="connsiteY203" fmla="*/ 46595 h 933450"/>
                <a:gd name="connsiteX204" fmla="*/ 578399 w 996950"/>
                <a:gd name="connsiteY204" fmla="*/ 60012 h 933450"/>
                <a:gd name="connsiteX205" fmla="*/ 569103 w 996950"/>
                <a:gd name="connsiteY205" fmla="*/ 70186 h 933450"/>
                <a:gd name="connsiteX206" fmla="*/ 560684 w 996950"/>
                <a:gd name="connsiteY206" fmla="*/ 71063 h 933450"/>
                <a:gd name="connsiteX207" fmla="*/ 563578 w 996950"/>
                <a:gd name="connsiteY207" fmla="*/ 81148 h 933450"/>
                <a:gd name="connsiteX208" fmla="*/ 556387 w 996950"/>
                <a:gd name="connsiteY208" fmla="*/ 93689 h 933450"/>
                <a:gd name="connsiteX209" fmla="*/ 547617 w 996950"/>
                <a:gd name="connsiteY209" fmla="*/ 106054 h 933450"/>
                <a:gd name="connsiteX210" fmla="*/ 549371 w 996950"/>
                <a:gd name="connsiteY210" fmla="*/ 113158 h 933450"/>
                <a:gd name="connsiteX211" fmla="*/ 568928 w 996950"/>
                <a:gd name="connsiteY211" fmla="*/ 127190 h 933450"/>
                <a:gd name="connsiteX212" fmla="*/ 587870 w 996950"/>
                <a:gd name="connsiteY212" fmla="*/ 135346 h 933450"/>
                <a:gd name="connsiteX213" fmla="*/ 600499 w 996950"/>
                <a:gd name="connsiteY213" fmla="*/ 144116 h 933450"/>
                <a:gd name="connsiteX214" fmla="*/ 618302 w 996950"/>
                <a:gd name="connsiteY214" fmla="*/ 159200 h 933450"/>
                <a:gd name="connsiteX215" fmla="*/ 625230 w 996950"/>
                <a:gd name="connsiteY215" fmla="*/ 159200 h 933450"/>
                <a:gd name="connsiteX216" fmla="*/ 638122 w 996950"/>
                <a:gd name="connsiteY216" fmla="*/ 165777 h 933450"/>
                <a:gd name="connsiteX217" fmla="*/ 641893 w 996950"/>
                <a:gd name="connsiteY217" fmla="*/ 173670 h 933450"/>
                <a:gd name="connsiteX218" fmla="*/ 665396 w 996950"/>
                <a:gd name="connsiteY218" fmla="*/ 182352 h 933450"/>
                <a:gd name="connsiteX219" fmla="*/ 681620 w 996950"/>
                <a:gd name="connsiteY219" fmla="*/ 173582 h 933450"/>
                <a:gd name="connsiteX220" fmla="*/ 686444 w 996950"/>
                <a:gd name="connsiteY220" fmla="*/ 159813 h 933450"/>
                <a:gd name="connsiteX221" fmla="*/ 691442 w 996950"/>
                <a:gd name="connsiteY221" fmla="*/ 148501 h 933450"/>
                <a:gd name="connsiteX222" fmla="*/ 694512 w 996950"/>
                <a:gd name="connsiteY222" fmla="*/ 134556 h 933450"/>
                <a:gd name="connsiteX223" fmla="*/ 701966 w 996950"/>
                <a:gd name="connsiteY223" fmla="*/ 114386 h 933450"/>
                <a:gd name="connsiteX224" fmla="*/ 698546 w 996950"/>
                <a:gd name="connsiteY224" fmla="*/ 102196 h 933450"/>
                <a:gd name="connsiteX225" fmla="*/ 700300 w 996950"/>
                <a:gd name="connsiteY225" fmla="*/ 94829 h 933450"/>
                <a:gd name="connsiteX226" fmla="*/ 697493 w 996950"/>
                <a:gd name="connsiteY226" fmla="*/ 80446 h 933450"/>
                <a:gd name="connsiteX227" fmla="*/ 700738 w 996950"/>
                <a:gd name="connsiteY227" fmla="*/ 61503 h 933450"/>
                <a:gd name="connsiteX228" fmla="*/ 705474 w 996950"/>
                <a:gd name="connsiteY228" fmla="*/ 56417 h 933450"/>
                <a:gd name="connsiteX229" fmla="*/ 701615 w 996950"/>
                <a:gd name="connsiteY229" fmla="*/ 48086 h 933450"/>
                <a:gd name="connsiteX230" fmla="*/ 707579 w 996950"/>
                <a:gd name="connsiteY230" fmla="*/ 34843 h 933450"/>
                <a:gd name="connsiteX231" fmla="*/ 712227 w 996950"/>
                <a:gd name="connsiteY231" fmla="*/ 21162 h 933450"/>
                <a:gd name="connsiteX232" fmla="*/ 712841 w 996950"/>
                <a:gd name="connsiteY232" fmla="*/ 14059 h 933450"/>
                <a:gd name="connsiteX233" fmla="*/ 721962 w 996950"/>
                <a:gd name="connsiteY233" fmla="*/ 4763 h 933450"/>
                <a:gd name="connsiteX234" fmla="*/ 728890 w 996950"/>
                <a:gd name="connsiteY234" fmla="*/ 16953 h 933450"/>
                <a:gd name="connsiteX235" fmla="*/ 730556 w 996950"/>
                <a:gd name="connsiteY235" fmla="*/ 32563 h 933450"/>
                <a:gd name="connsiteX236" fmla="*/ 736695 w 996950"/>
                <a:gd name="connsiteY236" fmla="*/ 35545 h 933450"/>
                <a:gd name="connsiteX237" fmla="*/ 737747 w 996950"/>
                <a:gd name="connsiteY237" fmla="*/ 46068 h 933450"/>
                <a:gd name="connsiteX238" fmla="*/ 746693 w 996950"/>
                <a:gd name="connsiteY238" fmla="*/ 58785 h 933450"/>
                <a:gd name="connsiteX239" fmla="*/ 748534 w 996950"/>
                <a:gd name="connsiteY239" fmla="*/ 72992 h 933450"/>
                <a:gd name="connsiteX240" fmla="*/ 747833 w 996950"/>
                <a:gd name="connsiteY240" fmla="*/ 8185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996950" h="933450">
                  <a:moveTo>
                    <a:pt x="792997" y="836583"/>
                  </a:moveTo>
                  <a:lnTo>
                    <a:pt x="816764" y="847809"/>
                  </a:lnTo>
                  <a:lnTo>
                    <a:pt x="830181" y="843336"/>
                  </a:lnTo>
                  <a:lnTo>
                    <a:pt x="849387" y="837109"/>
                  </a:lnTo>
                  <a:lnTo>
                    <a:pt x="864121" y="839302"/>
                  </a:lnTo>
                  <a:lnTo>
                    <a:pt x="865875" y="878153"/>
                  </a:lnTo>
                  <a:lnTo>
                    <a:pt x="857456" y="889553"/>
                  </a:lnTo>
                  <a:lnTo>
                    <a:pt x="854912" y="916389"/>
                  </a:lnTo>
                  <a:lnTo>
                    <a:pt x="846318" y="907181"/>
                  </a:lnTo>
                  <a:lnTo>
                    <a:pt x="829217" y="930596"/>
                  </a:lnTo>
                  <a:lnTo>
                    <a:pt x="824130" y="928754"/>
                  </a:lnTo>
                  <a:lnTo>
                    <a:pt x="809046" y="927702"/>
                  </a:lnTo>
                  <a:lnTo>
                    <a:pt x="793875" y="898937"/>
                  </a:lnTo>
                  <a:lnTo>
                    <a:pt x="790542" y="877013"/>
                  </a:lnTo>
                  <a:lnTo>
                    <a:pt x="776335" y="848511"/>
                  </a:lnTo>
                  <a:lnTo>
                    <a:pt x="776948" y="833602"/>
                  </a:lnTo>
                  <a:lnTo>
                    <a:pt x="792997" y="836583"/>
                  </a:lnTo>
                  <a:close/>
                  <a:moveTo>
                    <a:pt x="747833" y="81850"/>
                  </a:moveTo>
                  <a:lnTo>
                    <a:pt x="756690" y="101582"/>
                  </a:lnTo>
                  <a:lnTo>
                    <a:pt x="772476" y="92110"/>
                  </a:lnTo>
                  <a:lnTo>
                    <a:pt x="780632" y="102809"/>
                  </a:lnTo>
                  <a:lnTo>
                    <a:pt x="792471" y="112719"/>
                  </a:lnTo>
                  <a:lnTo>
                    <a:pt x="789928" y="123945"/>
                  </a:lnTo>
                  <a:lnTo>
                    <a:pt x="795190" y="145694"/>
                  </a:lnTo>
                  <a:lnTo>
                    <a:pt x="798961" y="158410"/>
                  </a:lnTo>
                  <a:lnTo>
                    <a:pt x="805187" y="161480"/>
                  </a:lnTo>
                  <a:lnTo>
                    <a:pt x="811853" y="183404"/>
                  </a:lnTo>
                  <a:lnTo>
                    <a:pt x="809485" y="196735"/>
                  </a:lnTo>
                  <a:lnTo>
                    <a:pt x="817465" y="214187"/>
                  </a:lnTo>
                  <a:lnTo>
                    <a:pt x="844126" y="227692"/>
                  </a:lnTo>
                  <a:lnTo>
                    <a:pt x="861490" y="240058"/>
                  </a:lnTo>
                  <a:lnTo>
                    <a:pt x="877977" y="251371"/>
                  </a:lnTo>
                  <a:lnTo>
                    <a:pt x="874732" y="257685"/>
                  </a:lnTo>
                  <a:lnTo>
                    <a:pt x="888764" y="274085"/>
                  </a:lnTo>
                  <a:lnTo>
                    <a:pt x="898323" y="302587"/>
                  </a:lnTo>
                  <a:lnTo>
                    <a:pt x="908145" y="296799"/>
                  </a:lnTo>
                  <a:lnTo>
                    <a:pt x="918143" y="308287"/>
                  </a:lnTo>
                  <a:lnTo>
                    <a:pt x="924194" y="304253"/>
                  </a:lnTo>
                  <a:lnTo>
                    <a:pt x="928404" y="332404"/>
                  </a:lnTo>
                  <a:lnTo>
                    <a:pt x="945856" y="348804"/>
                  </a:lnTo>
                  <a:lnTo>
                    <a:pt x="957256" y="359065"/>
                  </a:lnTo>
                  <a:lnTo>
                    <a:pt x="976462" y="380902"/>
                  </a:lnTo>
                  <a:lnTo>
                    <a:pt x="983391" y="402739"/>
                  </a:lnTo>
                  <a:lnTo>
                    <a:pt x="984005" y="418261"/>
                  </a:lnTo>
                  <a:lnTo>
                    <a:pt x="982339" y="435275"/>
                  </a:lnTo>
                  <a:lnTo>
                    <a:pt x="994090" y="458778"/>
                  </a:lnTo>
                  <a:lnTo>
                    <a:pt x="992687" y="483421"/>
                  </a:lnTo>
                  <a:lnTo>
                    <a:pt x="988390" y="496401"/>
                  </a:lnTo>
                  <a:lnTo>
                    <a:pt x="981725" y="521570"/>
                  </a:lnTo>
                  <a:lnTo>
                    <a:pt x="982251" y="537882"/>
                  </a:lnTo>
                  <a:lnTo>
                    <a:pt x="977428" y="558404"/>
                  </a:lnTo>
                  <a:lnTo>
                    <a:pt x="966552" y="584713"/>
                  </a:lnTo>
                  <a:lnTo>
                    <a:pt x="948312" y="599008"/>
                  </a:lnTo>
                  <a:lnTo>
                    <a:pt x="939366" y="621722"/>
                  </a:lnTo>
                  <a:lnTo>
                    <a:pt x="931122" y="636368"/>
                  </a:lnTo>
                  <a:lnTo>
                    <a:pt x="923843" y="662063"/>
                  </a:lnTo>
                  <a:lnTo>
                    <a:pt x="914372" y="677059"/>
                  </a:lnTo>
                  <a:lnTo>
                    <a:pt x="908145" y="699686"/>
                  </a:lnTo>
                  <a:lnTo>
                    <a:pt x="904988" y="720734"/>
                  </a:lnTo>
                  <a:lnTo>
                    <a:pt x="906216" y="730468"/>
                  </a:lnTo>
                  <a:lnTo>
                    <a:pt x="892096" y="741168"/>
                  </a:lnTo>
                  <a:lnTo>
                    <a:pt x="864560" y="742307"/>
                  </a:lnTo>
                  <a:lnTo>
                    <a:pt x="841845" y="755024"/>
                  </a:lnTo>
                  <a:lnTo>
                    <a:pt x="830532" y="767126"/>
                  </a:lnTo>
                  <a:lnTo>
                    <a:pt x="815711" y="780632"/>
                  </a:lnTo>
                  <a:lnTo>
                    <a:pt x="795365" y="766775"/>
                  </a:lnTo>
                  <a:lnTo>
                    <a:pt x="780281" y="761250"/>
                  </a:lnTo>
                  <a:lnTo>
                    <a:pt x="784140" y="745026"/>
                  </a:lnTo>
                  <a:lnTo>
                    <a:pt x="770722" y="750902"/>
                  </a:lnTo>
                  <a:lnTo>
                    <a:pt x="749148" y="773528"/>
                  </a:lnTo>
                  <a:lnTo>
                    <a:pt x="727925" y="765021"/>
                  </a:lnTo>
                  <a:lnTo>
                    <a:pt x="713981" y="760110"/>
                  </a:lnTo>
                  <a:lnTo>
                    <a:pt x="699949" y="757918"/>
                  </a:lnTo>
                  <a:lnTo>
                    <a:pt x="676183" y="748885"/>
                  </a:lnTo>
                  <a:lnTo>
                    <a:pt x="660309" y="729766"/>
                  </a:lnTo>
                  <a:lnTo>
                    <a:pt x="655749" y="706439"/>
                  </a:lnTo>
                  <a:lnTo>
                    <a:pt x="650049" y="691092"/>
                  </a:lnTo>
                  <a:lnTo>
                    <a:pt x="637946" y="678814"/>
                  </a:lnTo>
                  <a:lnTo>
                    <a:pt x="614268" y="675218"/>
                  </a:lnTo>
                  <a:lnTo>
                    <a:pt x="622336" y="660660"/>
                  </a:lnTo>
                  <a:lnTo>
                    <a:pt x="616372" y="638560"/>
                  </a:lnTo>
                  <a:lnTo>
                    <a:pt x="604358" y="659169"/>
                  </a:lnTo>
                  <a:lnTo>
                    <a:pt x="582433" y="664694"/>
                  </a:lnTo>
                  <a:lnTo>
                    <a:pt x="595325" y="648207"/>
                  </a:lnTo>
                  <a:lnTo>
                    <a:pt x="599008" y="631105"/>
                  </a:lnTo>
                  <a:lnTo>
                    <a:pt x="608480" y="616636"/>
                  </a:lnTo>
                  <a:lnTo>
                    <a:pt x="606550" y="594974"/>
                  </a:lnTo>
                  <a:lnTo>
                    <a:pt x="586555" y="619968"/>
                  </a:lnTo>
                  <a:lnTo>
                    <a:pt x="571208" y="630053"/>
                  </a:lnTo>
                  <a:lnTo>
                    <a:pt x="561824" y="653644"/>
                  </a:lnTo>
                  <a:lnTo>
                    <a:pt x="542618" y="641367"/>
                  </a:lnTo>
                  <a:lnTo>
                    <a:pt x="543407" y="625668"/>
                  </a:lnTo>
                  <a:lnTo>
                    <a:pt x="528060" y="604358"/>
                  </a:lnTo>
                  <a:lnTo>
                    <a:pt x="515080" y="593395"/>
                  </a:lnTo>
                  <a:lnTo>
                    <a:pt x="519729" y="586642"/>
                  </a:lnTo>
                  <a:lnTo>
                    <a:pt x="488157" y="569103"/>
                  </a:lnTo>
                  <a:lnTo>
                    <a:pt x="470881" y="568314"/>
                  </a:lnTo>
                  <a:lnTo>
                    <a:pt x="447202" y="554281"/>
                  </a:lnTo>
                  <a:lnTo>
                    <a:pt x="403177" y="557001"/>
                  </a:lnTo>
                  <a:lnTo>
                    <a:pt x="371342" y="567349"/>
                  </a:lnTo>
                  <a:lnTo>
                    <a:pt x="343367" y="576996"/>
                  </a:lnTo>
                  <a:lnTo>
                    <a:pt x="319863" y="575067"/>
                  </a:lnTo>
                  <a:lnTo>
                    <a:pt x="293817" y="589975"/>
                  </a:lnTo>
                  <a:lnTo>
                    <a:pt x="272506" y="596728"/>
                  </a:lnTo>
                  <a:lnTo>
                    <a:pt x="267770" y="612075"/>
                  </a:lnTo>
                  <a:lnTo>
                    <a:pt x="258650" y="624002"/>
                  </a:lnTo>
                  <a:lnTo>
                    <a:pt x="237778" y="624704"/>
                  </a:lnTo>
                  <a:lnTo>
                    <a:pt x="222343" y="627335"/>
                  </a:lnTo>
                  <a:lnTo>
                    <a:pt x="200594" y="621985"/>
                  </a:lnTo>
                  <a:lnTo>
                    <a:pt x="182878" y="625230"/>
                  </a:lnTo>
                  <a:lnTo>
                    <a:pt x="166040" y="626546"/>
                  </a:lnTo>
                  <a:lnTo>
                    <a:pt x="151395" y="642331"/>
                  </a:lnTo>
                  <a:lnTo>
                    <a:pt x="144203" y="641015"/>
                  </a:lnTo>
                  <a:lnTo>
                    <a:pt x="131838" y="649435"/>
                  </a:lnTo>
                  <a:lnTo>
                    <a:pt x="119999" y="658906"/>
                  </a:lnTo>
                  <a:lnTo>
                    <a:pt x="102020" y="657766"/>
                  </a:lnTo>
                  <a:lnTo>
                    <a:pt x="85533" y="657766"/>
                  </a:lnTo>
                  <a:lnTo>
                    <a:pt x="59486" y="638735"/>
                  </a:lnTo>
                  <a:lnTo>
                    <a:pt x="46244" y="633123"/>
                  </a:lnTo>
                  <a:lnTo>
                    <a:pt x="46770" y="616197"/>
                  </a:lnTo>
                  <a:lnTo>
                    <a:pt x="58960" y="612163"/>
                  </a:lnTo>
                  <a:lnTo>
                    <a:pt x="63170" y="605498"/>
                  </a:lnTo>
                  <a:lnTo>
                    <a:pt x="62293" y="594974"/>
                  </a:lnTo>
                  <a:lnTo>
                    <a:pt x="65275" y="574803"/>
                  </a:lnTo>
                  <a:lnTo>
                    <a:pt x="62556" y="557702"/>
                  </a:lnTo>
                  <a:lnTo>
                    <a:pt x="49576" y="528849"/>
                  </a:lnTo>
                  <a:lnTo>
                    <a:pt x="45543" y="512625"/>
                  </a:lnTo>
                  <a:lnTo>
                    <a:pt x="46595" y="496576"/>
                  </a:lnTo>
                  <a:lnTo>
                    <a:pt x="36773" y="478335"/>
                  </a:lnTo>
                  <a:lnTo>
                    <a:pt x="36159" y="470179"/>
                  </a:lnTo>
                  <a:lnTo>
                    <a:pt x="25284" y="459129"/>
                  </a:lnTo>
                  <a:lnTo>
                    <a:pt x="22214" y="437467"/>
                  </a:lnTo>
                  <a:lnTo>
                    <a:pt x="8183" y="415718"/>
                  </a:lnTo>
                  <a:lnTo>
                    <a:pt x="4763" y="404054"/>
                  </a:lnTo>
                  <a:lnTo>
                    <a:pt x="15550" y="415893"/>
                  </a:lnTo>
                  <a:lnTo>
                    <a:pt x="7218" y="390636"/>
                  </a:lnTo>
                  <a:lnTo>
                    <a:pt x="19408" y="398529"/>
                  </a:lnTo>
                  <a:lnTo>
                    <a:pt x="26687" y="409053"/>
                  </a:lnTo>
                  <a:lnTo>
                    <a:pt x="26249" y="395109"/>
                  </a:lnTo>
                  <a:lnTo>
                    <a:pt x="14059" y="373798"/>
                  </a:lnTo>
                  <a:lnTo>
                    <a:pt x="11691" y="365291"/>
                  </a:lnTo>
                  <a:lnTo>
                    <a:pt x="5990" y="357223"/>
                  </a:lnTo>
                  <a:lnTo>
                    <a:pt x="8621" y="341700"/>
                  </a:lnTo>
                  <a:lnTo>
                    <a:pt x="13620" y="335123"/>
                  </a:lnTo>
                  <a:lnTo>
                    <a:pt x="16953" y="321793"/>
                  </a:lnTo>
                  <a:lnTo>
                    <a:pt x="14322" y="306270"/>
                  </a:lnTo>
                  <a:lnTo>
                    <a:pt x="24495" y="287240"/>
                  </a:lnTo>
                  <a:lnTo>
                    <a:pt x="26337" y="307323"/>
                  </a:lnTo>
                  <a:lnTo>
                    <a:pt x="36685" y="289169"/>
                  </a:lnTo>
                  <a:lnTo>
                    <a:pt x="56680" y="280399"/>
                  </a:lnTo>
                  <a:lnTo>
                    <a:pt x="68695" y="269174"/>
                  </a:lnTo>
                  <a:lnTo>
                    <a:pt x="87462" y="259527"/>
                  </a:lnTo>
                  <a:lnTo>
                    <a:pt x="98600" y="257510"/>
                  </a:lnTo>
                  <a:lnTo>
                    <a:pt x="105353" y="260755"/>
                  </a:lnTo>
                  <a:lnTo>
                    <a:pt x="124734" y="251020"/>
                  </a:lnTo>
                  <a:lnTo>
                    <a:pt x="139643" y="248126"/>
                  </a:lnTo>
                  <a:lnTo>
                    <a:pt x="143326" y="242425"/>
                  </a:lnTo>
                  <a:lnTo>
                    <a:pt x="149816" y="240058"/>
                  </a:lnTo>
                  <a:lnTo>
                    <a:pt x="163409" y="240672"/>
                  </a:lnTo>
                  <a:lnTo>
                    <a:pt x="189281" y="233042"/>
                  </a:lnTo>
                  <a:lnTo>
                    <a:pt x="202610" y="221554"/>
                  </a:lnTo>
                  <a:lnTo>
                    <a:pt x="208925" y="207697"/>
                  </a:lnTo>
                  <a:lnTo>
                    <a:pt x="223307" y="194630"/>
                  </a:lnTo>
                  <a:lnTo>
                    <a:pt x="224447" y="184369"/>
                  </a:lnTo>
                  <a:lnTo>
                    <a:pt x="225061" y="170425"/>
                  </a:lnTo>
                  <a:lnTo>
                    <a:pt x="242250" y="148764"/>
                  </a:lnTo>
                  <a:lnTo>
                    <a:pt x="252599" y="170776"/>
                  </a:lnTo>
                  <a:lnTo>
                    <a:pt x="263035" y="165689"/>
                  </a:lnTo>
                  <a:lnTo>
                    <a:pt x="254265" y="153587"/>
                  </a:lnTo>
                  <a:lnTo>
                    <a:pt x="261983" y="141221"/>
                  </a:lnTo>
                  <a:lnTo>
                    <a:pt x="272857" y="146746"/>
                  </a:lnTo>
                  <a:lnTo>
                    <a:pt x="275839" y="127365"/>
                  </a:lnTo>
                  <a:lnTo>
                    <a:pt x="289257" y="114912"/>
                  </a:lnTo>
                  <a:lnTo>
                    <a:pt x="295220" y="104914"/>
                  </a:lnTo>
                  <a:lnTo>
                    <a:pt x="307586" y="100617"/>
                  </a:lnTo>
                  <a:lnTo>
                    <a:pt x="307936" y="93601"/>
                  </a:lnTo>
                  <a:lnTo>
                    <a:pt x="318723" y="96583"/>
                  </a:lnTo>
                  <a:lnTo>
                    <a:pt x="319162" y="90269"/>
                  </a:lnTo>
                  <a:lnTo>
                    <a:pt x="329949" y="86673"/>
                  </a:lnTo>
                  <a:lnTo>
                    <a:pt x="341876" y="83253"/>
                  </a:lnTo>
                  <a:lnTo>
                    <a:pt x="360029" y="94829"/>
                  </a:lnTo>
                  <a:lnTo>
                    <a:pt x="373710" y="109825"/>
                  </a:lnTo>
                  <a:lnTo>
                    <a:pt x="389058" y="110001"/>
                  </a:lnTo>
                  <a:lnTo>
                    <a:pt x="404668" y="112369"/>
                  </a:lnTo>
                  <a:lnTo>
                    <a:pt x="399494" y="98512"/>
                  </a:lnTo>
                  <a:lnTo>
                    <a:pt x="411246" y="78342"/>
                  </a:lnTo>
                  <a:lnTo>
                    <a:pt x="422295" y="71764"/>
                  </a:lnTo>
                  <a:lnTo>
                    <a:pt x="418436" y="65538"/>
                  </a:lnTo>
                  <a:lnTo>
                    <a:pt x="429136" y="51243"/>
                  </a:lnTo>
                  <a:lnTo>
                    <a:pt x="444045" y="42385"/>
                  </a:lnTo>
                  <a:lnTo>
                    <a:pt x="456586" y="45367"/>
                  </a:lnTo>
                  <a:lnTo>
                    <a:pt x="477282" y="40631"/>
                  </a:lnTo>
                  <a:lnTo>
                    <a:pt x="476844" y="27915"/>
                  </a:lnTo>
                  <a:lnTo>
                    <a:pt x="458866" y="19671"/>
                  </a:lnTo>
                  <a:lnTo>
                    <a:pt x="471933" y="16076"/>
                  </a:lnTo>
                  <a:lnTo>
                    <a:pt x="488245" y="22214"/>
                  </a:lnTo>
                  <a:lnTo>
                    <a:pt x="501312" y="32475"/>
                  </a:lnTo>
                  <a:lnTo>
                    <a:pt x="522009" y="38877"/>
                  </a:lnTo>
                  <a:lnTo>
                    <a:pt x="529025" y="36334"/>
                  </a:lnTo>
                  <a:lnTo>
                    <a:pt x="544284" y="44052"/>
                  </a:lnTo>
                  <a:lnTo>
                    <a:pt x="558667" y="36860"/>
                  </a:lnTo>
                  <a:lnTo>
                    <a:pt x="567875" y="39053"/>
                  </a:lnTo>
                  <a:lnTo>
                    <a:pt x="573663" y="34229"/>
                  </a:lnTo>
                  <a:lnTo>
                    <a:pt x="584976" y="46595"/>
                  </a:lnTo>
                  <a:lnTo>
                    <a:pt x="578399" y="60012"/>
                  </a:lnTo>
                  <a:lnTo>
                    <a:pt x="569103" y="70186"/>
                  </a:lnTo>
                  <a:lnTo>
                    <a:pt x="560684" y="71063"/>
                  </a:lnTo>
                  <a:lnTo>
                    <a:pt x="563578" y="81148"/>
                  </a:lnTo>
                  <a:lnTo>
                    <a:pt x="556387" y="93689"/>
                  </a:lnTo>
                  <a:lnTo>
                    <a:pt x="547617" y="106054"/>
                  </a:lnTo>
                  <a:lnTo>
                    <a:pt x="549371" y="113158"/>
                  </a:lnTo>
                  <a:lnTo>
                    <a:pt x="568928" y="127190"/>
                  </a:lnTo>
                  <a:lnTo>
                    <a:pt x="587870" y="135346"/>
                  </a:lnTo>
                  <a:lnTo>
                    <a:pt x="600499" y="144116"/>
                  </a:lnTo>
                  <a:lnTo>
                    <a:pt x="618302" y="159200"/>
                  </a:lnTo>
                  <a:lnTo>
                    <a:pt x="625230" y="159200"/>
                  </a:lnTo>
                  <a:lnTo>
                    <a:pt x="638122" y="165777"/>
                  </a:lnTo>
                  <a:lnTo>
                    <a:pt x="641893" y="173670"/>
                  </a:lnTo>
                  <a:lnTo>
                    <a:pt x="665396" y="182352"/>
                  </a:lnTo>
                  <a:lnTo>
                    <a:pt x="681620" y="173582"/>
                  </a:lnTo>
                  <a:lnTo>
                    <a:pt x="686444" y="159813"/>
                  </a:lnTo>
                  <a:lnTo>
                    <a:pt x="691442" y="148501"/>
                  </a:lnTo>
                  <a:lnTo>
                    <a:pt x="694512" y="134556"/>
                  </a:lnTo>
                  <a:lnTo>
                    <a:pt x="701966" y="114386"/>
                  </a:lnTo>
                  <a:lnTo>
                    <a:pt x="698546" y="102196"/>
                  </a:lnTo>
                  <a:lnTo>
                    <a:pt x="700300" y="94829"/>
                  </a:lnTo>
                  <a:lnTo>
                    <a:pt x="697493" y="80446"/>
                  </a:lnTo>
                  <a:lnTo>
                    <a:pt x="700738" y="61503"/>
                  </a:lnTo>
                  <a:lnTo>
                    <a:pt x="705474" y="56417"/>
                  </a:lnTo>
                  <a:lnTo>
                    <a:pt x="701615" y="48086"/>
                  </a:lnTo>
                  <a:lnTo>
                    <a:pt x="707579" y="34843"/>
                  </a:lnTo>
                  <a:lnTo>
                    <a:pt x="712227" y="21162"/>
                  </a:lnTo>
                  <a:lnTo>
                    <a:pt x="712841" y="14059"/>
                  </a:lnTo>
                  <a:lnTo>
                    <a:pt x="721962" y="4763"/>
                  </a:lnTo>
                  <a:lnTo>
                    <a:pt x="728890" y="16953"/>
                  </a:lnTo>
                  <a:lnTo>
                    <a:pt x="730556" y="32563"/>
                  </a:lnTo>
                  <a:lnTo>
                    <a:pt x="736695" y="35545"/>
                  </a:lnTo>
                  <a:lnTo>
                    <a:pt x="737747" y="46068"/>
                  </a:lnTo>
                  <a:lnTo>
                    <a:pt x="746693" y="58785"/>
                  </a:lnTo>
                  <a:lnTo>
                    <a:pt x="748534" y="72992"/>
                  </a:lnTo>
                  <a:lnTo>
                    <a:pt x="747833" y="818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4" name="Freeform: Shape 1519">
              <a:extLst>
                <a:ext uri="{FF2B5EF4-FFF2-40B4-BE49-F238E27FC236}">
                  <a16:creationId xmlns:a16="http://schemas.microsoft.com/office/drawing/2014/main" id="{86C66401-44C8-0F45-B856-DE0C0FFB2791}"/>
                </a:ext>
              </a:extLst>
            </p:cNvPr>
            <p:cNvSpPr/>
            <p:nvPr/>
          </p:nvSpPr>
          <p:spPr>
            <a:xfrm>
              <a:off x="8655223" y="3957248"/>
              <a:ext cx="119015" cy="98317"/>
            </a:xfrm>
            <a:custGeom>
              <a:avLst/>
              <a:gdLst>
                <a:gd name="connsiteX0" fmla="*/ 9849 w 146050"/>
                <a:gd name="connsiteY0" fmla="*/ 73430 h 120650"/>
                <a:gd name="connsiteX1" fmla="*/ 17128 w 146050"/>
                <a:gd name="connsiteY1" fmla="*/ 81937 h 120650"/>
                <a:gd name="connsiteX2" fmla="*/ 28003 w 146050"/>
                <a:gd name="connsiteY2" fmla="*/ 81850 h 120650"/>
                <a:gd name="connsiteX3" fmla="*/ 27915 w 146050"/>
                <a:gd name="connsiteY3" fmla="*/ 86761 h 120650"/>
                <a:gd name="connsiteX4" fmla="*/ 37913 w 146050"/>
                <a:gd name="connsiteY4" fmla="*/ 105002 h 120650"/>
                <a:gd name="connsiteX5" fmla="*/ 21075 w 146050"/>
                <a:gd name="connsiteY5" fmla="*/ 100792 h 120650"/>
                <a:gd name="connsiteX6" fmla="*/ 8621 w 146050"/>
                <a:gd name="connsiteY6" fmla="*/ 86235 h 120650"/>
                <a:gd name="connsiteX7" fmla="*/ 4763 w 146050"/>
                <a:gd name="connsiteY7" fmla="*/ 74220 h 120650"/>
                <a:gd name="connsiteX8" fmla="*/ 9849 w 146050"/>
                <a:gd name="connsiteY8" fmla="*/ 73430 h 120650"/>
                <a:gd name="connsiteX9" fmla="*/ 68169 w 146050"/>
                <a:gd name="connsiteY9" fmla="*/ 25810 h 120650"/>
                <a:gd name="connsiteX10" fmla="*/ 79043 w 146050"/>
                <a:gd name="connsiteY10" fmla="*/ 28003 h 120650"/>
                <a:gd name="connsiteX11" fmla="*/ 83253 w 146050"/>
                <a:gd name="connsiteY11" fmla="*/ 19671 h 120650"/>
                <a:gd name="connsiteX12" fmla="*/ 97898 w 146050"/>
                <a:gd name="connsiteY12" fmla="*/ 6429 h 120650"/>
                <a:gd name="connsiteX13" fmla="*/ 110790 w 146050"/>
                <a:gd name="connsiteY13" fmla="*/ 23705 h 120650"/>
                <a:gd name="connsiteX14" fmla="*/ 123331 w 146050"/>
                <a:gd name="connsiteY14" fmla="*/ 46682 h 120650"/>
                <a:gd name="connsiteX15" fmla="*/ 134820 w 146050"/>
                <a:gd name="connsiteY15" fmla="*/ 48173 h 120650"/>
                <a:gd name="connsiteX16" fmla="*/ 142362 w 146050"/>
                <a:gd name="connsiteY16" fmla="*/ 56855 h 120650"/>
                <a:gd name="connsiteX17" fmla="*/ 122103 w 146050"/>
                <a:gd name="connsiteY17" fmla="*/ 59399 h 120650"/>
                <a:gd name="connsiteX18" fmla="*/ 117806 w 146050"/>
                <a:gd name="connsiteY18" fmla="*/ 84130 h 120650"/>
                <a:gd name="connsiteX19" fmla="*/ 113597 w 146050"/>
                <a:gd name="connsiteY19" fmla="*/ 95180 h 120650"/>
                <a:gd name="connsiteX20" fmla="*/ 104564 w 146050"/>
                <a:gd name="connsiteY20" fmla="*/ 102546 h 120650"/>
                <a:gd name="connsiteX21" fmla="*/ 105265 w 146050"/>
                <a:gd name="connsiteY21" fmla="*/ 118069 h 120650"/>
                <a:gd name="connsiteX22" fmla="*/ 99126 w 146050"/>
                <a:gd name="connsiteY22" fmla="*/ 119648 h 120650"/>
                <a:gd name="connsiteX23" fmla="*/ 83779 w 146050"/>
                <a:gd name="connsiteY23" fmla="*/ 103248 h 120650"/>
                <a:gd name="connsiteX24" fmla="*/ 92286 w 146050"/>
                <a:gd name="connsiteY24" fmla="*/ 87637 h 120650"/>
                <a:gd name="connsiteX25" fmla="*/ 85007 w 146050"/>
                <a:gd name="connsiteY25" fmla="*/ 78341 h 120650"/>
                <a:gd name="connsiteX26" fmla="*/ 75799 w 146050"/>
                <a:gd name="connsiteY26" fmla="*/ 80709 h 120650"/>
                <a:gd name="connsiteX27" fmla="*/ 46770 w 146050"/>
                <a:gd name="connsiteY27" fmla="*/ 104037 h 120650"/>
                <a:gd name="connsiteX28" fmla="*/ 46244 w 146050"/>
                <a:gd name="connsiteY28" fmla="*/ 82113 h 120650"/>
                <a:gd name="connsiteX29" fmla="*/ 35194 w 146050"/>
                <a:gd name="connsiteY29" fmla="*/ 76938 h 120650"/>
                <a:gd name="connsiteX30" fmla="*/ 24758 w 146050"/>
                <a:gd name="connsiteY30" fmla="*/ 68256 h 120650"/>
                <a:gd name="connsiteX31" fmla="*/ 31686 w 146050"/>
                <a:gd name="connsiteY31" fmla="*/ 58083 h 120650"/>
                <a:gd name="connsiteX32" fmla="*/ 18619 w 146050"/>
                <a:gd name="connsiteY32" fmla="*/ 47033 h 120650"/>
                <a:gd name="connsiteX33" fmla="*/ 23530 w 146050"/>
                <a:gd name="connsiteY33" fmla="*/ 38965 h 120650"/>
                <a:gd name="connsiteX34" fmla="*/ 14146 w 146050"/>
                <a:gd name="connsiteY34" fmla="*/ 33352 h 120650"/>
                <a:gd name="connsiteX35" fmla="*/ 9060 w 146050"/>
                <a:gd name="connsiteY35" fmla="*/ 24846 h 120650"/>
                <a:gd name="connsiteX36" fmla="*/ 15111 w 146050"/>
                <a:gd name="connsiteY36" fmla="*/ 19496 h 120650"/>
                <a:gd name="connsiteX37" fmla="*/ 33440 w 146050"/>
                <a:gd name="connsiteY37" fmla="*/ 28880 h 120650"/>
                <a:gd name="connsiteX38" fmla="*/ 46683 w 146050"/>
                <a:gd name="connsiteY38" fmla="*/ 30809 h 120650"/>
                <a:gd name="connsiteX39" fmla="*/ 50015 w 146050"/>
                <a:gd name="connsiteY39" fmla="*/ 27038 h 120650"/>
                <a:gd name="connsiteX40" fmla="*/ 37913 w 146050"/>
                <a:gd name="connsiteY40" fmla="*/ 9323 h 120650"/>
                <a:gd name="connsiteX41" fmla="*/ 44315 w 146050"/>
                <a:gd name="connsiteY41" fmla="*/ 4763 h 120650"/>
                <a:gd name="connsiteX42" fmla="*/ 51243 w 146050"/>
                <a:gd name="connsiteY42" fmla="*/ 5903 h 120650"/>
                <a:gd name="connsiteX43" fmla="*/ 68169 w 146050"/>
                <a:gd name="connsiteY43" fmla="*/ 2581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6050" h="120650">
                  <a:moveTo>
                    <a:pt x="9849" y="73430"/>
                  </a:moveTo>
                  <a:lnTo>
                    <a:pt x="17128" y="81937"/>
                  </a:lnTo>
                  <a:lnTo>
                    <a:pt x="28003" y="81850"/>
                  </a:lnTo>
                  <a:lnTo>
                    <a:pt x="27915" y="86761"/>
                  </a:lnTo>
                  <a:lnTo>
                    <a:pt x="37913" y="105002"/>
                  </a:lnTo>
                  <a:lnTo>
                    <a:pt x="21075" y="100792"/>
                  </a:lnTo>
                  <a:lnTo>
                    <a:pt x="8621" y="86235"/>
                  </a:lnTo>
                  <a:lnTo>
                    <a:pt x="4763" y="74220"/>
                  </a:lnTo>
                  <a:lnTo>
                    <a:pt x="9849" y="73430"/>
                  </a:lnTo>
                  <a:close/>
                  <a:moveTo>
                    <a:pt x="68169" y="25810"/>
                  </a:moveTo>
                  <a:lnTo>
                    <a:pt x="79043" y="28003"/>
                  </a:lnTo>
                  <a:lnTo>
                    <a:pt x="83253" y="19671"/>
                  </a:lnTo>
                  <a:lnTo>
                    <a:pt x="97898" y="6429"/>
                  </a:lnTo>
                  <a:lnTo>
                    <a:pt x="110790" y="23705"/>
                  </a:lnTo>
                  <a:lnTo>
                    <a:pt x="123331" y="46682"/>
                  </a:lnTo>
                  <a:lnTo>
                    <a:pt x="134820" y="48173"/>
                  </a:lnTo>
                  <a:lnTo>
                    <a:pt x="142362" y="56855"/>
                  </a:lnTo>
                  <a:lnTo>
                    <a:pt x="122103" y="59399"/>
                  </a:lnTo>
                  <a:lnTo>
                    <a:pt x="117806" y="84130"/>
                  </a:lnTo>
                  <a:lnTo>
                    <a:pt x="113597" y="95180"/>
                  </a:lnTo>
                  <a:lnTo>
                    <a:pt x="104564" y="102546"/>
                  </a:lnTo>
                  <a:lnTo>
                    <a:pt x="105265" y="118069"/>
                  </a:lnTo>
                  <a:lnTo>
                    <a:pt x="99126" y="119648"/>
                  </a:lnTo>
                  <a:lnTo>
                    <a:pt x="83779" y="103248"/>
                  </a:lnTo>
                  <a:lnTo>
                    <a:pt x="92286" y="87637"/>
                  </a:lnTo>
                  <a:lnTo>
                    <a:pt x="85007" y="78341"/>
                  </a:lnTo>
                  <a:lnTo>
                    <a:pt x="75799" y="80709"/>
                  </a:lnTo>
                  <a:lnTo>
                    <a:pt x="46770" y="104037"/>
                  </a:lnTo>
                  <a:lnTo>
                    <a:pt x="46244" y="82113"/>
                  </a:lnTo>
                  <a:lnTo>
                    <a:pt x="35194" y="76938"/>
                  </a:lnTo>
                  <a:lnTo>
                    <a:pt x="24758" y="68256"/>
                  </a:lnTo>
                  <a:lnTo>
                    <a:pt x="31686" y="58083"/>
                  </a:lnTo>
                  <a:lnTo>
                    <a:pt x="18619" y="47033"/>
                  </a:lnTo>
                  <a:lnTo>
                    <a:pt x="23530" y="38965"/>
                  </a:lnTo>
                  <a:lnTo>
                    <a:pt x="14146" y="33352"/>
                  </a:lnTo>
                  <a:lnTo>
                    <a:pt x="9060" y="24846"/>
                  </a:lnTo>
                  <a:lnTo>
                    <a:pt x="15111" y="19496"/>
                  </a:lnTo>
                  <a:lnTo>
                    <a:pt x="33440" y="28880"/>
                  </a:lnTo>
                  <a:lnTo>
                    <a:pt x="46683" y="30809"/>
                  </a:lnTo>
                  <a:lnTo>
                    <a:pt x="50015" y="27038"/>
                  </a:lnTo>
                  <a:lnTo>
                    <a:pt x="37913" y="9323"/>
                  </a:lnTo>
                  <a:lnTo>
                    <a:pt x="44315" y="4763"/>
                  </a:lnTo>
                  <a:lnTo>
                    <a:pt x="51243" y="5903"/>
                  </a:lnTo>
                  <a:lnTo>
                    <a:pt x="68169" y="2581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5" name="Freeform: Shape 1520">
              <a:extLst>
                <a:ext uri="{FF2B5EF4-FFF2-40B4-BE49-F238E27FC236}">
                  <a16:creationId xmlns:a16="http://schemas.microsoft.com/office/drawing/2014/main" id="{7101A9EE-1A5A-974D-A52A-6AA067D3737B}"/>
                </a:ext>
              </a:extLst>
            </p:cNvPr>
            <p:cNvSpPr/>
            <p:nvPr/>
          </p:nvSpPr>
          <p:spPr>
            <a:xfrm>
              <a:off x="8073212" y="3864343"/>
              <a:ext cx="82793" cy="77619"/>
            </a:xfrm>
            <a:custGeom>
              <a:avLst/>
              <a:gdLst>
                <a:gd name="connsiteX0" fmla="*/ 84831 w 101600"/>
                <a:gd name="connsiteY0" fmla="*/ 17742 h 95250"/>
                <a:gd name="connsiteX1" fmla="*/ 93777 w 101600"/>
                <a:gd name="connsiteY1" fmla="*/ 17654 h 95250"/>
                <a:gd name="connsiteX2" fmla="*/ 87638 w 101600"/>
                <a:gd name="connsiteY2" fmla="*/ 32738 h 95250"/>
                <a:gd name="connsiteX3" fmla="*/ 99477 w 101600"/>
                <a:gd name="connsiteY3" fmla="*/ 45893 h 95250"/>
                <a:gd name="connsiteX4" fmla="*/ 95881 w 101600"/>
                <a:gd name="connsiteY4" fmla="*/ 61854 h 95250"/>
                <a:gd name="connsiteX5" fmla="*/ 90094 w 101600"/>
                <a:gd name="connsiteY5" fmla="*/ 63345 h 95250"/>
                <a:gd name="connsiteX6" fmla="*/ 85445 w 101600"/>
                <a:gd name="connsiteY6" fmla="*/ 66502 h 95250"/>
                <a:gd name="connsiteX7" fmla="*/ 77465 w 101600"/>
                <a:gd name="connsiteY7" fmla="*/ 74307 h 95250"/>
                <a:gd name="connsiteX8" fmla="*/ 73869 w 101600"/>
                <a:gd name="connsiteY8" fmla="*/ 92724 h 95250"/>
                <a:gd name="connsiteX9" fmla="*/ 52120 w 101600"/>
                <a:gd name="connsiteY9" fmla="*/ 80096 h 95250"/>
                <a:gd name="connsiteX10" fmla="*/ 42824 w 101600"/>
                <a:gd name="connsiteY10" fmla="*/ 65976 h 95250"/>
                <a:gd name="connsiteX11" fmla="*/ 33440 w 101600"/>
                <a:gd name="connsiteY11" fmla="*/ 58522 h 95250"/>
                <a:gd name="connsiteX12" fmla="*/ 22127 w 101600"/>
                <a:gd name="connsiteY12" fmla="*/ 45805 h 95250"/>
                <a:gd name="connsiteX13" fmla="*/ 16865 w 101600"/>
                <a:gd name="connsiteY13" fmla="*/ 35194 h 95250"/>
                <a:gd name="connsiteX14" fmla="*/ 4763 w 101600"/>
                <a:gd name="connsiteY14" fmla="*/ 19145 h 95250"/>
                <a:gd name="connsiteX15" fmla="*/ 9937 w 101600"/>
                <a:gd name="connsiteY15" fmla="*/ 4763 h 95250"/>
                <a:gd name="connsiteX16" fmla="*/ 18795 w 101600"/>
                <a:gd name="connsiteY16" fmla="*/ 12743 h 95250"/>
                <a:gd name="connsiteX17" fmla="*/ 24056 w 101600"/>
                <a:gd name="connsiteY17" fmla="*/ 5552 h 95250"/>
                <a:gd name="connsiteX18" fmla="*/ 35545 w 101600"/>
                <a:gd name="connsiteY18" fmla="*/ 4763 h 95250"/>
                <a:gd name="connsiteX19" fmla="*/ 56680 w 101600"/>
                <a:gd name="connsiteY19" fmla="*/ 10551 h 95250"/>
                <a:gd name="connsiteX20" fmla="*/ 73694 w 101600"/>
                <a:gd name="connsiteY20" fmla="*/ 100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600" h="95250">
                  <a:moveTo>
                    <a:pt x="84831" y="17742"/>
                  </a:moveTo>
                  <a:lnTo>
                    <a:pt x="93777" y="17654"/>
                  </a:lnTo>
                  <a:lnTo>
                    <a:pt x="87638" y="32738"/>
                  </a:lnTo>
                  <a:lnTo>
                    <a:pt x="99477" y="45893"/>
                  </a:lnTo>
                  <a:lnTo>
                    <a:pt x="95881" y="61854"/>
                  </a:lnTo>
                  <a:lnTo>
                    <a:pt x="90094" y="63345"/>
                  </a:lnTo>
                  <a:lnTo>
                    <a:pt x="85445" y="66502"/>
                  </a:lnTo>
                  <a:lnTo>
                    <a:pt x="77465" y="74307"/>
                  </a:lnTo>
                  <a:lnTo>
                    <a:pt x="73869" y="92724"/>
                  </a:lnTo>
                  <a:lnTo>
                    <a:pt x="52120" y="80096"/>
                  </a:lnTo>
                  <a:lnTo>
                    <a:pt x="42824" y="65976"/>
                  </a:lnTo>
                  <a:lnTo>
                    <a:pt x="33440" y="58522"/>
                  </a:lnTo>
                  <a:lnTo>
                    <a:pt x="22127" y="45805"/>
                  </a:lnTo>
                  <a:lnTo>
                    <a:pt x="16865" y="35194"/>
                  </a:lnTo>
                  <a:lnTo>
                    <a:pt x="4763" y="19145"/>
                  </a:lnTo>
                  <a:lnTo>
                    <a:pt x="9937" y="4763"/>
                  </a:lnTo>
                  <a:lnTo>
                    <a:pt x="18795" y="12743"/>
                  </a:lnTo>
                  <a:lnTo>
                    <a:pt x="24056" y="5552"/>
                  </a:lnTo>
                  <a:lnTo>
                    <a:pt x="35545" y="4763"/>
                  </a:lnTo>
                  <a:lnTo>
                    <a:pt x="56680" y="10551"/>
                  </a:lnTo>
                  <a:lnTo>
                    <a:pt x="73694" y="1002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6" name="Freeform: Shape 1521">
              <a:extLst>
                <a:ext uri="{FF2B5EF4-FFF2-40B4-BE49-F238E27FC236}">
                  <a16:creationId xmlns:a16="http://schemas.microsoft.com/office/drawing/2014/main" id="{1FB6D072-6D1A-684F-B6BA-52D06D6F7CB5}"/>
                </a:ext>
              </a:extLst>
            </p:cNvPr>
            <p:cNvSpPr/>
            <p:nvPr/>
          </p:nvSpPr>
          <p:spPr>
            <a:xfrm>
              <a:off x="9522665" y="4331009"/>
              <a:ext cx="98317" cy="129364"/>
            </a:xfrm>
            <a:custGeom>
              <a:avLst/>
              <a:gdLst>
                <a:gd name="connsiteX0" fmla="*/ 117543 w 120650"/>
                <a:gd name="connsiteY0" fmla="*/ 122980 h 158750"/>
                <a:gd name="connsiteX1" fmla="*/ 117104 w 120650"/>
                <a:gd name="connsiteY1" fmla="*/ 141835 h 158750"/>
                <a:gd name="connsiteX2" fmla="*/ 108510 w 120650"/>
                <a:gd name="connsiteY2" fmla="*/ 137801 h 158750"/>
                <a:gd name="connsiteX3" fmla="*/ 110089 w 120650"/>
                <a:gd name="connsiteY3" fmla="*/ 158937 h 158750"/>
                <a:gd name="connsiteX4" fmla="*/ 103073 w 120650"/>
                <a:gd name="connsiteY4" fmla="*/ 145256 h 158750"/>
                <a:gd name="connsiteX5" fmla="*/ 101670 w 120650"/>
                <a:gd name="connsiteY5" fmla="*/ 131925 h 158750"/>
                <a:gd name="connsiteX6" fmla="*/ 96934 w 120650"/>
                <a:gd name="connsiteY6" fmla="*/ 119209 h 158750"/>
                <a:gd name="connsiteX7" fmla="*/ 86673 w 120650"/>
                <a:gd name="connsiteY7" fmla="*/ 103774 h 158750"/>
                <a:gd name="connsiteX8" fmla="*/ 64047 w 120650"/>
                <a:gd name="connsiteY8" fmla="*/ 102722 h 158750"/>
                <a:gd name="connsiteX9" fmla="*/ 66327 w 120650"/>
                <a:gd name="connsiteY9" fmla="*/ 113684 h 158750"/>
                <a:gd name="connsiteX10" fmla="*/ 58610 w 120650"/>
                <a:gd name="connsiteY10" fmla="*/ 128330 h 158750"/>
                <a:gd name="connsiteX11" fmla="*/ 48086 w 120650"/>
                <a:gd name="connsiteY11" fmla="*/ 122980 h 158750"/>
                <a:gd name="connsiteX12" fmla="*/ 44490 w 120650"/>
                <a:gd name="connsiteY12" fmla="*/ 127804 h 158750"/>
                <a:gd name="connsiteX13" fmla="*/ 37562 w 120650"/>
                <a:gd name="connsiteY13" fmla="*/ 124910 h 158750"/>
                <a:gd name="connsiteX14" fmla="*/ 28091 w 120650"/>
                <a:gd name="connsiteY14" fmla="*/ 122542 h 158750"/>
                <a:gd name="connsiteX15" fmla="*/ 24232 w 120650"/>
                <a:gd name="connsiteY15" fmla="*/ 100793 h 158750"/>
                <a:gd name="connsiteX16" fmla="*/ 15725 w 120650"/>
                <a:gd name="connsiteY16" fmla="*/ 80797 h 158750"/>
                <a:gd name="connsiteX17" fmla="*/ 19847 w 120650"/>
                <a:gd name="connsiteY17" fmla="*/ 64661 h 158750"/>
                <a:gd name="connsiteX18" fmla="*/ 4763 w 120650"/>
                <a:gd name="connsiteY18" fmla="*/ 57469 h 158750"/>
                <a:gd name="connsiteX19" fmla="*/ 10200 w 120650"/>
                <a:gd name="connsiteY19" fmla="*/ 47647 h 158750"/>
                <a:gd name="connsiteX20" fmla="*/ 25547 w 120650"/>
                <a:gd name="connsiteY20" fmla="*/ 37562 h 158750"/>
                <a:gd name="connsiteX21" fmla="*/ 7832 w 120650"/>
                <a:gd name="connsiteY21" fmla="*/ 23267 h 158750"/>
                <a:gd name="connsiteX22" fmla="*/ 16514 w 120650"/>
                <a:gd name="connsiteY22" fmla="*/ 4763 h 158750"/>
                <a:gd name="connsiteX23" fmla="*/ 35983 w 120650"/>
                <a:gd name="connsiteY23" fmla="*/ 16514 h 158750"/>
                <a:gd name="connsiteX24" fmla="*/ 47735 w 120650"/>
                <a:gd name="connsiteY24" fmla="*/ 17917 h 158750"/>
                <a:gd name="connsiteX25" fmla="*/ 49927 w 120650"/>
                <a:gd name="connsiteY25" fmla="*/ 36772 h 158750"/>
                <a:gd name="connsiteX26" fmla="*/ 73255 w 120650"/>
                <a:gd name="connsiteY26" fmla="*/ 40456 h 158750"/>
                <a:gd name="connsiteX27" fmla="*/ 96145 w 120650"/>
                <a:gd name="connsiteY27" fmla="*/ 40017 h 158750"/>
                <a:gd name="connsiteX28" fmla="*/ 110264 w 120650"/>
                <a:gd name="connsiteY28" fmla="*/ 44666 h 158750"/>
                <a:gd name="connsiteX29" fmla="*/ 98951 w 120650"/>
                <a:gd name="connsiteY29" fmla="*/ 67379 h 158750"/>
                <a:gd name="connsiteX30" fmla="*/ 87901 w 120650"/>
                <a:gd name="connsiteY30" fmla="*/ 68958 h 158750"/>
                <a:gd name="connsiteX31" fmla="*/ 80359 w 120650"/>
                <a:gd name="connsiteY31" fmla="*/ 84130 h 158750"/>
                <a:gd name="connsiteX32" fmla="*/ 93777 w 120650"/>
                <a:gd name="connsiteY32" fmla="*/ 97986 h 158750"/>
                <a:gd name="connsiteX33" fmla="*/ 97811 w 120650"/>
                <a:gd name="connsiteY33" fmla="*/ 80973 h 158750"/>
                <a:gd name="connsiteX34" fmla="*/ 104651 w 120650"/>
                <a:gd name="connsiteY34" fmla="*/ 80885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650" h="158750">
                  <a:moveTo>
                    <a:pt x="117543" y="122980"/>
                  </a:moveTo>
                  <a:lnTo>
                    <a:pt x="117104" y="141835"/>
                  </a:lnTo>
                  <a:lnTo>
                    <a:pt x="108510" y="137801"/>
                  </a:lnTo>
                  <a:lnTo>
                    <a:pt x="110089" y="158937"/>
                  </a:lnTo>
                  <a:lnTo>
                    <a:pt x="103073" y="145256"/>
                  </a:lnTo>
                  <a:lnTo>
                    <a:pt x="101670" y="131925"/>
                  </a:lnTo>
                  <a:lnTo>
                    <a:pt x="96934" y="119209"/>
                  </a:lnTo>
                  <a:lnTo>
                    <a:pt x="86673" y="103774"/>
                  </a:lnTo>
                  <a:lnTo>
                    <a:pt x="64047" y="102722"/>
                  </a:lnTo>
                  <a:lnTo>
                    <a:pt x="66327" y="113684"/>
                  </a:lnTo>
                  <a:lnTo>
                    <a:pt x="58610" y="128330"/>
                  </a:lnTo>
                  <a:lnTo>
                    <a:pt x="48086" y="122980"/>
                  </a:lnTo>
                  <a:lnTo>
                    <a:pt x="44490" y="127804"/>
                  </a:lnTo>
                  <a:lnTo>
                    <a:pt x="37562" y="124910"/>
                  </a:lnTo>
                  <a:lnTo>
                    <a:pt x="28091" y="122542"/>
                  </a:lnTo>
                  <a:lnTo>
                    <a:pt x="24232" y="100793"/>
                  </a:lnTo>
                  <a:lnTo>
                    <a:pt x="15725" y="80797"/>
                  </a:lnTo>
                  <a:lnTo>
                    <a:pt x="19847" y="64661"/>
                  </a:lnTo>
                  <a:lnTo>
                    <a:pt x="4763" y="57469"/>
                  </a:lnTo>
                  <a:lnTo>
                    <a:pt x="10200" y="47647"/>
                  </a:lnTo>
                  <a:lnTo>
                    <a:pt x="25547" y="37562"/>
                  </a:lnTo>
                  <a:lnTo>
                    <a:pt x="7832" y="23267"/>
                  </a:lnTo>
                  <a:lnTo>
                    <a:pt x="16514" y="4763"/>
                  </a:lnTo>
                  <a:lnTo>
                    <a:pt x="35983" y="16514"/>
                  </a:lnTo>
                  <a:lnTo>
                    <a:pt x="47735" y="17917"/>
                  </a:lnTo>
                  <a:lnTo>
                    <a:pt x="49927" y="36772"/>
                  </a:lnTo>
                  <a:lnTo>
                    <a:pt x="73255" y="40456"/>
                  </a:lnTo>
                  <a:lnTo>
                    <a:pt x="96145" y="40017"/>
                  </a:lnTo>
                  <a:lnTo>
                    <a:pt x="110264" y="44666"/>
                  </a:lnTo>
                  <a:lnTo>
                    <a:pt x="98951" y="67379"/>
                  </a:lnTo>
                  <a:lnTo>
                    <a:pt x="87901" y="68958"/>
                  </a:lnTo>
                  <a:lnTo>
                    <a:pt x="80359" y="84130"/>
                  </a:lnTo>
                  <a:lnTo>
                    <a:pt x="93777" y="97986"/>
                  </a:lnTo>
                  <a:lnTo>
                    <a:pt x="97811" y="80973"/>
                  </a:lnTo>
                  <a:lnTo>
                    <a:pt x="104651" y="8088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7" name="Freeform: Shape 1522">
              <a:extLst>
                <a:ext uri="{FF2B5EF4-FFF2-40B4-BE49-F238E27FC236}">
                  <a16:creationId xmlns:a16="http://schemas.microsoft.com/office/drawing/2014/main" id="{7EB1B8AF-6EA4-8C48-B337-9E6A5190BAD4}"/>
                </a:ext>
              </a:extLst>
            </p:cNvPr>
            <p:cNvSpPr/>
            <p:nvPr/>
          </p:nvSpPr>
          <p:spPr>
            <a:xfrm>
              <a:off x="7808006" y="3676390"/>
              <a:ext cx="77619" cy="67269"/>
            </a:xfrm>
            <a:custGeom>
              <a:avLst/>
              <a:gdLst>
                <a:gd name="connsiteX0" fmla="*/ 24495 w 95250"/>
                <a:gd name="connsiteY0" fmla="*/ 9849 h 82550"/>
                <a:gd name="connsiteX1" fmla="*/ 42473 w 95250"/>
                <a:gd name="connsiteY1" fmla="*/ 12919 h 82550"/>
                <a:gd name="connsiteX2" fmla="*/ 65275 w 95250"/>
                <a:gd name="connsiteY2" fmla="*/ 4763 h 82550"/>
                <a:gd name="connsiteX3" fmla="*/ 80797 w 95250"/>
                <a:gd name="connsiteY3" fmla="*/ 21864 h 82550"/>
                <a:gd name="connsiteX4" fmla="*/ 94390 w 95250"/>
                <a:gd name="connsiteY4" fmla="*/ 30985 h 82550"/>
                <a:gd name="connsiteX5" fmla="*/ 91584 w 95250"/>
                <a:gd name="connsiteY5" fmla="*/ 57031 h 82550"/>
                <a:gd name="connsiteX6" fmla="*/ 85182 w 95250"/>
                <a:gd name="connsiteY6" fmla="*/ 58434 h 82550"/>
                <a:gd name="connsiteX7" fmla="*/ 82464 w 95250"/>
                <a:gd name="connsiteY7" fmla="*/ 79745 h 82550"/>
                <a:gd name="connsiteX8" fmla="*/ 60977 w 95250"/>
                <a:gd name="connsiteY8" fmla="*/ 62468 h 82550"/>
                <a:gd name="connsiteX9" fmla="*/ 48349 w 95250"/>
                <a:gd name="connsiteY9" fmla="*/ 65450 h 82550"/>
                <a:gd name="connsiteX10" fmla="*/ 31160 w 95250"/>
                <a:gd name="connsiteY10" fmla="*/ 47384 h 82550"/>
                <a:gd name="connsiteX11" fmla="*/ 19759 w 95250"/>
                <a:gd name="connsiteY11" fmla="*/ 31862 h 82550"/>
                <a:gd name="connsiteX12" fmla="*/ 8358 w 95250"/>
                <a:gd name="connsiteY12" fmla="*/ 31248 h 82550"/>
                <a:gd name="connsiteX13" fmla="*/ 4763 w 95250"/>
                <a:gd name="connsiteY13" fmla="*/ 1756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82550">
                  <a:moveTo>
                    <a:pt x="24495" y="9849"/>
                  </a:moveTo>
                  <a:lnTo>
                    <a:pt x="42473" y="12919"/>
                  </a:lnTo>
                  <a:lnTo>
                    <a:pt x="65275" y="4763"/>
                  </a:lnTo>
                  <a:lnTo>
                    <a:pt x="80797" y="21864"/>
                  </a:lnTo>
                  <a:lnTo>
                    <a:pt x="94390" y="30985"/>
                  </a:lnTo>
                  <a:lnTo>
                    <a:pt x="91584" y="57031"/>
                  </a:lnTo>
                  <a:lnTo>
                    <a:pt x="85182" y="58434"/>
                  </a:lnTo>
                  <a:lnTo>
                    <a:pt x="82464" y="79745"/>
                  </a:lnTo>
                  <a:lnTo>
                    <a:pt x="60977" y="62468"/>
                  </a:lnTo>
                  <a:lnTo>
                    <a:pt x="48349" y="65450"/>
                  </a:lnTo>
                  <a:lnTo>
                    <a:pt x="31160" y="47384"/>
                  </a:lnTo>
                  <a:lnTo>
                    <a:pt x="19759" y="31862"/>
                  </a:lnTo>
                  <a:lnTo>
                    <a:pt x="8358" y="31248"/>
                  </a:lnTo>
                  <a:lnTo>
                    <a:pt x="4763" y="1756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8" name="Freeform: Shape 1523">
              <a:extLst>
                <a:ext uri="{FF2B5EF4-FFF2-40B4-BE49-F238E27FC236}">
                  <a16:creationId xmlns:a16="http://schemas.microsoft.com/office/drawing/2014/main" id="{42909F60-2F1F-1B49-AB74-7FB1A1122CEB}"/>
                </a:ext>
              </a:extLst>
            </p:cNvPr>
            <p:cNvSpPr/>
            <p:nvPr/>
          </p:nvSpPr>
          <p:spPr>
            <a:xfrm>
              <a:off x="7647996" y="4572918"/>
              <a:ext cx="160412" cy="119015"/>
            </a:xfrm>
            <a:custGeom>
              <a:avLst/>
              <a:gdLst>
                <a:gd name="connsiteX0" fmla="*/ 69835 w 196850"/>
                <a:gd name="connsiteY0" fmla="*/ 141748 h 146050"/>
                <a:gd name="connsiteX1" fmla="*/ 52997 w 196850"/>
                <a:gd name="connsiteY1" fmla="*/ 135346 h 146050"/>
                <a:gd name="connsiteX2" fmla="*/ 41420 w 196850"/>
                <a:gd name="connsiteY2" fmla="*/ 136310 h 146050"/>
                <a:gd name="connsiteX3" fmla="*/ 32826 w 196850"/>
                <a:gd name="connsiteY3" fmla="*/ 142537 h 146050"/>
                <a:gd name="connsiteX4" fmla="*/ 21776 w 196850"/>
                <a:gd name="connsiteY4" fmla="*/ 137275 h 146050"/>
                <a:gd name="connsiteX5" fmla="*/ 17479 w 196850"/>
                <a:gd name="connsiteY5" fmla="*/ 129119 h 146050"/>
                <a:gd name="connsiteX6" fmla="*/ 6429 w 196850"/>
                <a:gd name="connsiteY6" fmla="*/ 123682 h 146050"/>
                <a:gd name="connsiteX7" fmla="*/ 4763 w 196850"/>
                <a:gd name="connsiteY7" fmla="*/ 109299 h 146050"/>
                <a:gd name="connsiteX8" fmla="*/ 11515 w 196850"/>
                <a:gd name="connsiteY8" fmla="*/ 98688 h 146050"/>
                <a:gd name="connsiteX9" fmla="*/ 10901 w 196850"/>
                <a:gd name="connsiteY9" fmla="*/ 90269 h 146050"/>
                <a:gd name="connsiteX10" fmla="*/ 30458 w 196850"/>
                <a:gd name="connsiteY10" fmla="*/ 69572 h 146050"/>
                <a:gd name="connsiteX11" fmla="*/ 34054 w 196850"/>
                <a:gd name="connsiteY11" fmla="*/ 52383 h 146050"/>
                <a:gd name="connsiteX12" fmla="*/ 40806 w 196850"/>
                <a:gd name="connsiteY12" fmla="*/ 46244 h 146050"/>
                <a:gd name="connsiteX13" fmla="*/ 52734 w 196850"/>
                <a:gd name="connsiteY13" fmla="*/ 49577 h 146050"/>
                <a:gd name="connsiteX14" fmla="*/ 62994 w 196850"/>
                <a:gd name="connsiteY14" fmla="*/ 44490 h 146050"/>
                <a:gd name="connsiteX15" fmla="*/ 66327 w 196850"/>
                <a:gd name="connsiteY15" fmla="*/ 38000 h 146050"/>
                <a:gd name="connsiteX16" fmla="*/ 85445 w 196850"/>
                <a:gd name="connsiteY16" fmla="*/ 26775 h 146050"/>
                <a:gd name="connsiteX17" fmla="*/ 90093 w 196850"/>
                <a:gd name="connsiteY17" fmla="*/ 18882 h 146050"/>
                <a:gd name="connsiteX18" fmla="*/ 113070 w 196850"/>
                <a:gd name="connsiteY18" fmla="*/ 8358 h 146050"/>
                <a:gd name="connsiteX19" fmla="*/ 126663 w 196850"/>
                <a:gd name="connsiteY19" fmla="*/ 4763 h 146050"/>
                <a:gd name="connsiteX20" fmla="*/ 132802 w 196850"/>
                <a:gd name="connsiteY20" fmla="*/ 9586 h 146050"/>
                <a:gd name="connsiteX21" fmla="*/ 148500 w 196850"/>
                <a:gd name="connsiteY21" fmla="*/ 9498 h 146050"/>
                <a:gd name="connsiteX22" fmla="*/ 146571 w 196850"/>
                <a:gd name="connsiteY22" fmla="*/ 21776 h 146050"/>
                <a:gd name="connsiteX23" fmla="*/ 149904 w 196850"/>
                <a:gd name="connsiteY23" fmla="*/ 33265 h 146050"/>
                <a:gd name="connsiteX24" fmla="*/ 163760 w 196850"/>
                <a:gd name="connsiteY24" fmla="*/ 49664 h 146050"/>
                <a:gd name="connsiteX25" fmla="*/ 164462 w 196850"/>
                <a:gd name="connsiteY25" fmla="*/ 61767 h 146050"/>
                <a:gd name="connsiteX26" fmla="*/ 192876 w 196850"/>
                <a:gd name="connsiteY26" fmla="*/ 67467 h 146050"/>
                <a:gd name="connsiteX27" fmla="*/ 192262 w 196850"/>
                <a:gd name="connsiteY27" fmla="*/ 84568 h 146050"/>
                <a:gd name="connsiteX28" fmla="*/ 186912 w 196850"/>
                <a:gd name="connsiteY28" fmla="*/ 92110 h 146050"/>
                <a:gd name="connsiteX29" fmla="*/ 174898 w 196850"/>
                <a:gd name="connsiteY29" fmla="*/ 94390 h 146050"/>
                <a:gd name="connsiteX30" fmla="*/ 169899 w 196850"/>
                <a:gd name="connsiteY30" fmla="*/ 105265 h 146050"/>
                <a:gd name="connsiteX31" fmla="*/ 161480 w 196850"/>
                <a:gd name="connsiteY31" fmla="*/ 108071 h 146050"/>
                <a:gd name="connsiteX32" fmla="*/ 139906 w 196850"/>
                <a:gd name="connsiteY32" fmla="*/ 107545 h 146050"/>
                <a:gd name="connsiteX33" fmla="*/ 128505 w 196850"/>
                <a:gd name="connsiteY33" fmla="*/ 105616 h 146050"/>
                <a:gd name="connsiteX34" fmla="*/ 120612 w 196850"/>
                <a:gd name="connsiteY34" fmla="*/ 109650 h 146050"/>
                <a:gd name="connsiteX35" fmla="*/ 109738 w 196850"/>
                <a:gd name="connsiteY35" fmla="*/ 107808 h 146050"/>
                <a:gd name="connsiteX36" fmla="*/ 67029 w 196850"/>
                <a:gd name="connsiteY36" fmla="*/ 108948 h 146050"/>
                <a:gd name="connsiteX37" fmla="*/ 66415 w 196850"/>
                <a:gd name="connsiteY37" fmla="*/ 12306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850" h="146050">
                  <a:moveTo>
                    <a:pt x="69835" y="141748"/>
                  </a:moveTo>
                  <a:lnTo>
                    <a:pt x="52997" y="135346"/>
                  </a:lnTo>
                  <a:lnTo>
                    <a:pt x="41420" y="136310"/>
                  </a:lnTo>
                  <a:lnTo>
                    <a:pt x="32826" y="142537"/>
                  </a:lnTo>
                  <a:lnTo>
                    <a:pt x="21776" y="137275"/>
                  </a:lnTo>
                  <a:lnTo>
                    <a:pt x="17479" y="129119"/>
                  </a:lnTo>
                  <a:lnTo>
                    <a:pt x="6429" y="123682"/>
                  </a:lnTo>
                  <a:lnTo>
                    <a:pt x="4763" y="109299"/>
                  </a:lnTo>
                  <a:lnTo>
                    <a:pt x="11515" y="98688"/>
                  </a:lnTo>
                  <a:lnTo>
                    <a:pt x="10901" y="90269"/>
                  </a:lnTo>
                  <a:lnTo>
                    <a:pt x="30458" y="69572"/>
                  </a:lnTo>
                  <a:lnTo>
                    <a:pt x="34054" y="52383"/>
                  </a:lnTo>
                  <a:lnTo>
                    <a:pt x="40806" y="46244"/>
                  </a:lnTo>
                  <a:lnTo>
                    <a:pt x="52734" y="49577"/>
                  </a:lnTo>
                  <a:lnTo>
                    <a:pt x="62994" y="44490"/>
                  </a:lnTo>
                  <a:lnTo>
                    <a:pt x="66327" y="38000"/>
                  </a:lnTo>
                  <a:lnTo>
                    <a:pt x="85445" y="26775"/>
                  </a:lnTo>
                  <a:lnTo>
                    <a:pt x="90093" y="18882"/>
                  </a:lnTo>
                  <a:lnTo>
                    <a:pt x="113070" y="8358"/>
                  </a:lnTo>
                  <a:lnTo>
                    <a:pt x="126663" y="4763"/>
                  </a:lnTo>
                  <a:lnTo>
                    <a:pt x="132802" y="9586"/>
                  </a:lnTo>
                  <a:lnTo>
                    <a:pt x="148500" y="9498"/>
                  </a:lnTo>
                  <a:lnTo>
                    <a:pt x="146571" y="21776"/>
                  </a:lnTo>
                  <a:lnTo>
                    <a:pt x="149904" y="33265"/>
                  </a:lnTo>
                  <a:lnTo>
                    <a:pt x="163760" y="49664"/>
                  </a:lnTo>
                  <a:lnTo>
                    <a:pt x="164462" y="61767"/>
                  </a:lnTo>
                  <a:lnTo>
                    <a:pt x="192876" y="67467"/>
                  </a:lnTo>
                  <a:lnTo>
                    <a:pt x="192262" y="84568"/>
                  </a:lnTo>
                  <a:lnTo>
                    <a:pt x="186912" y="92110"/>
                  </a:lnTo>
                  <a:lnTo>
                    <a:pt x="174898" y="94390"/>
                  </a:lnTo>
                  <a:lnTo>
                    <a:pt x="169899" y="105265"/>
                  </a:lnTo>
                  <a:lnTo>
                    <a:pt x="161480" y="108071"/>
                  </a:lnTo>
                  <a:lnTo>
                    <a:pt x="139906" y="107545"/>
                  </a:lnTo>
                  <a:lnTo>
                    <a:pt x="128505" y="105616"/>
                  </a:lnTo>
                  <a:lnTo>
                    <a:pt x="120612" y="109650"/>
                  </a:lnTo>
                  <a:lnTo>
                    <a:pt x="109738" y="107808"/>
                  </a:lnTo>
                  <a:lnTo>
                    <a:pt x="67029" y="108948"/>
                  </a:lnTo>
                  <a:lnTo>
                    <a:pt x="66415" y="12306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9" name="Freeform: Shape 1524">
              <a:extLst>
                <a:ext uri="{FF2B5EF4-FFF2-40B4-BE49-F238E27FC236}">
                  <a16:creationId xmlns:a16="http://schemas.microsoft.com/office/drawing/2014/main" id="{BF201859-3311-B348-9B30-6772B6D75E15}"/>
                </a:ext>
              </a:extLst>
            </p:cNvPr>
            <p:cNvSpPr/>
            <p:nvPr/>
          </p:nvSpPr>
          <p:spPr>
            <a:xfrm>
              <a:off x="8206066" y="3892428"/>
              <a:ext cx="129364" cy="87968"/>
            </a:xfrm>
            <a:custGeom>
              <a:avLst/>
              <a:gdLst>
                <a:gd name="connsiteX0" fmla="*/ 11603 w 158750"/>
                <a:gd name="connsiteY0" fmla="*/ 4763 h 107950"/>
                <a:gd name="connsiteX1" fmla="*/ 18707 w 158750"/>
                <a:gd name="connsiteY1" fmla="*/ 18794 h 107950"/>
                <a:gd name="connsiteX2" fmla="*/ 28178 w 158750"/>
                <a:gd name="connsiteY2" fmla="*/ 16251 h 107950"/>
                <a:gd name="connsiteX3" fmla="*/ 47121 w 158750"/>
                <a:gd name="connsiteY3" fmla="*/ 21601 h 107950"/>
                <a:gd name="connsiteX4" fmla="*/ 83253 w 158750"/>
                <a:gd name="connsiteY4" fmla="*/ 23355 h 107950"/>
                <a:gd name="connsiteX5" fmla="*/ 95443 w 158750"/>
                <a:gd name="connsiteY5" fmla="*/ 14672 h 107950"/>
                <a:gd name="connsiteX6" fmla="*/ 124383 w 158750"/>
                <a:gd name="connsiteY6" fmla="*/ 6780 h 107950"/>
                <a:gd name="connsiteX7" fmla="*/ 142274 w 158750"/>
                <a:gd name="connsiteY7" fmla="*/ 19145 h 107950"/>
                <a:gd name="connsiteX8" fmla="*/ 156744 w 158750"/>
                <a:gd name="connsiteY8" fmla="*/ 22741 h 107950"/>
                <a:gd name="connsiteX9" fmla="*/ 143940 w 158750"/>
                <a:gd name="connsiteY9" fmla="*/ 36685 h 107950"/>
                <a:gd name="connsiteX10" fmla="*/ 134995 w 158750"/>
                <a:gd name="connsiteY10" fmla="*/ 60626 h 107950"/>
                <a:gd name="connsiteX11" fmla="*/ 142888 w 158750"/>
                <a:gd name="connsiteY11" fmla="*/ 79569 h 107950"/>
                <a:gd name="connsiteX12" fmla="*/ 121753 w 158750"/>
                <a:gd name="connsiteY12" fmla="*/ 75097 h 107950"/>
                <a:gd name="connsiteX13" fmla="*/ 96670 w 158750"/>
                <a:gd name="connsiteY13" fmla="*/ 85445 h 107950"/>
                <a:gd name="connsiteX14" fmla="*/ 96408 w 158750"/>
                <a:gd name="connsiteY14" fmla="*/ 101757 h 107950"/>
                <a:gd name="connsiteX15" fmla="*/ 74045 w 158750"/>
                <a:gd name="connsiteY15" fmla="*/ 104827 h 107950"/>
                <a:gd name="connsiteX16" fmla="*/ 56768 w 158750"/>
                <a:gd name="connsiteY16" fmla="*/ 93426 h 107950"/>
                <a:gd name="connsiteX17" fmla="*/ 37036 w 158750"/>
                <a:gd name="connsiteY17" fmla="*/ 102459 h 107950"/>
                <a:gd name="connsiteX18" fmla="*/ 18882 w 158750"/>
                <a:gd name="connsiteY18" fmla="*/ 101494 h 107950"/>
                <a:gd name="connsiteX19" fmla="*/ 17128 w 158750"/>
                <a:gd name="connsiteY19" fmla="*/ 79832 h 107950"/>
                <a:gd name="connsiteX20" fmla="*/ 4763 w 158750"/>
                <a:gd name="connsiteY20" fmla="*/ 69221 h 107950"/>
                <a:gd name="connsiteX21" fmla="*/ 8884 w 158750"/>
                <a:gd name="connsiteY21" fmla="*/ 64485 h 107950"/>
                <a:gd name="connsiteX22" fmla="*/ 6165 w 158750"/>
                <a:gd name="connsiteY22" fmla="*/ 60539 h 107950"/>
                <a:gd name="connsiteX23" fmla="*/ 10288 w 158750"/>
                <a:gd name="connsiteY23" fmla="*/ 49927 h 107950"/>
                <a:gd name="connsiteX24" fmla="*/ 19671 w 158750"/>
                <a:gd name="connsiteY24" fmla="*/ 39491 h 107950"/>
                <a:gd name="connsiteX25" fmla="*/ 7744 w 158750"/>
                <a:gd name="connsiteY25" fmla="*/ 24933 h 107950"/>
                <a:gd name="connsiteX26" fmla="*/ 5552 w 158750"/>
                <a:gd name="connsiteY26" fmla="*/ 1248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750" h="107950">
                  <a:moveTo>
                    <a:pt x="11603" y="4763"/>
                  </a:moveTo>
                  <a:lnTo>
                    <a:pt x="18707" y="18794"/>
                  </a:lnTo>
                  <a:lnTo>
                    <a:pt x="28178" y="16251"/>
                  </a:lnTo>
                  <a:lnTo>
                    <a:pt x="47121" y="21601"/>
                  </a:lnTo>
                  <a:lnTo>
                    <a:pt x="83253" y="23355"/>
                  </a:lnTo>
                  <a:lnTo>
                    <a:pt x="95443" y="14672"/>
                  </a:lnTo>
                  <a:lnTo>
                    <a:pt x="124383" y="6780"/>
                  </a:lnTo>
                  <a:lnTo>
                    <a:pt x="142274" y="19145"/>
                  </a:lnTo>
                  <a:lnTo>
                    <a:pt x="156744" y="22741"/>
                  </a:lnTo>
                  <a:lnTo>
                    <a:pt x="143940" y="36685"/>
                  </a:lnTo>
                  <a:lnTo>
                    <a:pt x="134995" y="60626"/>
                  </a:lnTo>
                  <a:lnTo>
                    <a:pt x="142888" y="79569"/>
                  </a:lnTo>
                  <a:lnTo>
                    <a:pt x="121753" y="75097"/>
                  </a:lnTo>
                  <a:lnTo>
                    <a:pt x="96670" y="85445"/>
                  </a:lnTo>
                  <a:lnTo>
                    <a:pt x="96408" y="101757"/>
                  </a:lnTo>
                  <a:lnTo>
                    <a:pt x="74045" y="104827"/>
                  </a:lnTo>
                  <a:lnTo>
                    <a:pt x="56768" y="93426"/>
                  </a:lnTo>
                  <a:lnTo>
                    <a:pt x="37036" y="102459"/>
                  </a:lnTo>
                  <a:lnTo>
                    <a:pt x="18882" y="101494"/>
                  </a:lnTo>
                  <a:lnTo>
                    <a:pt x="17128" y="79832"/>
                  </a:lnTo>
                  <a:lnTo>
                    <a:pt x="4763" y="69221"/>
                  </a:lnTo>
                  <a:lnTo>
                    <a:pt x="8884" y="64485"/>
                  </a:lnTo>
                  <a:lnTo>
                    <a:pt x="6165" y="60539"/>
                  </a:lnTo>
                  <a:lnTo>
                    <a:pt x="10288" y="49927"/>
                  </a:lnTo>
                  <a:lnTo>
                    <a:pt x="19671" y="39491"/>
                  </a:lnTo>
                  <a:lnTo>
                    <a:pt x="7744" y="24933"/>
                  </a:lnTo>
                  <a:lnTo>
                    <a:pt x="5552" y="1248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0" name="Freeform: Shape 1525">
              <a:extLst>
                <a:ext uri="{FF2B5EF4-FFF2-40B4-BE49-F238E27FC236}">
                  <a16:creationId xmlns:a16="http://schemas.microsoft.com/office/drawing/2014/main" id="{5E96C292-B439-A345-A9A0-69B07C96B62E}"/>
                </a:ext>
              </a:extLst>
            </p:cNvPr>
            <p:cNvSpPr/>
            <p:nvPr/>
          </p:nvSpPr>
          <p:spPr>
            <a:xfrm>
              <a:off x="8339205" y="4924168"/>
              <a:ext cx="41397" cy="46571"/>
            </a:xfrm>
            <a:custGeom>
              <a:avLst/>
              <a:gdLst>
                <a:gd name="connsiteX0" fmla="*/ 12568 w 50800"/>
                <a:gd name="connsiteY0" fmla="*/ 57382 h 57150"/>
                <a:gd name="connsiteX1" fmla="*/ 10989 w 50800"/>
                <a:gd name="connsiteY1" fmla="*/ 27827 h 57150"/>
                <a:gd name="connsiteX2" fmla="*/ 4763 w 50800"/>
                <a:gd name="connsiteY2" fmla="*/ 16777 h 57150"/>
                <a:gd name="connsiteX3" fmla="*/ 19759 w 50800"/>
                <a:gd name="connsiteY3" fmla="*/ 18707 h 57150"/>
                <a:gd name="connsiteX4" fmla="*/ 27301 w 50800"/>
                <a:gd name="connsiteY4" fmla="*/ 4763 h 57150"/>
                <a:gd name="connsiteX5" fmla="*/ 40368 w 50800"/>
                <a:gd name="connsiteY5" fmla="*/ 6341 h 57150"/>
                <a:gd name="connsiteX6" fmla="*/ 41771 w 50800"/>
                <a:gd name="connsiteY6" fmla="*/ 15988 h 57150"/>
                <a:gd name="connsiteX7" fmla="*/ 47033 w 50800"/>
                <a:gd name="connsiteY7" fmla="*/ 21513 h 57150"/>
                <a:gd name="connsiteX8" fmla="*/ 47296 w 50800"/>
                <a:gd name="connsiteY8" fmla="*/ 29494 h 57150"/>
                <a:gd name="connsiteX9" fmla="*/ 41245 w 50800"/>
                <a:gd name="connsiteY9" fmla="*/ 34580 h 57150"/>
                <a:gd name="connsiteX10" fmla="*/ 31598 w 50800"/>
                <a:gd name="connsiteY10" fmla="*/ 47384 h 57150"/>
                <a:gd name="connsiteX11" fmla="*/ 22741 w 50800"/>
                <a:gd name="connsiteY11" fmla="*/ 562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" h="57150">
                  <a:moveTo>
                    <a:pt x="12568" y="57382"/>
                  </a:moveTo>
                  <a:lnTo>
                    <a:pt x="10989" y="27827"/>
                  </a:lnTo>
                  <a:lnTo>
                    <a:pt x="4763" y="16777"/>
                  </a:lnTo>
                  <a:lnTo>
                    <a:pt x="19759" y="18707"/>
                  </a:lnTo>
                  <a:lnTo>
                    <a:pt x="27301" y="4763"/>
                  </a:lnTo>
                  <a:lnTo>
                    <a:pt x="40368" y="6341"/>
                  </a:lnTo>
                  <a:lnTo>
                    <a:pt x="41771" y="15988"/>
                  </a:lnTo>
                  <a:lnTo>
                    <a:pt x="47033" y="21513"/>
                  </a:lnTo>
                  <a:lnTo>
                    <a:pt x="47296" y="29494"/>
                  </a:lnTo>
                  <a:lnTo>
                    <a:pt x="41245" y="34580"/>
                  </a:lnTo>
                  <a:lnTo>
                    <a:pt x="31598" y="47384"/>
                  </a:lnTo>
                  <a:lnTo>
                    <a:pt x="22741" y="5624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1" name="Freeform: Shape 1526">
              <a:extLst>
                <a:ext uri="{FF2B5EF4-FFF2-40B4-BE49-F238E27FC236}">
                  <a16:creationId xmlns:a16="http://schemas.microsoft.com/office/drawing/2014/main" id="{DE8455CF-7E45-0141-8C47-FD61FF6D8F77}"/>
                </a:ext>
              </a:extLst>
            </p:cNvPr>
            <p:cNvSpPr/>
            <p:nvPr/>
          </p:nvSpPr>
          <p:spPr>
            <a:xfrm>
              <a:off x="7773131" y="4631948"/>
              <a:ext cx="67269" cy="129364"/>
            </a:xfrm>
            <a:custGeom>
              <a:avLst/>
              <a:gdLst>
                <a:gd name="connsiteX0" fmla="*/ 51944 w 82550"/>
                <a:gd name="connsiteY0" fmla="*/ 152798 h 158750"/>
                <a:gd name="connsiteX1" fmla="*/ 31598 w 82550"/>
                <a:gd name="connsiteY1" fmla="*/ 155692 h 158750"/>
                <a:gd name="connsiteX2" fmla="*/ 25547 w 82550"/>
                <a:gd name="connsiteY2" fmla="*/ 138678 h 158750"/>
                <a:gd name="connsiteX3" fmla="*/ 26687 w 82550"/>
                <a:gd name="connsiteY3" fmla="*/ 82025 h 158750"/>
                <a:gd name="connsiteX4" fmla="*/ 21688 w 82550"/>
                <a:gd name="connsiteY4" fmla="*/ 76938 h 158750"/>
                <a:gd name="connsiteX5" fmla="*/ 20811 w 82550"/>
                <a:gd name="connsiteY5" fmla="*/ 64748 h 158750"/>
                <a:gd name="connsiteX6" fmla="*/ 12217 w 82550"/>
                <a:gd name="connsiteY6" fmla="*/ 56066 h 158750"/>
                <a:gd name="connsiteX7" fmla="*/ 4763 w 82550"/>
                <a:gd name="connsiteY7" fmla="*/ 48787 h 158750"/>
                <a:gd name="connsiteX8" fmla="*/ 7920 w 82550"/>
                <a:gd name="connsiteY8" fmla="*/ 35632 h 158750"/>
                <a:gd name="connsiteX9" fmla="*/ 16339 w 82550"/>
                <a:gd name="connsiteY9" fmla="*/ 32826 h 158750"/>
                <a:gd name="connsiteX10" fmla="*/ 21337 w 82550"/>
                <a:gd name="connsiteY10" fmla="*/ 21951 h 158750"/>
                <a:gd name="connsiteX11" fmla="*/ 33352 w 82550"/>
                <a:gd name="connsiteY11" fmla="*/ 19671 h 158750"/>
                <a:gd name="connsiteX12" fmla="*/ 38702 w 82550"/>
                <a:gd name="connsiteY12" fmla="*/ 12129 h 158750"/>
                <a:gd name="connsiteX13" fmla="*/ 46945 w 82550"/>
                <a:gd name="connsiteY13" fmla="*/ 4850 h 158750"/>
                <a:gd name="connsiteX14" fmla="*/ 55803 w 82550"/>
                <a:gd name="connsiteY14" fmla="*/ 4763 h 158750"/>
                <a:gd name="connsiteX15" fmla="*/ 74570 w 82550"/>
                <a:gd name="connsiteY15" fmla="*/ 19145 h 158750"/>
                <a:gd name="connsiteX16" fmla="*/ 73606 w 82550"/>
                <a:gd name="connsiteY16" fmla="*/ 27476 h 158750"/>
                <a:gd name="connsiteX17" fmla="*/ 79131 w 82550"/>
                <a:gd name="connsiteY17" fmla="*/ 42210 h 158750"/>
                <a:gd name="connsiteX18" fmla="*/ 74307 w 82550"/>
                <a:gd name="connsiteY18" fmla="*/ 52207 h 158750"/>
                <a:gd name="connsiteX19" fmla="*/ 76851 w 82550"/>
                <a:gd name="connsiteY19" fmla="*/ 58872 h 158750"/>
                <a:gd name="connsiteX20" fmla="*/ 64924 w 82550"/>
                <a:gd name="connsiteY20" fmla="*/ 74220 h 158750"/>
                <a:gd name="connsiteX21" fmla="*/ 57382 w 82550"/>
                <a:gd name="connsiteY21" fmla="*/ 81849 h 158750"/>
                <a:gd name="connsiteX22" fmla="*/ 52734 w 82550"/>
                <a:gd name="connsiteY22" fmla="*/ 97372 h 158750"/>
                <a:gd name="connsiteX23" fmla="*/ 53347 w 82550"/>
                <a:gd name="connsiteY23" fmla="*/ 11307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550" h="158750">
                  <a:moveTo>
                    <a:pt x="51944" y="152798"/>
                  </a:moveTo>
                  <a:lnTo>
                    <a:pt x="31598" y="155692"/>
                  </a:lnTo>
                  <a:lnTo>
                    <a:pt x="25547" y="138678"/>
                  </a:lnTo>
                  <a:lnTo>
                    <a:pt x="26687" y="82025"/>
                  </a:lnTo>
                  <a:lnTo>
                    <a:pt x="21688" y="76938"/>
                  </a:lnTo>
                  <a:lnTo>
                    <a:pt x="20811" y="64748"/>
                  </a:lnTo>
                  <a:lnTo>
                    <a:pt x="12217" y="56066"/>
                  </a:lnTo>
                  <a:lnTo>
                    <a:pt x="4763" y="48787"/>
                  </a:lnTo>
                  <a:lnTo>
                    <a:pt x="7920" y="35632"/>
                  </a:lnTo>
                  <a:lnTo>
                    <a:pt x="16339" y="32826"/>
                  </a:lnTo>
                  <a:lnTo>
                    <a:pt x="21337" y="21951"/>
                  </a:lnTo>
                  <a:lnTo>
                    <a:pt x="33352" y="19671"/>
                  </a:lnTo>
                  <a:lnTo>
                    <a:pt x="38702" y="12129"/>
                  </a:lnTo>
                  <a:lnTo>
                    <a:pt x="46945" y="4850"/>
                  </a:lnTo>
                  <a:lnTo>
                    <a:pt x="55803" y="4763"/>
                  </a:lnTo>
                  <a:lnTo>
                    <a:pt x="74570" y="19145"/>
                  </a:lnTo>
                  <a:lnTo>
                    <a:pt x="73606" y="27476"/>
                  </a:lnTo>
                  <a:lnTo>
                    <a:pt x="79131" y="42210"/>
                  </a:lnTo>
                  <a:lnTo>
                    <a:pt x="74307" y="52207"/>
                  </a:lnTo>
                  <a:lnTo>
                    <a:pt x="76851" y="58872"/>
                  </a:lnTo>
                  <a:lnTo>
                    <a:pt x="64924" y="74220"/>
                  </a:lnTo>
                  <a:lnTo>
                    <a:pt x="57382" y="81849"/>
                  </a:lnTo>
                  <a:lnTo>
                    <a:pt x="52734" y="97372"/>
                  </a:lnTo>
                  <a:lnTo>
                    <a:pt x="53347" y="11307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2" name="Freeform: Shape 1527">
              <a:extLst>
                <a:ext uri="{FF2B5EF4-FFF2-40B4-BE49-F238E27FC236}">
                  <a16:creationId xmlns:a16="http://schemas.microsoft.com/office/drawing/2014/main" id="{30BB9A83-9829-7342-A6AB-DBDF83CA1275}"/>
                </a:ext>
              </a:extLst>
            </p:cNvPr>
            <p:cNvSpPr/>
            <p:nvPr/>
          </p:nvSpPr>
          <p:spPr>
            <a:xfrm>
              <a:off x="10046003" y="4768804"/>
              <a:ext cx="31047" cy="36222"/>
            </a:xfrm>
            <a:custGeom>
              <a:avLst/>
              <a:gdLst>
                <a:gd name="connsiteX0" fmla="*/ 4763 w 38100"/>
                <a:gd name="connsiteY0" fmla="*/ 27389 h 44450"/>
                <a:gd name="connsiteX1" fmla="*/ 14497 w 38100"/>
                <a:gd name="connsiteY1" fmla="*/ 18180 h 44450"/>
                <a:gd name="connsiteX2" fmla="*/ 35457 w 38100"/>
                <a:gd name="connsiteY2" fmla="*/ 4763 h 44450"/>
                <a:gd name="connsiteX3" fmla="*/ 34317 w 38100"/>
                <a:gd name="connsiteY3" fmla="*/ 16865 h 44450"/>
                <a:gd name="connsiteX4" fmla="*/ 32913 w 38100"/>
                <a:gd name="connsiteY4" fmla="*/ 32475 h 44450"/>
                <a:gd name="connsiteX5" fmla="*/ 21162 w 38100"/>
                <a:gd name="connsiteY5" fmla="*/ 31686 h 44450"/>
                <a:gd name="connsiteX6" fmla="*/ 15988 w 38100"/>
                <a:gd name="connsiteY6" fmla="*/ 40017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4450">
                  <a:moveTo>
                    <a:pt x="4763" y="27389"/>
                  </a:moveTo>
                  <a:lnTo>
                    <a:pt x="14497" y="18180"/>
                  </a:lnTo>
                  <a:lnTo>
                    <a:pt x="35457" y="4763"/>
                  </a:lnTo>
                  <a:lnTo>
                    <a:pt x="34317" y="16865"/>
                  </a:lnTo>
                  <a:lnTo>
                    <a:pt x="32913" y="32475"/>
                  </a:lnTo>
                  <a:lnTo>
                    <a:pt x="21162" y="31686"/>
                  </a:lnTo>
                  <a:lnTo>
                    <a:pt x="15988" y="4001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3" name="Freeform: Shape 1528">
              <a:extLst>
                <a:ext uri="{FF2B5EF4-FFF2-40B4-BE49-F238E27FC236}">
                  <a16:creationId xmlns:a16="http://schemas.microsoft.com/office/drawing/2014/main" id="{69BC33B4-16FD-794A-B406-EFC2B94C0CF7}"/>
                </a:ext>
              </a:extLst>
            </p:cNvPr>
            <p:cNvSpPr/>
            <p:nvPr/>
          </p:nvSpPr>
          <p:spPr>
            <a:xfrm>
              <a:off x="6363198" y="5072673"/>
              <a:ext cx="248380" cy="279427"/>
            </a:xfrm>
            <a:custGeom>
              <a:avLst/>
              <a:gdLst>
                <a:gd name="connsiteX0" fmla="*/ 170601 w 304800"/>
                <a:gd name="connsiteY0" fmla="*/ 317320 h 342900"/>
                <a:gd name="connsiteX1" fmla="*/ 142537 w 304800"/>
                <a:gd name="connsiteY1" fmla="*/ 316180 h 342900"/>
                <a:gd name="connsiteX2" fmla="*/ 132978 w 304800"/>
                <a:gd name="connsiteY2" fmla="*/ 337491 h 342900"/>
                <a:gd name="connsiteX3" fmla="*/ 118508 w 304800"/>
                <a:gd name="connsiteY3" fmla="*/ 318372 h 342900"/>
                <a:gd name="connsiteX4" fmla="*/ 86322 w 304800"/>
                <a:gd name="connsiteY4" fmla="*/ 311971 h 342900"/>
                <a:gd name="connsiteX5" fmla="*/ 65888 w 304800"/>
                <a:gd name="connsiteY5" fmla="*/ 335825 h 342900"/>
                <a:gd name="connsiteX6" fmla="*/ 48086 w 304800"/>
                <a:gd name="connsiteY6" fmla="*/ 339420 h 342900"/>
                <a:gd name="connsiteX7" fmla="*/ 38439 w 304800"/>
                <a:gd name="connsiteY7" fmla="*/ 303025 h 342900"/>
                <a:gd name="connsiteX8" fmla="*/ 25284 w 304800"/>
                <a:gd name="connsiteY8" fmla="*/ 273734 h 342900"/>
                <a:gd name="connsiteX9" fmla="*/ 33001 w 304800"/>
                <a:gd name="connsiteY9" fmla="*/ 248565 h 342900"/>
                <a:gd name="connsiteX10" fmla="*/ 20110 w 304800"/>
                <a:gd name="connsiteY10" fmla="*/ 237602 h 342900"/>
                <a:gd name="connsiteX11" fmla="*/ 16865 w 304800"/>
                <a:gd name="connsiteY11" fmla="*/ 219010 h 342900"/>
                <a:gd name="connsiteX12" fmla="*/ 4763 w 304800"/>
                <a:gd name="connsiteY12" fmla="*/ 201471 h 342900"/>
                <a:gd name="connsiteX13" fmla="*/ 20285 w 304800"/>
                <a:gd name="connsiteY13" fmla="*/ 173933 h 342900"/>
                <a:gd name="connsiteX14" fmla="*/ 9674 w 304800"/>
                <a:gd name="connsiteY14" fmla="*/ 152535 h 342900"/>
                <a:gd name="connsiteX15" fmla="*/ 15374 w 304800"/>
                <a:gd name="connsiteY15" fmla="*/ 144028 h 342900"/>
                <a:gd name="connsiteX16" fmla="*/ 10901 w 304800"/>
                <a:gd name="connsiteY16" fmla="*/ 134644 h 342900"/>
                <a:gd name="connsiteX17" fmla="*/ 20548 w 304800"/>
                <a:gd name="connsiteY17" fmla="*/ 122015 h 342900"/>
                <a:gd name="connsiteX18" fmla="*/ 21074 w 304800"/>
                <a:gd name="connsiteY18" fmla="*/ 100617 h 342900"/>
                <a:gd name="connsiteX19" fmla="*/ 22214 w 304800"/>
                <a:gd name="connsiteY19" fmla="*/ 82902 h 342900"/>
                <a:gd name="connsiteX20" fmla="*/ 27564 w 304800"/>
                <a:gd name="connsiteY20" fmla="*/ 74483 h 342900"/>
                <a:gd name="connsiteX21" fmla="*/ 6253 w 304800"/>
                <a:gd name="connsiteY21" fmla="*/ 34317 h 342900"/>
                <a:gd name="connsiteX22" fmla="*/ 24582 w 304800"/>
                <a:gd name="connsiteY22" fmla="*/ 36422 h 342900"/>
                <a:gd name="connsiteX23" fmla="*/ 37211 w 304800"/>
                <a:gd name="connsiteY23" fmla="*/ 35808 h 342900"/>
                <a:gd name="connsiteX24" fmla="*/ 42736 w 304800"/>
                <a:gd name="connsiteY24" fmla="*/ 28353 h 342900"/>
                <a:gd name="connsiteX25" fmla="*/ 64222 w 304800"/>
                <a:gd name="connsiteY25" fmla="*/ 18268 h 342900"/>
                <a:gd name="connsiteX26" fmla="*/ 77114 w 304800"/>
                <a:gd name="connsiteY26" fmla="*/ 8972 h 342900"/>
                <a:gd name="connsiteX27" fmla="*/ 109299 w 304800"/>
                <a:gd name="connsiteY27" fmla="*/ 4763 h 342900"/>
                <a:gd name="connsiteX28" fmla="*/ 106756 w 304800"/>
                <a:gd name="connsiteY28" fmla="*/ 23355 h 342900"/>
                <a:gd name="connsiteX29" fmla="*/ 109738 w 304800"/>
                <a:gd name="connsiteY29" fmla="*/ 32914 h 342900"/>
                <a:gd name="connsiteX30" fmla="*/ 107721 w 304800"/>
                <a:gd name="connsiteY30" fmla="*/ 49577 h 342900"/>
                <a:gd name="connsiteX31" fmla="*/ 134469 w 304800"/>
                <a:gd name="connsiteY31" fmla="*/ 71940 h 342900"/>
                <a:gd name="connsiteX32" fmla="*/ 162006 w 304800"/>
                <a:gd name="connsiteY32" fmla="*/ 76061 h 342900"/>
                <a:gd name="connsiteX33" fmla="*/ 171653 w 304800"/>
                <a:gd name="connsiteY33" fmla="*/ 85445 h 342900"/>
                <a:gd name="connsiteX34" fmla="*/ 188316 w 304800"/>
                <a:gd name="connsiteY34" fmla="*/ 90444 h 342900"/>
                <a:gd name="connsiteX35" fmla="*/ 198489 w 304800"/>
                <a:gd name="connsiteY35" fmla="*/ 97723 h 342900"/>
                <a:gd name="connsiteX36" fmla="*/ 213924 w 304800"/>
                <a:gd name="connsiteY36" fmla="*/ 97460 h 342900"/>
                <a:gd name="connsiteX37" fmla="*/ 228218 w 304800"/>
                <a:gd name="connsiteY37" fmla="*/ 104914 h 342900"/>
                <a:gd name="connsiteX38" fmla="*/ 229271 w 304800"/>
                <a:gd name="connsiteY38" fmla="*/ 119472 h 342900"/>
                <a:gd name="connsiteX39" fmla="*/ 234094 w 304800"/>
                <a:gd name="connsiteY39" fmla="*/ 126839 h 342900"/>
                <a:gd name="connsiteX40" fmla="*/ 234445 w 304800"/>
                <a:gd name="connsiteY40" fmla="*/ 137801 h 342900"/>
                <a:gd name="connsiteX41" fmla="*/ 227254 w 304800"/>
                <a:gd name="connsiteY41" fmla="*/ 138152 h 342900"/>
                <a:gd name="connsiteX42" fmla="*/ 236725 w 304800"/>
                <a:gd name="connsiteY42" fmla="*/ 167707 h 342900"/>
                <a:gd name="connsiteX43" fmla="*/ 283819 w 304800"/>
                <a:gd name="connsiteY43" fmla="*/ 168759 h 342900"/>
                <a:gd name="connsiteX44" fmla="*/ 280224 w 304800"/>
                <a:gd name="connsiteY44" fmla="*/ 183492 h 342900"/>
                <a:gd name="connsiteX45" fmla="*/ 282855 w 304800"/>
                <a:gd name="connsiteY45" fmla="*/ 193577 h 342900"/>
                <a:gd name="connsiteX46" fmla="*/ 296272 w 304800"/>
                <a:gd name="connsiteY46" fmla="*/ 200769 h 342900"/>
                <a:gd name="connsiteX47" fmla="*/ 302148 w 304800"/>
                <a:gd name="connsiteY47" fmla="*/ 216730 h 342900"/>
                <a:gd name="connsiteX48" fmla="*/ 297763 w 304800"/>
                <a:gd name="connsiteY48" fmla="*/ 237076 h 342900"/>
                <a:gd name="connsiteX49" fmla="*/ 291010 w 304800"/>
                <a:gd name="connsiteY49" fmla="*/ 248389 h 342900"/>
                <a:gd name="connsiteX50" fmla="*/ 293379 w 304800"/>
                <a:gd name="connsiteY50" fmla="*/ 263210 h 342900"/>
                <a:gd name="connsiteX51" fmla="*/ 285661 w 304800"/>
                <a:gd name="connsiteY51" fmla="*/ 268560 h 342900"/>
                <a:gd name="connsiteX52" fmla="*/ 285310 w 304800"/>
                <a:gd name="connsiteY52" fmla="*/ 260579 h 342900"/>
                <a:gd name="connsiteX53" fmla="*/ 262333 w 304800"/>
                <a:gd name="connsiteY53" fmla="*/ 247337 h 342900"/>
                <a:gd name="connsiteX54" fmla="*/ 239531 w 304800"/>
                <a:gd name="connsiteY54" fmla="*/ 246898 h 342900"/>
                <a:gd name="connsiteX55" fmla="*/ 196647 w 304800"/>
                <a:gd name="connsiteY55" fmla="*/ 254440 h 342900"/>
                <a:gd name="connsiteX56" fmla="*/ 184895 w 304800"/>
                <a:gd name="connsiteY56" fmla="*/ 277417 h 342900"/>
                <a:gd name="connsiteX57" fmla="*/ 184281 w 304800"/>
                <a:gd name="connsiteY57" fmla="*/ 291449 h 342900"/>
                <a:gd name="connsiteX58" fmla="*/ 174547 w 304800"/>
                <a:gd name="connsiteY58" fmla="*/ 322933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04800" h="342900">
                  <a:moveTo>
                    <a:pt x="170601" y="317320"/>
                  </a:moveTo>
                  <a:lnTo>
                    <a:pt x="142537" y="316180"/>
                  </a:lnTo>
                  <a:lnTo>
                    <a:pt x="132978" y="337491"/>
                  </a:lnTo>
                  <a:lnTo>
                    <a:pt x="118508" y="318372"/>
                  </a:lnTo>
                  <a:lnTo>
                    <a:pt x="86322" y="311971"/>
                  </a:lnTo>
                  <a:lnTo>
                    <a:pt x="65888" y="335825"/>
                  </a:lnTo>
                  <a:lnTo>
                    <a:pt x="48086" y="339420"/>
                  </a:lnTo>
                  <a:lnTo>
                    <a:pt x="38439" y="303025"/>
                  </a:lnTo>
                  <a:lnTo>
                    <a:pt x="25284" y="273734"/>
                  </a:lnTo>
                  <a:lnTo>
                    <a:pt x="33001" y="248565"/>
                  </a:lnTo>
                  <a:lnTo>
                    <a:pt x="20110" y="237602"/>
                  </a:lnTo>
                  <a:lnTo>
                    <a:pt x="16865" y="219010"/>
                  </a:lnTo>
                  <a:lnTo>
                    <a:pt x="4763" y="201471"/>
                  </a:lnTo>
                  <a:lnTo>
                    <a:pt x="20285" y="173933"/>
                  </a:lnTo>
                  <a:lnTo>
                    <a:pt x="9674" y="152535"/>
                  </a:lnTo>
                  <a:lnTo>
                    <a:pt x="15374" y="144028"/>
                  </a:lnTo>
                  <a:lnTo>
                    <a:pt x="10901" y="134644"/>
                  </a:lnTo>
                  <a:lnTo>
                    <a:pt x="20548" y="122015"/>
                  </a:lnTo>
                  <a:lnTo>
                    <a:pt x="21074" y="100617"/>
                  </a:lnTo>
                  <a:lnTo>
                    <a:pt x="22214" y="82902"/>
                  </a:lnTo>
                  <a:lnTo>
                    <a:pt x="27564" y="74483"/>
                  </a:lnTo>
                  <a:lnTo>
                    <a:pt x="6253" y="34317"/>
                  </a:lnTo>
                  <a:lnTo>
                    <a:pt x="24582" y="36422"/>
                  </a:lnTo>
                  <a:lnTo>
                    <a:pt x="37211" y="35808"/>
                  </a:lnTo>
                  <a:lnTo>
                    <a:pt x="42736" y="28353"/>
                  </a:lnTo>
                  <a:lnTo>
                    <a:pt x="64222" y="18268"/>
                  </a:lnTo>
                  <a:lnTo>
                    <a:pt x="77114" y="8972"/>
                  </a:lnTo>
                  <a:lnTo>
                    <a:pt x="109299" y="4763"/>
                  </a:lnTo>
                  <a:lnTo>
                    <a:pt x="106756" y="23355"/>
                  </a:lnTo>
                  <a:lnTo>
                    <a:pt x="109738" y="32914"/>
                  </a:lnTo>
                  <a:lnTo>
                    <a:pt x="107721" y="49577"/>
                  </a:lnTo>
                  <a:lnTo>
                    <a:pt x="134469" y="71940"/>
                  </a:lnTo>
                  <a:lnTo>
                    <a:pt x="162006" y="76061"/>
                  </a:lnTo>
                  <a:lnTo>
                    <a:pt x="171653" y="85445"/>
                  </a:lnTo>
                  <a:lnTo>
                    <a:pt x="188316" y="90444"/>
                  </a:lnTo>
                  <a:lnTo>
                    <a:pt x="198489" y="97723"/>
                  </a:lnTo>
                  <a:lnTo>
                    <a:pt x="213924" y="97460"/>
                  </a:lnTo>
                  <a:lnTo>
                    <a:pt x="228218" y="104914"/>
                  </a:lnTo>
                  <a:lnTo>
                    <a:pt x="229271" y="119472"/>
                  </a:lnTo>
                  <a:lnTo>
                    <a:pt x="234094" y="126839"/>
                  </a:lnTo>
                  <a:lnTo>
                    <a:pt x="234445" y="137801"/>
                  </a:lnTo>
                  <a:lnTo>
                    <a:pt x="227254" y="138152"/>
                  </a:lnTo>
                  <a:lnTo>
                    <a:pt x="236725" y="167707"/>
                  </a:lnTo>
                  <a:lnTo>
                    <a:pt x="283819" y="168759"/>
                  </a:lnTo>
                  <a:lnTo>
                    <a:pt x="280224" y="183492"/>
                  </a:lnTo>
                  <a:lnTo>
                    <a:pt x="282855" y="193577"/>
                  </a:lnTo>
                  <a:lnTo>
                    <a:pt x="296272" y="200769"/>
                  </a:lnTo>
                  <a:lnTo>
                    <a:pt x="302148" y="216730"/>
                  </a:lnTo>
                  <a:lnTo>
                    <a:pt x="297763" y="237076"/>
                  </a:lnTo>
                  <a:lnTo>
                    <a:pt x="291010" y="248389"/>
                  </a:lnTo>
                  <a:lnTo>
                    <a:pt x="293379" y="263210"/>
                  </a:lnTo>
                  <a:lnTo>
                    <a:pt x="285661" y="268560"/>
                  </a:lnTo>
                  <a:lnTo>
                    <a:pt x="285310" y="260579"/>
                  </a:lnTo>
                  <a:lnTo>
                    <a:pt x="262333" y="247337"/>
                  </a:lnTo>
                  <a:lnTo>
                    <a:pt x="239531" y="246898"/>
                  </a:lnTo>
                  <a:lnTo>
                    <a:pt x="196647" y="254440"/>
                  </a:lnTo>
                  <a:lnTo>
                    <a:pt x="184895" y="277417"/>
                  </a:lnTo>
                  <a:lnTo>
                    <a:pt x="184281" y="291449"/>
                  </a:lnTo>
                  <a:lnTo>
                    <a:pt x="174547" y="32293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4" name="Freeform: Shape 1529">
              <a:extLst>
                <a:ext uri="{FF2B5EF4-FFF2-40B4-BE49-F238E27FC236}">
                  <a16:creationId xmlns:a16="http://schemas.microsoft.com/office/drawing/2014/main" id="{1B8BE7AF-7BE0-EE45-B9F6-60D78824EBE8}"/>
                </a:ext>
              </a:extLst>
            </p:cNvPr>
            <p:cNvSpPr/>
            <p:nvPr/>
          </p:nvSpPr>
          <p:spPr>
            <a:xfrm>
              <a:off x="6275082" y="4772878"/>
              <a:ext cx="791710" cy="822757"/>
            </a:xfrm>
            <a:custGeom>
              <a:avLst/>
              <a:gdLst>
                <a:gd name="connsiteX0" fmla="*/ 407124 w 971550"/>
                <a:gd name="connsiteY0" fmla="*/ 908321 h 1009650"/>
                <a:gd name="connsiteX1" fmla="*/ 439923 w 971550"/>
                <a:gd name="connsiteY1" fmla="*/ 869996 h 1009650"/>
                <a:gd name="connsiteX2" fmla="*/ 467723 w 971550"/>
                <a:gd name="connsiteY2" fmla="*/ 842986 h 1009650"/>
                <a:gd name="connsiteX3" fmla="*/ 484211 w 971550"/>
                <a:gd name="connsiteY3" fmla="*/ 831760 h 1009650"/>
                <a:gd name="connsiteX4" fmla="*/ 504907 w 971550"/>
                <a:gd name="connsiteY4" fmla="*/ 816588 h 1009650"/>
                <a:gd name="connsiteX5" fmla="*/ 505434 w 971550"/>
                <a:gd name="connsiteY5" fmla="*/ 794751 h 1009650"/>
                <a:gd name="connsiteX6" fmla="*/ 493068 w 971550"/>
                <a:gd name="connsiteY6" fmla="*/ 779053 h 1009650"/>
                <a:gd name="connsiteX7" fmla="*/ 480878 w 971550"/>
                <a:gd name="connsiteY7" fmla="*/ 784227 h 1009650"/>
                <a:gd name="connsiteX8" fmla="*/ 485702 w 971550"/>
                <a:gd name="connsiteY8" fmla="*/ 768617 h 1009650"/>
                <a:gd name="connsiteX9" fmla="*/ 489034 w 971550"/>
                <a:gd name="connsiteY9" fmla="*/ 752656 h 1009650"/>
                <a:gd name="connsiteX10" fmla="*/ 489034 w 971550"/>
                <a:gd name="connsiteY10" fmla="*/ 737922 h 1009650"/>
                <a:gd name="connsiteX11" fmla="*/ 480177 w 971550"/>
                <a:gd name="connsiteY11" fmla="*/ 733099 h 1009650"/>
                <a:gd name="connsiteX12" fmla="*/ 470968 w 971550"/>
                <a:gd name="connsiteY12" fmla="*/ 737396 h 1009650"/>
                <a:gd name="connsiteX13" fmla="*/ 461848 w 971550"/>
                <a:gd name="connsiteY13" fmla="*/ 736256 h 1009650"/>
                <a:gd name="connsiteX14" fmla="*/ 458953 w 971550"/>
                <a:gd name="connsiteY14" fmla="*/ 725908 h 1009650"/>
                <a:gd name="connsiteX15" fmla="*/ 456673 w 971550"/>
                <a:gd name="connsiteY15" fmla="*/ 701615 h 1009650"/>
                <a:gd name="connsiteX16" fmla="*/ 452025 w 971550"/>
                <a:gd name="connsiteY16" fmla="*/ 693722 h 1009650"/>
                <a:gd name="connsiteX17" fmla="*/ 435450 w 971550"/>
                <a:gd name="connsiteY17" fmla="*/ 686531 h 1009650"/>
                <a:gd name="connsiteX18" fmla="*/ 425453 w 971550"/>
                <a:gd name="connsiteY18" fmla="*/ 691705 h 1009650"/>
                <a:gd name="connsiteX19" fmla="*/ 399494 w 971550"/>
                <a:gd name="connsiteY19" fmla="*/ 686619 h 1009650"/>
                <a:gd name="connsiteX20" fmla="*/ 401072 w 971550"/>
                <a:gd name="connsiteY20" fmla="*/ 651013 h 1009650"/>
                <a:gd name="connsiteX21" fmla="*/ 393793 w 971550"/>
                <a:gd name="connsiteY21" fmla="*/ 636455 h 1009650"/>
                <a:gd name="connsiteX22" fmla="*/ 401511 w 971550"/>
                <a:gd name="connsiteY22" fmla="*/ 631105 h 1009650"/>
                <a:gd name="connsiteX23" fmla="*/ 399143 w 971550"/>
                <a:gd name="connsiteY23" fmla="*/ 616284 h 1009650"/>
                <a:gd name="connsiteX24" fmla="*/ 405896 w 971550"/>
                <a:gd name="connsiteY24" fmla="*/ 604971 h 1009650"/>
                <a:gd name="connsiteX25" fmla="*/ 410281 w 971550"/>
                <a:gd name="connsiteY25" fmla="*/ 584625 h 1009650"/>
                <a:gd name="connsiteX26" fmla="*/ 404405 w 971550"/>
                <a:gd name="connsiteY26" fmla="*/ 568664 h 1009650"/>
                <a:gd name="connsiteX27" fmla="*/ 390987 w 971550"/>
                <a:gd name="connsiteY27" fmla="*/ 561473 h 1009650"/>
                <a:gd name="connsiteX28" fmla="*/ 388356 w 971550"/>
                <a:gd name="connsiteY28" fmla="*/ 551388 h 1009650"/>
                <a:gd name="connsiteX29" fmla="*/ 391952 w 971550"/>
                <a:gd name="connsiteY29" fmla="*/ 536654 h 1009650"/>
                <a:gd name="connsiteX30" fmla="*/ 344858 w 971550"/>
                <a:gd name="connsiteY30" fmla="*/ 535602 h 1009650"/>
                <a:gd name="connsiteX31" fmla="*/ 335386 w 971550"/>
                <a:gd name="connsiteY31" fmla="*/ 506048 h 1009650"/>
                <a:gd name="connsiteX32" fmla="*/ 342578 w 971550"/>
                <a:gd name="connsiteY32" fmla="*/ 505697 h 1009650"/>
                <a:gd name="connsiteX33" fmla="*/ 342227 w 971550"/>
                <a:gd name="connsiteY33" fmla="*/ 494734 h 1009650"/>
                <a:gd name="connsiteX34" fmla="*/ 337403 w 971550"/>
                <a:gd name="connsiteY34" fmla="*/ 487368 h 1009650"/>
                <a:gd name="connsiteX35" fmla="*/ 336351 w 971550"/>
                <a:gd name="connsiteY35" fmla="*/ 472810 h 1009650"/>
                <a:gd name="connsiteX36" fmla="*/ 322056 w 971550"/>
                <a:gd name="connsiteY36" fmla="*/ 465355 h 1009650"/>
                <a:gd name="connsiteX37" fmla="*/ 306621 w 971550"/>
                <a:gd name="connsiteY37" fmla="*/ 465618 h 1009650"/>
                <a:gd name="connsiteX38" fmla="*/ 296448 w 971550"/>
                <a:gd name="connsiteY38" fmla="*/ 458339 h 1009650"/>
                <a:gd name="connsiteX39" fmla="*/ 279785 w 971550"/>
                <a:gd name="connsiteY39" fmla="*/ 453341 h 1009650"/>
                <a:gd name="connsiteX40" fmla="*/ 270138 w 971550"/>
                <a:gd name="connsiteY40" fmla="*/ 443957 h 1009650"/>
                <a:gd name="connsiteX41" fmla="*/ 242601 w 971550"/>
                <a:gd name="connsiteY41" fmla="*/ 439835 h 1009650"/>
                <a:gd name="connsiteX42" fmla="*/ 215853 w 971550"/>
                <a:gd name="connsiteY42" fmla="*/ 417472 h 1009650"/>
                <a:gd name="connsiteX43" fmla="*/ 217870 w 971550"/>
                <a:gd name="connsiteY43" fmla="*/ 400809 h 1009650"/>
                <a:gd name="connsiteX44" fmla="*/ 214888 w 971550"/>
                <a:gd name="connsiteY44" fmla="*/ 391250 h 1009650"/>
                <a:gd name="connsiteX45" fmla="*/ 217432 w 971550"/>
                <a:gd name="connsiteY45" fmla="*/ 372658 h 1009650"/>
                <a:gd name="connsiteX46" fmla="*/ 185246 w 971550"/>
                <a:gd name="connsiteY46" fmla="*/ 376867 h 1009650"/>
                <a:gd name="connsiteX47" fmla="*/ 172355 w 971550"/>
                <a:gd name="connsiteY47" fmla="*/ 386163 h 1009650"/>
                <a:gd name="connsiteX48" fmla="*/ 150868 w 971550"/>
                <a:gd name="connsiteY48" fmla="*/ 396249 h 1009650"/>
                <a:gd name="connsiteX49" fmla="*/ 145343 w 971550"/>
                <a:gd name="connsiteY49" fmla="*/ 403703 h 1009650"/>
                <a:gd name="connsiteX50" fmla="*/ 132715 w 971550"/>
                <a:gd name="connsiteY50" fmla="*/ 404317 h 1009650"/>
                <a:gd name="connsiteX51" fmla="*/ 114386 w 971550"/>
                <a:gd name="connsiteY51" fmla="*/ 402212 h 1009650"/>
                <a:gd name="connsiteX52" fmla="*/ 100529 w 971550"/>
                <a:gd name="connsiteY52" fmla="*/ 406510 h 1009650"/>
                <a:gd name="connsiteX53" fmla="*/ 89304 w 971550"/>
                <a:gd name="connsiteY53" fmla="*/ 403615 h 1009650"/>
                <a:gd name="connsiteX54" fmla="*/ 90970 w 971550"/>
                <a:gd name="connsiteY54" fmla="*/ 365905 h 1009650"/>
                <a:gd name="connsiteX55" fmla="*/ 70800 w 971550"/>
                <a:gd name="connsiteY55" fmla="*/ 380463 h 1009650"/>
                <a:gd name="connsiteX56" fmla="*/ 49138 w 971550"/>
                <a:gd name="connsiteY56" fmla="*/ 379849 h 1009650"/>
                <a:gd name="connsiteX57" fmla="*/ 39842 w 971550"/>
                <a:gd name="connsiteY57" fmla="*/ 366607 h 1009650"/>
                <a:gd name="connsiteX58" fmla="*/ 23530 w 971550"/>
                <a:gd name="connsiteY58" fmla="*/ 365203 h 1009650"/>
                <a:gd name="connsiteX59" fmla="*/ 28704 w 971550"/>
                <a:gd name="connsiteY59" fmla="*/ 354592 h 1009650"/>
                <a:gd name="connsiteX60" fmla="*/ 15023 w 971550"/>
                <a:gd name="connsiteY60" fmla="*/ 339508 h 1009650"/>
                <a:gd name="connsiteX61" fmla="*/ 4763 w 971550"/>
                <a:gd name="connsiteY61" fmla="*/ 317320 h 1009650"/>
                <a:gd name="connsiteX62" fmla="*/ 11252 w 971550"/>
                <a:gd name="connsiteY62" fmla="*/ 312848 h 1009650"/>
                <a:gd name="connsiteX63" fmla="*/ 11252 w 971550"/>
                <a:gd name="connsiteY63" fmla="*/ 302411 h 1009650"/>
                <a:gd name="connsiteX64" fmla="*/ 26161 w 971550"/>
                <a:gd name="connsiteY64" fmla="*/ 295308 h 1009650"/>
                <a:gd name="connsiteX65" fmla="*/ 23705 w 971550"/>
                <a:gd name="connsiteY65" fmla="*/ 282065 h 1009650"/>
                <a:gd name="connsiteX66" fmla="*/ 29932 w 971550"/>
                <a:gd name="connsiteY66" fmla="*/ 273471 h 1009650"/>
                <a:gd name="connsiteX67" fmla="*/ 31774 w 971550"/>
                <a:gd name="connsiteY67" fmla="*/ 262070 h 1009650"/>
                <a:gd name="connsiteX68" fmla="*/ 59837 w 971550"/>
                <a:gd name="connsiteY68" fmla="*/ 245320 h 1009650"/>
                <a:gd name="connsiteX69" fmla="*/ 80008 w 971550"/>
                <a:gd name="connsiteY69" fmla="*/ 240672 h 1009650"/>
                <a:gd name="connsiteX70" fmla="*/ 83253 w 971550"/>
                <a:gd name="connsiteY70" fmla="*/ 236988 h 1009650"/>
                <a:gd name="connsiteX71" fmla="*/ 105441 w 971550"/>
                <a:gd name="connsiteY71" fmla="*/ 238128 h 1009650"/>
                <a:gd name="connsiteX72" fmla="*/ 116491 w 971550"/>
                <a:gd name="connsiteY72" fmla="*/ 171039 h 1009650"/>
                <a:gd name="connsiteX73" fmla="*/ 117104 w 971550"/>
                <a:gd name="connsiteY73" fmla="*/ 160427 h 1009650"/>
                <a:gd name="connsiteX74" fmla="*/ 113246 w 971550"/>
                <a:gd name="connsiteY74" fmla="*/ 146483 h 1009650"/>
                <a:gd name="connsiteX75" fmla="*/ 102371 w 971550"/>
                <a:gd name="connsiteY75" fmla="*/ 137538 h 1009650"/>
                <a:gd name="connsiteX76" fmla="*/ 102459 w 971550"/>
                <a:gd name="connsiteY76" fmla="*/ 119823 h 1009650"/>
                <a:gd name="connsiteX77" fmla="*/ 116315 w 971550"/>
                <a:gd name="connsiteY77" fmla="*/ 115789 h 1009650"/>
                <a:gd name="connsiteX78" fmla="*/ 121226 w 971550"/>
                <a:gd name="connsiteY78" fmla="*/ 118332 h 1009650"/>
                <a:gd name="connsiteX79" fmla="*/ 122016 w 971550"/>
                <a:gd name="connsiteY79" fmla="*/ 108948 h 1009650"/>
                <a:gd name="connsiteX80" fmla="*/ 107633 w 971550"/>
                <a:gd name="connsiteY80" fmla="*/ 106405 h 1009650"/>
                <a:gd name="connsiteX81" fmla="*/ 107370 w 971550"/>
                <a:gd name="connsiteY81" fmla="*/ 91145 h 1009650"/>
                <a:gd name="connsiteX82" fmla="*/ 155253 w 971550"/>
                <a:gd name="connsiteY82" fmla="*/ 91672 h 1009650"/>
                <a:gd name="connsiteX83" fmla="*/ 163409 w 971550"/>
                <a:gd name="connsiteY83" fmla="*/ 83253 h 1009650"/>
                <a:gd name="connsiteX84" fmla="*/ 170250 w 971550"/>
                <a:gd name="connsiteY84" fmla="*/ 90970 h 1009650"/>
                <a:gd name="connsiteX85" fmla="*/ 174985 w 971550"/>
                <a:gd name="connsiteY85" fmla="*/ 105440 h 1009650"/>
                <a:gd name="connsiteX86" fmla="*/ 179633 w 971550"/>
                <a:gd name="connsiteY86" fmla="*/ 102371 h 1009650"/>
                <a:gd name="connsiteX87" fmla="*/ 193227 w 971550"/>
                <a:gd name="connsiteY87" fmla="*/ 115350 h 1009650"/>
                <a:gd name="connsiteX88" fmla="*/ 212345 w 971550"/>
                <a:gd name="connsiteY88" fmla="*/ 113772 h 1009650"/>
                <a:gd name="connsiteX89" fmla="*/ 217081 w 971550"/>
                <a:gd name="connsiteY89" fmla="*/ 106230 h 1009650"/>
                <a:gd name="connsiteX90" fmla="*/ 235322 w 971550"/>
                <a:gd name="connsiteY90" fmla="*/ 100529 h 1009650"/>
                <a:gd name="connsiteX91" fmla="*/ 245495 w 971550"/>
                <a:gd name="connsiteY91" fmla="*/ 96583 h 1009650"/>
                <a:gd name="connsiteX92" fmla="*/ 248302 w 971550"/>
                <a:gd name="connsiteY92" fmla="*/ 86234 h 1009650"/>
                <a:gd name="connsiteX93" fmla="*/ 265929 w 971550"/>
                <a:gd name="connsiteY93" fmla="*/ 79218 h 1009650"/>
                <a:gd name="connsiteX94" fmla="*/ 264526 w 971550"/>
                <a:gd name="connsiteY94" fmla="*/ 74132 h 1009650"/>
                <a:gd name="connsiteX95" fmla="*/ 243741 w 971550"/>
                <a:gd name="connsiteY95" fmla="*/ 72027 h 1009650"/>
                <a:gd name="connsiteX96" fmla="*/ 240321 w 971550"/>
                <a:gd name="connsiteY96" fmla="*/ 56592 h 1009650"/>
                <a:gd name="connsiteX97" fmla="*/ 241286 w 971550"/>
                <a:gd name="connsiteY97" fmla="*/ 40193 h 1009650"/>
                <a:gd name="connsiteX98" fmla="*/ 230323 w 971550"/>
                <a:gd name="connsiteY98" fmla="*/ 33878 h 1009650"/>
                <a:gd name="connsiteX99" fmla="*/ 234884 w 971550"/>
                <a:gd name="connsiteY99" fmla="*/ 31598 h 1009650"/>
                <a:gd name="connsiteX100" fmla="*/ 253125 w 971550"/>
                <a:gd name="connsiteY100" fmla="*/ 34755 h 1009650"/>
                <a:gd name="connsiteX101" fmla="*/ 272682 w 971550"/>
                <a:gd name="connsiteY101" fmla="*/ 40894 h 1009650"/>
                <a:gd name="connsiteX102" fmla="*/ 279785 w 971550"/>
                <a:gd name="connsiteY102" fmla="*/ 35106 h 1009650"/>
                <a:gd name="connsiteX103" fmla="*/ 297413 w 971550"/>
                <a:gd name="connsiteY103" fmla="*/ 31247 h 1009650"/>
                <a:gd name="connsiteX104" fmla="*/ 324950 w 971550"/>
                <a:gd name="connsiteY104" fmla="*/ 22127 h 1009650"/>
                <a:gd name="connsiteX105" fmla="*/ 333983 w 971550"/>
                <a:gd name="connsiteY105" fmla="*/ 12743 h 1009650"/>
                <a:gd name="connsiteX106" fmla="*/ 330650 w 971550"/>
                <a:gd name="connsiteY106" fmla="*/ 5815 h 1009650"/>
                <a:gd name="connsiteX107" fmla="*/ 343455 w 971550"/>
                <a:gd name="connsiteY107" fmla="*/ 4763 h 1009650"/>
                <a:gd name="connsiteX108" fmla="*/ 349242 w 971550"/>
                <a:gd name="connsiteY108" fmla="*/ 10375 h 1009650"/>
                <a:gd name="connsiteX109" fmla="*/ 345998 w 971550"/>
                <a:gd name="connsiteY109" fmla="*/ 21162 h 1009650"/>
                <a:gd name="connsiteX110" fmla="*/ 354417 w 971550"/>
                <a:gd name="connsiteY110" fmla="*/ 24845 h 1009650"/>
                <a:gd name="connsiteX111" fmla="*/ 360117 w 971550"/>
                <a:gd name="connsiteY111" fmla="*/ 36246 h 1009650"/>
                <a:gd name="connsiteX112" fmla="*/ 353277 w 971550"/>
                <a:gd name="connsiteY112" fmla="*/ 44841 h 1009650"/>
                <a:gd name="connsiteX113" fmla="*/ 349330 w 971550"/>
                <a:gd name="connsiteY113" fmla="*/ 65713 h 1009650"/>
                <a:gd name="connsiteX114" fmla="*/ 355645 w 971550"/>
                <a:gd name="connsiteY114" fmla="*/ 78078 h 1009650"/>
                <a:gd name="connsiteX115" fmla="*/ 357399 w 971550"/>
                <a:gd name="connsiteY115" fmla="*/ 89392 h 1009650"/>
                <a:gd name="connsiteX116" fmla="*/ 372570 w 971550"/>
                <a:gd name="connsiteY116" fmla="*/ 100792 h 1009650"/>
                <a:gd name="connsiteX117" fmla="*/ 384673 w 971550"/>
                <a:gd name="connsiteY117" fmla="*/ 102020 h 1009650"/>
                <a:gd name="connsiteX118" fmla="*/ 387391 w 971550"/>
                <a:gd name="connsiteY118" fmla="*/ 97284 h 1009650"/>
                <a:gd name="connsiteX119" fmla="*/ 395109 w 971550"/>
                <a:gd name="connsiteY119" fmla="*/ 96232 h 1009650"/>
                <a:gd name="connsiteX120" fmla="*/ 406247 w 971550"/>
                <a:gd name="connsiteY120" fmla="*/ 91935 h 1009650"/>
                <a:gd name="connsiteX121" fmla="*/ 414227 w 971550"/>
                <a:gd name="connsiteY121" fmla="*/ 85445 h 1009650"/>
                <a:gd name="connsiteX122" fmla="*/ 427821 w 971550"/>
                <a:gd name="connsiteY122" fmla="*/ 87462 h 1009650"/>
                <a:gd name="connsiteX123" fmla="*/ 433784 w 971550"/>
                <a:gd name="connsiteY123" fmla="*/ 86585 h 1009650"/>
                <a:gd name="connsiteX124" fmla="*/ 447202 w 971550"/>
                <a:gd name="connsiteY124" fmla="*/ 88602 h 1009650"/>
                <a:gd name="connsiteX125" fmla="*/ 449394 w 971550"/>
                <a:gd name="connsiteY125" fmla="*/ 83603 h 1009650"/>
                <a:gd name="connsiteX126" fmla="*/ 445272 w 971550"/>
                <a:gd name="connsiteY126" fmla="*/ 78780 h 1009650"/>
                <a:gd name="connsiteX127" fmla="*/ 447728 w 971550"/>
                <a:gd name="connsiteY127" fmla="*/ 71677 h 1009650"/>
                <a:gd name="connsiteX128" fmla="*/ 457638 w 971550"/>
                <a:gd name="connsiteY128" fmla="*/ 73869 h 1009650"/>
                <a:gd name="connsiteX129" fmla="*/ 469302 w 971550"/>
                <a:gd name="connsiteY129" fmla="*/ 71326 h 1009650"/>
                <a:gd name="connsiteX130" fmla="*/ 483334 w 971550"/>
                <a:gd name="connsiteY130" fmla="*/ 76500 h 1009650"/>
                <a:gd name="connsiteX131" fmla="*/ 494121 w 971550"/>
                <a:gd name="connsiteY131" fmla="*/ 81586 h 1009650"/>
                <a:gd name="connsiteX132" fmla="*/ 501750 w 971550"/>
                <a:gd name="connsiteY132" fmla="*/ 74921 h 1009650"/>
                <a:gd name="connsiteX133" fmla="*/ 507188 w 971550"/>
                <a:gd name="connsiteY133" fmla="*/ 75974 h 1009650"/>
                <a:gd name="connsiteX134" fmla="*/ 510608 w 971550"/>
                <a:gd name="connsiteY134" fmla="*/ 82902 h 1009650"/>
                <a:gd name="connsiteX135" fmla="*/ 522360 w 971550"/>
                <a:gd name="connsiteY135" fmla="*/ 81148 h 1009650"/>
                <a:gd name="connsiteX136" fmla="*/ 531743 w 971550"/>
                <a:gd name="connsiteY136" fmla="*/ 71852 h 1009650"/>
                <a:gd name="connsiteX137" fmla="*/ 539285 w 971550"/>
                <a:gd name="connsiteY137" fmla="*/ 53786 h 1009650"/>
                <a:gd name="connsiteX138" fmla="*/ 553843 w 971550"/>
                <a:gd name="connsiteY138" fmla="*/ 31423 h 1009650"/>
                <a:gd name="connsiteX139" fmla="*/ 562262 w 971550"/>
                <a:gd name="connsiteY139" fmla="*/ 30283 h 1009650"/>
                <a:gd name="connsiteX140" fmla="*/ 568314 w 971550"/>
                <a:gd name="connsiteY140" fmla="*/ 43788 h 1009650"/>
                <a:gd name="connsiteX141" fmla="*/ 582082 w 971550"/>
                <a:gd name="connsiteY141" fmla="*/ 86585 h 1009650"/>
                <a:gd name="connsiteX142" fmla="*/ 595237 w 971550"/>
                <a:gd name="connsiteY142" fmla="*/ 90619 h 1009650"/>
                <a:gd name="connsiteX143" fmla="*/ 595939 w 971550"/>
                <a:gd name="connsiteY143" fmla="*/ 107457 h 1009650"/>
                <a:gd name="connsiteX144" fmla="*/ 577434 w 971550"/>
                <a:gd name="connsiteY144" fmla="*/ 127540 h 1009650"/>
                <a:gd name="connsiteX145" fmla="*/ 585064 w 971550"/>
                <a:gd name="connsiteY145" fmla="*/ 134907 h 1009650"/>
                <a:gd name="connsiteX146" fmla="*/ 628562 w 971550"/>
                <a:gd name="connsiteY146" fmla="*/ 138766 h 1009650"/>
                <a:gd name="connsiteX147" fmla="*/ 629439 w 971550"/>
                <a:gd name="connsiteY147" fmla="*/ 163234 h 1009650"/>
                <a:gd name="connsiteX148" fmla="*/ 648119 w 971550"/>
                <a:gd name="connsiteY148" fmla="*/ 147185 h 1009650"/>
                <a:gd name="connsiteX149" fmla="*/ 679077 w 971550"/>
                <a:gd name="connsiteY149" fmla="*/ 156043 h 1009650"/>
                <a:gd name="connsiteX150" fmla="*/ 719857 w 971550"/>
                <a:gd name="connsiteY150" fmla="*/ 170951 h 1009650"/>
                <a:gd name="connsiteX151" fmla="*/ 731871 w 971550"/>
                <a:gd name="connsiteY151" fmla="*/ 185246 h 1009650"/>
                <a:gd name="connsiteX152" fmla="*/ 727837 w 971550"/>
                <a:gd name="connsiteY152" fmla="*/ 198752 h 1009650"/>
                <a:gd name="connsiteX153" fmla="*/ 756427 w 971550"/>
                <a:gd name="connsiteY153" fmla="*/ 191209 h 1009650"/>
                <a:gd name="connsiteX154" fmla="*/ 804310 w 971550"/>
                <a:gd name="connsiteY154" fmla="*/ 204189 h 1009650"/>
                <a:gd name="connsiteX155" fmla="*/ 841056 w 971550"/>
                <a:gd name="connsiteY155" fmla="*/ 203224 h 1009650"/>
                <a:gd name="connsiteX156" fmla="*/ 877363 w 971550"/>
                <a:gd name="connsiteY156" fmla="*/ 223483 h 1009650"/>
                <a:gd name="connsiteX157" fmla="*/ 908759 w 971550"/>
                <a:gd name="connsiteY157" fmla="*/ 250932 h 1009650"/>
                <a:gd name="connsiteX158" fmla="*/ 927702 w 971550"/>
                <a:gd name="connsiteY158" fmla="*/ 257948 h 1009650"/>
                <a:gd name="connsiteX159" fmla="*/ 948750 w 971550"/>
                <a:gd name="connsiteY159" fmla="*/ 259001 h 1009650"/>
                <a:gd name="connsiteX160" fmla="*/ 957695 w 971550"/>
                <a:gd name="connsiteY160" fmla="*/ 266718 h 1009650"/>
                <a:gd name="connsiteX161" fmla="*/ 966027 w 971550"/>
                <a:gd name="connsiteY161" fmla="*/ 298027 h 1009650"/>
                <a:gd name="connsiteX162" fmla="*/ 970148 w 971550"/>
                <a:gd name="connsiteY162" fmla="*/ 312848 h 1009650"/>
                <a:gd name="connsiteX163" fmla="*/ 960326 w 971550"/>
                <a:gd name="connsiteY163" fmla="*/ 353715 h 1009650"/>
                <a:gd name="connsiteX164" fmla="*/ 947785 w 971550"/>
                <a:gd name="connsiteY164" fmla="*/ 369852 h 1009650"/>
                <a:gd name="connsiteX165" fmla="*/ 913144 w 971550"/>
                <a:gd name="connsiteY165" fmla="*/ 404405 h 1009650"/>
                <a:gd name="connsiteX166" fmla="*/ 897446 w 971550"/>
                <a:gd name="connsiteY166" fmla="*/ 432556 h 1009650"/>
                <a:gd name="connsiteX167" fmla="*/ 879293 w 971550"/>
                <a:gd name="connsiteY167" fmla="*/ 454305 h 1009650"/>
                <a:gd name="connsiteX168" fmla="*/ 873154 w 971550"/>
                <a:gd name="connsiteY168" fmla="*/ 454831 h 1009650"/>
                <a:gd name="connsiteX169" fmla="*/ 866226 w 971550"/>
                <a:gd name="connsiteY169" fmla="*/ 473248 h 1009650"/>
                <a:gd name="connsiteX170" fmla="*/ 867980 w 971550"/>
                <a:gd name="connsiteY170" fmla="*/ 520605 h 1009650"/>
                <a:gd name="connsiteX171" fmla="*/ 861139 w 971550"/>
                <a:gd name="connsiteY171" fmla="*/ 559894 h 1009650"/>
                <a:gd name="connsiteX172" fmla="*/ 858508 w 971550"/>
                <a:gd name="connsiteY172" fmla="*/ 576820 h 1009650"/>
                <a:gd name="connsiteX173" fmla="*/ 850791 w 971550"/>
                <a:gd name="connsiteY173" fmla="*/ 586906 h 1009650"/>
                <a:gd name="connsiteX174" fmla="*/ 846406 w 971550"/>
                <a:gd name="connsiteY174" fmla="*/ 621459 h 1009650"/>
                <a:gd name="connsiteX175" fmla="*/ 821499 w 971550"/>
                <a:gd name="connsiteY175" fmla="*/ 655486 h 1009650"/>
                <a:gd name="connsiteX176" fmla="*/ 817290 w 971550"/>
                <a:gd name="connsiteY176" fmla="*/ 682584 h 1009650"/>
                <a:gd name="connsiteX177" fmla="*/ 797382 w 971550"/>
                <a:gd name="connsiteY177" fmla="*/ 694073 h 1009650"/>
                <a:gd name="connsiteX178" fmla="*/ 791594 w 971550"/>
                <a:gd name="connsiteY178" fmla="*/ 709946 h 1009650"/>
                <a:gd name="connsiteX179" fmla="*/ 764934 w 971550"/>
                <a:gd name="connsiteY179" fmla="*/ 709859 h 1009650"/>
                <a:gd name="connsiteX180" fmla="*/ 726259 w 971550"/>
                <a:gd name="connsiteY180" fmla="*/ 720120 h 1009650"/>
                <a:gd name="connsiteX181" fmla="*/ 708894 w 971550"/>
                <a:gd name="connsiteY181" fmla="*/ 731959 h 1009650"/>
                <a:gd name="connsiteX182" fmla="*/ 681357 w 971550"/>
                <a:gd name="connsiteY182" fmla="*/ 739764 h 1009650"/>
                <a:gd name="connsiteX183" fmla="*/ 652416 w 971550"/>
                <a:gd name="connsiteY183" fmla="*/ 761163 h 1009650"/>
                <a:gd name="connsiteX184" fmla="*/ 631632 w 971550"/>
                <a:gd name="connsiteY184" fmla="*/ 787998 h 1009650"/>
                <a:gd name="connsiteX185" fmla="*/ 628036 w 971550"/>
                <a:gd name="connsiteY185" fmla="*/ 808344 h 1009650"/>
                <a:gd name="connsiteX186" fmla="*/ 632158 w 971550"/>
                <a:gd name="connsiteY186" fmla="*/ 823516 h 1009650"/>
                <a:gd name="connsiteX187" fmla="*/ 627510 w 971550"/>
                <a:gd name="connsiteY187" fmla="*/ 851404 h 1009650"/>
                <a:gd name="connsiteX188" fmla="*/ 621985 w 971550"/>
                <a:gd name="connsiteY188" fmla="*/ 864997 h 1009650"/>
                <a:gd name="connsiteX189" fmla="*/ 604796 w 971550"/>
                <a:gd name="connsiteY189" fmla="*/ 880345 h 1009650"/>
                <a:gd name="connsiteX190" fmla="*/ 577522 w 971550"/>
                <a:gd name="connsiteY190" fmla="*/ 930158 h 1009650"/>
                <a:gd name="connsiteX191" fmla="*/ 555861 w 971550"/>
                <a:gd name="connsiteY191" fmla="*/ 952872 h 1009650"/>
                <a:gd name="connsiteX192" fmla="*/ 539110 w 971550"/>
                <a:gd name="connsiteY192" fmla="*/ 966377 h 1009650"/>
                <a:gd name="connsiteX193" fmla="*/ 527972 w 971550"/>
                <a:gd name="connsiteY193" fmla="*/ 994090 h 1009650"/>
                <a:gd name="connsiteX194" fmla="*/ 511660 w 971550"/>
                <a:gd name="connsiteY194" fmla="*/ 1010840 h 1009650"/>
                <a:gd name="connsiteX195" fmla="*/ 504820 w 971550"/>
                <a:gd name="connsiteY195" fmla="*/ 994178 h 1009650"/>
                <a:gd name="connsiteX196" fmla="*/ 515694 w 971550"/>
                <a:gd name="connsiteY196" fmla="*/ 980409 h 1009650"/>
                <a:gd name="connsiteX197" fmla="*/ 501487 w 971550"/>
                <a:gd name="connsiteY197" fmla="*/ 960677 h 1009650"/>
                <a:gd name="connsiteX198" fmla="*/ 482193 w 971550"/>
                <a:gd name="connsiteY198" fmla="*/ 944716 h 1009650"/>
                <a:gd name="connsiteX199" fmla="*/ 456849 w 971550"/>
                <a:gd name="connsiteY199" fmla="*/ 926474 h 1009650"/>
                <a:gd name="connsiteX200" fmla="*/ 447728 w 971550"/>
                <a:gd name="connsiteY200" fmla="*/ 927264 h 1009650"/>
                <a:gd name="connsiteX201" fmla="*/ 423085 w 971550"/>
                <a:gd name="connsiteY201" fmla="*/ 905339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971550" h="1009650">
                  <a:moveTo>
                    <a:pt x="407124" y="908321"/>
                  </a:moveTo>
                  <a:lnTo>
                    <a:pt x="439923" y="869996"/>
                  </a:lnTo>
                  <a:lnTo>
                    <a:pt x="467723" y="842986"/>
                  </a:lnTo>
                  <a:lnTo>
                    <a:pt x="484211" y="831760"/>
                  </a:lnTo>
                  <a:lnTo>
                    <a:pt x="504907" y="816588"/>
                  </a:lnTo>
                  <a:lnTo>
                    <a:pt x="505434" y="794751"/>
                  </a:lnTo>
                  <a:lnTo>
                    <a:pt x="493068" y="779053"/>
                  </a:lnTo>
                  <a:lnTo>
                    <a:pt x="480878" y="784227"/>
                  </a:lnTo>
                  <a:lnTo>
                    <a:pt x="485702" y="768617"/>
                  </a:lnTo>
                  <a:lnTo>
                    <a:pt x="489034" y="752656"/>
                  </a:lnTo>
                  <a:lnTo>
                    <a:pt x="489034" y="737922"/>
                  </a:lnTo>
                  <a:lnTo>
                    <a:pt x="480177" y="733099"/>
                  </a:lnTo>
                  <a:lnTo>
                    <a:pt x="470968" y="737396"/>
                  </a:lnTo>
                  <a:lnTo>
                    <a:pt x="461848" y="736256"/>
                  </a:lnTo>
                  <a:lnTo>
                    <a:pt x="458953" y="725908"/>
                  </a:lnTo>
                  <a:lnTo>
                    <a:pt x="456673" y="701615"/>
                  </a:lnTo>
                  <a:lnTo>
                    <a:pt x="452025" y="693722"/>
                  </a:lnTo>
                  <a:lnTo>
                    <a:pt x="435450" y="686531"/>
                  </a:lnTo>
                  <a:lnTo>
                    <a:pt x="425453" y="691705"/>
                  </a:lnTo>
                  <a:lnTo>
                    <a:pt x="399494" y="686619"/>
                  </a:lnTo>
                  <a:lnTo>
                    <a:pt x="401072" y="651013"/>
                  </a:lnTo>
                  <a:lnTo>
                    <a:pt x="393793" y="636455"/>
                  </a:lnTo>
                  <a:lnTo>
                    <a:pt x="401511" y="631105"/>
                  </a:lnTo>
                  <a:lnTo>
                    <a:pt x="399143" y="616284"/>
                  </a:lnTo>
                  <a:lnTo>
                    <a:pt x="405896" y="604971"/>
                  </a:lnTo>
                  <a:lnTo>
                    <a:pt x="410281" y="584625"/>
                  </a:lnTo>
                  <a:lnTo>
                    <a:pt x="404405" y="568664"/>
                  </a:lnTo>
                  <a:lnTo>
                    <a:pt x="390987" y="561473"/>
                  </a:lnTo>
                  <a:lnTo>
                    <a:pt x="388356" y="551388"/>
                  </a:lnTo>
                  <a:lnTo>
                    <a:pt x="391952" y="536654"/>
                  </a:lnTo>
                  <a:lnTo>
                    <a:pt x="344858" y="535602"/>
                  </a:lnTo>
                  <a:lnTo>
                    <a:pt x="335386" y="506048"/>
                  </a:lnTo>
                  <a:lnTo>
                    <a:pt x="342578" y="505697"/>
                  </a:lnTo>
                  <a:lnTo>
                    <a:pt x="342227" y="494734"/>
                  </a:lnTo>
                  <a:lnTo>
                    <a:pt x="337403" y="487368"/>
                  </a:lnTo>
                  <a:lnTo>
                    <a:pt x="336351" y="472810"/>
                  </a:lnTo>
                  <a:lnTo>
                    <a:pt x="322056" y="465355"/>
                  </a:lnTo>
                  <a:lnTo>
                    <a:pt x="306621" y="465618"/>
                  </a:lnTo>
                  <a:lnTo>
                    <a:pt x="296448" y="458339"/>
                  </a:lnTo>
                  <a:lnTo>
                    <a:pt x="279785" y="453341"/>
                  </a:lnTo>
                  <a:lnTo>
                    <a:pt x="270138" y="443957"/>
                  </a:lnTo>
                  <a:lnTo>
                    <a:pt x="242601" y="439835"/>
                  </a:lnTo>
                  <a:lnTo>
                    <a:pt x="215853" y="417472"/>
                  </a:lnTo>
                  <a:lnTo>
                    <a:pt x="217870" y="400809"/>
                  </a:lnTo>
                  <a:lnTo>
                    <a:pt x="214888" y="391250"/>
                  </a:lnTo>
                  <a:lnTo>
                    <a:pt x="217432" y="372658"/>
                  </a:lnTo>
                  <a:lnTo>
                    <a:pt x="185246" y="376867"/>
                  </a:lnTo>
                  <a:lnTo>
                    <a:pt x="172355" y="386163"/>
                  </a:lnTo>
                  <a:lnTo>
                    <a:pt x="150868" y="396249"/>
                  </a:lnTo>
                  <a:lnTo>
                    <a:pt x="145343" y="403703"/>
                  </a:lnTo>
                  <a:lnTo>
                    <a:pt x="132715" y="404317"/>
                  </a:lnTo>
                  <a:lnTo>
                    <a:pt x="114386" y="402212"/>
                  </a:lnTo>
                  <a:lnTo>
                    <a:pt x="100529" y="406510"/>
                  </a:lnTo>
                  <a:lnTo>
                    <a:pt x="89304" y="403615"/>
                  </a:lnTo>
                  <a:lnTo>
                    <a:pt x="90970" y="365905"/>
                  </a:lnTo>
                  <a:lnTo>
                    <a:pt x="70800" y="380463"/>
                  </a:lnTo>
                  <a:lnTo>
                    <a:pt x="49138" y="379849"/>
                  </a:lnTo>
                  <a:lnTo>
                    <a:pt x="39842" y="366607"/>
                  </a:lnTo>
                  <a:lnTo>
                    <a:pt x="23530" y="365203"/>
                  </a:lnTo>
                  <a:lnTo>
                    <a:pt x="28704" y="354592"/>
                  </a:lnTo>
                  <a:lnTo>
                    <a:pt x="15023" y="339508"/>
                  </a:lnTo>
                  <a:lnTo>
                    <a:pt x="4763" y="317320"/>
                  </a:lnTo>
                  <a:lnTo>
                    <a:pt x="11252" y="312848"/>
                  </a:lnTo>
                  <a:lnTo>
                    <a:pt x="11252" y="302411"/>
                  </a:lnTo>
                  <a:lnTo>
                    <a:pt x="26161" y="295308"/>
                  </a:lnTo>
                  <a:lnTo>
                    <a:pt x="23705" y="282065"/>
                  </a:lnTo>
                  <a:lnTo>
                    <a:pt x="29932" y="273471"/>
                  </a:lnTo>
                  <a:lnTo>
                    <a:pt x="31774" y="262070"/>
                  </a:lnTo>
                  <a:lnTo>
                    <a:pt x="59837" y="245320"/>
                  </a:lnTo>
                  <a:lnTo>
                    <a:pt x="80008" y="240672"/>
                  </a:lnTo>
                  <a:lnTo>
                    <a:pt x="83253" y="236988"/>
                  </a:lnTo>
                  <a:lnTo>
                    <a:pt x="105441" y="238128"/>
                  </a:lnTo>
                  <a:lnTo>
                    <a:pt x="116491" y="171039"/>
                  </a:lnTo>
                  <a:lnTo>
                    <a:pt x="117104" y="160427"/>
                  </a:lnTo>
                  <a:lnTo>
                    <a:pt x="113246" y="146483"/>
                  </a:lnTo>
                  <a:lnTo>
                    <a:pt x="102371" y="137538"/>
                  </a:lnTo>
                  <a:lnTo>
                    <a:pt x="102459" y="119823"/>
                  </a:lnTo>
                  <a:lnTo>
                    <a:pt x="116315" y="115789"/>
                  </a:lnTo>
                  <a:lnTo>
                    <a:pt x="121226" y="118332"/>
                  </a:lnTo>
                  <a:lnTo>
                    <a:pt x="122016" y="108948"/>
                  </a:lnTo>
                  <a:lnTo>
                    <a:pt x="107633" y="106405"/>
                  </a:lnTo>
                  <a:lnTo>
                    <a:pt x="107370" y="91145"/>
                  </a:lnTo>
                  <a:lnTo>
                    <a:pt x="155253" y="91672"/>
                  </a:lnTo>
                  <a:lnTo>
                    <a:pt x="163409" y="83253"/>
                  </a:lnTo>
                  <a:lnTo>
                    <a:pt x="170250" y="90970"/>
                  </a:lnTo>
                  <a:lnTo>
                    <a:pt x="174985" y="105440"/>
                  </a:lnTo>
                  <a:lnTo>
                    <a:pt x="179633" y="102371"/>
                  </a:lnTo>
                  <a:lnTo>
                    <a:pt x="193227" y="115350"/>
                  </a:lnTo>
                  <a:lnTo>
                    <a:pt x="212345" y="113772"/>
                  </a:lnTo>
                  <a:lnTo>
                    <a:pt x="217081" y="106230"/>
                  </a:lnTo>
                  <a:lnTo>
                    <a:pt x="235322" y="100529"/>
                  </a:lnTo>
                  <a:lnTo>
                    <a:pt x="245495" y="96583"/>
                  </a:lnTo>
                  <a:lnTo>
                    <a:pt x="248302" y="86234"/>
                  </a:lnTo>
                  <a:lnTo>
                    <a:pt x="265929" y="79218"/>
                  </a:lnTo>
                  <a:lnTo>
                    <a:pt x="264526" y="74132"/>
                  </a:lnTo>
                  <a:lnTo>
                    <a:pt x="243741" y="72027"/>
                  </a:lnTo>
                  <a:lnTo>
                    <a:pt x="240321" y="56592"/>
                  </a:lnTo>
                  <a:lnTo>
                    <a:pt x="241286" y="40193"/>
                  </a:lnTo>
                  <a:lnTo>
                    <a:pt x="230323" y="33878"/>
                  </a:lnTo>
                  <a:lnTo>
                    <a:pt x="234884" y="31598"/>
                  </a:lnTo>
                  <a:lnTo>
                    <a:pt x="253125" y="34755"/>
                  </a:lnTo>
                  <a:lnTo>
                    <a:pt x="272682" y="40894"/>
                  </a:lnTo>
                  <a:lnTo>
                    <a:pt x="279785" y="35106"/>
                  </a:lnTo>
                  <a:lnTo>
                    <a:pt x="297413" y="31247"/>
                  </a:lnTo>
                  <a:lnTo>
                    <a:pt x="324950" y="22127"/>
                  </a:lnTo>
                  <a:lnTo>
                    <a:pt x="333983" y="12743"/>
                  </a:lnTo>
                  <a:lnTo>
                    <a:pt x="330650" y="5815"/>
                  </a:lnTo>
                  <a:lnTo>
                    <a:pt x="343455" y="4763"/>
                  </a:lnTo>
                  <a:lnTo>
                    <a:pt x="349242" y="10375"/>
                  </a:lnTo>
                  <a:lnTo>
                    <a:pt x="345998" y="21162"/>
                  </a:lnTo>
                  <a:lnTo>
                    <a:pt x="354417" y="24845"/>
                  </a:lnTo>
                  <a:lnTo>
                    <a:pt x="360117" y="36246"/>
                  </a:lnTo>
                  <a:lnTo>
                    <a:pt x="353277" y="44841"/>
                  </a:lnTo>
                  <a:lnTo>
                    <a:pt x="349330" y="65713"/>
                  </a:lnTo>
                  <a:lnTo>
                    <a:pt x="355645" y="78078"/>
                  </a:lnTo>
                  <a:lnTo>
                    <a:pt x="357399" y="89392"/>
                  </a:lnTo>
                  <a:lnTo>
                    <a:pt x="372570" y="100792"/>
                  </a:lnTo>
                  <a:lnTo>
                    <a:pt x="384673" y="102020"/>
                  </a:lnTo>
                  <a:lnTo>
                    <a:pt x="387391" y="97284"/>
                  </a:lnTo>
                  <a:lnTo>
                    <a:pt x="395109" y="96232"/>
                  </a:lnTo>
                  <a:lnTo>
                    <a:pt x="406247" y="91935"/>
                  </a:lnTo>
                  <a:lnTo>
                    <a:pt x="414227" y="85445"/>
                  </a:lnTo>
                  <a:lnTo>
                    <a:pt x="427821" y="87462"/>
                  </a:lnTo>
                  <a:lnTo>
                    <a:pt x="433784" y="86585"/>
                  </a:lnTo>
                  <a:lnTo>
                    <a:pt x="447202" y="88602"/>
                  </a:lnTo>
                  <a:lnTo>
                    <a:pt x="449394" y="83603"/>
                  </a:lnTo>
                  <a:lnTo>
                    <a:pt x="445272" y="78780"/>
                  </a:lnTo>
                  <a:lnTo>
                    <a:pt x="447728" y="71677"/>
                  </a:lnTo>
                  <a:lnTo>
                    <a:pt x="457638" y="73869"/>
                  </a:lnTo>
                  <a:lnTo>
                    <a:pt x="469302" y="71326"/>
                  </a:lnTo>
                  <a:lnTo>
                    <a:pt x="483334" y="76500"/>
                  </a:lnTo>
                  <a:lnTo>
                    <a:pt x="494121" y="81586"/>
                  </a:lnTo>
                  <a:lnTo>
                    <a:pt x="501750" y="74921"/>
                  </a:lnTo>
                  <a:lnTo>
                    <a:pt x="507188" y="75974"/>
                  </a:lnTo>
                  <a:lnTo>
                    <a:pt x="510608" y="82902"/>
                  </a:lnTo>
                  <a:lnTo>
                    <a:pt x="522360" y="81148"/>
                  </a:lnTo>
                  <a:lnTo>
                    <a:pt x="531743" y="71852"/>
                  </a:lnTo>
                  <a:lnTo>
                    <a:pt x="539285" y="53786"/>
                  </a:lnTo>
                  <a:lnTo>
                    <a:pt x="553843" y="31423"/>
                  </a:lnTo>
                  <a:lnTo>
                    <a:pt x="562262" y="30283"/>
                  </a:lnTo>
                  <a:lnTo>
                    <a:pt x="568314" y="43788"/>
                  </a:lnTo>
                  <a:lnTo>
                    <a:pt x="582082" y="86585"/>
                  </a:lnTo>
                  <a:lnTo>
                    <a:pt x="595237" y="90619"/>
                  </a:lnTo>
                  <a:lnTo>
                    <a:pt x="595939" y="107457"/>
                  </a:lnTo>
                  <a:lnTo>
                    <a:pt x="577434" y="127540"/>
                  </a:lnTo>
                  <a:lnTo>
                    <a:pt x="585064" y="134907"/>
                  </a:lnTo>
                  <a:lnTo>
                    <a:pt x="628562" y="138766"/>
                  </a:lnTo>
                  <a:lnTo>
                    <a:pt x="629439" y="163234"/>
                  </a:lnTo>
                  <a:lnTo>
                    <a:pt x="648119" y="147185"/>
                  </a:lnTo>
                  <a:lnTo>
                    <a:pt x="679077" y="156043"/>
                  </a:lnTo>
                  <a:lnTo>
                    <a:pt x="719857" y="170951"/>
                  </a:lnTo>
                  <a:lnTo>
                    <a:pt x="731871" y="185246"/>
                  </a:lnTo>
                  <a:lnTo>
                    <a:pt x="727837" y="198752"/>
                  </a:lnTo>
                  <a:lnTo>
                    <a:pt x="756427" y="191209"/>
                  </a:lnTo>
                  <a:lnTo>
                    <a:pt x="804310" y="204189"/>
                  </a:lnTo>
                  <a:lnTo>
                    <a:pt x="841056" y="203224"/>
                  </a:lnTo>
                  <a:lnTo>
                    <a:pt x="877363" y="223483"/>
                  </a:lnTo>
                  <a:lnTo>
                    <a:pt x="908759" y="250932"/>
                  </a:lnTo>
                  <a:lnTo>
                    <a:pt x="927702" y="257948"/>
                  </a:lnTo>
                  <a:lnTo>
                    <a:pt x="948750" y="259001"/>
                  </a:lnTo>
                  <a:lnTo>
                    <a:pt x="957695" y="266718"/>
                  </a:lnTo>
                  <a:lnTo>
                    <a:pt x="966027" y="298027"/>
                  </a:lnTo>
                  <a:lnTo>
                    <a:pt x="970148" y="312848"/>
                  </a:lnTo>
                  <a:lnTo>
                    <a:pt x="960326" y="353715"/>
                  </a:lnTo>
                  <a:lnTo>
                    <a:pt x="947785" y="369852"/>
                  </a:lnTo>
                  <a:lnTo>
                    <a:pt x="913144" y="404405"/>
                  </a:lnTo>
                  <a:lnTo>
                    <a:pt x="897446" y="432556"/>
                  </a:lnTo>
                  <a:lnTo>
                    <a:pt x="879293" y="454305"/>
                  </a:lnTo>
                  <a:lnTo>
                    <a:pt x="873154" y="454831"/>
                  </a:lnTo>
                  <a:lnTo>
                    <a:pt x="866226" y="473248"/>
                  </a:lnTo>
                  <a:lnTo>
                    <a:pt x="867980" y="520605"/>
                  </a:lnTo>
                  <a:lnTo>
                    <a:pt x="861139" y="559894"/>
                  </a:lnTo>
                  <a:lnTo>
                    <a:pt x="858508" y="576820"/>
                  </a:lnTo>
                  <a:lnTo>
                    <a:pt x="850791" y="586906"/>
                  </a:lnTo>
                  <a:lnTo>
                    <a:pt x="846406" y="621459"/>
                  </a:lnTo>
                  <a:lnTo>
                    <a:pt x="821499" y="655486"/>
                  </a:lnTo>
                  <a:lnTo>
                    <a:pt x="817290" y="682584"/>
                  </a:lnTo>
                  <a:lnTo>
                    <a:pt x="797382" y="694073"/>
                  </a:lnTo>
                  <a:lnTo>
                    <a:pt x="791594" y="709946"/>
                  </a:lnTo>
                  <a:lnTo>
                    <a:pt x="764934" y="709859"/>
                  </a:lnTo>
                  <a:lnTo>
                    <a:pt x="726259" y="720120"/>
                  </a:lnTo>
                  <a:lnTo>
                    <a:pt x="708894" y="731959"/>
                  </a:lnTo>
                  <a:lnTo>
                    <a:pt x="681357" y="739764"/>
                  </a:lnTo>
                  <a:lnTo>
                    <a:pt x="652416" y="761163"/>
                  </a:lnTo>
                  <a:lnTo>
                    <a:pt x="631632" y="787998"/>
                  </a:lnTo>
                  <a:lnTo>
                    <a:pt x="628036" y="808344"/>
                  </a:lnTo>
                  <a:lnTo>
                    <a:pt x="632158" y="823516"/>
                  </a:lnTo>
                  <a:lnTo>
                    <a:pt x="627510" y="851404"/>
                  </a:lnTo>
                  <a:lnTo>
                    <a:pt x="621985" y="864997"/>
                  </a:lnTo>
                  <a:lnTo>
                    <a:pt x="604796" y="880345"/>
                  </a:lnTo>
                  <a:lnTo>
                    <a:pt x="577522" y="930158"/>
                  </a:lnTo>
                  <a:lnTo>
                    <a:pt x="555861" y="952872"/>
                  </a:lnTo>
                  <a:lnTo>
                    <a:pt x="539110" y="966377"/>
                  </a:lnTo>
                  <a:lnTo>
                    <a:pt x="527972" y="994090"/>
                  </a:lnTo>
                  <a:lnTo>
                    <a:pt x="511660" y="1010840"/>
                  </a:lnTo>
                  <a:lnTo>
                    <a:pt x="504820" y="994178"/>
                  </a:lnTo>
                  <a:lnTo>
                    <a:pt x="515694" y="980409"/>
                  </a:lnTo>
                  <a:lnTo>
                    <a:pt x="501487" y="960677"/>
                  </a:lnTo>
                  <a:lnTo>
                    <a:pt x="482193" y="944716"/>
                  </a:lnTo>
                  <a:lnTo>
                    <a:pt x="456849" y="926474"/>
                  </a:lnTo>
                  <a:lnTo>
                    <a:pt x="447728" y="927264"/>
                  </a:lnTo>
                  <a:lnTo>
                    <a:pt x="423085" y="90533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5" name="Freeform: Shape 1530">
              <a:extLst>
                <a:ext uri="{FF2B5EF4-FFF2-40B4-BE49-F238E27FC236}">
                  <a16:creationId xmlns:a16="http://schemas.microsoft.com/office/drawing/2014/main" id="{59929D8C-1F08-3C44-A748-5753B63BBA63}"/>
                </a:ext>
              </a:extLst>
            </p:cNvPr>
            <p:cNvSpPr/>
            <p:nvPr/>
          </p:nvSpPr>
          <p:spPr>
            <a:xfrm>
              <a:off x="6175031" y="4317716"/>
              <a:ext cx="46571" cy="77619"/>
            </a:xfrm>
            <a:custGeom>
              <a:avLst/>
              <a:gdLst>
                <a:gd name="connsiteX0" fmla="*/ 40368 w 57150"/>
                <a:gd name="connsiteY0" fmla="*/ 93601 h 95250"/>
                <a:gd name="connsiteX1" fmla="*/ 34317 w 57150"/>
                <a:gd name="connsiteY1" fmla="*/ 94917 h 95250"/>
                <a:gd name="connsiteX2" fmla="*/ 28090 w 57150"/>
                <a:gd name="connsiteY2" fmla="*/ 79482 h 95250"/>
                <a:gd name="connsiteX3" fmla="*/ 18882 w 57150"/>
                <a:gd name="connsiteY3" fmla="*/ 71677 h 95250"/>
                <a:gd name="connsiteX4" fmla="*/ 24231 w 57150"/>
                <a:gd name="connsiteY4" fmla="*/ 54575 h 95250"/>
                <a:gd name="connsiteX5" fmla="*/ 31598 w 57150"/>
                <a:gd name="connsiteY5" fmla="*/ 55628 h 95250"/>
                <a:gd name="connsiteX6" fmla="*/ 40193 w 57150"/>
                <a:gd name="connsiteY6" fmla="*/ 77991 h 95250"/>
                <a:gd name="connsiteX7" fmla="*/ 40368 w 57150"/>
                <a:gd name="connsiteY7" fmla="*/ 93601 h 95250"/>
                <a:gd name="connsiteX8" fmla="*/ 33352 w 57150"/>
                <a:gd name="connsiteY8" fmla="*/ 17391 h 95250"/>
                <a:gd name="connsiteX9" fmla="*/ 6516 w 57150"/>
                <a:gd name="connsiteY9" fmla="*/ 21776 h 95250"/>
                <a:gd name="connsiteX10" fmla="*/ 4763 w 57150"/>
                <a:gd name="connsiteY10" fmla="*/ 11690 h 95250"/>
                <a:gd name="connsiteX11" fmla="*/ 16339 w 57150"/>
                <a:gd name="connsiteY11" fmla="*/ 9498 h 95250"/>
                <a:gd name="connsiteX12" fmla="*/ 32563 w 57150"/>
                <a:gd name="connsiteY12" fmla="*/ 10288 h 95250"/>
                <a:gd name="connsiteX13" fmla="*/ 33352 w 57150"/>
                <a:gd name="connsiteY13" fmla="*/ 17391 h 95250"/>
                <a:gd name="connsiteX14" fmla="*/ 53523 w 57150"/>
                <a:gd name="connsiteY14" fmla="*/ 17128 h 95250"/>
                <a:gd name="connsiteX15" fmla="*/ 49313 w 57150"/>
                <a:gd name="connsiteY15" fmla="*/ 36509 h 95250"/>
                <a:gd name="connsiteX16" fmla="*/ 44753 w 57150"/>
                <a:gd name="connsiteY16" fmla="*/ 33001 h 95250"/>
                <a:gd name="connsiteX17" fmla="*/ 45192 w 57150"/>
                <a:gd name="connsiteY17" fmla="*/ 18707 h 95250"/>
                <a:gd name="connsiteX18" fmla="*/ 34141 w 57150"/>
                <a:gd name="connsiteY18" fmla="*/ 7920 h 95250"/>
                <a:gd name="connsiteX19" fmla="*/ 34054 w 57150"/>
                <a:gd name="connsiteY19" fmla="*/ 4763 h 95250"/>
                <a:gd name="connsiteX20" fmla="*/ 53523 w 57150"/>
                <a:gd name="connsiteY20" fmla="*/ 1712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95250">
                  <a:moveTo>
                    <a:pt x="40368" y="93601"/>
                  </a:moveTo>
                  <a:lnTo>
                    <a:pt x="34317" y="94917"/>
                  </a:lnTo>
                  <a:lnTo>
                    <a:pt x="28090" y="79482"/>
                  </a:lnTo>
                  <a:lnTo>
                    <a:pt x="18882" y="71677"/>
                  </a:lnTo>
                  <a:lnTo>
                    <a:pt x="24231" y="54575"/>
                  </a:lnTo>
                  <a:lnTo>
                    <a:pt x="31598" y="55628"/>
                  </a:lnTo>
                  <a:lnTo>
                    <a:pt x="40193" y="77991"/>
                  </a:lnTo>
                  <a:lnTo>
                    <a:pt x="40368" y="93601"/>
                  </a:lnTo>
                  <a:close/>
                  <a:moveTo>
                    <a:pt x="33352" y="17391"/>
                  </a:moveTo>
                  <a:lnTo>
                    <a:pt x="6516" y="21776"/>
                  </a:lnTo>
                  <a:lnTo>
                    <a:pt x="4763" y="11690"/>
                  </a:lnTo>
                  <a:lnTo>
                    <a:pt x="16339" y="9498"/>
                  </a:lnTo>
                  <a:lnTo>
                    <a:pt x="32563" y="10288"/>
                  </a:lnTo>
                  <a:lnTo>
                    <a:pt x="33352" y="17391"/>
                  </a:lnTo>
                  <a:close/>
                  <a:moveTo>
                    <a:pt x="53523" y="17128"/>
                  </a:moveTo>
                  <a:lnTo>
                    <a:pt x="49313" y="36509"/>
                  </a:lnTo>
                  <a:lnTo>
                    <a:pt x="44753" y="33001"/>
                  </a:lnTo>
                  <a:lnTo>
                    <a:pt x="45192" y="18707"/>
                  </a:lnTo>
                  <a:lnTo>
                    <a:pt x="34141" y="7920"/>
                  </a:lnTo>
                  <a:lnTo>
                    <a:pt x="34054" y="4763"/>
                  </a:lnTo>
                  <a:lnTo>
                    <a:pt x="53523" y="1712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6" name="Freeform: Shape 1531">
              <a:extLst>
                <a:ext uri="{FF2B5EF4-FFF2-40B4-BE49-F238E27FC236}">
                  <a16:creationId xmlns:a16="http://schemas.microsoft.com/office/drawing/2014/main" id="{F24D037C-125A-8248-839C-8CE4FCD391CA}"/>
                </a:ext>
              </a:extLst>
            </p:cNvPr>
            <p:cNvSpPr/>
            <p:nvPr/>
          </p:nvSpPr>
          <p:spPr>
            <a:xfrm>
              <a:off x="9537316" y="4289488"/>
              <a:ext cx="72444" cy="41397"/>
            </a:xfrm>
            <a:custGeom>
              <a:avLst/>
              <a:gdLst>
                <a:gd name="connsiteX0" fmla="*/ 75623 w 88900"/>
                <a:gd name="connsiteY0" fmla="*/ 19320 h 50800"/>
                <a:gd name="connsiteX1" fmla="*/ 85620 w 88900"/>
                <a:gd name="connsiteY1" fmla="*/ 28090 h 50800"/>
                <a:gd name="connsiteX2" fmla="*/ 83866 w 88900"/>
                <a:gd name="connsiteY2" fmla="*/ 45016 h 50800"/>
                <a:gd name="connsiteX3" fmla="*/ 63783 w 88900"/>
                <a:gd name="connsiteY3" fmla="*/ 45805 h 50800"/>
                <a:gd name="connsiteX4" fmla="*/ 43087 w 88900"/>
                <a:gd name="connsiteY4" fmla="*/ 43964 h 50800"/>
                <a:gd name="connsiteX5" fmla="*/ 27564 w 88900"/>
                <a:gd name="connsiteY5" fmla="*/ 48261 h 50800"/>
                <a:gd name="connsiteX6" fmla="*/ 5201 w 88900"/>
                <a:gd name="connsiteY6" fmla="*/ 37825 h 50800"/>
                <a:gd name="connsiteX7" fmla="*/ 4763 w 88900"/>
                <a:gd name="connsiteY7" fmla="*/ 32300 h 50800"/>
                <a:gd name="connsiteX8" fmla="*/ 20987 w 88900"/>
                <a:gd name="connsiteY8" fmla="*/ 11779 h 50800"/>
                <a:gd name="connsiteX9" fmla="*/ 34229 w 88900"/>
                <a:gd name="connsiteY9" fmla="*/ 4763 h 50800"/>
                <a:gd name="connsiteX10" fmla="*/ 51857 w 88900"/>
                <a:gd name="connsiteY10" fmla="*/ 11165 h 50800"/>
                <a:gd name="connsiteX11" fmla="*/ 64836 w 88900"/>
                <a:gd name="connsiteY11" fmla="*/ 1186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00" h="50800">
                  <a:moveTo>
                    <a:pt x="75623" y="19320"/>
                  </a:moveTo>
                  <a:lnTo>
                    <a:pt x="85620" y="28090"/>
                  </a:lnTo>
                  <a:lnTo>
                    <a:pt x="83866" y="45016"/>
                  </a:lnTo>
                  <a:lnTo>
                    <a:pt x="63783" y="45805"/>
                  </a:lnTo>
                  <a:lnTo>
                    <a:pt x="43087" y="43964"/>
                  </a:lnTo>
                  <a:lnTo>
                    <a:pt x="27564" y="48261"/>
                  </a:lnTo>
                  <a:lnTo>
                    <a:pt x="5201" y="37825"/>
                  </a:lnTo>
                  <a:lnTo>
                    <a:pt x="4763" y="32300"/>
                  </a:lnTo>
                  <a:lnTo>
                    <a:pt x="20987" y="11779"/>
                  </a:lnTo>
                  <a:lnTo>
                    <a:pt x="34229" y="4763"/>
                  </a:lnTo>
                  <a:lnTo>
                    <a:pt x="51857" y="11165"/>
                  </a:lnTo>
                  <a:lnTo>
                    <a:pt x="64836" y="1186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7" name="Freeform: Shape 1532">
              <a:extLst>
                <a:ext uri="{FF2B5EF4-FFF2-40B4-BE49-F238E27FC236}">
                  <a16:creationId xmlns:a16="http://schemas.microsoft.com/office/drawing/2014/main" id="{6CDFB6B6-C624-5247-B53B-39DFDADC62F7}"/>
                </a:ext>
              </a:extLst>
            </p:cNvPr>
            <p:cNvSpPr/>
            <p:nvPr/>
          </p:nvSpPr>
          <p:spPr>
            <a:xfrm>
              <a:off x="8156325" y="5234684"/>
              <a:ext cx="196634" cy="201808"/>
            </a:xfrm>
            <a:custGeom>
              <a:avLst/>
              <a:gdLst>
                <a:gd name="connsiteX0" fmla="*/ 146220 w 241300"/>
                <a:gd name="connsiteY0" fmla="*/ 27301 h 247650"/>
                <a:gd name="connsiteX1" fmla="*/ 151131 w 241300"/>
                <a:gd name="connsiteY1" fmla="*/ 31861 h 247650"/>
                <a:gd name="connsiteX2" fmla="*/ 158937 w 241300"/>
                <a:gd name="connsiteY2" fmla="*/ 46858 h 247650"/>
                <a:gd name="connsiteX3" fmla="*/ 186737 w 241300"/>
                <a:gd name="connsiteY3" fmla="*/ 75360 h 247650"/>
                <a:gd name="connsiteX4" fmla="*/ 197261 w 241300"/>
                <a:gd name="connsiteY4" fmla="*/ 78166 h 247650"/>
                <a:gd name="connsiteX5" fmla="*/ 197349 w 241300"/>
                <a:gd name="connsiteY5" fmla="*/ 87374 h 247650"/>
                <a:gd name="connsiteX6" fmla="*/ 204540 w 241300"/>
                <a:gd name="connsiteY6" fmla="*/ 104037 h 247650"/>
                <a:gd name="connsiteX7" fmla="*/ 223571 w 241300"/>
                <a:gd name="connsiteY7" fmla="*/ 108071 h 247650"/>
                <a:gd name="connsiteX8" fmla="*/ 239269 w 241300"/>
                <a:gd name="connsiteY8" fmla="*/ 119999 h 247650"/>
                <a:gd name="connsiteX9" fmla="*/ 204452 w 241300"/>
                <a:gd name="connsiteY9" fmla="*/ 139467 h 247650"/>
                <a:gd name="connsiteX10" fmla="*/ 182352 w 241300"/>
                <a:gd name="connsiteY10" fmla="*/ 159287 h 247650"/>
                <a:gd name="connsiteX11" fmla="*/ 174196 w 241300"/>
                <a:gd name="connsiteY11" fmla="*/ 177090 h 247650"/>
                <a:gd name="connsiteX12" fmla="*/ 166830 w 241300"/>
                <a:gd name="connsiteY12" fmla="*/ 187175 h 247650"/>
                <a:gd name="connsiteX13" fmla="*/ 153412 w 241300"/>
                <a:gd name="connsiteY13" fmla="*/ 189368 h 247650"/>
                <a:gd name="connsiteX14" fmla="*/ 149115 w 241300"/>
                <a:gd name="connsiteY14" fmla="*/ 202260 h 247650"/>
                <a:gd name="connsiteX15" fmla="*/ 146571 w 241300"/>
                <a:gd name="connsiteY15" fmla="*/ 210679 h 247650"/>
                <a:gd name="connsiteX16" fmla="*/ 130873 w 241300"/>
                <a:gd name="connsiteY16" fmla="*/ 216993 h 247650"/>
                <a:gd name="connsiteX17" fmla="*/ 110878 w 241300"/>
                <a:gd name="connsiteY17" fmla="*/ 215677 h 247650"/>
                <a:gd name="connsiteX18" fmla="*/ 99126 w 241300"/>
                <a:gd name="connsiteY18" fmla="*/ 208135 h 247650"/>
                <a:gd name="connsiteX19" fmla="*/ 88778 w 241300"/>
                <a:gd name="connsiteY19" fmla="*/ 204803 h 247650"/>
                <a:gd name="connsiteX20" fmla="*/ 76763 w 241300"/>
                <a:gd name="connsiteY20" fmla="*/ 211117 h 247650"/>
                <a:gd name="connsiteX21" fmla="*/ 70712 w 241300"/>
                <a:gd name="connsiteY21" fmla="*/ 224097 h 247650"/>
                <a:gd name="connsiteX22" fmla="*/ 59048 w 241300"/>
                <a:gd name="connsiteY22" fmla="*/ 232253 h 247650"/>
                <a:gd name="connsiteX23" fmla="*/ 46770 w 241300"/>
                <a:gd name="connsiteY23" fmla="*/ 244443 h 247650"/>
                <a:gd name="connsiteX24" fmla="*/ 29143 w 241300"/>
                <a:gd name="connsiteY24" fmla="*/ 247249 h 247650"/>
                <a:gd name="connsiteX25" fmla="*/ 23706 w 241300"/>
                <a:gd name="connsiteY25" fmla="*/ 237690 h 247650"/>
                <a:gd name="connsiteX26" fmla="*/ 25986 w 241300"/>
                <a:gd name="connsiteY26" fmla="*/ 221027 h 247650"/>
                <a:gd name="connsiteX27" fmla="*/ 11340 w 241300"/>
                <a:gd name="connsiteY27" fmla="*/ 195331 h 247650"/>
                <a:gd name="connsiteX28" fmla="*/ 4763 w 241300"/>
                <a:gd name="connsiteY28" fmla="*/ 191298 h 247650"/>
                <a:gd name="connsiteX29" fmla="*/ 4763 w 241300"/>
                <a:gd name="connsiteY29" fmla="*/ 113596 h 247650"/>
                <a:gd name="connsiteX30" fmla="*/ 28967 w 241300"/>
                <a:gd name="connsiteY30" fmla="*/ 112632 h 247650"/>
                <a:gd name="connsiteX31" fmla="*/ 29669 w 241300"/>
                <a:gd name="connsiteY31" fmla="*/ 19934 h 247650"/>
                <a:gd name="connsiteX32" fmla="*/ 47998 w 241300"/>
                <a:gd name="connsiteY32" fmla="*/ 19145 h 247650"/>
                <a:gd name="connsiteX33" fmla="*/ 85884 w 241300"/>
                <a:gd name="connsiteY33" fmla="*/ 10112 h 247650"/>
                <a:gd name="connsiteX34" fmla="*/ 95355 w 241300"/>
                <a:gd name="connsiteY34" fmla="*/ 20724 h 247650"/>
                <a:gd name="connsiteX35" fmla="*/ 110966 w 241300"/>
                <a:gd name="connsiteY35" fmla="*/ 10638 h 247650"/>
                <a:gd name="connsiteX36" fmla="*/ 118508 w 241300"/>
                <a:gd name="connsiteY36" fmla="*/ 10550 h 247650"/>
                <a:gd name="connsiteX37" fmla="*/ 132364 w 241300"/>
                <a:gd name="connsiteY37" fmla="*/ 4763 h 247650"/>
                <a:gd name="connsiteX38" fmla="*/ 136749 w 241300"/>
                <a:gd name="connsiteY38" fmla="*/ 669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1300" h="247650">
                  <a:moveTo>
                    <a:pt x="146220" y="27301"/>
                  </a:moveTo>
                  <a:lnTo>
                    <a:pt x="151131" y="31861"/>
                  </a:lnTo>
                  <a:lnTo>
                    <a:pt x="158937" y="46858"/>
                  </a:lnTo>
                  <a:lnTo>
                    <a:pt x="186737" y="75360"/>
                  </a:lnTo>
                  <a:lnTo>
                    <a:pt x="197261" y="78166"/>
                  </a:lnTo>
                  <a:lnTo>
                    <a:pt x="197349" y="87374"/>
                  </a:lnTo>
                  <a:lnTo>
                    <a:pt x="204540" y="104037"/>
                  </a:lnTo>
                  <a:lnTo>
                    <a:pt x="223571" y="108071"/>
                  </a:lnTo>
                  <a:lnTo>
                    <a:pt x="239269" y="119999"/>
                  </a:lnTo>
                  <a:lnTo>
                    <a:pt x="204452" y="139467"/>
                  </a:lnTo>
                  <a:lnTo>
                    <a:pt x="182352" y="159287"/>
                  </a:lnTo>
                  <a:lnTo>
                    <a:pt x="174196" y="177090"/>
                  </a:lnTo>
                  <a:lnTo>
                    <a:pt x="166830" y="187175"/>
                  </a:lnTo>
                  <a:lnTo>
                    <a:pt x="153412" y="189368"/>
                  </a:lnTo>
                  <a:lnTo>
                    <a:pt x="149115" y="202260"/>
                  </a:lnTo>
                  <a:lnTo>
                    <a:pt x="146571" y="210679"/>
                  </a:lnTo>
                  <a:lnTo>
                    <a:pt x="130873" y="216993"/>
                  </a:lnTo>
                  <a:lnTo>
                    <a:pt x="110878" y="215677"/>
                  </a:lnTo>
                  <a:lnTo>
                    <a:pt x="99126" y="208135"/>
                  </a:lnTo>
                  <a:lnTo>
                    <a:pt x="88778" y="204803"/>
                  </a:lnTo>
                  <a:lnTo>
                    <a:pt x="76763" y="211117"/>
                  </a:lnTo>
                  <a:lnTo>
                    <a:pt x="70712" y="224097"/>
                  </a:lnTo>
                  <a:lnTo>
                    <a:pt x="59048" y="232253"/>
                  </a:lnTo>
                  <a:lnTo>
                    <a:pt x="46770" y="244443"/>
                  </a:lnTo>
                  <a:lnTo>
                    <a:pt x="29143" y="247249"/>
                  </a:lnTo>
                  <a:lnTo>
                    <a:pt x="23706" y="237690"/>
                  </a:lnTo>
                  <a:lnTo>
                    <a:pt x="25986" y="221027"/>
                  </a:lnTo>
                  <a:lnTo>
                    <a:pt x="11340" y="195331"/>
                  </a:lnTo>
                  <a:lnTo>
                    <a:pt x="4763" y="191298"/>
                  </a:lnTo>
                  <a:lnTo>
                    <a:pt x="4763" y="113596"/>
                  </a:lnTo>
                  <a:lnTo>
                    <a:pt x="28967" y="112632"/>
                  </a:lnTo>
                  <a:lnTo>
                    <a:pt x="29669" y="19934"/>
                  </a:lnTo>
                  <a:lnTo>
                    <a:pt x="47998" y="19145"/>
                  </a:lnTo>
                  <a:lnTo>
                    <a:pt x="85884" y="10112"/>
                  </a:lnTo>
                  <a:lnTo>
                    <a:pt x="95355" y="20724"/>
                  </a:lnTo>
                  <a:lnTo>
                    <a:pt x="110966" y="10638"/>
                  </a:lnTo>
                  <a:lnTo>
                    <a:pt x="118508" y="10550"/>
                  </a:lnTo>
                  <a:lnTo>
                    <a:pt x="132364" y="4763"/>
                  </a:lnTo>
                  <a:lnTo>
                    <a:pt x="136749" y="66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8" name="Freeform: Shape 1533">
              <a:extLst>
                <a:ext uri="{FF2B5EF4-FFF2-40B4-BE49-F238E27FC236}">
                  <a16:creationId xmlns:a16="http://schemas.microsoft.com/office/drawing/2014/main" id="{A344BA68-5CC2-7F40-BA94-96FEBDCBF623}"/>
                </a:ext>
              </a:extLst>
            </p:cNvPr>
            <p:cNvSpPr/>
            <p:nvPr/>
          </p:nvSpPr>
          <p:spPr>
            <a:xfrm>
              <a:off x="8222502" y="3517166"/>
              <a:ext cx="196634" cy="170761"/>
            </a:xfrm>
            <a:custGeom>
              <a:avLst/>
              <a:gdLst>
                <a:gd name="connsiteX0" fmla="*/ 11778 w 241300"/>
                <a:gd name="connsiteY0" fmla="*/ 101406 h 209550"/>
                <a:gd name="connsiteX1" fmla="*/ 35545 w 241300"/>
                <a:gd name="connsiteY1" fmla="*/ 101757 h 209550"/>
                <a:gd name="connsiteX2" fmla="*/ 62205 w 241300"/>
                <a:gd name="connsiteY2" fmla="*/ 85971 h 209550"/>
                <a:gd name="connsiteX3" fmla="*/ 67906 w 241300"/>
                <a:gd name="connsiteY3" fmla="*/ 62117 h 209550"/>
                <a:gd name="connsiteX4" fmla="*/ 88076 w 241300"/>
                <a:gd name="connsiteY4" fmla="*/ 48349 h 209550"/>
                <a:gd name="connsiteX5" fmla="*/ 85796 w 241300"/>
                <a:gd name="connsiteY5" fmla="*/ 29055 h 209550"/>
                <a:gd name="connsiteX6" fmla="*/ 100705 w 241300"/>
                <a:gd name="connsiteY6" fmla="*/ 21689 h 209550"/>
                <a:gd name="connsiteX7" fmla="*/ 127190 w 241300"/>
                <a:gd name="connsiteY7" fmla="*/ 4763 h 209550"/>
                <a:gd name="connsiteX8" fmla="*/ 153061 w 241300"/>
                <a:gd name="connsiteY8" fmla="*/ 15813 h 209550"/>
                <a:gd name="connsiteX9" fmla="*/ 156569 w 241300"/>
                <a:gd name="connsiteY9" fmla="*/ 26600 h 209550"/>
                <a:gd name="connsiteX10" fmla="*/ 169461 w 241300"/>
                <a:gd name="connsiteY10" fmla="*/ 21425 h 209550"/>
                <a:gd name="connsiteX11" fmla="*/ 193490 w 241300"/>
                <a:gd name="connsiteY11" fmla="*/ 31774 h 209550"/>
                <a:gd name="connsiteX12" fmla="*/ 195858 w 241300"/>
                <a:gd name="connsiteY12" fmla="*/ 52032 h 209550"/>
                <a:gd name="connsiteX13" fmla="*/ 190596 w 241300"/>
                <a:gd name="connsiteY13" fmla="*/ 63608 h 209550"/>
                <a:gd name="connsiteX14" fmla="*/ 206031 w 241300"/>
                <a:gd name="connsiteY14" fmla="*/ 91233 h 209550"/>
                <a:gd name="connsiteX15" fmla="*/ 216029 w 241300"/>
                <a:gd name="connsiteY15" fmla="*/ 98863 h 209550"/>
                <a:gd name="connsiteX16" fmla="*/ 214537 w 241300"/>
                <a:gd name="connsiteY16" fmla="*/ 106405 h 209550"/>
                <a:gd name="connsiteX17" fmla="*/ 231112 w 241300"/>
                <a:gd name="connsiteY17" fmla="*/ 113684 h 209550"/>
                <a:gd name="connsiteX18" fmla="*/ 238216 w 241300"/>
                <a:gd name="connsiteY18" fmla="*/ 124647 h 209550"/>
                <a:gd name="connsiteX19" fmla="*/ 228657 w 241300"/>
                <a:gd name="connsiteY19" fmla="*/ 133592 h 209550"/>
                <a:gd name="connsiteX20" fmla="*/ 208837 w 241300"/>
                <a:gd name="connsiteY20" fmla="*/ 132189 h 209550"/>
                <a:gd name="connsiteX21" fmla="*/ 204102 w 241300"/>
                <a:gd name="connsiteY21" fmla="*/ 136047 h 209550"/>
                <a:gd name="connsiteX22" fmla="*/ 209890 w 241300"/>
                <a:gd name="connsiteY22" fmla="*/ 149553 h 209550"/>
                <a:gd name="connsiteX23" fmla="*/ 215941 w 241300"/>
                <a:gd name="connsiteY23" fmla="*/ 175249 h 209550"/>
                <a:gd name="connsiteX24" fmla="*/ 194805 w 241300"/>
                <a:gd name="connsiteY24" fmla="*/ 177617 h 209550"/>
                <a:gd name="connsiteX25" fmla="*/ 187263 w 241300"/>
                <a:gd name="connsiteY25" fmla="*/ 186386 h 209550"/>
                <a:gd name="connsiteX26" fmla="*/ 185597 w 241300"/>
                <a:gd name="connsiteY26" fmla="*/ 206206 h 209550"/>
                <a:gd name="connsiteX27" fmla="*/ 175862 w 241300"/>
                <a:gd name="connsiteY27" fmla="*/ 202435 h 209550"/>
                <a:gd name="connsiteX28" fmla="*/ 153675 w 241300"/>
                <a:gd name="connsiteY28" fmla="*/ 204365 h 209550"/>
                <a:gd name="connsiteX29" fmla="*/ 147185 w 241300"/>
                <a:gd name="connsiteY29" fmla="*/ 195156 h 209550"/>
                <a:gd name="connsiteX30" fmla="*/ 137977 w 241300"/>
                <a:gd name="connsiteY30" fmla="*/ 201997 h 209550"/>
                <a:gd name="connsiteX31" fmla="*/ 128768 w 241300"/>
                <a:gd name="connsiteY31" fmla="*/ 196296 h 209550"/>
                <a:gd name="connsiteX32" fmla="*/ 109387 w 241300"/>
                <a:gd name="connsiteY32" fmla="*/ 195507 h 209550"/>
                <a:gd name="connsiteX33" fmla="*/ 81937 w 241300"/>
                <a:gd name="connsiteY33" fmla="*/ 186036 h 209550"/>
                <a:gd name="connsiteX34" fmla="*/ 57119 w 241300"/>
                <a:gd name="connsiteY34" fmla="*/ 182878 h 209550"/>
                <a:gd name="connsiteX35" fmla="*/ 38088 w 241300"/>
                <a:gd name="connsiteY35" fmla="*/ 183755 h 209550"/>
                <a:gd name="connsiteX36" fmla="*/ 24582 w 241300"/>
                <a:gd name="connsiteY36" fmla="*/ 194542 h 209550"/>
                <a:gd name="connsiteX37" fmla="*/ 12831 w 241300"/>
                <a:gd name="connsiteY37" fmla="*/ 196033 h 209550"/>
                <a:gd name="connsiteX38" fmla="*/ 12392 w 241300"/>
                <a:gd name="connsiteY38" fmla="*/ 178406 h 209550"/>
                <a:gd name="connsiteX39" fmla="*/ 4763 w 241300"/>
                <a:gd name="connsiteY39" fmla="*/ 159814 h 209550"/>
                <a:gd name="connsiteX40" fmla="*/ 19496 w 241300"/>
                <a:gd name="connsiteY40" fmla="*/ 151570 h 209550"/>
                <a:gd name="connsiteX41" fmla="*/ 19671 w 241300"/>
                <a:gd name="connsiteY41" fmla="*/ 135346 h 209550"/>
                <a:gd name="connsiteX42" fmla="*/ 12831 w 241300"/>
                <a:gd name="connsiteY42" fmla="*/ 11973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1300" h="209550">
                  <a:moveTo>
                    <a:pt x="11778" y="101406"/>
                  </a:moveTo>
                  <a:lnTo>
                    <a:pt x="35545" y="101757"/>
                  </a:lnTo>
                  <a:lnTo>
                    <a:pt x="62205" y="85971"/>
                  </a:lnTo>
                  <a:lnTo>
                    <a:pt x="67906" y="62117"/>
                  </a:lnTo>
                  <a:lnTo>
                    <a:pt x="88076" y="48349"/>
                  </a:lnTo>
                  <a:lnTo>
                    <a:pt x="85796" y="29055"/>
                  </a:lnTo>
                  <a:lnTo>
                    <a:pt x="100705" y="21689"/>
                  </a:lnTo>
                  <a:lnTo>
                    <a:pt x="127190" y="4763"/>
                  </a:lnTo>
                  <a:lnTo>
                    <a:pt x="153061" y="15813"/>
                  </a:lnTo>
                  <a:lnTo>
                    <a:pt x="156569" y="26600"/>
                  </a:lnTo>
                  <a:lnTo>
                    <a:pt x="169461" y="21425"/>
                  </a:lnTo>
                  <a:lnTo>
                    <a:pt x="193490" y="31774"/>
                  </a:lnTo>
                  <a:lnTo>
                    <a:pt x="195858" y="52032"/>
                  </a:lnTo>
                  <a:lnTo>
                    <a:pt x="190596" y="63608"/>
                  </a:lnTo>
                  <a:lnTo>
                    <a:pt x="206031" y="91233"/>
                  </a:lnTo>
                  <a:lnTo>
                    <a:pt x="216029" y="98863"/>
                  </a:lnTo>
                  <a:lnTo>
                    <a:pt x="214537" y="106405"/>
                  </a:lnTo>
                  <a:lnTo>
                    <a:pt x="231112" y="113684"/>
                  </a:lnTo>
                  <a:lnTo>
                    <a:pt x="238216" y="124647"/>
                  </a:lnTo>
                  <a:lnTo>
                    <a:pt x="228657" y="133592"/>
                  </a:lnTo>
                  <a:lnTo>
                    <a:pt x="208837" y="132189"/>
                  </a:lnTo>
                  <a:lnTo>
                    <a:pt x="204102" y="136047"/>
                  </a:lnTo>
                  <a:lnTo>
                    <a:pt x="209890" y="149553"/>
                  </a:lnTo>
                  <a:lnTo>
                    <a:pt x="215941" y="175249"/>
                  </a:lnTo>
                  <a:lnTo>
                    <a:pt x="194805" y="177617"/>
                  </a:lnTo>
                  <a:lnTo>
                    <a:pt x="187263" y="186386"/>
                  </a:lnTo>
                  <a:lnTo>
                    <a:pt x="185597" y="206206"/>
                  </a:lnTo>
                  <a:lnTo>
                    <a:pt x="175862" y="202435"/>
                  </a:lnTo>
                  <a:lnTo>
                    <a:pt x="153675" y="204365"/>
                  </a:lnTo>
                  <a:lnTo>
                    <a:pt x="147185" y="195156"/>
                  </a:lnTo>
                  <a:lnTo>
                    <a:pt x="137977" y="201997"/>
                  </a:lnTo>
                  <a:lnTo>
                    <a:pt x="128768" y="196296"/>
                  </a:lnTo>
                  <a:lnTo>
                    <a:pt x="109387" y="195507"/>
                  </a:lnTo>
                  <a:lnTo>
                    <a:pt x="81937" y="186036"/>
                  </a:lnTo>
                  <a:lnTo>
                    <a:pt x="57119" y="182878"/>
                  </a:lnTo>
                  <a:lnTo>
                    <a:pt x="38088" y="183755"/>
                  </a:lnTo>
                  <a:lnTo>
                    <a:pt x="24582" y="194542"/>
                  </a:lnTo>
                  <a:lnTo>
                    <a:pt x="12831" y="196033"/>
                  </a:lnTo>
                  <a:lnTo>
                    <a:pt x="12392" y="178406"/>
                  </a:lnTo>
                  <a:lnTo>
                    <a:pt x="4763" y="159814"/>
                  </a:lnTo>
                  <a:lnTo>
                    <a:pt x="19496" y="151570"/>
                  </a:lnTo>
                  <a:lnTo>
                    <a:pt x="19671" y="135346"/>
                  </a:lnTo>
                  <a:lnTo>
                    <a:pt x="12831" y="11973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9" name="Freeform: Shape 1534">
              <a:extLst>
                <a:ext uri="{FF2B5EF4-FFF2-40B4-BE49-F238E27FC236}">
                  <a16:creationId xmlns:a16="http://schemas.microsoft.com/office/drawing/2014/main" id="{FDBB26D5-67FF-584C-BD3E-44954D177A25}"/>
                </a:ext>
              </a:extLst>
            </p:cNvPr>
            <p:cNvSpPr/>
            <p:nvPr/>
          </p:nvSpPr>
          <p:spPr>
            <a:xfrm>
              <a:off x="5969712" y="4502525"/>
              <a:ext cx="25873" cy="62095"/>
            </a:xfrm>
            <a:custGeom>
              <a:avLst/>
              <a:gdLst>
                <a:gd name="connsiteX0" fmla="*/ 6867 w 31750"/>
                <a:gd name="connsiteY0" fmla="*/ 22565 h 76200"/>
                <a:gd name="connsiteX1" fmla="*/ 6692 w 31750"/>
                <a:gd name="connsiteY1" fmla="*/ 18794 h 76200"/>
                <a:gd name="connsiteX2" fmla="*/ 9674 w 31750"/>
                <a:gd name="connsiteY2" fmla="*/ 17567 h 76200"/>
                <a:gd name="connsiteX3" fmla="*/ 14146 w 31750"/>
                <a:gd name="connsiteY3" fmla="*/ 20636 h 76200"/>
                <a:gd name="connsiteX4" fmla="*/ 22916 w 31750"/>
                <a:gd name="connsiteY4" fmla="*/ 5113 h 76200"/>
                <a:gd name="connsiteX5" fmla="*/ 27564 w 31750"/>
                <a:gd name="connsiteY5" fmla="*/ 4763 h 76200"/>
                <a:gd name="connsiteX6" fmla="*/ 27652 w 31750"/>
                <a:gd name="connsiteY6" fmla="*/ 8533 h 76200"/>
                <a:gd name="connsiteX7" fmla="*/ 32300 w 31750"/>
                <a:gd name="connsiteY7" fmla="*/ 8621 h 76200"/>
                <a:gd name="connsiteX8" fmla="*/ 31949 w 31750"/>
                <a:gd name="connsiteY8" fmla="*/ 15637 h 76200"/>
                <a:gd name="connsiteX9" fmla="*/ 27915 w 31750"/>
                <a:gd name="connsiteY9" fmla="*/ 26775 h 76200"/>
                <a:gd name="connsiteX10" fmla="*/ 30107 w 31750"/>
                <a:gd name="connsiteY10" fmla="*/ 30721 h 76200"/>
                <a:gd name="connsiteX11" fmla="*/ 27564 w 31750"/>
                <a:gd name="connsiteY11" fmla="*/ 39930 h 76200"/>
                <a:gd name="connsiteX12" fmla="*/ 29055 w 31750"/>
                <a:gd name="connsiteY12" fmla="*/ 42297 h 76200"/>
                <a:gd name="connsiteX13" fmla="*/ 26249 w 31750"/>
                <a:gd name="connsiteY13" fmla="*/ 55189 h 76200"/>
                <a:gd name="connsiteX14" fmla="*/ 21425 w 31750"/>
                <a:gd name="connsiteY14" fmla="*/ 62030 h 76200"/>
                <a:gd name="connsiteX15" fmla="*/ 16953 w 31750"/>
                <a:gd name="connsiteY15" fmla="*/ 62819 h 76200"/>
                <a:gd name="connsiteX16" fmla="*/ 12041 w 31750"/>
                <a:gd name="connsiteY16" fmla="*/ 71589 h 76200"/>
                <a:gd name="connsiteX17" fmla="*/ 4763 w 31750"/>
                <a:gd name="connsiteY17" fmla="*/ 71589 h 76200"/>
                <a:gd name="connsiteX18" fmla="*/ 6692 w 31750"/>
                <a:gd name="connsiteY18" fmla="*/ 428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50" h="76200">
                  <a:moveTo>
                    <a:pt x="6867" y="22565"/>
                  </a:moveTo>
                  <a:lnTo>
                    <a:pt x="6692" y="18794"/>
                  </a:lnTo>
                  <a:lnTo>
                    <a:pt x="9674" y="17567"/>
                  </a:lnTo>
                  <a:lnTo>
                    <a:pt x="14146" y="20636"/>
                  </a:lnTo>
                  <a:lnTo>
                    <a:pt x="22916" y="5113"/>
                  </a:lnTo>
                  <a:lnTo>
                    <a:pt x="27564" y="4763"/>
                  </a:lnTo>
                  <a:lnTo>
                    <a:pt x="27652" y="8533"/>
                  </a:lnTo>
                  <a:lnTo>
                    <a:pt x="32300" y="8621"/>
                  </a:lnTo>
                  <a:lnTo>
                    <a:pt x="31949" y="15637"/>
                  </a:lnTo>
                  <a:lnTo>
                    <a:pt x="27915" y="26775"/>
                  </a:lnTo>
                  <a:lnTo>
                    <a:pt x="30107" y="30721"/>
                  </a:lnTo>
                  <a:lnTo>
                    <a:pt x="27564" y="39930"/>
                  </a:lnTo>
                  <a:lnTo>
                    <a:pt x="29055" y="42297"/>
                  </a:lnTo>
                  <a:lnTo>
                    <a:pt x="26249" y="55189"/>
                  </a:lnTo>
                  <a:lnTo>
                    <a:pt x="21425" y="62030"/>
                  </a:lnTo>
                  <a:lnTo>
                    <a:pt x="16953" y="62819"/>
                  </a:lnTo>
                  <a:lnTo>
                    <a:pt x="12041" y="71589"/>
                  </a:lnTo>
                  <a:lnTo>
                    <a:pt x="4763" y="71589"/>
                  </a:lnTo>
                  <a:lnTo>
                    <a:pt x="6692" y="4282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0" name="Freeform: Shape 1535">
              <a:extLst>
                <a:ext uri="{FF2B5EF4-FFF2-40B4-BE49-F238E27FC236}">
                  <a16:creationId xmlns:a16="http://schemas.microsoft.com/office/drawing/2014/main" id="{E6DC3E10-FC68-6143-9792-F551ACF14540}"/>
                </a:ext>
              </a:extLst>
            </p:cNvPr>
            <p:cNvSpPr/>
            <p:nvPr/>
          </p:nvSpPr>
          <p:spPr>
            <a:xfrm>
              <a:off x="4932826" y="1638280"/>
              <a:ext cx="1774879" cy="2318209"/>
            </a:xfrm>
            <a:custGeom>
              <a:avLst/>
              <a:gdLst>
                <a:gd name="connsiteX0" fmla="*/ 1047937 w 2178050"/>
                <a:gd name="connsiteY0" fmla="*/ 759759 h 2844800"/>
                <a:gd name="connsiteX1" fmla="*/ 1046008 w 2178050"/>
                <a:gd name="connsiteY1" fmla="*/ 708017 h 2844800"/>
                <a:gd name="connsiteX2" fmla="*/ 1077842 w 2178050"/>
                <a:gd name="connsiteY2" fmla="*/ 713104 h 2844800"/>
                <a:gd name="connsiteX3" fmla="*/ 1092137 w 2178050"/>
                <a:gd name="connsiteY3" fmla="*/ 721523 h 2844800"/>
                <a:gd name="connsiteX4" fmla="*/ 1121516 w 2178050"/>
                <a:gd name="connsiteY4" fmla="*/ 764671 h 2844800"/>
                <a:gd name="connsiteX5" fmla="*/ 1114851 w 2178050"/>
                <a:gd name="connsiteY5" fmla="*/ 808257 h 2844800"/>
                <a:gd name="connsiteX6" fmla="*/ 1078456 w 2178050"/>
                <a:gd name="connsiteY6" fmla="*/ 832549 h 2844800"/>
                <a:gd name="connsiteX7" fmla="*/ 1058461 w 2178050"/>
                <a:gd name="connsiteY7" fmla="*/ 805187 h 2844800"/>
                <a:gd name="connsiteX8" fmla="*/ 1047937 w 2178050"/>
                <a:gd name="connsiteY8" fmla="*/ 759759 h 2844800"/>
                <a:gd name="connsiteX9" fmla="*/ 1163787 w 2178050"/>
                <a:gd name="connsiteY9" fmla="*/ 870698 h 2844800"/>
                <a:gd name="connsiteX10" fmla="*/ 1166681 w 2178050"/>
                <a:gd name="connsiteY10" fmla="*/ 857631 h 2844800"/>
                <a:gd name="connsiteX11" fmla="*/ 1149404 w 2178050"/>
                <a:gd name="connsiteY11" fmla="*/ 836145 h 2844800"/>
                <a:gd name="connsiteX12" fmla="*/ 1099854 w 2178050"/>
                <a:gd name="connsiteY12" fmla="*/ 834479 h 2844800"/>
                <a:gd name="connsiteX13" fmla="*/ 1106432 w 2178050"/>
                <a:gd name="connsiteY13" fmla="*/ 866752 h 2844800"/>
                <a:gd name="connsiteX14" fmla="*/ 1152474 w 2178050"/>
                <a:gd name="connsiteY14" fmla="*/ 874031 h 2844800"/>
                <a:gd name="connsiteX15" fmla="*/ 1163787 w 2178050"/>
                <a:gd name="connsiteY15" fmla="*/ 870698 h 2844800"/>
                <a:gd name="connsiteX16" fmla="*/ 1482571 w 2178050"/>
                <a:gd name="connsiteY16" fmla="*/ 1282443 h 2844800"/>
                <a:gd name="connsiteX17" fmla="*/ 1509582 w 2178050"/>
                <a:gd name="connsiteY17" fmla="*/ 1327169 h 2844800"/>
                <a:gd name="connsiteX18" fmla="*/ 1516686 w 2178050"/>
                <a:gd name="connsiteY18" fmla="*/ 1332168 h 2844800"/>
                <a:gd name="connsiteX19" fmla="*/ 1543609 w 2178050"/>
                <a:gd name="connsiteY19" fmla="*/ 1321030 h 2844800"/>
                <a:gd name="connsiteX20" fmla="*/ 1570094 w 2178050"/>
                <a:gd name="connsiteY20" fmla="*/ 1322784 h 2844800"/>
                <a:gd name="connsiteX21" fmla="*/ 1596228 w 2178050"/>
                <a:gd name="connsiteY21" fmla="*/ 1325240 h 2844800"/>
                <a:gd name="connsiteX22" fmla="*/ 1594036 w 2178050"/>
                <a:gd name="connsiteY22" fmla="*/ 1302087 h 2844800"/>
                <a:gd name="connsiteX23" fmla="*/ 1551590 w 2178050"/>
                <a:gd name="connsiteY23" fmla="*/ 1254906 h 2844800"/>
                <a:gd name="connsiteX24" fmla="*/ 1495287 w 2178050"/>
                <a:gd name="connsiteY24" fmla="*/ 1245434 h 2844800"/>
                <a:gd name="connsiteX25" fmla="*/ 1483448 w 2178050"/>
                <a:gd name="connsiteY25" fmla="*/ 1251310 h 2844800"/>
                <a:gd name="connsiteX26" fmla="*/ 1482571 w 2178050"/>
                <a:gd name="connsiteY26" fmla="*/ 1282443 h 2844800"/>
                <a:gd name="connsiteX27" fmla="*/ 908759 w 2178050"/>
                <a:gd name="connsiteY27" fmla="*/ 732573 h 2844800"/>
                <a:gd name="connsiteX28" fmla="*/ 884993 w 2178050"/>
                <a:gd name="connsiteY28" fmla="*/ 769319 h 2844800"/>
                <a:gd name="connsiteX29" fmla="*/ 939717 w 2178050"/>
                <a:gd name="connsiteY29" fmla="*/ 773879 h 2844800"/>
                <a:gd name="connsiteX30" fmla="*/ 980146 w 2178050"/>
                <a:gd name="connsiteY30" fmla="*/ 812817 h 2844800"/>
                <a:gd name="connsiteX31" fmla="*/ 1020312 w 2178050"/>
                <a:gd name="connsiteY31" fmla="*/ 825972 h 2844800"/>
                <a:gd name="connsiteX32" fmla="*/ 1010753 w 2178050"/>
                <a:gd name="connsiteY32" fmla="*/ 776159 h 2844800"/>
                <a:gd name="connsiteX33" fmla="*/ 991985 w 2178050"/>
                <a:gd name="connsiteY33" fmla="*/ 717138 h 2844800"/>
                <a:gd name="connsiteX34" fmla="*/ 925510 w 2178050"/>
                <a:gd name="connsiteY34" fmla="*/ 670219 h 2844800"/>
                <a:gd name="connsiteX35" fmla="*/ 877275 w 2178050"/>
                <a:gd name="connsiteY35" fmla="*/ 652329 h 2844800"/>
                <a:gd name="connsiteX36" fmla="*/ 879029 w 2178050"/>
                <a:gd name="connsiteY36" fmla="*/ 702229 h 2844800"/>
                <a:gd name="connsiteX37" fmla="*/ 908759 w 2178050"/>
                <a:gd name="connsiteY37" fmla="*/ 732573 h 2844800"/>
                <a:gd name="connsiteX38" fmla="*/ 1135899 w 2178050"/>
                <a:gd name="connsiteY38" fmla="*/ 642770 h 2844800"/>
                <a:gd name="connsiteX39" fmla="*/ 1180888 w 2178050"/>
                <a:gd name="connsiteY39" fmla="*/ 641717 h 2844800"/>
                <a:gd name="connsiteX40" fmla="*/ 1161419 w 2178050"/>
                <a:gd name="connsiteY40" fmla="*/ 676797 h 2844800"/>
                <a:gd name="connsiteX41" fmla="*/ 1161068 w 2178050"/>
                <a:gd name="connsiteY41" fmla="*/ 723277 h 2844800"/>
                <a:gd name="connsiteX42" fmla="*/ 1187465 w 2178050"/>
                <a:gd name="connsiteY42" fmla="*/ 773791 h 2844800"/>
                <a:gd name="connsiteX43" fmla="*/ 1238418 w 2178050"/>
                <a:gd name="connsiteY43" fmla="*/ 789314 h 2844800"/>
                <a:gd name="connsiteX44" fmla="*/ 1281917 w 2178050"/>
                <a:gd name="connsiteY44" fmla="*/ 780632 h 2844800"/>
                <a:gd name="connsiteX45" fmla="*/ 1327344 w 2178050"/>
                <a:gd name="connsiteY45" fmla="*/ 686531 h 2844800"/>
                <a:gd name="connsiteX46" fmla="*/ 1361108 w 2178050"/>
                <a:gd name="connsiteY46" fmla="*/ 647505 h 2844800"/>
                <a:gd name="connsiteX47" fmla="*/ 1331466 w 2178050"/>
                <a:gd name="connsiteY47" fmla="*/ 603919 h 2844800"/>
                <a:gd name="connsiteX48" fmla="*/ 1312085 w 2178050"/>
                <a:gd name="connsiteY48" fmla="*/ 510520 h 2844800"/>
                <a:gd name="connsiteX49" fmla="*/ 1271744 w 2178050"/>
                <a:gd name="connsiteY49" fmla="*/ 482544 h 2844800"/>
                <a:gd name="connsiteX50" fmla="*/ 1230350 w 2178050"/>
                <a:gd name="connsiteY50" fmla="*/ 450271 h 2844800"/>
                <a:gd name="connsiteX51" fmla="*/ 1198954 w 2178050"/>
                <a:gd name="connsiteY51" fmla="*/ 366431 h 2844800"/>
                <a:gd name="connsiteX52" fmla="*/ 1141774 w 2178050"/>
                <a:gd name="connsiteY52" fmla="*/ 374675 h 2844800"/>
                <a:gd name="connsiteX53" fmla="*/ 1152561 w 2178050"/>
                <a:gd name="connsiteY53" fmla="*/ 411070 h 2844800"/>
                <a:gd name="connsiteX54" fmla="*/ 1127392 w 2178050"/>
                <a:gd name="connsiteY54" fmla="*/ 422032 h 2844800"/>
                <a:gd name="connsiteX55" fmla="*/ 1110378 w 2178050"/>
                <a:gd name="connsiteY55" fmla="*/ 468688 h 2844800"/>
                <a:gd name="connsiteX56" fmla="*/ 1093365 w 2178050"/>
                <a:gd name="connsiteY56" fmla="*/ 534111 h 2844800"/>
                <a:gd name="connsiteX57" fmla="*/ 1108975 w 2178050"/>
                <a:gd name="connsiteY57" fmla="*/ 597780 h 2844800"/>
                <a:gd name="connsiteX58" fmla="*/ 1135899 w 2178050"/>
                <a:gd name="connsiteY58" fmla="*/ 642770 h 2844800"/>
                <a:gd name="connsiteX59" fmla="*/ 576820 w 2178050"/>
                <a:gd name="connsiteY59" fmla="*/ 1110905 h 2844800"/>
                <a:gd name="connsiteX60" fmla="*/ 611198 w 2178050"/>
                <a:gd name="connsiteY60" fmla="*/ 1128006 h 2844800"/>
                <a:gd name="connsiteX61" fmla="*/ 722312 w 2178050"/>
                <a:gd name="connsiteY61" fmla="*/ 1116605 h 2844800"/>
                <a:gd name="connsiteX62" fmla="*/ 671272 w 2178050"/>
                <a:gd name="connsiteY62" fmla="*/ 1158437 h 2844800"/>
                <a:gd name="connsiteX63" fmla="*/ 674429 w 2178050"/>
                <a:gd name="connsiteY63" fmla="*/ 1188518 h 2844800"/>
                <a:gd name="connsiteX64" fmla="*/ 711788 w 2178050"/>
                <a:gd name="connsiteY64" fmla="*/ 1186413 h 2844800"/>
                <a:gd name="connsiteX65" fmla="*/ 773791 w 2178050"/>
                <a:gd name="connsiteY65" fmla="*/ 1146247 h 2844800"/>
                <a:gd name="connsiteX66" fmla="*/ 857105 w 2178050"/>
                <a:gd name="connsiteY66" fmla="*/ 1131601 h 2844800"/>
                <a:gd name="connsiteX67" fmla="*/ 872101 w 2178050"/>
                <a:gd name="connsiteY67" fmla="*/ 1085823 h 2844800"/>
                <a:gd name="connsiteX68" fmla="*/ 867804 w 2178050"/>
                <a:gd name="connsiteY68" fmla="*/ 1036975 h 2844800"/>
                <a:gd name="connsiteX69" fmla="*/ 842021 w 2178050"/>
                <a:gd name="connsiteY69" fmla="*/ 1032590 h 2844800"/>
                <a:gd name="connsiteX70" fmla="*/ 820096 w 2178050"/>
                <a:gd name="connsiteY70" fmla="*/ 1049516 h 2844800"/>
                <a:gd name="connsiteX71" fmla="*/ 810449 w 2178050"/>
                <a:gd name="connsiteY71" fmla="*/ 1013296 h 2844800"/>
                <a:gd name="connsiteX72" fmla="*/ 802118 w 2178050"/>
                <a:gd name="connsiteY72" fmla="*/ 963308 h 2844800"/>
                <a:gd name="connsiteX73" fmla="*/ 776685 w 2178050"/>
                <a:gd name="connsiteY73" fmla="*/ 950855 h 2844800"/>
                <a:gd name="connsiteX74" fmla="*/ 754147 w 2178050"/>
                <a:gd name="connsiteY74" fmla="*/ 989530 h 2844800"/>
                <a:gd name="connsiteX75" fmla="*/ 789314 w 2178050"/>
                <a:gd name="connsiteY75" fmla="*/ 1086437 h 2844800"/>
                <a:gd name="connsiteX76" fmla="*/ 746341 w 2178050"/>
                <a:gd name="connsiteY76" fmla="*/ 1078982 h 2844800"/>
                <a:gd name="connsiteX77" fmla="*/ 702668 w 2178050"/>
                <a:gd name="connsiteY77" fmla="*/ 1019435 h 2844800"/>
                <a:gd name="connsiteX78" fmla="*/ 633473 w 2178050"/>
                <a:gd name="connsiteY78" fmla="*/ 984355 h 2844800"/>
                <a:gd name="connsiteX79" fmla="*/ 610321 w 2178050"/>
                <a:gd name="connsiteY79" fmla="*/ 1013471 h 2844800"/>
                <a:gd name="connsiteX80" fmla="*/ 576820 w 2178050"/>
                <a:gd name="connsiteY80" fmla="*/ 1110905 h 2844800"/>
                <a:gd name="connsiteX81" fmla="*/ 774668 w 2178050"/>
                <a:gd name="connsiteY81" fmla="*/ 742044 h 2844800"/>
                <a:gd name="connsiteX82" fmla="*/ 742658 w 2178050"/>
                <a:gd name="connsiteY82" fmla="*/ 716612 h 2844800"/>
                <a:gd name="connsiteX83" fmla="*/ 729503 w 2178050"/>
                <a:gd name="connsiteY83" fmla="*/ 710824 h 2844800"/>
                <a:gd name="connsiteX84" fmla="*/ 704246 w 2178050"/>
                <a:gd name="connsiteY84" fmla="*/ 748359 h 2844800"/>
                <a:gd name="connsiteX85" fmla="*/ 703808 w 2178050"/>
                <a:gd name="connsiteY85" fmla="*/ 765898 h 2844800"/>
                <a:gd name="connsiteX86" fmla="*/ 744675 w 2178050"/>
                <a:gd name="connsiteY86" fmla="*/ 765986 h 2844800"/>
                <a:gd name="connsiteX87" fmla="*/ 774668 w 2178050"/>
                <a:gd name="connsiteY87" fmla="*/ 742044 h 2844800"/>
                <a:gd name="connsiteX88" fmla="*/ 761864 w 2178050"/>
                <a:gd name="connsiteY88" fmla="*/ 850352 h 2844800"/>
                <a:gd name="connsiteX89" fmla="*/ 770020 w 2178050"/>
                <a:gd name="connsiteY89" fmla="*/ 815360 h 2844800"/>
                <a:gd name="connsiteX90" fmla="*/ 735379 w 2178050"/>
                <a:gd name="connsiteY90" fmla="*/ 796768 h 2844800"/>
                <a:gd name="connsiteX91" fmla="*/ 699510 w 2178050"/>
                <a:gd name="connsiteY91" fmla="*/ 808958 h 2844800"/>
                <a:gd name="connsiteX92" fmla="*/ 679603 w 2178050"/>
                <a:gd name="connsiteY92" fmla="*/ 846318 h 2844800"/>
                <a:gd name="connsiteX93" fmla="*/ 716085 w 2178050"/>
                <a:gd name="connsiteY93" fmla="*/ 883239 h 2844800"/>
                <a:gd name="connsiteX94" fmla="*/ 761864 w 2178050"/>
                <a:gd name="connsiteY94" fmla="*/ 850352 h 2844800"/>
                <a:gd name="connsiteX95" fmla="*/ 1016979 w 2178050"/>
                <a:gd name="connsiteY95" fmla="*/ 1141862 h 2844800"/>
                <a:gd name="connsiteX96" fmla="*/ 1057496 w 2178050"/>
                <a:gd name="connsiteY96" fmla="*/ 1132128 h 2844800"/>
                <a:gd name="connsiteX97" fmla="*/ 1068721 w 2178050"/>
                <a:gd name="connsiteY97" fmla="*/ 1059776 h 2844800"/>
                <a:gd name="connsiteX98" fmla="*/ 1067932 w 2178050"/>
                <a:gd name="connsiteY98" fmla="*/ 1007596 h 2844800"/>
                <a:gd name="connsiteX99" fmla="*/ 1049165 w 2178050"/>
                <a:gd name="connsiteY99" fmla="*/ 958835 h 2844800"/>
                <a:gd name="connsiteX100" fmla="*/ 1047235 w 2178050"/>
                <a:gd name="connsiteY100" fmla="*/ 972867 h 2844800"/>
                <a:gd name="connsiteX101" fmla="*/ 1012682 w 2178050"/>
                <a:gd name="connsiteY101" fmla="*/ 966728 h 2844800"/>
                <a:gd name="connsiteX102" fmla="*/ 975673 w 2178050"/>
                <a:gd name="connsiteY102" fmla="*/ 1002597 h 2844800"/>
                <a:gd name="connsiteX103" fmla="*/ 949188 w 2178050"/>
                <a:gd name="connsiteY103" fmla="*/ 999352 h 2844800"/>
                <a:gd name="connsiteX104" fmla="*/ 950767 w 2178050"/>
                <a:gd name="connsiteY104" fmla="*/ 1077579 h 2844800"/>
                <a:gd name="connsiteX105" fmla="*/ 991108 w 2178050"/>
                <a:gd name="connsiteY105" fmla="*/ 1069949 h 2844800"/>
                <a:gd name="connsiteX106" fmla="*/ 990582 w 2178050"/>
                <a:gd name="connsiteY106" fmla="*/ 1126690 h 2844800"/>
                <a:gd name="connsiteX107" fmla="*/ 1016979 w 2178050"/>
                <a:gd name="connsiteY107" fmla="*/ 1141862 h 2844800"/>
                <a:gd name="connsiteX108" fmla="*/ 988214 w 2178050"/>
                <a:gd name="connsiteY108" fmla="*/ 1541855 h 2844800"/>
                <a:gd name="connsiteX109" fmla="*/ 943839 w 2178050"/>
                <a:gd name="connsiteY109" fmla="*/ 1507390 h 2844800"/>
                <a:gd name="connsiteX110" fmla="*/ 902533 w 2178050"/>
                <a:gd name="connsiteY110" fmla="*/ 1470469 h 2844800"/>
                <a:gd name="connsiteX111" fmla="*/ 894903 w 2178050"/>
                <a:gd name="connsiteY111" fmla="*/ 1416271 h 2844800"/>
                <a:gd name="connsiteX112" fmla="*/ 879468 w 2178050"/>
                <a:gd name="connsiteY112" fmla="*/ 1338044 h 2844800"/>
                <a:gd name="connsiteX113" fmla="*/ 851931 w 2178050"/>
                <a:gd name="connsiteY113" fmla="*/ 1304368 h 2844800"/>
                <a:gd name="connsiteX114" fmla="*/ 827463 w 2178050"/>
                <a:gd name="connsiteY114" fmla="*/ 1290774 h 2844800"/>
                <a:gd name="connsiteX115" fmla="*/ 805801 w 2178050"/>
                <a:gd name="connsiteY115" fmla="*/ 1303227 h 2844800"/>
                <a:gd name="connsiteX116" fmla="*/ 823253 w 2178050"/>
                <a:gd name="connsiteY116" fmla="*/ 1387330 h 2844800"/>
                <a:gd name="connsiteX117" fmla="*/ 810888 w 2178050"/>
                <a:gd name="connsiteY117" fmla="*/ 1420042 h 2844800"/>
                <a:gd name="connsiteX118" fmla="*/ 790805 w 2178050"/>
                <a:gd name="connsiteY118" fmla="*/ 1341289 h 2844800"/>
                <a:gd name="connsiteX119" fmla="*/ 768354 w 2178050"/>
                <a:gd name="connsiteY119" fmla="*/ 1314014 h 2844800"/>
                <a:gd name="connsiteX120" fmla="*/ 740553 w 2178050"/>
                <a:gd name="connsiteY120" fmla="*/ 1356197 h 2844800"/>
                <a:gd name="connsiteX121" fmla="*/ 706351 w 2178050"/>
                <a:gd name="connsiteY121" fmla="*/ 1314453 h 2844800"/>
                <a:gd name="connsiteX122" fmla="*/ 651627 w 2178050"/>
                <a:gd name="connsiteY122" fmla="*/ 1339622 h 2844800"/>
                <a:gd name="connsiteX123" fmla="*/ 663905 w 2178050"/>
                <a:gd name="connsiteY123" fmla="*/ 1300509 h 2844800"/>
                <a:gd name="connsiteX124" fmla="*/ 638735 w 2178050"/>
                <a:gd name="connsiteY124" fmla="*/ 1284109 h 2844800"/>
                <a:gd name="connsiteX125" fmla="*/ 572874 w 2178050"/>
                <a:gd name="connsiteY125" fmla="*/ 1335325 h 2844800"/>
                <a:gd name="connsiteX126" fmla="*/ 555773 w 2178050"/>
                <a:gd name="connsiteY126" fmla="*/ 1367861 h 2844800"/>
                <a:gd name="connsiteX127" fmla="*/ 535163 w 2178050"/>
                <a:gd name="connsiteY127" fmla="*/ 1427233 h 2844800"/>
                <a:gd name="connsiteX128" fmla="*/ 578136 w 2178050"/>
                <a:gd name="connsiteY128" fmla="*/ 1447579 h 2844800"/>
                <a:gd name="connsiteX129" fmla="*/ 616109 w 2178050"/>
                <a:gd name="connsiteY129" fmla="*/ 1446527 h 2844800"/>
                <a:gd name="connsiteX130" fmla="*/ 559105 w 2178050"/>
                <a:gd name="connsiteY130" fmla="*/ 1476871 h 2844800"/>
                <a:gd name="connsiteX131" fmla="*/ 572084 w 2178050"/>
                <a:gd name="connsiteY131" fmla="*/ 1504320 h 2844800"/>
                <a:gd name="connsiteX132" fmla="*/ 606988 w 2178050"/>
                <a:gd name="connsiteY132" fmla="*/ 1505811 h 2844800"/>
                <a:gd name="connsiteX133" fmla="*/ 659520 w 2178050"/>
                <a:gd name="connsiteY133" fmla="*/ 1499935 h 2844800"/>
                <a:gd name="connsiteX134" fmla="*/ 707053 w 2178050"/>
                <a:gd name="connsiteY134" fmla="*/ 1517124 h 2844800"/>
                <a:gd name="connsiteX135" fmla="*/ 674955 w 2178050"/>
                <a:gd name="connsiteY135" fmla="*/ 1529753 h 2844800"/>
                <a:gd name="connsiteX136" fmla="*/ 640314 w 2178050"/>
                <a:gd name="connsiteY136" fmla="*/ 1526508 h 2844800"/>
                <a:gd name="connsiteX137" fmla="*/ 602340 w 2178050"/>
                <a:gd name="connsiteY137" fmla="*/ 1538874 h 2844800"/>
                <a:gd name="connsiteX138" fmla="*/ 585941 w 2178050"/>
                <a:gd name="connsiteY138" fmla="*/ 1546503 h 2844800"/>
                <a:gd name="connsiteX139" fmla="*/ 616197 w 2178050"/>
                <a:gd name="connsiteY139" fmla="*/ 1602192 h 2844800"/>
                <a:gd name="connsiteX140" fmla="*/ 638034 w 2178050"/>
                <a:gd name="connsiteY140" fmla="*/ 1594474 h 2844800"/>
                <a:gd name="connsiteX141" fmla="*/ 671622 w 2178050"/>
                <a:gd name="connsiteY141" fmla="*/ 1613330 h 2844800"/>
                <a:gd name="connsiteX142" fmla="*/ 684952 w 2178050"/>
                <a:gd name="connsiteY142" fmla="*/ 1645340 h 2844800"/>
                <a:gd name="connsiteX143" fmla="*/ 728714 w 2178050"/>
                <a:gd name="connsiteY143" fmla="*/ 1638937 h 2844800"/>
                <a:gd name="connsiteX144" fmla="*/ 790980 w 2178050"/>
                <a:gd name="connsiteY144" fmla="*/ 1628765 h 2844800"/>
                <a:gd name="connsiteX145" fmla="*/ 837110 w 2178050"/>
                <a:gd name="connsiteY145" fmla="*/ 1605524 h 2844800"/>
                <a:gd name="connsiteX146" fmla="*/ 865699 w 2178050"/>
                <a:gd name="connsiteY146" fmla="*/ 1601315 h 2844800"/>
                <a:gd name="connsiteX147" fmla="*/ 907970 w 2178050"/>
                <a:gd name="connsiteY147" fmla="*/ 1619907 h 2844800"/>
                <a:gd name="connsiteX148" fmla="*/ 952433 w 2178050"/>
                <a:gd name="connsiteY148" fmla="*/ 1630606 h 2844800"/>
                <a:gd name="connsiteX149" fmla="*/ 960677 w 2178050"/>
                <a:gd name="connsiteY149" fmla="*/ 1605524 h 2844800"/>
                <a:gd name="connsiteX150" fmla="*/ 944979 w 2178050"/>
                <a:gd name="connsiteY150" fmla="*/ 1578776 h 2844800"/>
                <a:gd name="connsiteX151" fmla="*/ 985320 w 2178050"/>
                <a:gd name="connsiteY151" fmla="*/ 1573164 h 2844800"/>
                <a:gd name="connsiteX152" fmla="*/ 988214 w 2178050"/>
                <a:gd name="connsiteY152" fmla="*/ 1541855 h 2844800"/>
                <a:gd name="connsiteX153" fmla="*/ 1056093 w 2178050"/>
                <a:gd name="connsiteY153" fmla="*/ 1533261 h 2844800"/>
                <a:gd name="connsiteX154" fmla="*/ 1038904 w 2178050"/>
                <a:gd name="connsiteY154" fmla="*/ 1564306 h 2844800"/>
                <a:gd name="connsiteX155" fmla="*/ 1017242 w 2178050"/>
                <a:gd name="connsiteY155" fmla="*/ 1586143 h 2844800"/>
                <a:gd name="connsiteX156" fmla="*/ 1050831 w 2178050"/>
                <a:gd name="connsiteY156" fmla="*/ 1617188 h 2844800"/>
                <a:gd name="connsiteX157" fmla="*/ 1070826 w 2178050"/>
                <a:gd name="connsiteY157" fmla="*/ 1609734 h 2844800"/>
                <a:gd name="connsiteX158" fmla="*/ 1103976 w 2178050"/>
                <a:gd name="connsiteY158" fmla="*/ 1630431 h 2844800"/>
                <a:gd name="connsiteX159" fmla="*/ 1119236 w 2178050"/>
                <a:gd name="connsiteY159" fmla="*/ 1606489 h 2844800"/>
                <a:gd name="connsiteX160" fmla="*/ 1104239 w 2178050"/>
                <a:gd name="connsiteY160" fmla="*/ 1579916 h 2844800"/>
                <a:gd name="connsiteX161" fmla="*/ 1096873 w 2178050"/>
                <a:gd name="connsiteY161" fmla="*/ 1566499 h 2844800"/>
                <a:gd name="connsiteX162" fmla="*/ 1082139 w 2178050"/>
                <a:gd name="connsiteY162" fmla="*/ 1553694 h 2844800"/>
                <a:gd name="connsiteX163" fmla="*/ 1056093 w 2178050"/>
                <a:gd name="connsiteY163" fmla="*/ 1533261 h 2844800"/>
                <a:gd name="connsiteX164" fmla="*/ 901656 w 2178050"/>
                <a:gd name="connsiteY164" fmla="*/ 1274988 h 2844800"/>
                <a:gd name="connsiteX165" fmla="*/ 882976 w 2178050"/>
                <a:gd name="connsiteY165" fmla="*/ 1255958 h 2844800"/>
                <a:gd name="connsiteX166" fmla="*/ 850001 w 2178050"/>
                <a:gd name="connsiteY166" fmla="*/ 1259466 h 2844800"/>
                <a:gd name="connsiteX167" fmla="*/ 841670 w 2178050"/>
                <a:gd name="connsiteY167" fmla="*/ 1271568 h 2844800"/>
                <a:gd name="connsiteX168" fmla="*/ 879994 w 2178050"/>
                <a:gd name="connsiteY168" fmla="*/ 1330765 h 2844800"/>
                <a:gd name="connsiteX169" fmla="*/ 901656 w 2178050"/>
                <a:gd name="connsiteY169" fmla="*/ 1274988 h 2844800"/>
                <a:gd name="connsiteX170" fmla="*/ 1153263 w 2178050"/>
                <a:gd name="connsiteY170" fmla="*/ 1390487 h 2844800"/>
                <a:gd name="connsiteX171" fmla="*/ 1179660 w 2178050"/>
                <a:gd name="connsiteY171" fmla="*/ 1329712 h 2844800"/>
                <a:gd name="connsiteX172" fmla="*/ 1208951 w 2178050"/>
                <a:gd name="connsiteY172" fmla="*/ 1313488 h 2844800"/>
                <a:gd name="connsiteX173" fmla="*/ 1245697 w 2178050"/>
                <a:gd name="connsiteY173" fmla="*/ 1236840 h 2844800"/>
                <a:gd name="connsiteX174" fmla="*/ 1198691 w 2178050"/>
                <a:gd name="connsiteY174" fmla="*/ 1215178 h 2844800"/>
                <a:gd name="connsiteX175" fmla="*/ 1147475 w 2178050"/>
                <a:gd name="connsiteY175" fmla="*/ 1212021 h 2844800"/>
                <a:gd name="connsiteX176" fmla="*/ 1123095 w 2178050"/>
                <a:gd name="connsiteY176" fmla="*/ 1236313 h 2844800"/>
                <a:gd name="connsiteX177" fmla="*/ 1110203 w 2178050"/>
                <a:gd name="connsiteY177" fmla="*/ 1273410 h 2844800"/>
                <a:gd name="connsiteX178" fmla="*/ 1109852 w 2178050"/>
                <a:gd name="connsiteY178" fmla="*/ 1315681 h 2844800"/>
                <a:gd name="connsiteX179" fmla="*/ 1125199 w 2178050"/>
                <a:gd name="connsiteY179" fmla="*/ 1387506 h 2844800"/>
                <a:gd name="connsiteX180" fmla="*/ 1153263 w 2178050"/>
                <a:gd name="connsiteY180" fmla="*/ 1390487 h 2844800"/>
                <a:gd name="connsiteX181" fmla="*/ 1303666 w 2178050"/>
                <a:gd name="connsiteY181" fmla="*/ 1188781 h 2844800"/>
                <a:gd name="connsiteX182" fmla="*/ 1354180 w 2178050"/>
                <a:gd name="connsiteY182" fmla="*/ 1187202 h 2844800"/>
                <a:gd name="connsiteX183" fmla="*/ 1424690 w 2178050"/>
                <a:gd name="connsiteY183" fmla="*/ 1173083 h 2844800"/>
                <a:gd name="connsiteX184" fmla="*/ 1456174 w 2178050"/>
                <a:gd name="connsiteY184" fmla="*/ 1184308 h 2844800"/>
                <a:gd name="connsiteX185" fmla="*/ 1492832 w 2178050"/>
                <a:gd name="connsiteY185" fmla="*/ 1164488 h 2844800"/>
                <a:gd name="connsiteX186" fmla="*/ 1508179 w 2178050"/>
                <a:gd name="connsiteY186" fmla="*/ 1139582 h 2844800"/>
                <a:gd name="connsiteX187" fmla="*/ 1502654 w 2178050"/>
                <a:gd name="connsiteY187" fmla="*/ 1099942 h 2844800"/>
                <a:gd name="connsiteX188" fmla="*/ 1476344 w 2178050"/>
                <a:gd name="connsiteY188" fmla="*/ 1062846 h 2844800"/>
                <a:gd name="connsiteX189" fmla="*/ 1436354 w 2178050"/>
                <a:gd name="connsiteY189" fmla="*/ 1055830 h 2844800"/>
                <a:gd name="connsiteX190" fmla="*/ 1386278 w 2178050"/>
                <a:gd name="connsiteY190" fmla="*/ 1064337 h 2844800"/>
                <a:gd name="connsiteX191" fmla="*/ 1347164 w 2178050"/>
                <a:gd name="connsiteY191" fmla="*/ 1085735 h 2844800"/>
                <a:gd name="connsiteX192" fmla="*/ 1311296 w 2178050"/>
                <a:gd name="connsiteY192" fmla="*/ 1077491 h 2844800"/>
                <a:gd name="connsiteX193" fmla="*/ 1278146 w 2178050"/>
                <a:gd name="connsiteY193" fmla="*/ 1073106 h 2844800"/>
                <a:gd name="connsiteX194" fmla="*/ 1262535 w 2178050"/>
                <a:gd name="connsiteY194" fmla="*/ 1049428 h 2844800"/>
                <a:gd name="connsiteX195" fmla="*/ 1234296 w 2178050"/>
                <a:gd name="connsiteY195" fmla="*/ 1026538 h 2844800"/>
                <a:gd name="connsiteX196" fmla="*/ 1239909 w 2178050"/>
                <a:gd name="connsiteY196" fmla="*/ 987688 h 2844800"/>
                <a:gd name="connsiteX197" fmla="*/ 1218686 w 2178050"/>
                <a:gd name="connsiteY197" fmla="*/ 952784 h 2844800"/>
                <a:gd name="connsiteX198" fmla="*/ 1170276 w 2178050"/>
                <a:gd name="connsiteY198" fmla="*/ 953047 h 2844800"/>
                <a:gd name="connsiteX199" fmla="*/ 1143002 w 2178050"/>
                <a:gd name="connsiteY199" fmla="*/ 918055 h 2844800"/>
                <a:gd name="connsiteX200" fmla="*/ 1092312 w 2178050"/>
                <a:gd name="connsiteY200" fmla="*/ 911039 h 2844800"/>
                <a:gd name="connsiteX201" fmla="*/ 1083016 w 2178050"/>
                <a:gd name="connsiteY201" fmla="*/ 955766 h 2844800"/>
                <a:gd name="connsiteX202" fmla="*/ 1111518 w 2178050"/>
                <a:gd name="connsiteY202" fmla="*/ 988565 h 2844800"/>
                <a:gd name="connsiteX203" fmla="*/ 1162383 w 2178050"/>
                <a:gd name="connsiteY203" fmla="*/ 1001281 h 2844800"/>
                <a:gd name="connsiteX204" fmla="*/ 1187027 w 2178050"/>
                <a:gd name="connsiteY204" fmla="*/ 1045920 h 2844800"/>
                <a:gd name="connsiteX205" fmla="*/ 1190009 w 2178050"/>
                <a:gd name="connsiteY205" fmla="*/ 1095031 h 2844800"/>
                <a:gd name="connsiteX206" fmla="*/ 1198515 w 2178050"/>
                <a:gd name="connsiteY206" fmla="*/ 1147562 h 2844800"/>
                <a:gd name="connsiteX207" fmla="*/ 1263851 w 2178050"/>
                <a:gd name="connsiteY207" fmla="*/ 1177555 h 2844800"/>
                <a:gd name="connsiteX208" fmla="*/ 1303666 w 2178050"/>
                <a:gd name="connsiteY208" fmla="*/ 1188781 h 2844800"/>
                <a:gd name="connsiteX209" fmla="*/ 522973 w 2178050"/>
                <a:gd name="connsiteY209" fmla="*/ 1028555 h 2844800"/>
                <a:gd name="connsiteX210" fmla="*/ 568664 w 2178050"/>
                <a:gd name="connsiteY210" fmla="*/ 984268 h 2844800"/>
                <a:gd name="connsiteX211" fmla="*/ 591641 w 2178050"/>
                <a:gd name="connsiteY211" fmla="*/ 979093 h 2844800"/>
                <a:gd name="connsiteX212" fmla="*/ 610584 w 2178050"/>
                <a:gd name="connsiteY212" fmla="*/ 941997 h 2844800"/>
                <a:gd name="connsiteX213" fmla="*/ 613917 w 2178050"/>
                <a:gd name="connsiteY213" fmla="*/ 856316 h 2844800"/>
                <a:gd name="connsiteX214" fmla="*/ 580153 w 2178050"/>
                <a:gd name="connsiteY214" fmla="*/ 873066 h 2844800"/>
                <a:gd name="connsiteX215" fmla="*/ 542442 w 2178050"/>
                <a:gd name="connsiteY215" fmla="*/ 871487 h 2844800"/>
                <a:gd name="connsiteX216" fmla="*/ 491928 w 2178050"/>
                <a:gd name="connsiteY216" fmla="*/ 943313 h 2844800"/>
                <a:gd name="connsiteX217" fmla="*/ 450184 w 2178050"/>
                <a:gd name="connsiteY217" fmla="*/ 1022066 h 2844800"/>
                <a:gd name="connsiteX218" fmla="*/ 483509 w 2178050"/>
                <a:gd name="connsiteY218" fmla="*/ 1044078 h 2844800"/>
                <a:gd name="connsiteX219" fmla="*/ 522973 w 2178050"/>
                <a:gd name="connsiteY219" fmla="*/ 1028555 h 2844800"/>
                <a:gd name="connsiteX220" fmla="*/ 1155982 w 2178050"/>
                <a:gd name="connsiteY220" fmla="*/ 1170364 h 2844800"/>
                <a:gd name="connsiteX221" fmla="*/ 1169399 w 2178050"/>
                <a:gd name="connsiteY221" fmla="*/ 1134057 h 2844800"/>
                <a:gd name="connsiteX222" fmla="*/ 1160454 w 2178050"/>
                <a:gd name="connsiteY222" fmla="*/ 1103713 h 2844800"/>
                <a:gd name="connsiteX223" fmla="*/ 1138968 w 2178050"/>
                <a:gd name="connsiteY223" fmla="*/ 1069335 h 2844800"/>
                <a:gd name="connsiteX224" fmla="*/ 1103625 w 2178050"/>
                <a:gd name="connsiteY224" fmla="*/ 1095820 h 2844800"/>
                <a:gd name="connsiteX225" fmla="*/ 1090558 w 2178050"/>
                <a:gd name="connsiteY225" fmla="*/ 1138968 h 2844800"/>
                <a:gd name="connsiteX226" fmla="*/ 1120376 w 2178050"/>
                <a:gd name="connsiteY226" fmla="*/ 1163436 h 2844800"/>
                <a:gd name="connsiteX227" fmla="*/ 1155982 w 2178050"/>
                <a:gd name="connsiteY227" fmla="*/ 1170364 h 2844800"/>
                <a:gd name="connsiteX228" fmla="*/ 1083104 w 2178050"/>
                <a:gd name="connsiteY228" fmla="*/ 1270691 h 2844800"/>
                <a:gd name="connsiteX229" fmla="*/ 1076702 w 2178050"/>
                <a:gd name="connsiteY229" fmla="*/ 1245434 h 2844800"/>
                <a:gd name="connsiteX230" fmla="*/ 1032853 w 2178050"/>
                <a:gd name="connsiteY230" fmla="*/ 1256484 h 2844800"/>
                <a:gd name="connsiteX231" fmla="*/ 1003561 w 2178050"/>
                <a:gd name="connsiteY231" fmla="*/ 1237980 h 2844800"/>
                <a:gd name="connsiteX232" fmla="*/ 974445 w 2178050"/>
                <a:gd name="connsiteY232" fmla="*/ 1280075 h 2844800"/>
                <a:gd name="connsiteX233" fmla="*/ 1001544 w 2178050"/>
                <a:gd name="connsiteY233" fmla="*/ 1335150 h 2844800"/>
                <a:gd name="connsiteX234" fmla="*/ 951381 w 2178050"/>
                <a:gd name="connsiteY234" fmla="*/ 1324889 h 2844800"/>
                <a:gd name="connsiteX235" fmla="*/ 950855 w 2178050"/>
                <a:gd name="connsiteY235" fmla="*/ 1351286 h 2844800"/>
                <a:gd name="connsiteX236" fmla="*/ 1011980 w 2178050"/>
                <a:gd name="connsiteY236" fmla="*/ 1413114 h 2844800"/>
                <a:gd name="connsiteX237" fmla="*/ 1028994 w 2178050"/>
                <a:gd name="connsiteY237" fmla="*/ 1442756 h 2844800"/>
                <a:gd name="connsiteX238" fmla="*/ 1052673 w 2178050"/>
                <a:gd name="connsiteY238" fmla="*/ 1449158 h 2844800"/>
                <a:gd name="connsiteX239" fmla="*/ 1093014 w 2178050"/>
                <a:gd name="connsiteY239" fmla="*/ 1419253 h 2844800"/>
                <a:gd name="connsiteX240" fmla="*/ 1097399 w 2178050"/>
                <a:gd name="connsiteY240" fmla="*/ 1347252 h 2844800"/>
                <a:gd name="connsiteX241" fmla="*/ 1060215 w 2178050"/>
                <a:gd name="connsiteY241" fmla="*/ 1311559 h 2844800"/>
                <a:gd name="connsiteX242" fmla="*/ 1083104 w 2178050"/>
                <a:gd name="connsiteY242" fmla="*/ 1270691 h 2844800"/>
                <a:gd name="connsiteX243" fmla="*/ 434222 w 2178050"/>
                <a:gd name="connsiteY243" fmla="*/ 2618969 h 2844800"/>
                <a:gd name="connsiteX244" fmla="*/ 424049 w 2178050"/>
                <a:gd name="connsiteY244" fmla="*/ 2598448 h 2844800"/>
                <a:gd name="connsiteX245" fmla="*/ 399494 w 2178050"/>
                <a:gd name="connsiteY245" fmla="*/ 2582925 h 2844800"/>
                <a:gd name="connsiteX246" fmla="*/ 387304 w 2178050"/>
                <a:gd name="connsiteY246" fmla="*/ 2564947 h 2844800"/>
                <a:gd name="connsiteX247" fmla="*/ 378972 w 2178050"/>
                <a:gd name="connsiteY247" fmla="*/ 2551792 h 2844800"/>
                <a:gd name="connsiteX248" fmla="*/ 355820 w 2178050"/>
                <a:gd name="connsiteY248" fmla="*/ 2547758 h 2844800"/>
                <a:gd name="connsiteX249" fmla="*/ 340736 w 2178050"/>
                <a:gd name="connsiteY249" fmla="*/ 2541882 h 2844800"/>
                <a:gd name="connsiteX250" fmla="*/ 314952 w 2178050"/>
                <a:gd name="connsiteY250" fmla="*/ 2533463 h 2844800"/>
                <a:gd name="connsiteX251" fmla="*/ 312848 w 2178050"/>
                <a:gd name="connsiteY251" fmla="*/ 2542408 h 2844800"/>
                <a:gd name="connsiteX252" fmla="*/ 322319 w 2178050"/>
                <a:gd name="connsiteY252" fmla="*/ 2563280 h 2844800"/>
                <a:gd name="connsiteX253" fmla="*/ 347664 w 2178050"/>
                <a:gd name="connsiteY253" fmla="*/ 2570121 h 2844800"/>
                <a:gd name="connsiteX254" fmla="*/ 352049 w 2178050"/>
                <a:gd name="connsiteY254" fmla="*/ 2580908 h 2844800"/>
                <a:gd name="connsiteX255" fmla="*/ 374061 w 2178050"/>
                <a:gd name="connsiteY255" fmla="*/ 2594063 h 2844800"/>
                <a:gd name="connsiteX256" fmla="*/ 381428 w 2178050"/>
                <a:gd name="connsiteY256" fmla="*/ 2607305 h 2844800"/>
                <a:gd name="connsiteX257" fmla="*/ 421769 w 2178050"/>
                <a:gd name="connsiteY257" fmla="*/ 2624143 h 2844800"/>
                <a:gd name="connsiteX258" fmla="*/ 434222 w 2178050"/>
                <a:gd name="connsiteY258" fmla="*/ 2618969 h 2844800"/>
                <a:gd name="connsiteX259" fmla="*/ 1501514 w 2178050"/>
                <a:gd name="connsiteY259" fmla="*/ 1938165 h 2844800"/>
                <a:gd name="connsiteX260" fmla="*/ 1483974 w 2178050"/>
                <a:gd name="connsiteY260" fmla="*/ 1919661 h 2844800"/>
                <a:gd name="connsiteX261" fmla="*/ 1465908 w 2178050"/>
                <a:gd name="connsiteY261" fmla="*/ 1924046 h 2844800"/>
                <a:gd name="connsiteX262" fmla="*/ 1463716 w 2178050"/>
                <a:gd name="connsiteY262" fmla="*/ 1897210 h 2844800"/>
                <a:gd name="connsiteX263" fmla="*/ 1435565 w 2178050"/>
                <a:gd name="connsiteY263" fmla="*/ 1879319 h 2844800"/>
                <a:gd name="connsiteX264" fmla="*/ 1408641 w 2178050"/>
                <a:gd name="connsiteY264" fmla="*/ 1859412 h 2844800"/>
                <a:gd name="connsiteX265" fmla="*/ 1394346 w 2178050"/>
                <a:gd name="connsiteY265" fmla="*/ 1844064 h 2844800"/>
                <a:gd name="connsiteX266" fmla="*/ 1381805 w 2178050"/>
                <a:gd name="connsiteY266" fmla="*/ 1853097 h 2844800"/>
                <a:gd name="connsiteX267" fmla="*/ 1377245 w 2178050"/>
                <a:gd name="connsiteY267" fmla="*/ 1827139 h 2844800"/>
                <a:gd name="connsiteX268" fmla="*/ 1359442 w 2178050"/>
                <a:gd name="connsiteY268" fmla="*/ 1822315 h 2844800"/>
                <a:gd name="connsiteX269" fmla="*/ 1351023 w 2178050"/>
                <a:gd name="connsiteY269" fmla="*/ 1876074 h 2844800"/>
                <a:gd name="connsiteX270" fmla="*/ 1347866 w 2178050"/>
                <a:gd name="connsiteY270" fmla="*/ 1920888 h 2844800"/>
                <a:gd name="connsiteX271" fmla="*/ 1326468 w 2178050"/>
                <a:gd name="connsiteY271" fmla="*/ 1948426 h 2844800"/>
                <a:gd name="connsiteX272" fmla="*/ 1359793 w 2178050"/>
                <a:gd name="connsiteY272" fmla="*/ 1943164 h 2844800"/>
                <a:gd name="connsiteX273" fmla="*/ 1368212 w 2178050"/>
                <a:gd name="connsiteY273" fmla="*/ 1975174 h 2844800"/>
                <a:gd name="connsiteX274" fmla="*/ 1403204 w 2178050"/>
                <a:gd name="connsiteY274" fmla="*/ 1946847 h 2844800"/>
                <a:gd name="connsiteX275" fmla="*/ 1427584 w 2178050"/>
                <a:gd name="connsiteY275" fmla="*/ 1917205 h 2844800"/>
                <a:gd name="connsiteX276" fmla="*/ 1441353 w 2178050"/>
                <a:gd name="connsiteY276" fmla="*/ 1942287 h 2844800"/>
                <a:gd name="connsiteX277" fmla="*/ 1479589 w 2178050"/>
                <a:gd name="connsiteY277" fmla="*/ 1955529 h 2844800"/>
                <a:gd name="connsiteX278" fmla="*/ 1501514 w 2178050"/>
                <a:gd name="connsiteY278" fmla="*/ 1938165 h 2844800"/>
                <a:gd name="connsiteX279" fmla="*/ 444483 w 2178050"/>
                <a:gd name="connsiteY279" fmla="*/ 1477309 h 2844800"/>
                <a:gd name="connsiteX280" fmla="*/ 509205 w 2178050"/>
                <a:gd name="connsiteY280" fmla="*/ 1440651 h 2844800"/>
                <a:gd name="connsiteX281" fmla="*/ 509205 w 2178050"/>
                <a:gd name="connsiteY281" fmla="*/ 1406712 h 2844800"/>
                <a:gd name="connsiteX282" fmla="*/ 539724 w 2178050"/>
                <a:gd name="connsiteY282" fmla="*/ 1350497 h 2844800"/>
                <a:gd name="connsiteX283" fmla="*/ 600060 w 2178050"/>
                <a:gd name="connsiteY283" fmla="*/ 1291827 h 2844800"/>
                <a:gd name="connsiteX284" fmla="*/ 630930 w 2178050"/>
                <a:gd name="connsiteY284" fmla="*/ 1270165 h 2844800"/>
                <a:gd name="connsiteX285" fmla="*/ 604533 w 2178050"/>
                <a:gd name="connsiteY285" fmla="*/ 1233332 h 2844800"/>
                <a:gd name="connsiteX286" fmla="*/ 580679 w 2178050"/>
                <a:gd name="connsiteY286" fmla="*/ 1207461 h 2844800"/>
                <a:gd name="connsiteX287" fmla="*/ 517887 w 2178050"/>
                <a:gd name="connsiteY287" fmla="*/ 1202462 h 2844800"/>
                <a:gd name="connsiteX288" fmla="*/ 482807 w 2178050"/>
                <a:gd name="connsiteY288" fmla="*/ 1183519 h 2844800"/>
                <a:gd name="connsiteX289" fmla="*/ 399669 w 2178050"/>
                <a:gd name="connsiteY289" fmla="*/ 1197814 h 2844800"/>
                <a:gd name="connsiteX290" fmla="*/ 423699 w 2178050"/>
                <a:gd name="connsiteY290" fmla="*/ 1252450 h 2844800"/>
                <a:gd name="connsiteX291" fmla="*/ 402388 w 2178050"/>
                <a:gd name="connsiteY291" fmla="*/ 1308840 h 2844800"/>
                <a:gd name="connsiteX292" fmla="*/ 385374 w 2178050"/>
                <a:gd name="connsiteY292" fmla="*/ 1369089 h 2844800"/>
                <a:gd name="connsiteX293" fmla="*/ 374850 w 2178050"/>
                <a:gd name="connsiteY293" fmla="*/ 1402941 h 2844800"/>
                <a:gd name="connsiteX294" fmla="*/ 431591 w 2178050"/>
                <a:gd name="connsiteY294" fmla="*/ 1444071 h 2844800"/>
                <a:gd name="connsiteX295" fmla="*/ 444483 w 2178050"/>
                <a:gd name="connsiteY295" fmla="*/ 1477309 h 2844800"/>
                <a:gd name="connsiteX296" fmla="*/ 1621748 w 2178050"/>
                <a:gd name="connsiteY296" fmla="*/ 1716814 h 2844800"/>
                <a:gd name="connsiteX297" fmla="*/ 1624555 w 2178050"/>
                <a:gd name="connsiteY297" fmla="*/ 1707956 h 2844800"/>
                <a:gd name="connsiteX298" fmla="*/ 1624292 w 2178050"/>
                <a:gd name="connsiteY298" fmla="*/ 1680156 h 2844800"/>
                <a:gd name="connsiteX299" fmla="*/ 1605086 w 2178050"/>
                <a:gd name="connsiteY299" fmla="*/ 1661915 h 2844800"/>
                <a:gd name="connsiteX300" fmla="*/ 1582547 w 2178050"/>
                <a:gd name="connsiteY300" fmla="*/ 1671123 h 2844800"/>
                <a:gd name="connsiteX301" fmla="*/ 1572111 w 2178050"/>
                <a:gd name="connsiteY301" fmla="*/ 1707693 h 2844800"/>
                <a:gd name="connsiteX302" fmla="*/ 1578250 w 2178050"/>
                <a:gd name="connsiteY302" fmla="*/ 1738914 h 2844800"/>
                <a:gd name="connsiteX303" fmla="*/ 1605787 w 2178050"/>
                <a:gd name="connsiteY303" fmla="*/ 1735757 h 2844800"/>
                <a:gd name="connsiteX304" fmla="*/ 1621748 w 2178050"/>
                <a:gd name="connsiteY304" fmla="*/ 1716814 h 2844800"/>
                <a:gd name="connsiteX305" fmla="*/ 1830646 w 2178050"/>
                <a:gd name="connsiteY305" fmla="*/ 1782938 h 2844800"/>
                <a:gd name="connsiteX306" fmla="*/ 1869322 w 2178050"/>
                <a:gd name="connsiteY306" fmla="*/ 1840820 h 2844800"/>
                <a:gd name="connsiteX307" fmla="*/ 1899578 w 2178050"/>
                <a:gd name="connsiteY307" fmla="*/ 1865814 h 2844800"/>
                <a:gd name="connsiteX308" fmla="*/ 1942725 w 2178050"/>
                <a:gd name="connsiteY308" fmla="*/ 1796795 h 2844800"/>
                <a:gd name="connsiteX309" fmla="*/ 1950355 w 2178050"/>
                <a:gd name="connsiteY309" fmla="*/ 1753560 h 2844800"/>
                <a:gd name="connsiteX310" fmla="*/ 1911680 w 2178050"/>
                <a:gd name="connsiteY310" fmla="*/ 1749438 h 2844800"/>
                <a:gd name="connsiteX311" fmla="*/ 1876338 w 2178050"/>
                <a:gd name="connsiteY311" fmla="*/ 1690680 h 2844800"/>
                <a:gd name="connsiteX312" fmla="*/ 1837312 w 2178050"/>
                <a:gd name="connsiteY312" fmla="*/ 1676297 h 2844800"/>
                <a:gd name="connsiteX313" fmla="*/ 1779431 w 2178050"/>
                <a:gd name="connsiteY313" fmla="*/ 1632711 h 2844800"/>
                <a:gd name="connsiteX314" fmla="*/ 1824595 w 2178050"/>
                <a:gd name="connsiteY314" fmla="*/ 1600876 h 2844800"/>
                <a:gd name="connsiteX315" fmla="*/ 1801355 w 2178050"/>
                <a:gd name="connsiteY315" fmla="*/ 1534752 h 2844800"/>
                <a:gd name="connsiteX316" fmla="*/ 1779957 w 2178050"/>
                <a:gd name="connsiteY316" fmla="*/ 1505373 h 2844800"/>
                <a:gd name="connsiteX317" fmla="*/ 1720585 w 2178050"/>
                <a:gd name="connsiteY317" fmla="*/ 1475994 h 2844800"/>
                <a:gd name="connsiteX318" fmla="*/ 1694977 w 2178050"/>
                <a:gd name="connsiteY318" fmla="*/ 1427321 h 2844800"/>
                <a:gd name="connsiteX319" fmla="*/ 1649286 w 2178050"/>
                <a:gd name="connsiteY319" fmla="*/ 1444773 h 2844800"/>
                <a:gd name="connsiteX320" fmla="*/ 1646129 w 2178050"/>
                <a:gd name="connsiteY320" fmla="*/ 1410921 h 2844800"/>
                <a:gd name="connsiteX321" fmla="*/ 1612277 w 2178050"/>
                <a:gd name="connsiteY321" fmla="*/ 1373036 h 2844800"/>
                <a:gd name="connsiteX322" fmla="*/ 1557729 w 2178050"/>
                <a:gd name="connsiteY322" fmla="*/ 1331729 h 2844800"/>
                <a:gd name="connsiteX323" fmla="*/ 1534489 w 2178050"/>
                <a:gd name="connsiteY323" fmla="*/ 1364266 h 2844800"/>
                <a:gd name="connsiteX324" fmla="*/ 1485816 w 2178050"/>
                <a:gd name="connsiteY324" fmla="*/ 1387593 h 2844800"/>
                <a:gd name="connsiteX325" fmla="*/ 1489499 w 2178050"/>
                <a:gd name="connsiteY325" fmla="*/ 1334448 h 2844800"/>
                <a:gd name="connsiteX326" fmla="*/ 1447316 w 2178050"/>
                <a:gd name="connsiteY326" fmla="*/ 1246311 h 2844800"/>
                <a:gd name="connsiteX327" fmla="*/ 1384962 w 2178050"/>
                <a:gd name="connsiteY327" fmla="*/ 1281917 h 2844800"/>
                <a:gd name="connsiteX328" fmla="*/ 1362249 w 2178050"/>
                <a:gd name="connsiteY328" fmla="*/ 1349445 h 2844800"/>
                <a:gd name="connsiteX329" fmla="*/ 1342867 w 2178050"/>
                <a:gd name="connsiteY329" fmla="*/ 1297527 h 2844800"/>
                <a:gd name="connsiteX330" fmla="*/ 1360933 w 2178050"/>
                <a:gd name="connsiteY330" fmla="*/ 1241663 h 2844800"/>
                <a:gd name="connsiteX331" fmla="*/ 1297439 w 2178050"/>
                <a:gd name="connsiteY331" fmla="*/ 1264903 h 2844800"/>
                <a:gd name="connsiteX332" fmla="*/ 1272182 w 2178050"/>
                <a:gd name="connsiteY332" fmla="*/ 1299895 h 2844800"/>
                <a:gd name="connsiteX333" fmla="*/ 1253327 w 2178050"/>
                <a:gd name="connsiteY333" fmla="*/ 1373737 h 2844800"/>
                <a:gd name="connsiteX334" fmla="*/ 1261132 w 2178050"/>
                <a:gd name="connsiteY334" fmla="*/ 1453104 h 2844800"/>
                <a:gd name="connsiteX335" fmla="*/ 1296036 w 2178050"/>
                <a:gd name="connsiteY335" fmla="*/ 1453455 h 2844800"/>
                <a:gd name="connsiteX336" fmla="*/ 1270340 w 2178050"/>
                <a:gd name="connsiteY336" fmla="*/ 1487833 h 2844800"/>
                <a:gd name="connsiteX337" fmla="*/ 1290774 w 2178050"/>
                <a:gd name="connsiteY337" fmla="*/ 1513792 h 2844800"/>
                <a:gd name="connsiteX338" fmla="*/ 1330677 w 2178050"/>
                <a:gd name="connsiteY338" fmla="*/ 1524754 h 2844800"/>
                <a:gd name="connsiteX339" fmla="*/ 1382682 w 2178050"/>
                <a:gd name="connsiteY339" fmla="*/ 1545977 h 2844800"/>
                <a:gd name="connsiteX340" fmla="*/ 1472135 w 2178050"/>
                <a:gd name="connsiteY340" fmla="*/ 1561938 h 2844800"/>
                <a:gd name="connsiteX341" fmla="*/ 1516686 w 2178050"/>
                <a:gd name="connsiteY341" fmla="*/ 1552818 h 2844800"/>
                <a:gd name="connsiteX342" fmla="*/ 1529841 w 2178050"/>
                <a:gd name="connsiteY342" fmla="*/ 1531595 h 2844800"/>
                <a:gd name="connsiteX343" fmla="*/ 1549222 w 2178050"/>
                <a:gd name="connsiteY343" fmla="*/ 1556062 h 2844800"/>
                <a:gd name="connsiteX344" fmla="*/ 1570883 w 2178050"/>
                <a:gd name="connsiteY344" fmla="*/ 1560097 h 2844800"/>
                <a:gd name="connsiteX345" fmla="*/ 1596930 w 2178050"/>
                <a:gd name="connsiteY345" fmla="*/ 1603595 h 2844800"/>
                <a:gd name="connsiteX346" fmla="*/ 1581144 w 2178050"/>
                <a:gd name="connsiteY346" fmla="*/ 1620959 h 2844800"/>
                <a:gd name="connsiteX347" fmla="*/ 1630957 w 2178050"/>
                <a:gd name="connsiteY347" fmla="*/ 1644024 h 2844800"/>
                <a:gd name="connsiteX348" fmla="*/ 1668580 w 2178050"/>
                <a:gd name="connsiteY348" fmla="*/ 1676297 h 2844800"/>
                <a:gd name="connsiteX349" fmla="*/ 1678051 w 2178050"/>
                <a:gd name="connsiteY349" fmla="*/ 1698660 h 2844800"/>
                <a:gd name="connsiteX350" fmla="*/ 1684804 w 2178050"/>
                <a:gd name="connsiteY350" fmla="*/ 1727075 h 2844800"/>
                <a:gd name="connsiteX351" fmla="*/ 1652969 w 2178050"/>
                <a:gd name="connsiteY351" fmla="*/ 1787850 h 2844800"/>
                <a:gd name="connsiteX352" fmla="*/ 1644375 w 2178050"/>
                <a:gd name="connsiteY352" fmla="*/ 1818018 h 2844800"/>
                <a:gd name="connsiteX353" fmla="*/ 1652618 w 2178050"/>
                <a:gd name="connsiteY353" fmla="*/ 1839241 h 2844800"/>
                <a:gd name="connsiteX354" fmla="*/ 1602016 w 2178050"/>
                <a:gd name="connsiteY354" fmla="*/ 1846783 h 2844800"/>
                <a:gd name="connsiteX355" fmla="*/ 1555799 w 2178050"/>
                <a:gd name="connsiteY355" fmla="*/ 1847835 h 2844800"/>
                <a:gd name="connsiteX356" fmla="*/ 1539575 w 2178050"/>
                <a:gd name="connsiteY356" fmla="*/ 1890545 h 2844800"/>
                <a:gd name="connsiteX357" fmla="*/ 1560359 w 2178050"/>
                <a:gd name="connsiteY357" fmla="*/ 1910101 h 2844800"/>
                <a:gd name="connsiteX358" fmla="*/ 1631483 w 2178050"/>
                <a:gd name="connsiteY358" fmla="*/ 1901068 h 2844800"/>
                <a:gd name="connsiteX359" fmla="*/ 1631132 w 2178050"/>
                <a:gd name="connsiteY359" fmla="*/ 1884493 h 2844800"/>
                <a:gd name="connsiteX360" fmla="*/ 1666913 w 2178050"/>
                <a:gd name="connsiteY360" fmla="*/ 1912119 h 2844800"/>
                <a:gd name="connsiteX361" fmla="*/ 1703571 w 2178050"/>
                <a:gd name="connsiteY361" fmla="*/ 1940884 h 2844800"/>
                <a:gd name="connsiteX362" fmla="*/ 1694977 w 2178050"/>
                <a:gd name="connsiteY362" fmla="*/ 1956406 h 2844800"/>
                <a:gd name="connsiteX363" fmla="*/ 1724794 w 2178050"/>
                <a:gd name="connsiteY363" fmla="*/ 1982891 h 2844800"/>
                <a:gd name="connsiteX364" fmla="*/ 1777589 w 2178050"/>
                <a:gd name="connsiteY364" fmla="*/ 2013849 h 2844800"/>
                <a:gd name="connsiteX365" fmla="*/ 1844240 w 2178050"/>
                <a:gd name="connsiteY365" fmla="*/ 2034809 h 2844800"/>
                <a:gd name="connsiteX366" fmla="*/ 1840206 w 2178050"/>
                <a:gd name="connsiteY366" fmla="*/ 2016480 h 2844800"/>
                <a:gd name="connsiteX367" fmla="*/ 1814598 w 2178050"/>
                <a:gd name="connsiteY367" fmla="*/ 1984294 h 2844800"/>
                <a:gd name="connsiteX368" fmla="*/ 1779869 w 2178050"/>
                <a:gd name="connsiteY368" fmla="*/ 1937200 h 2844800"/>
                <a:gd name="connsiteX369" fmla="*/ 1841521 w 2178050"/>
                <a:gd name="connsiteY369" fmla="*/ 1981050 h 2844800"/>
                <a:gd name="connsiteX370" fmla="*/ 1872566 w 2178050"/>
                <a:gd name="connsiteY370" fmla="*/ 1995607 h 2844800"/>
                <a:gd name="connsiteX371" fmla="*/ 1881073 w 2178050"/>
                <a:gd name="connsiteY371" fmla="*/ 1956669 h 2844800"/>
                <a:gd name="connsiteX372" fmla="*/ 1865112 w 2178050"/>
                <a:gd name="connsiteY372" fmla="*/ 1901419 h 2844800"/>
                <a:gd name="connsiteX373" fmla="*/ 1854939 w 2178050"/>
                <a:gd name="connsiteY373" fmla="*/ 1886247 h 2844800"/>
                <a:gd name="connsiteX374" fmla="*/ 1821526 w 2178050"/>
                <a:gd name="connsiteY374" fmla="*/ 1859675 h 2844800"/>
                <a:gd name="connsiteX375" fmla="*/ 1795655 w 2178050"/>
                <a:gd name="connsiteY375" fmla="*/ 1825385 h 2844800"/>
                <a:gd name="connsiteX376" fmla="*/ 1798724 w 2178050"/>
                <a:gd name="connsiteY376" fmla="*/ 1790831 h 2844800"/>
                <a:gd name="connsiteX377" fmla="*/ 1830646 w 2178050"/>
                <a:gd name="connsiteY377" fmla="*/ 1782938 h 2844800"/>
                <a:gd name="connsiteX378" fmla="*/ 1253327 w 2178050"/>
                <a:gd name="connsiteY378" fmla="*/ 366081 h 2844800"/>
                <a:gd name="connsiteX379" fmla="*/ 1273848 w 2178050"/>
                <a:gd name="connsiteY379" fmla="*/ 430013 h 2844800"/>
                <a:gd name="connsiteX380" fmla="*/ 1317347 w 2178050"/>
                <a:gd name="connsiteY380" fmla="*/ 481580 h 2844800"/>
                <a:gd name="connsiteX381" fmla="*/ 1403379 w 2178050"/>
                <a:gd name="connsiteY381" fmla="*/ 472020 h 2844800"/>
                <a:gd name="connsiteX382" fmla="*/ 1458717 w 2178050"/>
                <a:gd name="connsiteY382" fmla="*/ 489297 h 2844800"/>
                <a:gd name="connsiteX383" fmla="*/ 1420305 w 2178050"/>
                <a:gd name="connsiteY383" fmla="*/ 542355 h 2844800"/>
                <a:gd name="connsiteX384" fmla="*/ 1400924 w 2178050"/>
                <a:gd name="connsiteY384" fmla="*/ 526744 h 2844800"/>
                <a:gd name="connsiteX385" fmla="*/ 1333747 w 2178050"/>
                <a:gd name="connsiteY385" fmla="*/ 520518 h 2844800"/>
                <a:gd name="connsiteX386" fmla="*/ 1344183 w 2178050"/>
                <a:gd name="connsiteY386" fmla="*/ 593395 h 2844800"/>
                <a:gd name="connsiteX387" fmla="*/ 1378911 w 2178050"/>
                <a:gd name="connsiteY387" fmla="*/ 646365 h 2844800"/>
                <a:gd name="connsiteX388" fmla="*/ 1371895 w 2178050"/>
                <a:gd name="connsiteY388" fmla="*/ 691968 h 2844800"/>
                <a:gd name="connsiteX389" fmla="*/ 1328309 w 2178050"/>
                <a:gd name="connsiteY389" fmla="*/ 722312 h 2844800"/>
                <a:gd name="connsiteX390" fmla="*/ 1308402 w 2178050"/>
                <a:gd name="connsiteY390" fmla="*/ 770283 h 2844800"/>
                <a:gd name="connsiteX391" fmla="*/ 1348304 w 2178050"/>
                <a:gd name="connsiteY391" fmla="*/ 793523 h 2844800"/>
                <a:gd name="connsiteX392" fmla="*/ 1381805 w 2178050"/>
                <a:gd name="connsiteY392" fmla="*/ 868506 h 2844800"/>
                <a:gd name="connsiteX393" fmla="*/ 1316031 w 2178050"/>
                <a:gd name="connsiteY393" fmla="*/ 818517 h 2844800"/>
                <a:gd name="connsiteX394" fmla="*/ 1301035 w 2178050"/>
                <a:gd name="connsiteY394" fmla="*/ 826761 h 2844800"/>
                <a:gd name="connsiteX395" fmla="*/ 1313137 w 2178050"/>
                <a:gd name="connsiteY395" fmla="*/ 909022 h 2844800"/>
                <a:gd name="connsiteX396" fmla="*/ 1267710 w 2178050"/>
                <a:gd name="connsiteY396" fmla="*/ 933841 h 2844800"/>
                <a:gd name="connsiteX397" fmla="*/ 1270779 w 2178050"/>
                <a:gd name="connsiteY397" fmla="*/ 985145 h 2844800"/>
                <a:gd name="connsiteX398" fmla="*/ 1317259 w 2178050"/>
                <a:gd name="connsiteY398" fmla="*/ 990670 h 2844800"/>
                <a:gd name="connsiteX399" fmla="*/ 1353829 w 2178050"/>
                <a:gd name="connsiteY399" fmla="*/ 1003298 h 2844800"/>
                <a:gd name="connsiteX400" fmla="*/ 1426093 w 2178050"/>
                <a:gd name="connsiteY400" fmla="*/ 987162 h 2844800"/>
                <a:gd name="connsiteX401" fmla="*/ 1490376 w 2178050"/>
                <a:gd name="connsiteY401" fmla="*/ 1015839 h 2844800"/>
                <a:gd name="connsiteX402" fmla="*/ 1556062 w 2178050"/>
                <a:gd name="connsiteY402" fmla="*/ 952784 h 2844800"/>
                <a:gd name="connsiteX403" fmla="*/ 1555536 w 2178050"/>
                <a:gd name="connsiteY403" fmla="*/ 926299 h 2844800"/>
                <a:gd name="connsiteX404" fmla="*/ 1513529 w 2178050"/>
                <a:gd name="connsiteY404" fmla="*/ 930508 h 2844800"/>
                <a:gd name="connsiteX405" fmla="*/ 1510108 w 2178050"/>
                <a:gd name="connsiteY405" fmla="*/ 905602 h 2844800"/>
                <a:gd name="connsiteX406" fmla="*/ 1544486 w 2178050"/>
                <a:gd name="connsiteY406" fmla="*/ 872014 h 2844800"/>
                <a:gd name="connsiteX407" fmla="*/ 1556150 w 2178050"/>
                <a:gd name="connsiteY407" fmla="*/ 826849 h 2844800"/>
                <a:gd name="connsiteX408" fmla="*/ 1594123 w 2178050"/>
                <a:gd name="connsiteY408" fmla="*/ 793260 h 2844800"/>
                <a:gd name="connsiteX409" fmla="*/ 1617451 w 2178050"/>
                <a:gd name="connsiteY409" fmla="*/ 751516 h 2844800"/>
                <a:gd name="connsiteX410" fmla="*/ 1597105 w 2178050"/>
                <a:gd name="connsiteY410" fmla="*/ 689250 h 2844800"/>
                <a:gd name="connsiteX411" fmla="*/ 1614119 w 2178050"/>
                <a:gd name="connsiteY411" fmla="*/ 666010 h 2844800"/>
                <a:gd name="connsiteX412" fmla="*/ 1580267 w 2178050"/>
                <a:gd name="connsiteY412" fmla="*/ 649435 h 2844800"/>
                <a:gd name="connsiteX413" fmla="*/ 1654723 w 2178050"/>
                <a:gd name="connsiteY413" fmla="*/ 635140 h 2844800"/>
                <a:gd name="connsiteX414" fmla="*/ 1670421 w 2178050"/>
                <a:gd name="connsiteY414" fmla="*/ 607515 h 2844800"/>
                <a:gd name="connsiteX415" fmla="*/ 1721111 w 2178050"/>
                <a:gd name="connsiteY415" fmla="*/ 584713 h 2844800"/>
                <a:gd name="connsiteX416" fmla="*/ 1763206 w 2178050"/>
                <a:gd name="connsiteY416" fmla="*/ 466583 h 2844800"/>
                <a:gd name="connsiteX417" fmla="*/ 1803285 w 2178050"/>
                <a:gd name="connsiteY417" fmla="*/ 423260 h 2844800"/>
                <a:gd name="connsiteX418" fmla="*/ 1861341 w 2178050"/>
                <a:gd name="connsiteY418" fmla="*/ 325739 h 2844800"/>
                <a:gd name="connsiteX419" fmla="*/ 1807845 w 2178050"/>
                <a:gd name="connsiteY419" fmla="*/ 326616 h 2844800"/>
                <a:gd name="connsiteX420" fmla="*/ 1830120 w 2178050"/>
                <a:gd name="connsiteY420" fmla="*/ 288906 h 2844800"/>
                <a:gd name="connsiteX421" fmla="*/ 1889580 w 2178050"/>
                <a:gd name="connsiteY421" fmla="*/ 253914 h 2844800"/>
                <a:gd name="connsiteX422" fmla="*/ 1949566 w 2178050"/>
                <a:gd name="connsiteY422" fmla="*/ 175862 h 2844800"/>
                <a:gd name="connsiteX423" fmla="*/ 1950618 w 2178050"/>
                <a:gd name="connsiteY423" fmla="*/ 125611 h 2844800"/>
                <a:gd name="connsiteX424" fmla="*/ 1905629 w 2178050"/>
                <a:gd name="connsiteY424" fmla="*/ 72641 h 2844800"/>
                <a:gd name="connsiteX425" fmla="*/ 1852834 w 2178050"/>
                <a:gd name="connsiteY425" fmla="*/ 46946 h 2844800"/>
                <a:gd name="connsiteX426" fmla="*/ 1787148 w 2178050"/>
                <a:gd name="connsiteY426" fmla="*/ 30984 h 2844800"/>
                <a:gd name="connsiteX427" fmla="*/ 1733915 w 2178050"/>
                <a:gd name="connsiteY427" fmla="*/ 17917 h 2844800"/>
                <a:gd name="connsiteX428" fmla="*/ 1680682 w 2178050"/>
                <a:gd name="connsiteY428" fmla="*/ 4763 h 2844800"/>
                <a:gd name="connsiteX429" fmla="*/ 1609646 w 2178050"/>
                <a:gd name="connsiteY429" fmla="*/ 39667 h 2844800"/>
                <a:gd name="connsiteX430" fmla="*/ 1596579 w 2178050"/>
                <a:gd name="connsiteY430" fmla="*/ 17479 h 2844800"/>
                <a:gd name="connsiteX431" fmla="*/ 1521421 w 2178050"/>
                <a:gd name="connsiteY431" fmla="*/ 26073 h 2844800"/>
                <a:gd name="connsiteX432" fmla="*/ 1477309 w 2178050"/>
                <a:gd name="connsiteY432" fmla="*/ 48612 h 2844800"/>
                <a:gd name="connsiteX433" fmla="*/ 1444861 w 2178050"/>
                <a:gd name="connsiteY433" fmla="*/ 80622 h 2844800"/>
                <a:gd name="connsiteX434" fmla="*/ 1426181 w 2178050"/>
                <a:gd name="connsiteY434" fmla="*/ 183580 h 2844800"/>
                <a:gd name="connsiteX435" fmla="*/ 1399345 w 2178050"/>
                <a:gd name="connsiteY435" fmla="*/ 130873 h 2844800"/>
                <a:gd name="connsiteX436" fmla="*/ 1368826 w 2178050"/>
                <a:gd name="connsiteY436" fmla="*/ 120875 h 2844800"/>
                <a:gd name="connsiteX437" fmla="*/ 1332694 w 2178050"/>
                <a:gd name="connsiteY437" fmla="*/ 190771 h 2844800"/>
                <a:gd name="connsiteX438" fmla="*/ 1284460 w 2178050"/>
                <a:gd name="connsiteY438" fmla="*/ 220150 h 2844800"/>
                <a:gd name="connsiteX439" fmla="*/ 1255783 w 2178050"/>
                <a:gd name="connsiteY439" fmla="*/ 225938 h 2844800"/>
                <a:gd name="connsiteX440" fmla="*/ 1219212 w 2178050"/>
                <a:gd name="connsiteY440" fmla="*/ 259615 h 2844800"/>
                <a:gd name="connsiteX441" fmla="*/ 1224562 w 2178050"/>
                <a:gd name="connsiteY441" fmla="*/ 317934 h 2844800"/>
                <a:gd name="connsiteX442" fmla="*/ 1253327 w 2178050"/>
                <a:gd name="connsiteY442" fmla="*/ 366081 h 2844800"/>
                <a:gd name="connsiteX443" fmla="*/ 1905804 w 2178050"/>
                <a:gd name="connsiteY443" fmla="*/ 2690092 h 2844800"/>
                <a:gd name="connsiteX444" fmla="*/ 1897210 w 2178050"/>
                <a:gd name="connsiteY444" fmla="*/ 2672728 h 2844800"/>
                <a:gd name="connsiteX445" fmla="*/ 1887914 w 2178050"/>
                <a:gd name="connsiteY445" fmla="*/ 2683778 h 2844800"/>
                <a:gd name="connsiteX446" fmla="*/ 1894053 w 2178050"/>
                <a:gd name="connsiteY446" fmla="*/ 2695705 h 2844800"/>
                <a:gd name="connsiteX447" fmla="*/ 1925273 w 2178050"/>
                <a:gd name="connsiteY447" fmla="*/ 2710702 h 2844800"/>
                <a:gd name="connsiteX448" fmla="*/ 1934394 w 2178050"/>
                <a:gd name="connsiteY448" fmla="*/ 2708421 h 2844800"/>
                <a:gd name="connsiteX449" fmla="*/ 1946496 w 2178050"/>
                <a:gd name="connsiteY449" fmla="*/ 2693863 h 2844800"/>
                <a:gd name="connsiteX450" fmla="*/ 1923695 w 2178050"/>
                <a:gd name="connsiteY450" fmla="*/ 2694828 h 2844800"/>
                <a:gd name="connsiteX451" fmla="*/ 1905804 w 2178050"/>
                <a:gd name="connsiteY451" fmla="*/ 2690092 h 2844800"/>
                <a:gd name="connsiteX452" fmla="*/ 1405922 w 2178050"/>
                <a:gd name="connsiteY452" fmla="*/ 2007271 h 2844800"/>
                <a:gd name="connsiteX453" fmla="*/ 1411272 w 2178050"/>
                <a:gd name="connsiteY453" fmla="*/ 2021566 h 2844800"/>
                <a:gd name="connsiteX454" fmla="*/ 1428636 w 2178050"/>
                <a:gd name="connsiteY454" fmla="*/ 2022794 h 2844800"/>
                <a:gd name="connsiteX455" fmla="*/ 1457401 w 2178050"/>
                <a:gd name="connsiteY455" fmla="*/ 1993503 h 2844800"/>
                <a:gd name="connsiteX456" fmla="*/ 1457928 w 2178050"/>
                <a:gd name="connsiteY456" fmla="*/ 1983067 h 2844800"/>
                <a:gd name="connsiteX457" fmla="*/ 1424164 w 2178050"/>
                <a:gd name="connsiteY457" fmla="*/ 1982540 h 2844800"/>
                <a:gd name="connsiteX458" fmla="*/ 1405922 w 2178050"/>
                <a:gd name="connsiteY458" fmla="*/ 2007271 h 2844800"/>
                <a:gd name="connsiteX459" fmla="*/ 1950794 w 2178050"/>
                <a:gd name="connsiteY459" fmla="*/ 2589941 h 2844800"/>
                <a:gd name="connsiteX460" fmla="*/ 1925624 w 2178050"/>
                <a:gd name="connsiteY460" fmla="*/ 2574155 h 2844800"/>
                <a:gd name="connsiteX461" fmla="*/ 1893263 w 2178050"/>
                <a:gd name="connsiteY461" fmla="*/ 2564596 h 2844800"/>
                <a:gd name="connsiteX462" fmla="*/ 1884757 w 2178050"/>
                <a:gd name="connsiteY462" fmla="*/ 2567841 h 2844800"/>
                <a:gd name="connsiteX463" fmla="*/ 1907646 w 2178050"/>
                <a:gd name="connsiteY463" fmla="*/ 2585731 h 2844800"/>
                <a:gd name="connsiteX464" fmla="*/ 1939480 w 2178050"/>
                <a:gd name="connsiteY464" fmla="*/ 2597483 h 2844800"/>
                <a:gd name="connsiteX465" fmla="*/ 1951408 w 2178050"/>
                <a:gd name="connsiteY465" fmla="*/ 2596781 h 2844800"/>
                <a:gd name="connsiteX466" fmla="*/ 1950794 w 2178050"/>
                <a:gd name="connsiteY466" fmla="*/ 2589941 h 2844800"/>
                <a:gd name="connsiteX467" fmla="*/ 2168988 w 2178050"/>
                <a:gd name="connsiteY467" fmla="*/ 2631948 h 2844800"/>
                <a:gd name="connsiteX468" fmla="*/ 2165830 w 2178050"/>
                <a:gd name="connsiteY468" fmla="*/ 2612304 h 2844800"/>
                <a:gd name="connsiteX469" fmla="*/ 2148642 w 2178050"/>
                <a:gd name="connsiteY469" fmla="*/ 2618618 h 2844800"/>
                <a:gd name="connsiteX470" fmla="*/ 2156271 w 2178050"/>
                <a:gd name="connsiteY470" fmla="*/ 2591344 h 2844800"/>
                <a:gd name="connsiteX471" fmla="*/ 2131716 w 2178050"/>
                <a:gd name="connsiteY471" fmla="*/ 2579768 h 2844800"/>
                <a:gd name="connsiteX472" fmla="*/ 2120403 w 2178050"/>
                <a:gd name="connsiteY472" fmla="*/ 2588976 h 2844800"/>
                <a:gd name="connsiteX473" fmla="*/ 2098566 w 2178050"/>
                <a:gd name="connsiteY473" fmla="*/ 2578628 h 2844800"/>
                <a:gd name="connsiteX474" fmla="*/ 2107160 w 2178050"/>
                <a:gd name="connsiteY474" fmla="*/ 2565385 h 2844800"/>
                <a:gd name="connsiteX475" fmla="*/ 2090673 w 2178050"/>
                <a:gd name="connsiteY475" fmla="*/ 2557229 h 2844800"/>
                <a:gd name="connsiteX476" fmla="*/ 2074624 w 2178050"/>
                <a:gd name="connsiteY476" fmla="*/ 2570121 h 2844800"/>
                <a:gd name="connsiteX477" fmla="*/ 2090936 w 2178050"/>
                <a:gd name="connsiteY477" fmla="*/ 2536620 h 2844800"/>
                <a:gd name="connsiteX478" fmla="*/ 2104091 w 2178050"/>
                <a:gd name="connsiteY478" fmla="*/ 2512064 h 2844800"/>
                <a:gd name="connsiteX479" fmla="*/ 2108826 w 2178050"/>
                <a:gd name="connsiteY479" fmla="*/ 2501365 h 2844800"/>
                <a:gd name="connsiteX480" fmla="*/ 2097426 w 2178050"/>
                <a:gd name="connsiteY480" fmla="*/ 2499611 h 2844800"/>
                <a:gd name="connsiteX481" fmla="*/ 2076115 w 2178050"/>
                <a:gd name="connsiteY481" fmla="*/ 2513205 h 2844800"/>
                <a:gd name="connsiteX482" fmla="*/ 2060855 w 2178050"/>
                <a:gd name="connsiteY482" fmla="*/ 2535392 h 2844800"/>
                <a:gd name="connsiteX483" fmla="*/ 2035423 w 2178050"/>
                <a:gd name="connsiteY483" fmla="*/ 2596080 h 2844800"/>
                <a:gd name="connsiteX484" fmla="*/ 2014813 w 2178050"/>
                <a:gd name="connsiteY484" fmla="*/ 2618530 h 2844800"/>
                <a:gd name="connsiteX485" fmla="*/ 2025513 w 2178050"/>
                <a:gd name="connsiteY485" fmla="*/ 2628528 h 2844800"/>
                <a:gd name="connsiteX486" fmla="*/ 2010165 w 2178050"/>
                <a:gd name="connsiteY486" fmla="*/ 2641420 h 2844800"/>
                <a:gd name="connsiteX487" fmla="*/ 2013936 w 2178050"/>
                <a:gd name="connsiteY487" fmla="*/ 2652207 h 2844800"/>
                <a:gd name="connsiteX488" fmla="*/ 2061644 w 2178050"/>
                <a:gd name="connsiteY488" fmla="*/ 2653347 h 2844800"/>
                <a:gd name="connsiteX489" fmla="*/ 2088042 w 2178050"/>
                <a:gd name="connsiteY489" fmla="*/ 2651154 h 2844800"/>
                <a:gd name="connsiteX490" fmla="*/ 2111633 w 2178050"/>
                <a:gd name="connsiteY490" fmla="*/ 2660012 h 2844800"/>
                <a:gd name="connsiteX491" fmla="*/ 2094268 w 2178050"/>
                <a:gd name="connsiteY491" fmla="*/ 2676938 h 2844800"/>
                <a:gd name="connsiteX492" fmla="*/ 2108914 w 2178050"/>
                <a:gd name="connsiteY492" fmla="*/ 2678166 h 2844800"/>
                <a:gd name="connsiteX493" fmla="*/ 2137416 w 2178050"/>
                <a:gd name="connsiteY493" fmla="*/ 2646769 h 2844800"/>
                <a:gd name="connsiteX494" fmla="*/ 2144257 w 2178050"/>
                <a:gd name="connsiteY494" fmla="*/ 2651417 h 2844800"/>
                <a:gd name="connsiteX495" fmla="*/ 2138907 w 2178050"/>
                <a:gd name="connsiteY495" fmla="*/ 2680972 h 2844800"/>
                <a:gd name="connsiteX496" fmla="*/ 2155044 w 2178050"/>
                <a:gd name="connsiteY496" fmla="*/ 2687725 h 2844800"/>
                <a:gd name="connsiteX497" fmla="*/ 2166181 w 2178050"/>
                <a:gd name="connsiteY497" fmla="*/ 2686409 h 2844800"/>
                <a:gd name="connsiteX498" fmla="*/ 2176530 w 2178050"/>
                <a:gd name="connsiteY498" fmla="*/ 2654750 h 2844800"/>
                <a:gd name="connsiteX499" fmla="*/ 2168988 w 2178050"/>
                <a:gd name="connsiteY499" fmla="*/ 2631948 h 2844800"/>
                <a:gd name="connsiteX500" fmla="*/ 1983154 w 2178050"/>
                <a:gd name="connsiteY500" fmla="*/ 2673693 h 2844800"/>
                <a:gd name="connsiteX501" fmla="*/ 1958511 w 2178050"/>
                <a:gd name="connsiteY501" fmla="*/ 2713683 h 2844800"/>
                <a:gd name="connsiteX502" fmla="*/ 1917907 w 2178050"/>
                <a:gd name="connsiteY502" fmla="*/ 2718770 h 2844800"/>
                <a:gd name="connsiteX503" fmla="*/ 1885984 w 2178050"/>
                <a:gd name="connsiteY503" fmla="*/ 2701143 h 2844800"/>
                <a:gd name="connsiteX504" fmla="*/ 1877916 w 2178050"/>
                <a:gd name="connsiteY504" fmla="*/ 2674219 h 2844800"/>
                <a:gd name="connsiteX505" fmla="*/ 1870111 w 2178050"/>
                <a:gd name="connsiteY505" fmla="*/ 2635106 h 2844800"/>
                <a:gd name="connsiteX506" fmla="*/ 1893351 w 2178050"/>
                <a:gd name="connsiteY506" fmla="*/ 2610287 h 2844800"/>
                <a:gd name="connsiteX507" fmla="*/ 1871602 w 2178050"/>
                <a:gd name="connsiteY507" fmla="*/ 2591958 h 2844800"/>
                <a:gd name="connsiteX508" fmla="*/ 1834856 w 2178050"/>
                <a:gd name="connsiteY508" fmla="*/ 2595729 h 2844800"/>
                <a:gd name="connsiteX509" fmla="*/ 1783289 w 2178050"/>
                <a:gd name="connsiteY509" fmla="*/ 2626686 h 2844800"/>
                <a:gd name="connsiteX510" fmla="*/ 1743825 w 2178050"/>
                <a:gd name="connsiteY510" fmla="*/ 2674482 h 2844800"/>
                <a:gd name="connsiteX511" fmla="*/ 1722953 w 2178050"/>
                <a:gd name="connsiteY511" fmla="*/ 2680358 h 2844800"/>
                <a:gd name="connsiteX512" fmla="*/ 1751279 w 2178050"/>
                <a:gd name="connsiteY512" fmla="*/ 2647032 h 2844800"/>
                <a:gd name="connsiteX513" fmla="*/ 1786710 w 2178050"/>
                <a:gd name="connsiteY513" fmla="*/ 2598184 h 2844800"/>
                <a:gd name="connsiteX514" fmla="*/ 1818018 w 2178050"/>
                <a:gd name="connsiteY514" fmla="*/ 2581522 h 2844800"/>
                <a:gd name="connsiteX515" fmla="*/ 1838627 w 2178050"/>
                <a:gd name="connsiteY515" fmla="*/ 2554247 h 2844800"/>
                <a:gd name="connsiteX516" fmla="*/ 1864060 w 2178050"/>
                <a:gd name="connsiteY516" fmla="*/ 2551616 h 2844800"/>
                <a:gd name="connsiteX517" fmla="*/ 1900981 w 2178050"/>
                <a:gd name="connsiteY517" fmla="*/ 2551879 h 2844800"/>
                <a:gd name="connsiteX518" fmla="*/ 1953600 w 2178050"/>
                <a:gd name="connsiteY518" fmla="*/ 2559948 h 2844800"/>
                <a:gd name="connsiteX519" fmla="*/ 1995169 w 2178050"/>
                <a:gd name="connsiteY519" fmla="*/ 2553721 h 2844800"/>
                <a:gd name="connsiteX520" fmla="*/ 2026127 w 2178050"/>
                <a:gd name="connsiteY520" fmla="*/ 2521974 h 2844800"/>
                <a:gd name="connsiteX521" fmla="*/ 2066643 w 2178050"/>
                <a:gd name="connsiteY521" fmla="*/ 2508030 h 2844800"/>
                <a:gd name="connsiteX522" fmla="*/ 2084271 w 2178050"/>
                <a:gd name="connsiteY522" fmla="*/ 2494174 h 2844800"/>
                <a:gd name="connsiteX523" fmla="*/ 2102161 w 2178050"/>
                <a:gd name="connsiteY523" fmla="*/ 2479178 h 2844800"/>
                <a:gd name="connsiteX524" fmla="*/ 2100407 w 2178050"/>
                <a:gd name="connsiteY524" fmla="*/ 2433662 h 2844800"/>
                <a:gd name="connsiteX525" fmla="*/ 2090497 w 2178050"/>
                <a:gd name="connsiteY525" fmla="*/ 2418139 h 2844800"/>
                <a:gd name="connsiteX526" fmla="*/ 2071379 w 2178050"/>
                <a:gd name="connsiteY526" fmla="*/ 2412614 h 2844800"/>
                <a:gd name="connsiteX527" fmla="*/ 2061644 w 2178050"/>
                <a:gd name="connsiteY527" fmla="*/ 2377096 h 2844800"/>
                <a:gd name="connsiteX528" fmla="*/ 2045859 w 2178050"/>
                <a:gd name="connsiteY528" fmla="*/ 2363503 h 2844800"/>
                <a:gd name="connsiteX529" fmla="*/ 2006658 w 2178050"/>
                <a:gd name="connsiteY529" fmla="*/ 2352453 h 2844800"/>
                <a:gd name="connsiteX530" fmla="*/ 1984558 w 2178050"/>
                <a:gd name="connsiteY530" fmla="*/ 2327722 h 2844800"/>
                <a:gd name="connsiteX531" fmla="*/ 1951846 w 2178050"/>
                <a:gd name="connsiteY531" fmla="*/ 2302903 h 2844800"/>
                <a:gd name="connsiteX532" fmla="*/ 1961756 w 2178050"/>
                <a:gd name="connsiteY532" fmla="*/ 2274840 h 2844800"/>
                <a:gd name="connsiteX533" fmla="*/ 1934569 w 2178050"/>
                <a:gd name="connsiteY533" fmla="*/ 2219941 h 2844800"/>
                <a:gd name="connsiteX534" fmla="*/ 1902559 w 2178050"/>
                <a:gd name="connsiteY534" fmla="*/ 2159516 h 2844800"/>
                <a:gd name="connsiteX535" fmla="*/ 1883441 w 2178050"/>
                <a:gd name="connsiteY535" fmla="*/ 2115842 h 2844800"/>
                <a:gd name="connsiteX536" fmla="*/ 1867129 w 2178050"/>
                <a:gd name="connsiteY536" fmla="*/ 2138732 h 2844800"/>
                <a:gd name="connsiteX537" fmla="*/ 1843626 w 2178050"/>
                <a:gd name="connsiteY537" fmla="*/ 2191789 h 2844800"/>
                <a:gd name="connsiteX538" fmla="*/ 1808020 w 2178050"/>
                <a:gd name="connsiteY538" fmla="*/ 2217836 h 2844800"/>
                <a:gd name="connsiteX539" fmla="*/ 1790218 w 2178050"/>
                <a:gd name="connsiteY539" fmla="*/ 2190123 h 2844800"/>
                <a:gd name="connsiteX540" fmla="*/ 1767767 w 2178050"/>
                <a:gd name="connsiteY540" fmla="*/ 2182669 h 2844800"/>
                <a:gd name="connsiteX541" fmla="*/ 1759611 w 2178050"/>
                <a:gd name="connsiteY541" fmla="*/ 2121367 h 2844800"/>
                <a:gd name="connsiteX542" fmla="*/ 1760312 w 2178050"/>
                <a:gd name="connsiteY542" fmla="*/ 2079272 h 2844800"/>
                <a:gd name="connsiteX543" fmla="*/ 1716463 w 2178050"/>
                <a:gd name="connsiteY543" fmla="*/ 2075413 h 2844800"/>
                <a:gd name="connsiteX544" fmla="*/ 1709009 w 2178050"/>
                <a:gd name="connsiteY544" fmla="*/ 2055506 h 2844800"/>
                <a:gd name="connsiteX545" fmla="*/ 1678752 w 2178050"/>
                <a:gd name="connsiteY545" fmla="*/ 2025337 h 2844800"/>
                <a:gd name="connsiteX546" fmla="*/ 1655863 w 2178050"/>
                <a:gd name="connsiteY546" fmla="*/ 2007447 h 2844800"/>
                <a:gd name="connsiteX547" fmla="*/ 1635517 w 2178050"/>
                <a:gd name="connsiteY547" fmla="*/ 2021303 h 2844800"/>
                <a:gd name="connsiteX548" fmla="*/ 1610260 w 2178050"/>
                <a:gd name="connsiteY548" fmla="*/ 2016217 h 2844800"/>
                <a:gd name="connsiteX549" fmla="*/ 1568077 w 2178050"/>
                <a:gd name="connsiteY549" fmla="*/ 2001746 h 2844800"/>
                <a:gd name="connsiteX550" fmla="*/ 1550976 w 2178050"/>
                <a:gd name="connsiteY550" fmla="*/ 2014024 h 2844800"/>
                <a:gd name="connsiteX551" fmla="*/ 1559220 w 2178050"/>
                <a:gd name="connsiteY551" fmla="*/ 2094531 h 2844800"/>
                <a:gd name="connsiteX552" fmla="*/ 1569919 w 2178050"/>
                <a:gd name="connsiteY552" fmla="*/ 2139433 h 2844800"/>
                <a:gd name="connsiteX553" fmla="*/ 1540890 w 2178050"/>
                <a:gd name="connsiteY553" fmla="*/ 2189860 h 2844800"/>
                <a:gd name="connsiteX554" fmla="*/ 1570796 w 2178050"/>
                <a:gd name="connsiteY554" fmla="*/ 2225115 h 2844800"/>
                <a:gd name="connsiteX555" fmla="*/ 1587459 w 2178050"/>
                <a:gd name="connsiteY555" fmla="*/ 2264053 h 2844800"/>
                <a:gd name="connsiteX556" fmla="*/ 1589475 w 2178050"/>
                <a:gd name="connsiteY556" fmla="*/ 2294046 h 2844800"/>
                <a:gd name="connsiteX557" fmla="*/ 1575882 w 2178050"/>
                <a:gd name="connsiteY557" fmla="*/ 2324740 h 2844800"/>
                <a:gd name="connsiteX558" fmla="*/ 1547994 w 2178050"/>
                <a:gd name="connsiteY558" fmla="*/ 2355084 h 2844800"/>
                <a:gd name="connsiteX559" fmla="*/ 1508617 w 2178050"/>
                <a:gd name="connsiteY559" fmla="*/ 2375079 h 2844800"/>
                <a:gd name="connsiteX560" fmla="*/ 1525982 w 2178050"/>
                <a:gd name="connsiteY560" fmla="*/ 2397267 h 2844800"/>
                <a:gd name="connsiteX561" fmla="*/ 1538786 w 2178050"/>
                <a:gd name="connsiteY561" fmla="*/ 2462164 h 2844800"/>
                <a:gd name="connsiteX562" fmla="*/ 1525456 w 2178050"/>
                <a:gd name="connsiteY562" fmla="*/ 2503207 h 2844800"/>
                <a:gd name="connsiteX563" fmla="*/ 1506513 w 2178050"/>
                <a:gd name="connsiteY563" fmla="*/ 2516011 h 2844800"/>
                <a:gd name="connsiteX564" fmla="*/ 1469942 w 2178050"/>
                <a:gd name="connsiteY564" fmla="*/ 2478476 h 2844800"/>
                <a:gd name="connsiteX565" fmla="*/ 1452140 w 2178050"/>
                <a:gd name="connsiteY565" fmla="*/ 2433136 h 2844800"/>
                <a:gd name="connsiteX566" fmla="*/ 1444510 w 2178050"/>
                <a:gd name="connsiteY566" fmla="*/ 2391391 h 2844800"/>
                <a:gd name="connsiteX567" fmla="*/ 1448544 w 2178050"/>
                <a:gd name="connsiteY567" fmla="*/ 2354645 h 2844800"/>
                <a:gd name="connsiteX568" fmla="*/ 1421796 w 2178050"/>
                <a:gd name="connsiteY568" fmla="*/ 2350524 h 2844800"/>
                <a:gd name="connsiteX569" fmla="*/ 1381191 w 2178050"/>
                <a:gd name="connsiteY569" fmla="*/ 2348068 h 2844800"/>
                <a:gd name="connsiteX570" fmla="*/ 1355145 w 2178050"/>
                <a:gd name="connsiteY570" fmla="*/ 2329827 h 2844800"/>
                <a:gd name="connsiteX571" fmla="*/ 1324363 w 2178050"/>
                <a:gd name="connsiteY571" fmla="*/ 2317812 h 2844800"/>
                <a:gd name="connsiteX572" fmla="*/ 1306735 w 2178050"/>
                <a:gd name="connsiteY572" fmla="*/ 2296940 h 2844800"/>
                <a:gd name="connsiteX573" fmla="*/ 1282180 w 2178050"/>
                <a:gd name="connsiteY573" fmla="*/ 2279926 h 2844800"/>
                <a:gd name="connsiteX574" fmla="*/ 1236489 w 2178050"/>
                <a:gd name="connsiteY574" fmla="*/ 2260370 h 2844800"/>
                <a:gd name="connsiteX575" fmla="*/ 1202111 w 2178050"/>
                <a:gd name="connsiteY575" fmla="*/ 2269315 h 2844800"/>
                <a:gd name="connsiteX576" fmla="*/ 1190622 w 2178050"/>
                <a:gd name="connsiteY576" fmla="*/ 2234674 h 2844800"/>
                <a:gd name="connsiteX577" fmla="*/ 1179572 w 2178050"/>
                <a:gd name="connsiteY577" fmla="*/ 2190912 h 2844800"/>
                <a:gd name="connsiteX578" fmla="*/ 1143441 w 2178050"/>
                <a:gd name="connsiteY578" fmla="*/ 2183019 h 2844800"/>
                <a:gd name="connsiteX579" fmla="*/ 1144756 w 2178050"/>
                <a:gd name="connsiteY579" fmla="*/ 2126805 h 2844800"/>
                <a:gd name="connsiteX580" fmla="*/ 1154315 w 2178050"/>
                <a:gd name="connsiteY580" fmla="*/ 2087516 h 2844800"/>
                <a:gd name="connsiteX581" fmla="*/ 1180976 w 2178050"/>
                <a:gd name="connsiteY581" fmla="*/ 2029635 h 2844800"/>
                <a:gd name="connsiteX582" fmla="*/ 1211056 w 2178050"/>
                <a:gd name="connsiteY582" fmla="*/ 1986662 h 2844800"/>
                <a:gd name="connsiteX583" fmla="*/ 1239646 w 2178050"/>
                <a:gd name="connsiteY583" fmla="*/ 1979910 h 2844800"/>
                <a:gd name="connsiteX584" fmla="*/ 1241312 w 2178050"/>
                <a:gd name="connsiteY584" fmla="*/ 1944392 h 2844800"/>
                <a:gd name="connsiteX585" fmla="*/ 1260694 w 2178050"/>
                <a:gd name="connsiteY585" fmla="*/ 1920888 h 2844800"/>
                <a:gd name="connsiteX586" fmla="*/ 1295861 w 2178050"/>
                <a:gd name="connsiteY586" fmla="*/ 1917205 h 2844800"/>
                <a:gd name="connsiteX587" fmla="*/ 1324363 w 2178050"/>
                <a:gd name="connsiteY587" fmla="*/ 1878705 h 2844800"/>
                <a:gd name="connsiteX588" fmla="*/ 1331554 w 2178050"/>
                <a:gd name="connsiteY588" fmla="*/ 1853273 h 2844800"/>
                <a:gd name="connsiteX589" fmla="*/ 1355233 w 2178050"/>
                <a:gd name="connsiteY589" fmla="*/ 1803022 h 2844800"/>
                <a:gd name="connsiteX590" fmla="*/ 1362599 w 2178050"/>
                <a:gd name="connsiteY590" fmla="*/ 1772327 h 2844800"/>
                <a:gd name="connsiteX591" fmla="*/ 1388032 w 2178050"/>
                <a:gd name="connsiteY591" fmla="*/ 1790831 h 2844800"/>
                <a:gd name="connsiteX592" fmla="*/ 1422234 w 2178050"/>
                <a:gd name="connsiteY592" fmla="*/ 1781360 h 2844800"/>
                <a:gd name="connsiteX593" fmla="*/ 1470381 w 2178050"/>
                <a:gd name="connsiteY593" fmla="*/ 1737861 h 2844800"/>
                <a:gd name="connsiteX594" fmla="*/ 1473538 w 2178050"/>
                <a:gd name="connsiteY594" fmla="*/ 1706816 h 2844800"/>
                <a:gd name="connsiteX595" fmla="*/ 1456174 w 2178050"/>
                <a:gd name="connsiteY595" fmla="*/ 1671912 h 2844800"/>
                <a:gd name="connsiteX596" fmla="*/ 1474503 w 2178050"/>
                <a:gd name="connsiteY596" fmla="*/ 1636306 h 2844800"/>
                <a:gd name="connsiteX597" fmla="*/ 1473012 w 2178050"/>
                <a:gd name="connsiteY597" fmla="*/ 1602367 h 2844800"/>
                <a:gd name="connsiteX598" fmla="*/ 1440037 w 2178050"/>
                <a:gd name="connsiteY598" fmla="*/ 1567726 h 2844800"/>
                <a:gd name="connsiteX599" fmla="*/ 1403730 w 2178050"/>
                <a:gd name="connsiteY599" fmla="*/ 1557290 h 2844800"/>
                <a:gd name="connsiteX600" fmla="*/ 1368826 w 2178050"/>
                <a:gd name="connsiteY600" fmla="*/ 1551853 h 2844800"/>
                <a:gd name="connsiteX601" fmla="*/ 1367510 w 2178050"/>
                <a:gd name="connsiteY601" fmla="*/ 1628238 h 2844800"/>
                <a:gd name="connsiteX602" fmla="*/ 1349620 w 2178050"/>
                <a:gd name="connsiteY602" fmla="*/ 1685769 h 2844800"/>
                <a:gd name="connsiteX603" fmla="*/ 1323924 w 2178050"/>
                <a:gd name="connsiteY603" fmla="*/ 1732249 h 2844800"/>
                <a:gd name="connsiteX604" fmla="*/ 1300158 w 2178050"/>
                <a:gd name="connsiteY604" fmla="*/ 1688838 h 2844800"/>
                <a:gd name="connsiteX605" fmla="*/ 1307525 w 2178050"/>
                <a:gd name="connsiteY605" fmla="*/ 1639639 h 2844800"/>
                <a:gd name="connsiteX606" fmla="*/ 1278146 w 2178050"/>
                <a:gd name="connsiteY606" fmla="*/ 1595614 h 2844800"/>
                <a:gd name="connsiteX607" fmla="*/ 1245259 w 2178050"/>
                <a:gd name="connsiteY607" fmla="*/ 1649023 h 2844800"/>
                <a:gd name="connsiteX608" fmla="*/ 1245346 w 2178050"/>
                <a:gd name="connsiteY608" fmla="*/ 1578952 h 2844800"/>
                <a:gd name="connsiteX609" fmla="*/ 1199655 w 2178050"/>
                <a:gd name="connsiteY609" fmla="*/ 1564657 h 2844800"/>
                <a:gd name="connsiteX610" fmla="*/ 1221492 w 2178050"/>
                <a:gd name="connsiteY610" fmla="*/ 1529490 h 2844800"/>
                <a:gd name="connsiteX611" fmla="*/ 1188079 w 2178050"/>
                <a:gd name="connsiteY611" fmla="*/ 1445387 h 2844800"/>
                <a:gd name="connsiteX612" fmla="*/ 1163173 w 2178050"/>
                <a:gd name="connsiteY612" fmla="*/ 1411097 h 2844800"/>
                <a:gd name="connsiteX613" fmla="*/ 1130724 w 2178050"/>
                <a:gd name="connsiteY613" fmla="*/ 1398468 h 2844800"/>
                <a:gd name="connsiteX614" fmla="*/ 1101608 w 2178050"/>
                <a:gd name="connsiteY614" fmla="*/ 1454858 h 2844800"/>
                <a:gd name="connsiteX615" fmla="*/ 1099679 w 2178050"/>
                <a:gd name="connsiteY615" fmla="*/ 1536769 h 2844800"/>
                <a:gd name="connsiteX616" fmla="*/ 1128357 w 2178050"/>
                <a:gd name="connsiteY616" fmla="*/ 1565621 h 2844800"/>
                <a:gd name="connsiteX617" fmla="*/ 1154666 w 2178050"/>
                <a:gd name="connsiteY617" fmla="*/ 1608681 h 2844800"/>
                <a:gd name="connsiteX618" fmla="*/ 1143528 w 2178050"/>
                <a:gd name="connsiteY618" fmla="*/ 1676297 h 2844800"/>
                <a:gd name="connsiteX619" fmla="*/ 1123709 w 2178050"/>
                <a:gd name="connsiteY619" fmla="*/ 1674543 h 2844800"/>
                <a:gd name="connsiteX620" fmla="*/ 1108098 w 2178050"/>
                <a:gd name="connsiteY620" fmla="*/ 1726110 h 2844800"/>
                <a:gd name="connsiteX621" fmla="*/ 1108273 w 2178050"/>
                <a:gd name="connsiteY621" fmla="*/ 1664721 h 2844800"/>
                <a:gd name="connsiteX622" fmla="*/ 1070212 w 2178050"/>
                <a:gd name="connsiteY622" fmla="*/ 1642095 h 2844800"/>
                <a:gd name="connsiteX623" fmla="*/ 1048375 w 2178050"/>
                <a:gd name="connsiteY623" fmla="*/ 1653759 h 2844800"/>
                <a:gd name="connsiteX624" fmla="*/ 1051182 w 2178050"/>
                <a:gd name="connsiteY624" fmla="*/ 1694714 h 2844800"/>
                <a:gd name="connsiteX625" fmla="*/ 1015313 w 2178050"/>
                <a:gd name="connsiteY625" fmla="*/ 1693135 h 2844800"/>
                <a:gd name="connsiteX626" fmla="*/ 977164 w 2178050"/>
                <a:gd name="connsiteY626" fmla="*/ 1703396 h 2844800"/>
                <a:gd name="connsiteX627" fmla="*/ 933753 w 2178050"/>
                <a:gd name="connsiteY627" fmla="*/ 1674017 h 2844800"/>
                <a:gd name="connsiteX628" fmla="*/ 906304 w 2178050"/>
                <a:gd name="connsiteY628" fmla="*/ 1679279 h 2844800"/>
                <a:gd name="connsiteX629" fmla="*/ 881573 w 2178050"/>
                <a:gd name="connsiteY629" fmla="*/ 1643235 h 2844800"/>
                <a:gd name="connsiteX630" fmla="*/ 861753 w 2178050"/>
                <a:gd name="connsiteY630" fmla="*/ 1627098 h 2844800"/>
                <a:gd name="connsiteX631" fmla="*/ 842108 w 2178050"/>
                <a:gd name="connsiteY631" fmla="*/ 1633851 h 2844800"/>
                <a:gd name="connsiteX632" fmla="*/ 812203 w 2178050"/>
                <a:gd name="connsiteY632" fmla="*/ 1636920 h 2844800"/>
                <a:gd name="connsiteX633" fmla="*/ 796330 w 2178050"/>
                <a:gd name="connsiteY633" fmla="*/ 1659810 h 2844800"/>
                <a:gd name="connsiteX634" fmla="*/ 821412 w 2178050"/>
                <a:gd name="connsiteY634" fmla="*/ 1687786 h 2844800"/>
                <a:gd name="connsiteX635" fmla="*/ 794663 w 2178050"/>
                <a:gd name="connsiteY635" fmla="*/ 1720410 h 2844800"/>
                <a:gd name="connsiteX636" fmla="*/ 768442 w 2178050"/>
                <a:gd name="connsiteY636" fmla="*/ 1681647 h 2844800"/>
                <a:gd name="connsiteX637" fmla="*/ 747482 w 2178050"/>
                <a:gd name="connsiteY637" fmla="*/ 1693047 h 2844800"/>
                <a:gd name="connsiteX638" fmla="*/ 681094 w 2178050"/>
                <a:gd name="connsiteY638" fmla="*/ 1700677 h 2844800"/>
                <a:gd name="connsiteX639" fmla="*/ 636631 w 2178050"/>
                <a:gd name="connsiteY639" fmla="*/ 1686733 h 2844800"/>
                <a:gd name="connsiteX640" fmla="*/ 671184 w 2178050"/>
                <a:gd name="connsiteY640" fmla="*/ 1653934 h 2844800"/>
                <a:gd name="connsiteX641" fmla="*/ 638034 w 2178050"/>
                <a:gd name="connsiteY641" fmla="*/ 1619731 h 2844800"/>
                <a:gd name="connsiteX642" fmla="*/ 613917 w 2178050"/>
                <a:gd name="connsiteY642" fmla="*/ 1624116 h 2844800"/>
                <a:gd name="connsiteX643" fmla="*/ 580065 w 2178050"/>
                <a:gd name="connsiteY643" fmla="*/ 1612540 h 2844800"/>
                <a:gd name="connsiteX644" fmla="*/ 522535 w 2178050"/>
                <a:gd name="connsiteY644" fmla="*/ 1587195 h 2844800"/>
                <a:gd name="connsiteX645" fmla="*/ 484912 w 2178050"/>
                <a:gd name="connsiteY645" fmla="*/ 1557641 h 2844800"/>
                <a:gd name="connsiteX646" fmla="*/ 455095 w 2178050"/>
                <a:gd name="connsiteY646" fmla="*/ 1553519 h 2844800"/>
                <a:gd name="connsiteX647" fmla="*/ 445799 w 2178050"/>
                <a:gd name="connsiteY647" fmla="*/ 1574216 h 2844800"/>
                <a:gd name="connsiteX648" fmla="*/ 415630 w 2178050"/>
                <a:gd name="connsiteY648" fmla="*/ 1585705 h 2844800"/>
                <a:gd name="connsiteX649" fmla="*/ 412298 w 2178050"/>
                <a:gd name="connsiteY649" fmla="*/ 1531770 h 2844800"/>
                <a:gd name="connsiteX650" fmla="*/ 379586 w 2178050"/>
                <a:gd name="connsiteY650" fmla="*/ 1580004 h 2844800"/>
                <a:gd name="connsiteX651" fmla="*/ 338017 w 2178050"/>
                <a:gd name="connsiteY651" fmla="*/ 1515809 h 2844800"/>
                <a:gd name="connsiteX652" fmla="*/ 321003 w 2178050"/>
                <a:gd name="connsiteY652" fmla="*/ 1508004 h 2844800"/>
                <a:gd name="connsiteX653" fmla="*/ 315479 w 2178050"/>
                <a:gd name="connsiteY653" fmla="*/ 1542294 h 2844800"/>
                <a:gd name="connsiteX654" fmla="*/ 297149 w 2178050"/>
                <a:gd name="connsiteY654" fmla="*/ 1558956 h 2844800"/>
                <a:gd name="connsiteX655" fmla="*/ 280224 w 2178050"/>
                <a:gd name="connsiteY655" fmla="*/ 1529227 h 2844800"/>
                <a:gd name="connsiteX656" fmla="*/ 239970 w 2178050"/>
                <a:gd name="connsiteY656" fmla="*/ 1547205 h 2844800"/>
                <a:gd name="connsiteX657" fmla="*/ 203137 w 2178050"/>
                <a:gd name="connsiteY657" fmla="*/ 1578338 h 2844800"/>
                <a:gd name="connsiteX658" fmla="*/ 166566 w 2178050"/>
                <a:gd name="connsiteY658" fmla="*/ 1569743 h 2844800"/>
                <a:gd name="connsiteX659" fmla="*/ 136749 w 2178050"/>
                <a:gd name="connsiteY659" fmla="*/ 1591668 h 2844800"/>
                <a:gd name="connsiteX660" fmla="*/ 115175 w 2178050"/>
                <a:gd name="connsiteY660" fmla="*/ 1620433 h 2844800"/>
                <a:gd name="connsiteX661" fmla="*/ 89567 w 2178050"/>
                <a:gd name="connsiteY661" fmla="*/ 1614119 h 2844800"/>
                <a:gd name="connsiteX662" fmla="*/ 50892 w 2178050"/>
                <a:gd name="connsiteY662" fmla="*/ 1580793 h 2844800"/>
                <a:gd name="connsiteX663" fmla="*/ 5026 w 2178050"/>
                <a:gd name="connsiteY663" fmla="*/ 1563780 h 2844800"/>
                <a:gd name="connsiteX664" fmla="*/ 4850 w 2178050"/>
                <a:gd name="connsiteY664" fmla="*/ 1806266 h 2844800"/>
                <a:gd name="connsiteX665" fmla="*/ 4763 w 2178050"/>
                <a:gd name="connsiteY665" fmla="*/ 2116982 h 2844800"/>
                <a:gd name="connsiteX666" fmla="*/ 28967 w 2178050"/>
                <a:gd name="connsiteY666" fmla="*/ 2118473 h 2844800"/>
                <a:gd name="connsiteX667" fmla="*/ 52909 w 2178050"/>
                <a:gd name="connsiteY667" fmla="*/ 2132154 h 2844800"/>
                <a:gd name="connsiteX668" fmla="*/ 70098 w 2178050"/>
                <a:gd name="connsiteY668" fmla="*/ 2153553 h 2844800"/>
                <a:gd name="connsiteX669" fmla="*/ 91935 w 2178050"/>
                <a:gd name="connsiteY669" fmla="*/ 2185124 h 2844800"/>
                <a:gd name="connsiteX670" fmla="*/ 115877 w 2178050"/>
                <a:gd name="connsiteY670" fmla="*/ 2158376 h 2844800"/>
                <a:gd name="connsiteX671" fmla="*/ 140520 w 2178050"/>
                <a:gd name="connsiteY671" fmla="*/ 2142678 h 2844800"/>
                <a:gd name="connsiteX672" fmla="*/ 153587 w 2178050"/>
                <a:gd name="connsiteY672" fmla="*/ 2167672 h 2844800"/>
                <a:gd name="connsiteX673" fmla="*/ 170162 w 2178050"/>
                <a:gd name="connsiteY673" fmla="*/ 2187229 h 2844800"/>
                <a:gd name="connsiteX674" fmla="*/ 192701 w 2178050"/>
                <a:gd name="connsiteY674" fmla="*/ 2208452 h 2844800"/>
                <a:gd name="connsiteX675" fmla="*/ 208048 w 2178050"/>
                <a:gd name="connsiteY675" fmla="*/ 2241690 h 2844800"/>
                <a:gd name="connsiteX676" fmla="*/ 233217 w 2178050"/>
                <a:gd name="connsiteY676" fmla="*/ 2293256 h 2844800"/>
                <a:gd name="connsiteX677" fmla="*/ 275049 w 2178050"/>
                <a:gd name="connsiteY677" fmla="*/ 2321320 h 2844800"/>
                <a:gd name="connsiteX678" fmla="*/ 275751 w 2178050"/>
                <a:gd name="connsiteY678" fmla="*/ 2348682 h 2844800"/>
                <a:gd name="connsiteX679" fmla="*/ 262070 w 2178050"/>
                <a:gd name="connsiteY679" fmla="*/ 2369291 h 2844800"/>
                <a:gd name="connsiteX680" fmla="*/ 262596 w 2178050"/>
                <a:gd name="connsiteY680" fmla="*/ 2391040 h 2844800"/>
                <a:gd name="connsiteX681" fmla="*/ 292326 w 2178050"/>
                <a:gd name="connsiteY681" fmla="*/ 2421296 h 2844800"/>
                <a:gd name="connsiteX682" fmla="*/ 296623 w 2178050"/>
                <a:gd name="connsiteY682" fmla="*/ 2454271 h 2844800"/>
                <a:gd name="connsiteX683" fmla="*/ 328107 w 2178050"/>
                <a:gd name="connsiteY683" fmla="*/ 2471460 h 2844800"/>
                <a:gd name="connsiteX684" fmla="*/ 324599 w 2178050"/>
                <a:gd name="connsiteY684" fmla="*/ 2495928 h 2844800"/>
                <a:gd name="connsiteX685" fmla="*/ 338280 w 2178050"/>
                <a:gd name="connsiteY685" fmla="*/ 2530657 h 2844800"/>
                <a:gd name="connsiteX686" fmla="*/ 382831 w 2178050"/>
                <a:gd name="connsiteY686" fmla="*/ 2546618 h 2844800"/>
                <a:gd name="connsiteX687" fmla="*/ 400371 w 2178050"/>
                <a:gd name="connsiteY687" fmla="*/ 2563193 h 2844800"/>
                <a:gd name="connsiteX688" fmla="*/ 447991 w 2178050"/>
                <a:gd name="connsiteY688" fmla="*/ 2600289 h 2844800"/>
                <a:gd name="connsiteX689" fmla="*/ 451323 w 2178050"/>
                <a:gd name="connsiteY689" fmla="*/ 2600377 h 2844800"/>
                <a:gd name="connsiteX690" fmla="*/ 521132 w 2178050"/>
                <a:gd name="connsiteY690" fmla="*/ 2600377 h 2844800"/>
                <a:gd name="connsiteX691" fmla="*/ 594097 w 2178050"/>
                <a:gd name="connsiteY691" fmla="*/ 2600377 h 2844800"/>
                <a:gd name="connsiteX692" fmla="*/ 618302 w 2178050"/>
                <a:gd name="connsiteY692" fmla="*/ 2600377 h 2844800"/>
                <a:gd name="connsiteX693" fmla="*/ 693284 w 2178050"/>
                <a:gd name="connsiteY693" fmla="*/ 2600377 h 2844800"/>
                <a:gd name="connsiteX694" fmla="*/ 765811 w 2178050"/>
                <a:gd name="connsiteY694" fmla="*/ 2600377 h 2844800"/>
                <a:gd name="connsiteX695" fmla="*/ 839565 w 2178050"/>
                <a:gd name="connsiteY695" fmla="*/ 2600377 h 2844800"/>
                <a:gd name="connsiteX696" fmla="*/ 913407 w 2178050"/>
                <a:gd name="connsiteY696" fmla="*/ 2600377 h 2844800"/>
                <a:gd name="connsiteX697" fmla="*/ 996984 w 2178050"/>
                <a:gd name="connsiteY697" fmla="*/ 2600377 h 2844800"/>
                <a:gd name="connsiteX698" fmla="*/ 1081087 w 2178050"/>
                <a:gd name="connsiteY698" fmla="*/ 2600377 h 2844800"/>
                <a:gd name="connsiteX699" fmla="*/ 1131952 w 2178050"/>
                <a:gd name="connsiteY699" fmla="*/ 2600377 h 2844800"/>
                <a:gd name="connsiteX700" fmla="*/ 1132040 w 2178050"/>
                <a:gd name="connsiteY700" fmla="*/ 2585994 h 2844800"/>
                <a:gd name="connsiteX701" fmla="*/ 1140371 w 2178050"/>
                <a:gd name="connsiteY701" fmla="*/ 2585819 h 2844800"/>
                <a:gd name="connsiteX702" fmla="*/ 1144756 w 2178050"/>
                <a:gd name="connsiteY702" fmla="*/ 2606428 h 2844800"/>
                <a:gd name="connsiteX703" fmla="*/ 1152386 w 2178050"/>
                <a:gd name="connsiteY703" fmla="*/ 2612742 h 2844800"/>
                <a:gd name="connsiteX704" fmla="*/ 1169575 w 2178050"/>
                <a:gd name="connsiteY704" fmla="*/ 2615023 h 2844800"/>
                <a:gd name="connsiteX705" fmla="*/ 1194657 w 2178050"/>
                <a:gd name="connsiteY705" fmla="*/ 2620898 h 2844800"/>
                <a:gd name="connsiteX706" fmla="*/ 1218511 w 2178050"/>
                <a:gd name="connsiteY706" fmla="*/ 2632299 h 2844800"/>
                <a:gd name="connsiteX707" fmla="*/ 1238418 w 2178050"/>
                <a:gd name="connsiteY707" fmla="*/ 2627476 h 2844800"/>
                <a:gd name="connsiteX708" fmla="*/ 1268674 w 2178050"/>
                <a:gd name="connsiteY708" fmla="*/ 2637035 h 2844800"/>
                <a:gd name="connsiteX709" fmla="*/ 1278672 w 2178050"/>
                <a:gd name="connsiteY709" fmla="*/ 2622477 h 2844800"/>
                <a:gd name="connsiteX710" fmla="*/ 1292616 w 2178050"/>
                <a:gd name="connsiteY710" fmla="*/ 2616689 h 2844800"/>
                <a:gd name="connsiteX711" fmla="*/ 1298053 w 2178050"/>
                <a:gd name="connsiteY711" fmla="*/ 2607656 h 2844800"/>
                <a:gd name="connsiteX712" fmla="*/ 1303578 w 2178050"/>
                <a:gd name="connsiteY712" fmla="*/ 2602833 h 2844800"/>
                <a:gd name="connsiteX713" fmla="*/ 1326468 w 2178050"/>
                <a:gd name="connsiteY713" fmla="*/ 2610374 h 2844800"/>
                <a:gd name="connsiteX714" fmla="*/ 1343393 w 2178050"/>
                <a:gd name="connsiteY714" fmla="*/ 2611252 h 2844800"/>
                <a:gd name="connsiteX715" fmla="*/ 1349269 w 2178050"/>
                <a:gd name="connsiteY715" fmla="*/ 2616250 h 2844800"/>
                <a:gd name="connsiteX716" fmla="*/ 1357513 w 2178050"/>
                <a:gd name="connsiteY716" fmla="*/ 2637122 h 2844800"/>
                <a:gd name="connsiteX717" fmla="*/ 1385138 w 2178050"/>
                <a:gd name="connsiteY717" fmla="*/ 2642648 h 2844800"/>
                <a:gd name="connsiteX718" fmla="*/ 1380841 w 2178050"/>
                <a:gd name="connsiteY718" fmla="*/ 2652996 h 2844800"/>
                <a:gd name="connsiteX719" fmla="*/ 1390575 w 2178050"/>
                <a:gd name="connsiteY719" fmla="*/ 2663608 h 2844800"/>
                <a:gd name="connsiteX720" fmla="*/ 1386366 w 2178050"/>
                <a:gd name="connsiteY720" fmla="*/ 2677289 h 2844800"/>
                <a:gd name="connsiteX721" fmla="*/ 1396714 w 2178050"/>
                <a:gd name="connsiteY721" fmla="*/ 2681761 h 2844800"/>
                <a:gd name="connsiteX722" fmla="*/ 1391540 w 2178050"/>
                <a:gd name="connsiteY722" fmla="*/ 2693776 h 2844800"/>
                <a:gd name="connsiteX723" fmla="*/ 1398117 w 2178050"/>
                <a:gd name="connsiteY723" fmla="*/ 2694916 h 2844800"/>
                <a:gd name="connsiteX724" fmla="*/ 1402765 w 2178050"/>
                <a:gd name="connsiteY724" fmla="*/ 2689654 h 2844800"/>
                <a:gd name="connsiteX725" fmla="*/ 1407589 w 2178050"/>
                <a:gd name="connsiteY725" fmla="*/ 2697547 h 2844800"/>
                <a:gd name="connsiteX726" fmla="*/ 1426005 w 2178050"/>
                <a:gd name="connsiteY726" fmla="*/ 2701932 h 2844800"/>
                <a:gd name="connsiteX727" fmla="*/ 1444685 w 2178050"/>
                <a:gd name="connsiteY727" fmla="*/ 2702283 h 2844800"/>
                <a:gd name="connsiteX728" fmla="*/ 1464593 w 2178050"/>
                <a:gd name="connsiteY728" fmla="*/ 2705878 h 2844800"/>
                <a:gd name="connsiteX729" fmla="*/ 1486605 w 2178050"/>
                <a:gd name="connsiteY729" fmla="*/ 2712719 h 2844800"/>
                <a:gd name="connsiteX730" fmla="*/ 1494586 w 2178050"/>
                <a:gd name="connsiteY730" fmla="*/ 2723769 h 2844800"/>
                <a:gd name="connsiteX731" fmla="*/ 1510547 w 2178050"/>
                <a:gd name="connsiteY731" fmla="*/ 2750429 h 2844800"/>
                <a:gd name="connsiteX732" fmla="*/ 1502654 w 2178050"/>
                <a:gd name="connsiteY732" fmla="*/ 2761830 h 2844800"/>
                <a:gd name="connsiteX733" fmla="*/ 1482659 w 2178050"/>
                <a:gd name="connsiteY733" fmla="*/ 2757094 h 2844800"/>
                <a:gd name="connsiteX734" fmla="*/ 1470205 w 2178050"/>
                <a:gd name="connsiteY734" fmla="*/ 2735696 h 2844800"/>
                <a:gd name="connsiteX735" fmla="*/ 1473363 w 2178050"/>
                <a:gd name="connsiteY735" fmla="*/ 2757533 h 2844800"/>
                <a:gd name="connsiteX736" fmla="*/ 1461611 w 2178050"/>
                <a:gd name="connsiteY736" fmla="*/ 2776563 h 2844800"/>
                <a:gd name="connsiteX737" fmla="*/ 1462926 w 2178050"/>
                <a:gd name="connsiteY737" fmla="*/ 2792700 h 2844800"/>
                <a:gd name="connsiteX738" fmla="*/ 1460909 w 2178050"/>
                <a:gd name="connsiteY738" fmla="*/ 2802083 h 2844800"/>
                <a:gd name="connsiteX739" fmla="*/ 1445036 w 2178050"/>
                <a:gd name="connsiteY739" fmla="*/ 2813221 h 2844800"/>
                <a:gd name="connsiteX740" fmla="*/ 1433460 w 2178050"/>
                <a:gd name="connsiteY740" fmla="*/ 2831550 h 2844800"/>
                <a:gd name="connsiteX741" fmla="*/ 1428022 w 2178050"/>
                <a:gd name="connsiteY741" fmla="*/ 2843127 h 2844800"/>
                <a:gd name="connsiteX742" fmla="*/ 1441528 w 2178050"/>
                <a:gd name="connsiteY742" fmla="*/ 2845231 h 2844800"/>
                <a:gd name="connsiteX743" fmla="*/ 1459769 w 2178050"/>
                <a:gd name="connsiteY743" fmla="*/ 2834707 h 2844800"/>
                <a:gd name="connsiteX744" fmla="*/ 1470556 w 2178050"/>
                <a:gd name="connsiteY744" fmla="*/ 2825411 h 2844800"/>
                <a:gd name="connsiteX745" fmla="*/ 1477835 w 2178050"/>
                <a:gd name="connsiteY745" fmla="*/ 2823921 h 2844800"/>
                <a:gd name="connsiteX746" fmla="*/ 1491341 w 2178050"/>
                <a:gd name="connsiteY746" fmla="*/ 2827253 h 2844800"/>
                <a:gd name="connsiteX747" fmla="*/ 1497918 w 2178050"/>
                <a:gd name="connsiteY747" fmla="*/ 2822079 h 2844800"/>
                <a:gd name="connsiteX748" fmla="*/ 1509933 w 2178050"/>
                <a:gd name="connsiteY748" fmla="*/ 2817869 h 2844800"/>
                <a:gd name="connsiteX749" fmla="*/ 1531331 w 2178050"/>
                <a:gd name="connsiteY749" fmla="*/ 2813747 h 2844800"/>
                <a:gd name="connsiteX750" fmla="*/ 1531331 w 2178050"/>
                <a:gd name="connsiteY750" fmla="*/ 2813747 h 2844800"/>
                <a:gd name="connsiteX751" fmla="*/ 1531331 w 2178050"/>
                <a:gd name="connsiteY751" fmla="*/ 2813747 h 2844800"/>
                <a:gd name="connsiteX752" fmla="*/ 1529139 w 2178050"/>
                <a:gd name="connsiteY752" fmla="*/ 2803662 h 2844800"/>
                <a:gd name="connsiteX753" fmla="*/ 1527999 w 2178050"/>
                <a:gd name="connsiteY753" fmla="*/ 2804013 h 2844800"/>
                <a:gd name="connsiteX754" fmla="*/ 1520457 w 2178050"/>
                <a:gd name="connsiteY754" fmla="*/ 2805767 h 2844800"/>
                <a:gd name="connsiteX755" fmla="*/ 1510635 w 2178050"/>
                <a:gd name="connsiteY755" fmla="*/ 2802610 h 2844800"/>
                <a:gd name="connsiteX756" fmla="*/ 1518001 w 2178050"/>
                <a:gd name="connsiteY756" fmla="*/ 2791034 h 2844800"/>
                <a:gd name="connsiteX757" fmla="*/ 1525456 w 2178050"/>
                <a:gd name="connsiteY757" fmla="*/ 2787000 h 2844800"/>
                <a:gd name="connsiteX758" fmla="*/ 1542820 w 2178050"/>
                <a:gd name="connsiteY758" fmla="*/ 2782088 h 2844800"/>
                <a:gd name="connsiteX759" fmla="*/ 1563605 w 2178050"/>
                <a:gd name="connsiteY759" fmla="*/ 2777440 h 2844800"/>
                <a:gd name="connsiteX760" fmla="*/ 1574479 w 2178050"/>
                <a:gd name="connsiteY760" fmla="*/ 2783842 h 2844800"/>
                <a:gd name="connsiteX761" fmla="*/ 1581320 w 2178050"/>
                <a:gd name="connsiteY761" fmla="*/ 2776388 h 2844800"/>
                <a:gd name="connsiteX762" fmla="*/ 1589125 w 2178050"/>
                <a:gd name="connsiteY762" fmla="*/ 2771652 h 2844800"/>
                <a:gd name="connsiteX763" fmla="*/ 1594387 w 2178050"/>
                <a:gd name="connsiteY763" fmla="*/ 2774195 h 2844800"/>
                <a:gd name="connsiteX764" fmla="*/ 1594650 w 2178050"/>
                <a:gd name="connsiteY764" fmla="*/ 2774722 h 2844800"/>
                <a:gd name="connsiteX765" fmla="*/ 1619819 w 2178050"/>
                <a:gd name="connsiteY765" fmla="*/ 2750780 h 2844800"/>
                <a:gd name="connsiteX766" fmla="*/ 1630957 w 2178050"/>
                <a:gd name="connsiteY766" fmla="*/ 2744378 h 2844800"/>
                <a:gd name="connsiteX767" fmla="*/ 1668317 w 2178050"/>
                <a:gd name="connsiteY767" fmla="*/ 2744115 h 2844800"/>
                <a:gd name="connsiteX768" fmla="*/ 1713657 w 2178050"/>
                <a:gd name="connsiteY768" fmla="*/ 2744115 h 2844800"/>
                <a:gd name="connsiteX769" fmla="*/ 1716112 w 2178050"/>
                <a:gd name="connsiteY769" fmla="*/ 2735520 h 2844800"/>
                <a:gd name="connsiteX770" fmla="*/ 1724005 w 2178050"/>
                <a:gd name="connsiteY770" fmla="*/ 2733766 h 2844800"/>
                <a:gd name="connsiteX771" fmla="*/ 1734441 w 2178050"/>
                <a:gd name="connsiteY771" fmla="*/ 2728329 h 2844800"/>
                <a:gd name="connsiteX772" fmla="*/ 1743211 w 2178050"/>
                <a:gd name="connsiteY772" fmla="*/ 2712368 h 2844800"/>
                <a:gd name="connsiteX773" fmla="*/ 1750753 w 2178050"/>
                <a:gd name="connsiteY773" fmla="*/ 2684743 h 2844800"/>
                <a:gd name="connsiteX774" fmla="*/ 1769521 w 2178050"/>
                <a:gd name="connsiteY774" fmla="*/ 2657556 h 2844800"/>
                <a:gd name="connsiteX775" fmla="*/ 1777677 w 2178050"/>
                <a:gd name="connsiteY775" fmla="*/ 2667028 h 2844800"/>
                <a:gd name="connsiteX776" fmla="*/ 1794164 w 2178050"/>
                <a:gd name="connsiteY776" fmla="*/ 2660889 h 2844800"/>
                <a:gd name="connsiteX777" fmla="*/ 1805126 w 2178050"/>
                <a:gd name="connsiteY777" fmla="*/ 2671325 h 2844800"/>
                <a:gd name="connsiteX778" fmla="*/ 1805126 w 2178050"/>
                <a:gd name="connsiteY778" fmla="*/ 2719735 h 2844800"/>
                <a:gd name="connsiteX779" fmla="*/ 1821175 w 2178050"/>
                <a:gd name="connsiteY779" fmla="*/ 2739467 h 2844800"/>
                <a:gd name="connsiteX780" fmla="*/ 1848537 w 2178050"/>
                <a:gd name="connsiteY780" fmla="*/ 2735257 h 2844800"/>
                <a:gd name="connsiteX781" fmla="*/ 1887914 w 2178050"/>
                <a:gd name="connsiteY781" fmla="*/ 2734117 h 2844800"/>
                <a:gd name="connsiteX782" fmla="*/ 1845204 w 2178050"/>
                <a:gd name="connsiteY782" fmla="*/ 2762707 h 2844800"/>
                <a:gd name="connsiteX783" fmla="*/ 1846169 w 2178050"/>
                <a:gd name="connsiteY783" fmla="*/ 2791560 h 2844800"/>
                <a:gd name="connsiteX784" fmla="*/ 1864849 w 2178050"/>
                <a:gd name="connsiteY784" fmla="*/ 2794015 h 2844800"/>
                <a:gd name="connsiteX785" fmla="*/ 1892299 w 2178050"/>
                <a:gd name="connsiteY785" fmla="*/ 2769547 h 2844800"/>
                <a:gd name="connsiteX786" fmla="*/ 1916679 w 2178050"/>
                <a:gd name="connsiteY786" fmla="*/ 2755691 h 2844800"/>
                <a:gd name="connsiteX787" fmla="*/ 1971140 w 2178050"/>
                <a:gd name="connsiteY787" fmla="*/ 2735082 h 2844800"/>
                <a:gd name="connsiteX788" fmla="*/ 2001571 w 2178050"/>
                <a:gd name="connsiteY788" fmla="*/ 2712105 h 2844800"/>
                <a:gd name="connsiteX789" fmla="*/ 1985697 w 2178050"/>
                <a:gd name="connsiteY789" fmla="*/ 2699301 h 2844800"/>
                <a:gd name="connsiteX790" fmla="*/ 1983154 w 2178050"/>
                <a:gd name="connsiteY790" fmla="*/ 2673693 h 2844800"/>
                <a:gd name="connsiteX791" fmla="*/ 1512564 w 2178050"/>
                <a:gd name="connsiteY791" fmla="*/ 2050156 h 2844800"/>
                <a:gd name="connsiteX792" fmla="*/ 1522211 w 2178050"/>
                <a:gd name="connsiteY792" fmla="*/ 2022794 h 2844800"/>
                <a:gd name="connsiteX793" fmla="*/ 1515984 w 2178050"/>
                <a:gd name="connsiteY793" fmla="*/ 2012007 h 2844800"/>
                <a:gd name="connsiteX794" fmla="*/ 1505899 w 2178050"/>
                <a:gd name="connsiteY794" fmla="*/ 2010867 h 2844800"/>
                <a:gd name="connsiteX795" fmla="*/ 1496427 w 2178050"/>
                <a:gd name="connsiteY795" fmla="*/ 2026653 h 2844800"/>
                <a:gd name="connsiteX796" fmla="*/ 1495287 w 2178050"/>
                <a:gd name="connsiteY796" fmla="*/ 2030249 h 2844800"/>
                <a:gd name="connsiteX797" fmla="*/ 1501777 w 2178050"/>
                <a:gd name="connsiteY797" fmla="*/ 2045771 h 2844800"/>
                <a:gd name="connsiteX798" fmla="*/ 1512564 w 2178050"/>
                <a:gd name="connsiteY798" fmla="*/ 2050156 h 2844800"/>
                <a:gd name="connsiteX799" fmla="*/ 261456 w 2178050"/>
                <a:gd name="connsiteY799" fmla="*/ 2369642 h 2844800"/>
                <a:gd name="connsiteX800" fmla="*/ 261456 w 2178050"/>
                <a:gd name="connsiteY800" fmla="*/ 2369642 h 2844800"/>
                <a:gd name="connsiteX801" fmla="*/ 275137 w 2178050"/>
                <a:gd name="connsiteY801" fmla="*/ 2349033 h 2844800"/>
                <a:gd name="connsiteX802" fmla="*/ 261456 w 2178050"/>
                <a:gd name="connsiteY802" fmla="*/ 2369642 h 2844800"/>
                <a:gd name="connsiteX803" fmla="*/ 231639 w 2178050"/>
                <a:gd name="connsiteY803" fmla="*/ 2398495 h 2844800"/>
                <a:gd name="connsiteX804" fmla="*/ 208048 w 2178050"/>
                <a:gd name="connsiteY804" fmla="*/ 2401827 h 2844800"/>
                <a:gd name="connsiteX805" fmla="*/ 196471 w 2178050"/>
                <a:gd name="connsiteY805" fmla="*/ 2396390 h 2844800"/>
                <a:gd name="connsiteX806" fmla="*/ 194981 w 2178050"/>
                <a:gd name="connsiteY806" fmla="*/ 2409720 h 2844800"/>
                <a:gd name="connsiteX807" fmla="*/ 199541 w 2178050"/>
                <a:gd name="connsiteY807" fmla="*/ 2427874 h 2844800"/>
                <a:gd name="connsiteX808" fmla="*/ 211994 w 2178050"/>
                <a:gd name="connsiteY808" fmla="*/ 2440678 h 2844800"/>
                <a:gd name="connsiteX809" fmla="*/ 221115 w 2178050"/>
                <a:gd name="connsiteY809" fmla="*/ 2459358 h 2844800"/>
                <a:gd name="connsiteX810" fmla="*/ 235936 w 2178050"/>
                <a:gd name="connsiteY810" fmla="*/ 2477774 h 2844800"/>
                <a:gd name="connsiteX811" fmla="*/ 245758 w 2178050"/>
                <a:gd name="connsiteY811" fmla="*/ 2477862 h 2844800"/>
                <a:gd name="connsiteX812" fmla="*/ 224360 w 2178050"/>
                <a:gd name="connsiteY812" fmla="*/ 2445414 h 2844800"/>
                <a:gd name="connsiteX813" fmla="*/ 231639 w 2178050"/>
                <a:gd name="connsiteY813" fmla="*/ 2398495 h 28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</a:cxnLst>
              <a:rect l="l" t="t" r="r" b="b"/>
              <a:pathLst>
                <a:path w="2178050" h="2844800">
                  <a:moveTo>
                    <a:pt x="1047937" y="759759"/>
                  </a:moveTo>
                  <a:lnTo>
                    <a:pt x="1046008" y="708017"/>
                  </a:lnTo>
                  <a:lnTo>
                    <a:pt x="1077842" y="713104"/>
                  </a:lnTo>
                  <a:lnTo>
                    <a:pt x="1092137" y="721523"/>
                  </a:lnTo>
                  <a:lnTo>
                    <a:pt x="1121516" y="764671"/>
                  </a:lnTo>
                  <a:lnTo>
                    <a:pt x="1114851" y="808257"/>
                  </a:lnTo>
                  <a:lnTo>
                    <a:pt x="1078456" y="832549"/>
                  </a:lnTo>
                  <a:lnTo>
                    <a:pt x="1058461" y="805187"/>
                  </a:lnTo>
                  <a:lnTo>
                    <a:pt x="1047937" y="759759"/>
                  </a:lnTo>
                  <a:close/>
                  <a:moveTo>
                    <a:pt x="1163787" y="870698"/>
                  </a:moveTo>
                  <a:lnTo>
                    <a:pt x="1166681" y="857631"/>
                  </a:lnTo>
                  <a:lnTo>
                    <a:pt x="1149404" y="836145"/>
                  </a:lnTo>
                  <a:lnTo>
                    <a:pt x="1099854" y="834479"/>
                  </a:lnTo>
                  <a:lnTo>
                    <a:pt x="1106432" y="866752"/>
                  </a:lnTo>
                  <a:lnTo>
                    <a:pt x="1152474" y="874031"/>
                  </a:lnTo>
                  <a:lnTo>
                    <a:pt x="1163787" y="870698"/>
                  </a:lnTo>
                  <a:close/>
                  <a:moveTo>
                    <a:pt x="1482571" y="1282443"/>
                  </a:moveTo>
                  <a:lnTo>
                    <a:pt x="1509582" y="1327169"/>
                  </a:lnTo>
                  <a:lnTo>
                    <a:pt x="1516686" y="1332168"/>
                  </a:lnTo>
                  <a:lnTo>
                    <a:pt x="1543609" y="1321030"/>
                  </a:lnTo>
                  <a:lnTo>
                    <a:pt x="1570094" y="1322784"/>
                  </a:lnTo>
                  <a:lnTo>
                    <a:pt x="1596228" y="1325240"/>
                  </a:lnTo>
                  <a:lnTo>
                    <a:pt x="1594036" y="1302087"/>
                  </a:lnTo>
                  <a:lnTo>
                    <a:pt x="1551590" y="1254906"/>
                  </a:lnTo>
                  <a:lnTo>
                    <a:pt x="1495287" y="1245434"/>
                  </a:lnTo>
                  <a:lnTo>
                    <a:pt x="1483448" y="1251310"/>
                  </a:lnTo>
                  <a:lnTo>
                    <a:pt x="1482571" y="1282443"/>
                  </a:lnTo>
                  <a:close/>
                  <a:moveTo>
                    <a:pt x="908759" y="732573"/>
                  </a:moveTo>
                  <a:lnTo>
                    <a:pt x="884993" y="769319"/>
                  </a:lnTo>
                  <a:lnTo>
                    <a:pt x="939717" y="773879"/>
                  </a:lnTo>
                  <a:lnTo>
                    <a:pt x="980146" y="812817"/>
                  </a:lnTo>
                  <a:lnTo>
                    <a:pt x="1020312" y="825972"/>
                  </a:lnTo>
                  <a:lnTo>
                    <a:pt x="1010753" y="776159"/>
                  </a:lnTo>
                  <a:lnTo>
                    <a:pt x="991985" y="717138"/>
                  </a:lnTo>
                  <a:lnTo>
                    <a:pt x="925510" y="670219"/>
                  </a:lnTo>
                  <a:lnTo>
                    <a:pt x="877275" y="652329"/>
                  </a:lnTo>
                  <a:lnTo>
                    <a:pt x="879029" y="702229"/>
                  </a:lnTo>
                  <a:lnTo>
                    <a:pt x="908759" y="732573"/>
                  </a:lnTo>
                  <a:close/>
                  <a:moveTo>
                    <a:pt x="1135899" y="642770"/>
                  </a:moveTo>
                  <a:lnTo>
                    <a:pt x="1180888" y="641717"/>
                  </a:lnTo>
                  <a:lnTo>
                    <a:pt x="1161419" y="676797"/>
                  </a:lnTo>
                  <a:lnTo>
                    <a:pt x="1161068" y="723277"/>
                  </a:lnTo>
                  <a:lnTo>
                    <a:pt x="1187465" y="773791"/>
                  </a:lnTo>
                  <a:lnTo>
                    <a:pt x="1238418" y="789314"/>
                  </a:lnTo>
                  <a:lnTo>
                    <a:pt x="1281917" y="780632"/>
                  </a:lnTo>
                  <a:lnTo>
                    <a:pt x="1327344" y="686531"/>
                  </a:lnTo>
                  <a:lnTo>
                    <a:pt x="1361108" y="647505"/>
                  </a:lnTo>
                  <a:lnTo>
                    <a:pt x="1331466" y="603919"/>
                  </a:lnTo>
                  <a:lnTo>
                    <a:pt x="1312085" y="510520"/>
                  </a:lnTo>
                  <a:lnTo>
                    <a:pt x="1271744" y="482544"/>
                  </a:lnTo>
                  <a:lnTo>
                    <a:pt x="1230350" y="450271"/>
                  </a:lnTo>
                  <a:lnTo>
                    <a:pt x="1198954" y="366431"/>
                  </a:lnTo>
                  <a:lnTo>
                    <a:pt x="1141774" y="374675"/>
                  </a:lnTo>
                  <a:lnTo>
                    <a:pt x="1152561" y="411070"/>
                  </a:lnTo>
                  <a:lnTo>
                    <a:pt x="1127392" y="422032"/>
                  </a:lnTo>
                  <a:lnTo>
                    <a:pt x="1110378" y="468688"/>
                  </a:lnTo>
                  <a:lnTo>
                    <a:pt x="1093365" y="534111"/>
                  </a:lnTo>
                  <a:lnTo>
                    <a:pt x="1108975" y="597780"/>
                  </a:lnTo>
                  <a:lnTo>
                    <a:pt x="1135899" y="642770"/>
                  </a:lnTo>
                  <a:close/>
                  <a:moveTo>
                    <a:pt x="576820" y="1110905"/>
                  </a:moveTo>
                  <a:lnTo>
                    <a:pt x="611198" y="1128006"/>
                  </a:lnTo>
                  <a:lnTo>
                    <a:pt x="722312" y="1116605"/>
                  </a:lnTo>
                  <a:lnTo>
                    <a:pt x="671272" y="1158437"/>
                  </a:lnTo>
                  <a:lnTo>
                    <a:pt x="674429" y="1188518"/>
                  </a:lnTo>
                  <a:lnTo>
                    <a:pt x="711788" y="1186413"/>
                  </a:lnTo>
                  <a:lnTo>
                    <a:pt x="773791" y="1146247"/>
                  </a:lnTo>
                  <a:lnTo>
                    <a:pt x="857105" y="1131601"/>
                  </a:lnTo>
                  <a:lnTo>
                    <a:pt x="872101" y="1085823"/>
                  </a:lnTo>
                  <a:lnTo>
                    <a:pt x="867804" y="1036975"/>
                  </a:lnTo>
                  <a:lnTo>
                    <a:pt x="842021" y="1032590"/>
                  </a:lnTo>
                  <a:lnTo>
                    <a:pt x="820096" y="1049516"/>
                  </a:lnTo>
                  <a:lnTo>
                    <a:pt x="810449" y="1013296"/>
                  </a:lnTo>
                  <a:lnTo>
                    <a:pt x="802118" y="963308"/>
                  </a:lnTo>
                  <a:lnTo>
                    <a:pt x="776685" y="950855"/>
                  </a:lnTo>
                  <a:lnTo>
                    <a:pt x="754147" y="989530"/>
                  </a:lnTo>
                  <a:lnTo>
                    <a:pt x="789314" y="1086437"/>
                  </a:lnTo>
                  <a:lnTo>
                    <a:pt x="746341" y="1078982"/>
                  </a:lnTo>
                  <a:lnTo>
                    <a:pt x="702668" y="1019435"/>
                  </a:lnTo>
                  <a:lnTo>
                    <a:pt x="633473" y="984355"/>
                  </a:lnTo>
                  <a:lnTo>
                    <a:pt x="610321" y="1013471"/>
                  </a:lnTo>
                  <a:lnTo>
                    <a:pt x="576820" y="1110905"/>
                  </a:lnTo>
                  <a:close/>
                  <a:moveTo>
                    <a:pt x="774668" y="742044"/>
                  </a:moveTo>
                  <a:lnTo>
                    <a:pt x="742658" y="716612"/>
                  </a:lnTo>
                  <a:lnTo>
                    <a:pt x="729503" y="710824"/>
                  </a:lnTo>
                  <a:lnTo>
                    <a:pt x="704246" y="748359"/>
                  </a:lnTo>
                  <a:lnTo>
                    <a:pt x="703808" y="765898"/>
                  </a:lnTo>
                  <a:lnTo>
                    <a:pt x="744675" y="765986"/>
                  </a:lnTo>
                  <a:lnTo>
                    <a:pt x="774668" y="742044"/>
                  </a:lnTo>
                  <a:close/>
                  <a:moveTo>
                    <a:pt x="761864" y="850352"/>
                  </a:moveTo>
                  <a:lnTo>
                    <a:pt x="770020" y="815360"/>
                  </a:lnTo>
                  <a:lnTo>
                    <a:pt x="735379" y="796768"/>
                  </a:lnTo>
                  <a:lnTo>
                    <a:pt x="699510" y="808958"/>
                  </a:lnTo>
                  <a:lnTo>
                    <a:pt x="679603" y="846318"/>
                  </a:lnTo>
                  <a:lnTo>
                    <a:pt x="716085" y="883239"/>
                  </a:lnTo>
                  <a:lnTo>
                    <a:pt x="761864" y="850352"/>
                  </a:lnTo>
                  <a:close/>
                  <a:moveTo>
                    <a:pt x="1016979" y="1141862"/>
                  </a:moveTo>
                  <a:lnTo>
                    <a:pt x="1057496" y="1132128"/>
                  </a:lnTo>
                  <a:lnTo>
                    <a:pt x="1068721" y="1059776"/>
                  </a:lnTo>
                  <a:lnTo>
                    <a:pt x="1067932" y="1007596"/>
                  </a:lnTo>
                  <a:lnTo>
                    <a:pt x="1049165" y="958835"/>
                  </a:lnTo>
                  <a:lnTo>
                    <a:pt x="1047235" y="972867"/>
                  </a:lnTo>
                  <a:lnTo>
                    <a:pt x="1012682" y="966728"/>
                  </a:lnTo>
                  <a:lnTo>
                    <a:pt x="975673" y="1002597"/>
                  </a:lnTo>
                  <a:lnTo>
                    <a:pt x="949188" y="999352"/>
                  </a:lnTo>
                  <a:lnTo>
                    <a:pt x="950767" y="1077579"/>
                  </a:lnTo>
                  <a:lnTo>
                    <a:pt x="991108" y="1069949"/>
                  </a:lnTo>
                  <a:lnTo>
                    <a:pt x="990582" y="1126690"/>
                  </a:lnTo>
                  <a:lnTo>
                    <a:pt x="1016979" y="1141862"/>
                  </a:lnTo>
                  <a:close/>
                  <a:moveTo>
                    <a:pt x="988214" y="1541855"/>
                  </a:moveTo>
                  <a:lnTo>
                    <a:pt x="943839" y="1507390"/>
                  </a:lnTo>
                  <a:lnTo>
                    <a:pt x="902533" y="1470469"/>
                  </a:lnTo>
                  <a:lnTo>
                    <a:pt x="894903" y="1416271"/>
                  </a:lnTo>
                  <a:lnTo>
                    <a:pt x="879468" y="1338044"/>
                  </a:lnTo>
                  <a:lnTo>
                    <a:pt x="851931" y="1304368"/>
                  </a:lnTo>
                  <a:lnTo>
                    <a:pt x="827463" y="1290774"/>
                  </a:lnTo>
                  <a:lnTo>
                    <a:pt x="805801" y="1303227"/>
                  </a:lnTo>
                  <a:lnTo>
                    <a:pt x="823253" y="1387330"/>
                  </a:lnTo>
                  <a:lnTo>
                    <a:pt x="810888" y="1420042"/>
                  </a:lnTo>
                  <a:lnTo>
                    <a:pt x="790805" y="1341289"/>
                  </a:lnTo>
                  <a:lnTo>
                    <a:pt x="768354" y="1314014"/>
                  </a:lnTo>
                  <a:lnTo>
                    <a:pt x="740553" y="1356197"/>
                  </a:lnTo>
                  <a:lnTo>
                    <a:pt x="706351" y="1314453"/>
                  </a:lnTo>
                  <a:lnTo>
                    <a:pt x="651627" y="1339622"/>
                  </a:lnTo>
                  <a:lnTo>
                    <a:pt x="663905" y="1300509"/>
                  </a:lnTo>
                  <a:lnTo>
                    <a:pt x="638735" y="1284109"/>
                  </a:lnTo>
                  <a:lnTo>
                    <a:pt x="572874" y="1335325"/>
                  </a:lnTo>
                  <a:lnTo>
                    <a:pt x="555773" y="1367861"/>
                  </a:lnTo>
                  <a:lnTo>
                    <a:pt x="535163" y="1427233"/>
                  </a:lnTo>
                  <a:lnTo>
                    <a:pt x="578136" y="1447579"/>
                  </a:lnTo>
                  <a:lnTo>
                    <a:pt x="616109" y="1446527"/>
                  </a:lnTo>
                  <a:lnTo>
                    <a:pt x="559105" y="1476871"/>
                  </a:lnTo>
                  <a:lnTo>
                    <a:pt x="572084" y="1504320"/>
                  </a:lnTo>
                  <a:lnTo>
                    <a:pt x="606988" y="1505811"/>
                  </a:lnTo>
                  <a:lnTo>
                    <a:pt x="659520" y="1499935"/>
                  </a:lnTo>
                  <a:lnTo>
                    <a:pt x="707053" y="1517124"/>
                  </a:lnTo>
                  <a:lnTo>
                    <a:pt x="674955" y="1529753"/>
                  </a:lnTo>
                  <a:lnTo>
                    <a:pt x="640314" y="1526508"/>
                  </a:lnTo>
                  <a:lnTo>
                    <a:pt x="602340" y="1538874"/>
                  </a:lnTo>
                  <a:lnTo>
                    <a:pt x="585941" y="1546503"/>
                  </a:lnTo>
                  <a:lnTo>
                    <a:pt x="616197" y="1602192"/>
                  </a:lnTo>
                  <a:lnTo>
                    <a:pt x="638034" y="1594474"/>
                  </a:lnTo>
                  <a:lnTo>
                    <a:pt x="671622" y="1613330"/>
                  </a:lnTo>
                  <a:lnTo>
                    <a:pt x="684952" y="1645340"/>
                  </a:lnTo>
                  <a:lnTo>
                    <a:pt x="728714" y="1638937"/>
                  </a:lnTo>
                  <a:lnTo>
                    <a:pt x="790980" y="1628765"/>
                  </a:lnTo>
                  <a:lnTo>
                    <a:pt x="837110" y="1605524"/>
                  </a:lnTo>
                  <a:lnTo>
                    <a:pt x="865699" y="1601315"/>
                  </a:lnTo>
                  <a:lnTo>
                    <a:pt x="907970" y="1619907"/>
                  </a:lnTo>
                  <a:lnTo>
                    <a:pt x="952433" y="1630606"/>
                  </a:lnTo>
                  <a:lnTo>
                    <a:pt x="960677" y="1605524"/>
                  </a:lnTo>
                  <a:lnTo>
                    <a:pt x="944979" y="1578776"/>
                  </a:lnTo>
                  <a:lnTo>
                    <a:pt x="985320" y="1573164"/>
                  </a:lnTo>
                  <a:lnTo>
                    <a:pt x="988214" y="1541855"/>
                  </a:lnTo>
                  <a:close/>
                  <a:moveTo>
                    <a:pt x="1056093" y="1533261"/>
                  </a:moveTo>
                  <a:lnTo>
                    <a:pt x="1038904" y="1564306"/>
                  </a:lnTo>
                  <a:lnTo>
                    <a:pt x="1017242" y="1586143"/>
                  </a:lnTo>
                  <a:lnTo>
                    <a:pt x="1050831" y="1617188"/>
                  </a:lnTo>
                  <a:lnTo>
                    <a:pt x="1070826" y="1609734"/>
                  </a:lnTo>
                  <a:lnTo>
                    <a:pt x="1103976" y="1630431"/>
                  </a:lnTo>
                  <a:lnTo>
                    <a:pt x="1119236" y="1606489"/>
                  </a:lnTo>
                  <a:lnTo>
                    <a:pt x="1104239" y="1579916"/>
                  </a:lnTo>
                  <a:lnTo>
                    <a:pt x="1096873" y="1566499"/>
                  </a:lnTo>
                  <a:lnTo>
                    <a:pt x="1082139" y="1553694"/>
                  </a:lnTo>
                  <a:lnTo>
                    <a:pt x="1056093" y="1533261"/>
                  </a:lnTo>
                  <a:close/>
                  <a:moveTo>
                    <a:pt x="901656" y="1274988"/>
                  </a:moveTo>
                  <a:lnTo>
                    <a:pt x="882976" y="1255958"/>
                  </a:lnTo>
                  <a:lnTo>
                    <a:pt x="850001" y="1259466"/>
                  </a:lnTo>
                  <a:lnTo>
                    <a:pt x="841670" y="1271568"/>
                  </a:lnTo>
                  <a:lnTo>
                    <a:pt x="879994" y="1330765"/>
                  </a:lnTo>
                  <a:lnTo>
                    <a:pt x="901656" y="1274988"/>
                  </a:lnTo>
                  <a:close/>
                  <a:moveTo>
                    <a:pt x="1153263" y="1390487"/>
                  </a:moveTo>
                  <a:lnTo>
                    <a:pt x="1179660" y="1329712"/>
                  </a:lnTo>
                  <a:lnTo>
                    <a:pt x="1208951" y="1313488"/>
                  </a:lnTo>
                  <a:lnTo>
                    <a:pt x="1245697" y="1236840"/>
                  </a:lnTo>
                  <a:lnTo>
                    <a:pt x="1198691" y="1215178"/>
                  </a:lnTo>
                  <a:lnTo>
                    <a:pt x="1147475" y="1212021"/>
                  </a:lnTo>
                  <a:lnTo>
                    <a:pt x="1123095" y="1236313"/>
                  </a:lnTo>
                  <a:lnTo>
                    <a:pt x="1110203" y="1273410"/>
                  </a:lnTo>
                  <a:lnTo>
                    <a:pt x="1109852" y="1315681"/>
                  </a:lnTo>
                  <a:lnTo>
                    <a:pt x="1125199" y="1387506"/>
                  </a:lnTo>
                  <a:lnTo>
                    <a:pt x="1153263" y="1390487"/>
                  </a:lnTo>
                  <a:close/>
                  <a:moveTo>
                    <a:pt x="1303666" y="1188781"/>
                  </a:moveTo>
                  <a:lnTo>
                    <a:pt x="1354180" y="1187202"/>
                  </a:lnTo>
                  <a:lnTo>
                    <a:pt x="1424690" y="1173083"/>
                  </a:lnTo>
                  <a:lnTo>
                    <a:pt x="1456174" y="1184308"/>
                  </a:lnTo>
                  <a:lnTo>
                    <a:pt x="1492832" y="1164488"/>
                  </a:lnTo>
                  <a:lnTo>
                    <a:pt x="1508179" y="1139582"/>
                  </a:lnTo>
                  <a:lnTo>
                    <a:pt x="1502654" y="1099942"/>
                  </a:lnTo>
                  <a:lnTo>
                    <a:pt x="1476344" y="1062846"/>
                  </a:lnTo>
                  <a:lnTo>
                    <a:pt x="1436354" y="1055830"/>
                  </a:lnTo>
                  <a:lnTo>
                    <a:pt x="1386278" y="1064337"/>
                  </a:lnTo>
                  <a:lnTo>
                    <a:pt x="1347164" y="1085735"/>
                  </a:lnTo>
                  <a:lnTo>
                    <a:pt x="1311296" y="1077491"/>
                  </a:lnTo>
                  <a:lnTo>
                    <a:pt x="1278146" y="1073106"/>
                  </a:lnTo>
                  <a:lnTo>
                    <a:pt x="1262535" y="1049428"/>
                  </a:lnTo>
                  <a:lnTo>
                    <a:pt x="1234296" y="1026538"/>
                  </a:lnTo>
                  <a:lnTo>
                    <a:pt x="1239909" y="987688"/>
                  </a:lnTo>
                  <a:lnTo>
                    <a:pt x="1218686" y="952784"/>
                  </a:lnTo>
                  <a:lnTo>
                    <a:pt x="1170276" y="953047"/>
                  </a:lnTo>
                  <a:lnTo>
                    <a:pt x="1143002" y="918055"/>
                  </a:lnTo>
                  <a:lnTo>
                    <a:pt x="1092312" y="911039"/>
                  </a:lnTo>
                  <a:lnTo>
                    <a:pt x="1083016" y="955766"/>
                  </a:lnTo>
                  <a:lnTo>
                    <a:pt x="1111518" y="988565"/>
                  </a:lnTo>
                  <a:lnTo>
                    <a:pt x="1162383" y="1001281"/>
                  </a:lnTo>
                  <a:lnTo>
                    <a:pt x="1187027" y="1045920"/>
                  </a:lnTo>
                  <a:lnTo>
                    <a:pt x="1190009" y="1095031"/>
                  </a:lnTo>
                  <a:lnTo>
                    <a:pt x="1198515" y="1147562"/>
                  </a:lnTo>
                  <a:lnTo>
                    <a:pt x="1263851" y="1177555"/>
                  </a:lnTo>
                  <a:lnTo>
                    <a:pt x="1303666" y="1188781"/>
                  </a:lnTo>
                  <a:close/>
                  <a:moveTo>
                    <a:pt x="522973" y="1028555"/>
                  </a:moveTo>
                  <a:lnTo>
                    <a:pt x="568664" y="984268"/>
                  </a:lnTo>
                  <a:lnTo>
                    <a:pt x="591641" y="979093"/>
                  </a:lnTo>
                  <a:lnTo>
                    <a:pt x="610584" y="941997"/>
                  </a:lnTo>
                  <a:lnTo>
                    <a:pt x="613917" y="856316"/>
                  </a:lnTo>
                  <a:lnTo>
                    <a:pt x="580153" y="873066"/>
                  </a:lnTo>
                  <a:lnTo>
                    <a:pt x="542442" y="871487"/>
                  </a:lnTo>
                  <a:lnTo>
                    <a:pt x="491928" y="943313"/>
                  </a:lnTo>
                  <a:lnTo>
                    <a:pt x="450184" y="1022066"/>
                  </a:lnTo>
                  <a:lnTo>
                    <a:pt x="483509" y="1044078"/>
                  </a:lnTo>
                  <a:lnTo>
                    <a:pt x="522973" y="1028555"/>
                  </a:lnTo>
                  <a:close/>
                  <a:moveTo>
                    <a:pt x="1155982" y="1170364"/>
                  </a:moveTo>
                  <a:lnTo>
                    <a:pt x="1169399" y="1134057"/>
                  </a:lnTo>
                  <a:lnTo>
                    <a:pt x="1160454" y="1103713"/>
                  </a:lnTo>
                  <a:lnTo>
                    <a:pt x="1138968" y="1069335"/>
                  </a:lnTo>
                  <a:lnTo>
                    <a:pt x="1103625" y="1095820"/>
                  </a:lnTo>
                  <a:lnTo>
                    <a:pt x="1090558" y="1138968"/>
                  </a:lnTo>
                  <a:lnTo>
                    <a:pt x="1120376" y="1163436"/>
                  </a:lnTo>
                  <a:lnTo>
                    <a:pt x="1155982" y="1170364"/>
                  </a:lnTo>
                  <a:close/>
                  <a:moveTo>
                    <a:pt x="1083104" y="1270691"/>
                  </a:moveTo>
                  <a:lnTo>
                    <a:pt x="1076702" y="1245434"/>
                  </a:lnTo>
                  <a:lnTo>
                    <a:pt x="1032853" y="1256484"/>
                  </a:lnTo>
                  <a:lnTo>
                    <a:pt x="1003561" y="1237980"/>
                  </a:lnTo>
                  <a:lnTo>
                    <a:pt x="974445" y="1280075"/>
                  </a:lnTo>
                  <a:lnTo>
                    <a:pt x="1001544" y="1335150"/>
                  </a:lnTo>
                  <a:lnTo>
                    <a:pt x="951381" y="1324889"/>
                  </a:lnTo>
                  <a:lnTo>
                    <a:pt x="950855" y="1351286"/>
                  </a:lnTo>
                  <a:lnTo>
                    <a:pt x="1011980" y="1413114"/>
                  </a:lnTo>
                  <a:lnTo>
                    <a:pt x="1028994" y="1442756"/>
                  </a:lnTo>
                  <a:lnTo>
                    <a:pt x="1052673" y="1449158"/>
                  </a:lnTo>
                  <a:lnTo>
                    <a:pt x="1093014" y="1419253"/>
                  </a:lnTo>
                  <a:lnTo>
                    <a:pt x="1097399" y="1347252"/>
                  </a:lnTo>
                  <a:lnTo>
                    <a:pt x="1060215" y="1311559"/>
                  </a:lnTo>
                  <a:lnTo>
                    <a:pt x="1083104" y="1270691"/>
                  </a:lnTo>
                  <a:close/>
                  <a:moveTo>
                    <a:pt x="434222" y="2618969"/>
                  </a:moveTo>
                  <a:lnTo>
                    <a:pt x="424049" y="2598448"/>
                  </a:lnTo>
                  <a:lnTo>
                    <a:pt x="399494" y="2582925"/>
                  </a:lnTo>
                  <a:lnTo>
                    <a:pt x="387304" y="2564947"/>
                  </a:lnTo>
                  <a:lnTo>
                    <a:pt x="378972" y="2551792"/>
                  </a:lnTo>
                  <a:lnTo>
                    <a:pt x="355820" y="2547758"/>
                  </a:lnTo>
                  <a:lnTo>
                    <a:pt x="340736" y="2541882"/>
                  </a:lnTo>
                  <a:lnTo>
                    <a:pt x="314952" y="2533463"/>
                  </a:lnTo>
                  <a:lnTo>
                    <a:pt x="312848" y="2542408"/>
                  </a:lnTo>
                  <a:lnTo>
                    <a:pt x="322319" y="2563280"/>
                  </a:lnTo>
                  <a:lnTo>
                    <a:pt x="347664" y="2570121"/>
                  </a:lnTo>
                  <a:lnTo>
                    <a:pt x="352049" y="2580908"/>
                  </a:lnTo>
                  <a:lnTo>
                    <a:pt x="374061" y="2594063"/>
                  </a:lnTo>
                  <a:lnTo>
                    <a:pt x="381428" y="2607305"/>
                  </a:lnTo>
                  <a:lnTo>
                    <a:pt x="421769" y="2624143"/>
                  </a:lnTo>
                  <a:lnTo>
                    <a:pt x="434222" y="2618969"/>
                  </a:lnTo>
                  <a:close/>
                  <a:moveTo>
                    <a:pt x="1501514" y="1938165"/>
                  </a:moveTo>
                  <a:lnTo>
                    <a:pt x="1483974" y="1919661"/>
                  </a:lnTo>
                  <a:lnTo>
                    <a:pt x="1465908" y="1924046"/>
                  </a:lnTo>
                  <a:lnTo>
                    <a:pt x="1463716" y="1897210"/>
                  </a:lnTo>
                  <a:lnTo>
                    <a:pt x="1435565" y="1879319"/>
                  </a:lnTo>
                  <a:lnTo>
                    <a:pt x="1408641" y="1859412"/>
                  </a:lnTo>
                  <a:lnTo>
                    <a:pt x="1394346" y="1844064"/>
                  </a:lnTo>
                  <a:lnTo>
                    <a:pt x="1381805" y="1853097"/>
                  </a:lnTo>
                  <a:lnTo>
                    <a:pt x="1377245" y="1827139"/>
                  </a:lnTo>
                  <a:lnTo>
                    <a:pt x="1359442" y="1822315"/>
                  </a:lnTo>
                  <a:lnTo>
                    <a:pt x="1351023" y="1876074"/>
                  </a:lnTo>
                  <a:lnTo>
                    <a:pt x="1347866" y="1920888"/>
                  </a:lnTo>
                  <a:lnTo>
                    <a:pt x="1326468" y="1948426"/>
                  </a:lnTo>
                  <a:lnTo>
                    <a:pt x="1359793" y="1943164"/>
                  </a:lnTo>
                  <a:lnTo>
                    <a:pt x="1368212" y="1975174"/>
                  </a:lnTo>
                  <a:lnTo>
                    <a:pt x="1403204" y="1946847"/>
                  </a:lnTo>
                  <a:lnTo>
                    <a:pt x="1427584" y="1917205"/>
                  </a:lnTo>
                  <a:lnTo>
                    <a:pt x="1441353" y="1942287"/>
                  </a:lnTo>
                  <a:lnTo>
                    <a:pt x="1479589" y="1955529"/>
                  </a:lnTo>
                  <a:lnTo>
                    <a:pt x="1501514" y="1938165"/>
                  </a:lnTo>
                  <a:close/>
                  <a:moveTo>
                    <a:pt x="444483" y="1477309"/>
                  </a:moveTo>
                  <a:lnTo>
                    <a:pt x="509205" y="1440651"/>
                  </a:lnTo>
                  <a:lnTo>
                    <a:pt x="509205" y="1406712"/>
                  </a:lnTo>
                  <a:lnTo>
                    <a:pt x="539724" y="1350497"/>
                  </a:lnTo>
                  <a:lnTo>
                    <a:pt x="600060" y="1291827"/>
                  </a:lnTo>
                  <a:lnTo>
                    <a:pt x="630930" y="1270165"/>
                  </a:lnTo>
                  <a:lnTo>
                    <a:pt x="604533" y="1233332"/>
                  </a:lnTo>
                  <a:lnTo>
                    <a:pt x="580679" y="1207461"/>
                  </a:lnTo>
                  <a:lnTo>
                    <a:pt x="517887" y="1202462"/>
                  </a:lnTo>
                  <a:lnTo>
                    <a:pt x="482807" y="1183519"/>
                  </a:lnTo>
                  <a:lnTo>
                    <a:pt x="399669" y="1197814"/>
                  </a:lnTo>
                  <a:lnTo>
                    <a:pt x="423699" y="1252450"/>
                  </a:lnTo>
                  <a:lnTo>
                    <a:pt x="402388" y="1308840"/>
                  </a:lnTo>
                  <a:lnTo>
                    <a:pt x="385374" y="1369089"/>
                  </a:lnTo>
                  <a:lnTo>
                    <a:pt x="374850" y="1402941"/>
                  </a:lnTo>
                  <a:lnTo>
                    <a:pt x="431591" y="1444071"/>
                  </a:lnTo>
                  <a:lnTo>
                    <a:pt x="444483" y="1477309"/>
                  </a:lnTo>
                  <a:close/>
                  <a:moveTo>
                    <a:pt x="1621748" y="1716814"/>
                  </a:moveTo>
                  <a:lnTo>
                    <a:pt x="1624555" y="1707956"/>
                  </a:lnTo>
                  <a:lnTo>
                    <a:pt x="1624292" y="1680156"/>
                  </a:lnTo>
                  <a:lnTo>
                    <a:pt x="1605086" y="1661915"/>
                  </a:lnTo>
                  <a:lnTo>
                    <a:pt x="1582547" y="1671123"/>
                  </a:lnTo>
                  <a:lnTo>
                    <a:pt x="1572111" y="1707693"/>
                  </a:lnTo>
                  <a:lnTo>
                    <a:pt x="1578250" y="1738914"/>
                  </a:lnTo>
                  <a:lnTo>
                    <a:pt x="1605787" y="1735757"/>
                  </a:lnTo>
                  <a:lnTo>
                    <a:pt x="1621748" y="1716814"/>
                  </a:lnTo>
                  <a:close/>
                  <a:moveTo>
                    <a:pt x="1830646" y="1782938"/>
                  </a:moveTo>
                  <a:lnTo>
                    <a:pt x="1869322" y="1840820"/>
                  </a:lnTo>
                  <a:lnTo>
                    <a:pt x="1899578" y="1865814"/>
                  </a:lnTo>
                  <a:lnTo>
                    <a:pt x="1942725" y="1796795"/>
                  </a:lnTo>
                  <a:lnTo>
                    <a:pt x="1950355" y="1753560"/>
                  </a:lnTo>
                  <a:lnTo>
                    <a:pt x="1911680" y="1749438"/>
                  </a:lnTo>
                  <a:lnTo>
                    <a:pt x="1876338" y="1690680"/>
                  </a:lnTo>
                  <a:lnTo>
                    <a:pt x="1837312" y="1676297"/>
                  </a:lnTo>
                  <a:lnTo>
                    <a:pt x="1779431" y="1632711"/>
                  </a:lnTo>
                  <a:lnTo>
                    <a:pt x="1824595" y="1600876"/>
                  </a:lnTo>
                  <a:lnTo>
                    <a:pt x="1801355" y="1534752"/>
                  </a:lnTo>
                  <a:lnTo>
                    <a:pt x="1779957" y="1505373"/>
                  </a:lnTo>
                  <a:lnTo>
                    <a:pt x="1720585" y="1475994"/>
                  </a:lnTo>
                  <a:lnTo>
                    <a:pt x="1694977" y="1427321"/>
                  </a:lnTo>
                  <a:lnTo>
                    <a:pt x="1649286" y="1444773"/>
                  </a:lnTo>
                  <a:lnTo>
                    <a:pt x="1646129" y="1410921"/>
                  </a:lnTo>
                  <a:lnTo>
                    <a:pt x="1612277" y="1373036"/>
                  </a:lnTo>
                  <a:lnTo>
                    <a:pt x="1557729" y="1331729"/>
                  </a:lnTo>
                  <a:lnTo>
                    <a:pt x="1534489" y="1364266"/>
                  </a:lnTo>
                  <a:lnTo>
                    <a:pt x="1485816" y="1387593"/>
                  </a:lnTo>
                  <a:lnTo>
                    <a:pt x="1489499" y="1334448"/>
                  </a:lnTo>
                  <a:lnTo>
                    <a:pt x="1447316" y="1246311"/>
                  </a:lnTo>
                  <a:lnTo>
                    <a:pt x="1384962" y="1281917"/>
                  </a:lnTo>
                  <a:lnTo>
                    <a:pt x="1362249" y="1349445"/>
                  </a:lnTo>
                  <a:lnTo>
                    <a:pt x="1342867" y="1297527"/>
                  </a:lnTo>
                  <a:lnTo>
                    <a:pt x="1360933" y="1241663"/>
                  </a:lnTo>
                  <a:lnTo>
                    <a:pt x="1297439" y="1264903"/>
                  </a:lnTo>
                  <a:lnTo>
                    <a:pt x="1272182" y="1299895"/>
                  </a:lnTo>
                  <a:lnTo>
                    <a:pt x="1253327" y="1373737"/>
                  </a:lnTo>
                  <a:lnTo>
                    <a:pt x="1261132" y="1453104"/>
                  </a:lnTo>
                  <a:lnTo>
                    <a:pt x="1296036" y="1453455"/>
                  </a:lnTo>
                  <a:lnTo>
                    <a:pt x="1270340" y="1487833"/>
                  </a:lnTo>
                  <a:lnTo>
                    <a:pt x="1290774" y="1513792"/>
                  </a:lnTo>
                  <a:lnTo>
                    <a:pt x="1330677" y="1524754"/>
                  </a:lnTo>
                  <a:lnTo>
                    <a:pt x="1382682" y="1545977"/>
                  </a:lnTo>
                  <a:lnTo>
                    <a:pt x="1472135" y="1561938"/>
                  </a:lnTo>
                  <a:lnTo>
                    <a:pt x="1516686" y="1552818"/>
                  </a:lnTo>
                  <a:lnTo>
                    <a:pt x="1529841" y="1531595"/>
                  </a:lnTo>
                  <a:lnTo>
                    <a:pt x="1549222" y="1556062"/>
                  </a:lnTo>
                  <a:lnTo>
                    <a:pt x="1570883" y="1560097"/>
                  </a:lnTo>
                  <a:lnTo>
                    <a:pt x="1596930" y="1603595"/>
                  </a:lnTo>
                  <a:lnTo>
                    <a:pt x="1581144" y="1620959"/>
                  </a:lnTo>
                  <a:lnTo>
                    <a:pt x="1630957" y="1644024"/>
                  </a:lnTo>
                  <a:lnTo>
                    <a:pt x="1668580" y="1676297"/>
                  </a:lnTo>
                  <a:lnTo>
                    <a:pt x="1678051" y="1698660"/>
                  </a:lnTo>
                  <a:lnTo>
                    <a:pt x="1684804" y="1727075"/>
                  </a:lnTo>
                  <a:lnTo>
                    <a:pt x="1652969" y="1787850"/>
                  </a:lnTo>
                  <a:lnTo>
                    <a:pt x="1644375" y="1818018"/>
                  </a:lnTo>
                  <a:lnTo>
                    <a:pt x="1652618" y="1839241"/>
                  </a:lnTo>
                  <a:lnTo>
                    <a:pt x="1602016" y="1846783"/>
                  </a:lnTo>
                  <a:lnTo>
                    <a:pt x="1555799" y="1847835"/>
                  </a:lnTo>
                  <a:lnTo>
                    <a:pt x="1539575" y="1890545"/>
                  </a:lnTo>
                  <a:lnTo>
                    <a:pt x="1560359" y="1910101"/>
                  </a:lnTo>
                  <a:lnTo>
                    <a:pt x="1631483" y="1901068"/>
                  </a:lnTo>
                  <a:lnTo>
                    <a:pt x="1631132" y="1884493"/>
                  </a:lnTo>
                  <a:lnTo>
                    <a:pt x="1666913" y="1912119"/>
                  </a:lnTo>
                  <a:lnTo>
                    <a:pt x="1703571" y="1940884"/>
                  </a:lnTo>
                  <a:lnTo>
                    <a:pt x="1694977" y="1956406"/>
                  </a:lnTo>
                  <a:lnTo>
                    <a:pt x="1724794" y="1982891"/>
                  </a:lnTo>
                  <a:lnTo>
                    <a:pt x="1777589" y="2013849"/>
                  </a:lnTo>
                  <a:lnTo>
                    <a:pt x="1844240" y="2034809"/>
                  </a:lnTo>
                  <a:lnTo>
                    <a:pt x="1840206" y="2016480"/>
                  </a:lnTo>
                  <a:lnTo>
                    <a:pt x="1814598" y="1984294"/>
                  </a:lnTo>
                  <a:lnTo>
                    <a:pt x="1779869" y="1937200"/>
                  </a:lnTo>
                  <a:lnTo>
                    <a:pt x="1841521" y="1981050"/>
                  </a:lnTo>
                  <a:lnTo>
                    <a:pt x="1872566" y="1995607"/>
                  </a:lnTo>
                  <a:lnTo>
                    <a:pt x="1881073" y="1956669"/>
                  </a:lnTo>
                  <a:lnTo>
                    <a:pt x="1865112" y="1901419"/>
                  </a:lnTo>
                  <a:lnTo>
                    <a:pt x="1854939" y="1886247"/>
                  </a:lnTo>
                  <a:lnTo>
                    <a:pt x="1821526" y="1859675"/>
                  </a:lnTo>
                  <a:lnTo>
                    <a:pt x="1795655" y="1825385"/>
                  </a:lnTo>
                  <a:lnTo>
                    <a:pt x="1798724" y="1790831"/>
                  </a:lnTo>
                  <a:lnTo>
                    <a:pt x="1830646" y="1782938"/>
                  </a:lnTo>
                  <a:close/>
                  <a:moveTo>
                    <a:pt x="1253327" y="366081"/>
                  </a:moveTo>
                  <a:lnTo>
                    <a:pt x="1273848" y="430013"/>
                  </a:lnTo>
                  <a:lnTo>
                    <a:pt x="1317347" y="481580"/>
                  </a:lnTo>
                  <a:lnTo>
                    <a:pt x="1403379" y="472020"/>
                  </a:lnTo>
                  <a:lnTo>
                    <a:pt x="1458717" y="489297"/>
                  </a:lnTo>
                  <a:lnTo>
                    <a:pt x="1420305" y="542355"/>
                  </a:lnTo>
                  <a:lnTo>
                    <a:pt x="1400924" y="526744"/>
                  </a:lnTo>
                  <a:lnTo>
                    <a:pt x="1333747" y="520518"/>
                  </a:lnTo>
                  <a:lnTo>
                    <a:pt x="1344183" y="593395"/>
                  </a:lnTo>
                  <a:lnTo>
                    <a:pt x="1378911" y="646365"/>
                  </a:lnTo>
                  <a:lnTo>
                    <a:pt x="1371895" y="691968"/>
                  </a:lnTo>
                  <a:lnTo>
                    <a:pt x="1328309" y="722312"/>
                  </a:lnTo>
                  <a:lnTo>
                    <a:pt x="1308402" y="770283"/>
                  </a:lnTo>
                  <a:lnTo>
                    <a:pt x="1348304" y="793523"/>
                  </a:lnTo>
                  <a:lnTo>
                    <a:pt x="1381805" y="868506"/>
                  </a:lnTo>
                  <a:lnTo>
                    <a:pt x="1316031" y="818517"/>
                  </a:lnTo>
                  <a:lnTo>
                    <a:pt x="1301035" y="826761"/>
                  </a:lnTo>
                  <a:lnTo>
                    <a:pt x="1313137" y="909022"/>
                  </a:lnTo>
                  <a:lnTo>
                    <a:pt x="1267710" y="933841"/>
                  </a:lnTo>
                  <a:lnTo>
                    <a:pt x="1270779" y="985145"/>
                  </a:lnTo>
                  <a:lnTo>
                    <a:pt x="1317259" y="990670"/>
                  </a:lnTo>
                  <a:lnTo>
                    <a:pt x="1353829" y="1003298"/>
                  </a:lnTo>
                  <a:lnTo>
                    <a:pt x="1426093" y="987162"/>
                  </a:lnTo>
                  <a:lnTo>
                    <a:pt x="1490376" y="1015839"/>
                  </a:lnTo>
                  <a:lnTo>
                    <a:pt x="1556062" y="952784"/>
                  </a:lnTo>
                  <a:lnTo>
                    <a:pt x="1555536" y="926299"/>
                  </a:lnTo>
                  <a:lnTo>
                    <a:pt x="1513529" y="930508"/>
                  </a:lnTo>
                  <a:lnTo>
                    <a:pt x="1510108" y="905602"/>
                  </a:lnTo>
                  <a:lnTo>
                    <a:pt x="1544486" y="872014"/>
                  </a:lnTo>
                  <a:lnTo>
                    <a:pt x="1556150" y="826849"/>
                  </a:lnTo>
                  <a:lnTo>
                    <a:pt x="1594123" y="793260"/>
                  </a:lnTo>
                  <a:lnTo>
                    <a:pt x="1617451" y="751516"/>
                  </a:lnTo>
                  <a:lnTo>
                    <a:pt x="1597105" y="689250"/>
                  </a:lnTo>
                  <a:lnTo>
                    <a:pt x="1614119" y="666010"/>
                  </a:lnTo>
                  <a:lnTo>
                    <a:pt x="1580267" y="649435"/>
                  </a:lnTo>
                  <a:lnTo>
                    <a:pt x="1654723" y="635140"/>
                  </a:lnTo>
                  <a:lnTo>
                    <a:pt x="1670421" y="607515"/>
                  </a:lnTo>
                  <a:lnTo>
                    <a:pt x="1721111" y="584713"/>
                  </a:lnTo>
                  <a:lnTo>
                    <a:pt x="1763206" y="466583"/>
                  </a:lnTo>
                  <a:lnTo>
                    <a:pt x="1803285" y="423260"/>
                  </a:lnTo>
                  <a:lnTo>
                    <a:pt x="1861341" y="325739"/>
                  </a:lnTo>
                  <a:lnTo>
                    <a:pt x="1807845" y="326616"/>
                  </a:lnTo>
                  <a:lnTo>
                    <a:pt x="1830120" y="288906"/>
                  </a:lnTo>
                  <a:lnTo>
                    <a:pt x="1889580" y="253914"/>
                  </a:lnTo>
                  <a:lnTo>
                    <a:pt x="1949566" y="175862"/>
                  </a:lnTo>
                  <a:lnTo>
                    <a:pt x="1950618" y="125611"/>
                  </a:lnTo>
                  <a:lnTo>
                    <a:pt x="1905629" y="72641"/>
                  </a:lnTo>
                  <a:lnTo>
                    <a:pt x="1852834" y="46946"/>
                  </a:lnTo>
                  <a:lnTo>
                    <a:pt x="1787148" y="30984"/>
                  </a:lnTo>
                  <a:lnTo>
                    <a:pt x="1733915" y="17917"/>
                  </a:lnTo>
                  <a:lnTo>
                    <a:pt x="1680682" y="4763"/>
                  </a:lnTo>
                  <a:lnTo>
                    <a:pt x="1609646" y="39667"/>
                  </a:lnTo>
                  <a:lnTo>
                    <a:pt x="1596579" y="17479"/>
                  </a:lnTo>
                  <a:lnTo>
                    <a:pt x="1521421" y="26073"/>
                  </a:lnTo>
                  <a:lnTo>
                    <a:pt x="1477309" y="48612"/>
                  </a:lnTo>
                  <a:lnTo>
                    <a:pt x="1444861" y="80622"/>
                  </a:lnTo>
                  <a:lnTo>
                    <a:pt x="1426181" y="183580"/>
                  </a:lnTo>
                  <a:lnTo>
                    <a:pt x="1399345" y="130873"/>
                  </a:lnTo>
                  <a:lnTo>
                    <a:pt x="1368826" y="120875"/>
                  </a:lnTo>
                  <a:lnTo>
                    <a:pt x="1332694" y="190771"/>
                  </a:lnTo>
                  <a:lnTo>
                    <a:pt x="1284460" y="220150"/>
                  </a:lnTo>
                  <a:lnTo>
                    <a:pt x="1255783" y="225938"/>
                  </a:lnTo>
                  <a:lnTo>
                    <a:pt x="1219212" y="259615"/>
                  </a:lnTo>
                  <a:lnTo>
                    <a:pt x="1224562" y="317934"/>
                  </a:lnTo>
                  <a:lnTo>
                    <a:pt x="1253327" y="366081"/>
                  </a:lnTo>
                  <a:close/>
                  <a:moveTo>
                    <a:pt x="1905804" y="2690092"/>
                  </a:moveTo>
                  <a:lnTo>
                    <a:pt x="1897210" y="2672728"/>
                  </a:lnTo>
                  <a:lnTo>
                    <a:pt x="1887914" y="2683778"/>
                  </a:lnTo>
                  <a:lnTo>
                    <a:pt x="1894053" y="2695705"/>
                  </a:lnTo>
                  <a:lnTo>
                    <a:pt x="1925273" y="2710702"/>
                  </a:lnTo>
                  <a:lnTo>
                    <a:pt x="1934394" y="2708421"/>
                  </a:lnTo>
                  <a:lnTo>
                    <a:pt x="1946496" y="2693863"/>
                  </a:lnTo>
                  <a:lnTo>
                    <a:pt x="1923695" y="2694828"/>
                  </a:lnTo>
                  <a:lnTo>
                    <a:pt x="1905804" y="2690092"/>
                  </a:lnTo>
                  <a:close/>
                  <a:moveTo>
                    <a:pt x="1405922" y="2007271"/>
                  </a:moveTo>
                  <a:lnTo>
                    <a:pt x="1411272" y="2021566"/>
                  </a:lnTo>
                  <a:lnTo>
                    <a:pt x="1428636" y="2022794"/>
                  </a:lnTo>
                  <a:lnTo>
                    <a:pt x="1457401" y="1993503"/>
                  </a:lnTo>
                  <a:lnTo>
                    <a:pt x="1457928" y="1983067"/>
                  </a:lnTo>
                  <a:lnTo>
                    <a:pt x="1424164" y="1982540"/>
                  </a:lnTo>
                  <a:lnTo>
                    <a:pt x="1405922" y="2007271"/>
                  </a:lnTo>
                  <a:close/>
                  <a:moveTo>
                    <a:pt x="1950794" y="2589941"/>
                  </a:moveTo>
                  <a:lnTo>
                    <a:pt x="1925624" y="2574155"/>
                  </a:lnTo>
                  <a:lnTo>
                    <a:pt x="1893263" y="2564596"/>
                  </a:lnTo>
                  <a:lnTo>
                    <a:pt x="1884757" y="2567841"/>
                  </a:lnTo>
                  <a:lnTo>
                    <a:pt x="1907646" y="2585731"/>
                  </a:lnTo>
                  <a:lnTo>
                    <a:pt x="1939480" y="2597483"/>
                  </a:lnTo>
                  <a:lnTo>
                    <a:pt x="1951408" y="2596781"/>
                  </a:lnTo>
                  <a:lnTo>
                    <a:pt x="1950794" y="2589941"/>
                  </a:lnTo>
                  <a:close/>
                  <a:moveTo>
                    <a:pt x="2168988" y="2631948"/>
                  </a:moveTo>
                  <a:lnTo>
                    <a:pt x="2165830" y="2612304"/>
                  </a:lnTo>
                  <a:lnTo>
                    <a:pt x="2148642" y="2618618"/>
                  </a:lnTo>
                  <a:lnTo>
                    <a:pt x="2156271" y="2591344"/>
                  </a:lnTo>
                  <a:lnTo>
                    <a:pt x="2131716" y="2579768"/>
                  </a:lnTo>
                  <a:lnTo>
                    <a:pt x="2120403" y="2588976"/>
                  </a:lnTo>
                  <a:lnTo>
                    <a:pt x="2098566" y="2578628"/>
                  </a:lnTo>
                  <a:lnTo>
                    <a:pt x="2107160" y="2565385"/>
                  </a:lnTo>
                  <a:lnTo>
                    <a:pt x="2090673" y="2557229"/>
                  </a:lnTo>
                  <a:lnTo>
                    <a:pt x="2074624" y="2570121"/>
                  </a:lnTo>
                  <a:lnTo>
                    <a:pt x="2090936" y="2536620"/>
                  </a:lnTo>
                  <a:lnTo>
                    <a:pt x="2104091" y="2512064"/>
                  </a:lnTo>
                  <a:lnTo>
                    <a:pt x="2108826" y="2501365"/>
                  </a:lnTo>
                  <a:lnTo>
                    <a:pt x="2097426" y="2499611"/>
                  </a:lnTo>
                  <a:lnTo>
                    <a:pt x="2076115" y="2513205"/>
                  </a:lnTo>
                  <a:lnTo>
                    <a:pt x="2060855" y="2535392"/>
                  </a:lnTo>
                  <a:lnTo>
                    <a:pt x="2035423" y="2596080"/>
                  </a:lnTo>
                  <a:lnTo>
                    <a:pt x="2014813" y="2618530"/>
                  </a:lnTo>
                  <a:lnTo>
                    <a:pt x="2025513" y="2628528"/>
                  </a:lnTo>
                  <a:lnTo>
                    <a:pt x="2010165" y="2641420"/>
                  </a:lnTo>
                  <a:lnTo>
                    <a:pt x="2013936" y="2652207"/>
                  </a:lnTo>
                  <a:lnTo>
                    <a:pt x="2061644" y="2653347"/>
                  </a:lnTo>
                  <a:lnTo>
                    <a:pt x="2088042" y="2651154"/>
                  </a:lnTo>
                  <a:lnTo>
                    <a:pt x="2111633" y="2660012"/>
                  </a:lnTo>
                  <a:lnTo>
                    <a:pt x="2094268" y="2676938"/>
                  </a:lnTo>
                  <a:lnTo>
                    <a:pt x="2108914" y="2678166"/>
                  </a:lnTo>
                  <a:lnTo>
                    <a:pt x="2137416" y="2646769"/>
                  </a:lnTo>
                  <a:lnTo>
                    <a:pt x="2144257" y="2651417"/>
                  </a:lnTo>
                  <a:lnTo>
                    <a:pt x="2138907" y="2680972"/>
                  </a:lnTo>
                  <a:lnTo>
                    <a:pt x="2155044" y="2687725"/>
                  </a:lnTo>
                  <a:lnTo>
                    <a:pt x="2166181" y="2686409"/>
                  </a:lnTo>
                  <a:lnTo>
                    <a:pt x="2176530" y="2654750"/>
                  </a:lnTo>
                  <a:lnTo>
                    <a:pt x="2168988" y="2631948"/>
                  </a:lnTo>
                  <a:close/>
                  <a:moveTo>
                    <a:pt x="1983154" y="2673693"/>
                  </a:moveTo>
                  <a:lnTo>
                    <a:pt x="1958511" y="2713683"/>
                  </a:lnTo>
                  <a:lnTo>
                    <a:pt x="1917907" y="2718770"/>
                  </a:lnTo>
                  <a:lnTo>
                    <a:pt x="1885984" y="2701143"/>
                  </a:lnTo>
                  <a:lnTo>
                    <a:pt x="1877916" y="2674219"/>
                  </a:lnTo>
                  <a:lnTo>
                    <a:pt x="1870111" y="2635106"/>
                  </a:lnTo>
                  <a:lnTo>
                    <a:pt x="1893351" y="2610287"/>
                  </a:lnTo>
                  <a:lnTo>
                    <a:pt x="1871602" y="2591958"/>
                  </a:lnTo>
                  <a:lnTo>
                    <a:pt x="1834856" y="2595729"/>
                  </a:lnTo>
                  <a:lnTo>
                    <a:pt x="1783289" y="2626686"/>
                  </a:lnTo>
                  <a:lnTo>
                    <a:pt x="1743825" y="2674482"/>
                  </a:lnTo>
                  <a:lnTo>
                    <a:pt x="1722953" y="2680358"/>
                  </a:lnTo>
                  <a:lnTo>
                    <a:pt x="1751279" y="2647032"/>
                  </a:lnTo>
                  <a:lnTo>
                    <a:pt x="1786710" y="2598184"/>
                  </a:lnTo>
                  <a:lnTo>
                    <a:pt x="1818018" y="2581522"/>
                  </a:lnTo>
                  <a:lnTo>
                    <a:pt x="1838627" y="2554247"/>
                  </a:lnTo>
                  <a:lnTo>
                    <a:pt x="1864060" y="2551616"/>
                  </a:lnTo>
                  <a:lnTo>
                    <a:pt x="1900981" y="2551879"/>
                  </a:lnTo>
                  <a:lnTo>
                    <a:pt x="1953600" y="2559948"/>
                  </a:lnTo>
                  <a:lnTo>
                    <a:pt x="1995169" y="2553721"/>
                  </a:lnTo>
                  <a:lnTo>
                    <a:pt x="2026127" y="2521974"/>
                  </a:lnTo>
                  <a:lnTo>
                    <a:pt x="2066643" y="2508030"/>
                  </a:lnTo>
                  <a:lnTo>
                    <a:pt x="2084271" y="2494174"/>
                  </a:lnTo>
                  <a:lnTo>
                    <a:pt x="2102161" y="2479178"/>
                  </a:lnTo>
                  <a:lnTo>
                    <a:pt x="2100407" y="2433662"/>
                  </a:lnTo>
                  <a:lnTo>
                    <a:pt x="2090497" y="2418139"/>
                  </a:lnTo>
                  <a:lnTo>
                    <a:pt x="2071379" y="2412614"/>
                  </a:lnTo>
                  <a:lnTo>
                    <a:pt x="2061644" y="2377096"/>
                  </a:lnTo>
                  <a:lnTo>
                    <a:pt x="2045859" y="2363503"/>
                  </a:lnTo>
                  <a:lnTo>
                    <a:pt x="2006658" y="2352453"/>
                  </a:lnTo>
                  <a:lnTo>
                    <a:pt x="1984558" y="2327722"/>
                  </a:lnTo>
                  <a:lnTo>
                    <a:pt x="1951846" y="2302903"/>
                  </a:lnTo>
                  <a:lnTo>
                    <a:pt x="1961756" y="2274840"/>
                  </a:lnTo>
                  <a:lnTo>
                    <a:pt x="1934569" y="2219941"/>
                  </a:lnTo>
                  <a:lnTo>
                    <a:pt x="1902559" y="2159516"/>
                  </a:lnTo>
                  <a:lnTo>
                    <a:pt x="1883441" y="2115842"/>
                  </a:lnTo>
                  <a:lnTo>
                    <a:pt x="1867129" y="2138732"/>
                  </a:lnTo>
                  <a:lnTo>
                    <a:pt x="1843626" y="2191789"/>
                  </a:lnTo>
                  <a:lnTo>
                    <a:pt x="1808020" y="2217836"/>
                  </a:lnTo>
                  <a:lnTo>
                    <a:pt x="1790218" y="2190123"/>
                  </a:lnTo>
                  <a:lnTo>
                    <a:pt x="1767767" y="2182669"/>
                  </a:lnTo>
                  <a:lnTo>
                    <a:pt x="1759611" y="2121367"/>
                  </a:lnTo>
                  <a:lnTo>
                    <a:pt x="1760312" y="2079272"/>
                  </a:lnTo>
                  <a:lnTo>
                    <a:pt x="1716463" y="2075413"/>
                  </a:lnTo>
                  <a:lnTo>
                    <a:pt x="1709009" y="2055506"/>
                  </a:lnTo>
                  <a:lnTo>
                    <a:pt x="1678752" y="2025337"/>
                  </a:lnTo>
                  <a:lnTo>
                    <a:pt x="1655863" y="2007447"/>
                  </a:lnTo>
                  <a:lnTo>
                    <a:pt x="1635517" y="2021303"/>
                  </a:lnTo>
                  <a:lnTo>
                    <a:pt x="1610260" y="2016217"/>
                  </a:lnTo>
                  <a:lnTo>
                    <a:pt x="1568077" y="2001746"/>
                  </a:lnTo>
                  <a:lnTo>
                    <a:pt x="1550976" y="2014024"/>
                  </a:lnTo>
                  <a:lnTo>
                    <a:pt x="1559220" y="2094531"/>
                  </a:lnTo>
                  <a:lnTo>
                    <a:pt x="1569919" y="2139433"/>
                  </a:lnTo>
                  <a:lnTo>
                    <a:pt x="1540890" y="2189860"/>
                  </a:lnTo>
                  <a:lnTo>
                    <a:pt x="1570796" y="2225115"/>
                  </a:lnTo>
                  <a:lnTo>
                    <a:pt x="1587459" y="2264053"/>
                  </a:lnTo>
                  <a:lnTo>
                    <a:pt x="1589475" y="2294046"/>
                  </a:lnTo>
                  <a:lnTo>
                    <a:pt x="1575882" y="2324740"/>
                  </a:lnTo>
                  <a:lnTo>
                    <a:pt x="1547994" y="2355084"/>
                  </a:lnTo>
                  <a:lnTo>
                    <a:pt x="1508617" y="2375079"/>
                  </a:lnTo>
                  <a:lnTo>
                    <a:pt x="1525982" y="2397267"/>
                  </a:lnTo>
                  <a:lnTo>
                    <a:pt x="1538786" y="2462164"/>
                  </a:lnTo>
                  <a:lnTo>
                    <a:pt x="1525456" y="2503207"/>
                  </a:lnTo>
                  <a:lnTo>
                    <a:pt x="1506513" y="2516011"/>
                  </a:lnTo>
                  <a:lnTo>
                    <a:pt x="1469942" y="2478476"/>
                  </a:lnTo>
                  <a:lnTo>
                    <a:pt x="1452140" y="2433136"/>
                  </a:lnTo>
                  <a:lnTo>
                    <a:pt x="1444510" y="2391391"/>
                  </a:lnTo>
                  <a:lnTo>
                    <a:pt x="1448544" y="2354645"/>
                  </a:lnTo>
                  <a:lnTo>
                    <a:pt x="1421796" y="2350524"/>
                  </a:lnTo>
                  <a:lnTo>
                    <a:pt x="1381191" y="2348068"/>
                  </a:lnTo>
                  <a:lnTo>
                    <a:pt x="1355145" y="2329827"/>
                  </a:lnTo>
                  <a:lnTo>
                    <a:pt x="1324363" y="2317812"/>
                  </a:lnTo>
                  <a:lnTo>
                    <a:pt x="1306735" y="2296940"/>
                  </a:lnTo>
                  <a:lnTo>
                    <a:pt x="1282180" y="2279926"/>
                  </a:lnTo>
                  <a:lnTo>
                    <a:pt x="1236489" y="2260370"/>
                  </a:lnTo>
                  <a:lnTo>
                    <a:pt x="1202111" y="2269315"/>
                  </a:lnTo>
                  <a:lnTo>
                    <a:pt x="1190622" y="2234674"/>
                  </a:lnTo>
                  <a:lnTo>
                    <a:pt x="1179572" y="2190912"/>
                  </a:lnTo>
                  <a:lnTo>
                    <a:pt x="1143441" y="2183019"/>
                  </a:lnTo>
                  <a:lnTo>
                    <a:pt x="1144756" y="2126805"/>
                  </a:lnTo>
                  <a:lnTo>
                    <a:pt x="1154315" y="2087516"/>
                  </a:lnTo>
                  <a:lnTo>
                    <a:pt x="1180976" y="2029635"/>
                  </a:lnTo>
                  <a:lnTo>
                    <a:pt x="1211056" y="1986662"/>
                  </a:lnTo>
                  <a:lnTo>
                    <a:pt x="1239646" y="1979910"/>
                  </a:lnTo>
                  <a:lnTo>
                    <a:pt x="1241312" y="1944392"/>
                  </a:lnTo>
                  <a:lnTo>
                    <a:pt x="1260694" y="1920888"/>
                  </a:lnTo>
                  <a:lnTo>
                    <a:pt x="1295861" y="1917205"/>
                  </a:lnTo>
                  <a:lnTo>
                    <a:pt x="1324363" y="1878705"/>
                  </a:lnTo>
                  <a:lnTo>
                    <a:pt x="1331554" y="1853273"/>
                  </a:lnTo>
                  <a:lnTo>
                    <a:pt x="1355233" y="1803022"/>
                  </a:lnTo>
                  <a:lnTo>
                    <a:pt x="1362599" y="1772327"/>
                  </a:lnTo>
                  <a:lnTo>
                    <a:pt x="1388032" y="1790831"/>
                  </a:lnTo>
                  <a:lnTo>
                    <a:pt x="1422234" y="1781360"/>
                  </a:lnTo>
                  <a:lnTo>
                    <a:pt x="1470381" y="1737861"/>
                  </a:lnTo>
                  <a:lnTo>
                    <a:pt x="1473538" y="1706816"/>
                  </a:lnTo>
                  <a:lnTo>
                    <a:pt x="1456174" y="1671912"/>
                  </a:lnTo>
                  <a:lnTo>
                    <a:pt x="1474503" y="1636306"/>
                  </a:lnTo>
                  <a:lnTo>
                    <a:pt x="1473012" y="1602367"/>
                  </a:lnTo>
                  <a:lnTo>
                    <a:pt x="1440037" y="1567726"/>
                  </a:lnTo>
                  <a:lnTo>
                    <a:pt x="1403730" y="1557290"/>
                  </a:lnTo>
                  <a:lnTo>
                    <a:pt x="1368826" y="1551853"/>
                  </a:lnTo>
                  <a:lnTo>
                    <a:pt x="1367510" y="1628238"/>
                  </a:lnTo>
                  <a:lnTo>
                    <a:pt x="1349620" y="1685769"/>
                  </a:lnTo>
                  <a:lnTo>
                    <a:pt x="1323924" y="1732249"/>
                  </a:lnTo>
                  <a:lnTo>
                    <a:pt x="1300158" y="1688838"/>
                  </a:lnTo>
                  <a:lnTo>
                    <a:pt x="1307525" y="1639639"/>
                  </a:lnTo>
                  <a:lnTo>
                    <a:pt x="1278146" y="1595614"/>
                  </a:lnTo>
                  <a:lnTo>
                    <a:pt x="1245259" y="1649023"/>
                  </a:lnTo>
                  <a:lnTo>
                    <a:pt x="1245346" y="1578952"/>
                  </a:lnTo>
                  <a:lnTo>
                    <a:pt x="1199655" y="1564657"/>
                  </a:lnTo>
                  <a:lnTo>
                    <a:pt x="1221492" y="1529490"/>
                  </a:lnTo>
                  <a:lnTo>
                    <a:pt x="1188079" y="1445387"/>
                  </a:lnTo>
                  <a:lnTo>
                    <a:pt x="1163173" y="1411097"/>
                  </a:lnTo>
                  <a:lnTo>
                    <a:pt x="1130724" y="1398468"/>
                  </a:lnTo>
                  <a:lnTo>
                    <a:pt x="1101608" y="1454858"/>
                  </a:lnTo>
                  <a:lnTo>
                    <a:pt x="1099679" y="1536769"/>
                  </a:lnTo>
                  <a:lnTo>
                    <a:pt x="1128357" y="1565621"/>
                  </a:lnTo>
                  <a:lnTo>
                    <a:pt x="1154666" y="1608681"/>
                  </a:lnTo>
                  <a:lnTo>
                    <a:pt x="1143528" y="1676297"/>
                  </a:lnTo>
                  <a:lnTo>
                    <a:pt x="1123709" y="1674543"/>
                  </a:lnTo>
                  <a:lnTo>
                    <a:pt x="1108098" y="1726110"/>
                  </a:lnTo>
                  <a:lnTo>
                    <a:pt x="1108273" y="1664721"/>
                  </a:lnTo>
                  <a:lnTo>
                    <a:pt x="1070212" y="1642095"/>
                  </a:lnTo>
                  <a:lnTo>
                    <a:pt x="1048375" y="1653759"/>
                  </a:lnTo>
                  <a:lnTo>
                    <a:pt x="1051182" y="1694714"/>
                  </a:lnTo>
                  <a:lnTo>
                    <a:pt x="1015313" y="1693135"/>
                  </a:lnTo>
                  <a:lnTo>
                    <a:pt x="977164" y="1703396"/>
                  </a:lnTo>
                  <a:lnTo>
                    <a:pt x="933753" y="1674017"/>
                  </a:lnTo>
                  <a:lnTo>
                    <a:pt x="906304" y="1679279"/>
                  </a:lnTo>
                  <a:lnTo>
                    <a:pt x="881573" y="1643235"/>
                  </a:lnTo>
                  <a:lnTo>
                    <a:pt x="861753" y="1627098"/>
                  </a:lnTo>
                  <a:lnTo>
                    <a:pt x="842108" y="1633851"/>
                  </a:lnTo>
                  <a:lnTo>
                    <a:pt x="812203" y="1636920"/>
                  </a:lnTo>
                  <a:lnTo>
                    <a:pt x="796330" y="1659810"/>
                  </a:lnTo>
                  <a:lnTo>
                    <a:pt x="821412" y="1687786"/>
                  </a:lnTo>
                  <a:lnTo>
                    <a:pt x="794663" y="1720410"/>
                  </a:lnTo>
                  <a:lnTo>
                    <a:pt x="768442" y="1681647"/>
                  </a:lnTo>
                  <a:lnTo>
                    <a:pt x="747482" y="1693047"/>
                  </a:lnTo>
                  <a:lnTo>
                    <a:pt x="681094" y="1700677"/>
                  </a:lnTo>
                  <a:lnTo>
                    <a:pt x="636631" y="1686733"/>
                  </a:lnTo>
                  <a:lnTo>
                    <a:pt x="671184" y="1653934"/>
                  </a:lnTo>
                  <a:lnTo>
                    <a:pt x="638034" y="1619731"/>
                  </a:lnTo>
                  <a:lnTo>
                    <a:pt x="613917" y="1624116"/>
                  </a:lnTo>
                  <a:lnTo>
                    <a:pt x="580065" y="1612540"/>
                  </a:lnTo>
                  <a:lnTo>
                    <a:pt x="522535" y="1587195"/>
                  </a:lnTo>
                  <a:lnTo>
                    <a:pt x="484912" y="1557641"/>
                  </a:lnTo>
                  <a:lnTo>
                    <a:pt x="455095" y="1553519"/>
                  </a:lnTo>
                  <a:lnTo>
                    <a:pt x="445799" y="1574216"/>
                  </a:lnTo>
                  <a:lnTo>
                    <a:pt x="415630" y="1585705"/>
                  </a:lnTo>
                  <a:lnTo>
                    <a:pt x="412298" y="1531770"/>
                  </a:lnTo>
                  <a:lnTo>
                    <a:pt x="379586" y="1580004"/>
                  </a:lnTo>
                  <a:lnTo>
                    <a:pt x="338017" y="1515809"/>
                  </a:lnTo>
                  <a:lnTo>
                    <a:pt x="321003" y="1508004"/>
                  </a:lnTo>
                  <a:lnTo>
                    <a:pt x="315479" y="1542294"/>
                  </a:lnTo>
                  <a:lnTo>
                    <a:pt x="297149" y="1558956"/>
                  </a:lnTo>
                  <a:lnTo>
                    <a:pt x="280224" y="1529227"/>
                  </a:lnTo>
                  <a:lnTo>
                    <a:pt x="239970" y="1547205"/>
                  </a:lnTo>
                  <a:lnTo>
                    <a:pt x="203137" y="1578338"/>
                  </a:lnTo>
                  <a:lnTo>
                    <a:pt x="166566" y="1569743"/>
                  </a:lnTo>
                  <a:lnTo>
                    <a:pt x="136749" y="1591668"/>
                  </a:lnTo>
                  <a:lnTo>
                    <a:pt x="115175" y="1620433"/>
                  </a:lnTo>
                  <a:lnTo>
                    <a:pt x="89567" y="1614119"/>
                  </a:lnTo>
                  <a:lnTo>
                    <a:pt x="50892" y="1580793"/>
                  </a:lnTo>
                  <a:lnTo>
                    <a:pt x="5026" y="1563780"/>
                  </a:lnTo>
                  <a:lnTo>
                    <a:pt x="4850" y="1806266"/>
                  </a:lnTo>
                  <a:lnTo>
                    <a:pt x="4763" y="2116982"/>
                  </a:lnTo>
                  <a:lnTo>
                    <a:pt x="28967" y="2118473"/>
                  </a:lnTo>
                  <a:lnTo>
                    <a:pt x="52909" y="2132154"/>
                  </a:lnTo>
                  <a:lnTo>
                    <a:pt x="70098" y="2153553"/>
                  </a:lnTo>
                  <a:lnTo>
                    <a:pt x="91935" y="2185124"/>
                  </a:lnTo>
                  <a:lnTo>
                    <a:pt x="115877" y="2158376"/>
                  </a:lnTo>
                  <a:lnTo>
                    <a:pt x="140520" y="2142678"/>
                  </a:lnTo>
                  <a:lnTo>
                    <a:pt x="153587" y="2167672"/>
                  </a:lnTo>
                  <a:lnTo>
                    <a:pt x="170162" y="2187229"/>
                  </a:lnTo>
                  <a:lnTo>
                    <a:pt x="192701" y="2208452"/>
                  </a:lnTo>
                  <a:lnTo>
                    <a:pt x="208048" y="2241690"/>
                  </a:lnTo>
                  <a:lnTo>
                    <a:pt x="233217" y="2293256"/>
                  </a:lnTo>
                  <a:lnTo>
                    <a:pt x="275049" y="2321320"/>
                  </a:lnTo>
                  <a:lnTo>
                    <a:pt x="275751" y="2348682"/>
                  </a:lnTo>
                  <a:lnTo>
                    <a:pt x="262070" y="2369291"/>
                  </a:lnTo>
                  <a:lnTo>
                    <a:pt x="262596" y="2391040"/>
                  </a:lnTo>
                  <a:lnTo>
                    <a:pt x="292326" y="2421296"/>
                  </a:lnTo>
                  <a:lnTo>
                    <a:pt x="296623" y="2454271"/>
                  </a:lnTo>
                  <a:lnTo>
                    <a:pt x="328107" y="2471460"/>
                  </a:lnTo>
                  <a:lnTo>
                    <a:pt x="324599" y="2495928"/>
                  </a:lnTo>
                  <a:lnTo>
                    <a:pt x="338280" y="2530657"/>
                  </a:lnTo>
                  <a:lnTo>
                    <a:pt x="382831" y="2546618"/>
                  </a:lnTo>
                  <a:lnTo>
                    <a:pt x="400371" y="2563193"/>
                  </a:lnTo>
                  <a:lnTo>
                    <a:pt x="447991" y="2600289"/>
                  </a:lnTo>
                  <a:lnTo>
                    <a:pt x="451323" y="2600377"/>
                  </a:lnTo>
                  <a:lnTo>
                    <a:pt x="521132" y="2600377"/>
                  </a:lnTo>
                  <a:lnTo>
                    <a:pt x="594097" y="2600377"/>
                  </a:lnTo>
                  <a:lnTo>
                    <a:pt x="618302" y="2600377"/>
                  </a:lnTo>
                  <a:lnTo>
                    <a:pt x="693284" y="2600377"/>
                  </a:lnTo>
                  <a:lnTo>
                    <a:pt x="765811" y="2600377"/>
                  </a:lnTo>
                  <a:lnTo>
                    <a:pt x="839565" y="2600377"/>
                  </a:lnTo>
                  <a:lnTo>
                    <a:pt x="913407" y="2600377"/>
                  </a:lnTo>
                  <a:lnTo>
                    <a:pt x="996984" y="2600377"/>
                  </a:lnTo>
                  <a:lnTo>
                    <a:pt x="1081087" y="2600377"/>
                  </a:lnTo>
                  <a:lnTo>
                    <a:pt x="1131952" y="2600377"/>
                  </a:lnTo>
                  <a:lnTo>
                    <a:pt x="1132040" y="2585994"/>
                  </a:lnTo>
                  <a:lnTo>
                    <a:pt x="1140371" y="2585819"/>
                  </a:lnTo>
                  <a:lnTo>
                    <a:pt x="1144756" y="2606428"/>
                  </a:lnTo>
                  <a:lnTo>
                    <a:pt x="1152386" y="2612742"/>
                  </a:lnTo>
                  <a:lnTo>
                    <a:pt x="1169575" y="2615023"/>
                  </a:lnTo>
                  <a:lnTo>
                    <a:pt x="1194657" y="2620898"/>
                  </a:lnTo>
                  <a:lnTo>
                    <a:pt x="1218511" y="2632299"/>
                  </a:lnTo>
                  <a:lnTo>
                    <a:pt x="1238418" y="2627476"/>
                  </a:lnTo>
                  <a:lnTo>
                    <a:pt x="1268674" y="2637035"/>
                  </a:lnTo>
                  <a:lnTo>
                    <a:pt x="1278672" y="2622477"/>
                  </a:lnTo>
                  <a:lnTo>
                    <a:pt x="1292616" y="2616689"/>
                  </a:lnTo>
                  <a:lnTo>
                    <a:pt x="1298053" y="2607656"/>
                  </a:lnTo>
                  <a:lnTo>
                    <a:pt x="1303578" y="2602833"/>
                  </a:lnTo>
                  <a:lnTo>
                    <a:pt x="1326468" y="2610374"/>
                  </a:lnTo>
                  <a:lnTo>
                    <a:pt x="1343393" y="2611252"/>
                  </a:lnTo>
                  <a:lnTo>
                    <a:pt x="1349269" y="2616250"/>
                  </a:lnTo>
                  <a:lnTo>
                    <a:pt x="1357513" y="2637122"/>
                  </a:lnTo>
                  <a:lnTo>
                    <a:pt x="1385138" y="2642648"/>
                  </a:lnTo>
                  <a:lnTo>
                    <a:pt x="1380841" y="2652996"/>
                  </a:lnTo>
                  <a:lnTo>
                    <a:pt x="1390575" y="2663608"/>
                  </a:lnTo>
                  <a:lnTo>
                    <a:pt x="1386366" y="2677289"/>
                  </a:lnTo>
                  <a:lnTo>
                    <a:pt x="1396714" y="2681761"/>
                  </a:lnTo>
                  <a:lnTo>
                    <a:pt x="1391540" y="2693776"/>
                  </a:lnTo>
                  <a:lnTo>
                    <a:pt x="1398117" y="2694916"/>
                  </a:lnTo>
                  <a:lnTo>
                    <a:pt x="1402765" y="2689654"/>
                  </a:lnTo>
                  <a:lnTo>
                    <a:pt x="1407589" y="2697547"/>
                  </a:lnTo>
                  <a:lnTo>
                    <a:pt x="1426005" y="2701932"/>
                  </a:lnTo>
                  <a:lnTo>
                    <a:pt x="1444685" y="2702283"/>
                  </a:lnTo>
                  <a:lnTo>
                    <a:pt x="1464593" y="2705878"/>
                  </a:lnTo>
                  <a:lnTo>
                    <a:pt x="1486605" y="2712719"/>
                  </a:lnTo>
                  <a:lnTo>
                    <a:pt x="1494586" y="2723769"/>
                  </a:lnTo>
                  <a:lnTo>
                    <a:pt x="1510547" y="2750429"/>
                  </a:lnTo>
                  <a:lnTo>
                    <a:pt x="1502654" y="2761830"/>
                  </a:lnTo>
                  <a:lnTo>
                    <a:pt x="1482659" y="2757094"/>
                  </a:lnTo>
                  <a:lnTo>
                    <a:pt x="1470205" y="2735696"/>
                  </a:lnTo>
                  <a:lnTo>
                    <a:pt x="1473363" y="2757533"/>
                  </a:lnTo>
                  <a:lnTo>
                    <a:pt x="1461611" y="2776563"/>
                  </a:lnTo>
                  <a:lnTo>
                    <a:pt x="1462926" y="2792700"/>
                  </a:lnTo>
                  <a:lnTo>
                    <a:pt x="1460909" y="2802083"/>
                  </a:lnTo>
                  <a:lnTo>
                    <a:pt x="1445036" y="2813221"/>
                  </a:lnTo>
                  <a:lnTo>
                    <a:pt x="1433460" y="2831550"/>
                  </a:lnTo>
                  <a:lnTo>
                    <a:pt x="1428022" y="2843127"/>
                  </a:lnTo>
                  <a:lnTo>
                    <a:pt x="1441528" y="2845231"/>
                  </a:lnTo>
                  <a:lnTo>
                    <a:pt x="1459769" y="2834707"/>
                  </a:lnTo>
                  <a:lnTo>
                    <a:pt x="1470556" y="2825411"/>
                  </a:lnTo>
                  <a:lnTo>
                    <a:pt x="1477835" y="2823921"/>
                  </a:lnTo>
                  <a:lnTo>
                    <a:pt x="1491341" y="2827253"/>
                  </a:lnTo>
                  <a:lnTo>
                    <a:pt x="1497918" y="2822079"/>
                  </a:lnTo>
                  <a:lnTo>
                    <a:pt x="1509933" y="2817869"/>
                  </a:lnTo>
                  <a:lnTo>
                    <a:pt x="1531331" y="2813747"/>
                  </a:lnTo>
                  <a:lnTo>
                    <a:pt x="1531331" y="2813747"/>
                  </a:lnTo>
                  <a:lnTo>
                    <a:pt x="1531331" y="2813747"/>
                  </a:lnTo>
                  <a:lnTo>
                    <a:pt x="1529139" y="2803662"/>
                  </a:lnTo>
                  <a:lnTo>
                    <a:pt x="1527999" y="2804013"/>
                  </a:lnTo>
                  <a:lnTo>
                    <a:pt x="1520457" y="2805767"/>
                  </a:lnTo>
                  <a:lnTo>
                    <a:pt x="1510635" y="2802610"/>
                  </a:lnTo>
                  <a:lnTo>
                    <a:pt x="1518001" y="2791034"/>
                  </a:lnTo>
                  <a:lnTo>
                    <a:pt x="1525456" y="2787000"/>
                  </a:lnTo>
                  <a:lnTo>
                    <a:pt x="1542820" y="2782088"/>
                  </a:lnTo>
                  <a:lnTo>
                    <a:pt x="1563605" y="2777440"/>
                  </a:lnTo>
                  <a:lnTo>
                    <a:pt x="1574479" y="2783842"/>
                  </a:lnTo>
                  <a:lnTo>
                    <a:pt x="1581320" y="2776388"/>
                  </a:lnTo>
                  <a:lnTo>
                    <a:pt x="1589125" y="2771652"/>
                  </a:lnTo>
                  <a:lnTo>
                    <a:pt x="1594387" y="2774195"/>
                  </a:lnTo>
                  <a:lnTo>
                    <a:pt x="1594650" y="2774722"/>
                  </a:lnTo>
                  <a:lnTo>
                    <a:pt x="1619819" y="2750780"/>
                  </a:lnTo>
                  <a:lnTo>
                    <a:pt x="1630957" y="2744378"/>
                  </a:lnTo>
                  <a:lnTo>
                    <a:pt x="1668317" y="2744115"/>
                  </a:lnTo>
                  <a:lnTo>
                    <a:pt x="1713657" y="2744115"/>
                  </a:lnTo>
                  <a:lnTo>
                    <a:pt x="1716112" y="2735520"/>
                  </a:lnTo>
                  <a:lnTo>
                    <a:pt x="1724005" y="2733766"/>
                  </a:lnTo>
                  <a:lnTo>
                    <a:pt x="1734441" y="2728329"/>
                  </a:lnTo>
                  <a:lnTo>
                    <a:pt x="1743211" y="2712368"/>
                  </a:lnTo>
                  <a:lnTo>
                    <a:pt x="1750753" y="2684743"/>
                  </a:lnTo>
                  <a:lnTo>
                    <a:pt x="1769521" y="2657556"/>
                  </a:lnTo>
                  <a:lnTo>
                    <a:pt x="1777677" y="2667028"/>
                  </a:lnTo>
                  <a:lnTo>
                    <a:pt x="1794164" y="2660889"/>
                  </a:lnTo>
                  <a:lnTo>
                    <a:pt x="1805126" y="2671325"/>
                  </a:lnTo>
                  <a:lnTo>
                    <a:pt x="1805126" y="2719735"/>
                  </a:lnTo>
                  <a:lnTo>
                    <a:pt x="1821175" y="2739467"/>
                  </a:lnTo>
                  <a:lnTo>
                    <a:pt x="1848537" y="2735257"/>
                  </a:lnTo>
                  <a:lnTo>
                    <a:pt x="1887914" y="2734117"/>
                  </a:lnTo>
                  <a:lnTo>
                    <a:pt x="1845204" y="2762707"/>
                  </a:lnTo>
                  <a:lnTo>
                    <a:pt x="1846169" y="2791560"/>
                  </a:lnTo>
                  <a:lnTo>
                    <a:pt x="1864849" y="2794015"/>
                  </a:lnTo>
                  <a:lnTo>
                    <a:pt x="1892299" y="2769547"/>
                  </a:lnTo>
                  <a:lnTo>
                    <a:pt x="1916679" y="2755691"/>
                  </a:lnTo>
                  <a:lnTo>
                    <a:pt x="1971140" y="2735082"/>
                  </a:lnTo>
                  <a:lnTo>
                    <a:pt x="2001571" y="2712105"/>
                  </a:lnTo>
                  <a:lnTo>
                    <a:pt x="1985697" y="2699301"/>
                  </a:lnTo>
                  <a:lnTo>
                    <a:pt x="1983154" y="2673693"/>
                  </a:lnTo>
                  <a:close/>
                  <a:moveTo>
                    <a:pt x="1512564" y="2050156"/>
                  </a:moveTo>
                  <a:lnTo>
                    <a:pt x="1522211" y="2022794"/>
                  </a:lnTo>
                  <a:lnTo>
                    <a:pt x="1515984" y="2012007"/>
                  </a:lnTo>
                  <a:lnTo>
                    <a:pt x="1505899" y="2010867"/>
                  </a:lnTo>
                  <a:lnTo>
                    <a:pt x="1496427" y="2026653"/>
                  </a:lnTo>
                  <a:lnTo>
                    <a:pt x="1495287" y="2030249"/>
                  </a:lnTo>
                  <a:lnTo>
                    <a:pt x="1501777" y="2045771"/>
                  </a:lnTo>
                  <a:lnTo>
                    <a:pt x="1512564" y="2050156"/>
                  </a:lnTo>
                  <a:close/>
                  <a:moveTo>
                    <a:pt x="261456" y="2369642"/>
                  </a:moveTo>
                  <a:lnTo>
                    <a:pt x="261456" y="2369642"/>
                  </a:lnTo>
                  <a:lnTo>
                    <a:pt x="275137" y="2349033"/>
                  </a:lnTo>
                  <a:lnTo>
                    <a:pt x="261456" y="2369642"/>
                  </a:lnTo>
                  <a:close/>
                  <a:moveTo>
                    <a:pt x="231639" y="2398495"/>
                  </a:moveTo>
                  <a:lnTo>
                    <a:pt x="208048" y="2401827"/>
                  </a:lnTo>
                  <a:lnTo>
                    <a:pt x="196471" y="2396390"/>
                  </a:lnTo>
                  <a:lnTo>
                    <a:pt x="194981" y="2409720"/>
                  </a:lnTo>
                  <a:lnTo>
                    <a:pt x="199541" y="2427874"/>
                  </a:lnTo>
                  <a:lnTo>
                    <a:pt x="211994" y="2440678"/>
                  </a:lnTo>
                  <a:lnTo>
                    <a:pt x="221115" y="2459358"/>
                  </a:lnTo>
                  <a:lnTo>
                    <a:pt x="235936" y="2477774"/>
                  </a:lnTo>
                  <a:lnTo>
                    <a:pt x="245758" y="2477862"/>
                  </a:lnTo>
                  <a:lnTo>
                    <a:pt x="224360" y="2445414"/>
                  </a:lnTo>
                  <a:lnTo>
                    <a:pt x="231639" y="239849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1" name="Freeform: Shape 1536">
              <a:extLst>
                <a:ext uri="{FF2B5EF4-FFF2-40B4-BE49-F238E27FC236}">
                  <a16:creationId xmlns:a16="http://schemas.microsoft.com/office/drawing/2014/main" id="{2CD0EA96-CB3C-3C47-9B86-8FDD5F4E475C}"/>
                </a:ext>
              </a:extLst>
            </p:cNvPr>
            <p:cNvSpPr/>
            <p:nvPr/>
          </p:nvSpPr>
          <p:spPr>
            <a:xfrm>
              <a:off x="8001747" y="4772662"/>
              <a:ext cx="388093" cy="377744"/>
            </a:xfrm>
            <a:custGeom>
              <a:avLst/>
              <a:gdLst>
                <a:gd name="connsiteX0" fmla="*/ 463426 w 476250"/>
                <a:gd name="connsiteY0" fmla="*/ 47559 h 463550"/>
                <a:gd name="connsiteX1" fmla="*/ 461935 w 476250"/>
                <a:gd name="connsiteY1" fmla="*/ 76149 h 463550"/>
                <a:gd name="connsiteX2" fmla="*/ 471757 w 476250"/>
                <a:gd name="connsiteY2" fmla="*/ 79394 h 463550"/>
                <a:gd name="connsiteX3" fmla="*/ 463865 w 476250"/>
                <a:gd name="connsiteY3" fmla="*/ 88076 h 463550"/>
                <a:gd name="connsiteX4" fmla="*/ 454393 w 476250"/>
                <a:gd name="connsiteY4" fmla="*/ 94566 h 463550"/>
                <a:gd name="connsiteX5" fmla="*/ 445009 w 476250"/>
                <a:gd name="connsiteY5" fmla="*/ 107370 h 463550"/>
                <a:gd name="connsiteX6" fmla="*/ 439835 w 476250"/>
                <a:gd name="connsiteY6" fmla="*/ 118683 h 463550"/>
                <a:gd name="connsiteX7" fmla="*/ 438432 w 476250"/>
                <a:gd name="connsiteY7" fmla="*/ 138327 h 463550"/>
                <a:gd name="connsiteX8" fmla="*/ 432732 w 476250"/>
                <a:gd name="connsiteY8" fmla="*/ 147623 h 463550"/>
                <a:gd name="connsiteX9" fmla="*/ 432556 w 476250"/>
                <a:gd name="connsiteY9" fmla="*/ 166040 h 463550"/>
                <a:gd name="connsiteX10" fmla="*/ 425453 w 476250"/>
                <a:gd name="connsiteY10" fmla="*/ 172880 h 463550"/>
                <a:gd name="connsiteX11" fmla="*/ 424576 w 476250"/>
                <a:gd name="connsiteY11" fmla="*/ 187438 h 463550"/>
                <a:gd name="connsiteX12" fmla="*/ 421155 w 476250"/>
                <a:gd name="connsiteY12" fmla="*/ 189280 h 463550"/>
                <a:gd name="connsiteX13" fmla="*/ 418875 w 476250"/>
                <a:gd name="connsiteY13" fmla="*/ 202698 h 463550"/>
                <a:gd name="connsiteX14" fmla="*/ 425102 w 476250"/>
                <a:gd name="connsiteY14" fmla="*/ 213748 h 463550"/>
                <a:gd name="connsiteX15" fmla="*/ 426680 w 476250"/>
                <a:gd name="connsiteY15" fmla="*/ 243302 h 463550"/>
                <a:gd name="connsiteX16" fmla="*/ 431065 w 476250"/>
                <a:gd name="connsiteY16" fmla="*/ 265841 h 463550"/>
                <a:gd name="connsiteX17" fmla="*/ 428610 w 476250"/>
                <a:gd name="connsiteY17" fmla="*/ 278645 h 463550"/>
                <a:gd name="connsiteX18" fmla="*/ 433521 w 476250"/>
                <a:gd name="connsiteY18" fmla="*/ 292852 h 463550"/>
                <a:gd name="connsiteX19" fmla="*/ 447816 w 476250"/>
                <a:gd name="connsiteY19" fmla="*/ 306621 h 463550"/>
                <a:gd name="connsiteX20" fmla="*/ 461058 w 476250"/>
                <a:gd name="connsiteY20" fmla="*/ 337754 h 463550"/>
                <a:gd name="connsiteX21" fmla="*/ 451411 w 476250"/>
                <a:gd name="connsiteY21" fmla="*/ 335211 h 463550"/>
                <a:gd name="connsiteX22" fmla="*/ 418349 w 476250"/>
                <a:gd name="connsiteY22" fmla="*/ 339420 h 463550"/>
                <a:gd name="connsiteX23" fmla="*/ 411772 w 476250"/>
                <a:gd name="connsiteY23" fmla="*/ 342314 h 463550"/>
                <a:gd name="connsiteX24" fmla="*/ 404756 w 476250"/>
                <a:gd name="connsiteY24" fmla="*/ 358100 h 463550"/>
                <a:gd name="connsiteX25" fmla="*/ 410281 w 476250"/>
                <a:gd name="connsiteY25" fmla="*/ 369062 h 463550"/>
                <a:gd name="connsiteX26" fmla="*/ 405896 w 476250"/>
                <a:gd name="connsiteY26" fmla="*/ 398441 h 463550"/>
                <a:gd name="connsiteX27" fmla="*/ 402826 w 476250"/>
                <a:gd name="connsiteY27" fmla="*/ 423435 h 463550"/>
                <a:gd name="connsiteX28" fmla="*/ 409491 w 476250"/>
                <a:gd name="connsiteY28" fmla="*/ 427908 h 463550"/>
                <a:gd name="connsiteX29" fmla="*/ 426680 w 476250"/>
                <a:gd name="connsiteY29" fmla="*/ 437555 h 463550"/>
                <a:gd name="connsiteX30" fmla="*/ 433433 w 476250"/>
                <a:gd name="connsiteY30" fmla="*/ 433082 h 463550"/>
                <a:gd name="connsiteX31" fmla="*/ 435538 w 476250"/>
                <a:gd name="connsiteY31" fmla="*/ 460093 h 463550"/>
                <a:gd name="connsiteX32" fmla="*/ 416683 w 476250"/>
                <a:gd name="connsiteY32" fmla="*/ 459830 h 463550"/>
                <a:gd name="connsiteX33" fmla="*/ 406597 w 476250"/>
                <a:gd name="connsiteY33" fmla="*/ 446061 h 463550"/>
                <a:gd name="connsiteX34" fmla="*/ 397564 w 476250"/>
                <a:gd name="connsiteY34" fmla="*/ 435362 h 463550"/>
                <a:gd name="connsiteX35" fmla="*/ 378709 w 476250"/>
                <a:gd name="connsiteY35" fmla="*/ 431854 h 463550"/>
                <a:gd name="connsiteX36" fmla="*/ 373184 w 476250"/>
                <a:gd name="connsiteY36" fmla="*/ 418787 h 463550"/>
                <a:gd name="connsiteX37" fmla="*/ 358100 w 476250"/>
                <a:gd name="connsiteY37" fmla="*/ 426680 h 463550"/>
                <a:gd name="connsiteX38" fmla="*/ 338456 w 476250"/>
                <a:gd name="connsiteY38" fmla="*/ 423172 h 463550"/>
                <a:gd name="connsiteX39" fmla="*/ 330212 w 476250"/>
                <a:gd name="connsiteY39" fmla="*/ 411859 h 463550"/>
                <a:gd name="connsiteX40" fmla="*/ 314601 w 476250"/>
                <a:gd name="connsiteY40" fmla="*/ 409579 h 463550"/>
                <a:gd name="connsiteX41" fmla="*/ 303113 w 476250"/>
                <a:gd name="connsiteY41" fmla="*/ 410193 h 463550"/>
                <a:gd name="connsiteX42" fmla="*/ 301710 w 476250"/>
                <a:gd name="connsiteY42" fmla="*/ 402475 h 463550"/>
                <a:gd name="connsiteX43" fmla="*/ 293203 w 476250"/>
                <a:gd name="connsiteY43" fmla="*/ 401862 h 463550"/>
                <a:gd name="connsiteX44" fmla="*/ 281978 w 476250"/>
                <a:gd name="connsiteY44" fmla="*/ 400371 h 463550"/>
                <a:gd name="connsiteX45" fmla="*/ 266806 w 476250"/>
                <a:gd name="connsiteY45" fmla="*/ 404054 h 463550"/>
                <a:gd name="connsiteX46" fmla="*/ 256107 w 476250"/>
                <a:gd name="connsiteY46" fmla="*/ 403440 h 463550"/>
                <a:gd name="connsiteX47" fmla="*/ 249968 w 476250"/>
                <a:gd name="connsiteY47" fmla="*/ 405720 h 463550"/>
                <a:gd name="connsiteX48" fmla="*/ 251283 w 476250"/>
                <a:gd name="connsiteY48" fmla="*/ 376166 h 463550"/>
                <a:gd name="connsiteX49" fmla="*/ 243127 w 476250"/>
                <a:gd name="connsiteY49" fmla="*/ 366957 h 463550"/>
                <a:gd name="connsiteX50" fmla="*/ 241286 w 476250"/>
                <a:gd name="connsiteY50" fmla="*/ 351786 h 463550"/>
                <a:gd name="connsiteX51" fmla="*/ 244881 w 476250"/>
                <a:gd name="connsiteY51" fmla="*/ 336877 h 463550"/>
                <a:gd name="connsiteX52" fmla="*/ 239970 w 476250"/>
                <a:gd name="connsiteY52" fmla="*/ 327318 h 463550"/>
                <a:gd name="connsiteX53" fmla="*/ 239531 w 476250"/>
                <a:gd name="connsiteY53" fmla="*/ 311883 h 463550"/>
                <a:gd name="connsiteX54" fmla="*/ 209626 w 476250"/>
                <a:gd name="connsiteY54" fmla="*/ 312058 h 463550"/>
                <a:gd name="connsiteX55" fmla="*/ 211819 w 476250"/>
                <a:gd name="connsiteY55" fmla="*/ 303201 h 463550"/>
                <a:gd name="connsiteX56" fmla="*/ 199278 w 476250"/>
                <a:gd name="connsiteY56" fmla="*/ 303288 h 463550"/>
                <a:gd name="connsiteX57" fmla="*/ 197962 w 476250"/>
                <a:gd name="connsiteY57" fmla="*/ 307586 h 463550"/>
                <a:gd name="connsiteX58" fmla="*/ 182703 w 476250"/>
                <a:gd name="connsiteY58" fmla="*/ 308550 h 463550"/>
                <a:gd name="connsiteX59" fmla="*/ 176476 w 476250"/>
                <a:gd name="connsiteY59" fmla="*/ 322845 h 463550"/>
                <a:gd name="connsiteX60" fmla="*/ 172793 w 476250"/>
                <a:gd name="connsiteY60" fmla="*/ 329072 h 463550"/>
                <a:gd name="connsiteX61" fmla="*/ 159200 w 476250"/>
                <a:gd name="connsiteY61" fmla="*/ 325564 h 463550"/>
                <a:gd name="connsiteX62" fmla="*/ 151131 w 476250"/>
                <a:gd name="connsiteY62" fmla="*/ 329072 h 463550"/>
                <a:gd name="connsiteX63" fmla="*/ 134819 w 476250"/>
                <a:gd name="connsiteY63" fmla="*/ 331001 h 463550"/>
                <a:gd name="connsiteX64" fmla="*/ 125436 w 476250"/>
                <a:gd name="connsiteY64" fmla="*/ 318109 h 463550"/>
                <a:gd name="connsiteX65" fmla="*/ 119823 w 476250"/>
                <a:gd name="connsiteY65" fmla="*/ 310129 h 463550"/>
                <a:gd name="connsiteX66" fmla="*/ 112719 w 476250"/>
                <a:gd name="connsiteY66" fmla="*/ 295395 h 463550"/>
                <a:gd name="connsiteX67" fmla="*/ 106668 w 476250"/>
                <a:gd name="connsiteY67" fmla="*/ 277066 h 463550"/>
                <a:gd name="connsiteX68" fmla="*/ 34142 w 476250"/>
                <a:gd name="connsiteY68" fmla="*/ 276803 h 463550"/>
                <a:gd name="connsiteX69" fmla="*/ 25459 w 476250"/>
                <a:gd name="connsiteY69" fmla="*/ 279697 h 463550"/>
                <a:gd name="connsiteX70" fmla="*/ 18356 w 476250"/>
                <a:gd name="connsiteY70" fmla="*/ 279259 h 463550"/>
                <a:gd name="connsiteX71" fmla="*/ 8183 w 476250"/>
                <a:gd name="connsiteY71" fmla="*/ 282591 h 463550"/>
                <a:gd name="connsiteX72" fmla="*/ 4763 w 476250"/>
                <a:gd name="connsiteY72" fmla="*/ 274962 h 463550"/>
                <a:gd name="connsiteX73" fmla="*/ 10989 w 476250"/>
                <a:gd name="connsiteY73" fmla="*/ 272331 h 463550"/>
                <a:gd name="connsiteX74" fmla="*/ 11778 w 476250"/>
                <a:gd name="connsiteY74" fmla="*/ 261631 h 463550"/>
                <a:gd name="connsiteX75" fmla="*/ 15813 w 476250"/>
                <a:gd name="connsiteY75" fmla="*/ 255317 h 463550"/>
                <a:gd name="connsiteX76" fmla="*/ 24758 w 476250"/>
                <a:gd name="connsiteY76" fmla="*/ 250231 h 463550"/>
                <a:gd name="connsiteX77" fmla="*/ 31247 w 476250"/>
                <a:gd name="connsiteY77" fmla="*/ 252686 h 463550"/>
                <a:gd name="connsiteX78" fmla="*/ 39667 w 476250"/>
                <a:gd name="connsiteY78" fmla="*/ 243302 h 463550"/>
                <a:gd name="connsiteX79" fmla="*/ 52996 w 476250"/>
                <a:gd name="connsiteY79" fmla="*/ 243566 h 463550"/>
                <a:gd name="connsiteX80" fmla="*/ 54575 w 476250"/>
                <a:gd name="connsiteY80" fmla="*/ 250494 h 463550"/>
                <a:gd name="connsiteX81" fmla="*/ 63784 w 476250"/>
                <a:gd name="connsiteY81" fmla="*/ 254879 h 463550"/>
                <a:gd name="connsiteX82" fmla="*/ 78254 w 476250"/>
                <a:gd name="connsiteY82" fmla="*/ 239444 h 463550"/>
                <a:gd name="connsiteX83" fmla="*/ 92549 w 476250"/>
                <a:gd name="connsiteY83" fmla="*/ 227517 h 463550"/>
                <a:gd name="connsiteX84" fmla="*/ 98775 w 476250"/>
                <a:gd name="connsiteY84" fmla="*/ 219711 h 463550"/>
                <a:gd name="connsiteX85" fmla="*/ 97986 w 476250"/>
                <a:gd name="connsiteY85" fmla="*/ 199541 h 463550"/>
                <a:gd name="connsiteX86" fmla="*/ 108685 w 476250"/>
                <a:gd name="connsiteY86" fmla="*/ 175775 h 463550"/>
                <a:gd name="connsiteX87" fmla="*/ 119910 w 476250"/>
                <a:gd name="connsiteY87" fmla="*/ 163234 h 463550"/>
                <a:gd name="connsiteX88" fmla="*/ 136135 w 476250"/>
                <a:gd name="connsiteY88" fmla="*/ 151482 h 463550"/>
                <a:gd name="connsiteX89" fmla="*/ 138941 w 476250"/>
                <a:gd name="connsiteY89" fmla="*/ 143677 h 463550"/>
                <a:gd name="connsiteX90" fmla="*/ 139555 w 476250"/>
                <a:gd name="connsiteY90" fmla="*/ 134732 h 463550"/>
                <a:gd name="connsiteX91" fmla="*/ 143589 w 476250"/>
                <a:gd name="connsiteY91" fmla="*/ 126225 h 463550"/>
                <a:gd name="connsiteX92" fmla="*/ 142274 w 476250"/>
                <a:gd name="connsiteY92" fmla="*/ 112369 h 463550"/>
                <a:gd name="connsiteX93" fmla="*/ 145343 w 476250"/>
                <a:gd name="connsiteY93" fmla="*/ 90707 h 463550"/>
                <a:gd name="connsiteX94" fmla="*/ 150167 w 476250"/>
                <a:gd name="connsiteY94" fmla="*/ 75448 h 463550"/>
                <a:gd name="connsiteX95" fmla="*/ 157534 w 476250"/>
                <a:gd name="connsiteY95" fmla="*/ 62380 h 463550"/>
                <a:gd name="connsiteX96" fmla="*/ 158936 w 476250"/>
                <a:gd name="connsiteY96" fmla="*/ 47647 h 463550"/>
                <a:gd name="connsiteX97" fmla="*/ 161129 w 476250"/>
                <a:gd name="connsiteY97" fmla="*/ 30546 h 463550"/>
                <a:gd name="connsiteX98" fmla="*/ 170776 w 476250"/>
                <a:gd name="connsiteY98" fmla="*/ 18093 h 463550"/>
                <a:gd name="connsiteX99" fmla="*/ 183931 w 476250"/>
                <a:gd name="connsiteY99" fmla="*/ 10200 h 463550"/>
                <a:gd name="connsiteX100" fmla="*/ 204189 w 476250"/>
                <a:gd name="connsiteY100" fmla="*/ 18531 h 463550"/>
                <a:gd name="connsiteX101" fmla="*/ 219799 w 476250"/>
                <a:gd name="connsiteY101" fmla="*/ 27564 h 463550"/>
                <a:gd name="connsiteX102" fmla="*/ 237777 w 476250"/>
                <a:gd name="connsiteY102" fmla="*/ 30019 h 463550"/>
                <a:gd name="connsiteX103" fmla="*/ 256107 w 476250"/>
                <a:gd name="connsiteY103" fmla="*/ 34755 h 463550"/>
                <a:gd name="connsiteX104" fmla="*/ 263473 w 476250"/>
                <a:gd name="connsiteY104" fmla="*/ 20022 h 463550"/>
                <a:gd name="connsiteX105" fmla="*/ 266893 w 476250"/>
                <a:gd name="connsiteY105" fmla="*/ 18093 h 463550"/>
                <a:gd name="connsiteX106" fmla="*/ 278031 w 476250"/>
                <a:gd name="connsiteY106" fmla="*/ 20548 h 463550"/>
                <a:gd name="connsiteX107" fmla="*/ 305481 w 476250"/>
                <a:gd name="connsiteY107" fmla="*/ 8358 h 463550"/>
                <a:gd name="connsiteX108" fmla="*/ 315128 w 476250"/>
                <a:gd name="connsiteY108" fmla="*/ 13532 h 463550"/>
                <a:gd name="connsiteX109" fmla="*/ 323108 w 476250"/>
                <a:gd name="connsiteY109" fmla="*/ 12831 h 463550"/>
                <a:gd name="connsiteX110" fmla="*/ 326792 w 476250"/>
                <a:gd name="connsiteY110" fmla="*/ 6867 h 463550"/>
                <a:gd name="connsiteX111" fmla="*/ 335912 w 476250"/>
                <a:gd name="connsiteY111" fmla="*/ 4763 h 463550"/>
                <a:gd name="connsiteX112" fmla="*/ 354417 w 476250"/>
                <a:gd name="connsiteY112" fmla="*/ 7306 h 463550"/>
                <a:gd name="connsiteX113" fmla="*/ 370203 w 476250"/>
                <a:gd name="connsiteY113" fmla="*/ 7832 h 463550"/>
                <a:gd name="connsiteX114" fmla="*/ 378358 w 476250"/>
                <a:gd name="connsiteY114" fmla="*/ 5289 h 463550"/>
                <a:gd name="connsiteX115" fmla="*/ 393180 w 476250"/>
                <a:gd name="connsiteY115" fmla="*/ 25547 h 463550"/>
                <a:gd name="connsiteX116" fmla="*/ 404230 w 476250"/>
                <a:gd name="connsiteY116" fmla="*/ 28441 h 463550"/>
                <a:gd name="connsiteX117" fmla="*/ 410807 w 476250"/>
                <a:gd name="connsiteY117" fmla="*/ 24319 h 463550"/>
                <a:gd name="connsiteX118" fmla="*/ 422208 w 476250"/>
                <a:gd name="connsiteY118" fmla="*/ 25985 h 463550"/>
                <a:gd name="connsiteX119" fmla="*/ 435889 w 476250"/>
                <a:gd name="connsiteY119" fmla="*/ 20811 h 463550"/>
                <a:gd name="connsiteX120" fmla="*/ 441764 w 476250"/>
                <a:gd name="connsiteY120" fmla="*/ 31247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76250" h="463550">
                  <a:moveTo>
                    <a:pt x="463426" y="47559"/>
                  </a:moveTo>
                  <a:lnTo>
                    <a:pt x="461935" y="76149"/>
                  </a:lnTo>
                  <a:lnTo>
                    <a:pt x="471757" y="79394"/>
                  </a:lnTo>
                  <a:lnTo>
                    <a:pt x="463865" y="88076"/>
                  </a:lnTo>
                  <a:lnTo>
                    <a:pt x="454393" y="94566"/>
                  </a:lnTo>
                  <a:lnTo>
                    <a:pt x="445009" y="107370"/>
                  </a:lnTo>
                  <a:lnTo>
                    <a:pt x="439835" y="118683"/>
                  </a:lnTo>
                  <a:lnTo>
                    <a:pt x="438432" y="138327"/>
                  </a:lnTo>
                  <a:lnTo>
                    <a:pt x="432732" y="147623"/>
                  </a:lnTo>
                  <a:lnTo>
                    <a:pt x="432556" y="166040"/>
                  </a:lnTo>
                  <a:lnTo>
                    <a:pt x="425453" y="172880"/>
                  </a:lnTo>
                  <a:lnTo>
                    <a:pt x="424576" y="187438"/>
                  </a:lnTo>
                  <a:lnTo>
                    <a:pt x="421155" y="189280"/>
                  </a:lnTo>
                  <a:lnTo>
                    <a:pt x="418875" y="202698"/>
                  </a:lnTo>
                  <a:lnTo>
                    <a:pt x="425102" y="213748"/>
                  </a:lnTo>
                  <a:lnTo>
                    <a:pt x="426680" y="243302"/>
                  </a:lnTo>
                  <a:lnTo>
                    <a:pt x="431065" y="265841"/>
                  </a:lnTo>
                  <a:lnTo>
                    <a:pt x="428610" y="278645"/>
                  </a:lnTo>
                  <a:lnTo>
                    <a:pt x="433521" y="292852"/>
                  </a:lnTo>
                  <a:lnTo>
                    <a:pt x="447816" y="306621"/>
                  </a:lnTo>
                  <a:lnTo>
                    <a:pt x="461058" y="337754"/>
                  </a:lnTo>
                  <a:lnTo>
                    <a:pt x="451411" y="335211"/>
                  </a:lnTo>
                  <a:lnTo>
                    <a:pt x="418349" y="339420"/>
                  </a:lnTo>
                  <a:lnTo>
                    <a:pt x="411772" y="342314"/>
                  </a:lnTo>
                  <a:lnTo>
                    <a:pt x="404756" y="358100"/>
                  </a:lnTo>
                  <a:lnTo>
                    <a:pt x="410281" y="369062"/>
                  </a:lnTo>
                  <a:lnTo>
                    <a:pt x="405896" y="398441"/>
                  </a:lnTo>
                  <a:lnTo>
                    <a:pt x="402826" y="423435"/>
                  </a:lnTo>
                  <a:lnTo>
                    <a:pt x="409491" y="427908"/>
                  </a:lnTo>
                  <a:lnTo>
                    <a:pt x="426680" y="437555"/>
                  </a:lnTo>
                  <a:lnTo>
                    <a:pt x="433433" y="433082"/>
                  </a:lnTo>
                  <a:lnTo>
                    <a:pt x="435538" y="460093"/>
                  </a:lnTo>
                  <a:lnTo>
                    <a:pt x="416683" y="459830"/>
                  </a:lnTo>
                  <a:lnTo>
                    <a:pt x="406597" y="446061"/>
                  </a:lnTo>
                  <a:lnTo>
                    <a:pt x="397564" y="435362"/>
                  </a:lnTo>
                  <a:lnTo>
                    <a:pt x="378709" y="431854"/>
                  </a:lnTo>
                  <a:lnTo>
                    <a:pt x="373184" y="418787"/>
                  </a:lnTo>
                  <a:lnTo>
                    <a:pt x="358100" y="426680"/>
                  </a:lnTo>
                  <a:lnTo>
                    <a:pt x="338456" y="423172"/>
                  </a:lnTo>
                  <a:lnTo>
                    <a:pt x="330212" y="411859"/>
                  </a:lnTo>
                  <a:lnTo>
                    <a:pt x="314601" y="409579"/>
                  </a:lnTo>
                  <a:lnTo>
                    <a:pt x="303113" y="410193"/>
                  </a:lnTo>
                  <a:lnTo>
                    <a:pt x="301710" y="402475"/>
                  </a:lnTo>
                  <a:lnTo>
                    <a:pt x="293203" y="401862"/>
                  </a:lnTo>
                  <a:lnTo>
                    <a:pt x="281978" y="400371"/>
                  </a:lnTo>
                  <a:lnTo>
                    <a:pt x="266806" y="404054"/>
                  </a:lnTo>
                  <a:lnTo>
                    <a:pt x="256107" y="403440"/>
                  </a:lnTo>
                  <a:lnTo>
                    <a:pt x="249968" y="405720"/>
                  </a:lnTo>
                  <a:lnTo>
                    <a:pt x="251283" y="376166"/>
                  </a:lnTo>
                  <a:lnTo>
                    <a:pt x="243127" y="366957"/>
                  </a:lnTo>
                  <a:lnTo>
                    <a:pt x="241286" y="351786"/>
                  </a:lnTo>
                  <a:lnTo>
                    <a:pt x="244881" y="336877"/>
                  </a:lnTo>
                  <a:lnTo>
                    <a:pt x="239970" y="327318"/>
                  </a:lnTo>
                  <a:lnTo>
                    <a:pt x="239531" y="311883"/>
                  </a:lnTo>
                  <a:lnTo>
                    <a:pt x="209626" y="312058"/>
                  </a:lnTo>
                  <a:lnTo>
                    <a:pt x="211819" y="303201"/>
                  </a:lnTo>
                  <a:lnTo>
                    <a:pt x="199278" y="303288"/>
                  </a:lnTo>
                  <a:lnTo>
                    <a:pt x="197962" y="307586"/>
                  </a:lnTo>
                  <a:lnTo>
                    <a:pt x="182703" y="308550"/>
                  </a:lnTo>
                  <a:lnTo>
                    <a:pt x="176476" y="322845"/>
                  </a:lnTo>
                  <a:lnTo>
                    <a:pt x="172793" y="329072"/>
                  </a:lnTo>
                  <a:lnTo>
                    <a:pt x="159200" y="325564"/>
                  </a:lnTo>
                  <a:lnTo>
                    <a:pt x="151131" y="329072"/>
                  </a:lnTo>
                  <a:lnTo>
                    <a:pt x="134819" y="331001"/>
                  </a:lnTo>
                  <a:lnTo>
                    <a:pt x="125436" y="318109"/>
                  </a:lnTo>
                  <a:lnTo>
                    <a:pt x="119823" y="310129"/>
                  </a:lnTo>
                  <a:lnTo>
                    <a:pt x="112719" y="295395"/>
                  </a:lnTo>
                  <a:lnTo>
                    <a:pt x="106668" y="277066"/>
                  </a:lnTo>
                  <a:lnTo>
                    <a:pt x="34142" y="276803"/>
                  </a:lnTo>
                  <a:lnTo>
                    <a:pt x="25459" y="279697"/>
                  </a:lnTo>
                  <a:lnTo>
                    <a:pt x="18356" y="279259"/>
                  </a:lnTo>
                  <a:lnTo>
                    <a:pt x="8183" y="282591"/>
                  </a:lnTo>
                  <a:lnTo>
                    <a:pt x="4763" y="274962"/>
                  </a:lnTo>
                  <a:lnTo>
                    <a:pt x="10989" y="272331"/>
                  </a:lnTo>
                  <a:lnTo>
                    <a:pt x="11778" y="261631"/>
                  </a:lnTo>
                  <a:lnTo>
                    <a:pt x="15813" y="255317"/>
                  </a:lnTo>
                  <a:lnTo>
                    <a:pt x="24758" y="250231"/>
                  </a:lnTo>
                  <a:lnTo>
                    <a:pt x="31247" y="252686"/>
                  </a:lnTo>
                  <a:lnTo>
                    <a:pt x="39667" y="243302"/>
                  </a:lnTo>
                  <a:lnTo>
                    <a:pt x="52996" y="243566"/>
                  </a:lnTo>
                  <a:lnTo>
                    <a:pt x="54575" y="250494"/>
                  </a:lnTo>
                  <a:lnTo>
                    <a:pt x="63784" y="254879"/>
                  </a:lnTo>
                  <a:lnTo>
                    <a:pt x="78254" y="239444"/>
                  </a:lnTo>
                  <a:lnTo>
                    <a:pt x="92549" y="227517"/>
                  </a:lnTo>
                  <a:lnTo>
                    <a:pt x="98775" y="219711"/>
                  </a:lnTo>
                  <a:lnTo>
                    <a:pt x="97986" y="199541"/>
                  </a:lnTo>
                  <a:lnTo>
                    <a:pt x="108685" y="175775"/>
                  </a:lnTo>
                  <a:lnTo>
                    <a:pt x="119910" y="163234"/>
                  </a:lnTo>
                  <a:lnTo>
                    <a:pt x="136135" y="151482"/>
                  </a:lnTo>
                  <a:lnTo>
                    <a:pt x="138941" y="143677"/>
                  </a:lnTo>
                  <a:lnTo>
                    <a:pt x="139555" y="134732"/>
                  </a:lnTo>
                  <a:lnTo>
                    <a:pt x="143589" y="126225"/>
                  </a:lnTo>
                  <a:lnTo>
                    <a:pt x="142274" y="112369"/>
                  </a:lnTo>
                  <a:lnTo>
                    <a:pt x="145343" y="90707"/>
                  </a:lnTo>
                  <a:lnTo>
                    <a:pt x="150167" y="75448"/>
                  </a:lnTo>
                  <a:lnTo>
                    <a:pt x="157534" y="62380"/>
                  </a:lnTo>
                  <a:lnTo>
                    <a:pt x="158936" y="47647"/>
                  </a:lnTo>
                  <a:lnTo>
                    <a:pt x="161129" y="30546"/>
                  </a:lnTo>
                  <a:lnTo>
                    <a:pt x="170776" y="18093"/>
                  </a:lnTo>
                  <a:lnTo>
                    <a:pt x="183931" y="10200"/>
                  </a:lnTo>
                  <a:lnTo>
                    <a:pt x="204189" y="18531"/>
                  </a:lnTo>
                  <a:lnTo>
                    <a:pt x="219799" y="27564"/>
                  </a:lnTo>
                  <a:lnTo>
                    <a:pt x="237777" y="30019"/>
                  </a:lnTo>
                  <a:lnTo>
                    <a:pt x="256107" y="34755"/>
                  </a:lnTo>
                  <a:lnTo>
                    <a:pt x="263473" y="20022"/>
                  </a:lnTo>
                  <a:lnTo>
                    <a:pt x="266893" y="18093"/>
                  </a:lnTo>
                  <a:lnTo>
                    <a:pt x="278031" y="20548"/>
                  </a:lnTo>
                  <a:lnTo>
                    <a:pt x="305481" y="8358"/>
                  </a:lnTo>
                  <a:lnTo>
                    <a:pt x="315128" y="13532"/>
                  </a:lnTo>
                  <a:lnTo>
                    <a:pt x="323108" y="12831"/>
                  </a:lnTo>
                  <a:lnTo>
                    <a:pt x="326792" y="6867"/>
                  </a:lnTo>
                  <a:lnTo>
                    <a:pt x="335912" y="4763"/>
                  </a:lnTo>
                  <a:lnTo>
                    <a:pt x="354417" y="7306"/>
                  </a:lnTo>
                  <a:lnTo>
                    <a:pt x="370203" y="7832"/>
                  </a:lnTo>
                  <a:lnTo>
                    <a:pt x="378358" y="5289"/>
                  </a:lnTo>
                  <a:lnTo>
                    <a:pt x="393180" y="25547"/>
                  </a:lnTo>
                  <a:lnTo>
                    <a:pt x="404230" y="28441"/>
                  </a:lnTo>
                  <a:lnTo>
                    <a:pt x="410807" y="24319"/>
                  </a:lnTo>
                  <a:lnTo>
                    <a:pt x="422208" y="25985"/>
                  </a:lnTo>
                  <a:lnTo>
                    <a:pt x="435889" y="20811"/>
                  </a:lnTo>
                  <a:lnTo>
                    <a:pt x="441764" y="312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2" name="Freeform: Shape 1537">
              <a:extLst>
                <a:ext uri="{FF2B5EF4-FFF2-40B4-BE49-F238E27FC236}">
                  <a16:creationId xmlns:a16="http://schemas.microsoft.com/office/drawing/2014/main" id="{AC73C5FC-2AFC-7747-9B99-505C23F320CC}"/>
                </a:ext>
              </a:extLst>
            </p:cNvPr>
            <p:cNvSpPr/>
            <p:nvPr/>
          </p:nvSpPr>
          <p:spPr>
            <a:xfrm>
              <a:off x="8047341" y="4654174"/>
              <a:ext cx="263903" cy="181110"/>
            </a:xfrm>
            <a:custGeom>
              <a:avLst/>
              <a:gdLst>
                <a:gd name="connsiteX0" fmla="*/ 24934 w 323850"/>
                <a:gd name="connsiteY0" fmla="*/ 96934 h 222250"/>
                <a:gd name="connsiteX1" fmla="*/ 45279 w 323850"/>
                <a:gd name="connsiteY1" fmla="*/ 95004 h 222250"/>
                <a:gd name="connsiteX2" fmla="*/ 49840 w 323850"/>
                <a:gd name="connsiteY2" fmla="*/ 88690 h 222250"/>
                <a:gd name="connsiteX3" fmla="*/ 53874 w 323850"/>
                <a:gd name="connsiteY3" fmla="*/ 89216 h 222250"/>
                <a:gd name="connsiteX4" fmla="*/ 60013 w 323850"/>
                <a:gd name="connsiteY4" fmla="*/ 94741 h 222250"/>
                <a:gd name="connsiteX5" fmla="*/ 90970 w 323850"/>
                <a:gd name="connsiteY5" fmla="*/ 85358 h 222250"/>
                <a:gd name="connsiteX6" fmla="*/ 101406 w 323850"/>
                <a:gd name="connsiteY6" fmla="*/ 75711 h 222250"/>
                <a:gd name="connsiteX7" fmla="*/ 114298 w 323850"/>
                <a:gd name="connsiteY7" fmla="*/ 67029 h 222250"/>
                <a:gd name="connsiteX8" fmla="*/ 111843 w 323850"/>
                <a:gd name="connsiteY8" fmla="*/ 58346 h 222250"/>
                <a:gd name="connsiteX9" fmla="*/ 118771 w 323850"/>
                <a:gd name="connsiteY9" fmla="*/ 56066 h 222250"/>
                <a:gd name="connsiteX10" fmla="*/ 142537 w 323850"/>
                <a:gd name="connsiteY10" fmla="*/ 57645 h 222250"/>
                <a:gd name="connsiteX11" fmla="*/ 165690 w 323850"/>
                <a:gd name="connsiteY11" fmla="*/ 46156 h 222250"/>
                <a:gd name="connsiteX12" fmla="*/ 183404 w 323850"/>
                <a:gd name="connsiteY12" fmla="*/ 19057 h 222250"/>
                <a:gd name="connsiteX13" fmla="*/ 195946 w 323850"/>
                <a:gd name="connsiteY13" fmla="*/ 9060 h 222250"/>
                <a:gd name="connsiteX14" fmla="*/ 211468 w 323850"/>
                <a:gd name="connsiteY14" fmla="*/ 4763 h 222250"/>
                <a:gd name="connsiteX15" fmla="*/ 214274 w 323850"/>
                <a:gd name="connsiteY15" fmla="*/ 15462 h 222250"/>
                <a:gd name="connsiteX16" fmla="*/ 228482 w 323850"/>
                <a:gd name="connsiteY16" fmla="*/ 30985 h 222250"/>
                <a:gd name="connsiteX17" fmla="*/ 228482 w 323850"/>
                <a:gd name="connsiteY17" fmla="*/ 41070 h 222250"/>
                <a:gd name="connsiteX18" fmla="*/ 224535 w 323850"/>
                <a:gd name="connsiteY18" fmla="*/ 51418 h 222250"/>
                <a:gd name="connsiteX19" fmla="*/ 226114 w 323850"/>
                <a:gd name="connsiteY19" fmla="*/ 59048 h 222250"/>
                <a:gd name="connsiteX20" fmla="*/ 234621 w 323850"/>
                <a:gd name="connsiteY20" fmla="*/ 66151 h 222250"/>
                <a:gd name="connsiteX21" fmla="*/ 253388 w 323850"/>
                <a:gd name="connsiteY21" fmla="*/ 77026 h 222250"/>
                <a:gd name="connsiteX22" fmla="*/ 266806 w 323850"/>
                <a:gd name="connsiteY22" fmla="*/ 86936 h 222250"/>
                <a:gd name="connsiteX23" fmla="*/ 267069 w 323850"/>
                <a:gd name="connsiteY23" fmla="*/ 95004 h 222250"/>
                <a:gd name="connsiteX24" fmla="*/ 283557 w 323850"/>
                <a:gd name="connsiteY24" fmla="*/ 107808 h 222250"/>
                <a:gd name="connsiteX25" fmla="*/ 293817 w 323850"/>
                <a:gd name="connsiteY25" fmla="*/ 118420 h 222250"/>
                <a:gd name="connsiteX26" fmla="*/ 300044 w 323850"/>
                <a:gd name="connsiteY26" fmla="*/ 133153 h 222250"/>
                <a:gd name="connsiteX27" fmla="*/ 318460 w 323850"/>
                <a:gd name="connsiteY27" fmla="*/ 142888 h 222250"/>
                <a:gd name="connsiteX28" fmla="*/ 322407 w 323850"/>
                <a:gd name="connsiteY28" fmla="*/ 150693 h 222250"/>
                <a:gd name="connsiteX29" fmla="*/ 314251 w 323850"/>
                <a:gd name="connsiteY29" fmla="*/ 153236 h 222250"/>
                <a:gd name="connsiteX30" fmla="*/ 298465 w 323850"/>
                <a:gd name="connsiteY30" fmla="*/ 152710 h 222250"/>
                <a:gd name="connsiteX31" fmla="*/ 279961 w 323850"/>
                <a:gd name="connsiteY31" fmla="*/ 150167 h 222250"/>
                <a:gd name="connsiteX32" fmla="*/ 270840 w 323850"/>
                <a:gd name="connsiteY32" fmla="*/ 152272 h 222250"/>
                <a:gd name="connsiteX33" fmla="*/ 267157 w 323850"/>
                <a:gd name="connsiteY33" fmla="*/ 158235 h 222250"/>
                <a:gd name="connsiteX34" fmla="*/ 259176 w 323850"/>
                <a:gd name="connsiteY34" fmla="*/ 158937 h 222250"/>
                <a:gd name="connsiteX35" fmla="*/ 249529 w 323850"/>
                <a:gd name="connsiteY35" fmla="*/ 153763 h 222250"/>
                <a:gd name="connsiteX36" fmla="*/ 222080 w 323850"/>
                <a:gd name="connsiteY36" fmla="*/ 165953 h 222250"/>
                <a:gd name="connsiteX37" fmla="*/ 210942 w 323850"/>
                <a:gd name="connsiteY37" fmla="*/ 163497 h 222250"/>
                <a:gd name="connsiteX38" fmla="*/ 207522 w 323850"/>
                <a:gd name="connsiteY38" fmla="*/ 165426 h 222250"/>
                <a:gd name="connsiteX39" fmla="*/ 200155 w 323850"/>
                <a:gd name="connsiteY39" fmla="*/ 180160 h 222250"/>
                <a:gd name="connsiteX40" fmla="*/ 181826 w 323850"/>
                <a:gd name="connsiteY40" fmla="*/ 175424 h 222250"/>
                <a:gd name="connsiteX41" fmla="*/ 163848 w 323850"/>
                <a:gd name="connsiteY41" fmla="*/ 172968 h 222250"/>
                <a:gd name="connsiteX42" fmla="*/ 148238 w 323850"/>
                <a:gd name="connsiteY42" fmla="*/ 163935 h 222250"/>
                <a:gd name="connsiteX43" fmla="*/ 127979 w 323850"/>
                <a:gd name="connsiteY43" fmla="*/ 155604 h 222250"/>
                <a:gd name="connsiteX44" fmla="*/ 114825 w 323850"/>
                <a:gd name="connsiteY44" fmla="*/ 163497 h 222250"/>
                <a:gd name="connsiteX45" fmla="*/ 105177 w 323850"/>
                <a:gd name="connsiteY45" fmla="*/ 175950 h 222250"/>
                <a:gd name="connsiteX46" fmla="*/ 102985 w 323850"/>
                <a:gd name="connsiteY46" fmla="*/ 193051 h 222250"/>
                <a:gd name="connsiteX47" fmla="*/ 87199 w 323850"/>
                <a:gd name="connsiteY47" fmla="*/ 191648 h 222250"/>
                <a:gd name="connsiteX48" fmla="*/ 70536 w 323850"/>
                <a:gd name="connsiteY48" fmla="*/ 187526 h 222250"/>
                <a:gd name="connsiteX49" fmla="*/ 55891 w 323850"/>
                <a:gd name="connsiteY49" fmla="*/ 200506 h 222250"/>
                <a:gd name="connsiteX50" fmla="*/ 42999 w 323850"/>
                <a:gd name="connsiteY50" fmla="*/ 223307 h 222250"/>
                <a:gd name="connsiteX51" fmla="*/ 40368 w 323850"/>
                <a:gd name="connsiteY51" fmla="*/ 216204 h 222250"/>
                <a:gd name="connsiteX52" fmla="*/ 39316 w 323850"/>
                <a:gd name="connsiteY52" fmla="*/ 205066 h 222250"/>
                <a:gd name="connsiteX53" fmla="*/ 28091 w 323850"/>
                <a:gd name="connsiteY53" fmla="*/ 197173 h 222250"/>
                <a:gd name="connsiteX54" fmla="*/ 18970 w 323850"/>
                <a:gd name="connsiteY54" fmla="*/ 184545 h 222250"/>
                <a:gd name="connsiteX55" fmla="*/ 16865 w 323850"/>
                <a:gd name="connsiteY55" fmla="*/ 175775 h 222250"/>
                <a:gd name="connsiteX56" fmla="*/ 5289 w 323850"/>
                <a:gd name="connsiteY56" fmla="*/ 162971 h 222250"/>
                <a:gd name="connsiteX57" fmla="*/ 7218 w 323850"/>
                <a:gd name="connsiteY57" fmla="*/ 155692 h 222250"/>
                <a:gd name="connsiteX58" fmla="*/ 4763 w 323850"/>
                <a:gd name="connsiteY58" fmla="*/ 145343 h 222250"/>
                <a:gd name="connsiteX59" fmla="*/ 6692 w 323850"/>
                <a:gd name="connsiteY59" fmla="*/ 126313 h 222250"/>
                <a:gd name="connsiteX60" fmla="*/ 12568 w 323850"/>
                <a:gd name="connsiteY60" fmla="*/ 12184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23850" h="222250">
                  <a:moveTo>
                    <a:pt x="24934" y="96934"/>
                  </a:moveTo>
                  <a:lnTo>
                    <a:pt x="45279" y="95004"/>
                  </a:lnTo>
                  <a:lnTo>
                    <a:pt x="49840" y="88690"/>
                  </a:lnTo>
                  <a:lnTo>
                    <a:pt x="53874" y="89216"/>
                  </a:lnTo>
                  <a:lnTo>
                    <a:pt x="60013" y="94741"/>
                  </a:lnTo>
                  <a:lnTo>
                    <a:pt x="90970" y="85358"/>
                  </a:lnTo>
                  <a:lnTo>
                    <a:pt x="101406" y="75711"/>
                  </a:lnTo>
                  <a:lnTo>
                    <a:pt x="114298" y="67029"/>
                  </a:lnTo>
                  <a:lnTo>
                    <a:pt x="111843" y="58346"/>
                  </a:lnTo>
                  <a:lnTo>
                    <a:pt x="118771" y="56066"/>
                  </a:lnTo>
                  <a:lnTo>
                    <a:pt x="142537" y="57645"/>
                  </a:lnTo>
                  <a:lnTo>
                    <a:pt x="165690" y="46156"/>
                  </a:lnTo>
                  <a:lnTo>
                    <a:pt x="183404" y="19057"/>
                  </a:lnTo>
                  <a:lnTo>
                    <a:pt x="195946" y="9060"/>
                  </a:lnTo>
                  <a:lnTo>
                    <a:pt x="211468" y="4763"/>
                  </a:lnTo>
                  <a:lnTo>
                    <a:pt x="214274" y="15462"/>
                  </a:lnTo>
                  <a:lnTo>
                    <a:pt x="228482" y="30985"/>
                  </a:lnTo>
                  <a:lnTo>
                    <a:pt x="228482" y="41070"/>
                  </a:lnTo>
                  <a:lnTo>
                    <a:pt x="224535" y="51418"/>
                  </a:lnTo>
                  <a:lnTo>
                    <a:pt x="226114" y="59048"/>
                  </a:lnTo>
                  <a:lnTo>
                    <a:pt x="234621" y="66151"/>
                  </a:lnTo>
                  <a:lnTo>
                    <a:pt x="253388" y="77026"/>
                  </a:lnTo>
                  <a:lnTo>
                    <a:pt x="266806" y="86936"/>
                  </a:lnTo>
                  <a:lnTo>
                    <a:pt x="267069" y="95004"/>
                  </a:lnTo>
                  <a:lnTo>
                    <a:pt x="283557" y="107808"/>
                  </a:lnTo>
                  <a:lnTo>
                    <a:pt x="293817" y="118420"/>
                  </a:lnTo>
                  <a:lnTo>
                    <a:pt x="300044" y="133153"/>
                  </a:lnTo>
                  <a:lnTo>
                    <a:pt x="318460" y="142888"/>
                  </a:lnTo>
                  <a:lnTo>
                    <a:pt x="322407" y="150693"/>
                  </a:lnTo>
                  <a:lnTo>
                    <a:pt x="314251" y="153236"/>
                  </a:lnTo>
                  <a:lnTo>
                    <a:pt x="298465" y="152710"/>
                  </a:lnTo>
                  <a:lnTo>
                    <a:pt x="279961" y="150167"/>
                  </a:lnTo>
                  <a:lnTo>
                    <a:pt x="270840" y="152272"/>
                  </a:lnTo>
                  <a:lnTo>
                    <a:pt x="267157" y="158235"/>
                  </a:lnTo>
                  <a:lnTo>
                    <a:pt x="259176" y="158937"/>
                  </a:lnTo>
                  <a:lnTo>
                    <a:pt x="249529" y="153763"/>
                  </a:lnTo>
                  <a:lnTo>
                    <a:pt x="222080" y="165953"/>
                  </a:lnTo>
                  <a:lnTo>
                    <a:pt x="210942" y="163497"/>
                  </a:lnTo>
                  <a:lnTo>
                    <a:pt x="207522" y="165426"/>
                  </a:lnTo>
                  <a:lnTo>
                    <a:pt x="200155" y="180160"/>
                  </a:lnTo>
                  <a:lnTo>
                    <a:pt x="181826" y="175424"/>
                  </a:lnTo>
                  <a:lnTo>
                    <a:pt x="163848" y="172968"/>
                  </a:lnTo>
                  <a:lnTo>
                    <a:pt x="148238" y="163935"/>
                  </a:lnTo>
                  <a:lnTo>
                    <a:pt x="127979" y="155604"/>
                  </a:lnTo>
                  <a:lnTo>
                    <a:pt x="114825" y="163497"/>
                  </a:lnTo>
                  <a:lnTo>
                    <a:pt x="105177" y="175950"/>
                  </a:lnTo>
                  <a:lnTo>
                    <a:pt x="102985" y="193051"/>
                  </a:lnTo>
                  <a:lnTo>
                    <a:pt x="87199" y="191648"/>
                  </a:lnTo>
                  <a:lnTo>
                    <a:pt x="70536" y="187526"/>
                  </a:lnTo>
                  <a:lnTo>
                    <a:pt x="55891" y="200506"/>
                  </a:lnTo>
                  <a:lnTo>
                    <a:pt x="42999" y="223307"/>
                  </a:lnTo>
                  <a:lnTo>
                    <a:pt x="40368" y="216204"/>
                  </a:lnTo>
                  <a:lnTo>
                    <a:pt x="39316" y="205066"/>
                  </a:lnTo>
                  <a:lnTo>
                    <a:pt x="28091" y="197173"/>
                  </a:lnTo>
                  <a:lnTo>
                    <a:pt x="18970" y="184545"/>
                  </a:lnTo>
                  <a:lnTo>
                    <a:pt x="16865" y="175775"/>
                  </a:lnTo>
                  <a:lnTo>
                    <a:pt x="5289" y="162971"/>
                  </a:lnTo>
                  <a:lnTo>
                    <a:pt x="7218" y="155692"/>
                  </a:lnTo>
                  <a:lnTo>
                    <a:pt x="4763" y="145343"/>
                  </a:lnTo>
                  <a:lnTo>
                    <a:pt x="6692" y="126313"/>
                  </a:lnTo>
                  <a:lnTo>
                    <a:pt x="12568" y="12184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3" name="Freeform: Shape 1538">
              <a:extLst>
                <a:ext uri="{FF2B5EF4-FFF2-40B4-BE49-F238E27FC236}">
                  <a16:creationId xmlns:a16="http://schemas.microsoft.com/office/drawing/2014/main" id="{7DCB8B0A-4530-294B-B623-BD5CFD9B028F}"/>
                </a:ext>
              </a:extLst>
            </p:cNvPr>
            <p:cNvSpPr/>
            <p:nvPr/>
          </p:nvSpPr>
          <p:spPr>
            <a:xfrm>
              <a:off x="7979950" y="4803107"/>
              <a:ext cx="150063" cy="181110"/>
            </a:xfrm>
            <a:custGeom>
              <a:avLst/>
              <a:gdLst>
                <a:gd name="connsiteX0" fmla="*/ 51506 w 184150"/>
                <a:gd name="connsiteY0" fmla="*/ 212871 h 222250"/>
                <a:gd name="connsiteX1" fmla="*/ 42298 w 184150"/>
                <a:gd name="connsiteY1" fmla="*/ 204452 h 222250"/>
                <a:gd name="connsiteX2" fmla="*/ 34843 w 184150"/>
                <a:gd name="connsiteY2" fmla="*/ 208574 h 222250"/>
                <a:gd name="connsiteX3" fmla="*/ 24933 w 184150"/>
                <a:gd name="connsiteY3" fmla="*/ 219098 h 222250"/>
                <a:gd name="connsiteX4" fmla="*/ 4763 w 184150"/>
                <a:gd name="connsiteY4" fmla="*/ 193227 h 222250"/>
                <a:gd name="connsiteX5" fmla="*/ 23442 w 184150"/>
                <a:gd name="connsiteY5" fmla="*/ 179721 h 222250"/>
                <a:gd name="connsiteX6" fmla="*/ 14234 w 184150"/>
                <a:gd name="connsiteY6" fmla="*/ 163497 h 222250"/>
                <a:gd name="connsiteX7" fmla="*/ 22653 w 184150"/>
                <a:gd name="connsiteY7" fmla="*/ 157358 h 222250"/>
                <a:gd name="connsiteX8" fmla="*/ 39228 w 184150"/>
                <a:gd name="connsiteY8" fmla="*/ 154376 h 222250"/>
                <a:gd name="connsiteX9" fmla="*/ 41158 w 184150"/>
                <a:gd name="connsiteY9" fmla="*/ 143502 h 222250"/>
                <a:gd name="connsiteX10" fmla="*/ 54312 w 184150"/>
                <a:gd name="connsiteY10" fmla="*/ 155253 h 222250"/>
                <a:gd name="connsiteX11" fmla="*/ 76061 w 184150"/>
                <a:gd name="connsiteY11" fmla="*/ 156306 h 222250"/>
                <a:gd name="connsiteX12" fmla="*/ 83603 w 184150"/>
                <a:gd name="connsiteY12" fmla="*/ 144730 h 222250"/>
                <a:gd name="connsiteX13" fmla="*/ 86673 w 184150"/>
                <a:gd name="connsiteY13" fmla="*/ 128505 h 222250"/>
                <a:gd name="connsiteX14" fmla="*/ 83955 w 184150"/>
                <a:gd name="connsiteY14" fmla="*/ 109387 h 222250"/>
                <a:gd name="connsiteX15" fmla="*/ 72378 w 184150"/>
                <a:gd name="connsiteY15" fmla="*/ 95004 h 222250"/>
                <a:gd name="connsiteX16" fmla="*/ 82990 w 184150"/>
                <a:gd name="connsiteY16" fmla="*/ 66678 h 222250"/>
                <a:gd name="connsiteX17" fmla="*/ 76851 w 184150"/>
                <a:gd name="connsiteY17" fmla="*/ 61854 h 222250"/>
                <a:gd name="connsiteX18" fmla="*/ 58610 w 184150"/>
                <a:gd name="connsiteY18" fmla="*/ 63784 h 222250"/>
                <a:gd name="connsiteX19" fmla="*/ 51681 w 184150"/>
                <a:gd name="connsiteY19" fmla="*/ 51243 h 222250"/>
                <a:gd name="connsiteX20" fmla="*/ 53523 w 184150"/>
                <a:gd name="connsiteY20" fmla="*/ 40544 h 222250"/>
                <a:gd name="connsiteX21" fmla="*/ 84481 w 184150"/>
                <a:gd name="connsiteY21" fmla="*/ 41508 h 222250"/>
                <a:gd name="connsiteX22" fmla="*/ 104388 w 184150"/>
                <a:gd name="connsiteY22" fmla="*/ 47910 h 222250"/>
                <a:gd name="connsiteX23" fmla="*/ 123945 w 184150"/>
                <a:gd name="connsiteY23" fmla="*/ 53698 h 222250"/>
                <a:gd name="connsiteX24" fmla="*/ 125699 w 184150"/>
                <a:gd name="connsiteY24" fmla="*/ 40544 h 222250"/>
                <a:gd name="connsiteX25" fmla="*/ 138591 w 184150"/>
                <a:gd name="connsiteY25" fmla="*/ 17742 h 222250"/>
                <a:gd name="connsiteX26" fmla="*/ 153236 w 184150"/>
                <a:gd name="connsiteY26" fmla="*/ 4763 h 222250"/>
                <a:gd name="connsiteX27" fmla="*/ 169899 w 184150"/>
                <a:gd name="connsiteY27" fmla="*/ 8884 h 222250"/>
                <a:gd name="connsiteX28" fmla="*/ 185685 w 184150"/>
                <a:gd name="connsiteY28" fmla="*/ 10288 h 222250"/>
                <a:gd name="connsiteX29" fmla="*/ 184282 w 184150"/>
                <a:gd name="connsiteY29" fmla="*/ 25021 h 222250"/>
                <a:gd name="connsiteX30" fmla="*/ 176915 w 184150"/>
                <a:gd name="connsiteY30" fmla="*/ 38088 h 222250"/>
                <a:gd name="connsiteX31" fmla="*/ 172092 w 184150"/>
                <a:gd name="connsiteY31" fmla="*/ 53348 h 222250"/>
                <a:gd name="connsiteX32" fmla="*/ 169022 w 184150"/>
                <a:gd name="connsiteY32" fmla="*/ 75009 h 222250"/>
                <a:gd name="connsiteX33" fmla="*/ 170337 w 184150"/>
                <a:gd name="connsiteY33" fmla="*/ 88865 h 222250"/>
                <a:gd name="connsiteX34" fmla="*/ 166304 w 184150"/>
                <a:gd name="connsiteY34" fmla="*/ 97372 h 222250"/>
                <a:gd name="connsiteX35" fmla="*/ 165690 w 184150"/>
                <a:gd name="connsiteY35" fmla="*/ 106318 h 222250"/>
                <a:gd name="connsiteX36" fmla="*/ 162883 w 184150"/>
                <a:gd name="connsiteY36" fmla="*/ 114123 h 222250"/>
                <a:gd name="connsiteX37" fmla="*/ 146659 w 184150"/>
                <a:gd name="connsiteY37" fmla="*/ 125874 h 222250"/>
                <a:gd name="connsiteX38" fmla="*/ 135434 w 184150"/>
                <a:gd name="connsiteY38" fmla="*/ 138415 h 222250"/>
                <a:gd name="connsiteX39" fmla="*/ 124734 w 184150"/>
                <a:gd name="connsiteY39" fmla="*/ 162182 h 222250"/>
                <a:gd name="connsiteX40" fmla="*/ 125524 w 184150"/>
                <a:gd name="connsiteY40" fmla="*/ 182352 h 222250"/>
                <a:gd name="connsiteX41" fmla="*/ 119297 w 184150"/>
                <a:gd name="connsiteY41" fmla="*/ 190157 h 222250"/>
                <a:gd name="connsiteX42" fmla="*/ 105002 w 184150"/>
                <a:gd name="connsiteY42" fmla="*/ 202084 h 222250"/>
                <a:gd name="connsiteX43" fmla="*/ 90532 w 184150"/>
                <a:gd name="connsiteY43" fmla="*/ 217519 h 222250"/>
                <a:gd name="connsiteX44" fmla="*/ 81324 w 184150"/>
                <a:gd name="connsiteY44" fmla="*/ 213134 h 222250"/>
                <a:gd name="connsiteX45" fmla="*/ 79745 w 184150"/>
                <a:gd name="connsiteY45" fmla="*/ 206206 h 222250"/>
                <a:gd name="connsiteX46" fmla="*/ 66415 w 184150"/>
                <a:gd name="connsiteY46" fmla="*/ 205943 h 222250"/>
                <a:gd name="connsiteX47" fmla="*/ 57996 w 184150"/>
                <a:gd name="connsiteY47" fmla="*/ 215327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4150" h="222250">
                  <a:moveTo>
                    <a:pt x="51506" y="212871"/>
                  </a:moveTo>
                  <a:lnTo>
                    <a:pt x="42298" y="204452"/>
                  </a:lnTo>
                  <a:lnTo>
                    <a:pt x="34843" y="208574"/>
                  </a:lnTo>
                  <a:lnTo>
                    <a:pt x="24933" y="219098"/>
                  </a:lnTo>
                  <a:lnTo>
                    <a:pt x="4763" y="193227"/>
                  </a:lnTo>
                  <a:lnTo>
                    <a:pt x="23442" y="179721"/>
                  </a:lnTo>
                  <a:lnTo>
                    <a:pt x="14234" y="163497"/>
                  </a:lnTo>
                  <a:lnTo>
                    <a:pt x="22653" y="157358"/>
                  </a:lnTo>
                  <a:lnTo>
                    <a:pt x="39228" y="154376"/>
                  </a:lnTo>
                  <a:lnTo>
                    <a:pt x="41158" y="143502"/>
                  </a:lnTo>
                  <a:lnTo>
                    <a:pt x="54312" y="155253"/>
                  </a:lnTo>
                  <a:lnTo>
                    <a:pt x="76061" y="156306"/>
                  </a:lnTo>
                  <a:lnTo>
                    <a:pt x="83603" y="144730"/>
                  </a:lnTo>
                  <a:lnTo>
                    <a:pt x="86673" y="128505"/>
                  </a:lnTo>
                  <a:lnTo>
                    <a:pt x="83955" y="109387"/>
                  </a:lnTo>
                  <a:lnTo>
                    <a:pt x="72378" y="95004"/>
                  </a:lnTo>
                  <a:lnTo>
                    <a:pt x="82990" y="66678"/>
                  </a:lnTo>
                  <a:lnTo>
                    <a:pt x="76851" y="61854"/>
                  </a:lnTo>
                  <a:lnTo>
                    <a:pt x="58610" y="63784"/>
                  </a:lnTo>
                  <a:lnTo>
                    <a:pt x="51681" y="51243"/>
                  </a:lnTo>
                  <a:lnTo>
                    <a:pt x="53523" y="40544"/>
                  </a:lnTo>
                  <a:lnTo>
                    <a:pt x="84481" y="41508"/>
                  </a:lnTo>
                  <a:lnTo>
                    <a:pt x="104388" y="47910"/>
                  </a:lnTo>
                  <a:lnTo>
                    <a:pt x="123945" y="53698"/>
                  </a:lnTo>
                  <a:lnTo>
                    <a:pt x="125699" y="40544"/>
                  </a:lnTo>
                  <a:lnTo>
                    <a:pt x="138591" y="17742"/>
                  </a:lnTo>
                  <a:lnTo>
                    <a:pt x="153236" y="4763"/>
                  </a:lnTo>
                  <a:lnTo>
                    <a:pt x="169899" y="8884"/>
                  </a:lnTo>
                  <a:lnTo>
                    <a:pt x="185685" y="10288"/>
                  </a:lnTo>
                  <a:lnTo>
                    <a:pt x="184282" y="25021"/>
                  </a:lnTo>
                  <a:lnTo>
                    <a:pt x="176915" y="38088"/>
                  </a:lnTo>
                  <a:lnTo>
                    <a:pt x="172092" y="53348"/>
                  </a:lnTo>
                  <a:lnTo>
                    <a:pt x="169022" y="75009"/>
                  </a:lnTo>
                  <a:lnTo>
                    <a:pt x="170337" y="88865"/>
                  </a:lnTo>
                  <a:lnTo>
                    <a:pt x="166304" y="97372"/>
                  </a:lnTo>
                  <a:lnTo>
                    <a:pt x="165690" y="106318"/>
                  </a:lnTo>
                  <a:lnTo>
                    <a:pt x="162883" y="114123"/>
                  </a:lnTo>
                  <a:lnTo>
                    <a:pt x="146659" y="125874"/>
                  </a:lnTo>
                  <a:lnTo>
                    <a:pt x="135434" y="138415"/>
                  </a:lnTo>
                  <a:lnTo>
                    <a:pt x="124734" y="162182"/>
                  </a:lnTo>
                  <a:lnTo>
                    <a:pt x="125524" y="182352"/>
                  </a:lnTo>
                  <a:lnTo>
                    <a:pt x="119297" y="190157"/>
                  </a:lnTo>
                  <a:lnTo>
                    <a:pt x="105002" y="202084"/>
                  </a:lnTo>
                  <a:lnTo>
                    <a:pt x="90532" y="217519"/>
                  </a:lnTo>
                  <a:lnTo>
                    <a:pt x="81324" y="213134"/>
                  </a:lnTo>
                  <a:lnTo>
                    <a:pt x="79745" y="206206"/>
                  </a:lnTo>
                  <a:lnTo>
                    <a:pt x="66415" y="205943"/>
                  </a:lnTo>
                  <a:lnTo>
                    <a:pt x="57996" y="21532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4" name="Freeform: Shape 1539">
              <a:extLst>
                <a:ext uri="{FF2B5EF4-FFF2-40B4-BE49-F238E27FC236}">
                  <a16:creationId xmlns:a16="http://schemas.microsoft.com/office/drawing/2014/main" id="{0227E543-B1FC-464F-86D4-6467F470283E}"/>
                </a:ext>
              </a:extLst>
            </p:cNvPr>
            <p:cNvSpPr/>
            <p:nvPr/>
          </p:nvSpPr>
          <p:spPr>
            <a:xfrm>
              <a:off x="7878327" y="3788948"/>
              <a:ext cx="93142" cy="67269"/>
            </a:xfrm>
            <a:custGeom>
              <a:avLst/>
              <a:gdLst>
                <a:gd name="connsiteX0" fmla="*/ 92549 w 114300"/>
                <a:gd name="connsiteY0" fmla="*/ 15813 h 82550"/>
                <a:gd name="connsiteX1" fmla="*/ 93513 w 114300"/>
                <a:gd name="connsiteY1" fmla="*/ 22302 h 82550"/>
                <a:gd name="connsiteX2" fmla="*/ 89742 w 114300"/>
                <a:gd name="connsiteY2" fmla="*/ 31160 h 82550"/>
                <a:gd name="connsiteX3" fmla="*/ 100880 w 114300"/>
                <a:gd name="connsiteY3" fmla="*/ 37649 h 82550"/>
                <a:gd name="connsiteX4" fmla="*/ 113421 w 114300"/>
                <a:gd name="connsiteY4" fmla="*/ 38614 h 82550"/>
                <a:gd name="connsiteX5" fmla="*/ 111491 w 114300"/>
                <a:gd name="connsiteY5" fmla="*/ 53260 h 82550"/>
                <a:gd name="connsiteX6" fmla="*/ 100704 w 114300"/>
                <a:gd name="connsiteY6" fmla="*/ 59311 h 82550"/>
                <a:gd name="connsiteX7" fmla="*/ 82463 w 114300"/>
                <a:gd name="connsiteY7" fmla="*/ 54839 h 82550"/>
                <a:gd name="connsiteX8" fmla="*/ 77114 w 114300"/>
                <a:gd name="connsiteY8" fmla="*/ 69133 h 82550"/>
                <a:gd name="connsiteX9" fmla="*/ 65450 w 114300"/>
                <a:gd name="connsiteY9" fmla="*/ 70273 h 82550"/>
                <a:gd name="connsiteX10" fmla="*/ 61153 w 114300"/>
                <a:gd name="connsiteY10" fmla="*/ 64661 h 82550"/>
                <a:gd name="connsiteX11" fmla="*/ 47384 w 114300"/>
                <a:gd name="connsiteY11" fmla="*/ 76588 h 82550"/>
                <a:gd name="connsiteX12" fmla="*/ 35545 w 114300"/>
                <a:gd name="connsiteY12" fmla="*/ 78254 h 82550"/>
                <a:gd name="connsiteX13" fmla="*/ 24933 w 114300"/>
                <a:gd name="connsiteY13" fmla="*/ 70712 h 82550"/>
                <a:gd name="connsiteX14" fmla="*/ 16514 w 114300"/>
                <a:gd name="connsiteY14" fmla="*/ 55189 h 82550"/>
                <a:gd name="connsiteX15" fmla="*/ 4763 w 114300"/>
                <a:gd name="connsiteY15" fmla="*/ 60802 h 82550"/>
                <a:gd name="connsiteX16" fmla="*/ 5113 w 114300"/>
                <a:gd name="connsiteY16" fmla="*/ 44666 h 82550"/>
                <a:gd name="connsiteX17" fmla="*/ 23091 w 114300"/>
                <a:gd name="connsiteY17" fmla="*/ 24407 h 82550"/>
                <a:gd name="connsiteX18" fmla="*/ 22302 w 114300"/>
                <a:gd name="connsiteY18" fmla="*/ 15199 h 82550"/>
                <a:gd name="connsiteX19" fmla="*/ 33528 w 114300"/>
                <a:gd name="connsiteY19" fmla="*/ 18619 h 82550"/>
                <a:gd name="connsiteX20" fmla="*/ 40280 w 114300"/>
                <a:gd name="connsiteY20" fmla="*/ 12392 h 82550"/>
                <a:gd name="connsiteX21" fmla="*/ 61153 w 114300"/>
                <a:gd name="connsiteY21" fmla="*/ 12656 h 82550"/>
                <a:gd name="connsiteX22" fmla="*/ 66239 w 114300"/>
                <a:gd name="connsiteY22" fmla="*/ 4763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300" h="82550">
                  <a:moveTo>
                    <a:pt x="92549" y="15813"/>
                  </a:moveTo>
                  <a:lnTo>
                    <a:pt x="93513" y="22302"/>
                  </a:lnTo>
                  <a:lnTo>
                    <a:pt x="89742" y="31160"/>
                  </a:lnTo>
                  <a:lnTo>
                    <a:pt x="100880" y="37649"/>
                  </a:lnTo>
                  <a:lnTo>
                    <a:pt x="113421" y="38614"/>
                  </a:lnTo>
                  <a:lnTo>
                    <a:pt x="111491" y="53260"/>
                  </a:lnTo>
                  <a:lnTo>
                    <a:pt x="100704" y="59311"/>
                  </a:lnTo>
                  <a:lnTo>
                    <a:pt x="82463" y="54839"/>
                  </a:lnTo>
                  <a:lnTo>
                    <a:pt x="77114" y="69133"/>
                  </a:lnTo>
                  <a:lnTo>
                    <a:pt x="65450" y="70273"/>
                  </a:lnTo>
                  <a:lnTo>
                    <a:pt x="61153" y="64661"/>
                  </a:lnTo>
                  <a:lnTo>
                    <a:pt x="47384" y="76588"/>
                  </a:lnTo>
                  <a:lnTo>
                    <a:pt x="35545" y="78254"/>
                  </a:lnTo>
                  <a:lnTo>
                    <a:pt x="24933" y="70712"/>
                  </a:lnTo>
                  <a:lnTo>
                    <a:pt x="16514" y="55189"/>
                  </a:lnTo>
                  <a:lnTo>
                    <a:pt x="4763" y="60802"/>
                  </a:lnTo>
                  <a:lnTo>
                    <a:pt x="5113" y="44666"/>
                  </a:lnTo>
                  <a:lnTo>
                    <a:pt x="23091" y="24407"/>
                  </a:lnTo>
                  <a:lnTo>
                    <a:pt x="22302" y="15199"/>
                  </a:lnTo>
                  <a:lnTo>
                    <a:pt x="33528" y="18619"/>
                  </a:lnTo>
                  <a:lnTo>
                    <a:pt x="40280" y="12392"/>
                  </a:lnTo>
                  <a:lnTo>
                    <a:pt x="61153" y="12656"/>
                  </a:lnTo>
                  <a:lnTo>
                    <a:pt x="66239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5" name="Freeform: Shape 1540">
              <a:extLst>
                <a:ext uri="{FF2B5EF4-FFF2-40B4-BE49-F238E27FC236}">
                  <a16:creationId xmlns:a16="http://schemas.microsoft.com/office/drawing/2014/main" id="{DD2286E2-D38C-F142-95EC-2E8FA7BDDCD4}"/>
                </a:ext>
              </a:extLst>
            </p:cNvPr>
            <p:cNvSpPr/>
            <p:nvPr/>
          </p:nvSpPr>
          <p:spPr>
            <a:xfrm>
              <a:off x="7585249" y="4666752"/>
              <a:ext cx="124190" cy="129364"/>
            </a:xfrm>
            <a:custGeom>
              <a:avLst/>
              <a:gdLst>
                <a:gd name="connsiteX0" fmla="*/ 146045 w 152400"/>
                <a:gd name="connsiteY0" fmla="*/ 141134 h 158750"/>
                <a:gd name="connsiteX1" fmla="*/ 134907 w 152400"/>
                <a:gd name="connsiteY1" fmla="*/ 141397 h 158750"/>
                <a:gd name="connsiteX2" fmla="*/ 117718 w 152400"/>
                <a:gd name="connsiteY2" fmla="*/ 136573 h 158750"/>
                <a:gd name="connsiteX3" fmla="*/ 102020 w 152400"/>
                <a:gd name="connsiteY3" fmla="*/ 136837 h 158750"/>
                <a:gd name="connsiteX4" fmla="*/ 72817 w 152400"/>
                <a:gd name="connsiteY4" fmla="*/ 141134 h 158750"/>
                <a:gd name="connsiteX5" fmla="*/ 55803 w 152400"/>
                <a:gd name="connsiteY5" fmla="*/ 148237 h 158750"/>
                <a:gd name="connsiteX6" fmla="*/ 31423 w 152400"/>
                <a:gd name="connsiteY6" fmla="*/ 157183 h 158750"/>
                <a:gd name="connsiteX7" fmla="*/ 26687 w 152400"/>
                <a:gd name="connsiteY7" fmla="*/ 156569 h 158750"/>
                <a:gd name="connsiteX8" fmla="*/ 28529 w 152400"/>
                <a:gd name="connsiteY8" fmla="*/ 136398 h 158750"/>
                <a:gd name="connsiteX9" fmla="*/ 30897 w 152400"/>
                <a:gd name="connsiteY9" fmla="*/ 133329 h 158750"/>
                <a:gd name="connsiteX10" fmla="*/ 30195 w 152400"/>
                <a:gd name="connsiteY10" fmla="*/ 123594 h 158750"/>
                <a:gd name="connsiteX11" fmla="*/ 19759 w 152400"/>
                <a:gd name="connsiteY11" fmla="*/ 113333 h 158750"/>
                <a:gd name="connsiteX12" fmla="*/ 11954 w 152400"/>
                <a:gd name="connsiteY12" fmla="*/ 111667 h 158750"/>
                <a:gd name="connsiteX13" fmla="*/ 4763 w 152400"/>
                <a:gd name="connsiteY13" fmla="*/ 104914 h 158750"/>
                <a:gd name="connsiteX14" fmla="*/ 10112 w 152400"/>
                <a:gd name="connsiteY14" fmla="*/ 94040 h 158750"/>
                <a:gd name="connsiteX15" fmla="*/ 7656 w 152400"/>
                <a:gd name="connsiteY15" fmla="*/ 82113 h 158750"/>
                <a:gd name="connsiteX16" fmla="*/ 8797 w 152400"/>
                <a:gd name="connsiteY16" fmla="*/ 74921 h 158750"/>
                <a:gd name="connsiteX17" fmla="*/ 12743 w 152400"/>
                <a:gd name="connsiteY17" fmla="*/ 74921 h 158750"/>
                <a:gd name="connsiteX18" fmla="*/ 14146 w 152400"/>
                <a:gd name="connsiteY18" fmla="*/ 64134 h 158750"/>
                <a:gd name="connsiteX19" fmla="*/ 12217 w 152400"/>
                <a:gd name="connsiteY19" fmla="*/ 59399 h 158750"/>
                <a:gd name="connsiteX20" fmla="*/ 14585 w 152400"/>
                <a:gd name="connsiteY20" fmla="*/ 55978 h 158750"/>
                <a:gd name="connsiteX21" fmla="*/ 23705 w 152400"/>
                <a:gd name="connsiteY21" fmla="*/ 52997 h 158750"/>
                <a:gd name="connsiteX22" fmla="*/ 17654 w 152400"/>
                <a:gd name="connsiteY22" fmla="*/ 33177 h 158750"/>
                <a:gd name="connsiteX23" fmla="*/ 11954 w 152400"/>
                <a:gd name="connsiteY23" fmla="*/ 23004 h 158750"/>
                <a:gd name="connsiteX24" fmla="*/ 13971 w 152400"/>
                <a:gd name="connsiteY24" fmla="*/ 14497 h 158750"/>
                <a:gd name="connsiteX25" fmla="*/ 18882 w 152400"/>
                <a:gd name="connsiteY25" fmla="*/ 12655 h 158750"/>
                <a:gd name="connsiteX26" fmla="*/ 22039 w 152400"/>
                <a:gd name="connsiteY26" fmla="*/ 10375 h 158750"/>
                <a:gd name="connsiteX27" fmla="*/ 28880 w 152400"/>
                <a:gd name="connsiteY27" fmla="*/ 14059 h 158750"/>
                <a:gd name="connsiteX28" fmla="*/ 47823 w 152400"/>
                <a:gd name="connsiteY28" fmla="*/ 14322 h 158750"/>
                <a:gd name="connsiteX29" fmla="*/ 52383 w 152400"/>
                <a:gd name="connsiteY29" fmla="*/ 7043 h 158750"/>
                <a:gd name="connsiteX30" fmla="*/ 56592 w 152400"/>
                <a:gd name="connsiteY30" fmla="*/ 7569 h 158750"/>
                <a:gd name="connsiteX31" fmla="*/ 63696 w 152400"/>
                <a:gd name="connsiteY31" fmla="*/ 4763 h 158750"/>
                <a:gd name="connsiteX32" fmla="*/ 67555 w 152400"/>
                <a:gd name="connsiteY32" fmla="*/ 15374 h 158750"/>
                <a:gd name="connsiteX33" fmla="*/ 73255 w 152400"/>
                <a:gd name="connsiteY33" fmla="*/ 12217 h 158750"/>
                <a:gd name="connsiteX34" fmla="*/ 83428 w 152400"/>
                <a:gd name="connsiteY34" fmla="*/ 8533 h 158750"/>
                <a:gd name="connsiteX35" fmla="*/ 94478 w 152400"/>
                <a:gd name="connsiteY35" fmla="*/ 13971 h 158750"/>
                <a:gd name="connsiteX36" fmla="*/ 98775 w 152400"/>
                <a:gd name="connsiteY36" fmla="*/ 22127 h 158750"/>
                <a:gd name="connsiteX37" fmla="*/ 109825 w 152400"/>
                <a:gd name="connsiteY37" fmla="*/ 27389 h 158750"/>
                <a:gd name="connsiteX38" fmla="*/ 118420 w 152400"/>
                <a:gd name="connsiteY38" fmla="*/ 21162 h 158750"/>
                <a:gd name="connsiteX39" fmla="*/ 129996 w 152400"/>
                <a:gd name="connsiteY39" fmla="*/ 20198 h 158750"/>
                <a:gd name="connsiteX40" fmla="*/ 146834 w 152400"/>
                <a:gd name="connsiteY40" fmla="*/ 26599 h 158750"/>
                <a:gd name="connsiteX41" fmla="*/ 153324 w 152400"/>
                <a:gd name="connsiteY41" fmla="*/ 61767 h 158750"/>
                <a:gd name="connsiteX42" fmla="*/ 142976 w 152400"/>
                <a:gd name="connsiteY42" fmla="*/ 82463 h 158750"/>
                <a:gd name="connsiteX43" fmla="*/ 136573 w 152400"/>
                <a:gd name="connsiteY43" fmla="*/ 110264 h 158750"/>
                <a:gd name="connsiteX44" fmla="*/ 147185 w 152400"/>
                <a:gd name="connsiteY44" fmla="*/ 131399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52400" h="158750">
                  <a:moveTo>
                    <a:pt x="146045" y="141134"/>
                  </a:moveTo>
                  <a:lnTo>
                    <a:pt x="134907" y="141397"/>
                  </a:lnTo>
                  <a:lnTo>
                    <a:pt x="117718" y="136573"/>
                  </a:lnTo>
                  <a:lnTo>
                    <a:pt x="102020" y="136837"/>
                  </a:lnTo>
                  <a:lnTo>
                    <a:pt x="72817" y="141134"/>
                  </a:lnTo>
                  <a:lnTo>
                    <a:pt x="55803" y="148237"/>
                  </a:lnTo>
                  <a:lnTo>
                    <a:pt x="31423" y="157183"/>
                  </a:lnTo>
                  <a:lnTo>
                    <a:pt x="26687" y="156569"/>
                  </a:lnTo>
                  <a:lnTo>
                    <a:pt x="28529" y="136398"/>
                  </a:lnTo>
                  <a:lnTo>
                    <a:pt x="30897" y="133329"/>
                  </a:lnTo>
                  <a:lnTo>
                    <a:pt x="30195" y="123594"/>
                  </a:lnTo>
                  <a:lnTo>
                    <a:pt x="19759" y="113333"/>
                  </a:lnTo>
                  <a:lnTo>
                    <a:pt x="11954" y="111667"/>
                  </a:lnTo>
                  <a:lnTo>
                    <a:pt x="4763" y="104914"/>
                  </a:lnTo>
                  <a:lnTo>
                    <a:pt x="10112" y="94040"/>
                  </a:lnTo>
                  <a:lnTo>
                    <a:pt x="7656" y="82113"/>
                  </a:lnTo>
                  <a:lnTo>
                    <a:pt x="8797" y="74921"/>
                  </a:lnTo>
                  <a:lnTo>
                    <a:pt x="12743" y="74921"/>
                  </a:lnTo>
                  <a:lnTo>
                    <a:pt x="14146" y="64134"/>
                  </a:lnTo>
                  <a:lnTo>
                    <a:pt x="12217" y="59399"/>
                  </a:lnTo>
                  <a:lnTo>
                    <a:pt x="14585" y="55978"/>
                  </a:lnTo>
                  <a:lnTo>
                    <a:pt x="23705" y="52997"/>
                  </a:lnTo>
                  <a:lnTo>
                    <a:pt x="17654" y="33177"/>
                  </a:lnTo>
                  <a:lnTo>
                    <a:pt x="11954" y="23004"/>
                  </a:lnTo>
                  <a:lnTo>
                    <a:pt x="13971" y="14497"/>
                  </a:lnTo>
                  <a:lnTo>
                    <a:pt x="18882" y="12655"/>
                  </a:lnTo>
                  <a:lnTo>
                    <a:pt x="22039" y="10375"/>
                  </a:lnTo>
                  <a:lnTo>
                    <a:pt x="28880" y="14059"/>
                  </a:lnTo>
                  <a:lnTo>
                    <a:pt x="47823" y="14322"/>
                  </a:lnTo>
                  <a:lnTo>
                    <a:pt x="52383" y="7043"/>
                  </a:lnTo>
                  <a:lnTo>
                    <a:pt x="56592" y="7569"/>
                  </a:lnTo>
                  <a:lnTo>
                    <a:pt x="63696" y="4763"/>
                  </a:lnTo>
                  <a:lnTo>
                    <a:pt x="67555" y="15374"/>
                  </a:lnTo>
                  <a:lnTo>
                    <a:pt x="73255" y="12217"/>
                  </a:lnTo>
                  <a:lnTo>
                    <a:pt x="83428" y="8533"/>
                  </a:lnTo>
                  <a:lnTo>
                    <a:pt x="94478" y="13971"/>
                  </a:lnTo>
                  <a:lnTo>
                    <a:pt x="98775" y="22127"/>
                  </a:lnTo>
                  <a:lnTo>
                    <a:pt x="109825" y="27389"/>
                  </a:lnTo>
                  <a:lnTo>
                    <a:pt x="118420" y="21162"/>
                  </a:lnTo>
                  <a:lnTo>
                    <a:pt x="129996" y="20198"/>
                  </a:lnTo>
                  <a:lnTo>
                    <a:pt x="146834" y="26599"/>
                  </a:lnTo>
                  <a:lnTo>
                    <a:pt x="153324" y="61767"/>
                  </a:lnTo>
                  <a:lnTo>
                    <a:pt x="142976" y="82463"/>
                  </a:lnTo>
                  <a:lnTo>
                    <a:pt x="136573" y="110264"/>
                  </a:lnTo>
                  <a:lnTo>
                    <a:pt x="147185" y="13139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6" name="Freeform: Shape 1541">
              <a:extLst>
                <a:ext uri="{FF2B5EF4-FFF2-40B4-BE49-F238E27FC236}">
                  <a16:creationId xmlns:a16="http://schemas.microsoft.com/office/drawing/2014/main" id="{0396B50E-6305-F54D-976A-A49C3C3B3267}"/>
                </a:ext>
              </a:extLst>
            </p:cNvPr>
            <p:cNvSpPr/>
            <p:nvPr/>
          </p:nvSpPr>
          <p:spPr>
            <a:xfrm>
              <a:off x="6241922" y="5233041"/>
              <a:ext cx="181110" cy="988343"/>
            </a:xfrm>
            <a:custGeom>
              <a:avLst/>
              <a:gdLst>
                <a:gd name="connsiteX0" fmla="*/ 177090 w 222250"/>
                <a:gd name="connsiteY0" fmla="*/ 1088541 h 1212850"/>
                <a:gd name="connsiteX1" fmla="*/ 177090 w 222250"/>
                <a:gd name="connsiteY1" fmla="*/ 1181238 h 1212850"/>
                <a:gd name="connsiteX2" fmla="*/ 203400 w 222250"/>
                <a:gd name="connsiteY2" fmla="*/ 1181238 h 1212850"/>
                <a:gd name="connsiteX3" fmla="*/ 218221 w 222250"/>
                <a:gd name="connsiteY3" fmla="*/ 1182379 h 1212850"/>
                <a:gd name="connsiteX4" fmla="*/ 210065 w 222250"/>
                <a:gd name="connsiteY4" fmla="*/ 1199743 h 1212850"/>
                <a:gd name="connsiteX5" fmla="*/ 189017 w 222250"/>
                <a:gd name="connsiteY5" fmla="*/ 1213161 h 1212850"/>
                <a:gd name="connsiteX6" fmla="*/ 176915 w 222250"/>
                <a:gd name="connsiteY6" fmla="*/ 1211758 h 1212850"/>
                <a:gd name="connsiteX7" fmla="*/ 162357 w 222250"/>
                <a:gd name="connsiteY7" fmla="*/ 1208250 h 1212850"/>
                <a:gd name="connsiteX8" fmla="*/ 144466 w 222250"/>
                <a:gd name="connsiteY8" fmla="*/ 1195270 h 1212850"/>
                <a:gd name="connsiteX9" fmla="*/ 118683 w 222250"/>
                <a:gd name="connsiteY9" fmla="*/ 1189044 h 1212850"/>
                <a:gd name="connsiteX10" fmla="*/ 87725 w 222250"/>
                <a:gd name="connsiteY10" fmla="*/ 1165277 h 1212850"/>
                <a:gd name="connsiteX11" fmla="*/ 62644 w 222250"/>
                <a:gd name="connsiteY11" fmla="*/ 1142739 h 1212850"/>
                <a:gd name="connsiteX12" fmla="*/ 28792 w 222250"/>
                <a:gd name="connsiteY12" fmla="*/ 1096697 h 1212850"/>
                <a:gd name="connsiteX13" fmla="*/ 49050 w 222250"/>
                <a:gd name="connsiteY13" fmla="*/ 1105204 h 1212850"/>
                <a:gd name="connsiteX14" fmla="*/ 83603 w 222250"/>
                <a:gd name="connsiteY14" fmla="*/ 1132654 h 1212850"/>
                <a:gd name="connsiteX15" fmla="*/ 116227 w 222250"/>
                <a:gd name="connsiteY15" fmla="*/ 1147562 h 1212850"/>
                <a:gd name="connsiteX16" fmla="*/ 128944 w 222250"/>
                <a:gd name="connsiteY16" fmla="*/ 1128531 h 1212850"/>
                <a:gd name="connsiteX17" fmla="*/ 136924 w 222250"/>
                <a:gd name="connsiteY17" fmla="*/ 1100468 h 1212850"/>
                <a:gd name="connsiteX18" fmla="*/ 159550 w 222250"/>
                <a:gd name="connsiteY18" fmla="*/ 1083718 h 1212850"/>
                <a:gd name="connsiteX19" fmla="*/ 177090 w 222250"/>
                <a:gd name="connsiteY19" fmla="*/ 1088541 h 1212850"/>
                <a:gd name="connsiteX20" fmla="*/ 187263 w 222250"/>
                <a:gd name="connsiteY20" fmla="*/ 106229 h 1212850"/>
                <a:gd name="connsiteX21" fmla="*/ 196910 w 222250"/>
                <a:gd name="connsiteY21" fmla="*/ 142624 h 1212850"/>
                <a:gd name="connsiteX22" fmla="*/ 214625 w 222250"/>
                <a:gd name="connsiteY22" fmla="*/ 139029 h 1212850"/>
                <a:gd name="connsiteX23" fmla="*/ 217607 w 222250"/>
                <a:gd name="connsiteY23" fmla="*/ 145694 h 1212850"/>
                <a:gd name="connsiteX24" fmla="*/ 209188 w 222250"/>
                <a:gd name="connsiteY24" fmla="*/ 173407 h 1212850"/>
                <a:gd name="connsiteX25" fmla="*/ 182440 w 222250"/>
                <a:gd name="connsiteY25" fmla="*/ 186649 h 1212850"/>
                <a:gd name="connsiteX26" fmla="*/ 183229 w 222250"/>
                <a:gd name="connsiteY26" fmla="*/ 231726 h 1212850"/>
                <a:gd name="connsiteX27" fmla="*/ 178055 w 222250"/>
                <a:gd name="connsiteY27" fmla="*/ 240496 h 1212850"/>
                <a:gd name="connsiteX28" fmla="*/ 185422 w 222250"/>
                <a:gd name="connsiteY28" fmla="*/ 251283 h 1212850"/>
                <a:gd name="connsiteX29" fmla="*/ 168057 w 222250"/>
                <a:gd name="connsiteY29" fmla="*/ 268384 h 1212850"/>
                <a:gd name="connsiteX30" fmla="*/ 151921 w 222250"/>
                <a:gd name="connsiteY30" fmla="*/ 294343 h 1212850"/>
                <a:gd name="connsiteX31" fmla="*/ 143151 w 222250"/>
                <a:gd name="connsiteY31" fmla="*/ 319776 h 1212850"/>
                <a:gd name="connsiteX32" fmla="*/ 145519 w 222250"/>
                <a:gd name="connsiteY32" fmla="*/ 347050 h 1212850"/>
                <a:gd name="connsiteX33" fmla="*/ 130347 w 222250"/>
                <a:gd name="connsiteY33" fmla="*/ 376341 h 1212850"/>
                <a:gd name="connsiteX34" fmla="*/ 141660 w 222250"/>
                <a:gd name="connsiteY34" fmla="*/ 426242 h 1212850"/>
                <a:gd name="connsiteX35" fmla="*/ 148062 w 222250"/>
                <a:gd name="connsiteY35" fmla="*/ 431591 h 1212850"/>
                <a:gd name="connsiteX36" fmla="*/ 147974 w 222250"/>
                <a:gd name="connsiteY36" fmla="*/ 458690 h 1212850"/>
                <a:gd name="connsiteX37" fmla="*/ 133943 w 222250"/>
                <a:gd name="connsiteY37" fmla="*/ 487718 h 1212850"/>
                <a:gd name="connsiteX38" fmla="*/ 134469 w 222250"/>
                <a:gd name="connsiteY38" fmla="*/ 512888 h 1212850"/>
                <a:gd name="connsiteX39" fmla="*/ 115876 w 222250"/>
                <a:gd name="connsiteY39" fmla="*/ 532707 h 1212850"/>
                <a:gd name="connsiteX40" fmla="*/ 115964 w 222250"/>
                <a:gd name="connsiteY40" fmla="*/ 560947 h 1212850"/>
                <a:gd name="connsiteX41" fmla="*/ 123419 w 222250"/>
                <a:gd name="connsiteY41" fmla="*/ 591291 h 1212850"/>
                <a:gd name="connsiteX42" fmla="*/ 108685 w 222250"/>
                <a:gd name="connsiteY42" fmla="*/ 602691 h 1212850"/>
                <a:gd name="connsiteX43" fmla="*/ 102108 w 222250"/>
                <a:gd name="connsiteY43" fmla="*/ 630930 h 1212850"/>
                <a:gd name="connsiteX44" fmla="*/ 96320 w 222250"/>
                <a:gd name="connsiteY44" fmla="*/ 663817 h 1212850"/>
                <a:gd name="connsiteX45" fmla="*/ 100442 w 222250"/>
                <a:gd name="connsiteY45" fmla="*/ 703632 h 1212850"/>
                <a:gd name="connsiteX46" fmla="*/ 90532 w 222250"/>
                <a:gd name="connsiteY46" fmla="*/ 710385 h 1212850"/>
                <a:gd name="connsiteX47" fmla="*/ 96232 w 222250"/>
                <a:gd name="connsiteY47" fmla="*/ 748972 h 1212850"/>
                <a:gd name="connsiteX48" fmla="*/ 107370 w 222250"/>
                <a:gd name="connsiteY48" fmla="*/ 761776 h 1212850"/>
                <a:gd name="connsiteX49" fmla="*/ 99302 w 222250"/>
                <a:gd name="connsiteY49" fmla="*/ 776071 h 1212850"/>
                <a:gd name="connsiteX50" fmla="*/ 110702 w 222250"/>
                <a:gd name="connsiteY50" fmla="*/ 782912 h 1212850"/>
                <a:gd name="connsiteX51" fmla="*/ 113333 w 222250"/>
                <a:gd name="connsiteY51" fmla="*/ 795891 h 1212850"/>
                <a:gd name="connsiteX52" fmla="*/ 102634 w 222250"/>
                <a:gd name="connsiteY52" fmla="*/ 802468 h 1212850"/>
                <a:gd name="connsiteX53" fmla="*/ 105265 w 222250"/>
                <a:gd name="connsiteY53" fmla="*/ 822902 h 1212850"/>
                <a:gd name="connsiteX54" fmla="*/ 96320 w 222250"/>
                <a:gd name="connsiteY54" fmla="*/ 869821 h 1212850"/>
                <a:gd name="connsiteX55" fmla="*/ 83253 w 222250"/>
                <a:gd name="connsiteY55" fmla="*/ 900691 h 1212850"/>
                <a:gd name="connsiteX56" fmla="*/ 86147 w 222250"/>
                <a:gd name="connsiteY56" fmla="*/ 919195 h 1212850"/>
                <a:gd name="connsiteX57" fmla="*/ 78341 w 222250"/>
                <a:gd name="connsiteY57" fmla="*/ 942698 h 1212850"/>
                <a:gd name="connsiteX58" fmla="*/ 59486 w 222250"/>
                <a:gd name="connsiteY58" fmla="*/ 959186 h 1212850"/>
                <a:gd name="connsiteX59" fmla="*/ 61679 w 222250"/>
                <a:gd name="connsiteY59" fmla="*/ 999527 h 1212850"/>
                <a:gd name="connsiteX60" fmla="*/ 70361 w 222250"/>
                <a:gd name="connsiteY60" fmla="*/ 1013559 h 1212850"/>
                <a:gd name="connsiteX61" fmla="*/ 86761 w 222250"/>
                <a:gd name="connsiteY61" fmla="*/ 1011103 h 1212850"/>
                <a:gd name="connsiteX62" fmla="*/ 86322 w 222250"/>
                <a:gd name="connsiteY62" fmla="*/ 1040307 h 1212850"/>
                <a:gd name="connsiteX63" fmla="*/ 96495 w 222250"/>
                <a:gd name="connsiteY63" fmla="*/ 1063372 h 1212850"/>
                <a:gd name="connsiteX64" fmla="*/ 155955 w 222250"/>
                <a:gd name="connsiteY64" fmla="*/ 1068721 h 1212850"/>
                <a:gd name="connsiteX65" fmla="*/ 178756 w 222250"/>
                <a:gd name="connsiteY65" fmla="*/ 1074948 h 1212850"/>
                <a:gd name="connsiteX66" fmla="*/ 156920 w 222250"/>
                <a:gd name="connsiteY66" fmla="*/ 1074685 h 1212850"/>
                <a:gd name="connsiteX67" fmla="*/ 145080 w 222250"/>
                <a:gd name="connsiteY67" fmla="*/ 1084595 h 1212850"/>
                <a:gd name="connsiteX68" fmla="*/ 122892 w 222250"/>
                <a:gd name="connsiteY68" fmla="*/ 1099240 h 1212850"/>
                <a:gd name="connsiteX69" fmla="*/ 118946 w 222250"/>
                <a:gd name="connsiteY69" fmla="*/ 1137652 h 1212850"/>
                <a:gd name="connsiteX70" fmla="*/ 108510 w 222250"/>
                <a:gd name="connsiteY70" fmla="*/ 1138617 h 1212850"/>
                <a:gd name="connsiteX71" fmla="*/ 80797 w 222250"/>
                <a:gd name="connsiteY71" fmla="*/ 1125112 h 1212850"/>
                <a:gd name="connsiteX72" fmla="*/ 52646 w 222250"/>
                <a:gd name="connsiteY72" fmla="*/ 1096610 h 1212850"/>
                <a:gd name="connsiteX73" fmla="*/ 52646 w 222250"/>
                <a:gd name="connsiteY73" fmla="*/ 1096610 h 1212850"/>
                <a:gd name="connsiteX74" fmla="*/ 22039 w 222250"/>
                <a:gd name="connsiteY74" fmla="*/ 1073545 h 1212850"/>
                <a:gd name="connsiteX75" fmla="*/ 14322 w 222250"/>
                <a:gd name="connsiteY75" fmla="*/ 1048375 h 1212850"/>
                <a:gd name="connsiteX76" fmla="*/ 21250 w 222250"/>
                <a:gd name="connsiteY76" fmla="*/ 1025398 h 1212850"/>
                <a:gd name="connsiteX77" fmla="*/ 8884 w 222250"/>
                <a:gd name="connsiteY77" fmla="*/ 999615 h 1212850"/>
                <a:gd name="connsiteX78" fmla="*/ 5727 w 222250"/>
                <a:gd name="connsiteY78" fmla="*/ 935244 h 1212850"/>
                <a:gd name="connsiteX79" fmla="*/ 16163 w 222250"/>
                <a:gd name="connsiteY79" fmla="*/ 899901 h 1212850"/>
                <a:gd name="connsiteX80" fmla="*/ 42122 w 222250"/>
                <a:gd name="connsiteY80" fmla="*/ 871926 h 1212850"/>
                <a:gd name="connsiteX81" fmla="*/ 4763 w 222250"/>
                <a:gd name="connsiteY81" fmla="*/ 861490 h 1212850"/>
                <a:gd name="connsiteX82" fmla="*/ 28178 w 222250"/>
                <a:gd name="connsiteY82" fmla="*/ 830181 h 1212850"/>
                <a:gd name="connsiteX83" fmla="*/ 36509 w 222250"/>
                <a:gd name="connsiteY83" fmla="*/ 772651 h 1212850"/>
                <a:gd name="connsiteX84" fmla="*/ 63871 w 222250"/>
                <a:gd name="connsiteY84" fmla="*/ 784666 h 1212850"/>
                <a:gd name="connsiteX85" fmla="*/ 76675 w 222250"/>
                <a:gd name="connsiteY85" fmla="*/ 714770 h 1212850"/>
                <a:gd name="connsiteX86" fmla="*/ 60188 w 222250"/>
                <a:gd name="connsiteY86" fmla="*/ 706000 h 1212850"/>
                <a:gd name="connsiteX87" fmla="*/ 52471 w 222250"/>
                <a:gd name="connsiteY87" fmla="*/ 747657 h 1212850"/>
                <a:gd name="connsiteX88" fmla="*/ 36948 w 222250"/>
                <a:gd name="connsiteY88" fmla="*/ 742921 h 1212850"/>
                <a:gd name="connsiteX89" fmla="*/ 44665 w 222250"/>
                <a:gd name="connsiteY89" fmla="*/ 695389 h 1212850"/>
                <a:gd name="connsiteX90" fmla="*/ 53084 w 222250"/>
                <a:gd name="connsiteY90" fmla="*/ 635403 h 1212850"/>
                <a:gd name="connsiteX91" fmla="*/ 64397 w 222250"/>
                <a:gd name="connsiteY91" fmla="*/ 613654 h 1212850"/>
                <a:gd name="connsiteX92" fmla="*/ 57294 w 222250"/>
                <a:gd name="connsiteY92" fmla="*/ 582959 h 1212850"/>
                <a:gd name="connsiteX93" fmla="*/ 55277 w 222250"/>
                <a:gd name="connsiteY93" fmla="*/ 548055 h 1212850"/>
                <a:gd name="connsiteX94" fmla="*/ 65625 w 222250"/>
                <a:gd name="connsiteY94" fmla="*/ 547090 h 1212850"/>
                <a:gd name="connsiteX95" fmla="*/ 80709 w 222250"/>
                <a:gd name="connsiteY95" fmla="*/ 497979 h 1212850"/>
                <a:gd name="connsiteX96" fmla="*/ 97723 w 222250"/>
                <a:gd name="connsiteY96" fmla="*/ 450359 h 1212850"/>
                <a:gd name="connsiteX97" fmla="*/ 108159 w 222250"/>
                <a:gd name="connsiteY97" fmla="*/ 406772 h 1212850"/>
                <a:gd name="connsiteX98" fmla="*/ 102459 w 222250"/>
                <a:gd name="connsiteY98" fmla="*/ 363713 h 1212850"/>
                <a:gd name="connsiteX99" fmla="*/ 109825 w 222250"/>
                <a:gd name="connsiteY99" fmla="*/ 340297 h 1212850"/>
                <a:gd name="connsiteX100" fmla="*/ 106843 w 222250"/>
                <a:gd name="connsiteY100" fmla="*/ 305568 h 1212850"/>
                <a:gd name="connsiteX101" fmla="*/ 121226 w 222250"/>
                <a:gd name="connsiteY101" fmla="*/ 271629 h 1212850"/>
                <a:gd name="connsiteX102" fmla="*/ 125699 w 222250"/>
                <a:gd name="connsiteY102" fmla="*/ 218659 h 1212850"/>
                <a:gd name="connsiteX103" fmla="*/ 133592 w 222250"/>
                <a:gd name="connsiteY103" fmla="*/ 162795 h 1212850"/>
                <a:gd name="connsiteX104" fmla="*/ 141309 w 222250"/>
                <a:gd name="connsiteY104" fmla="*/ 103598 h 1212850"/>
                <a:gd name="connsiteX105" fmla="*/ 139467 w 222250"/>
                <a:gd name="connsiteY105" fmla="*/ 60889 h 1212850"/>
                <a:gd name="connsiteX106" fmla="*/ 134381 w 222250"/>
                <a:gd name="connsiteY106" fmla="*/ 24495 h 1212850"/>
                <a:gd name="connsiteX107" fmla="*/ 147010 w 222250"/>
                <a:gd name="connsiteY107" fmla="*/ 17917 h 1212850"/>
                <a:gd name="connsiteX108" fmla="*/ 153587 w 222250"/>
                <a:gd name="connsiteY108" fmla="*/ 4763 h 1212850"/>
                <a:gd name="connsiteX109" fmla="*/ 165602 w 222250"/>
                <a:gd name="connsiteY109" fmla="*/ 22214 h 1212850"/>
                <a:gd name="connsiteX110" fmla="*/ 168846 w 222250"/>
                <a:gd name="connsiteY110" fmla="*/ 40806 h 1212850"/>
                <a:gd name="connsiteX111" fmla="*/ 181738 w 222250"/>
                <a:gd name="connsiteY111" fmla="*/ 51769 h 1212850"/>
                <a:gd name="connsiteX112" fmla="*/ 174021 w 222250"/>
                <a:gd name="connsiteY112" fmla="*/ 76938 h 1212850"/>
                <a:gd name="connsiteX113" fmla="*/ 187263 w 222250"/>
                <a:gd name="connsiteY113" fmla="*/ 106229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22250" h="1212850">
                  <a:moveTo>
                    <a:pt x="177090" y="1088541"/>
                  </a:moveTo>
                  <a:lnTo>
                    <a:pt x="177090" y="1181238"/>
                  </a:lnTo>
                  <a:lnTo>
                    <a:pt x="203400" y="1181238"/>
                  </a:lnTo>
                  <a:lnTo>
                    <a:pt x="218221" y="1182379"/>
                  </a:lnTo>
                  <a:lnTo>
                    <a:pt x="210065" y="1199743"/>
                  </a:lnTo>
                  <a:lnTo>
                    <a:pt x="189017" y="1213161"/>
                  </a:lnTo>
                  <a:lnTo>
                    <a:pt x="176915" y="1211758"/>
                  </a:lnTo>
                  <a:lnTo>
                    <a:pt x="162357" y="1208250"/>
                  </a:lnTo>
                  <a:lnTo>
                    <a:pt x="144466" y="1195270"/>
                  </a:lnTo>
                  <a:lnTo>
                    <a:pt x="118683" y="1189044"/>
                  </a:lnTo>
                  <a:lnTo>
                    <a:pt x="87725" y="1165277"/>
                  </a:lnTo>
                  <a:lnTo>
                    <a:pt x="62644" y="1142739"/>
                  </a:lnTo>
                  <a:lnTo>
                    <a:pt x="28792" y="1096697"/>
                  </a:lnTo>
                  <a:lnTo>
                    <a:pt x="49050" y="1105204"/>
                  </a:lnTo>
                  <a:lnTo>
                    <a:pt x="83603" y="1132654"/>
                  </a:lnTo>
                  <a:lnTo>
                    <a:pt x="116227" y="1147562"/>
                  </a:lnTo>
                  <a:lnTo>
                    <a:pt x="128944" y="1128531"/>
                  </a:lnTo>
                  <a:lnTo>
                    <a:pt x="136924" y="1100468"/>
                  </a:lnTo>
                  <a:lnTo>
                    <a:pt x="159550" y="1083718"/>
                  </a:lnTo>
                  <a:lnTo>
                    <a:pt x="177090" y="1088541"/>
                  </a:lnTo>
                  <a:close/>
                  <a:moveTo>
                    <a:pt x="187263" y="106229"/>
                  </a:moveTo>
                  <a:lnTo>
                    <a:pt x="196910" y="142624"/>
                  </a:lnTo>
                  <a:lnTo>
                    <a:pt x="214625" y="139029"/>
                  </a:lnTo>
                  <a:lnTo>
                    <a:pt x="217607" y="145694"/>
                  </a:lnTo>
                  <a:lnTo>
                    <a:pt x="209188" y="173407"/>
                  </a:lnTo>
                  <a:lnTo>
                    <a:pt x="182440" y="186649"/>
                  </a:lnTo>
                  <a:lnTo>
                    <a:pt x="183229" y="231726"/>
                  </a:lnTo>
                  <a:lnTo>
                    <a:pt x="178055" y="240496"/>
                  </a:lnTo>
                  <a:lnTo>
                    <a:pt x="185422" y="251283"/>
                  </a:lnTo>
                  <a:lnTo>
                    <a:pt x="168057" y="268384"/>
                  </a:lnTo>
                  <a:lnTo>
                    <a:pt x="151921" y="294343"/>
                  </a:lnTo>
                  <a:lnTo>
                    <a:pt x="143151" y="319776"/>
                  </a:lnTo>
                  <a:lnTo>
                    <a:pt x="145519" y="347050"/>
                  </a:lnTo>
                  <a:lnTo>
                    <a:pt x="130347" y="376341"/>
                  </a:lnTo>
                  <a:lnTo>
                    <a:pt x="141660" y="426242"/>
                  </a:lnTo>
                  <a:lnTo>
                    <a:pt x="148062" y="431591"/>
                  </a:lnTo>
                  <a:lnTo>
                    <a:pt x="147974" y="458690"/>
                  </a:lnTo>
                  <a:lnTo>
                    <a:pt x="133943" y="487718"/>
                  </a:lnTo>
                  <a:lnTo>
                    <a:pt x="134469" y="512888"/>
                  </a:lnTo>
                  <a:lnTo>
                    <a:pt x="115876" y="532707"/>
                  </a:lnTo>
                  <a:lnTo>
                    <a:pt x="115964" y="560947"/>
                  </a:lnTo>
                  <a:lnTo>
                    <a:pt x="123419" y="591291"/>
                  </a:lnTo>
                  <a:lnTo>
                    <a:pt x="108685" y="602691"/>
                  </a:lnTo>
                  <a:lnTo>
                    <a:pt x="102108" y="630930"/>
                  </a:lnTo>
                  <a:lnTo>
                    <a:pt x="96320" y="663817"/>
                  </a:lnTo>
                  <a:lnTo>
                    <a:pt x="100442" y="703632"/>
                  </a:lnTo>
                  <a:lnTo>
                    <a:pt x="90532" y="710385"/>
                  </a:lnTo>
                  <a:lnTo>
                    <a:pt x="96232" y="748972"/>
                  </a:lnTo>
                  <a:lnTo>
                    <a:pt x="107370" y="761776"/>
                  </a:lnTo>
                  <a:lnTo>
                    <a:pt x="99302" y="776071"/>
                  </a:lnTo>
                  <a:lnTo>
                    <a:pt x="110702" y="782912"/>
                  </a:lnTo>
                  <a:lnTo>
                    <a:pt x="113333" y="795891"/>
                  </a:lnTo>
                  <a:lnTo>
                    <a:pt x="102634" y="802468"/>
                  </a:lnTo>
                  <a:lnTo>
                    <a:pt x="105265" y="822902"/>
                  </a:lnTo>
                  <a:lnTo>
                    <a:pt x="96320" y="869821"/>
                  </a:lnTo>
                  <a:lnTo>
                    <a:pt x="83253" y="900691"/>
                  </a:lnTo>
                  <a:lnTo>
                    <a:pt x="86147" y="919195"/>
                  </a:lnTo>
                  <a:lnTo>
                    <a:pt x="78341" y="942698"/>
                  </a:lnTo>
                  <a:lnTo>
                    <a:pt x="59486" y="959186"/>
                  </a:lnTo>
                  <a:lnTo>
                    <a:pt x="61679" y="999527"/>
                  </a:lnTo>
                  <a:lnTo>
                    <a:pt x="70361" y="1013559"/>
                  </a:lnTo>
                  <a:lnTo>
                    <a:pt x="86761" y="1011103"/>
                  </a:lnTo>
                  <a:lnTo>
                    <a:pt x="86322" y="1040307"/>
                  </a:lnTo>
                  <a:lnTo>
                    <a:pt x="96495" y="1063372"/>
                  </a:lnTo>
                  <a:lnTo>
                    <a:pt x="155955" y="1068721"/>
                  </a:lnTo>
                  <a:lnTo>
                    <a:pt x="178756" y="1074948"/>
                  </a:lnTo>
                  <a:lnTo>
                    <a:pt x="156920" y="1074685"/>
                  </a:lnTo>
                  <a:lnTo>
                    <a:pt x="145080" y="1084595"/>
                  </a:lnTo>
                  <a:lnTo>
                    <a:pt x="122892" y="1099240"/>
                  </a:lnTo>
                  <a:lnTo>
                    <a:pt x="118946" y="1137652"/>
                  </a:lnTo>
                  <a:lnTo>
                    <a:pt x="108510" y="1138617"/>
                  </a:lnTo>
                  <a:lnTo>
                    <a:pt x="80797" y="1125112"/>
                  </a:lnTo>
                  <a:lnTo>
                    <a:pt x="52646" y="1096610"/>
                  </a:lnTo>
                  <a:lnTo>
                    <a:pt x="52646" y="1096610"/>
                  </a:lnTo>
                  <a:lnTo>
                    <a:pt x="22039" y="1073545"/>
                  </a:lnTo>
                  <a:lnTo>
                    <a:pt x="14322" y="1048375"/>
                  </a:lnTo>
                  <a:lnTo>
                    <a:pt x="21250" y="1025398"/>
                  </a:lnTo>
                  <a:lnTo>
                    <a:pt x="8884" y="999615"/>
                  </a:lnTo>
                  <a:lnTo>
                    <a:pt x="5727" y="935244"/>
                  </a:lnTo>
                  <a:lnTo>
                    <a:pt x="16163" y="899901"/>
                  </a:lnTo>
                  <a:lnTo>
                    <a:pt x="42122" y="871926"/>
                  </a:lnTo>
                  <a:lnTo>
                    <a:pt x="4763" y="861490"/>
                  </a:lnTo>
                  <a:lnTo>
                    <a:pt x="28178" y="830181"/>
                  </a:lnTo>
                  <a:lnTo>
                    <a:pt x="36509" y="772651"/>
                  </a:lnTo>
                  <a:lnTo>
                    <a:pt x="63871" y="784666"/>
                  </a:lnTo>
                  <a:lnTo>
                    <a:pt x="76675" y="714770"/>
                  </a:lnTo>
                  <a:lnTo>
                    <a:pt x="60188" y="706000"/>
                  </a:lnTo>
                  <a:lnTo>
                    <a:pt x="52471" y="747657"/>
                  </a:lnTo>
                  <a:lnTo>
                    <a:pt x="36948" y="742921"/>
                  </a:lnTo>
                  <a:lnTo>
                    <a:pt x="44665" y="695389"/>
                  </a:lnTo>
                  <a:lnTo>
                    <a:pt x="53084" y="635403"/>
                  </a:lnTo>
                  <a:lnTo>
                    <a:pt x="64397" y="613654"/>
                  </a:lnTo>
                  <a:lnTo>
                    <a:pt x="57294" y="582959"/>
                  </a:lnTo>
                  <a:lnTo>
                    <a:pt x="55277" y="548055"/>
                  </a:lnTo>
                  <a:lnTo>
                    <a:pt x="65625" y="547090"/>
                  </a:lnTo>
                  <a:lnTo>
                    <a:pt x="80709" y="497979"/>
                  </a:lnTo>
                  <a:lnTo>
                    <a:pt x="97723" y="450359"/>
                  </a:lnTo>
                  <a:lnTo>
                    <a:pt x="108159" y="406772"/>
                  </a:lnTo>
                  <a:lnTo>
                    <a:pt x="102459" y="363713"/>
                  </a:lnTo>
                  <a:lnTo>
                    <a:pt x="109825" y="340297"/>
                  </a:lnTo>
                  <a:lnTo>
                    <a:pt x="106843" y="305568"/>
                  </a:lnTo>
                  <a:lnTo>
                    <a:pt x="121226" y="271629"/>
                  </a:lnTo>
                  <a:lnTo>
                    <a:pt x="125699" y="218659"/>
                  </a:lnTo>
                  <a:lnTo>
                    <a:pt x="133592" y="162795"/>
                  </a:lnTo>
                  <a:lnTo>
                    <a:pt x="141309" y="103598"/>
                  </a:lnTo>
                  <a:lnTo>
                    <a:pt x="139467" y="60889"/>
                  </a:lnTo>
                  <a:lnTo>
                    <a:pt x="134381" y="24495"/>
                  </a:lnTo>
                  <a:lnTo>
                    <a:pt x="147010" y="17917"/>
                  </a:lnTo>
                  <a:lnTo>
                    <a:pt x="153587" y="4763"/>
                  </a:lnTo>
                  <a:lnTo>
                    <a:pt x="165602" y="22214"/>
                  </a:lnTo>
                  <a:lnTo>
                    <a:pt x="168846" y="40806"/>
                  </a:lnTo>
                  <a:lnTo>
                    <a:pt x="181738" y="51769"/>
                  </a:lnTo>
                  <a:lnTo>
                    <a:pt x="174021" y="76938"/>
                  </a:lnTo>
                  <a:lnTo>
                    <a:pt x="187263" y="10622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7" name="Freeform: Shape 1542">
              <a:extLst>
                <a:ext uri="{FF2B5EF4-FFF2-40B4-BE49-F238E27FC236}">
                  <a16:creationId xmlns:a16="http://schemas.microsoft.com/office/drawing/2014/main" id="{CF4ADF83-D03D-544E-A95F-20474E05CAA5}"/>
                </a:ext>
              </a:extLst>
            </p:cNvPr>
            <p:cNvSpPr/>
            <p:nvPr/>
          </p:nvSpPr>
          <p:spPr>
            <a:xfrm>
              <a:off x="7927709" y="4619228"/>
              <a:ext cx="155237" cy="227681"/>
            </a:xfrm>
            <a:custGeom>
              <a:avLst/>
              <a:gdLst>
                <a:gd name="connsiteX0" fmla="*/ 117631 w 190500"/>
                <a:gd name="connsiteY0" fmla="*/ 266192 h 279400"/>
                <a:gd name="connsiteX1" fmla="*/ 114561 w 190500"/>
                <a:gd name="connsiteY1" fmla="*/ 264876 h 279400"/>
                <a:gd name="connsiteX2" fmla="*/ 100003 w 190500"/>
                <a:gd name="connsiteY2" fmla="*/ 268033 h 279400"/>
                <a:gd name="connsiteX3" fmla="*/ 85007 w 190500"/>
                <a:gd name="connsiteY3" fmla="*/ 264701 h 279400"/>
                <a:gd name="connsiteX4" fmla="*/ 73343 w 190500"/>
                <a:gd name="connsiteY4" fmla="*/ 266367 h 279400"/>
                <a:gd name="connsiteX5" fmla="*/ 33352 w 190500"/>
                <a:gd name="connsiteY5" fmla="*/ 265753 h 279400"/>
                <a:gd name="connsiteX6" fmla="*/ 36948 w 190500"/>
                <a:gd name="connsiteY6" fmla="*/ 246460 h 279400"/>
                <a:gd name="connsiteX7" fmla="*/ 27301 w 190500"/>
                <a:gd name="connsiteY7" fmla="*/ 230323 h 279400"/>
                <a:gd name="connsiteX8" fmla="*/ 16076 w 190500"/>
                <a:gd name="connsiteY8" fmla="*/ 226114 h 279400"/>
                <a:gd name="connsiteX9" fmla="*/ 11077 w 190500"/>
                <a:gd name="connsiteY9" fmla="*/ 215151 h 279400"/>
                <a:gd name="connsiteX10" fmla="*/ 4763 w 190500"/>
                <a:gd name="connsiteY10" fmla="*/ 211643 h 279400"/>
                <a:gd name="connsiteX11" fmla="*/ 5113 w 190500"/>
                <a:gd name="connsiteY11" fmla="*/ 204890 h 279400"/>
                <a:gd name="connsiteX12" fmla="*/ 11428 w 190500"/>
                <a:gd name="connsiteY12" fmla="*/ 187526 h 279400"/>
                <a:gd name="connsiteX13" fmla="*/ 23092 w 190500"/>
                <a:gd name="connsiteY13" fmla="*/ 163848 h 279400"/>
                <a:gd name="connsiteX14" fmla="*/ 30195 w 190500"/>
                <a:gd name="connsiteY14" fmla="*/ 163584 h 279400"/>
                <a:gd name="connsiteX15" fmla="*/ 44841 w 190500"/>
                <a:gd name="connsiteY15" fmla="*/ 149202 h 279400"/>
                <a:gd name="connsiteX16" fmla="*/ 54225 w 190500"/>
                <a:gd name="connsiteY16" fmla="*/ 148851 h 279400"/>
                <a:gd name="connsiteX17" fmla="*/ 67993 w 190500"/>
                <a:gd name="connsiteY17" fmla="*/ 158936 h 279400"/>
                <a:gd name="connsiteX18" fmla="*/ 84919 w 190500"/>
                <a:gd name="connsiteY18" fmla="*/ 150605 h 279400"/>
                <a:gd name="connsiteX19" fmla="*/ 87199 w 190500"/>
                <a:gd name="connsiteY19" fmla="*/ 140432 h 279400"/>
                <a:gd name="connsiteX20" fmla="*/ 92724 w 190500"/>
                <a:gd name="connsiteY20" fmla="*/ 130434 h 279400"/>
                <a:gd name="connsiteX21" fmla="*/ 96495 w 190500"/>
                <a:gd name="connsiteY21" fmla="*/ 117981 h 279400"/>
                <a:gd name="connsiteX22" fmla="*/ 109650 w 190500"/>
                <a:gd name="connsiteY22" fmla="*/ 107808 h 279400"/>
                <a:gd name="connsiteX23" fmla="*/ 114649 w 190500"/>
                <a:gd name="connsiteY23" fmla="*/ 90532 h 279400"/>
                <a:gd name="connsiteX24" fmla="*/ 119823 w 190500"/>
                <a:gd name="connsiteY24" fmla="*/ 85007 h 279400"/>
                <a:gd name="connsiteX25" fmla="*/ 123331 w 190500"/>
                <a:gd name="connsiteY25" fmla="*/ 72115 h 279400"/>
                <a:gd name="connsiteX26" fmla="*/ 129821 w 190500"/>
                <a:gd name="connsiteY26" fmla="*/ 56242 h 279400"/>
                <a:gd name="connsiteX27" fmla="*/ 150517 w 190500"/>
                <a:gd name="connsiteY27" fmla="*/ 36948 h 279400"/>
                <a:gd name="connsiteX28" fmla="*/ 151833 w 190500"/>
                <a:gd name="connsiteY28" fmla="*/ 28617 h 279400"/>
                <a:gd name="connsiteX29" fmla="*/ 154552 w 190500"/>
                <a:gd name="connsiteY29" fmla="*/ 24144 h 279400"/>
                <a:gd name="connsiteX30" fmla="*/ 144817 w 190500"/>
                <a:gd name="connsiteY30" fmla="*/ 14146 h 279400"/>
                <a:gd name="connsiteX31" fmla="*/ 145606 w 190500"/>
                <a:gd name="connsiteY31" fmla="*/ 6253 h 279400"/>
                <a:gd name="connsiteX32" fmla="*/ 152535 w 190500"/>
                <a:gd name="connsiteY32" fmla="*/ 4763 h 279400"/>
                <a:gd name="connsiteX33" fmla="*/ 162269 w 190500"/>
                <a:gd name="connsiteY33" fmla="*/ 20811 h 279400"/>
                <a:gd name="connsiteX34" fmla="*/ 163936 w 190500"/>
                <a:gd name="connsiteY34" fmla="*/ 37386 h 279400"/>
                <a:gd name="connsiteX35" fmla="*/ 163058 w 190500"/>
                <a:gd name="connsiteY35" fmla="*/ 53961 h 279400"/>
                <a:gd name="connsiteX36" fmla="*/ 176389 w 190500"/>
                <a:gd name="connsiteY36" fmla="*/ 76500 h 279400"/>
                <a:gd name="connsiteX37" fmla="*/ 162708 w 190500"/>
                <a:gd name="connsiteY37" fmla="*/ 76237 h 279400"/>
                <a:gd name="connsiteX38" fmla="*/ 155780 w 190500"/>
                <a:gd name="connsiteY38" fmla="*/ 77991 h 279400"/>
                <a:gd name="connsiteX39" fmla="*/ 144554 w 190500"/>
                <a:gd name="connsiteY39" fmla="*/ 75535 h 279400"/>
                <a:gd name="connsiteX40" fmla="*/ 139205 w 190500"/>
                <a:gd name="connsiteY40" fmla="*/ 87199 h 279400"/>
                <a:gd name="connsiteX41" fmla="*/ 153675 w 190500"/>
                <a:gd name="connsiteY41" fmla="*/ 101669 h 279400"/>
                <a:gd name="connsiteX42" fmla="*/ 164374 w 190500"/>
                <a:gd name="connsiteY42" fmla="*/ 105879 h 279400"/>
                <a:gd name="connsiteX43" fmla="*/ 167882 w 190500"/>
                <a:gd name="connsiteY43" fmla="*/ 116140 h 279400"/>
                <a:gd name="connsiteX44" fmla="*/ 175600 w 190500"/>
                <a:gd name="connsiteY44" fmla="*/ 133066 h 279400"/>
                <a:gd name="connsiteX45" fmla="*/ 171741 w 190500"/>
                <a:gd name="connsiteY45" fmla="*/ 139818 h 279400"/>
                <a:gd name="connsiteX46" fmla="*/ 159375 w 190500"/>
                <a:gd name="connsiteY46" fmla="*/ 164725 h 279400"/>
                <a:gd name="connsiteX47" fmla="*/ 153499 w 190500"/>
                <a:gd name="connsiteY47" fmla="*/ 169197 h 279400"/>
                <a:gd name="connsiteX48" fmla="*/ 151570 w 190500"/>
                <a:gd name="connsiteY48" fmla="*/ 188228 h 279400"/>
                <a:gd name="connsiteX49" fmla="*/ 154026 w 190500"/>
                <a:gd name="connsiteY49" fmla="*/ 198576 h 279400"/>
                <a:gd name="connsiteX50" fmla="*/ 152096 w 190500"/>
                <a:gd name="connsiteY50" fmla="*/ 205855 h 279400"/>
                <a:gd name="connsiteX51" fmla="*/ 163672 w 190500"/>
                <a:gd name="connsiteY51" fmla="*/ 218659 h 279400"/>
                <a:gd name="connsiteX52" fmla="*/ 165777 w 190500"/>
                <a:gd name="connsiteY52" fmla="*/ 227429 h 279400"/>
                <a:gd name="connsiteX53" fmla="*/ 174898 w 190500"/>
                <a:gd name="connsiteY53" fmla="*/ 240058 h 279400"/>
                <a:gd name="connsiteX54" fmla="*/ 186123 w 190500"/>
                <a:gd name="connsiteY54" fmla="*/ 247950 h 279400"/>
                <a:gd name="connsiteX55" fmla="*/ 187175 w 190500"/>
                <a:gd name="connsiteY55" fmla="*/ 259088 h 279400"/>
                <a:gd name="connsiteX56" fmla="*/ 189807 w 190500"/>
                <a:gd name="connsiteY56" fmla="*/ 266192 h 279400"/>
                <a:gd name="connsiteX57" fmla="*/ 188053 w 190500"/>
                <a:gd name="connsiteY57" fmla="*/ 279347 h 279400"/>
                <a:gd name="connsiteX58" fmla="*/ 168496 w 190500"/>
                <a:gd name="connsiteY58" fmla="*/ 273559 h 279400"/>
                <a:gd name="connsiteX59" fmla="*/ 148588 w 190500"/>
                <a:gd name="connsiteY59" fmla="*/ 267156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90500" h="279400">
                  <a:moveTo>
                    <a:pt x="117631" y="266192"/>
                  </a:moveTo>
                  <a:lnTo>
                    <a:pt x="114561" y="264876"/>
                  </a:lnTo>
                  <a:lnTo>
                    <a:pt x="100003" y="268033"/>
                  </a:lnTo>
                  <a:lnTo>
                    <a:pt x="85007" y="264701"/>
                  </a:lnTo>
                  <a:lnTo>
                    <a:pt x="73343" y="266367"/>
                  </a:lnTo>
                  <a:lnTo>
                    <a:pt x="33352" y="265753"/>
                  </a:lnTo>
                  <a:lnTo>
                    <a:pt x="36948" y="246460"/>
                  </a:lnTo>
                  <a:lnTo>
                    <a:pt x="27301" y="230323"/>
                  </a:lnTo>
                  <a:lnTo>
                    <a:pt x="16076" y="226114"/>
                  </a:lnTo>
                  <a:lnTo>
                    <a:pt x="11077" y="215151"/>
                  </a:lnTo>
                  <a:lnTo>
                    <a:pt x="4763" y="211643"/>
                  </a:lnTo>
                  <a:lnTo>
                    <a:pt x="5113" y="204890"/>
                  </a:lnTo>
                  <a:lnTo>
                    <a:pt x="11428" y="187526"/>
                  </a:lnTo>
                  <a:lnTo>
                    <a:pt x="23092" y="163848"/>
                  </a:lnTo>
                  <a:lnTo>
                    <a:pt x="30195" y="163584"/>
                  </a:lnTo>
                  <a:lnTo>
                    <a:pt x="44841" y="149202"/>
                  </a:lnTo>
                  <a:lnTo>
                    <a:pt x="54225" y="148851"/>
                  </a:lnTo>
                  <a:lnTo>
                    <a:pt x="67993" y="158936"/>
                  </a:lnTo>
                  <a:lnTo>
                    <a:pt x="84919" y="150605"/>
                  </a:lnTo>
                  <a:lnTo>
                    <a:pt x="87199" y="140432"/>
                  </a:lnTo>
                  <a:lnTo>
                    <a:pt x="92724" y="130434"/>
                  </a:lnTo>
                  <a:lnTo>
                    <a:pt x="96495" y="117981"/>
                  </a:lnTo>
                  <a:lnTo>
                    <a:pt x="109650" y="107808"/>
                  </a:lnTo>
                  <a:lnTo>
                    <a:pt x="114649" y="90532"/>
                  </a:lnTo>
                  <a:lnTo>
                    <a:pt x="119823" y="85007"/>
                  </a:lnTo>
                  <a:lnTo>
                    <a:pt x="123331" y="72115"/>
                  </a:lnTo>
                  <a:lnTo>
                    <a:pt x="129821" y="56242"/>
                  </a:lnTo>
                  <a:lnTo>
                    <a:pt x="150517" y="36948"/>
                  </a:lnTo>
                  <a:lnTo>
                    <a:pt x="151833" y="28617"/>
                  </a:lnTo>
                  <a:lnTo>
                    <a:pt x="154552" y="24144"/>
                  </a:lnTo>
                  <a:lnTo>
                    <a:pt x="144817" y="14146"/>
                  </a:lnTo>
                  <a:lnTo>
                    <a:pt x="145606" y="6253"/>
                  </a:lnTo>
                  <a:lnTo>
                    <a:pt x="152535" y="4763"/>
                  </a:lnTo>
                  <a:lnTo>
                    <a:pt x="162269" y="20811"/>
                  </a:lnTo>
                  <a:lnTo>
                    <a:pt x="163936" y="37386"/>
                  </a:lnTo>
                  <a:lnTo>
                    <a:pt x="163058" y="53961"/>
                  </a:lnTo>
                  <a:lnTo>
                    <a:pt x="176389" y="76500"/>
                  </a:lnTo>
                  <a:lnTo>
                    <a:pt x="162708" y="76237"/>
                  </a:lnTo>
                  <a:lnTo>
                    <a:pt x="155780" y="77991"/>
                  </a:lnTo>
                  <a:lnTo>
                    <a:pt x="144554" y="75535"/>
                  </a:lnTo>
                  <a:lnTo>
                    <a:pt x="139205" y="87199"/>
                  </a:lnTo>
                  <a:lnTo>
                    <a:pt x="153675" y="101669"/>
                  </a:lnTo>
                  <a:lnTo>
                    <a:pt x="164374" y="105879"/>
                  </a:lnTo>
                  <a:lnTo>
                    <a:pt x="167882" y="116140"/>
                  </a:lnTo>
                  <a:lnTo>
                    <a:pt x="175600" y="133066"/>
                  </a:lnTo>
                  <a:lnTo>
                    <a:pt x="171741" y="139818"/>
                  </a:lnTo>
                  <a:lnTo>
                    <a:pt x="159375" y="164725"/>
                  </a:lnTo>
                  <a:lnTo>
                    <a:pt x="153499" y="169197"/>
                  </a:lnTo>
                  <a:lnTo>
                    <a:pt x="151570" y="188228"/>
                  </a:lnTo>
                  <a:lnTo>
                    <a:pt x="154026" y="198576"/>
                  </a:lnTo>
                  <a:lnTo>
                    <a:pt x="152096" y="205855"/>
                  </a:lnTo>
                  <a:lnTo>
                    <a:pt x="163672" y="218659"/>
                  </a:lnTo>
                  <a:lnTo>
                    <a:pt x="165777" y="227429"/>
                  </a:lnTo>
                  <a:lnTo>
                    <a:pt x="174898" y="240058"/>
                  </a:lnTo>
                  <a:lnTo>
                    <a:pt x="186123" y="247950"/>
                  </a:lnTo>
                  <a:lnTo>
                    <a:pt x="187175" y="259088"/>
                  </a:lnTo>
                  <a:lnTo>
                    <a:pt x="189807" y="266192"/>
                  </a:lnTo>
                  <a:lnTo>
                    <a:pt x="188053" y="279347"/>
                  </a:lnTo>
                  <a:lnTo>
                    <a:pt x="168496" y="273559"/>
                  </a:lnTo>
                  <a:lnTo>
                    <a:pt x="148588" y="2671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8" name="Freeform: Shape 1543">
              <a:extLst>
                <a:ext uri="{FF2B5EF4-FFF2-40B4-BE49-F238E27FC236}">
                  <a16:creationId xmlns:a16="http://schemas.microsoft.com/office/drawing/2014/main" id="{DDE323F1-4F15-E04F-8092-4E7C966EC863}"/>
                </a:ext>
              </a:extLst>
            </p:cNvPr>
            <p:cNvSpPr/>
            <p:nvPr/>
          </p:nvSpPr>
          <p:spPr>
            <a:xfrm>
              <a:off x="9233946" y="3611143"/>
              <a:ext cx="1236723" cy="900376"/>
            </a:xfrm>
            <a:custGeom>
              <a:avLst/>
              <a:gdLst>
                <a:gd name="connsiteX0" fmla="*/ 906304 w 1517650"/>
                <a:gd name="connsiteY0" fmla="*/ 1094066 h 1104900"/>
                <a:gd name="connsiteX1" fmla="*/ 885081 w 1517650"/>
                <a:gd name="connsiteY1" fmla="*/ 1106432 h 1104900"/>
                <a:gd name="connsiteX2" fmla="*/ 864910 w 1517650"/>
                <a:gd name="connsiteY2" fmla="*/ 1098451 h 1104900"/>
                <a:gd name="connsiteX3" fmla="*/ 864208 w 1517650"/>
                <a:gd name="connsiteY3" fmla="*/ 1076263 h 1104900"/>
                <a:gd name="connsiteX4" fmla="*/ 876311 w 1517650"/>
                <a:gd name="connsiteY4" fmla="*/ 1064512 h 1104900"/>
                <a:gd name="connsiteX5" fmla="*/ 903147 w 1517650"/>
                <a:gd name="connsiteY5" fmla="*/ 1057233 h 1104900"/>
                <a:gd name="connsiteX6" fmla="*/ 917266 w 1517650"/>
                <a:gd name="connsiteY6" fmla="*/ 1057847 h 1104900"/>
                <a:gd name="connsiteX7" fmla="*/ 922791 w 1517650"/>
                <a:gd name="connsiteY7" fmla="*/ 1067757 h 1104900"/>
                <a:gd name="connsiteX8" fmla="*/ 912004 w 1517650"/>
                <a:gd name="connsiteY8" fmla="*/ 1079157 h 1104900"/>
                <a:gd name="connsiteX9" fmla="*/ 906304 w 1517650"/>
                <a:gd name="connsiteY9" fmla="*/ 1094066 h 1104900"/>
                <a:gd name="connsiteX10" fmla="*/ 1332168 w 1517650"/>
                <a:gd name="connsiteY10" fmla="*/ 151131 h 1104900"/>
                <a:gd name="connsiteX11" fmla="*/ 1374965 w 1517650"/>
                <a:gd name="connsiteY11" fmla="*/ 163234 h 1104900"/>
                <a:gd name="connsiteX12" fmla="*/ 1404081 w 1517650"/>
                <a:gd name="connsiteY12" fmla="*/ 189806 h 1104900"/>
                <a:gd name="connsiteX13" fmla="*/ 1413991 w 1517650"/>
                <a:gd name="connsiteY13" fmla="*/ 224447 h 1104900"/>
                <a:gd name="connsiteX14" fmla="*/ 1451350 w 1517650"/>
                <a:gd name="connsiteY14" fmla="*/ 224447 h 1104900"/>
                <a:gd name="connsiteX15" fmla="*/ 1472661 w 1517650"/>
                <a:gd name="connsiteY15" fmla="*/ 209977 h 1104900"/>
                <a:gd name="connsiteX16" fmla="*/ 1513266 w 1517650"/>
                <a:gd name="connsiteY16" fmla="*/ 199102 h 1104900"/>
                <a:gd name="connsiteX17" fmla="*/ 1500374 w 1517650"/>
                <a:gd name="connsiteY17" fmla="*/ 232077 h 1104900"/>
                <a:gd name="connsiteX18" fmla="*/ 1490815 w 1517650"/>
                <a:gd name="connsiteY18" fmla="*/ 245320 h 1104900"/>
                <a:gd name="connsiteX19" fmla="*/ 1482395 w 1517650"/>
                <a:gd name="connsiteY19" fmla="*/ 284433 h 1104900"/>
                <a:gd name="connsiteX20" fmla="*/ 1465820 w 1517650"/>
                <a:gd name="connsiteY20" fmla="*/ 318548 h 1104900"/>
                <a:gd name="connsiteX21" fmla="*/ 1436003 w 1517650"/>
                <a:gd name="connsiteY21" fmla="*/ 312409 h 1104900"/>
                <a:gd name="connsiteX22" fmla="*/ 1414867 w 1517650"/>
                <a:gd name="connsiteY22" fmla="*/ 324687 h 1104900"/>
                <a:gd name="connsiteX23" fmla="*/ 1421357 w 1517650"/>
                <a:gd name="connsiteY23" fmla="*/ 354154 h 1104900"/>
                <a:gd name="connsiteX24" fmla="*/ 1417849 w 1517650"/>
                <a:gd name="connsiteY24" fmla="*/ 394056 h 1104900"/>
                <a:gd name="connsiteX25" fmla="*/ 1405309 w 1517650"/>
                <a:gd name="connsiteY25" fmla="*/ 394933 h 1104900"/>
                <a:gd name="connsiteX26" fmla="*/ 1405484 w 1517650"/>
                <a:gd name="connsiteY26" fmla="*/ 411859 h 1104900"/>
                <a:gd name="connsiteX27" fmla="*/ 1389610 w 1517650"/>
                <a:gd name="connsiteY27" fmla="*/ 392215 h 1104900"/>
                <a:gd name="connsiteX28" fmla="*/ 1379876 w 1517650"/>
                <a:gd name="connsiteY28" fmla="*/ 410895 h 1104900"/>
                <a:gd name="connsiteX29" fmla="*/ 1341902 w 1517650"/>
                <a:gd name="connsiteY29" fmla="*/ 425102 h 1104900"/>
                <a:gd name="connsiteX30" fmla="*/ 1345761 w 1517650"/>
                <a:gd name="connsiteY30" fmla="*/ 442378 h 1104900"/>
                <a:gd name="connsiteX31" fmla="*/ 1324538 w 1517650"/>
                <a:gd name="connsiteY31" fmla="*/ 441150 h 1104900"/>
                <a:gd name="connsiteX32" fmla="*/ 1312874 w 1517650"/>
                <a:gd name="connsiteY32" fmla="*/ 430890 h 1104900"/>
                <a:gd name="connsiteX33" fmla="*/ 1295948 w 1517650"/>
                <a:gd name="connsiteY33" fmla="*/ 454042 h 1104900"/>
                <a:gd name="connsiteX34" fmla="*/ 1268849 w 1517650"/>
                <a:gd name="connsiteY34" fmla="*/ 471406 h 1104900"/>
                <a:gd name="connsiteX35" fmla="*/ 1248854 w 1517650"/>
                <a:gd name="connsiteY35" fmla="*/ 492016 h 1104900"/>
                <a:gd name="connsiteX36" fmla="*/ 1214477 w 1517650"/>
                <a:gd name="connsiteY36" fmla="*/ 501312 h 1104900"/>
                <a:gd name="connsiteX37" fmla="*/ 1196411 w 1517650"/>
                <a:gd name="connsiteY37" fmla="*/ 516133 h 1104900"/>
                <a:gd name="connsiteX38" fmla="*/ 1169925 w 1517650"/>
                <a:gd name="connsiteY38" fmla="*/ 524727 h 1104900"/>
                <a:gd name="connsiteX39" fmla="*/ 1182992 w 1517650"/>
                <a:gd name="connsiteY39" fmla="*/ 510082 h 1104900"/>
                <a:gd name="connsiteX40" fmla="*/ 1177819 w 1517650"/>
                <a:gd name="connsiteY40" fmla="*/ 497716 h 1104900"/>
                <a:gd name="connsiteX41" fmla="*/ 1197287 w 1517650"/>
                <a:gd name="connsiteY41" fmla="*/ 476230 h 1104900"/>
                <a:gd name="connsiteX42" fmla="*/ 1184308 w 1517650"/>
                <a:gd name="connsiteY42" fmla="*/ 459304 h 1104900"/>
                <a:gd name="connsiteX43" fmla="*/ 1162910 w 1517650"/>
                <a:gd name="connsiteY43" fmla="*/ 470705 h 1104900"/>
                <a:gd name="connsiteX44" fmla="*/ 1135109 w 1517650"/>
                <a:gd name="connsiteY44" fmla="*/ 492980 h 1104900"/>
                <a:gd name="connsiteX45" fmla="*/ 1119937 w 1517650"/>
                <a:gd name="connsiteY45" fmla="*/ 513502 h 1104900"/>
                <a:gd name="connsiteX46" fmla="*/ 1095820 w 1517650"/>
                <a:gd name="connsiteY46" fmla="*/ 514993 h 1104900"/>
                <a:gd name="connsiteX47" fmla="*/ 1083279 w 1517650"/>
                <a:gd name="connsiteY47" fmla="*/ 529726 h 1104900"/>
                <a:gd name="connsiteX48" fmla="*/ 1096258 w 1517650"/>
                <a:gd name="connsiteY48" fmla="*/ 550861 h 1104900"/>
                <a:gd name="connsiteX49" fmla="*/ 1116342 w 1517650"/>
                <a:gd name="connsiteY49" fmla="*/ 555948 h 1104900"/>
                <a:gd name="connsiteX50" fmla="*/ 1117131 w 1517650"/>
                <a:gd name="connsiteY50" fmla="*/ 569804 h 1104900"/>
                <a:gd name="connsiteX51" fmla="*/ 1136600 w 1517650"/>
                <a:gd name="connsiteY51" fmla="*/ 578749 h 1104900"/>
                <a:gd name="connsiteX52" fmla="*/ 1164138 w 1517650"/>
                <a:gd name="connsiteY52" fmla="*/ 556737 h 1104900"/>
                <a:gd name="connsiteX53" fmla="*/ 1185974 w 1517650"/>
                <a:gd name="connsiteY53" fmla="*/ 568752 h 1104900"/>
                <a:gd name="connsiteX54" fmla="*/ 1201848 w 1517650"/>
                <a:gd name="connsiteY54" fmla="*/ 569541 h 1104900"/>
                <a:gd name="connsiteX55" fmla="*/ 1205882 w 1517650"/>
                <a:gd name="connsiteY55" fmla="*/ 585678 h 1104900"/>
                <a:gd name="connsiteX56" fmla="*/ 1171066 w 1517650"/>
                <a:gd name="connsiteY56" fmla="*/ 594184 h 1104900"/>
                <a:gd name="connsiteX57" fmla="*/ 1159577 w 1517650"/>
                <a:gd name="connsiteY57" fmla="*/ 610584 h 1104900"/>
                <a:gd name="connsiteX58" fmla="*/ 1135636 w 1517650"/>
                <a:gd name="connsiteY58" fmla="*/ 625756 h 1104900"/>
                <a:gd name="connsiteX59" fmla="*/ 1123007 w 1517650"/>
                <a:gd name="connsiteY59" fmla="*/ 646716 h 1104900"/>
                <a:gd name="connsiteX60" fmla="*/ 1149492 w 1517650"/>
                <a:gd name="connsiteY60" fmla="*/ 663028 h 1104900"/>
                <a:gd name="connsiteX61" fmla="*/ 1159139 w 1517650"/>
                <a:gd name="connsiteY61" fmla="*/ 692056 h 1104900"/>
                <a:gd name="connsiteX62" fmla="*/ 1174135 w 1517650"/>
                <a:gd name="connsiteY62" fmla="*/ 718804 h 1104900"/>
                <a:gd name="connsiteX63" fmla="*/ 1190798 w 1517650"/>
                <a:gd name="connsiteY63" fmla="*/ 740992 h 1104900"/>
                <a:gd name="connsiteX64" fmla="*/ 1190359 w 1517650"/>
                <a:gd name="connsiteY64" fmla="*/ 762302 h 1104900"/>
                <a:gd name="connsiteX65" fmla="*/ 1174924 w 1517650"/>
                <a:gd name="connsiteY65" fmla="*/ 770108 h 1104900"/>
                <a:gd name="connsiteX66" fmla="*/ 1180800 w 1517650"/>
                <a:gd name="connsiteY66" fmla="*/ 785280 h 1104900"/>
                <a:gd name="connsiteX67" fmla="*/ 1195270 w 1517650"/>
                <a:gd name="connsiteY67" fmla="*/ 794050 h 1104900"/>
                <a:gd name="connsiteX68" fmla="*/ 1191500 w 1517650"/>
                <a:gd name="connsiteY68" fmla="*/ 816939 h 1104900"/>
                <a:gd name="connsiteX69" fmla="*/ 1185273 w 1517650"/>
                <a:gd name="connsiteY69" fmla="*/ 839039 h 1104900"/>
                <a:gd name="connsiteX70" fmla="*/ 1171504 w 1517650"/>
                <a:gd name="connsiteY70" fmla="*/ 841494 h 1104900"/>
                <a:gd name="connsiteX71" fmla="*/ 1153526 w 1517650"/>
                <a:gd name="connsiteY71" fmla="*/ 871399 h 1104900"/>
                <a:gd name="connsiteX72" fmla="*/ 1133618 w 1517650"/>
                <a:gd name="connsiteY72" fmla="*/ 907268 h 1104900"/>
                <a:gd name="connsiteX73" fmla="*/ 1110817 w 1517650"/>
                <a:gd name="connsiteY73" fmla="*/ 939541 h 1104900"/>
                <a:gd name="connsiteX74" fmla="*/ 1076965 w 1517650"/>
                <a:gd name="connsiteY74" fmla="*/ 964272 h 1104900"/>
                <a:gd name="connsiteX75" fmla="*/ 1042763 w 1517650"/>
                <a:gd name="connsiteY75" fmla="*/ 986636 h 1104900"/>
                <a:gd name="connsiteX76" fmla="*/ 1015050 w 1517650"/>
                <a:gd name="connsiteY76" fmla="*/ 989705 h 1104900"/>
                <a:gd name="connsiteX77" fmla="*/ 1000053 w 1517650"/>
                <a:gd name="connsiteY77" fmla="*/ 1001457 h 1104900"/>
                <a:gd name="connsiteX78" fmla="*/ 991546 w 1517650"/>
                <a:gd name="connsiteY78" fmla="*/ 992862 h 1104900"/>
                <a:gd name="connsiteX79" fmla="*/ 977603 w 1517650"/>
                <a:gd name="connsiteY79" fmla="*/ 1006017 h 1104900"/>
                <a:gd name="connsiteX80" fmla="*/ 943225 w 1517650"/>
                <a:gd name="connsiteY80" fmla="*/ 1019172 h 1104900"/>
                <a:gd name="connsiteX81" fmla="*/ 917178 w 1517650"/>
                <a:gd name="connsiteY81" fmla="*/ 1023206 h 1104900"/>
                <a:gd name="connsiteX82" fmla="*/ 908759 w 1517650"/>
                <a:gd name="connsiteY82" fmla="*/ 1050831 h 1104900"/>
                <a:gd name="connsiteX83" fmla="*/ 895166 w 1517650"/>
                <a:gd name="connsiteY83" fmla="*/ 1052322 h 1104900"/>
                <a:gd name="connsiteX84" fmla="*/ 888676 w 1517650"/>
                <a:gd name="connsiteY84" fmla="*/ 1033379 h 1104900"/>
                <a:gd name="connsiteX85" fmla="*/ 894465 w 1517650"/>
                <a:gd name="connsiteY85" fmla="*/ 1023206 h 1104900"/>
                <a:gd name="connsiteX86" fmla="*/ 861490 w 1517650"/>
                <a:gd name="connsiteY86" fmla="*/ 1014787 h 1104900"/>
                <a:gd name="connsiteX87" fmla="*/ 849826 w 1517650"/>
                <a:gd name="connsiteY87" fmla="*/ 1019084 h 1104900"/>
                <a:gd name="connsiteX88" fmla="*/ 825095 w 1517650"/>
                <a:gd name="connsiteY88" fmla="*/ 1012243 h 1104900"/>
                <a:gd name="connsiteX89" fmla="*/ 813431 w 1517650"/>
                <a:gd name="connsiteY89" fmla="*/ 1001544 h 1104900"/>
                <a:gd name="connsiteX90" fmla="*/ 817289 w 1517650"/>
                <a:gd name="connsiteY90" fmla="*/ 986285 h 1104900"/>
                <a:gd name="connsiteX91" fmla="*/ 794839 w 1517650"/>
                <a:gd name="connsiteY91" fmla="*/ 981461 h 1104900"/>
                <a:gd name="connsiteX92" fmla="*/ 782999 w 1517650"/>
                <a:gd name="connsiteY92" fmla="*/ 971464 h 1104900"/>
                <a:gd name="connsiteX93" fmla="*/ 762039 w 1517650"/>
                <a:gd name="connsiteY93" fmla="*/ 985671 h 1104900"/>
                <a:gd name="connsiteX94" fmla="*/ 738098 w 1517650"/>
                <a:gd name="connsiteY94" fmla="*/ 988740 h 1104900"/>
                <a:gd name="connsiteX95" fmla="*/ 718453 w 1517650"/>
                <a:gd name="connsiteY95" fmla="*/ 988565 h 1104900"/>
                <a:gd name="connsiteX96" fmla="*/ 705299 w 1517650"/>
                <a:gd name="connsiteY96" fmla="*/ 995055 h 1104900"/>
                <a:gd name="connsiteX97" fmla="*/ 692582 w 1517650"/>
                <a:gd name="connsiteY97" fmla="*/ 998913 h 1104900"/>
                <a:gd name="connsiteX98" fmla="*/ 696265 w 1517650"/>
                <a:gd name="connsiteY98" fmla="*/ 1028994 h 1104900"/>
                <a:gd name="connsiteX99" fmla="*/ 683111 w 1517650"/>
                <a:gd name="connsiteY99" fmla="*/ 1028292 h 1104900"/>
                <a:gd name="connsiteX100" fmla="*/ 680918 w 1517650"/>
                <a:gd name="connsiteY100" fmla="*/ 1022153 h 1104900"/>
                <a:gd name="connsiteX101" fmla="*/ 680216 w 1517650"/>
                <a:gd name="connsiteY101" fmla="*/ 1011279 h 1104900"/>
                <a:gd name="connsiteX102" fmla="*/ 662151 w 1517650"/>
                <a:gd name="connsiteY102" fmla="*/ 1018909 h 1104900"/>
                <a:gd name="connsiteX103" fmla="*/ 651539 w 1517650"/>
                <a:gd name="connsiteY103" fmla="*/ 1014085 h 1104900"/>
                <a:gd name="connsiteX104" fmla="*/ 633298 w 1517650"/>
                <a:gd name="connsiteY104" fmla="*/ 1004175 h 1104900"/>
                <a:gd name="connsiteX105" fmla="*/ 640489 w 1517650"/>
                <a:gd name="connsiteY105" fmla="*/ 982163 h 1104900"/>
                <a:gd name="connsiteX106" fmla="*/ 624879 w 1517650"/>
                <a:gd name="connsiteY106" fmla="*/ 976989 h 1104900"/>
                <a:gd name="connsiteX107" fmla="*/ 619003 w 1517650"/>
                <a:gd name="connsiteY107" fmla="*/ 952433 h 1104900"/>
                <a:gd name="connsiteX108" fmla="*/ 593044 w 1517650"/>
                <a:gd name="connsiteY108" fmla="*/ 956906 h 1104900"/>
                <a:gd name="connsiteX109" fmla="*/ 596026 w 1517650"/>
                <a:gd name="connsiteY109" fmla="*/ 925071 h 1104900"/>
                <a:gd name="connsiteX110" fmla="*/ 619354 w 1517650"/>
                <a:gd name="connsiteY110" fmla="*/ 902445 h 1104900"/>
                <a:gd name="connsiteX111" fmla="*/ 620319 w 1517650"/>
                <a:gd name="connsiteY111" fmla="*/ 879906 h 1104900"/>
                <a:gd name="connsiteX112" fmla="*/ 619617 w 1517650"/>
                <a:gd name="connsiteY112" fmla="*/ 858859 h 1104900"/>
                <a:gd name="connsiteX113" fmla="*/ 608917 w 1517650"/>
                <a:gd name="connsiteY113" fmla="*/ 852281 h 1104900"/>
                <a:gd name="connsiteX114" fmla="*/ 600674 w 1517650"/>
                <a:gd name="connsiteY114" fmla="*/ 835969 h 1104900"/>
                <a:gd name="connsiteX115" fmla="*/ 586292 w 1517650"/>
                <a:gd name="connsiteY115" fmla="*/ 838074 h 1104900"/>
                <a:gd name="connsiteX116" fmla="*/ 559807 w 1517650"/>
                <a:gd name="connsiteY116" fmla="*/ 833952 h 1104900"/>
                <a:gd name="connsiteX117" fmla="*/ 568138 w 1517650"/>
                <a:gd name="connsiteY117" fmla="*/ 822289 h 1104900"/>
                <a:gd name="connsiteX118" fmla="*/ 556649 w 1517650"/>
                <a:gd name="connsiteY118" fmla="*/ 804836 h 1104900"/>
                <a:gd name="connsiteX119" fmla="*/ 539110 w 1517650"/>
                <a:gd name="connsiteY119" fmla="*/ 816676 h 1104900"/>
                <a:gd name="connsiteX120" fmla="*/ 518413 w 1517650"/>
                <a:gd name="connsiteY120" fmla="*/ 809835 h 1104900"/>
                <a:gd name="connsiteX121" fmla="*/ 490086 w 1517650"/>
                <a:gd name="connsiteY121" fmla="*/ 827638 h 1104900"/>
                <a:gd name="connsiteX122" fmla="*/ 467723 w 1517650"/>
                <a:gd name="connsiteY122" fmla="*/ 848335 h 1104900"/>
                <a:gd name="connsiteX123" fmla="*/ 447903 w 1517650"/>
                <a:gd name="connsiteY123" fmla="*/ 851755 h 1104900"/>
                <a:gd name="connsiteX124" fmla="*/ 437116 w 1517650"/>
                <a:gd name="connsiteY124" fmla="*/ 844301 h 1104900"/>
                <a:gd name="connsiteX125" fmla="*/ 424137 w 1517650"/>
                <a:gd name="connsiteY125" fmla="*/ 843599 h 1104900"/>
                <a:gd name="connsiteX126" fmla="*/ 406597 w 1517650"/>
                <a:gd name="connsiteY126" fmla="*/ 837197 h 1104900"/>
                <a:gd name="connsiteX127" fmla="*/ 393355 w 1517650"/>
                <a:gd name="connsiteY127" fmla="*/ 844213 h 1104900"/>
                <a:gd name="connsiteX128" fmla="*/ 377130 w 1517650"/>
                <a:gd name="connsiteY128" fmla="*/ 864735 h 1104900"/>
                <a:gd name="connsiteX129" fmla="*/ 375026 w 1517650"/>
                <a:gd name="connsiteY129" fmla="*/ 842985 h 1104900"/>
                <a:gd name="connsiteX130" fmla="*/ 360029 w 1517650"/>
                <a:gd name="connsiteY130" fmla="*/ 848773 h 1104900"/>
                <a:gd name="connsiteX131" fmla="*/ 331352 w 1517650"/>
                <a:gd name="connsiteY131" fmla="*/ 846055 h 1104900"/>
                <a:gd name="connsiteX132" fmla="*/ 303552 w 1517650"/>
                <a:gd name="connsiteY132" fmla="*/ 839653 h 1104900"/>
                <a:gd name="connsiteX133" fmla="*/ 283556 w 1517650"/>
                <a:gd name="connsiteY133" fmla="*/ 827463 h 1104900"/>
                <a:gd name="connsiteX134" fmla="*/ 264438 w 1517650"/>
                <a:gd name="connsiteY134" fmla="*/ 821938 h 1104900"/>
                <a:gd name="connsiteX135" fmla="*/ 256194 w 1517650"/>
                <a:gd name="connsiteY135" fmla="*/ 808520 h 1104900"/>
                <a:gd name="connsiteX136" fmla="*/ 242338 w 1517650"/>
                <a:gd name="connsiteY136" fmla="*/ 804486 h 1104900"/>
                <a:gd name="connsiteX137" fmla="*/ 217519 w 1517650"/>
                <a:gd name="connsiteY137" fmla="*/ 786156 h 1104900"/>
                <a:gd name="connsiteX138" fmla="*/ 197787 w 1517650"/>
                <a:gd name="connsiteY138" fmla="*/ 777474 h 1104900"/>
                <a:gd name="connsiteX139" fmla="*/ 187614 w 1517650"/>
                <a:gd name="connsiteY139" fmla="*/ 784227 h 1104900"/>
                <a:gd name="connsiteX140" fmla="*/ 153412 w 1517650"/>
                <a:gd name="connsiteY140" fmla="*/ 764407 h 1104900"/>
                <a:gd name="connsiteX141" fmla="*/ 129295 w 1517650"/>
                <a:gd name="connsiteY141" fmla="*/ 746254 h 1104900"/>
                <a:gd name="connsiteX142" fmla="*/ 122366 w 1517650"/>
                <a:gd name="connsiteY142" fmla="*/ 714419 h 1104900"/>
                <a:gd name="connsiteX143" fmla="*/ 139994 w 1517650"/>
                <a:gd name="connsiteY143" fmla="*/ 718278 h 1104900"/>
                <a:gd name="connsiteX144" fmla="*/ 140783 w 1517650"/>
                <a:gd name="connsiteY144" fmla="*/ 703457 h 1104900"/>
                <a:gd name="connsiteX145" fmla="*/ 130960 w 1517650"/>
                <a:gd name="connsiteY145" fmla="*/ 688460 h 1104900"/>
                <a:gd name="connsiteX146" fmla="*/ 133416 w 1517650"/>
                <a:gd name="connsiteY146" fmla="*/ 664431 h 1104900"/>
                <a:gd name="connsiteX147" fmla="*/ 107019 w 1517650"/>
                <a:gd name="connsiteY147" fmla="*/ 629439 h 1104900"/>
                <a:gd name="connsiteX148" fmla="*/ 66590 w 1517650"/>
                <a:gd name="connsiteY148" fmla="*/ 617249 h 1104900"/>
                <a:gd name="connsiteX149" fmla="*/ 59311 w 1517650"/>
                <a:gd name="connsiteY149" fmla="*/ 593921 h 1104900"/>
                <a:gd name="connsiteX150" fmla="*/ 41157 w 1517650"/>
                <a:gd name="connsiteY150" fmla="*/ 579626 h 1104900"/>
                <a:gd name="connsiteX151" fmla="*/ 36772 w 1517650"/>
                <a:gd name="connsiteY151" fmla="*/ 570769 h 1104900"/>
                <a:gd name="connsiteX152" fmla="*/ 33089 w 1517650"/>
                <a:gd name="connsiteY152" fmla="*/ 553142 h 1104900"/>
                <a:gd name="connsiteX153" fmla="*/ 33966 w 1517650"/>
                <a:gd name="connsiteY153" fmla="*/ 541039 h 1104900"/>
                <a:gd name="connsiteX154" fmla="*/ 19057 w 1517650"/>
                <a:gd name="connsiteY154" fmla="*/ 533936 h 1104900"/>
                <a:gd name="connsiteX155" fmla="*/ 10989 w 1517650"/>
                <a:gd name="connsiteY155" fmla="*/ 537093 h 1104900"/>
                <a:gd name="connsiteX156" fmla="*/ 4763 w 1517650"/>
                <a:gd name="connsiteY156" fmla="*/ 507977 h 1104900"/>
                <a:gd name="connsiteX157" fmla="*/ 11778 w 1517650"/>
                <a:gd name="connsiteY157" fmla="*/ 500698 h 1104900"/>
                <a:gd name="connsiteX158" fmla="*/ 8358 w 1517650"/>
                <a:gd name="connsiteY158" fmla="*/ 493243 h 1104900"/>
                <a:gd name="connsiteX159" fmla="*/ 31861 w 1517650"/>
                <a:gd name="connsiteY159" fmla="*/ 478072 h 1104900"/>
                <a:gd name="connsiteX160" fmla="*/ 48875 w 1517650"/>
                <a:gd name="connsiteY160" fmla="*/ 471757 h 1104900"/>
                <a:gd name="connsiteX161" fmla="*/ 74921 w 1517650"/>
                <a:gd name="connsiteY161" fmla="*/ 476054 h 1104900"/>
                <a:gd name="connsiteX162" fmla="*/ 84217 w 1517650"/>
                <a:gd name="connsiteY162" fmla="*/ 455445 h 1104900"/>
                <a:gd name="connsiteX163" fmla="*/ 115789 w 1517650"/>
                <a:gd name="connsiteY163" fmla="*/ 451587 h 1104900"/>
                <a:gd name="connsiteX164" fmla="*/ 124558 w 1517650"/>
                <a:gd name="connsiteY164" fmla="*/ 438607 h 1104900"/>
                <a:gd name="connsiteX165" fmla="*/ 163321 w 1517650"/>
                <a:gd name="connsiteY165" fmla="*/ 420804 h 1104900"/>
                <a:gd name="connsiteX166" fmla="*/ 166741 w 1517650"/>
                <a:gd name="connsiteY166" fmla="*/ 413350 h 1104900"/>
                <a:gd name="connsiteX167" fmla="*/ 164812 w 1517650"/>
                <a:gd name="connsiteY167" fmla="*/ 394319 h 1104900"/>
                <a:gd name="connsiteX168" fmla="*/ 181650 w 1517650"/>
                <a:gd name="connsiteY168" fmla="*/ 385550 h 1104900"/>
                <a:gd name="connsiteX169" fmla="*/ 159550 w 1517650"/>
                <a:gd name="connsiteY169" fmla="*/ 326353 h 1104900"/>
                <a:gd name="connsiteX170" fmla="*/ 208223 w 1517650"/>
                <a:gd name="connsiteY170" fmla="*/ 312497 h 1104900"/>
                <a:gd name="connsiteX171" fmla="*/ 220851 w 1517650"/>
                <a:gd name="connsiteY171" fmla="*/ 304691 h 1104900"/>
                <a:gd name="connsiteX172" fmla="*/ 238567 w 1517650"/>
                <a:gd name="connsiteY172" fmla="*/ 241022 h 1104900"/>
                <a:gd name="connsiteX173" fmla="*/ 287327 w 1517650"/>
                <a:gd name="connsiteY173" fmla="*/ 252862 h 1104900"/>
                <a:gd name="connsiteX174" fmla="*/ 301008 w 1517650"/>
                <a:gd name="connsiteY174" fmla="*/ 236550 h 1104900"/>
                <a:gd name="connsiteX175" fmla="*/ 302148 w 1517650"/>
                <a:gd name="connsiteY175" fmla="*/ 199804 h 1104900"/>
                <a:gd name="connsiteX176" fmla="*/ 322582 w 1517650"/>
                <a:gd name="connsiteY176" fmla="*/ 196384 h 1104900"/>
                <a:gd name="connsiteX177" fmla="*/ 341262 w 1517650"/>
                <a:gd name="connsiteY177" fmla="*/ 171565 h 1104900"/>
                <a:gd name="connsiteX178" fmla="*/ 350908 w 1517650"/>
                <a:gd name="connsiteY178" fmla="*/ 168496 h 1104900"/>
                <a:gd name="connsiteX179" fmla="*/ 357398 w 1517650"/>
                <a:gd name="connsiteY179" fmla="*/ 194542 h 1104900"/>
                <a:gd name="connsiteX180" fmla="*/ 378095 w 1517650"/>
                <a:gd name="connsiteY180" fmla="*/ 214099 h 1104900"/>
                <a:gd name="connsiteX181" fmla="*/ 413175 w 1517650"/>
                <a:gd name="connsiteY181" fmla="*/ 227868 h 1104900"/>
                <a:gd name="connsiteX182" fmla="*/ 430101 w 1517650"/>
                <a:gd name="connsiteY182" fmla="*/ 256983 h 1104900"/>
                <a:gd name="connsiteX183" fmla="*/ 420629 w 1517650"/>
                <a:gd name="connsiteY183" fmla="*/ 298465 h 1104900"/>
                <a:gd name="connsiteX184" fmla="*/ 429487 w 1517650"/>
                <a:gd name="connsiteY184" fmla="*/ 313637 h 1104900"/>
                <a:gd name="connsiteX185" fmla="*/ 458690 w 1517650"/>
                <a:gd name="connsiteY185" fmla="*/ 319600 h 1104900"/>
                <a:gd name="connsiteX186" fmla="*/ 491840 w 1517650"/>
                <a:gd name="connsiteY186" fmla="*/ 324424 h 1104900"/>
                <a:gd name="connsiteX187" fmla="*/ 521570 w 1517650"/>
                <a:gd name="connsiteY187" fmla="*/ 345910 h 1104900"/>
                <a:gd name="connsiteX188" fmla="*/ 536742 w 1517650"/>
                <a:gd name="connsiteY188" fmla="*/ 349681 h 1104900"/>
                <a:gd name="connsiteX189" fmla="*/ 547967 w 1517650"/>
                <a:gd name="connsiteY189" fmla="*/ 380989 h 1104900"/>
                <a:gd name="connsiteX190" fmla="*/ 562437 w 1517650"/>
                <a:gd name="connsiteY190" fmla="*/ 400897 h 1104900"/>
                <a:gd name="connsiteX191" fmla="*/ 589536 w 1517650"/>
                <a:gd name="connsiteY191" fmla="*/ 400108 h 1104900"/>
                <a:gd name="connsiteX192" fmla="*/ 640314 w 1517650"/>
                <a:gd name="connsiteY192" fmla="*/ 407562 h 1104900"/>
                <a:gd name="connsiteX193" fmla="*/ 673026 w 1517650"/>
                <a:gd name="connsiteY193" fmla="*/ 402914 h 1104900"/>
                <a:gd name="connsiteX194" fmla="*/ 697318 w 1517650"/>
                <a:gd name="connsiteY194" fmla="*/ 407913 h 1104900"/>
                <a:gd name="connsiteX195" fmla="*/ 733713 w 1517650"/>
                <a:gd name="connsiteY195" fmla="*/ 427996 h 1104900"/>
                <a:gd name="connsiteX196" fmla="*/ 763443 w 1517650"/>
                <a:gd name="connsiteY196" fmla="*/ 427996 h 1104900"/>
                <a:gd name="connsiteX197" fmla="*/ 774317 w 1517650"/>
                <a:gd name="connsiteY197" fmla="*/ 438169 h 1104900"/>
                <a:gd name="connsiteX198" fmla="*/ 802907 w 1517650"/>
                <a:gd name="connsiteY198" fmla="*/ 420541 h 1104900"/>
                <a:gd name="connsiteX199" fmla="*/ 842634 w 1517650"/>
                <a:gd name="connsiteY199" fmla="*/ 409053 h 1104900"/>
                <a:gd name="connsiteX200" fmla="*/ 879468 w 1517650"/>
                <a:gd name="connsiteY200" fmla="*/ 407825 h 1104900"/>
                <a:gd name="connsiteX201" fmla="*/ 908233 w 1517650"/>
                <a:gd name="connsiteY201" fmla="*/ 396073 h 1104900"/>
                <a:gd name="connsiteX202" fmla="*/ 925860 w 1517650"/>
                <a:gd name="connsiteY202" fmla="*/ 378095 h 1104900"/>
                <a:gd name="connsiteX203" fmla="*/ 943049 w 1517650"/>
                <a:gd name="connsiteY203" fmla="*/ 366694 h 1104900"/>
                <a:gd name="connsiteX204" fmla="*/ 939103 w 1517650"/>
                <a:gd name="connsiteY204" fmla="*/ 355469 h 1104900"/>
                <a:gd name="connsiteX205" fmla="*/ 931210 w 1517650"/>
                <a:gd name="connsiteY205" fmla="*/ 342314 h 1104900"/>
                <a:gd name="connsiteX206" fmla="*/ 944102 w 1517650"/>
                <a:gd name="connsiteY206" fmla="*/ 320039 h 1104900"/>
                <a:gd name="connsiteX207" fmla="*/ 957958 w 1517650"/>
                <a:gd name="connsiteY207" fmla="*/ 323196 h 1104900"/>
                <a:gd name="connsiteX208" fmla="*/ 983215 w 1517650"/>
                <a:gd name="connsiteY208" fmla="*/ 330212 h 1104900"/>
                <a:gd name="connsiteX209" fmla="*/ 1007683 w 1517650"/>
                <a:gd name="connsiteY209" fmla="*/ 311795 h 1104900"/>
                <a:gd name="connsiteX210" fmla="*/ 1045218 w 1517650"/>
                <a:gd name="connsiteY210" fmla="*/ 298202 h 1104900"/>
                <a:gd name="connsiteX211" fmla="*/ 1063196 w 1517650"/>
                <a:gd name="connsiteY211" fmla="*/ 274874 h 1104900"/>
                <a:gd name="connsiteX212" fmla="*/ 1080473 w 1517650"/>
                <a:gd name="connsiteY212" fmla="*/ 264701 h 1104900"/>
                <a:gd name="connsiteX213" fmla="*/ 1116166 w 1517650"/>
                <a:gd name="connsiteY213" fmla="*/ 259965 h 1104900"/>
                <a:gd name="connsiteX214" fmla="*/ 1135548 w 1517650"/>
                <a:gd name="connsiteY214" fmla="*/ 263999 h 1104900"/>
                <a:gd name="connsiteX215" fmla="*/ 1138266 w 1517650"/>
                <a:gd name="connsiteY215" fmla="*/ 251283 h 1104900"/>
                <a:gd name="connsiteX216" fmla="*/ 1115991 w 1517650"/>
                <a:gd name="connsiteY216" fmla="*/ 225938 h 1104900"/>
                <a:gd name="connsiteX217" fmla="*/ 1096258 w 1517650"/>
                <a:gd name="connsiteY217" fmla="*/ 214274 h 1104900"/>
                <a:gd name="connsiteX218" fmla="*/ 1077316 w 1517650"/>
                <a:gd name="connsiteY218" fmla="*/ 227780 h 1104900"/>
                <a:gd name="connsiteX219" fmla="*/ 1053023 w 1517650"/>
                <a:gd name="connsiteY219" fmla="*/ 222080 h 1104900"/>
                <a:gd name="connsiteX220" fmla="*/ 1039079 w 1517650"/>
                <a:gd name="connsiteY220" fmla="*/ 226728 h 1104900"/>
                <a:gd name="connsiteX221" fmla="*/ 1032765 w 1517650"/>
                <a:gd name="connsiteY221" fmla="*/ 211731 h 1104900"/>
                <a:gd name="connsiteX222" fmla="*/ 1050129 w 1517650"/>
                <a:gd name="connsiteY222" fmla="*/ 174635 h 1104900"/>
                <a:gd name="connsiteX223" fmla="*/ 1062144 w 1517650"/>
                <a:gd name="connsiteY223" fmla="*/ 146133 h 1104900"/>
                <a:gd name="connsiteX224" fmla="*/ 1091699 w 1517650"/>
                <a:gd name="connsiteY224" fmla="*/ 160427 h 1104900"/>
                <a:gd name="connsiteX225" fmla="*/ 1126339 w 1517650"/>
                <a:gd name="connsiteY225" fmla="*/ 136398 h 1104900"/>
                <a:gd name="connsiteX226" fmla="*/ 1126076 w 1517650"/>
                <a:gd name="connsiteY226" fmla="*/ 119472 h 1104900"/>
                <a:gd name="connsiteX227" fmla="*/ 1148264 w 1517650"/>
                <a:gd name="connsiteY227" fmla="*/ 77991 h 1104900"/>
                <a:gd name="connsiteX228" fmla="*/ 1161945 w 1517650"/>
                <a:gd name="connsiteY228" fmla="*/ 65274 h 1104900"/>
                <a:gd name="connsiteX229" fmla="*/ 1161594 w 1517650"/>
                <a:gd name="connsiteY229" fmla="*/ 43174 h 1104900"/>
                <a:gd name="connsiteX230" fmla="*/ 1148089 w 1517650"/>
                <a:gd name="connsiteY230" fmla="*/ 33528 h 1104900"/>
                <a:gd name="connsiteX231" fmla="*/ 1168435 w 1517650"/>
                <a:gd name="connsiteY231" fmla="*/ 13269 h 1104900"/>
                <a:gd name="connsiteX232" fmla="*/ 1198954 w 1517650"/>
                <a:gd name="connsiteY232" fmla="*/ 5902 h 1104900"/>
                <a:gd name="connsiteX233" fmla="*/ 1231577 w 1517650"/>
                <a:gd name="connsiteY233" fmla="*/ 4763 h 1104900"/>
                <a:gd name="connsiteX234" fmla="*/ 1268411 w 1517650"/>
                <a:gd name="connsiteY234" fmla="*/ 16952 h 1104900"/>
                <a:gd name="connsiteX235" fmla="*/ 1289985 w 1517650"/>
                <a:gd name="connsiteY235" fmla="*/ 31949 h 1104900"/>
                <a:gd name="connsiteX236" fmla="*/ 1305157 w 1517650"/>
                <a:gd name="connsiteY236" fmla="*/ 72378 h 1104900"/>
                <a:gd name="connsiteX237" fmla="*/ 1314365 w 1517650"/>
                <a:gd name="connsiteY237" fmla="*/ 89392 h 1104900"/>
                <a:gd name="connsiteX238" fmla="*/ 1322960 w 1517650"/>
                <a:gd name="connsiteY238" fmla="*/ 113333 h 1104900"/>
                <a:gd name="connsiteX239" fmla="*/ 1332168 w 1517650"/>
                <a:gd name="connsiteY239" fmla="*/ 151131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517650" h="1104900">
                  <a:moveTo>
                    <a:pt x="906304" y="1094066"/>
                  </a:moveTo>
                  <a:lnTo>
                    <a:pt x="885081" y="1106432"/>
                  </a:lnTo>
                  <a:lnTo>
                    <a:pt x="864910" y="1098451"/>
                  </a:lnTo>
                  <a:lnTo>
                    <a:pt x="864208" y="1076263"/>
                  </a:lnTo>
                  <a:lnTo>
                    <a:pt x="876311" y="1064512"/>
                  </a:lnTo>
                  <a:lnTo>
                    <a:pt x="903147" y="1057233"/>
                  </a:lnTo>
                  <a:lnTo>
                    <a:pt x="917266" y="1057847"/>
                  </a:lnTo>
                  <a:lnTo>
                    <a:pt x="922791" y="1067757"/>
                  </a:lnTo>
                  <a:lnTo>
                    <a:pt x="912004" y="1079157"/>
                  </a:lnTo>
                  <a:lnTo>
                    <a:pt x="906304" y="1094066"/>
                  </a:lnTo>
                  <a:close/>
                  <a:moveTo>
                    <a:pt x="1332168" y="151131"/>
                  </a:moveTo>
                  <a:lnTo>
                    <a:pt x="1374965" y="163234"/>
                  </a:lnTo>
                  <a:lnTo>
                    <a:pt x="1404081" y="189806"/>
                  </a:lnTo>
                  <a:lnTo>
                    <a:pt x="1413991" y="224447"/>
                  </a:lnTo>
                  <a:lnTo>
                    <a:pt x="1451350" y="224447"/>
                  </a:lnTo>
                  <a:lnTo>
                    <a:pt x="1472661" y="209977"/>
                  </a:lnTo>
                  <a:lnTo>
                    <a:pt x="1513266" y="199102"/>
                  </a:lnTo>
                  <a:lnTo>
                    <a:pt x="1500374" y="232077"/>
                  </a:lnTo>
                  <a:lnTo>
                    <a:pt x="1490815" y="245320"/>
                  </a:lnTo>
                  <a:lnTo>
                    <a:pt x="1482395" y="284433"/>
                  </a:lnTo>
                  <a:lnTo>
                    <a:pt x="1465820" y="318548"/>
                  </a:lnTo>
                  <a:lnTo>
                    <a:pt x="1436003" y="312409"/>
                  </a:lnTo>
                  <a:lnTo>
                    <a:pt x="1414867" y="324687"/>
                  </a:lnTo>
                  <a:lnTo>
                    <a:pt x="1421357" y="354154"/>
                  </a:lnTo>
                  <a:lnTo>
                    <a:pt x="1417849" y="394056"/>
                  </a:lnTo>
                  <a:lnTo>
                    <a:pt x="1405309" y="394933"/>
                  </a:lnTo>
                  <a:lnTo>
                    <a:pt x="1405484" y="411859"/>
                  </a:lnTo>
                  <a:lnTo>
                    <a:pt x="1389610" y="392215"/>
                  </a:lnTo>
                  <a:lnTo>
                    <a:pt x="1379876" y="410895"/>
                  </a:lnTo>
                  <a:lnTo>
                    <a:pt x="1341902" y="425102"/>
                  </a:lnTo>
                  <a:lnTo>
                    <a:pt x="1345761" y="442378"/>
                  </a:lnTo>
                  <a:lnTo>
                    <a:pt x="1324538" y="441150"/>
                  </a:lnTo>
                  <a:lnTo>
                    <a:pt x="1312874" y="430890"/>
                  </a:lnTo>
                  <a:lnTo>
                    <a:pt x="1295948" y="454042"/>
                  </a:lnTo>
                  <a:lnTo>
                    <a:pt x="1268849" y="471406"/>
                  </a:lnTo>
                  <a:lnTo>
                    <a:pt x="1248854" y="492016"/>
                  </a:lnTo>
                  <a:lnTo>
                    <a:pt x="1214477" y="501312"/>
                  </a:lnTo>
                  <a:lnTo>
                    <a:pt x="1196411" y="516133"/>
                  </a:lnTo>
                  <a:lnTo>
                    <a:pt x="1169925" y="524727"/>
                  </a:lnTo>
                  <a:lnTo>
                    <a:pt x="1182992" y="510082"/>
                  </a:lnTo>
                  <a:lnTo>
                    <a:pt x="1177819" y="497716"/>
                  </a:lnTo>
                  <a:lnTo>
                    <a:pt x="1197287" y="476230"/>
                  </a:lnTo>
                  <a:lnTo>
                    <a:pt x="1184308" y="459304"/>
                  </a:lnTo>
                  <a:lnTo>
                    <a:pt x="1162910" y="470705"/>
                  </a:lnTo>
                  <a:lnTo>
                    <a:pt x="1135109" y="492980"/>
                  </a:lnTo>
                  <a:lnTo>
                    <a:pt x="1119937" y="513502"/>
                  </a:lnTo>
                  <a:lnTo>
                    <a:pt x="1095820" y="514993"/>
                  </a:lnTo>
                  <a:lnTo>
                    <a:pt x="1083279" y="529726"/>
                  </a:lnTo>
                  <a:lnTo>
                    <a:pt x="1096258" y="550861"/>
                  </a:lnTo>
                  <a:lnTo>
                    <a:pt x="1116342" y="555948"/>
                  </a:lnTo>
                  <a:lnTo>
                    <a:pt x="1117131" y="569804"/>
                  </a:lnTo>
                  <a:lnTo>
                    <a:pt x="1136600" y="578749"/>
                  </a:lnTo>
                  <a:lnTo>
                    <a:pt x="1164138" y="556737"/>
                  </a:lnTo>
                  <a:lnTo>
                    <a:pt x="1185974" y="568752"/>
                  </a:lnTo>
                  <a:lnTo>
                    <a:pt x="1201848" y="569541"/>
                  </a:lnTo>
                  <a:lnTo>
                    <a:pt x="1205882" y="585678"/>
                  </a:lnTo>
                  <a:lnTo>
                    <a:pt x="1171066" y="594184"/>
                  </a:lnTo>
                  <a:lnTo>
                    <a:pt x="1159577" y="610584"/>
                  </a:lnTo>
                  <a:lnTo>
                    <a:pt x="1135636" y="625756"/>
                  </a:lnTo>
                  <a:lnTo>
                    <a:pt x="1123007" y="646716"/>
                  </a:lnTo>
                  <a:lnTo>
                    <a:pt x="1149492" y="663028"/>
                  </a:lnTo>
                  <a:lnTo>
                    <a:pt x="1159139" y="692056"/>
                  </a:lnTo>
                  <a:lnTo>
                    <a:pt x="1174135" y="718804"/>
                  </a:lnTo>
                  <a:lnTo>
                    <a:pt x="1190798" y="740992"/>
                  </a:lnTo>
                  <a:lnTo>
                    <a:pt x="1190359" y="762302"/>
                  </a:lnTo>
                  <a:lnTo>
                    <a:pt x="1174924" y="770108"/>
                  </a:lnTo>
                  <a:lnTo>
                    <a:pt x="1180800" y="785280"/>
                  </a:lnTo>
                  <a:lnTo>
                    <a:pt x="1195270" y="794050"/>
                  </a:lnTo>
                  <a:lnTo>
                    <a:pt x="1191500" y="816939"/>
                  </a:lnTo>
                  <a:lnTo>
                    <a:pt x="1185273" y="839039"/>
                  </a:lnTo>
                  <a:lnTo>
                    <a:pt x="1171504" y="841494"/>
                  </a:lnTo>
                  <a:lnTo>
                    <a:pt x="1153526" y="871399"/>
                  </a:lnTo>
                  <a:lnTo>
                    <a:pt x="1133618" y="907268"/>
                  </a:lnTo>
                  <a:lnTo>
                    <a:pt x="1110817" y="939541"/>
                  </a:lnTo>
                  <a:lnTo>
                    <a:pt x="1076965" y="964272"/>
                  </a:lnTo>
                  <a:lnTo>
                    <a:pt x="1042763" y="986636"/>
                  </a:lnTo>
                  <a:lnTo>
                    <a:pt x="1015050" y="989705"/>
                  </a:lnTo>
                  <a:lnTo>
                    <a:pt x="1000053" y="1001457"/>
                  </a:lnTo>
                  <a:lnTo>
                    <a:pt x="991546" y="992862"/>
                  </a:lnTo>
                  <a:lnTo>
                    <a:pt x="977603" y="1006017"/>
                  </a:lnTo>
                  <a:lnTo>
                    <a:pt x="943225" y="1019172"/>
                  </a:lnTo>
                  <a:lnTo>
                    <a:pt x="917178" y="1023206"/>
                  </a:lnTo>
                  <a:lnTo>
                    <a:pt x="908759" y="1050831"/>
                  </a:lnTo>
                  <a:lnTo>
                    <a:pt x="895166" y="1052322"/>
                  </a:lnTo>
                  <a:lnTo>
                    <a:pt x="888676" y="1033379"/>
                  </a:lnTo>
                  <a:lnTo>
                    <a:pt x="894465" y="1023206"/>
                  </a:lnTo>
                  <a:lnTo>
                    <a:pt x="861490" y="1014787"/>
                  </a:lnTo>
                  <a:lnTo>
                    <a:pt x="849826" y="1019084"/>
                  </a:lnTo>
                  <a:lnTo>
                    <a:pt x="825095" y="1012243"/>
                  </a:lnTo>
                  <a:lnTo>
                    <a:pt x="813431" y="1001544"/>
                  </a:lnTo>
                  <a:lnTo>
                    <a:pt x="817289" y="986285"/>
                  </a:lnTo>
                  <a:lnTo>
                    <a:pt x="794839" y="981461"/>
                  </a:lnTo>
                  <a:lnTo>
                    <a:pt x="782999" y="971464"/>
                  </a:lnTo>
                  <a:lnTo>
                    <a:pt x="762039" y="985671"/>
                  </a:lnTo>
                  <a:lnTo>
                    <a:pt x="738098" y="988740"/>
                  </a:lnTo>
                  <a:lnTo>
                    <a:pt x="718453" y="988565"/>
                  </a:lnTo>
                  <a:lnTo>
                    <a:pt x="705299" y="995055"/>
                  </a:lnTo>
                  <a:lnTo>
                    <a:pt x="692582" y="998913"/>
                  </a:lnTo>
                  <a:lnTo>
                    <a:pt x="696265" y="1028994"/>
                  </a:lnTo>
                  <a:lnTo>
                    <a:pt x="683111" y="1028292"/>
                  </a:lnTo>
                  <a:lnTo>
                    <a:pt x="680918" y="1022153"/>
                  </a:lnTo>
                  <a:lnTo>
                    <a:pt x="680216" y="1011279"/>
                  </a:lnTo>
                  <a:lnTo>
                    <a:pt x="662151" y="1018909"/>
                  </a:lnTo>
                  <a:lnTo>
                    <a:pt x="651539" y="1014085"/>
                  </a:lnTo>
                  <a:lnTo>
                    <a:pt x="633298" y="1004175"/>
                  </a:lnTo>
                  <a:lnTo>
                    <a:pt x="640489" y="982163"/>
                  </a:lnTo>
                  <a:lnTo>
                    <a:pt x="624879" y="976989"/>
                  </a:lnTo>
                  <a:lnTo>
                    <a:pt x="619003" y="952433"/>
                  </a:lnTo>
                  <a:lnTo>
                    <a:pt x="593044" y="956906"/>
                  </a:lnTo>
                  <a:lnTo>
                    <a:pt x="596026" y="925071"/>
                  </a:lnTo>
                  <a:lnTo>
                    <a:pt x="619354" y="902445"/>
                  </a:lnTo>
                  <a:lnTo>
                    <a:pt x="620319" y="879906"/>
                  </a:lnTo>
                  <a:lnTo>
                    <a:pt x="619617" y="858859"/>
                  </a:lnTo>
                  <a:lnTo>
                    <a:pt x="608917" y="852281"/>
                  </a:lnTo>
                  <a:lnTo>
                    <a:pt x="600674" y="835969"/>
                  </a:lnTo>
                  <a:lnTo>
                    <a:pt x="586292" y="838074"/>
                  </a:lnTo>
                  <a:lnTo>
                    <a:pt x="559807" y="833952"/>
                  </a:lnTo>
                  <a:lnTo>
                    <a:pt x="568138" y="822289"/>
                  </a:lnTo>
                  <a:lnTo>
                    <a:pt x="556649" y="804836"/>
                  </a:lnTo>
                  <a:lnTo>
                    <a:pt x="539110" y="816676"/>
                  </a:lnTo>
                  <a:lnTo>
                    <a:pt x="518413" y="809835"/>
                  </a:lnTo>
                  <a:lnTo>
                    <a:pt x="490086" y="827638"/>
                  </a:lnTo>
                  <a:lnTo>
                    <a:pt x="467723" y="848335"/>
                  </a:lnTo>
                  <a:lnTo>
                    <a:pt x="447903" y="851755"/>
                  </a:lnTo>
                  <a:lnTo>
                    <a:pt x="437116" y="844301"/>
                  </a:lnTo>
                  <a:lnTo>
                    <a:pt x="424137" y="843599"/>
                  </a:lnTo>
                  <a:lnTo>
                    <a:pt x="406597" y="837197"/>
                  </a:lnTo>
                  <a:lnTo>
                    <a:pt x="393355" y="844213"/>
                  </a:lnTo>
                  <a:lnTo>
                    <a:pt x="377130" y="864735"/>
                  </a:lnTo>
                  <a:lnTo>
                    <a:pt x="375026" y="842985"/>
                  </a:lnTo>
                  <a:lnTo>
                    <a:pt x="360029" y="848773"/>
                  </a:lnTo>
                  <a:lnTo>
                    <a:pt x="331352" y="846055"/>
                  </a:lnTo>
                  <a:lnTo>
                    <a:pt x="303552" y="839653"/>
                  </a:lnTo>
                  <a:lnTo>
                    <a:pt x="283556" y="827463"/>
                  </a:lnTo>
                  <a:lnTo>
                    <a:pt x="264438" y="821938"/>
                  </a:lnTo>
                  <a:lnTo>
                    <a:pt x="256194" y="808520"/>
                  </a:lnTo>
                  <a:lnTo>
                    <a:pt x="242338" y="804486"/>
                  </a:lnTo>
                  <a:lnTo>
                    <a:pt x="217519" y="786156"/>
                  </a:lnTo>
                  <a:lnTo>
                    <a:pt x="197787" y="777474"/>
                  </a:lnTo>
                  <a:lnTo>
                    <a:pt x="187614" y="784227"/>
                  </a:lnTo>
                  <a:lnTo>
                    <a:pt x="153412" y="764407"/>
                  </a:lnTo>
                  <a:lnTo>
                    <a:pt x="129295" y="746254"/>
                  </a:lnTo>
                  <a:lnTo>
                    <a:pt x="122366" y="714419"/>
                  </a:lnTo>
                  <a:lnTo>
                    <a:pt x="139994" y="718278"/>
                  </a:lnTo>
                  <a:lnTo>
                    <a:pt x="140783" y="703457"/>
                  </a:lnTo>
                  <a:lnTo>
                    <a:pt x="130960" y="688460"/>
                  </a:lnTo>
                  <a:lnTo>
                    <a:pt x="133416" y="664431"/>
                  </a:lnTo>
                  <a:lnTo>
                    <a:pt x="107019" y="629439"/>
                  </a:lnTo>
                  <a:lnTo>
                    <a:pt x="66590" y="617249"/>
                  </a:lnTo>
                  <a:lnTo>
                    <a:pt x="59311" y="593921"/>
                  </a:lnTo>
                  <a:lnTo>
                    <a:pt x="41157" y="579626"/>
                  </a:lnTo>
                  <a:lnTo>
                    <a:pt x="36772" y="570769"/>
                  </a:lnTo>
                  <a:lnTo>
                    <a:pt x="33089" y="553142"/>
                  </a:lnTo>
                  <a:lnTo>
                    <a:pt x="33966" y="541039"/>
                  </a:lnTo>
                  <a:lnTo>
                    <a:pt x="19057" y="533936"/>
                  </a:lnTo>
                  <a:lnTo>
                    <a:pt x="10989" y="537093"/>
                  </a:lnTo>
                  <a:lnTo>
                    <a:pt x="4763" y="507977"/>
                  </a:lnTo>
                  <a:lnTo>
                    <a:pt x="11778" y="500698"/>
                  </a:lnTo>
                  <a:lnTo>
                    <a:pt x="8358" y="493243"/>
                  </a:lnTo>
                  <a:lnTo>
                    <a:pt x="31861" y="478072"/>
                  </a:lnTo>
                  <a:lnTo>
                    <a:pt x="48875" y="471757"/>
                  </a:lnTo>
                  <a:lnTo>
                    <a:pt x="74921" y="476054"/>
                  </a:lnTo>
                  <a:lnTo>
                    <a:pt x="84217" y="455445"/>
                  </a:lnTo>
                  <a:lnTo>
                    <a:pt x="115789" y="451587"/>
                  </a:lnTo>
                  <a:lnTo>
                    <a:pt x="124558" y="438607"/>
                  </a:lnTo>
                  <a:lnTo>
                    <a:pt x="163321" y="420804"/>
                  </a:lnTo>
                  <a:lnTo>
                    <a:pt x="166741" y="413350"/>
                  </a:lnTo>
                  <a:lnTo>
                    <a:pt x="164812" y="394319"/>
                  </a:lnTo>
                  <a:lnTo>
                    <a:pt x="181650" y="385550"/>
                  </a:lnTo>
                  <a:lnTo>
                    <a:pt x="159550" y="326353"/>
                  </a:lnTo>
                  <a:lnTo>
                    <a:pt x="208223" y="312497"/>
                  </a:lnTo>
                  <a:lnTo>
                    <a:pt x="220851" y="304691"/>
                  </a:lnTo>
                  <a:lnTo>
                    <a:pt x="238567" y="241022"/>
                  </a:lnTo>
                  <a:lnTo>
                    <a:pt x="287327" y="252862"/>
                  </a:lnTo>
                  <a:lnTo>
                    <a:pt x="301008" y="236550"/>
                  </a:lnTo>
                  <a:lnTo>
                    <a:pt x="302148" y="199804"/>
                  </a:lnTo>
                  <a:lnTo>
                    <a:pt x="322582" y="196384"/>
                  </a:lnTo>
                  <a:lnTo>
                    <a:pt x="341262" y="171565"/>
                  </a:lnTo>
                  <a:lnTo>
                    <a:pt x="350908" y="168496"/>
                  </a:lnTo>
                  <a:lnTo>
                    <a:pt x="357398" y="194542"/>
                  </a:lnTo>
                  <a:lnTo>
                    <a:pt x="378095" y="214099"/>
                  </a:lnTo>
                  <a:lnTo>
                    <a:pt x="413175" y="227868"/>
                  </a:lnTo>
                  <a:lnTo>
                    <a:pt x="430101" y="256983"/>
                  </a:lnTo>
                  <a:lnTo>
                    <a:pt x="420629" y="298465"/>
                  </a:lnTo>
                  <a:lnTo>
                    <a:pt x="429487" y="313637"/>
                  </a:lnTo>
                  <a:lnTo>
                    <a:pt x="458690" y="319600"/>
                  </a:lnTo>
                  <a:lnTo>
                    <a:pt x="491840" y="324424"/>
                  </a:lnTo>
                  <a:lnTo>
                    <a:pt x="521570" y="345910"/>
                  </a:lnTo>
                  <a:lnTo>
                    <a:pt x="536742" y="349681"/>
                  </a:lnTo>
                  <a:lnTo>
                    <a:pt x="547967" y="380989"/>
                  </a:lnTo>
                  <a:lnTo>
                    <a:pt x="562437" y="400897"/>
                  </a:lnTo>
                  <a:lnTo>
                    <a:pt x="589536" y="400108"/>
                  </a:lnTo>
                  <a:lnTo>
                    <a:pt x="640314" y="407562"/>
                  </a:lnTo>
                  <a:lnTo>
                    <a:pt x="673026" y="402914"/>
                  </a:lnTo>
                  <a:lnTo>
                    <a:pt x="697318" y="407913"/>
                  </a:lnTo>
                  <a:lnTo>
                    <a:pt x="733713" y="427996"/>
                  </a:lnTo>
                  <a:lnTo>
                    <a:pt x="763443" y="427996"/>
                  </a:lnTo>
                  <a:lnTo>
                    <a:pt x="774317" y="438169"/>
                  </a:lnTo>
                  <a:lnTo>
                    <a:pt x="802907" y="420541"/>
                  </a:lnTo>
                  <a:lnTo>
                    <a:pt x="842634" y="409053"/>
                  </a:lnTo>
                  <a:lnTo>
                    <a:pt x="879468" y="407825"/>
                  </a:lnTo>
                  <a:lnTo>
                    <a:pt x="908233" y="396073"/>
                  </a:lnTo>
                  <a:lnTo>
                    <a:pt x="925860" y="378095"/>
                  </a:lnTo>
                  <a:lnTo>
                    <a:pt x="943049" y="366694"/>
                  </a:lnTo>
                  <a:lnTo>
                    <a:pt x="939103" y="355469"/>
                  </a:lnTo>
                  <a:lnTo>
                    <a:pt x="931210" y="342314"/>
                  </a:lnTo>
                  <a:lnTo>
                    <a:pt x="944102" y="320039"/>
                  </a:lnTo>
                  <a:lnTo>
                    <a:pt x="957958" y="323196"/>
                  </a:lnTo>
                  <a:lnTo>
                    <a:pt x="983215" y="330212"/>
                  </a:lnTo>
                  <a:lnTo>
                    <a:pt x="1007683" y="311795"/>
                  </a:lnTo>
                  <a:lnTo>
                    <a:pt x="1045218" y="298202"/>
                  </a:lnTo>
                  <a:lnTo>
                    <a:pt x="1063196" y="274874"/>
                  </a:lnTo>
                  <a:lnTo>
                    <a:pt x="1080473" y="264701"/>
                  </a:lnTo>
                  <a:lnTo>
                    <a:pt x="1116166" y="259965"/>
                  </a:lnTo>
                  <a:lnTo>
                    <a:pt x="1135548" y="263999"/>
                  </a:lnTo>
                  <a:lnTo>
                    <a:pt x="1138266" y="251283"/>
                  </a:lnTo>
                  <a:lnTo>
                    <a:pt x="1115991" y="225938"/>
                  </a:lnTo>
                  <a:lnTo>
                    <a:pt x="1096258" y="214274"/>
                  </a:lnTo>
                  <a:lnTo>
                    <a:pt x="1077316" y="227780"/>
                  </a:lnTo>
                  <a:lnTo>
                    <a:pt x="1053023" y="222080"/>
                  </a:lnTo>
                  <a:lnTo>
                    <a:pt x="1039079" y="226728"/>
                  </a:lnTo>
                  <a:lnTo>
                    <a:pt x="1032765" y="211731"/>
                  </a:lnTo>
                  <a:lnTo>
                    <a:pt x="1050129" y="174635"/>
                  </a:lnTo>
                  <a:lnTo>
                    <a:pt x="1062144" y="146133"/>
                  </a:lnTo>
                  <a:lnTo>
                    <a:pt x="1091699" y="160427"/>
                  </a:lnTo>
                  <a:lnTo>
                    <a:pt x="1126339" y="136398"/>
                  </a:lnTo>
                  <a:lnTo>
                    <a:pt x="1126076" y="119472"/>
                  </a:lnTo>
                  <a:lnTo>
                    <a:pt x="1148264" y="77991"/>
                  </a:lnTo>
                  <a:lnTo>
                    <a:pt x="1161945" y="65274"/>
                  </a:lnTo>
                  <a:lnTo>
                    <a:pt x="1161594" y="43174"/>
                  </a:lnTo>
                  <a:lnTo>
                    <a:pt x="1148089" y="33528"/>
                  </a:lnTo>
                  <a:lnTo>
                    <a:pt x="1168435" y="13269"/>
                  </a:lnTo>
                  <a:lnTo>
                    <a:pt x="1198954" y="5902"/>
                  </a:lnTo>
                  <a:lnTo>
                    <a:pt x="1231577" y="4763"/>
                  </a:lnTo>
                  <a:lnTo>
                    <a:pt x="1268411" y="16952"/>
                  </a:lnTo>
                  <a:lnTo>
                    <a:pt x="1289985" y="31949"/>
                  </a:lnTo>
                  <a:lnTo>
                    <a:pt x="1305157" y="72378"/>
                  </a:lnTo>
                  <a:lnTo>
                    <a:pt x="1314365" y="89392"/>
                  </a:lnTo>
                  <a:lnTo>
                    <a:pt x="1322960" y="113333"/>
                  </a:lnTo>
                  <a:lnTo>
                    <a:pt x="1332168" y="1511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9" name="Freeform: Shape 1544">
              <a:extLst>
                <a:ext uri="{FF2B5EF4-FFF2-40B4-BE49-F238E27FC236}">
                  <a16:creationId xmlns:a16="http://schemas.microsoft.com/office/drawing/2014/main" id="{21E55305-3E3E-4D44-A7D6-4EC323C176AA}"/>
                </a:ext>
              </a:extLst>
            </p:cNvPr>
            <p:cNvSpPr/>
            <p:nvPr/>
          </p:nvSpPr>
          <p:spPr>
            <a:xfrm>
              <a:off x="6174816" y="4627875"/>
              <a:ext cx="248380" cy="341522"/>
            </a:xfrm>
            <a:custGeom>
              <a:avLst/>
              <a:gdLst>
                <a:gd name="connsiteX0" fmla="*/ 93777 w 304800"/>
                <a:gd name="connsiteY0" fmla="*/ 314689 h 419100"/>
                <a:gd name="connsiteX1" fmla="*/ 83253 w 304800"/>
                <a:gd name="connsiteY1" fmla="*/ 308901 h 419100"/>
                <a:gd name="connsiteX2" fmla="*/ 71150 w 304800"/>
                <a:gd name="connsiteY2" fmla="*/ 300833 h 419100"/>
                <a:gd name="connsiteX3" fmla="*/ 64134 w 304800"/>
                <a:gd name="connsiteY3" fmla="*/ 304692 h 419100"/>
                <a:gd name="connsiteX4" fmla="*/ 43262 w 304800"/>
                <a:gd name="connsiteY4" fmla="*/ 301271 h 419100"/>
                <a:gd name="connsiteX5" fmla="*/ 37299 w 304800"/>
                <a:gd name="connsiteY5" fmla="*/ 290747 h 419100"/>
                <a:gd name="connsiteX6" fmla="*/ 32738 w 304800"/>
                <a:gd name="connsiteY6" fmla="*/ 291186 h 419100"/>
                <a:gd name="connsiteX7" fmla="*/ 8095 w 304800"/>
                <a:gd name="connsiteY7" fmla="*/ 277242 h 419100"/>
                <a:gd name="connsiteX8" fmla="*/ 4763 w 304800"/>
                <a:gd name="connsiteY8" fmla="*/ 269612 h 419100"/>
                <a:gd name="connsiteX9" fmla="*/ 13971 w 304800"/>
                <a:gd name="connsiteY9" fmla="*/ 267770 h 419100"/>
                <a:gd name="connsiteX10" fmla="*/ 12918 w 304800"/>
                <a:gd name="connsiteY10" fmla="*/ 255580 h 419100"/>
                <a:gd name="connsiteX11" fmla="*/ 18619 w 304800"/>
                <a:gd name="connsiteY11" fmla="*/ 246723 h 419100"/>
                <a:gd name="connsiteX12" fmla="*/ 30809 w 304800"/>
                <a:gd name="connsiteY12" fmla="*/ 245057 h 419100"/>
                <a:gd name="connsiteX13" fmla="*/ 41245 w 304800"/>
                <a:gd name="connsiteY13" fmla="*/ 229709 h 419100"/>
                <a:gd name="connsiteX14" fmla="*/ 50629 w 304800"/>
                <a:gd name="connsiteY14" fmla="*/ 216905 h 419100"/>
                <a:gd name="connsiteX15" fmla="*/ 41508 w 304800"/>
                <a:gd name="connsiteY15" fmla="*/ 211029 h 419100"/>
                <a:gd name="connsiteX16" fmla="*/ 46156 w 304800"/>
                <a:gd name="connsiteY16" fmla="*/ 196822 h 419100"/>
                <a:gd name="connsiteX17" fmla="*/ 40631 w 304800"/>
                <a:gd name="connsiteY17" fmla="*/ 174371 h 419100"/>
                <a:gd name="connsiteX18" fmla="*/ 45893 w 304800"/>
                <a:gd name="connsiteY18" fmla="*/ 167969 h 419100"/>
                <a:gd name="connsiteX19" fmla="*/ 42034 w 304800"/>
                <a:gd name="connsiteY19" fmla="*/ 147185 h 419100"/>
                <a:gd name="connsiteX20" fmla="*/ 32037 w 304800"/>
                <a:gd name="connsiteY20" fmla="*/ 134030 h 419100"/>
                <a:gd name="connsiteX21" fmla="*/ 35194 w 304800"/>
                <a:gd name="connsiteY21" fmla="*/ 122103 h 419100"/>
                <a:gd name="connsiteX22" fmla="*/ 43174 w 304800"/>
                <a:gd name="connsiteY22" fmla="*/ 123857 h 419100"/>
                <a:gd name="connsiteX23" fmla="*/ 47822 w 304800"/>
                <a:gd name="connsiteY23" fmla="*/ 116490 h 419100"/>
                <a:gd name="connsiteX24" fmla="*/ 42122 w 304800"/>
                <a:gd name="connsiteY24" fmla="*/ 102020 h 419100"/>
                <a:gd name="connsiteX25" fmla="*/ 45104 w 304800"/>
                <a:gd name="connsiteY25" fmla="*/ 98337 h 419100"/>
                <a:gd name="connsiteX26" fmla="*/ 57732 w 304800"/>
                <a:gd name="connsiteY26" fmla="*/ 99126 h 419100"/>
                <a:gd name="connsiteX27" fmla="*/ 76237 w 304800"/>
                <a:gd name="connsiteY27" fmla="*/ 81850 h 419100"/>
                <a:gd name="connsiteX28" fmla="*/ 86322 w 304800"/>
                <a:gd name="connsiteY28" fmla="*/ 79218 h 419100"/>
                <a:gd name="connsiteX29" fmla="*/ 86585 w 304800"/>
                <a:gd name="connsiteY29" fmla="*/ 71063 h 419100"/>
                <a:gd name="connsiteX30" fmla="*/ 91146 w 304800"/>
                <a:gd name="connsiteY30" fmla="*/ 50103 h 419100"/>
                <a:gd name="connsiteX31" fmla="*/ 105265 w 304800"/>
                <a:gd name="connsiteY31" fmla="*/ 38527 h 419100"/>
                <a:gd name="connsiteX32" fmla="*/ 120700 w 304800"/>
                <a:gd name="connsiteY32" fmla="*/ 38088 h 419100"/>
                <a:gd name="connsiteX33" fmla="*/ 122629 w 304800"/>
                <a:gd name="connsiteY33" fmla="*/ 32914 h 419100"/>
                <a:gd name="connsiteX34" fmla="*/ 141923 w 304800"/>
                <a:gd name="connsiteY34" fmla="*/ 34931 h 419100"/>
                <a:gd name="connsiteX35" fmla="*/ 161304 w 304800"/>
                <a:gd name="connsiteY35" fmla="*/ 22390 h 419100"/>
                <a:gd name="connsiteX36" fmla="*/ 170863 w 304800"/>
                <a:gd name="connsiteY36" fmla="*/ 16777 h 419100"/>
                <a:gd name="connsiteX37" fmla="*/ 182703 w 304800"/>
                <a:gd name="connsiteY37" fmla="*/ 4763 h 419100"/>
                <a:gd name="connsiteX38" fmla="*/ 191473 w 304800"/>
                <a:gd name="connsiteY38" fmla="*/ 6253 h 419100"/>
                <a:gd name="connsiteX39" fmla="*/ 197875 w 304800"/>
                <a:gd name="connsiteY39" fmla="*/ 12831 h 419100"/>
                <a:gd name="connsiteX40" fmla="*/ 193139 w 304800"/>
                <a:gd name="connsiteY40" fmla="*/ 21250 h 419100"/>
                <a:gd name="connsiteX41" fmla="*/ 177353 w 304800"/>
                <a:gd name="connsiteY41" fmla="*/ 25459 h 419100"/>
                <a:gd name="connsiteX42" fmla="*/ 171127 w 304800"/>
                <a:gd name="connsiteY42" fmla="*/ 37913 h 419100"/>
                <a:gd name="connsiteX43" fmla="*/ 161567 w 304800"/>
                <a:gd name="connsiteY43" fmla="*/ 45016 h 419100"/>
                <a:gd name="connsiteX44" fmla="*/ 154464 w 304800"/>
                <a:gd name="connsiteY44" fmla="*/ 54312 h 419100"/>
                <a:gd name="connsiteX45" fmla="*/ 151394 w 304800"/>
                <a:gd name="connsiteY45" fmla="*/ 71940 h 419100"/>
                <a:gd name="connsiteX46" fmla="*/ 144642 w 304800"/>
                <a:gd name="connsiteY46" fmla="*/ 86498 h 419100"/>
                <a:gd name="connsiteX47" fmla="*/ 157270 w 304800"/>
                <a:gd name="connsiteY47" fmla="*/ 88076 h 419100"/>
                <a:gd name="connsiteX48" fmla="*/ 160427 w 304800"/>
                <a:gd name="connsiteY48" fmla="*/ 99477 h 419100"/>
                <a:gd name="connsiteX49" fmla="*/ 165865 w 304800"/>
                <a:gd name="connsiteY49" fmla="*/ 104914 h 419100"/>
                <a:gd name="connsiteX50" fmla="*/ 167794 w 304800"/>
                <a:gd name="connsiteY50" fmla="*/ 114824 h 419100"/>
                <a:gd name="connsiteX51" fmla="*/ 164900 w 304800"/>
                <a:gd name="connsiteY51" fmla="*/ 123945 h 419100"/>
                <a:gd name="connsiteX52" fmla="*/ 165777 w 304800"/>
                <a:gd name="connsiteY52" fmla="*/ 129119 h 419100"/>
                <a:gd name="connsiteX53" fmla="*/ 171828 w 304800"/>
                <a:gd name="connsiteY53" fmla="*/ 131136 h 419100"/>
                <a:gd name="connsiteX54" fmla="*/ 177704 w 304800"/>
                <a:gd name="connsiteY54" fmla="*/ 139730 h 419100"/>
                <a:gd name="connsiteX55" fmla="*/ 209275 w 304800"/>
                <a:gd name="connsiteY55" fmla="*/ 137363 h 419100"/>
                <a:gd name="connsiteX56" fmla="*/ 223570 w 304800"/>
                <a:gd name="connsiteY56" fmla="*/ 140520 h 419100"/>
                <a:gd name="connsiteX57" fmla="*/ 240935 w 304800"/>
                <a:gd name="connsiteY57" fmla="*/ 161655 h 419100"/>
                <a:gd name="connsiteX58" fmla="*/ 250845 w 304800"/>
                <a:gd name="connsiteY58" fmla="*/ 159024 h 419100"/>
                <a:gd name="connsiteX59" fmla="*/ 268560 w 304800"/>
                <a:gd name="connsiteY59" fmla="*/ 160340 h 419100"/>
                <a:gd name="connsiteX60" fmla="*/ 282592 w 304800"/>
                <a:gd name="connsiteY60" fmla="*/ 157534 h 419100"/>
                <a:gd name="connsiteX61" fmla="*/ 291274 w 304800"/>
                <a:gd name="connsiteY61" fmla="*/ 161831 h 419100"/>
                <a:gd name="connsiteX62" fmla="*/ 286801 w 304800"/>
                <a:gd name="connsiteY62" fmla="*/ 174985 h 419100"/>
                <a:gd name="connsiteX63" fmla="*/ 281364 w 304800"/>
                <a:gd name="connsiteY63" fmla="*/ 183229 h 419100"/>
                <a:gd name="connsiteX64" fmla="*/ 279434 w 304800"/>
                <a:gd name="connsiteY64" fmla="*/ 200856 h 419100"/>
                <a:gd name="connsiteX65" fmla="*/ 284345 w 304800"/>
                <a:gd name="connsiteY65" fmla="*/ 217081 h 419100"/>
                <a:gd name="connsiteX66" fmla="*/ 291361 w 304800"/>
                <a:gd name="connsiteY66" fmla="*/ 224360 h 419100"/>
                <a:gd name="connsiteX67" fmla="*/ 292151 w 304800"/>
                <a:gd name="connsiteY67" fmla="*/ 229885 h 419100"/>
                <a:gd name="connsiteX68" fmla="*/ 279697 w 304800"/>
                <a:gd name="connsiteY68" fmla="*/ 242075 h 419100"/>
                <a:gd name="connsiteX69" fmla="*/ 288643 w 304800"/>
                <a:gd name="connsiteY69" fmla="*/ 247425 h 419100"/>
                <a:gd name="connsiteX70" fmla="*/ 295220 w 304800"/>
                <a:gd name="connsiteY70" fmla="*/ 256019 h 419100"/>
                <a:gd name="connsiteX71" fmla="*/ 302674 w 304800"/>
                <a:gd name="connsiteY71" fmla="*/ 280312 h 419100"/>
                <a:gd name="connsiteX72" fmla="*/ 298026 w 304800"/>
                <a:gd name="connsiteY72" fmla="*/ 283381 h 419100"/>
                <a:gd name="connsiteX73" fmla="*/ 293291 w 304800"/>
                <a:gd name="connsiteY73" fmla="*/ 268911 h 419100"/>
                <a:gd name="connsiteX74" fmla="*/ 286450 w 304800"/>
                <a:gd name="connsiteY74" fmla="*/ 261193 h 419100"/>
                <a:gd name="connsiteX75" fmla="*/ 278294 w 304800"/>
                <a:gd name="connsiteY75" fmla="*/ 269612 h 419100"/>
                <a:gd name="connsiteX76" fmla="*/ 230411 w 304800"/>
                <a:gd name="connsiteY76" fmla="*/ 269086 h 419100"/>
                <a:gd name="connsiteX77" fmla="*/ 230674 w 304800"/>
                <a:gd name="connsiteY77" fmla="*/ 284346 h 419100"/>
                <a:gd name="connsiteX78" fmla="*/ 245057 w 304800"/>
                <a:gd name="connsiteY78" fmla="*/ 286889 h 419100"/>
                <a:gd name="connsiteX79" fmla="*/ 244267 w 304800"/>
                <a:gd name="connsiteY79" fmla="*/ 296272 h 419100"/>
                <a:gd name="connsiteX80" fmla="*/ 239356 w 304800"/>
                <a:gd name="connsiteY80" fmla="*/ 293729 h 419100"/>
                <a:gd name="connsiteX81" fmla="*/ 225500 w 304800"/>
                <a:gd name="connsiteY81" fmla="*/ 297763 h 419100"/>
                <a:gd name="connsiteX82" fmla="*/ 225412 w 304800"/>
                <a:gd name="connsiteY82" fmla="*/ 315478 h 419100"/>
                <a:gd name="connsiteX83" fmla="*/ 236287 w 304800"/>
                <a:gd name="connsiteY83" fmla="*/ 324424 h 419100"/>
                <a:gd name="connsiteX84" fmla="*/ 240145 w 304800"/>
                <a:gd name="connsiteY84" fmla="*/ 338368 h 419100"/>
                <a:gd name="connsiteX85" fmla="*/ 239532 w 304800"/>
                <a:gd name="connsiteY85" fmla="*/ 348979 h 419100"/>
                <a:gd name="connsiteX86" fmla="*/ 228481 w 304800"/>
                <a:gd name="connsiteY86" fmla="*/ 416069 h 419100"/>
                <a:gd name="connsiteX87" fmla="*/ 216204 w 304800"/>
                <a:gd name="connsiteY87" fmla="*/ 403002 h 419100"/>
                <a:gd name="connsiteX88" fmla="*/ 208837 w 304800"/>
                <a:gd name="connsiteY88" fmla="*/ 402476 h 419100"/>
                <a:gd name="connsiteX89" fmla="*/ 224711 w 304800"/>
                <a:gd name="connsiteY89" fmla="*/ 377569 h 419100"/>
                <a:gd name="connsiteX90" fmla="*/ 205855 w 304800"/>
                <a:gd name="connsiteY90" fmla="*/ 366081 h 419100"/>
                <a:gd name="connsiteX91" fmla="*/ 191122 w 304800"/>
                <a:gd name="connsiteY91" fmla="*/ 368185 h 419100"/>
                <a:gd name="connsiteX92" fmla="*/ 182264 w 304800"/>
                <a:gd name="connsiteY92" fmla="*/ 363976 h 419100"/>
                <a:gd name="connsiteX93" fmla="*/ 168671 w 304800"/>
                <a:gd name="connsiteY93" fmla="*/ 370466 h 419100"/>
                <a:gd name="connsiteX94" fmla="*/ 150342 w 304800"/>
                <a:gd name="connsiteY94" fmla="*/ 367396 h 419100"/>
                <a:gd name="connsiteX95" fmla="*/ 135872 w 304800"/>
                <a:gd name="connsiteY95" fmla="*/ 341788 h 419100"/>
                <a:gd name="connsiteX96" fmla="*/ 124471 w 304800"/>
                <a:gd name="connsiteY96" fmla="*/ 335474 h 419100"/>
                <a:gd name="connsiteX97" fmla="*/ 116666 w 304800"/>
                <a:gd name="connsiteY97" fmla="*/ 323897 h 419100"/>
                <a:gd name="connsiteX98" fmla="*/ 100354 w 304800"/>
                <a:gd name="connsiteY98" fmla="*/ 3123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4800" h="419100">
                  <a:moveTo>
                    <a:pt x="93777" y="314689"/>
                  </a:moveTo>
                  <a:lnTo>
                    <a:pt x="83253" y="308901"/>
                  </a:lnTo>
                  <a:lnTo>
                    <a:pt x="71150" y="300833"/>
                  </a:lnTo>
                  <a:lnTo>
                    <a:pt x="64134" y="304692"/>
                  </a:lnTo>
                  <a:lnTo>
                    <a:pt x="43262" y="301271"/>
                  </a:lnTo>
                  <a:lnTo>
                    <a:pt x="37299" y="290747"/>
                  </a:lnTo>
                  <a:lnTo>
                    <a:pt x="32738" y="291186"/>
                  </a:lnTo>
                  <a:lnTo>
                    <a:pt x="8095" y="277242"/>
                  </a:lnTo>
                  <a:lnTo>
                    <a:pt x="4763" y="269612"/>
                  </a:lnTo>
                  <a:lnTo>
                    <a:pt x="13971" y="267770"/>
                  </a:lnTo>
                  <a:lnTo>
                    <a:pt x="12918" y="255580"/>
                  </a:lnTo>
                  <a:lnTo>
                    <a:pt x="18619" y="246723"/>
                  </a:lnTo>
                  <a:lnTo>
                    <a:pt x="30809" y="245057"/>
                  </a:lnTo>
                  <a:lnTo>
                    <a:pt x="41245" y="229709"/>
                  </a:lnTo>
                  <a:lnTo>
                    <a:pt x="50629" y="216905"/>
                  </a:lnTo>
                  <a:lnTo>
                    <a:pt x="41508" y="211029"/>
                  </a:lnTo>
                  <a:lnTo>
                    <a:pt x="46156" y="196822"/>
                  </a:lnTo>
                  <a:lnTo>
                    <a:pt x="40631" y="174371"/>
                  </a:lnTo>
                  <a:lnTo>
                    <a:pt x="45893" y="167969"/>
                  </a:lnTo>
                  <a:lnTo>
                    <a:pt x="42034" y="147185"/>
                  </a:lnTo>
                  <a:lnTo>
                    <a:pt x="32037" y="134030"/>
                  </a:lnTo>
                  <a:lnTo>
                    <a:pt x="35194" y="122103"/>
                  </a:lnTo>
                  <a:lnTo>
                    <a:pt x="43174" y="123857"/>
                  </a:lnTo>
                  <a:lnTo>
                    <a:pt x="47822" y="116490"/>
                  </a:lnTo>
                  <a:lnTo>
                    <a:pt x="42122" y="102020"/>
                  </a:lnTo>
                  <a:lnTo>
                    <a:pt x="45104" y="98337"/>
                  </a:lnTo>
                  <a:lnTo>
                    <a:pt x="57732" y="99126"/>
                  </a:lnTo>
                  <a:lnTo>
                    <a:pt x="76237" y="81850"/>
                  </a:lnTo>
                  <a:lnTo>
                    <a:pt x="86322" y="79218"/>
                  </a:lnTo>
                  <a:lnTo>
                    <a:pt x="86585" y="71063"/>
                  </a:lnTo>
                  <a:lnTo>
                    <a:pt x="91146" y="50103"/>
                  </a:lnTo>
                  <a:lnTo>
                    <a:pt x="105265" y="38527"/>
                  </a:lnTo>
                  <a:lnTo>
                    <a:pt x="120700" y="38088"/>
                  </a:lnTo>
                  <a:lnTo>
                    <a:pt x="122629" y="32914"/>
                  </a:lnTo>
                  <a:lnTo>
                    <a:pt x="141923" y="34931"/>
                  </a:lnTo>
                  <a:lnTo>
                    <a:pt x="161304" y="22390"/>
                  </a:lnTo>
                  <a:lnTo>
                    <a:pt x="170863" y="16777"/>
                  </a:lnTo>
                  <a:lnTo>
                    <a:pt x="182703" y="4763"/>
                  </a:lnTo>
                  <a:lnTo>
                    <a:pt x="191473" y="6253"/>
                  </a:lnTo>
                  <a:lnTo>
                    <a:pt x="197875" y="12831"/>
                  </a:lnTo>
                  <a:lnTo>
                    <a:pt x="193139" y="21250"/>
                  </a:lnTo>
                  <a:lnTo>
                    <a:pt x="177353" y="25459"/>
                  </a:lnTo>
                  <a:lnTo>
                    <a:pt x="171127" y="37913"/>
                  </a:lnTo>
                  <a:lnTo>
                    <a:pt x="161567" y="45016"/>
                  </a:lnTo>
                  <a:lnTo>
                    <a:pt x="154464" y="54312"/>
                  </a:lnTo>
                  <a:lnTo>
                    <a:pt x="151394" y="71940"/>
                  </a:lnTo>
                  <a:lnTo>
                    <a:pt x="144642" y="86498"/>
                  </a:lnTo>
                  <a:lnTo>
                    <a:pt x="157270" y="88076"/>
                  </a:lnTo>
                  <a:lnTo>
                    <a:pt x="160427" y="99477"/>
                  </a:lnTo>
                  <a:lnTo>
                    <a:pt x="165865" y="104914"/>
                  </a:lnTo>
                  <a:lnTo>
                    <a:pt x="167794" y="114824"/>
                  </a:lnTo>
                  <a:lnTo>
                    <a:pt x="164900" y="123945"/>
                  </a:lnTo>
                  <a:lnTo>
                    <a:pt x="165777" y="129119"/>
                  </a:lnTo>
                  <a:lnTo>
                    <a:pt x="171828" y="131136"/>
                  </a:lnTo>
                  <a:lnTo>
                    <a:pt x="177704" y="139730"/>
                  </a:lnTo>
                  <a:lnTo>
                    <a:pt x="209275" y="137363"/>
                  </a:lnTo>
                  <a:lnTo>
                    <a:pt x="223570" y="140520"/>
                  </a:lnTo>
                  <a:lnTo>
                    <a:pt x="240935" y="161655"/>
                  </a:lnTo>
                  <a:lnTo>
                    <a:pt x="250845" y="159024"/>
                  </a:lnTo>
                  <a:lnTo>
                    <a:pt x="268560" y="160340"/>
                  </a:lnTo>
                  <a:lnTo>
                    <a:pt x="282592" y="157534"/>
                  </a:lnTo>
                  <a:lnTo>
                    <a:pt x="291274" y="161831"/>
                  </a:lnTo>
                  <a:lnTo>
                    <a:pt x="286801" y="174985"/>
                  </a:lnTo>
                  <a:lnTo>
                    <a:pt x="281364" y="183229"/>
                  </a:lnTo>
                  <a:lnTo>
                    <a:pt x="279434" y="200856"/>
                  </a:lnTo>
                  <a:lnTo>
                    <a:pt x="284345" y="217081"/>
                  </a:lnTo>
                  <a:lnTo>
                    <a:pt x="291361" y="224360"/>
                  </a:lnTo>
                  <a:lnTo>
                    <a:pt x="292151" y="229885"/>
                  </a:lnTo>
                  <a:lnTo>
                    <a:pt x="279697" y="242075"/>
                  </a:lnTo>
                  <a:lnTo>
                    <a:pt x="288643" y="247425"/>
                  </a:lnTo>
                  <a:lnTo>
                    <a:pt x="295220" y="256019"/>
                  </a:lnTo>
                  <a:lnTo>
                    <a:pt x="302674" y="280312"/>
                  </a:lnTo>
                  <a:lnTo>
                    <a:pt x="298026" y="283381"/>
                  </a:lnTo>
                  <a:lnTo>
                    <a:pt x="293291" y="268911"/>
                  </a:lnTo>
                  <a:lnTo>
                    <a:pt x="286450" y="261193"/>
                  </a:lnTo>
                  <a:lnTo>
                    <a:pt x="278294" y="269612"/>
                  </a:lnTo>
                  <a:lnTo>
                    <a:pt x="230411" y="269086"/>
                  </a:lnTo>
                  <a:lnTo>
                    <a:pt x="230674" y="284346"/>
                  </a:lnTo>
                  <a:lnTo>
                    <a:pt x="245057" y="286889"/>
                  </a:lnTo>
                  <a:lnTo>
                    <a:pt x="244267" y="296272"/>
                  </a:lnTo>
                  <a:lnTo>
                    <a:pt x="239356" y="293729"/>
                  </a:lnTo>
                  <a:lnTo>
                    <a:pt x="225500" y="297763"/>
                  </a:lnTo>
                  <a:lnTo>
                    <a:pt x="225412" y="315478"/>
                  </a:lnTo>
                  <a:lnTo>
                    <a:pt x="236287" y="324424"/>
                  </a:lnTo>
                  <a:lnTo>
                    <a:pt x="240145" y="338368"/>
                  </a:lnTo>
                  <a:lnTo>
                    <a:pt x="239532" y="348979"/>
                  </a:lnTo>
                  <a:lnTo>
                    <a:pt x="228481" y="416069"/>
                  </a:lnTo>
                  <a:lnTo>
                    <a:pt x="216204" y="403002"/>
                  </a:lnTo>
                  <a:lnTo>
                    <a:pt x="208837" y="402476"/>
                  </a:lnTo>
                  <a:lnTo>
                    <a:pt x="224711" y="377569"/>
                  </a:lnTo>
                  <a:lnTo>
                    <a:pt x="205855" y="366081"/>
                  </a:lnTo>
                  <a:lnTo>
                    <a:pt x="191122" y="368185"/>
                  </a:lnTo>
                  <a:lnTo>
                    <a:pt x="182264" y="363976"/>
                  </a:lnTo>
                  <a:lnTo>
                    <a:pt x="168671" y="370466"/>
                  </a:lnTo>
                  <a:lnTo>
                    <a:pt x="150342" y="367396"/>
                  </a:lnTo>
                  <a:lnTo>
                    <a:pt x="135872" y="341788"/>
                  </a:lnTo>
                  <a:lnTo>
                    <a:pt x="124471" y="335474"/>
                  </a:lnTo>
                  <a:lnTo>
                    <a:pt x="116666" y="323897"/>
                  </a:lnTo>
                  <a:lnTo>
                    <a:pt x="100354" y="31232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0" name="Freeform: Shape 1545">
              <a:extLst>
                <a:ext uri="{FF2B5EF4-FFF2-40B4-BE49-F238E27FC236}">
                  <a16:creationId xmlns:a16="http://schemas.microsoft.com/office/drawing/2014/main" id="{8383795F-07D7-4948-9FC4-ADAA8DD3142B}"/>
                </a:ext>
              </a:extLst>
            </p:cNvPr>
            <p:cNvSpPr/>
            <p:nvPr/>
          </p:nvSpPr>
          <p:spPr>
            <a:xfrm>
              <a:off x="6035603" y="4652673"/>
              <a:ext cx="72444" cy="67269"/>
            </a:xfrm>
            <a:custGeom>
              <a:avLst/>
              <a:gdLst>
                <a:gd name="connsiteX0" fmla="*/ 77903 w 88900"/>
                <a:gd name="connsiteY0" fmla="*/ 78955 h 82550"/>
                <a:gd name="connsiteX1" fmla="*/ 64573 w 88900"/>
                <a:gd name="connsiteY1" fmla="*/ 73430 h 82550"/>
                <a:gd name="connsiteX2" fmla="*/ 59574 w 88900"/>
                <a:gd name="connsiteY2" fmla="*/ 68256 h 82550"/>
                <a:gd name="connsiteX3" fmla="*/ 62381 w 88900"/>
                <a:gd name="connsiteY3" fmla="*/ 63959 h 82550"/>
                <a:gd name="connsiteX4" fmla="*/ 61503 w 88900"/>
                <a:gd name="connsiteY4" fmla="*/ 58522 h 82550"/>
                <a:gd name="connsiteX5" fmla="*/ 54663 w 88900"/>
                <a:gd name="connsiteY5" fmla="*/ 52558 h 82550"/>
                <a:gd name="connsiteX6" fmla="*/ 45016 w 88900"/>
                <a:gd name="connsiteY6" fmla="*/ 47735 h 82550"/>
                <a:gd name="connsiteX7" fmla="*/ 36509 w 88900"/>
                <a:gd name="connsiteY7" fmla="*/ 44578 h 82550"/>
                <a:gd name="connsiteX8" fmla="*/ 34931 w 88900"/>
                <a:gd name="connsiteY8" fmla="*/ 37299 h 82550"/>
                <a:gd name="connsiteX9" fmla="*/ 28441 w 88900"/>
                <a:gd name="connsiteY9" fmla="*/ 32826 h 82550"/>
                <a:gd name="connsiteX10" fmla="*/ 30020 w 88900"/>
                <a:gd name="connsiteY10" fmla="*/ 40105 h 82550"/>
                <a:gd name="connsiteX11" fmla="*/ 25109 w 88900"/>
                <a:gd name="connsiteY11" fmla="*/ 45981 h 82550"/>
                <a:gd name="connsiteX12" fmla="*/ 19496 w 88900"/>
                <a:gd name="connsiteY12" fmla="*/ 39140 h 82550"/>
                <a:gd name="connsiteX13" fmla="*/ 11603 w 88900"/>
                <a:gd name="connsiteY13" fmla="*/ 36685 h 82550"/>
                <a:gd name="connsiteX14" fmla="*/ 8271 w 88900"/>
                <a:gd name="connsiteY14" fmla="*/ 31686 h 82550"/>
                <a:gd name="connsiteX15" fmla="*/ 8446 w 88900"/>
                <a:gd name="connsiteY15" fmla="*/ 24144 h 82550"/>
                <a:gd name="connsiteX16" fmla="*/ 11691 w 88900"/>
                <a:gd name="connsiteY16" fmla="*/ 16251 h 82550"/>
                <a:gd name="connsiteX17" fmla="*/ 4763 w 88900"/>
                <a:gd name="connsiteY17" fmla="*/ 12743 h 82550"/>
                <a:gd name="connsiteX18" fmla="*/ 10375 w 88900"/>
                <a:gd name="connsiteY18" fmla="*/ 8007 h 82550"/>
                <a:gd name="connsiteX19" fmla="*/ 14059 w 88900"/>
                <a:gd name="connsiteY19" fmla="*/ 4763 h 82550"/>
                <a:gd name="connsiteX20" fmla="*/ 30283 w 88900"/>
                <a:gd name="connsiteY20" fmla="*/ 11340 h 82550"/>
                <a:gd name="connsiteX21" fmla="*/ 35896 w 88900"/>
                <a:gd name="connsiteY21" fmla="*/ 8095 h 82550"/>
                <a:gd name="connsiteX22" fmla="*/ 43701 w 88900"/>
                <a:gd name="connsiteY22" fmla="*/ 10200 h 82550"/>
                <a:gd name="connsiteX23" fmla="*/ 47823 w 88900"/>
                <a:gd name="connsiteY23" fmla="*/ 15286 h 82550"/>
                <a:gd name="connsiteX24" fmla="*/ 55014 w 88900"/>
                <a:gd name="connsiteY24" fmla="*/ 16952 h 82550"/>
                <a:gd name="connsiteX25" fmla="*/ 60890 w 88900"/>
                <a:gd name="connsiteY25" fmla="*/ 11691 h 82550"/>
                <a:gd name="connsiteX26" fmla="*/ 67204 w 88900"/>
                <a:gd name="connsiteY26" fmla="*/ 25196 h 82550"/>
                <a:gd name="connsiteX27" fmla="*/ 76675 w 88900"/>
                <a:gd name="connsiteY27" fmla="*/ 35194 h 82550"/>
                <a:gd name="connsiteX28" fmla="*/ 88252 w 88900"/>
                <a:gd name="connsiteY28" fmla="*/ 45805 h 82550"/>
                <a:gd name="connsiteX29" fmla="*/ 78692 w 88900"/>
                <a:gd name="connsiteY29" fmla="*/ 47998 h 82550"/>
                <a:gd name="connsiteX30" fmla="*/ 78868 w 88900"/>
                <a:gd name="connsiteY30" fmla="*/ 57908 h 82550"/>
                <a:gd name="connsiteX31" fmla="*/ 83954 w 88900"/>
                <a:gd name="connsiteY31" fmla="*/ 61591 h 82550"/>
                <a:gd name="connsiteX32" fmla="*/ 80271 w 88900"/>
                <a:gd name="connsiteY32" fmla="*/ 64573 h 82550"/>
                <a:gd name="connsiteX33" fmla="*/ 81236 w 88900"/>
                <a:gd name="connsiteY33" fmla="*/ 69045 h 82550"/>
                <a:gd name="connsiteX34" fmla="*/ 79219 w 88900"/>
                <a:gd name="connsiteY34" fmla="*/ 74044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8900" h="82550">
                  <a:moveTo>
                    <a:pt x="77903" y="78955"/>
                  </a:moveTo>
                  <a:lnTo>
                    <a:pt x="64573" y="73430"/>
                  </a:lnTo>
                  <a:lnTo>
                    <a:pt x="59574" y="68256"/>
                  </a:lnTo>
                  <a:lnTo>
                    <a:pt x="62381" y="63959"/>
                  </a:lnTo>
                  <a:lnTo>
                    <a:pt x="61503" y="58522"/>
                  </a:lnTo>
                  <a:lnTo>
                    <a:pt x="54663" y="52558"/>
                  </a:lnTo>
                  <a:lnTo>
                    <a:pt x="45016" y="47735"/>
                  </a:lnTo>
                  <a:lnTo>
                    <a:pt x="36509" y="44578"/>
                  </a:lnTo>
                  <a:lnTo>
                    <a:pt x="34931" y="37299"/>
                  </a:lnTo>
                  <a:lnTo>
                    <a:pt x="28441" y="32826"/>
                  </a:lnTo>
                  <a:lnTo>
                    <a:pt x="30020" y="40105"/>
                  </a:lnTo>
                  <a:lnTo>
                    <a:pt x="25109" y="45981"/>
                  </a:lnTo>
                  <a:lnTo>
                    <a:pt x="19496" y="39140"/>
                  </a:lnTo>
                  <a:lnTo>
                    <a:pt x="11603" y="36685"/>
                  </a:lnTo>
                  <a:lnTo>
                    <a:pt x="8271" y="31686"/>
                  </a:lnTo>
                  <a:lnTo>
                    <a:pt x="8446" y="24144"/>
                  </a:lnTo>
                  <a:lnTo>
                    <a:pt x="11691" y="16251"/>
                  </a:lnTo>
                  <a:lnTo>
                    <a:pt x="4763" y="12743"/>
                  </a:lnTo>
                  <a:lnTo>
                    <a:pt x="10375" y="8007"/>
                  </a:lnTo>
                  <a:lnTo>
                    <a:pt x="14059" y="4763"/>
                  </a:lnTo>
                  <a:lnTo>
                    <a:pt x="30283" y="11340"/>
                  </a:lnTo>
                  <a:lnTo>
                    <a:pt x="35896" y="8095"/>
                  </a:lnTo>
                  <a:lnTo>
                    <a:pt x="43701" y="10200"/>
                  </a:lnTo>
                  <a:lnTo>
                    <a:pt x="47823" y="15286"/>
                  </a:lnTo>
                  <a:lnTo>
                    <a:pt x="55014" y="16952"/>
                  </a:lnTo>
                  <a:lnTo>
                    <a:pt x="60890" y="11691"/>
                  </a:lnTo>
                  <a:lnTo>
                    <a:pt x="67204" y="25196"/>
                  </a:lnTo>
                  <a:lnTo>
                    <a:pt x="76675" y="35194"/>
                  </a:lnTo>
                  <a:lnTo>
                    <a:pt x="88252" y="45805"/>
                  </a:lnTo>
                  <a:lnTo>
                    <a:pt x="78692" y="47998"/>
                  </a:lnTo>
                  <a:lnTo>
                    <a:pt x="78868" y="57908"/>
                  </a:lnTo>
                  <a:lnTo>
                    <a:pt x="83954" y="61591"/>
                  </a:lnTo>
                  <a:lnTo>
                    <a:pt x="80271" y="64573"/>
                  </a:lnTo>
                  <a:lnTo>
                    <a:pt x="81236" y="69045"/>
                  </a:lnTo>
                  <a:lnTo>
                    <a:pt x="79219" y="740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1" name="Freeform: Shape 1546">
              <a:extLst>
                <a:ext uri="{FF2B5EF4-FFF2-40B4-BE49-F238E27FC236}">
                  <a16:creationId xmlns:a16="http://schemas.microsoft.com/office/drawing/2014/main" id="{BEC448A1-DD96-3440-AB8C-6363A12734DA}"/>
                </a:ext>
              </a:extLst>
            </p:cNvPr>
            <p:cNvSpPr/>
            <p:nvPr/>
          </p:nvSpPr>
          <p:spPr>
            <a:xfrm>
              <a:off x="6054969" y="4402546"/>
              <a:ext cx="222507" cy="77619"/>
            </a:xfrm>
            <a:custGeom>
              <a:avLst/>
              <a:gdLst>
                <a:gd name="connsiteX0" fmla="*/ 71238 w 273050"/>
                <a:gd name="connsiteY0" fmla="*/ 4763 h 95250"/>
                <a:gd name="connsiteX1" fmla="*/ 92549 w 273050"/>
                <a:gd name="connsiteY1" fmla="*/ 6692 h 95250"/>
                <a:gd name="connsiteX2" fmla="*/ 111843 w 273050"/>
                <a:gd name="connsiteY2" fmla="*/ 6955 h 95250"/>
                <a:gd name="connsiteX3" fmla="*/ 134907 w 273050"/>
                <a:gd name="connsiteY3" fmla="*/ 15988 h 95250"/>
                <a:gd name="connsiteX4" fmla="*/ 144729 w 273050"/>
                <a:gd name="connsiteY4" fmla="*/ 25722 h 95250"/>
                <a:gd name="connsiteX5" fmla="*/ 167706 w 273050"/>
                <a:gd name="connsiteY5" fmla="*/ 22741 h 95250"/>
                <a:gd name="connsiteX6" fmla="*/ 176389 w 273050"/>
                <a:gd name="connsiteY6" fmla="*/ 28880 h 95250"/>
                <a:gd name="connsiteX7" fmla="*/ 197261 w 273050"/>
                <a:gd name="connsiteY7" fmla="*/ 45279 h 95250"/>
                <a:gd name="connsiteX8" fmla="*/ 212520 w 273050"/>
                <a:gd name="connsiteY8" fmla="*/ 57119 h 95250"/>
                <a:gd name="connsiteX9" fmla="*/ 220589 w 273050"/>
                <a:gd name="connsiteY9" fmla="*/ 56768 h 95250"/>
                <a:gd name="connsiteX10" fmla="*/ 235322 w 273050"/>
                <a:gd name="connsiteY10" fmla="*/ 62117 h 95250"/>
                <a:gd name="connsiteX11" fmla="*/ 233480 w 273050"/>
                <a:gd name="connsiteY11" fmla="*/ 69484 h 95250"/>
                <a:gd name="connsiteX12" fmla="*/ 251634 w 273050"/>
                <a:gd name="connsiteY12" fmla="*/ 70536 h 95250"/>
                <a:gd name="connsiteX13" fmla="*/ 270226 w 273050"/>
                <a:gd name="connsiteY13" fmla="*/ 81236 h 95250"/>
                <a:gd name="connsiteX14" fmla="*/ 267332 w 273050"/>
                <a:gd name="connsiteY14" fmla="*/ 87287 h 95250"/>
                <a:gd name="connsiteX15" fmla="*/ 250932 w 273050"/>
                <a:gd name="connsiteY15" fmla="*/ 90619 h 95250"/>
                <a:gd name="connsiteX16" fmla="*/ 234357 w 273050"/>
                <a:gd name="connsiteY16" fmla="*/ 91935 h 95250"/>
                <a:gd name="connsiteX17" fmla="*/ 217432 w 273050"/>
                <a:gd name="connsiteY17" fmla="*/ 89830 h 95250"/>
                <a:gd name="connsiteX18" fmla="*/ 182264 w 273050"/>
                <a:gd name="connsiteY18" fmla="*/ 92373 h 95250"/>
                <a:gd name="connsiteX19" fmla="*/ 198752 w 273050"/>
                <a:gd name="connsiteY19" fmla="*/ 77815 h 95250"/>
                <a:gd name="connsiteX20" fmla="*/ 188754 w 273050"/>
                <a:gd name="connsiteY20" fmla="*/ 71063 h 95250"/>
                <a:gd name="connsiteX21" fmla="*/ 172881 w 273050"/>
                <a:gd name="connsiteY21" fmla="*/ 69309 h 95250"/>
                <a:gd name="connsiteX22" fmla="*/ 164374 w 273050"/>
                <a:gd name="connsiteY22" fmla="*/ 61767 h 95250"/>
                <a:gd name="connsiteX23" fmla="*/ 158498 w 273050"/>
                <a:gd name="connsiteY23" fmla="*/ 46858 h 95250"/>
                <a:gd name="connsiteX24" fmla="*/ 144642 w 273050"/>
                <a:gd name="connsiteY24" fmla="*/ 47823 h 95250"/>
                <a:gd name="connsiteX25" fmla="*/ 121665 w 273050"/>
                <a:gd name="connsiteY25" fmla="*/ 40806 h 95250"/>
                <a:gd name="connsiteX26" fmla="*/ 114298 w 273050"/>
                <a:gd name="connsiteY26" fmla="*/ 35282 h 95250"/>
                <a:gd name="connsiteX27" fmla="*/ 82288 w 273050"/>
                <a:gd name="connsiteY27" fmla="*/ 31160 h 95250"/>
                <a:gd name="connsiteX28" fmla="*/ 73694 w 273050"/>
                <a:gd name="connsiteY28" fmla="*/ 25985 h 95250"/>
                <a:gd name="connsiteX29" fmla="*/ 82902 w 273050"/>
                <a:gd name="connsiteY29" fmla="*/ 19408 h 95250"/>
                <a:gd name="connsiteX30" fmla="*/ 58785 w 273050"/>
                <a:gd name="connsiteY30" fmla="*/ 18093 h 95250"/>
                <a:gd name="connsiteX31" fmla="*/ 41157 w 273050"/>
                <a:gd name="connsiteY31" fmla="*/ 31774 h 95250"/>
                <a:gd name="connsiteX32" fmla="*/ 30897 w 273050"/>
                <a:gd name="connsiteY32" fmla="*/ 32124 h 95250"/>
                <a:gd name="connsiteX33" fmla="*/ 27389 w 273050"/>
                <a:gd name="connsiteY33" fmla="*/ 38614 h 95250"/>
                <a:gd name="connsiteX34" fmla="*/ 15286 w 273050"/>
                <a:gd name="connsiteY34" fmla="*/ 41508 h 95250"/>
                <a:gd name="connsiteX35" fmla="*/ 4763 w 273050"/>
                <a:gd name="connsiteY35" fmla="*/ 38965 h 95250"/>
                <a:gd name="connsiteX36" fmla="*/ 17742 w 273050"/>
                <a:gd name="connsiteY36" fmla="*/ 30809 h 95250"/>
                <a:gd name="connsiteX37" fmla="*/ 23004 w 273050"/>
                <a:gd name="connsiteY37" fmla="*/ 21250 h 95250"/>
                <a:gd name="connsiteX38" fmla="*/ 34142 w 273050"/>
                <a:gd name="connsiteY38" fmla="*/ 15374 h 95250"/>
                <a:gd name="connsiteX39" fmla="*/ 46682 w 273050"/>
                <a:gd name="connsiteY39" fmla="*/ 10200 h 95250"/>
                <a:gd name="connsiteX40" fmla="*/ 65362 w 273050"/>
                <a:gd name="connsiteY40" fmla="*/ 76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3050" h="95250">
                  <a:moveTo>
                    <a:pt x="71238" y="4763"/>
                  </a:moveTo>
                  <a:lnTo>
                    <a:pt x="92549" y="6692"/>
                  </a:lnTo>
                  <a:lnTo>
                    <a:pt x="111843" y="6955"/>
                  </a:lnTo>
                  <a:lnTo>
                    <a:pt x="134907" y="15988"/>
                  </a:lnTo>
                  <a:lnTo>
                    <a:pt x="144729" y="25722"/>
                  </a:lnTo>
                  <a:lnTo>
                    <a:pt x="167706" y="22741"/>
                  </a:lnTo>
                  <a:lnTo>
                    <a:pt x="176389" y="28880"/>
                  </a:lnTo>
                  <a:lnTo>
                    <a:pt x="197261" y="45279"/>
                  </a:lnTo>
                  <a:lnTo>
                    <a:pt x="212520" y="57119"/>
                  </a:lnTo>
                  <a:lnTo>
                    <a:pt x="220589" y="56768"/>
                  </a:lnTo>
                  <a:lnTo>
                    <a:pt x="235322" y="62117"/>
                  </a:lnTo>
                  <a:lnTo>
                    <a:pt x="233480" y="69484"/>
                  </a:lnTo>
                  <a:lnTo>
                    <a:pt x="251634" y="70536"/>
                  </a:lnTo>
                  <a:lnTo>
                    <a:pt x="270226" y="81236"/>
                  </a:lnTo>
                  <a:lnTo>
                    <a:pt x="267332" y="87287"/>
                  </a:lnTo>
                  <a:lnTo>
                    <a:pt x="250932" y="90619"/>
                  </a:lnTo>
                  <a:lnTo>
                    <a:pt x="234357" y="91935"/>
                  </a:lnTo>
                  <a:lnTo>
                    <a:pt x="217432" y="89830"/>
                  </a:lnTo>
                  <a:lnTo>
                    <a:pt x="182264" y="92373"/>
                  </a:lnTo>
                  <a:lnTo>
                    <a:pt x="198752" y="77815"/>
                  </a:lnTo>
                  <a:lnTo>
                    <a:pt x="188754" y="71063"/>
                  </a:lnTo>
                  <a:lnTo>
                    <a:pt x="172881" y="69309"/>
                  </a:lnTo>
                  <a:lnTo>
                    <a:pt x="164374" y="61767"/>
                  </a:lnTo>
                  <a:lnTo>
                    <a:pt x="158498" y="46858"/>
                  </a:lnTo>
                  <a:lnTo>
                    <a:pt x="144642" y="47823"/>
                  </a:lnTo>
                  <a:lnTo>
                    <a:pt x="121665" y="40806"/>
                  </a:lnTo>
                  <a:lnTo>
                    <a:pt x="114298" y="35282"/>
                  </a:lnTo>
                  <a:lnTo>
                    <a:pt x="82288" y="31160"/>
                  </a:lnTo>
                  <a:lnTo>
                    <a:pt x="73694" y="25985"/>
                  </a:lnTo>
                  <a:lnTo>
                    <a:pt x="82902" y="19408"/>
                  </a:lnTo>
                  <a:lnTo>
                    <a:pt x="58785" y="18093"/>
                  </a:lnTo>
                  <a:lnTo>
                    <a:pt x="41157" y="31774"/>
                  </a:lnTo>
                  <a:lnTo>
                    <a:pt x="30897" y="32124"/>
                  </a:lnTo>
                  <a:lnTo>
                    <a:pt x="27389" y="38614"/>
                  </a:lnTo>
                  <a:lnTo>
                    <a:pt x="15286" y="41508"/>
                  </a:lnTo>
                  <a:lnTo>
                    <a:pt x="4763" y="38965"/>
                  </a:lnTo>
                  <a:lnTo>
                    <a:pt x="17742" y="30809"/>
                  </a:lnTo>
                  <a:lnTo>
                    <a:pt x="23004" y="21250"/>
                  </a:lnTo>
                  <a:lnTo>
                    <a:pt x="34142" y="15374"/>
                  </a:lnTo>
                  <a:lnTo>
                    <a:pt x="46682" y="10200"/>
                  </a:lnTo>
                  <a:lnTo>
                    <a:pt x="65362" y="76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2" name="Freeform: Shape 1547">
              <a:extLst>
                <a:ext uri="{FF2B5EF4-FFF2-40B4-BE49-F238E27FC236}">
                  <a16:creationId xmlns:a16="http://schemas.microsoft.com/office/drawing/2014/main" id="{22CEA207-74CB-0245-BBD1-E171CC20E54A}"/>
                </a:ext>
              </a:extLst>
            </p:cNvPr>
            <p:cNvSpPr/>
            <p:nvPr/>
          </p:nvSpPr>
          <p:spPr>
            <a:xfrm>
              <a:off x="8404024" y="4115899"/>
              <a:ext cx="51746" cy="31047"/>
            </a:xfrm>
            <a:custGeom>
              <a:avLst/>
              <a:gdLst>
                <a:gd name="connsiteX0" fmla="*/ 45191 w 63500"/>
                <a:gd name="connsiteY0" fmla="*/ 17567 h 38100"/>
                <a:gd name="connsiteX1" fmla="*/ 61767 w 63500"/>
                <a:gd name="connsiteY1" fmla="*/ 4763 h 38100"/>
                <a:gd name="connsiteX2" fmla="*/ 39404 w 63500"/>
                <a:gd name="connsiteY2" fmla="*/ 13708 h 38100"/>
                <a:gd name="connsiteX3" fmla="*/ 21688 w 63500"/>
                <a:gd name="connsiteY3" fmla="*/ 13269 h 38100"/>
                <a:gd name="connsiteX4" fmla="*/ 18180 w 63500"/>
                <a:gd name="connsiteY4" fmla="*/ 20548 h 38100"/>
                <a:gd name="connsiteX5" fmla="*/ 16427 w 63500"/>
                <a:gd name="connsiteY5" fmla="*/ 20724 h 38100"/>
                <a:gd name="connsiteX6" fmla="*/ 4763 w 63500"/>
                <a:gd name="connsiteY6" fmla="*/ 21776 h 38100"/>
                <a:gd name="connsiteX7" fmla="*/ 10463 w 63500"/>
                <a:gd name="connsiteY7" fmla="*/ 33791 h 38100"/>
                <a:gd name="connsiteX8" fmla="*/ 22477 w 63500"/>
                <a:gd name="connsiteY8" fmla="*/ 37649 h 38100"/>
                <a:gd name="connsiteX9" fmla="*/ 47734 w 63500"/>
                <a:gd name="connsiteY9" fmla="*/ 25547 h 38100"/>
                <a:gd name="connsiteX10" fmla="*/ 46945 w 63500"/>
                <a:gd name="connsiteY10" fmla="*/ 231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00" h="38100">
                  <a:moveTo>
                    <a:pt x="45191" y="17567"/>
                  </a:moveTo>
                  <a:lnTo>
                    <a:pt x="61767" y="4763"/>
                  </a:lnTo>
                  <a:lnTo>
                    <a:pt x="39404" y="13708"/>
                  </a:lnTo>
                  <a:lnTo>
                    <a:pt x="21688" y="13269"/>
                  </a:lnTo>
                  <a:lnTo>
                    <a:pt x="18180" y="20548"/>
                  </a:lnTo>
                  <a:lnTo>
                    <a:pt x="16427" y="20724"/>
                  </a:lnTo>
                  <a:lnTo>
                    <a:pt x="4763" y="21776"/>
                  </a:lnTo>
                  <a:lnTo>
                    <a:pt x="10463" y="33791"/>
                  </a:lnTo>
                  <a:lnTo>
                    <a:pt x="22477" y="37649"/>
                  </a:lnTo>
                  <a:lnTo>
                    <a:pt x="47734" y="25547"/>
                  </a:lnTo>
                  <a:lnTo>
                    <a:pt x="46945" y="2317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3" name="Freeform: Shape 1548">
              <a:extLst>
                <a:ext uri="{FF2B5EF4-FFF2-40B4-BE49-F238E27FC236}">
                  <a16:creationId xmlns:a16="http://schemas.microsoft.com/office/drawing/2014/main" id="{B2FCE903-C76E-6641-802D-A9092887F2E7}"/>
                </a:ext>
              </a:extLst>
            </p:cNvPr>
            <p:cNvSpPr/>
            <p:nvPr/>
          </p:nvSpPr>
          <p:spPr>
            <a:xfrm>
              <a:off x="8002891" y="3687824"/>
              <a:ext cx="139713" cy="82793"/>
            </a:xfrm>
            <a:custGeom>
              <a:avLst/>
              <a:gdLst>
                <a:gd name="connsiteX0" fmla="*/ 120875 w 171450"/>
                <a:gd name="connsiteY0" fmla="*/ 100617 h 101600"/>
                <a:gd name="connsiteX1" fmla="*/ 109475 w 171450"/>
                <a:gd name="connsiteY1" fmla="*/ 93601 h 101600"/>
                <a:gd name="connsiteX2" fmla="*/ 97986 w 171450"/>
                <a:gd name="connsiteY2" fmla="*/ 95531 h 101600"/>
                <a:gd name="connsiteX3" fmla="*/ 78868 w 171450"/>
                <a:gd name="connsiteY3" fmla="*/ 84130 h 101600"/>
                <a:gd name="connsiteX4" fmla="*/ 70186 w 171450"/>
                <a:gd name="connsiteY4" fmla="*/ 86936 h 101600"/>
                <a:gd name="connsiteX5" fmla="*/ 56417 w 171450"/>
                <a:gd name="connsiteY5" fmla="*/ 102196 h 101600"/>
                <a:gd name="connsiteX6" fmla="*/ 38088 w 171450"/>
                <a:gd name="connsiteY6" fmla="*/ 90181 h 101600"/>
                <a:gd name="connsiteX7" fmla="*/ 24232 w 171450"/>
                <a:gd name="connsiteY7" fmla="*/ 74132 h 101600"/>
                <a:gd name="connsiteX8" fmla="*/ 11690 w 171450"/>
                <a:gd name="connsiteY8" fmla="*/ 65011 h 101600"/>
                <a:gd name="connsiteX9" fmla="*/ 9060 w 171450"/>
                <a:gd name="connsiteY9" fmla="*/ 49050 h 101600"/>
                <a:gd name="connsiteX10" fmla="*/ 4763 w 171450"/>
                <a:gd name="connsiteY10" fmla="*/ 37649 h 101600"/>
                <a:gd name="connsiteX11" fmla="*/ 22653 w 171450"/>
                <a:gd name="connsiteY11" fmla="*/ 29318 h 101600"/>
                <a:gd name="connsiteX12" fmla="*/ 31774 w 171450"/>
                <a:gd name="connsiteY12" fmla="*/ 19671 h 101600"/>
                <a:gd name="connsiteX13" fmla="*/ 49401 w 171450"/>
                <a:gd name="connsiteY13" fmla="*/ 12129 h 101600"/>
                <a:gd name="connsiteX14" fmla="*/ 55628 w 171450"/>
                <a:gd name="connsiteY14" fmla="*/ 4763 h 101600"/>
                <a:gd name="connsiteX15" fmla="*/ 62117 w 171450"/>
                <a:gd name="connsiteY15" fmla="*/ 9235 h 101600"/>
                <a:gd name="connsiteX16" fmla="*/ 73079 w 171450"/>
                <a:gd name="connsiteY16" fmla="*/ 5113 h 101600"/>
                <a:gd name="connsiteX17" fmla="*/ 84744 w 171450"/>
                <a:gd name="connsiteY17" fmla="*/ 17654 h 101600"/>
                <a:gd name="connsiteX18" fmla="*/ 103073 w 171450"/>
                <a:gd name="connsiteY18" fmla="*/ 21075 h 101600"/>
                <a:gd name="connsiteX19" fmla="*/ 101582 w 171450"/>
                <a:gd name="connsiteY19" fmla="*/ 31686 h 101600"/>
                <a:gd name="connsiteX20" fmla="*/ 114912 w 171450"/>
                <a:gd name="connsiteY20" fmla="*/ 39579 h 101600"/>
                <a:gd name="connsiteX21" fmla="*/ 118595 w 171450"/>
                <a:gd name="connsiteY21" fmla="*/ 29669 h 101600"/>
                <a:gd name="connsiteX22" fmla="*/ 135433 w 171450"/>
                <a:gd name="connsiteY22" fmla="*/ 33966 h 101600"/>
                <a:gd name="connsiteX23" fmla="*/ 137801 w 171450"/>
                <a:gd name="connsiteY23" fmla="*/ 45981 h 101600"/>
                <a:gd name="connsiteX24" fmla="*/ 156043 w 171450"/>
                <a:gd name="connsiteY24" fmla="*/ 48261 h 101600"/>
                <a:gd name="connsiteX25" fmla="*/ 167355 w 171450"/>
                <a:gd name="connsiteY25" fmla="*/ 66941 h 101600"/>
                <a:gd name="connsiteX26" fmla="*/ 160077 w 171450"/>
                <a:gd name="connsiteY26" fmla="*/ 67029 h 101600"/>
                <a:gd name="connsiteX27" fmla="*/ 156218 w 171450"/>
                <a:gd name="connsiteY27" fmla="*/ 73781 h 101600"/>
                <a:gd name="connsiteX28" fmla="*/ 150605 w 171450"/>
                <a:gd name="connsiteY28" fmla="*/ 75448 h 101600"/>
                <a:gd name="connsiteX29" fmla="*/ 149027 w 171450"/>
                <a:gd name="connsiteY29" fmla="*/ 83954 h 101600"/>
                <a:gd name="connsiteX30" fmla="*/ 144291 w 171450"/>
                <a:gd name="connsiteY30" fmla="*/ 85796 h 101600"/>
                <a:gd name="connsiteX31" fmla="*/ 143589 w 171450"/>
                <a:gd name="connsiteY31" fmla="*/ 89216 h 101600"/>
                <a:gd name="connsiteX32" fmla="*/ 135258 w 171450"/>
                <a:gd name="connsiteY32" fmla="*/ 93075 h 101600"/>
                <a:gd name="connsiteX33" fmla="*/ 124296 w 171450"/>
                <a:gd name="connsiteY33" fmla="*/ 92461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450" h="101600">
                  <a:moveTo>
                    <a:pt x="120875" y="100617"/>
                  </a:moveTo>
                  <a:lnTo>
                    <a:pt x="109475" y="93601"/>
                  </a:lnTo>
                  <a:lnTo>
                    <a:pt x="97986" y="95531"/>
                  </a:lnTo>
                  <a:lnTo>
                    <a:pt x="78868" y="84130"/>
                  </a:lnTo>
                  <a:lnTo>
                    <a:pt x="70186" y="86936"/>
                  </a:lnTo>
                  <a:lnTo>
                    <a:pt x="56417" y="102196"/>
                  </a:lnTo>
                  <a:lnTo>
                    <a:pt x="38088" y="90181"/>
                  </a:lnTo>
                  <a:lnTo>
                    <a:pt x="24232" y="74132"/>
                  </a:lnTo>
                  <a:lnTo>
                    <a:pt x="11690" y="65011"/>
                  </a:lnTo>
                  <a:lnTo>
                    <a:pt x="9060" y="49050"/>
                  </a:lnTo>
                  <a:lnTo>
                    <a:pt x="4763" y="37649"/>
                  </a:lnTo>
                  <a:lnTo>
                    <a:pt x="22653" y="29318"/>
                  </a:lnTo>
                  <a:lnTo>
                    <a:pt x="31774" y="19671"/>
                  </a:lnTo>
                  <a:lnTo>
                    <a:pt x="49401" y="12129"/>
                  </a:lnTo>
                  <a:lnTo>
                    <a:pt x="55628" y="4763"/>
                  </a:lnTo>
                  <a:lnTo>
                    <a:pt x="62117" y="9235"/>
                  </a:lnTo>
                  <a:lnTo>
                    <a:pt x="73079" y="5113"/>
                  </a:lnTo>
                  <a:lnTo>
                    <a:pt x="84744" y="17654"/>
                  </a:lnTo>
                  <a:lnTo>
                    <a:pt x="103073" y="21075"/>
                  </a:lnTo>
                  <a:lnTo>
                    <a:pt x="101582" y="31686"/>
                  </a:lnTo>
                  <a:lnTo>
                    <a:pt x="114912" y="39579"/>
                  </a:lnTo>
                  <a:lnTo>
                    <a:pt x="118595" y="29669"/>
                  </a:lnTo>
                  <a:lnTo>
                    <a:pt x="135433" y="33966"/>
                  </a:lnTo>
                  <a:lnTo>
                    <a:pt x="137801" y="45981"/>
                  </a:lnTo>
                  <a:lnTo>
                    <a:pt x="156043" y="48261"/>
                  </a:lnTo>
                  <a:lnTo>
                    <a:pt x="167355" y="66941"/>
                  </a:lnTo>
                  <a:lnTo>
                    <a:pt x="160077" y="67029"/>
                  </a:lnTo>
                  <a:lnTo>
                    <a:pt x="156218" y="73781"/>
                  </a:lnTo>
                  <a:lnTo>
                    <a:pt x="150605" y="75448"/>
                  </a:lnTo>
                  <a:lnTo>
                    <a:pt x="149027" y="83954"/>
                  </a:lnTo>
                  <a:lnTo>
                    <a:pt x="144291" y="85796"/>
                  </a:lnTo>
                  <a:lnTo>
                    <a:pt x="143589" y="89216"/>
                  </a:lnTo>
                  <a:lnTo>
                    <a:pt x="135258" y="93075"/>
                  </a:lnTo>
                  <a:lnTo>
                    <a:pt x="124296" y="924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4" name="Freeform: Shape 1549">
              <a:extLst>
                <a:ext uri="{FF2B5EF4-FFF2-40B4-BE49-F238E27FC236}">
                  <a16:creationId xmlns:a16="http://schemas.microsoft.com/office/drawing/2014/main" id="{A1BA4355-4252-7A4D-A99D-522A039245A8}"/>
                </a:ext>
              </a:extLst>
            </p:cNvPr>
            <p:cNvSpPr/>
            <p:nvPr/>
          </p:nvSpPr>
          <p:spPr>
            <a:xfrm>
              <a:off x="7877612" y="3559116"/>
              <a:ext cx="186285" cy="248380"/>
            </a:xfrm>
            <a:custGeom>
              <a:avLst/>
              <a:gdLst>
                <a:gd name="connsiteX0" fmla="*/ 101494 w 228600"/>
                <a:gd name="connsiteY0" fmla="*/ 4763 h 304800"/>
                <a:gd name="connsiteX1" fmla="*/ 101932 w 228600"/>
                <a:gd name="connsiteY1" fmla="*/ 21250 h 304800"/>
                <a:gd name="connsiteX2" fmla="*/ 126839 w 228600"/>
                <a:gd name="connsiteY2" fmla="*/ 31072 h 304800"/>
                <a:gd name="connsiteX3" fmla="*/ 126576 w 228600"/>
                <a:gd name="connsiteY3" fmla="*/ 45981 h 304800"/>
                <a:gd name="connsiteX4" fmla="*/ 151570 w 228600"/>
                <a:gd name="connsiteY4" fmla="*/ 38088 h 304800"/>
                <a:gd name="connsiteX5" fmla="*/ 165339 w 228600"/>
                <a:gd name="connsiteY5" fmla="*/ 26599 h 304800"/>
                <a:gd name="connsiteX6" fmla="*/ 193139 w 228600"/>
                <a:gd name="connsiteY6" fmla="*/ 43174 h 304800"/>
                <a:gd name="connsiteX7" fmla="*/ 204715 w 228600"/>
                <a:gd name="connsiteY7" fmla="*/ 56417 h 304800"/>
                <a:gd name="connsiteX8" fmla="*/ 210503 w 228600"/>
                <a:gd name="connsiteY8" fmla="*/ 77377 h 304800"/>
                <a:gd name="connsiteX9" fmla="*/ 203663 w 228600"/>
                <a:gd name="connsiteY9" fmla="*/ 88339 h 304800"/>
                <a:gd name="connsiteX10" fmla="*/ 212520 w 228600"/>
                <a:gd name="connsiteY10" fmla="*/ 102809 h 304800"/>
                <a:gd name="connsiteX11" fmla="*/ 218659 w 228600"/>
                <a:gd name="connsiteY11" fmla="*/ 124295 h 304800"/>
                <a:gd name="connsiteX12" fmla="*/ 216730 w 228600"/>
                <a:gd name="connsiteY12" fmla="*/ 137976 h 304800"/>
                <a:gd name="connsiteX13" fmla="*/ 226815 w 228600"/>
                <a:gd name="connsiteY13" fmla="*/ 163058 h 304800"/>
                <a:gd name="connsiteX14" fmla="*/ 215853 w 228600"/>
                <a:gd name="connsiteY14" fmla="*/ 167180 h 304800"/>
                <a:gd name="connsiteX15" fmla="*/ 209363 w 228600"/>
                <a:gd name="connsiteY15" fmla="*/ 162707 h 304800"/>
                <a:gd name="connsiteX16" fmla="*/ 203136 w 228600"/>
                <a:gd name="connsiteY16" fmla="*/ 170074 h 304800"/>
                <a:gd name="connsiteX17" fmla="*/ 185509 w 228600"/>
                <a:gd name="connsiteY17" fmla="*/ 177616 h 304800"/>
                <a:gd name="connsiteX18" fmla="*/ 176388 w 228600"/>
                <a:gd name="connsiteY18" fmla="*/ 187263 h 304800"/>
                <a:gd name="connsiteX19" fmla="*/ 158498 w 228600"/>
                <a:gd name="connsiteY19" fmla="*/ 195594 h 304800"/>
                <a:gd name="connsiteX20" fmla="*/ 162795 w 228600"/>
                <a:gd name="connsiteY20" fmla="*/ 206995 h 304800"/>
                <a:gd name="connsiteX21" fmla="*/ 165426 w 228600"/>
                <a:gd name="connsiteY21" fmla="*/ 222956 h 304800"/>
                <a:gd name="connsiteX22" fmla="*/ 177967 w 228600"/>
                <a:gd name="connsiteY22" fmla="*/ 232077 h 304800"/>
                <a:gd name="connsiteX23" fmla="*/ 191823 w 228600"/>
                <a:gd name="connsiteY23" fmla="*/ 248126 h 304800"/>
                <a:gd name="connsiteX24" fmla="*/ 183229 w 228600"/>
                <a:gd name="connsiteY24" fmla="*/ 265227 h 304800"/>
                <a:gd name="connsiteX25" fmla="*/ 174371 w 228600"/>
                <a:gd name="connsiteY25" fmla="*/ 269963 h 304800"/>
                <a:gd name="connsiteX26" fmla="*/ 177879 w 228600"/>
                <a:gd name="connsiteY26" fmla="*/ 293817 h 304800"/>
                <a:gd name="connsiteX27" fmla="*/ 175512 w 228600"/>
                <a:gd name="connsiteY27" fmla="*/ 299956 h 304800"/>
                <a:gd name="connsiteX28" fmla="*/ 167882 w 228600"/>
                <a:gd name="connsiteY28" fmla="*/ 292501 h 304800"/>
                <a:gd name="connsiteX29" fmla="*/ 156130 w 228600"/>
                <a:gd name="connsiteY29" fmla="*/ 291449 h 304800"/>
                <a:gd name="connsiteX30" fmla="*/ 138503 w 228600"/>
                <a:gd name="connsiteY30" fmla="*/ 297939 h 304800"/>
                <a:gd name="connsiteX31" fmla="*/ 116841 w 228600"/>
                <a:gd name="connsiteY31" fmla="*/ 296360 h 304800"/>
                <a:gd name="connsiteX32" fmla="*/ 113333 w 228600"/>
                <a:gd name="connsiteY32" fmla="*/ 305919 h 304800"/>
                <a:gd name="connsiteX33" fmla="*/ 100880 w 228600"/>
                <a:gd name="connsiteY33" fmla="*/ 295922 h 304800"/>
                <a:gd name="connsiteX34" fmla="*/ 93426 w 228600"/>
                <a:gd name="connsiteY34" fmla="*/ 297851 h 304800"/>
                <a:gd name="connsiteX35" fmla="*/ 67116 w 228600"/>
                <a:gd name="connsiteY35" fmla="*/ 286801 h 304800"/>
                <a:gd name="connsiteX36" fmla="*/ 62030 w 228600"/>
                <a:gd name="connsiteY36" fmla="*/ 294694 h 304800"/>
                <a:gd name="connsiteX37" fmla="*/ 41157 w 228600"/>
                <a:gd name="connsiteY37" fmla="*/ 294431 h 304800"/>
                <a:gd name="connsiteX38" fmla="*/ 44227 w 228600"/>
                <a:gd name="connsiteY38" fmla="*/ 268297 h 304800"/>
                <a:gd name="connsiteX39" fmla="*/ 56680 w 228600"/>
                <a:gd name="connsiteY39" fmla="*/ 242864 h 304800"/>
                <a:gd name="connsiteX40" fmla="*/ 21250 w 228600"/>
                <a:gd name="connsiteY40" fmla="*/ 236024 h 304800"/>
                <a:gd name="connsiteX41" fmla="*/ 9674 w 228600"/>
                <a:gd name="connsiteY41" fmla="*/ 226114 h 304800"/>
                <a:gd name="connsiteX42" fmla="*/ 11077 w 228600"/>
                <a:gd name="connsiteY42" fmla="*/ 209538 h 304800"/>
                <a:gd name="connsiteX43" fmla="*/ 6166 w 228600"/>
                <a:gd name="connsiteY43" fmla="*/ 200944 h 304800"/>
                <a:gd name="connsiteX44" fmla="*/ 8972 w 228600"/>
                <a:gd name="connsiteY44" fmla="*/ 174898 h 304800"/>
                <a:gd name="connsiteX45" fmla="*/ 4763 w 228600"/>
                <a:gd name="connsiteY45" fmla="*/ 133767 h 304800"/>
                <a:gd name="connsiteX46" fmla="*/ 19584 w 228600"/>
                <a:gd name="connsiteY46" fmla="*/ 133767 h 304800"/>
                <a:gd name="connsiteX47" fmla="*/ 25810 w 228600"/>
                <a:gd name="connsiteY47" fmla="*/ 118771 h 304800"/>
                <a:gd name="connsiteX48" fmla="*/ 31949 w 228600"/>
                <a:gd name="connsiteY48" fmla="*/ 81674 h 304800"/>
                <a:gd name="connsiteX49" fmla="*/ 27301 w 228600"/>
                <a:gd name="connsiteY49" fmla="*/ 67818 h 304800"/>
                <a:gd name="connsiteX50" fmla="*/ 32124 w 228600"/>
                <a:gd name="connsiteY50" fmla="*/ 59048 h 304800"/>
                <a:gd name="connsiteX51" fmla="*/ 52646 w 228600"/>
                <a:gd name="connsiteY51" fmla="*/ 56768 h 304800"/>
                <a:gd name="connsiteX52" fmla="*/ 57206 w 228600"/>
                <a:gd name="connsiteY52" fmla="*/ 65888 h 304800"/>
                <a:gd name="connsiteX53" fmla="*/ 73957 w 228600"/>
                <a:gd name="connsiteY53" fmla="*/ 45454 h 304800"/>
                <a:gd name="connsiteX54" fmla="*/ 68344 w 228600"/>
                <a:gd name="connsiteY54" fmla="*/ 29756 h 304800"/>
                <a:gd name="connsiteX55" fmla="*/ 67204 w 228600"/>
                <a:gd name="connsiteY55" fmla="*/ 5639 h 304800"/>
                <a:gd name="connsiteX56" fmla="*/ 85796 w 228600"/>
                <a:gd name="connsiteY56" fmla="*/ 11252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8600" h="304800">
                  <a:moveTo>
                    <a:pt x="101494" y="4763"/>
                  </a:moveTo>
                  <a:lnTo>
                    <a:pt x="101932" y="21250"/>
                  </a:lnTo>
                  <a:lnTo>
                    <a:pt x="126839" y="31072"/>
                  </a:lnTo>
                  <a:lnTo>
                    <a:pt x="126576" y="45981"/>
                  </a:lnTo>
                  <a:lnTo>
                    <a:pt x="151570" y="38088"/>
                  </a:lnTo>
                  <a:lnTo>
                    <a:pt x="165339" y="26599"/>
                  </a:lnTo>
                  <a:lnTo>
                    <a:pt x="193139" y="43174"/>
                  </a:lnTo>
                  <a:lnTo>
                    <a:pt x="204715" y="56417"/>
                  </a:lnTo>
                  <a:lnTo>
                    <a:pt x="210503" y="77377"/>
                  </a:lnTo>
                  <a:lnTo>
                    <a:pt x="203663" y="88339"/>
                  </a:lnTo>
                  <a:lnTo>
                    <a:pt x="212520" y="102809"/>
                  </a:lnTo>
                  <a:lnTo>
                    <a:pt x="218659" y="124295"/>
                  </a:lnTo>
                  <a:lnTo>
                    <a:pt x="216730" y="137976"/>
                  </a:lnTo>
                  <a:lnTo>
                    <a:pt x="226815" y="163058"/>
                  </a:lnTo>
                  <a:lnTo>
                    <a:pt x="215853" y="167180"/>
                  </a:lnTo>
                  <a:lnTo>
                    <a:pt x="209363" y="162707"/>
                  </a:lnTo>
                  <a:lnTo>
                    <a:pt x="203136" y="170074"/>
                  </a:lnTo>
                  <a:lnTo>
                    <a:pt x="185509" y="177616"/>
                  </a:lnTo>
                  <a:lnTo>
                    <a:pt x="176388" y="187263"/>
                  </a:lnTo>
                  <a:lnTo>
                    <a:pt x="158498" y="195594"/>
                  </a:lnTo>
                  <a:lnTo>
                    <a:pt x="162795" y="206995"/>
                  </a:lnTo>
                  <a:lnTo>
                    <a:pt x="165426" y="222956"/>
                  </a:lnTo>
                  <a:lnTo>
                    <a:pt x="177967" y="232077"/>
                  </a:lnTo>
                  <a:lnTo>
                    <a:pt x="191823" y="248126"/>
                  </a:lnTo>
                  <a:lnTo>
                    <a:pt x="183229" y="265227"/>
                  </a:lnTo>
                  <a:lnTo>
                    <a:pt x="174371" y="269963"/>
                  </a:lnTo>
                  <a:lnTo>
                    <a:pt x="177879" y="293817"/>
                  </a:lnTo>
                  <a:lnTo>
                    <a:pt x="175512" y="299956"/>
                  </a:lnTo>
                  <a:lnTo>
                    <a:pt x="167882" y="292501"/>
                  </a:lnTo>
                  <a:lnTo>
                    <a:pt x="156130" y="291449"/>
                  </a:lnTo>
                  <a:lnTo>
                    <a:pt x="138503" y="297939"/>
                  </a:lnTo>
                  <a:lnTo>
                    <a:pt x="116841" y="296360"/>
                  </a:lnTo>
                  <a:lnTo>
                    <a:pt x="113333" y="305919"/>
                  </a:lnTo>
                  <a:lnTo>
                    <a:pt x="100880" y="295922"/>
                  </a:lnTo>
                  <a:lnTo>
                    <a:pt x="93426" y="297851"/>
                  </a:lnTo>
                  <a:lnTo>
                    <a:pt x="67116" y="286801"/>
                  </a:lnTo>
                  <a:lnTo>
                    <a:pt x="62030" y="294694"/>
                  </a:lnTo>
                  <a:lnTo>
                    <a:pt x="41157" y="294431"/>
                  </a:lnTo>
                  <a:lnTo>
                    <a:pt x="44227" y="268297"/>
                  </a:lnTo>
                  <a:lnTo>
                    <a:pt x="56680" y="242864"/>
                  </a:lnTo>
                  <a:lnTo>
                    <a:pt x="21250" y="236024"/>
                  </a:lnTo>
                  <a:lnTo>
                    <a:pt x="9674" y="226114"/>
                  </a:lnTo>
                  <a:lnTo>
                    <a:pt x="11077" y="209538"/>
                  </a:lnTo>
                  <a:lnTo>
                    <a:pt x="6166" y="200944"/>
                  </a:lnTo>
                  <a:lnTo>
                    <a:pt x="8972" y="174898"/>
                  </a:lnTo>
                  <a:lnTo>
                    <a:pt x="4763" y="133767"/>
                  </a:lnTo>
                  <a:lnTo>
                    <a:pt x="19584" y="133767"/>
                  </a:lnTo>
                  <a:lnTo>
                    <a:pt x="25810" y="118771"/>
                  </a:lnTo>
                  <a:lnTo>
                    <a:pt x="31949" y="81674"/>
                  </a:lnTo>
                  <a:lnTo>
                    <a:pt x="27301" y="67818"/>
                  </a:lnTo>
                  <a:lnTo>
                    <a:pt x="32124" y="59048"/>
                  </a:lnTo>
                  <a:lnTo>
                    <a:pt x="52646" y="56768"/>
                  </a:lnTo>
                  <a:lnTo>
                    <a:pt x="57206" y="65888"/>
                  </a:lnTo>
                  <a:lnTo>
                    <a:pt x="73957" y="45454"/>
                  </a:lnTo>
                  <a:lnTo>
                    <a:pt x="68344" y="29756"/>
                  </a:lnTo>
                  <a:lnTo>
                    <a:pt x="67204" y="5639"/>
                  </a:lnTo>
                  <a:lnTo>
                    <a:pt x="85796" y="1125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5" name="Freeform: Shape 1550">
              <a:extLst>
                <a:ext uri="{FF2B5EF4-FFF2-40B4-BE49-F238E27FC236}">
                  <a16:creationId xmlns:a16="http://schemas.microsoft.com/office/drawing/2014/main" id="{FD6A992B-B187-DE44-9B1F-F5B84300072E}"/>
                </a:ext>
              </a:extLst>
            </p:cNvPr>
            <p:cNvSpPr/>
            <p:nvPr/>
          </p:nvSpPr>
          <p:spPr>
            <a:xfrm>
              <a:off x="8592477" y="4622515"/>
              <a:ext cx="36222" cy="41397"/>
            </a:xfrm>
            <a:custGeom>
              <a:avLst/>
              <a:gdLst>
                <a:gd name="connsiteX0" fmla="*/ 39666 w 44450"/>
                <a:gd name="connsiteY0" fmla="*/ 4763 h 50800"/>
                <a:gd name="connsiteX1" fmla="*/ 45455 w 44450"/>
                <a:gd name="connsiteY1" fmla="*/ 12480 h 50800"/>
                <a:gd name="connsiteX2" fmla="*/ 44665 w 44450"/>
                <a:gd name="connsiteY2" fmla="*/ 22916 h 50800"/>
                <a:gd name="connsiteX3" fmla="*/ 30634 w 44450"/>
                <a:gd name="connsiteY3" fmla="*/ 28880 h 50800"/>
                <a:gd name="connsiteX4" fmla="*/ 41245 w 44450"/>
                <a:gd name="connsiteY4" fmla="*/ 35632 h 50800"/>
                <a:gd name="connsiteX5" fmla="*/ 32124 w 44450"/>
                <a:gd name="connsiteY5" fmla="*/ 48963 h 50800"/>
                <a:gd name="connsiteX6" fmla="*/ 26687 w 44450"/>
                <a:gd name="connsiteY6" fmla="*/ 44578 h 50800"/>
                <a:gd name="connsiteX7" fmla="*/ 20811 w 44450"/>
                <a:gd name="connsiteY7" fmla="*/ 46332 h 50800"/>
                <a:gd name="connsiteX8" fmla="*/ 7043 w 44450"/>
                <a:gd name="connsiteY8" fmla="*/ 45893 h 50800"/>
                <a:gd name="connsiteX9" fmla="*/ 6604 w 44450"/>
                <a:gd name="connsiteY9" fmla="*/ 38351 h 50800"/>
                <a:gd name="connsiteX10" fmla="*/ 4763 w 44450"/>
                <a:gd name="connsiteY10" fmla="*/ 31423 h 50800"/>
                <a:gd name="connsiteX11" fmla="*/ 13006 w 44450"/>
                <a:gd name="connsiteY11" fmla="*/ 19759 h 50800"/>
                <a:gd name="connsiteX12" fmla="*/ 21688 w 44450"/>
                <a:gd name="connsiteY12" fmla="*/ 8709 h 50800"/>
                <a:gd name="connsiteX13" fmla="*/ 32212 w 44450"/>
                <a:gd name="connsiteY13" fmla="*/ 1090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50" h="50800">
                  <a:moveTo>
                    <a:pt x="39666" y="4763"/>
                  </a:moveTo>
                  <a:lnTo>
                    <a:pt x="45455" y="12480"/>
                  </a:lnTo>
                  <a:lnTo>
                    <a:pt x="44665" y="22916"/>
                  </a:lnTo>
                  <a:lnTo>
                    <a:pt x="30634" y="28880"/>
                  </a:lnTo>
                  <a:lnTo>
                    <a:pt x="41245" y="35632"/>
                  </a:lnTo>
                  <a:lnTo>
                    <a:pt x="32124" y="48963"/>
                  </a:lnTo>
                  <a:lnTo>
                    <a:pt x="26687" y="44578"/>
                  </a:lnTo>
                  <a:lnTo>
                    <a:pt x="20811" y="46332"/>
                  </a:lnTo>
                  <a:lnTo>
                    <a:pt x="7043" y="45893"/>
                  </a:lnTo>
                  <a:lnTo>
                    <a:pt x="6604" y="38351"/>
                  </a:lnTo>
                  <a:lnTo>
                    <a:pt x="4763" y="31423"/>
                  </a:lnTo>
                  <a:lnTo>
                    <a:pt x="13006" y="19759"/>
                  </a:lnTo>
                  <a:lnTo>
                    <a:pt x="21688" y="8709"/>
                  </a:lnTo>
                  <a:lnTo>
                    <a:pt x="32212" y="1090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6" name="Freeform: Shape 1551">
              <a:extLst>
                <a:ext uri="{FF2B5EF4-FFF2-40B4-BE49-F238E27FC236}">
                  <a16:creationId xmlns:a16="http://schemas.microsoft.com/office/drawing/2014/main" id="{2BA9B60F-8BB0-3548-BECD-5440A98513C5}"/>
                </a:ext>
              </a:extLst>
            </p:cNvPr>
            <p:cNvSpPr/>
            <p:nvPr/>
          </p:nvSpPr>
          <p:spPr>
            <a:xfrm>
              <a:off x="7919776" y="3459923"/>
              <a:ext cx="98317" cy="108666"/>
            </a:xfrm>
            <a:custGeom>
              <a:avLst/>
              <a:gdLst>
                <a:gd name="connsiteX0" fmla="*/ 117806 w 120650"/>
                <a:gd name="connsiteY0" fmla="*/ 99477 h 133350"/>
                <a:gd name="connsiteX1" fmla="*/ 103073 w 120650"/>
                <a:gd name="connsiteY1" fmla="*/ 134293 h 133350"/>
                <a:gd name="connsiteX2" fmla="*/ 77377 w 120650"/>
                <a:gd name="connsiteY2" fmla="*/ 110088 h 133350"/>
                <a:gd name="connsiteX3" fmla="*/ 73957 w 120650"/>
                <a:gd name="connsiteY3" fmla="*/ 92110 h 133350"/>
                <a:gd name="connsiteX4" fmla="*/ 110001 w 120650"/>
                <a:gd name="connsiteY4" fmla="*/ 77552 h 133350"/>
                <a:gd name="connsiteX5" fmla="*/ 117806 w 120650"/>
                <a:gd name="connsiteY5" fmla="*/ 99477 h 133350"/>
                <a:gd name="connsiteX6" fmla="*/ 74132 w 120650"/>
                <a:gd name="connsiteY6" fmla="*/ 62205 h 133350"/>
                <a:gd name="connsiteX7" fmla="*/ 68081 w 120650"/>
                <a:gd name="connsiteY7" fmla="*/ 78868 h 133350"/>
                <a:gd name="connsiteX8" fmla="*/ 60802 w 120650"/>
                <a:gd name="connsiteY8" fmla="*/ 74044 h 133350"/>
                <a:gd name="connsiteX9" fmla="*/ 43087 w 120650"/>
                <a:gd name="connsiteY9" fmla="*/ 105528 h 133350"/>
                <a:gd name="connsiteX10" fmla="*/ 49752 w 120650"/>
                <a:gd name="connsiteY10" fmla="*/ 126488 h 133350"/>
                <a:gd name="connsiteX11" fmla="*/ 34054 w 120650"/>
                <a:gd name="connsiteY11" fmla="*/ 132978 h 133350"/>
                <a:gd name="connsiteX12" fmla="*/ 15462 w 120650"/>
                <a:gd name="connsiteY12" fmla="*/ 127365 h 133350"/>
                <a:gd name="connsiteX13" fmla="*/ 5464 w 120650"/>
                <a:gd name="connsiteY13" fmla="*/ 103511 h 133350"/>
                <a:gd name="connsiteX14" fmla="*/ 4763 w 120650"/>
                <a:gd name="connsiteY14" fmla="*/ 58609 h 133350"/>
                <a:gd name="connsiteX15" fmla="*/ 8884 w 120650"/>
                <a:gd name="connsiteY15" fmla="*/ 46507 h 133350"/>
                <a:gd name="connsiteX16" fmla="*/ 15900 w 120650"/>
                <a:gd name="connsiteY16" fmla="*/ 33001 h 133350"/>
                <a:gd name="connsiteX17" fmla="*/ 37562 w 120650"/>
                <a:gd name="connsiteY17" fmla="*/ 30195 h 133350"/>
                <a:gd name="connsiteX18" fmla="*/ 46156 w 120650"/>
                <a:gd name="connsiteY18" fmla="*/ 17654 h 133350"/>
                <a:gd name="connsiteX19" fmla="*/ 65976 w 120650"/>
                <a:gd name="connsiteY19" fmla="*/ 4763 h 133350"/>
                <a:gd name="connsiteX20" fmla="*/ 65099 w 120650"/>
                <a:gd name="connsiteY20" fmla="*/ 28266 h 133350"/>
                <a:gd name="connsiteX21" fmla="*/ 57820 w 120650"/>
                <a:gd name="connsiteY21" fmla="*/ 42999 h 133350"/>
                <a:gd name="connsiteX22" fmla="*/ 60802 w 120650"/>
                <a:gd name="connsiteY22" fmla="*/ 55540 h 133350"/>
                <a:gd name="connsiteX23" fmla="*/ 74132 w 120650"/>
                <a:gd name="connsiteY23" fmla="*/ 6220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650" h="133350">
                  <a:moveTo>
                    <a:pt x="117806" y="99477"/>
                  </a:moveTo>
                  <a:lnTo>
                    <a:pt x="103073" y="134293"/>
                  </a:lnTo>
                  <a:lnTo>
                    <a:pt x="77377" y="110088"/>
                  </a:lnTo>
                  <a:lnTo>
                    <a:pt x="73957" y="92110"/>
                  </a:lnTo>
                  <a:lnTo>
                    <a:pt x="110001" y="77552"/>
                  </a:lnTo>
                  <a:lnTo>
                    <a:pt x="117806" y="99477"/>
                  </a:lnTo>
                  <a:close/>
                  <a:moveTo>
                    <a:pt x="74132" y="62205"/>
                  </a:moveTo>
                  <a:lnTo>
                    <a:pt x="68081" y="78868"/>
                  </a:lnTo>
                  <a:lnTo>
                    <a:pt x="60802" y="74044"/>
                  </a:lnTo>
                  <a:lnTo>
                    <a:pt x="43087" y="105528"/>
                  </a:lnTo>
                  <a:lnTo>
                    <a:pt x="49752" y="126488"/>
                  </a:lnTo>
                  <a:lnTo>
                    <a:pt x="34054" y="132978"/>
                  </a:lnTo>
                  <a:lnTo>
                    <a:pt x="15462" y="127365"/>
                  </a:lnTo>
                  <a:lnTo>
                    <a:pt x="5464" y="103511"/>
                  </a:lnTo>
                  <a:lnTo>
                    <a:pt x="4763" y="58609"/>
                  </a:lnTo>
                  <a:lnTo>
                    <a:pt x="8884" y="46507"/>
                  </a:lnTo>
                  <a:lnTo>
                    <a:pt x="15900" y="33001"/>
                  </a:lnTo>
                  <a:lnTo>
                    <a:pt x="37562" y="30195"/>
                  </a:lnTo>
                  <a:lnTo>
                    <a:pt x="46156" y="17654"/>
                  </a:lnTo>
                  <a:lnTo>
                    <a:pt x="65976" y="4763"/>
                  </a:lnTo>
                  <a:lnTo>
                    <a:pt x="65099" y="28266"/>
                  </a:lnTo>
                  <a:lnTo>
                    <a:pt x="57820" y="42999"/>
                  </a:lnTo>
                  <a:lnTo>
                    <a:pt x="60802" y="55540"/>
                  </a:lnTo>
                  <a:lnTo>
                    <a:pt x="74132" y="622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7" name="Freeform: Shape 1552">
              <a:extLst>
                <a:ext uri="{FF2B5EF4-FFF2-40B4-BE49-F238E27FC236}">
                  <a16:creationId xmlns:a16="http://schemas.microsoft.com/office/drawing/2014/main" id="{83082592-AA36-114E-B2AD-ED50FA5FAEA8}"/>
                </a:ext>
              </a:extLst>
            </p:cNvPr>
            <p:cNvSpPr/>
            <p:nvPr/>
          </p:nvSpPr>
          <p:spPr>
            <a:xfrm>
              <a:off x="6316031" y="4473296"/>
              <a:ext cx="77619" cy="51746"/>
            </a:xfrm>
            <a:custGeom>
              <a:avLst/>
              <a:gdLst>
                <a:gd name="connsiteX0" fmla="*/ 10463 w 95250"/>
                <a:gd name="connsiteY0" fmla="*/ 9235 h 63500"/>
                <a:gd name="connsiteX1" fmla="*/ 13532 w 95250"/>
                <a:gd name="connsiteY1" fmla="*/ 4763 h 63500"/>
                <a:gd name="connsiteX2" fmla="*/ 32738 w 95250"/>
                <a:gd name="connsiteY2" fmla="*/ 4938 h 63500"/>
                <a:gd name="connsiteX3" fmla="*/ 47296 w 95250"/>
                <a:gd name="connsiteY3" fmla="*/ 11603 h 63500"/>
                <a:gd name="connsiteX4" fmla="*/ 53786 w 95250"/>
                <a:gd name="connsiteY4" fmla="*/ 10902 h 63500"/>
                <a:gd name="connsiteX5" fmla="*/ 58259 w 95250"/>
                <a:gd name="connsiteY5" fmla="*/ 20110 h 63500"/>
                <a:gd name="connsiteX6" fmla="*/ 71677 w 95250"/>
                <a:gd name="connsiteY6" fmla="*/ 19584 h 63500"/>
                <a:gd name="connsiteX7" fmla="*/ 70887 w 95250"/>
                <a:gd name="connsiteY7" fmla="*/ 27301 h 63500"/>
                <a:gd name="connsiteX8" fmla="*/ 81850 w 95250"/>
                <a:gd name="connsiteY8" fmla="*/ 28266 h 63500"/>
                <a:gd name="connsiteX9" fmla="*/ 93952 w 95250"/>
                <a:gd name="connsiteY9" fmla="*/ 37737 h 63500"/>
                <a:gd name="connsiteX10" fmla="*/ 84831 w 95250"/>
                <a:gd name="connsiteY10" fmla="*/ 48261 h 63500"/>
                <a:gd name="connsiteX11" fmla="*/ 73080 w 95250"/>
                <a:gd name="connsiteY11" fmla="*/ 42648 h 63500"/>
                <a:gd name="connsiteX12" fmla="*/ 61854 w 95250"/>
                <a:gd name="connsiteY12" fmla="*/ 43701 h 63500"/>
                <a:gd name="connsiteX13" fmla="*/ 53786 w 95250"/>
                <a:gd name="connsiteY13" fmla="*/ 42473 h 63500"/>
                <a:gd name="connsiteX14" fmla="*/ 49313 w 95250"/>
                <a:gd name="connsiteY14" fmla="*/ 47209 h 63500"/>
                <a:gd name="connsiteX15" fmla="*/ 39842 w 95250"/>
                <a:gd name="connsiteY15" fmla="*/ 48787 h 63500"/>
                <a:gd name="connsiteX16" fmla="*/ 36158 w 95250"/>
                <a:gd name="connsiteY16" fmla="*/ 42473 h 63500"/>
                <a:gd name="connsiteX17" fmla="*/ 28003 w 95250"/>
                <a:gd name="connsiteY17" fmla="*/ 46244 h 63500"/>
                <a:gd name="connsiteX18" fmla="*/ 18180 w 95250"/>
                <a:gd name="connsiteY18" fmla="*/ 63784 h 63500"/>
                <a:gd name="connsiteX19" fmla="*/ 11866 w 95250"/>
                <a:gd name="connsiteY19" fmla="*/ 59749 h 63500"/>
                <a:gd name="connsiteX20" fmla="*/ 10551 w 95250"/>
                <a:gd name="connsiteY20" fmla="*/ 52383 h 63500"/>
                <a:gd name="connsiteX21" fmla="*/ 11077 w 95250"/>
                <a:gd name="connsiteY21" fmla="*/ 45367 h 63500"/>
                <a:gd name="connsiteX22" fmla="*/ 4763 w 95250"/>
                <a:gd name="connsiteY22" fmla="*/ 37649 h 63500"/>
                <a:gd name="connsiteX23" fmla="*/ 10726 w 95250"/>
                <a:gd name="connsiteY23" fmla="*/ 33265 h 63500"/>
                <a:gd name="connsiteX24" fmla="*/ 12655 w 95250"/>
                <a:gd name="connsiteY24" fmla="*/ 2335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5250" h="63500">
                  <a:moveTo>
                    <a:pt x="10463" y="9235"/>
                  </a:moveTo>
                  <a:lnTo>
                    <a:pt x="13532" y="4763"/>
                  </a:lnTo>
                  <a:lnTo>
                    <a:pt x="32738" y="4938"/>
                  </a:lnTo>
                  <a:lnTo>
                    <a:pt x="47296" y="11603"/>
                  </a:lnTo>
                  <a:lnTo>
                    <a:pt x="53786" y="10902"/>
                  </a:lnTo>
                  <a:lnTo>
                    <a:pt x="58259" y="20110"/>
                  </a:lnTo>
                  <a:lnTo>
                    <a:pt x="71677" y="19584"/>
                  </a:lnTo>
                  <a:lnTo>
                    <a:pt x="70887" y="27301"/>
                  </a:lnTo>
                  <a:lnTo>
                    <a:pt x="81850" y="28266"/>
                  </a:lnTo>
                  <a:lnTo>
                    <a:pt x="93952" y="37737"/>
                  </a:lnTo>
                  <a:lnTo>
                    <a:pt x="84831" y="48261"/>
                  </a:lnTo>
                  <a:lnTo>
                    <a:pt x="73080" y="42648"/>
                  </a:lnTo>
                  <a:lnTo>
                    <a:pt x="61854" y="43701"/>
                  </a:lnTo>
                  <a:lnTo>
                    <a:pt x="53786" y="42473"/>
                  </a:lnTo>
                  <a:lnTo>
                    <a:pt x="49313" y="47209"/>
                  </a:lnTo>
                  <a:lnTo>
                    <a:pt x="39842" y="48787"/>
                  </a:lnTo>
                  <a:lnTo>
                    <a:pt x="36158" y="42473"/>
                  </a:lnTo>
                  <a:lnTo>
                    <a:pt x="28003" y="46244"/>
                  </a:lnTo>
                  <a:lnTo>
                    <a:pt x="18180" y="63784"/>
                  </a:lnTo>
                  <a:lnTo>
                    <a:pt x="11866" y="59749"/>
                  </a:lnTo>
                  <a:lnTo>
                    <a:pt x="10551" y="52383"/>
                  </a:lnTo>
                  <a:lnTo>
                    <a:pt x="11077" y="45367"/>
                  </a:lnTo>
                  <a:lnTo>
                    <a:pt x="4763" y="37649"/>
                  </a:lnTo>
                  <a:lnTo>
                    <a:pt x="10726" y="33265"/>
                  </a:lnTo>
                  <a:lnTo>
                    <a:pt x="12655" y="2335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8" name="Freeform: Shape 1553">
              <a:extLst>
                <a:ext uri="{FF2B5EF4-FFF2-40B4-BE49-F238E27FC236}">
                  <a16:creationId xmlns:a16="http://schemas.microsoft.com/office/drawing/2014/main" id="{C5950243-ADBE-D14E-8FD4-471DC136BDE7}"/>
                </a:ext>
              </a:extLst>
            </p:cNvPr>
            <p:cNvSpPr/>
            <p:nvPr/>
          </p:nvSpPr>
          <p:spPr>
            <a:xfrm>
              <a:off x="7583605" y="4080024"/>
              <a:ext cx="419140" cy="413966"/>
            </a:xfrm>
            <a:custGeom>
              <a:avLst/>
              <a:gdLst>
                <a:gd name="connsiteX0" fmla="*/ 513414 w 514350"/>
                <a:gd name="connsiteY0" fmla="*/ 393004 h 508000"/>
                <a:gd name="connsiteX1" fmla="*/ 429136 w 514350"/>
                <a:gd name="connsiteY1" fmla="*/ 443431 h 508000"/>
                <a:gd name="connsiteX2" fmla="*/ 357925 w 514350"/>
                <a:gd name="connsiteY2" fmla="*/ 494734 h 508000"/>
                <a:gd name="connsiteX3" fmla="*/ 323284 w 514350"/>
                <a:gd name="connsiteY3" fmla="*/ 506311 h 508000"/>
                <a:gd name="connsiteX4" fmla="*/ 296009 w 514350"/>
                <a:gd name="connsiteY4" fmla="*/ 508854 h 508000"/>
                <a:gd name="connsiteX5" fmla="*/ 295746 w 514350"/>
                <a:gd name="connsiteY5" fmla="*/ 492367 h 508000"/>
                <a:gd name="connsiteX6" fmla="*/ 284346 w 514350"/>
                <a:gd name="connsiteY6" fmla="*/ 488157 h 508000"/>
                <a:gd name="connsiteX7" fmla="*/ 268998 w 514350"/>
                <a:gd name="connsiteY7" fmla="*/ 480702 h 508000"/>
                <a:gd name="connsiteX8" fmla="*/ 263210 w 514350"/>
                <a:gd name="connsiteY8" fmla="*/ 468513 h 508000"/>
                <a:gd name="connsiteX9" fmla="*/ 180247 w 514350"/>
                <a:gd name="connsiteY9" fmla="*/ 411070 h 508000"/>
                <a:gd name="connsiteX10" fmla="*/ 97285 w 514350"/>
                <a:gd name="connsiteY10" fmla="*/ 352750 h 508000"/>
                <a:gd name="connsiteX11" fmla="*/ 4763 w 514350"/>
                <a:gd name="connsiteY11" fmla="*/ 286713 h 508000"/>
                <a:gd name="connsiteX12" fmla="*/ 5289 w 514350"/>
                <a:gd name="connsiteY12" fmla="*/ 281364 h 508000"/>
                <a:gd name="connsiteX13" fmla="*/ 5289 w 514350"/>
                <a:gd name="connsiteY13" fmla="*/ 279522 h 508000"/>
                <a:gd name="connsiteX14" fmla="*/ 5026 w 514350"/>
                <a:gd name="connsiteY14" fmla="*/ 246635 h 508000"/>
                <a:gd name="connsiteX15" fmla="*/ 44753 w 514350"/>
                <a:gd name="connsiteY15" fmla="*/ 225938 h 508000"/>
                <a:gd name="connsiteX16" fmla="*/ 69309 w 514350"/>
                <a:gd name="connsiteY16" fmla="*/ 221641 h 508000"/>
                <a:gd name="connsiteX17" fmla="*/ 89392 w 514350"/>
                <a:gd name="connsiteY17" fmla="*/ 214099 h 508000"/>
                <a:gd name="connsiteX18" fmla="*/ 98863 w 514350"/>
                <a:gd name="connsiteY18" fmla="*/ 199892 h 508000"/>
                <a:gd name="connsiteX19" fmla="*/ 127628 w 514350"/>
                <a:gd name="connsiteY19" fmla="*/ 188579 h 508000"/>
                <a:gd name="connsiteX20" fmla="*/ 128681 w 514350"/>
                <a:gd name="connsiteY20" fmla="*/ 167443 h 508000"/>
                <a:gd name="connsiteX21" fmla="*/ 142888 w 514350"/>
                <a:gd name="connsiteY21" fmla="*/ 164900 h 508000"/>
                <a:gd name="connsiteX22" fmla="*/ 154026 w 514350"/>
                <a:gd name="connsiteY22" fmla="*/ 154288 h 508000"/>
                <a:gd name="connsiteX23" fmla="*/ 186211 w 514350"/>
                <a:gd name="connsiteY23" fmla="*/ 149377 h 508000"/>
                <a:gd name="connsiteX24" fmla="*/ 190684 w 514350"/>
                <a:gd name="connsiteY24" fmla="*/ 138152 h 508000"/>
                <a:gd name="connsiteX25" fmla="*/ 184194 w 514350"/>
                <a:gd name="connsiteY25" fmla="*/ 131925 h 508000"/>
                <a:gd name="connsiteX26" fmla="*/ 175687 w 514350"/>
                <a:gd name="connsiteY26" fmla="*/ 100968 h 508000"/>
                <a:gd name="connsiteX27" fmla="*/ 174284 w 514350"/>
                <a:gd name="connsiteY27" fmla="*/ 82990 h 508000"/>
                <a:gd name="connsiteX28" fmla="*/ 164988 w 514350"/>
                <a:gd name="connsiteY28" fmla="*/ 63871 h 508000"/>
                <a:gd name="connsiteX29" fmla="*/ 188579 w 514350"/>
                <a:gd name="connsiteY29" fmla="*/ 47472 h 508000"/>
                <a:gd name="connsiteX30" fmla="*/ 215239 w 514350"/>
                <a:gd name="connsiteY30" fmla="*/ 42210 h 508000"/>
                <a:gd name="connsiteX31" fmla="*/ 230762 w 514350"/>
                <a:gd name="connsiteY31" fmla="*/ 29669 h 508000"/>
                <a:gd name="connsiteX32" fmla="*/ 254440 w 514350"/>
                <a:gd name="connsiteY32" fmla="*/ 20461 h 508000"/>
                <a:gd name="connsiteX33" fmla="*/ 296097 w 514350"/>
                <a:gd name="connsiteY33" fmla="*/ 15023 h 508000"/>
                <a:gd name="connsiteX34" fmla="*/ 336789 w 514350"/>
                <a:gd name="connsiteY34" fmla="*/ 12480 h 508000"/>
                <a:gd name="connsiteX35" fmla="*/ 349155 w 514350"/>
                <a:gd name="connsiteY35" fmla="*/ 17040 h 508000"/>
                <a:gd name="connsiteX36" fmla="*/ 372307 w 514350"/>
                <a:gd name="connsiteY36" fmla="*/ 5026 h 508000"/>
                <a:gd name="connsiteX37" fmla="*/ 398617 w 514350"/>
                <a:gd name="connsiteY37" fmla="*/ 4763 h 508000"/>
                <a:gd name="connsiteX38" fmla="*/ 408615 w 514350"/>
                <a:gd name="connsiteY38" fmla="*/ 11866 h 508000"/>
                <a:gd name="connsiteX39" fmla="*/ 425365 w 514350"/>
                <a:gd name="connsiteY39" fmla="*/ 10024 h 508000"/>
                <a:gd name="connsiteX40" fmla="*/ 420366 w 514350"/>
                <a:gd name="connsiteY40" fmla="*/ 25723 h 508000"/>
                <a:gd name="connsiteX41" fmla="*/ 424312 w 514350"/>
                <a:gd name="connsiteY41" fmla="*/ 54488 h 508000"/>
                <a:gd name="connsiteX42" fmla="*/ 418524 w 514350"/>
                <a:gd name="connsiteY42" fmla="*/ 79218 h 508000"/>
                <a:gd name="connsiteX43" fmla="*/ 403353 w 514350"/>
                <a:gd name="connsiteY43" fmla="*/ 95706 h 508000"/>
                <a:gd name="connsiteX44" fmla="*/ 405545 w 514350"/>
                <a:gd name="connsiteY44" fmla="*/ 117894 h 508000"/>
                <a:gd name="connsiteX45" fmla="*/ 425628 w 514350"/>
                <a:gd name="connsiteY45" fmla="*/ 135258 h 508000"/>
                <a:gd name="connsiteX46" fmla="*/ 425891 w 514350"/>
                <a:gd name="connsiteY46" fmla="*/ 142362 h 508000"/>
                <a:gd name="connsiteX47" fmla="*/ 440975 w 514350"/>
                <a:gd name="connsiteY47" fmla="*/ 154025 h 508000"/>
                <a:gd name="connsiteX48" fmla="*/ 451499 w 514350"/>
                <a:gd name="connsiteY48" fmla="*/ 205417 h 508000"/>
                <a:gd name="connsiteX49" fmla="*/ 459480 w 514350"/>
                <a:gd name="connsiteY49" fmla="*/ 230323 h 508000"/>
                <a:gd name="connsiteX50" fmla="*/ 460795 w 514350"/>
                <a:gd name="connsiteY50" fmla="*/ 243303 h 508000"/>
                <a:gd name="connsiteX51" fmla="*/ 456498 w 514350"/>
                <a:gd name="connsiteY51" fmla="*/ 266017 h 508000"/>
                <a:gd name="connsiteX52" fmla="*/ 458252 w 514350"/>
                <a:gd name="connsiteY52" fmla="*/ 278645 h 508000"/>
                <a:gd name="connsiteX53" fmla="*/ 455095 w 514350"/>
                <a:gd name="connsiteY53" fmla="*/ 293729 h 508000"/>
                <a:gd name="connsiteX54" fmla="*/ 457287 w 514350"/>
                <a:gd name="connsiteY54" fmla="*/ 311006 h 508000"/>
                <a:gd name="connsiteX55" fmla="*/ 447465 w 514350"/>
                <a:gd name="connsiteY55" fmla="*/ 322319 h 508000"/>
                <a:gd name="connsiteX56" fmla="*/ 462023 w 514350"/>
                <a:gd name="connsiteY56" fmla="*/ 342139 h 508000"/>
                <a:gd name="connsiteX57" fmla="*/ 462987 w 514350"/>
                <a:gd name="connsiteY57" fmla="*/ 353715 h 508000"/>
                <a:gd name="connsiteX58" fmla="*/ 471670 w 514350"/>
                <a:gd name="connsiteY58" fmla="*/ 368712 h 508000"/>
                <a:gd name="connsiteX59" fmla="*/ 483158 w 514350"/>
                <a:gd name="connsiteY59" fmla="*/ 363800 h 508000"/>
                <a:gd name="connsiteX60" fmla="*/ 502627 w 514350"/>
                <a:gd name="connsiteY60" fmla="*/ 376254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14350" h="508000">
                  <a:moveTo>
                    <a:pt x="513414" y="393004"/>
                  </a:moveTo>
                  <a:lnTo>
                    <a:pt x="429136" y="443431"/>
                  </a:lnTo>
                  <a:lnTo>
                    <a:pt x="357925" y="494734"/>
                  </a:lnTo>
                  <a:lnTo>
                    <a:pt x="323284" y="506311"/>
                  </a:lnTo>
                  <a:lnTo>
                    <a:pt x="296009" y="508854"/>
                  </a:lnTo>
                  <a:lnTo>
                    <a:pt x="295746" y="492367"/>
                  </a:lnTo>
                  <a:lnTo>
                    <a:pt x="284346" y="488157"/>
                  </a:lnTo>
                  <a:lnTo>
                    <a:pt x="268998" y="480702"/>
                  </a:lnTo>
                  <a:lnTo>
                    <a:pt x="263210" y="468513"/>
                  </a:lnTo>
                  <a:lnTo>
                    <a:pt x="180247" y="411070"/>
                  </a:lnTo>
                  <a:lnTo>
                    <a:pt x="97285" y="352750"/>
                  </a:lnTo>
                  <a:lnTo>
                    <a:pt x="4763" y="286713"/>
                  </a:lnTo>
                  <a:lnTo>
                    <a:pt x="5289" y="281364"/>
                  </a:lnTo>
                  <a:lnTo>
                    <a:pt x="5289" y="279522"/>
                  </a:lnTo>
                  <a:lnTo>
                    <a:pt x="5026" y="246635"/>
                  </a:lnTo>
                  <a:lnTo>
                    <a:pt x="44753" y="225938"/>
                  </a:lnTo>
                  <a:lnTo>
                    <a:pt x="69309" y="221641"/>
                  </a:lnTo>
                  <a:lnTo>
                    <a:pt x="89392" y="214099"/>
                  </a:lnTo>
                  <a:lnTo>
                    <a:pt x="98863" y="199892"/>
                  </a:lnTo>
                  <a:lnTo>
                    <a:pt x="127628" y="188579"/>
                  </a:lnTo>
                  <a:lnTo>
                    <a:pt x="128681" y="167443"/>
                  </a:lnTo>
                  <a:lnTo>
                    <a:pt x="142888" y="164900"/>
                  </a:lnTo>
                  <a:lnTo>
                    <a:pt x="154026" y="154288"/>
                  </a:lnTo>
                  <a:lnTo>
                    <a:pt x="186211" y="149377"/>
                  </a:lnTo>
                  <a:lnTo>
                    <a:pt x="190684" y="138152"/>
                  </a:lnTo>
                  <a:lnTo>
                    <a:pt x="184194" y="131925"/>
                  </a:lnTo>
                  <a:lnTo>
                    <a:pt x="175687" y="100968"/>
                  </a:lnTo>
                  <a:lnTo>
                    <a:pt x="174284" y="82990"/>
                  </a:lnTo>
                  <a:lnTo>
                    <a:pt x="164988" y="63871"/>
                  </a:lnTo>
                  <a:lnTo>
                    <a:pt x="188579" y="47472"/>
                  </a:lnTo>
                  <a:lnTo>
                    <a:pt x="215239" y="42210"/>
                  </a:lnTo>
                  <a:lnTo>
                    <a:pt x="230762" y="29669"/>
                  </a:lnTo>
                  <a:lnTo>
                    <a:pt x="254440" y="20461"/>
                  </a:lnTo>
                  <a:lnTo>
                    <a:pt x="296097" y="15023"/>
                  </a:lnTo>
                  <a:lnTo>
                    <a:pt x="336789" y="12480"/>
                  </a:lnTo>
                  <a:lnTo>
                    <a:pt x="349155" y="17040"/>
                  </a:lnTo>
                  <a:lnTo>
                    <a:pt x="372307" y="5026"/>
                  </a:lnTo>
                  <a:lnTo>
                    <a:pt x="398617" y="4763"/>
                  </a:lnTo>
                  <a:lnTo>
                    <a:pt x="408615" y="11866"/>
                  </a:lnTo>
                  <a:lnTo>
                    <a:pt x="425365" y="10024"/>
                  </a:lnTo>
                  <a:lnTo>
                    <a:pt x="420366" y="25723"/>
                  </a:lnTo>
                  <a:lnTo>
                    <a:pt x="424312" y="54488"/>
                  </a:lnTo>
                  <a:lnTo>
                    <a:pt x="418524" y="79218"/>
                  </a:lnTo>
                  <a:lnTo>
                    <a:pt x="403353" y="95706"/>
                  </a:lnTo>
                  <a:lnTo>
                    <a:pt x="405545" y="117894"/>
                  </a:lnTo>
                  <a:lnTo>
                    <a:pt x="425628" y="135258"/>
                  </a:lnTo>
                  <a:lnTo>
                    <a:pt x="425891" y="142362"/>
                  </a:lnTo>
                  <a:lnTo>
                    <a:pt x="440975" y="154025"/>
                  </a:lnTo>
                  <a:lnTo>
                    <a:pt x="451499" y="205417"/>
                  </a:lnTo>
                  <a:lnTo>
                    <a:pt x="459480" y="230323"/>
                  </a:lnTo>
                  <a:lnTo>
                    <a:pt x="460795" y="243303"/>
                  </a:lnTo>
                  <a:lnTo>
                    <a:pt x="456498" y="266017"/>
                  </a:lnTo>
                  <a:lnTo>
                    <a:pt x="458252" y="278645"/>
                  </a:lnTo>
                  <a:lnTo>
                    <a:pt x="455095" y="293729"/>
                  </a:lnTo>
                  <a:lnTo>
                    <a:pt x="457287" y="311006"/>
                  </a:lnTo>
                  <a:lnTo>
                    <a:pt x="447465" y="322319"/>
                  </a:lnTo>
                  <a:lnTo>
                    <a:pt x="462023" y="342139"/>
                  </a:lnTo>
                  <a:lnTo>
                    <a:pt x="462987" y="353715"/>
                  </a:lnTo>
                  <a:lnTo>
                    <a:pt x="471670" y="368712"/>
                  </a:lnTo>
                  <a:lnTo>
                    <a:pt x="483158" y="363800"/>
                  </a:lnTo>
                  <a:lnTo>
                    <a:pt x="502627" y="37625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9" name="Freeform: Shape 1554">
              <a:extLst>
                <a:ext uri="{FF2B5EF4-FFF2-40B4-BE49-F238E27FC236}">
                  <a16:creationId xmlns:a16="http://schemas.microsoft.com/office/drawing/2014/main" id="{20977444-83A7-1E4A-B0CC-A86F0A1262C8}"/>
                </a:ext>
              </a:extLst>
            </p:cNvPr>
            <p:cNvSpPr/>
            <p:nvPr/>
          </p:nvSpPr>
          <p:spPr>
            <a:xfrm>
              <a:off x="6135225" y="4849917"/>
              <a:ext cx="119015" cy="129364"/>
            </a:xfrm>
            <a:custGeom>
              <a:avLst/>
              <a:gdLst>
                <a:gd name="connsiteX0" fmla="*/ 21162 w 146050"/>
                <a:gd name="connsiteY0" fmla="*/ 121665 h 158750"/>
                <a:gd name="connsiteX1" fmla="*/ 34229 w 146050"/>
                <a:gd name="connsiteY1" fmla="*/ 103423 h 158750"/>
                <a:gd name="connsiteX2" fmla="*/ 28880 w 146050"/>
                <a:gd name="connsiteY2" fmla="*/ 92724 h 158750"/>
                <a:gd name="connsiteX3" fmla="*/ 19496 w 146050"/>
                <a:gd name="connsiteY3" fmla="*/ 104125 h 158750"/>
                <a:gd name="connsiteX4" fmla="*/ 4763 w 146050"/>
                <a:gd name="connsiteY4" fmla="*/ 93338 h 158750"/>
                <a:gd name="connsiteX5" fmla="*/ 9761 w 146050"/>
                <a:gd name="connsiteY5" fmla="*/ 86497 h 158750"/>
                <a:gd name="connsiteX6" fmla="*/ 5640 w 146050"/>
                <a:gd name="connsiteY6" fmla="*/ 64310 h 158750"/>
                <a:gd name="connsiteX7" fmla="*/ 14234 w 146050"/>
                <a:gd name="connsiteY7" fmla="*/ 60626 h 158750"/>
                <a:gd name="connsiteX8" fmla="*/ 18794 w 146050"/>
                <a:gd name="connsiteY8" fmla="*/ 45454 h 158750"/>
                <a:gd name="connsiteX9" fmla="*/ 28090 w 146050"/>
                <a:gd name="connsiteY9" fmla="*/ 29669 h 158750"/>
                <a:gd name="connsiteX10" fmla="*/ 26336 w 146050"/>
                <a:gd name="connsiteY10" fmla="*/ 19759 h 158750"/>
                <a:gd name="connsiteX11" fmla="*/ 39842 w 146050"/>
                <a:gd name="connsiteY11" fmla="*/ 14497 h 158750"/>
                <a:gd name="connsiteX12" fmla="*/ 56680 w 146050"/>
                <a:gd name="connsiteY12" fmla="*/ 4763 h 158750"/>
                <a:gd name="connsiteX13" fmla="*/ 81323 w 146050"/>
                <a:gd name="connsiteY13" fmla="*/ 18707 h 158750"/>
                <a:gd name="connsiteX14" fmla="*/ 85884 w 146050"/>
                <a:gd name="connsiteY14" fmla="*/ 18268 h 158750"/>
                <a:gd name="connsiteX15" fmla="*/ 91847 w 146050"/>
                <a:gd name="connsiteY15" fmla="*/ 28792 h 158750"/>
                <a:gd name="connsiteX16" fmla="*/ 112720 w 146050"/>
                <a:gd name="connsiteY16" fmla="*/ 32212 h 158750"/>
                <a:gd name="connsiteX17" fmla="*/ 119735 w 146050"/>
                <a:gd name="connsiteY17" fmla="*/ 28353 h 158750"/>
                <a:gd name="connsiteX18" fmla="*/ 131838 w 146050"/>
                <a:gd name="connsiteY18" fmla="*/ 36422 h 158750"/>
                <a:gd name="connsiteX19" fmla="*/ 142362 w 146050"/>
                <a:gd name="connsiteY19" fmla="*/ 42210 h 158750"/>
                <a:gd name="connsiteX20" fmla="*/ 145782 w 146050"/>
                <a:gd name="connsiteY20" fmla="*/ 60714 h 158750"/>
                <a:gd name="connsiteX21" fmla="*/ 138152 w 146050"/>
                <a:gd name="connsiteY21" fmla="*/ 76588 h 158750"/>
                <a:gd name="connsiteX22" fmla="*/ 111316 w 146050"/>
                <a:gd name="connsiteY22" fmla="*/ 102195 h 158750"/>
                <a:gd name="connsiteX23" fmla="*/ 81762 w 146050"/>
                <a:gd name="connsiteY23" fmla="*/ 111842 h 158750"/>
                <a:gd name="connsiteX24" fmla="*/ 66678 w 146050"/>
                <a:gd name="connsiteY24" fmla="*/ 133153 h 158750"/>
                <a:gd name="connsiteX25" fmla="*/ 62030 w 146050"/>
                <a:gd name="connsiteY25" fmla="*/ 149640 h 158750"/>
                <a:gd name="connsiteX26" fmla="*/ 48086 w 146050"/>
                <a:gd name="connsiteY26" fmla="*/ 159726 h 158750"/>
                <a:gd name="connsiteX27" fmla="*/ 37825 w 146050"/>
                <a:gd name="connsiteY27" fmla="*/ 147360 h 158750"/>
                <a:gd name="connsiteX28" fmla="*/ 27827 w 146050"/>
                <a:gd name="connsiteY28" fmla="*/ 144729 h 158750"/>
                <a:gd name="connsiteX29" fmla="*/ 17654 w 146050"/>
                <a:gd name="connsiteY29" fmla="*/ 146659 h 158750"/>
                <a:gd name="connsiteX30" fmla="*/ 17040 w 146050"/>
                <a:gd name="connsiteY30" fmla="*/ 137714 h 158750"/>
                <a:gd name="connsiteX31" fmla="*/ 24056 w 146050"/>
                <a:gd name="connsiteY31" fmla="*/ 131925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050" h="158750">
                  <a:moveTo>
                    <a:pt x="21162" y="121665"/>
                  </a:moveTo>
                  <a:lnTo>
                    <a:pt x="34229" y="103423"/>
                  </a:lnTo>
                  <a:lnTo>
                    <a:pt x="28880" y="92724"/>
                  </a:lnTo>
                  <a:lnTo>
                    <a:pt x="19496" y="104125"/>
                  </a:lnTo>
                  <a:lnTo>
                    <a:pt x="4763" y="93338"/>
                  </a:lnTo>
                  <a:lnTo>
                    <a:pt x="9761" y="86497"/>
                  </a:lnTo>
                  <a:lnTo>
                    <a:pt x="5640" y="64310"/>
                  </a:lnTo>
                  <a:lnTo>
                    <a:pt x="14234" y="60626"/>
                  </a:lnTo>
                  <a:lnTo>
                    <a:pt x="18794" y="45454"/>
                  </a:lnTo>
                  <a:lnTo>
                    <a:pt x="28090" y="29669"/>
                  </a:lnTo>
                  <a:lnTo>
                    <a:pt x="26336" y="19759"/>
                  </a:lnTo>
                  <a:lnTo>
                    <a:pt x="39842" y="14497"/>
                  </a:lnTo>
                  <a:lnTo>
                    <a:pt x="56680" y="4763"/>
                  </a:lnTo>
                  <a:lnTo>
                    <a:pt x="81323" y="18707"/>
                  </a:lnTo>
                  <a:lnTo>
                    <a:pt x="85884" y="18268"/>
                  </a:lnTo>
                  <a:lnTo>
                    <a:pt x="91847" y="28792"/>
                  </a:lnTo>
                  <a:lnTo>
                    <a:pt x="112720" y="32212"/>
                  </a:lnTo>
                  <a:lnTo>
                    <a:pt x="119735" y="28353"/>
                  </a:lnTo>
                  <a:lnTo>
                    <a:pt x="131838" y="36422"/>
                  </a:lnTo>
                  <a:lnTo>
                    <a:pt x="142362" y="42210"/>
                  </a:lnTo>
                  <a:lnTo>
                    <a:pt x="145782" y="60714"/>
                  </a:lnTo>
                  <a:lnTo>
                    <a:pt x="138152" y="76588"/>
                  </a:lnTo>
                  <a:lnTo>
                    <a:pt x="111316" y="102195"/>
                  </a:lnTo>
                  <a:lnTo>
                    <a:pt x="81762" y="111842"/>
                  </a:lnTo>
                  <a:lnTo>
                    <a:pt x="66678" y="133153"/>
                  </a:lnTo>
                  <a:lnTo>
                    <a:pt x="62030" y="149640"/>
                  </a:lnTo>
                  <a:lnTo>
                    <a:pt x="48086" y="159726"/>
                  </a:lnTo>
                  <a:lnTo>
                    <a:pt x="37825" y="147360"/>
                  </a:lnTo>
                  <a:lnTo>
                    <a:pt x="27827" y="144729"/>
                  </a:lnTo>
                  <a:lnTo>
                    <a:pt x="17654" y="146659"/>
                  </a:lnTo>
                  <a:lnTo>
                    <a:pt x="17040" y="137714"/>
                  </a:lnTo>
                  <a:lnTo>
                    <a:pt x="24056" y="13192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0" name="Freeform: Shape 1555">
              <a:extLst>
                <a:ext uri="{FF2B5EF4-FFF2-40B4-BE49-F238E27FC236}">
                  <a16:creationId xmlns:a16="http://schemas.microsoft.com/office/drawing/2014/main" id="{C754CF13-3191-024C-84E4-420495C9A90E}"/>
                </a:ext>
              </a:extLst>
            </p:cNvPr>
            <p:cNvSpPr/>
            <p:nvPr/>
          </p:nvSpPr>
          <p:spPr>
            <a:xfrm>
              <a:off x="8225290" y="3387529"/>
              <a:ext cx="103491" cy="87968"/>
            </a:xfrm>
            <a:custGeom>
              <a:avLst/>
              <a:gdLst>
                <a:gd name="connsiteX0" fmla="*/ 28704 w 127000"/>
                <a:gd name="connsiteY0" fmla="*/ 90707 h 107950"/>
                <a:gd name="connsiteX1" fmla="*/ 31598 w 127000"/>
                <a:gd name="connsiteY1" fmla="*/ 63345 h 107950"/>
                <a:gd name="connsiteX2" fmla="*/ 22565 w 127000"/>
                <a:gd name="connsiteY2" fmla="*/ 69221 h 107950"/>
                <a:gd name="connsiteX3" fmla="*/ 6955 w 127000"/>
                <a:gd name="connsiteY3" fmla="*/ 52558 h 107950"/>
                <a:gd name="connsiteX4" fmla="*/ 4763 w 127000"/>
                <a:gd name="connsiteY4" fmla="*/ 25284 h 107950"/>
                <a:gd name="connsiteX5" fmla="*/ 35895 w 127000"/>
                <a:gd name="connsiteY5" fmla="*/ 11866 h 107950"/>
                <a:gd name="connsiteX6" fmla="*/ 66853 w 127000"/>
                <a:gd name="connsiteY6" fmla="*/ 4763 h 107950"/>
                <a:gd name="connsiteX7" fmla="*/ 93513 w 127000"/>
                <a:gd name="connsiteY7" fmla="*/ 12831 h 107950"/>
                <a:gd name="connsiteX8" fmla="*/ 118946 w 127000"/>
                <a:gd name="connsiteY8" fmla="*/ 11340 h 107950"/>
                <a:gd name="connsiteX9" fmla="*/ 122629 w 127000"/>
                <a:gd name="connsiteY9" fmla="*/ 19759 h 107950"/>
                <a:gd name="connsiteX10" fmla="*/ 105177 w 127000"/>
                <a:gd name="connsiteY10" fmla="*/ 47296 h 107950"/>
                <a:gd name="connsiteX11" fmla="*/ 112456 w 127000"/>
                <a:gd name="connsiteY11" fmla="*/ 90795 h 107950"/>
                <a:gd name="connsiteX12" fmla="*/ 101933 w 127000"/>
                <a:gd name="connsiteY12" fmla="*/ 105353 h 107950"/>
                <a:gd name="connsiteX13" fmla="*/ 81587 w 127000"/>
                <a:gd name="connsiteY13" fmla="*/ 105265 h 107950"/>
                <a:gd name="connsiteX14" fmla="*/ 60451 w 127000"/>
                <a:gd name="connsiteY14" fmla="*/ 88251 h 107950"/>
                <a:gd name="connsiteX15" fmla="*/ 49664 w 127000"/>
                <a:gd name="connsiteY15" fmla="*/ 82551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00" h="107950">
                  <a:moveTo>
                    <a:pt x="28704" y="90707"/>
                  </a:moveTo>
                  <a:lnTo>
                    <a:pt x="31598" y="63345"/>
                  </a:lnTo>
                  <a:lnTo>
                    <a:pt x="22565" y="69221"/>
                  </a:lnTo>
                  <a:lnTo>
                    <a:pt x="6955" y="52558"/>
                  </a:lnTo>
                  <a:lnTo>
                    <a:pt x="4763" y="25284"/>
                  </a:lnTo>
                  <a:lnTo>
                    <a:pt x="35895" y="11866"/>
                  </a:lnTo>
                  <a:lnTo>
                    <a:pt x="66853" y="4763"/>
                  </a:lnTo>
                  <a:lnTo>
                    <a:pt x="93513" y="12831"/>
                  </a:lnTo>
                  <a:lnTo>
                    <a:pt x="118946" y="11340"/>
                  </a:lnTo>
                  <a:lnTo>
                    <a:pt x="122629" y="19759"/>
                  </a:lnTo>
                  <a:lnTo>
                    <a:pt x="105177" y="47296"/>
                  </a:lnTo>
                  <a:lnTo>
                    <a:pt x="112456" y="90795"/>
                  </a:lnTo>
                  <a:lnTo>
                    <a:pt x="101933" y="105353"/>
                  </a:lnTo>
                  <a:lnTo>
                    <a:pt x="81587" y="105265"/>
                  </a:lnTo>
                  <a:lnTo>
                    <a:pt x="60451" y="88251"/>
                  </a:lnTo>
                  <a:lnTo>
                    <a:pt x="49664" y="8255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1" name="Freeform: Shape 1556">
              <a:extLst>
                <a:ext uri="{FF2B5EF4-FFF2-40B4-BE49-F238E27FC236}">
                  <a16:creationId xmlns:a16="http://schemas.microsoft.com/office/drawing/2014/main" id="{4ACB0882-21A9-E14F-B005-01B705F8AC47}"/>
                </a:ext>
              </a:extLst>
            </p:cNvPr>
            <p:cNvSpPr/>
            <p:nvPr/>
          </p:nvSpPr>
          <p:spPr>
            <a:xfrm>
              <a:off x="8485493" y="4513030"/>
              <a:ext cx="139713" cy="119015"/>
            </a:xfrm>
            <a:custGeom>
              <a:avLst/>
              <a:gdLst>
                <a:gd name="connsiteX0" fmla="*/ 152973 w 171450"/>
                <a:gd name="connsiteY0" fmla="*/ 143063 h 146050"/>
                <a:gd name="connsiteX1" fmla="*/ 144554 w 171450"/>
                <a:gd name="connsiteY1" fmla="*/ 134907 h 146050"/>
                <a:gd name="connsiteX2" fmla="*/ 134469 w 171450"/>
                <a:gd name="connsiteY2" fmla="*/ 120262 h 146050"/>
                <a:gd name="connsiteX3" fmla="*/ 123594 w 171450"/>
                <a:gd name="connsiteY3" fmla="*/ 112193 h 146050"/>
                <a:gd name="connsiteX4" fmla="*/ 117192 w 171450"/>
                <a:gd name="connsiteY4" fmla="*/ 103423 h 146050"/>
                <a:gd name="connsiteX5" fmla="*/ 95794 w 171450"/>
                <a:gd name="connsiteY5" fmla="*/ 93338 h 146050"/>
                <a:gd name="connsiteX6" fmla="*/ 78956 w 171450"/>
                <a:gd name="connsiteY6" fmla="*/ 93075 h 146050"/>
                <a:gd name="connsiteX7" fmla="*/ 72992 w 171450"/>
                <a:gd name="connsiteY7" fmla="*/ 87725 h 146050"/>
                <a:gd name="connsiteX8" fmla="*/ 58610 w 171450"/>
                <a:gd name="connsiteY8" fmla="*/ 93689 h 146050"/>
                <a:gd name="connsiteX9" fmla="*/ 43701 w 171450"/>
                <a:gd name="connsiteY9" fmla="*/ 82200 h 146050"/>
                <a:gd name="connsiteX10" fmla="*/ 35983 w 171450"/>
                <a:gd name="connsiteY10" fmla="*/ 101056 h 146050"/>
                <a:gd name="connsiteX11" fmla="*/ 7394 w 171450"/>
                <a:gd name="connsiteY11" fmla="*/ 95794 h 146050"/>
                <a:gd name="connsiteX12" fmla="*/ 4763 w 171450"/>
                <a:gd name="connsiteY12" fmla="*/ 85708 h 146050"/>
                <a:gd name="connsiteX13" fmla="*/ 15374 w 171450"/>
                <a:gd name="connsiteY13" fmla="*/ 48436 h 146050"/>
                <a:gd name="connsiteX14" fmla="*/ 17742 w 171450"/>
                <a:gd name="connsiteY14" fmla="*/ 31511 h 146050"/>
                <a:gd name="connsiteX15" fmla="*/ 25460 w 171450"/>
                <a:gd name="connsiteY15" fmla="*/ 23618 h 146050"/>
                <a:gd name="connsiteX16" fmla="*/ 43613 w 171450"/>
                <a:gd name="connsiteY16" fmla="*/ 19408 h 146050"/>
                <a:gd name="connsiteX17" fmla="*/ 56066 w 171450"/>
                <a:gd name="connsiteY17" fmla="*/ 4763 h 146050"/>
                <a:gd name="connsiteX18" fmla="*/ 70361 w 171450"/>
                <a:gd name="connsiteY18" fmla="*/ 34405 h 146050"/>
                <a:gd name="connsiteX19" fmla="*/ 77114 w 171450"/>
                <a:gd name="connsiteY19" fmla="*/ 57820 h 146050"/>
                <a:gd name="connsiteX20" fmla="*/ 90620 w 171450"/>
                <a:gd name="connsiteY20" fmla="*/ 70186 h 146050"/>
                <a:gd name="connsiteX21" fmla="*/ 124121 w 171450"/>
                <a:gd name="connsiteY21" fmla="*/ 94040 h 146050"/>
                <a:gd name="connsiteX22" fmla="*/ 137802 w 171450"/>
                <a:gd name="connsiteY22" fmla="*/ 108422 h 146050"/>
                <a:gd name="connsiteX23" fmla="*/ 151131 w 171450"/>
                <a:gd name="connsiteY23" fmla="*/ 122980 h 146050"/>
                <a:gd name="connsiteX24" fmla="*/ 158849 w 171450"/>
                <a:gd name="connsiteY24" fmla="*/ 131575 h 146050"/>
                <a:gd name="connsiteX25" fmla="*/ 170951 w 171450"/>
                <a:gd name="connsiteY25" fmla="*/ 139117 h 146050"/>
                <a:gd name="connsiteX26" fmla="*/ 163497 w 171450"/>
                <a:gd name="connsiteY26" fmla="*/ 145256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450" h="146050">
                  <a:moveTo>
                    <a:pt x="152973" y="143063"/>
                  </a:moveTo>
                  <a:lnTo>
                    <a:pt x="144554" y="134907"/>
                  </a:lnTo>
                  <a:lnTo>
                    <a:pt x="134469" y="120262"/>
                  </a:lnTo>
                  <a:lnTo>
                    <a:pt x="123594" y="112193"/>
                  </a:lnTo>
                  <a:lnTo>
                    <a:pt x="117192" y="103423"/>
                  </a:lnTo>
                  <a:lnTo>
                    <a:pt x="95794" y="93338"/>
                  </a:lnTo>
                  <a:lnTo>
                    <a:pt x="78956" y="93075"/>
                  </a:lnTo>
                  <a:lnTo>
                    <a:pt x="72992" y="87725"/>
                  </a:lnTo>
                  <a:lnTo>
                    <a:pt x="58610" y="93689"/>
                  </a:lnTo>
                  <a:lnTo>
                    <a:pt x="43701" y="82200"/>
                  </a:lnTo>
                  <a:lnTo>
                    <a:pt x="35983" y="101056"/>
                  </a:lnTo>
                  <a:lnTo>
                    <a:pt x="7394" y="95794"/>
                  </a:lnTo>
                  <a:lnTo>
                    <a:pt x="4763" y="85708"/>
                  </a:lnTo>
                  <a:lnTo>
                    <a:pt x="15374" y="48436"/>
                  </a:lnTo>
                  <a:lnTo>
                    <a:pt x="17742" y="31511"/>
                  </a:lnTo>
                  <a:lnTo>
                    <a:pt x="25460" y="23618"/>
                  </a:lnTo>
                  <a:lnTo>
                    <a:pt x="43613" y="19408"/>
                  </a:lnTo>
                  <a:lnTo>
                    <a:pt x="56066" y="4763"/>
                  </a:lnTo>
                  <a:lnTo>
                    <a:pt x="70361" y="34405"/>
                  </a:lnTo>
                  <a:lnTo>
                    <a:pt x="77114" y="57820"/>
                  </a:lnTo>
                  <a:lnTo>
                    <a:pt x="90620" y="70186"/>
                  </a:lnTo>
                  <a:lnTo>
                    <a:pt x="124121" y="94040"/>
                  </a:lnTo>
                  <a:lnTo>
                    <a:pt x="137802" y="108422"/>
                  </a:lnTo>
                  <a:lnTo>
                    <a:pt x="151131" y="122980"/>
                  </a:lnTo>
                  <a:lnTo>
                    <a:pt x="158849" y="131575"/>
                  </a:lnTo>
                  <a:lnTo>
                    <a:pt x="170951" y="139117"/>
                  </a:lnTo>
                  <a:lnTo>
                    <a:pt x="163497" y="1452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2" name="Freeform: Shape 1557">
              <a:extLst>
                <a:ext uri="{FF2B5EF4-FFF2-40B4-BE49-F238E27FC236}">
                  <a16:creationId xmlns:a16="http://schemas.microsoft.com/office/drawing/2014/main" id="{7130E956-6A50-6B40-9D57-B4204DD7973E}"/>
                </a:ext>
              </a:extLst>
            </p:cNvPr>
            <p:cNvSpPr/>
            <p:nvPr/>
          </p:nvSpPr>
          <p:spPr>
            <a:xfrm>
              <a:off x="7569455" y="3905935"/>
              <a:ext cx="253554" cy="206983"/>
            </a:xfrm>
            <a:custGeom>
              <a:avLst/>
              <a:gdLst>
                <a:gd name="connsiteX0" fmla="*/ 13532 w 311150"/>
                <a:gd name="connsiteY0" fmla="*/ 67116 h 254000"/>
                <a:gd name="connsiteX1" fmla="*/ 14760 w 311150"/>
                <a:gd name="connsiteY1" fmla="*/ 43613 h 254000"/>
                <a:gd name="connsiteX2" fmla="*/ 4763 w 311150"/>
                <a:gd name="connsiteY2" fmla="*/ 29055 h 254000"/>
                <a:gd name="connsiteX3" fmla="*/ 39491 w 311150"/>
                <a:gd name="connsiteY3" fmla="*/ 4763 h 254000"/>
                <a:gd name="connsiteX4" fmla="*/ 69572 w 311150"/>
                <a:gd name="connsiteY4" fmla="*/ 10901 h 254000"/>
                <a:gd name="connsiteX5" fmla="*/ 102634 w 311150"/>
                <a:gd name="connsiteY5" fmla="*/ 10638 h 254000"/>
                <a:gd name="connsiteX6" fmla="*/ 128768 w 311150"/>
                <a:gd name="connsiteY6" fmla="*/ 16426 h 254000"/>
                <a:gd name="connsiteX7" fmla="*/ 149202 w 311150"/>
                <a:gd name="connsiteY7" fmla="*/ 14672 h 254000"/>
                <a:gd name="connsiteX8" fmla="*/ 188929 w 311150"/>
                <a:gd name="connsiteY8" fmla="*/ 15725 h 254000"/>
                <a:gd name="connsiteX9" fmla="*/ 198752 w 311150"/>
                <a:gd name="connsiteY9" fmla="*/ 28792 h 254000"/>
                <a:gd name="connsiteX10" fmla="*/ 244004 w 311150"/>
                <a:gd name="connsiteY10" fmla="*/ 43964 h 254000"/>
                <a:gd name="connsiteX11" fmla="*/ 252949 w 311150"/>
                <a:gd name="connsiteY11" fmla="*/ 36772 h 254000"/>
                <a:gd name="connsiteX12" fmla="*/ 280662 w 311150"/>
                <a:gd name="connsiteY12" fmla="*/ 51857 h 254000"/>
                <a:gd name="connsiteX13" fmla="*/ 309164 w 311150"/>
                <a:gd name="connsiteY13" fmla="*/ 47559 h 254000"/>
                <a:gd name="connsiteX14" fmla="*/ 310480 w 311150"/>
                <a:gd name="connsiteY14" fmla="*/ 66765 h 254000"/>
                <a:gd name="connsiteX15" fmla="*/ 287152 w 311150"/>
                <a:gd name="connsiteY15" fmla="*/ 88602 h 254000"/>
                <a:gd name="connsiteX16" fmla="*/ 255668 w 311150"/>
                <a:gd name="connsiteY16" fmla="*/ 95443 h 254000"/>
                <a:gd name="connsiteX17" fmla="*/ 253475 w 311150"/>
                <a:gd name="connsiteY17" fmla="*/ 106317 h 254000"/>
                <a:gd name="connsiteX18" fmla="*/ 238304 w 311150"/>
                <a:gd name="connsiteY18" fmla="*/ 124120 h 254000"/>
                <a:gd name="connsiteX19" fmla="*/ 228832 w 311150"/>
                <a:gd name="connsiteY19" fmla="*/ 150079 h 254000"/>
                <a:gd name="connsiteX20" fmla="*/ 238391 w 311150"/>
                <a:gd name="connsiteY20" fmla="*/ 168057 h 254000"/>
                <a:gd name="connsiteX21" fmla="*/ 224184 w 311150"/>
                <a:gd name="connsiteY21" fmla="*/ 182089 h 254000"/>
                <a:gd name="connsiteX22" fmla="*/ 218922 w 311150"/>
                <a:gd name="connsiteY22" fmla="*/ 202260 h 254000"/>
                <a:gd name="connsiteX23" fmla="*/ 200330 w 311150"/>
                <a:gd name="connsiteY23" fmla="*/ 208399 h 254000"/>
                <a:gd name="connsiteX24" fmla="*/ 182878 w 311150"/>
                <a:gd name="connsiteY24" fmla="*/ 231989 h 254000"/>
                <a:gd name="connsiteX25" fmla="*/ 151745 w 311150"/>
                <a:gd name="connsiteY25" fmla="*/ 232428 h 254000"/>
                <a:gd name="connsiteX26" fmla="*/ 128242 w 311150"/>
                <a:gd name="connsiteY26" fmla="*/ 231902 h 254000"/>
                <a:gd name="connsiteX27" fmla="*/ 112895 w 311150"/>
                <a:gd name="connsiteY27" fmla="*/ 242601 h 254000"/>
                <a:gd name="connsiteX28" fmla="*/ 103511 w 311150"/>
                <a:gd name="connsiteY28" fmla="*/ 254089 h 254000"/>
                <a:gd name="connsiteX29" fmla="*/ 91408 w 311150"/>
                <a:gd name="connsiteY29" fmla="*/ 251546 h 254000"/>
                <a:gd name="connsiteX30" fmla="*/ 82376 w 311150"/>
                <a:gd name="connsiteY30" fmla="*/ 241286 h 254000"/>
                <a:gd name="connsiteX31" fmla="*/ 75360 w 311150"/>
                <a:gd name="connsiteY31" fmla="*/ 223746 h 254000"/>
                <a:gd name="connsiteX32" fmla="*/ 52383 w 311150"/>
                <a:gd name="connsiteY32" fmla="*/ 219010 h 254000"/>
                <a:gd name="connsiteX33" fmla="*/ 50366 w 311150"/>
                <a:gd name="connsiteY33" fmla="*/ 208837 h 254000"/>
                <a:gd name="connsiteX34" fmla="*/ 59486 w 311150"/>
                <a:gd name="connsiteY34" fmla="*/ 197261 h 254000"/>
                <a:gd name="connsiteX35" fmla="*/ 62819 w 311150"/>
                <a:gd name="connsiteY35" fmla="*/ 188842 h 254000"/>
                <a:gd name="connsiteX36" fmla="*/ 54400 w 311150"/>
                <a:gd name="connsiteY36" fmla="*/ 179546 h 254000"/>
                <a:gd name="connsiteX37" fmla="*/ 61153 w 311150"/>
                <a:gd name="connsiteY37" fmla="*/ 158936 h 254000"/>
                <a:gd name="connsiteX38" fmla="*/ 51330 w 311150"/>
                <a:gd name="connsiteY38" fmla="*/ 139906 h 254000"/>
                <a:gd name="connsiteX39" fmla="*/ 61942 w 311150"/>
                <a:gd name="connsiteY39" fmla="*/ 137275 h 254000"/>
                <a:gd name="connsiteX40" fmla="*/ 62906 w 311150"/>
                <a:gd name="connsiteY40" fmla="*/ 122191 h 254000"/>
                <a:gd name="connsiteX41" fmla="*/ 66941 w 311150"/>
                <a:gd name="connsiteY41" fmla="*/ 117543 h 254000"/>
                <a:gd name="connsiteX42" fmla="*/ 67204 w 311150"/>
                <a:gd name="connsiteY42" fmla="*/ 92285 h 254000"/>
                <a:gd name="connsiteX43" fmla="*/ 78605 w 311150"/>
                <a:gd name="connsiteY43" fmla="*/ 83516 h 254000"/>
                <a:gd name="connsiteX44" fmla="*/ 71764 w 311150"/>
                <a:gd name="connsiteY44" fmla="*/ 67028 h 254000"/>
                <a:gd name="connsiteX45" fmla="*/ 57382 w 311150"/>
                <a:gd name="connsiteY45" fmla="*/ 65888 h 254000"/>
                <a:gd name="connsiteX46" fmla="*/ 53172 w 311150"/>
                <a:gd name="connsiteY46" fmla="*/ 70010 h 254000"/>
                <a:gd name="connsiteX47" fmla="*/ 38702 w 311150"/>
                <a:gd name="connsiteY47" fmla="*/ 70098 h 254000"/>
                <a:gd name="connsiteX48" fmla="*/ 32475 w 311150"/>
                <a:gd name="connsiteY48" fmla="*/ 53961 h 254000"/>
                <a:gd name="connsiteX49" fmla="*/ 22478 w 311150"/>
                <a:gd name="connsiteY49" fmla="*/ 58785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1150" h="254000">
                  <a:moveTo>
                    <a:pt x="13532" y="67116"/>
                  </a:moveTo>
                  <a:lnTo>
                    <a:pt x="14760" y="43613"/>
                  </a:lnTo>
                  <a:lnTo>
                    <a:pt x="4763" y="29055"/>
                  </a:lnTo>
                  <a:lnTo>
                    <a:pt x="39491" y="4763"/>
                  </a:lnTo>
                  <a:lnTo>
                    <a:pt x="69572" y="10901"/>
                  </a:lnTo>
                  <a:lnTo>
                    <a:pt x="102634" y="10638"/>
                  </a:lnTo>
                  <a:lnTo>
                    <a:pt x="128768" y="16426"/>
                  </a:lnTo>
                  <a:lnTo>
                    <a:pt x="149202" y="14672"/>
                  </a:lnTo>
                  <a:lnTo>
                    <a:pt x="188929" y="15725"/>
                  </a:lnTo>
                  <a:lnTo>
                    <a:pt x="198752" y="28792"/>
                  </a:lnTo>
                  <a:lnTo>
                    <a:pt x="244004" y="43964"/>
                  </a:lnTo>
                  <a:lnTo>
                    <a:pt x="252949" y="36772"/>
                  </a:lnTo>
                  <a:lnTo>
                    <a:pt x="280662" y="51857"/>
                  </a:lnTo>
                  <a:lnTo>
                    <a:pt x="309164" y="47559"/>
                  </a:lnTo>
                  <a:lnTo>
                    <a:pt x="310480" y="66765"/>
                  </a:lnTo>
                  <a:lnTo>
                    <a:pt x="287152" y="88602"/>
                  </a:lnTo>
                  <a:lnTo>
                    <a:pt x="255668" y="95443"/>
                  </a:lnTo>
                  <a:lnTo>
                    <a:pt x="253475" y="106317"/>
                  </a:lnTo>
                  <a:lnTo>
                    <a:pt x="238304" y="124120"/>
                  </a:lnTo>
                  <a:lnTo>
                    <a:pt x="228832" y="150079"/>
                  </a:lnTo>
                  <a:lnTo>
                    <a:pt x="238391" y="168057"/>
                  </a:lnTo>
                  <a:lnTo>
                    <a:pt x="224184" y="182089"/>
                  </a:lnTo>
                  <a:lnTo>
                    <a:pt x="218922" y="202260"/>
                  </a:lnTo>
                  <a:lnTo>
                    <a:pt x="200330" y="208399"/>
                  </a:lnTo>
                  <a:lnTo>
                    <a:pt x="182878" y="231989"/>
                  </a:lnTo>
                  <a:lnTo>
                    <a:pt x="151745" y="232428"/>
                  </a:lnTo>
                  <a:lnTo>
                    <a:pt x="128242" y="231902"/>
                  </a:lnTo>
                  <a:lnTo>
                    <a:pt x="112895" y="242601"/>
                  </a:lnTo>
                  <a:lnTo>
                    <a:pt x="103511" y="254089"/>
                  </a:lnTo>
                  <a:lnTo>
                    <a:pt x="91408" y="251546"/>
                  </a:lnTo>
                  <a:lnTo>
                    <a:pt x="82376" y="241286"/>
                  </a:lnTo>
                  <a:lnTo>
                    <a:pt x="75360" y="223746"/>
                  </a:lnTo>
                  <a:lnTo>
                    <a:pt x="52383" y="219010"/>
                  </a:lnTo>
                  <a:lnTo>
                    <a:pt x="50366" y="208837"/>
                  </a:lnTo>
                  <a:lnTo>
                    <a:pt x="59486" y="197261"/>
                  </a:lnTo>
                  <a:lnTo>
                    <a:pt x="62819" y="188842"/>
                  </a:lnTo>
                  <a:lnTo>
                    <a:pt x="54400" y="179546"/>
                  </a:lnTo>
                  <a:lnTo>
                    <a:pt x="61153" y="158936"/>
                  </a:lnTo>
                  <a:lnTo>
                    <a:pt x="51330" y="139906"/>
                  </a:lnTo>
                  <a:lnTo>
                    <a:pt x="61942" y="137275"/>
                  </a:lnTo>
                  <a:lnTo>
                    <a:pt x="62906" y="122191"/>
                  </a:lnTo>
                  <a:lnTo>
                    <a:pt x="66941" y="117543"/>
                  </a:lnTo>
                  <a:lnTo>
                    <a:pt x="67204" y="92285"/>
                  </a:lnTo>
                  <a:lnTo>
                    <a:pt x="78605" y="83516"/>
                  </a:lnTo>
                  <a:lnTo>
                    <a:pt x="71764" y="67028"/>
                  </a:lnTo>
                  <a:lnTo>
                    <a:pt x="57382" y="65888"/>
                  </a:lnTo>
                  <a:lnTo>
                    <a:pt x="53172" y="70010"/>
                  </a:lnTo>
                  <a:lnTo>
                    <a:pt x="38702" y="70098"/>
                  </a:lnTo>
                  <a:lnTo>
                    <a:pt x="32475" y="53961"/>
                  </a:lnTo>
                  <a:lnTo>
                    <a:pt x="22478" y="5878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3" name="Freeform: Shape 1558">
              <a:extLst>
                <a:ext uri="{FF2B5EF4-FFF2-40B4-BE49-F238E27FC236}">
                  <a16:creationId xmlns:a16="http://schemas.microsoft.com/office/drawing/2014/main" id="{6C27FE4C-F8D9-8C4D-9C25-F5640337866F}"/>
                </a:ext>
              </a:extLst>
            </p:cNvPr>
            <p:cNvSpPr/>
            <p:nvPr/>
          </p:nvSpPr>
          <p:spPr>
            <a:xfrm>
              <a:off x="8171333" y="2882557"/>
              <a:ext cx="222507" cy="501934"/>
            </a:xfrm>
            <a:custGeom>
              <a:avLst/>
              <a:gdLst>
                <a:gd name="connsiteX0" fmla="*/ 200155 w 273050"/>
                <a:gd name="connsiteY0" fmla="*/ 82376 h 615950"/>
                <a:gd name="connsiteX1" fmla="*/ 196559 w 273050"/>
                <a:gd name="connsiteY1" fmla="*/ 129733 h 615950"/>
                <a:gd name="connsiteX2" fmla="*/ 234269 w 273050"/>
                <a:gd name="connsiteY2" fmla="*/ 173495 h 615950"/>
                <a:gd name="connsiteX3" fmla="*/ 211555 w 273050"/>
                <a:gd name="connsiteY3" fmla="*/ 221553 h 615950"/>
                <a:gd name="connsiteX4" fmla="*/ 240145 w 273050"/>
                <a:gd name="connsiteY4" fmla="*/ 291361 h 615950"/>
                <a:gd name="connsiteX5" fmla="*/ 223571 w 273050"/>
                <a:gd name="connsiteY5" fmla="*/ 341876 h 615950"/>
                <a:gd name="connsiteX6" fmla="*/ 245758 w 273050"/>
                <a:gd name="connsiteY6" fmla="*/ 384497 h 615950"/>
                <a:gd name="connsiteX7" fmla="*/ 235672 w 273050"/>
                <a:gd name="connsiteY7" fmla="*/ 420804 h 615950"/>
                <a:gd name="connsiteX8" fmla="*/ 272068 w 273050"/>
                <a:gd name="connsiteY8" fmla="*/ 458164 h 615950"/>
                <a:gd name="connsiteX9" fmla="*/ 262772 w 273050"/>
                <a:gd name="connsiteY9" fmla="*/ 485351 h 615950"/>
                <a:gd name="connsiteX10" fmla="*/ 239970 w 273050"/>
                <a:gd name="connsiteY10" fmla="*/ 515607 h 615950"/>
                <a:gd name="connsiteX11" fmla="*/ 187351 w 273050"/>
                <a:gd name="connsiteY11" fmla="*/ 580591 h 615950"/>
                <a:gd name="connsiteX12" fmla="*/ 142712 w 273050"/>
                <a:gd name="connsiteY12" fmla="*/ 584538 h 615950"/>
                <a:gd name="connsiteX13" fmla="*/ 99477 w 273050"/>
                <a:gd name="connsiteY13" fmla="*/ 602691 h 615950"/>
                <a:gd name="connsiteX14" fmla="*/ 59486 w 273050"/>
                <a:gd name="connsiteY14" fmla="*/ 613040 h 615950"/>
                <a:gd name="connsiteX15" fmla="*/ 45191 w 273050"/>
                <a:gd name="connsiteY15" fmla="*/ 586116 h 615950"/>
                <a:gd name="connsiteX16" fmla="*/ 21425 w 273050"/>
                <a:gd name="connsiteY16" fmla="*/ 569717 h 615950"/>
                <a:gd name="connsiteX17" fmla="*/ 26862 w 273050"/>
                <a:gd name="connsiteY17" fmla="*/ 519553 h 615950"/>
                <a:gd name="connsiteX18" fmla="*/ 14935 w 273050"/>
                <a:gd name="connsiteY18" fmla="*/ 472108 h 615950"/>
                <a:gd name="connsiteX19" fmla="*/ 26687 w 273050"/>
                <a:gd name="connsiteY19" fmla="*/ 440712 h 615950"/>
                <a:gd name="connsiteX20" fmla="*/ 48962 w 273050"/>
                <a:gd name="connsiteY20" fmla="*/ 406159 h 615950"/>
                <a:gd name="connsiteX21" fmla="*/ 105177 w 273050"/>
                <a:gd name="connsiteY21" fmla="*/ 344594 h 615950"/>
                <a:gd name="connsiteX22" fmla="*/ 121664 w 273050"/>
                <a:gd name="connsiteY22" fmla="*/ 332404 h 615950"/>
                <a:gd name="connsiteX23" fmla="*/ 119033 w 273050"/>
                <a:gd name="connsiteY23" fmla="*/ 307498 h 615950"/>
                <a:gd name="connsiteX24" fmla="*/ 84831 w 273050"/>
                <a:gd name="connsiteY24" fmla="*/ 279259 h 615950"/>
                <a:gd name="connsiteX25" fmla="*/ 76588 w 273050"/>
                <a:gd name="connsiteY25" fmla="*/ 255580 h 615950"/>
                <a:gd name="connsiteX26" fmla="*/ 75886 w 273050"/>
                <a:gd name="connsiteY26" fmla="*/ 158060 h 615950"/>
                <a:gd name="connsiteX27" fmla="*/ 37562 w 273050"/>
                <a:gd name="connsiteY27" fmla="*/ 112895 h 615950"/>
                <a:gd name="connsiteX28" fmla="*/ 4763 w 273050"/>
                <a:gd name="connsiteY28" fmla="*/ 79482 h 615950"/>
                <a:gd name="connsiteX29" fmla="*/ 19496 w 273050"/>
                <a:gd name="connsiteY29" fmla="*/ 61240 h 615950"/>
                <a:gd name="connsiteX30" fmla="*/ 46858 w 273050"/>
                <a:gd name="connsiteY30" fmla="*/ 97635 h 615950"/>
                <a:gd name="connsiteX31" fmla="*/ 78955 w 273050"/>
                <a:gd name="connsiteY31" fmla="*/ 94215 h 615950"/>
                <a:gd name="connsiteX32" fmla="*/ 105352 w 273050"/>
                <a:gd name="connsiteY32" fmla="*/ 110615 h 615950"/>
                <a:gd name="connsiteX33" fmla="*/ 128768 w 273050"/>
                <a:gd name="connsiteY33" fmla="*/ 80446 h 615950"/>
                <a:gd name="connsiteX34" fmla="*/ 140870 w 273050"/>
                <a:gd name="connsiteY34" fmla="*/ 29143 h 615950"/>
                <a:gd name="connsiteX35" fmla="*/ 179020 w 273050"/>
                <a:gd name="connsiteY35" fmla="*/ 4763 h 615950"/>
                <a:gd name="connsiteX36" fmla="*/ 210591 w 273050"/>
                <a:gd name="connsiteY36" fmla="*/ 33352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73050" h="615950">
                  <a:moveTo>
                    <a:pt x="200155" y="82376"/>
                  </a:moveTo>
                  <a:lnTo>
                    <a:pt x="196559" y="129733"/>
                  </a:lnTo>
                  <a:lnTo>
                    <a:pt x="234269" y="173495"/>
                  </a:lnTo>
                  <a:lnTo>
                    <a:pt x="211555" y="221553"/>
                  </a:lnTo>
                  <a:lnTo>
                    <a:pt x="240145" y="291361"/>
                  </a:lnTo>
                  <a:lnTo>
                    <a:pt x="223571" y="341876"/>
                  </a:lnTo>
                  <a:lnTo>
                    <a:pt x="245758" y="384497"/>
                  </a:lnTo>
                  <a:lnTo>
                    <a:pt x="235672" y="420804"/>
                  </a:lnTo>
                  <a:lnTo>
                    <a:pt x="272068" y="458164"/>
                  </a:lnTo>
                  <a:lnTo>
                    <a:pt x="262772" y="485351"/>
                  </a:lnTo>
                  <a:lnTo>
                    <a:pt x="239970" y="515607"/>
                  </a:lnTo>
                  <a:lnTo>
                    <a:pt x="187351" y="580591"/>
                  </a:lnTo>
                  <a:lnTo>
                    <a:pt x="142712" y="584538"/>
                  </a:lnTo>
                  <a:lnTo>
                    <a:pt x="99477" y="602691"/>
                  </a:lnTo>
                  <a:lnTo>
                    <a:pt x="59486" y="613040"/>
                  </a:lnTo>
                  <a:lnTo>
                    <a:pt x="45191" y="586116"/>
                  </a:lnTo>
                  <a:lnTo>
                    <a:pt x="21425" y="569717"/>
                  </a:lnTo>
                  <a:lnTo>
                    <a:pt x="26862" y="519553"/>
                  </a:lnTo>
                  <a:lnTo>
                    <a:pt x="14935" y="472108"/>
                  </a:lnTo>
                  <a:lnTo>
                    <a:pt x="26687" y="440712"/>
                  </a:lnTo>
                  <a:lnTo>
                    <a:pt x="48962" y="406159"/>
                  </a:lnTo>
                  <a:lnTo>
                    <a:pt x="105177" y="344594"/>
                  </a:lnTo>
                  <a:lnTo>
                    <a:pt x="121664" y="332404"/>
                  </a:lnTo>
                  <a:lnTo>
                    <a:pt x="119033" y="307498"/>
                  </a:lnTo>
                  <a:lnTo>
                    <a:pt x="84831" y="279259"/>
                  </a:lnTo>
                  <a:lnTo>
                    <a:pt x="76588" y="255580"/>
                  </a:lnTo>
                  <a:lnTo>
                    <a:pt x="75886" y="158060"/>
                  </a:lnTo>
                  <a:lnTo>
                    <a:pt x="37562" y="112895"/>
                  </a:lnTo>
                  <a:lnTo>
                    <a:pt x="4763" y="79482"/>
                  </a:lnTo>
                  <a:lnTo>
                    <a:pt x="19496" y="61240"/>
                  </a:lnTo>
                  <a:lnTo>
                    <a:pt x="46858" y="97635"/>
                  </a:lnTo>
                  <a:lnTo>
                    <a:pt x="78955" y="94215"/>
                  </a:lnTo>
                  <a:lnTo>
                    <a:pt x="105352" y="110615"/>
                  </a:lnTo>
                  <a:lnTo>
                    <a:pt x="128768" y="80446"/>
                  </a:lnTo>
                  <a:lnTo>
                    <a:pt x="140870" y="29143"/>
                  </a:lnTo>
                  <a:lnTo>
                    <a:pt x="179020" y="4763"/>
                  </a:lnTo>
                  <a:lnTo>
                    <a:pt x="210591" y="3335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4" name="Freeform: Shape 1559">
              <a:extLst>
                <a:ext uri="{FF2B5EF4-FFF2-40B4-BE49-F238E27FC236}">
                  <a16:creationId xmlns:a16="http://schemas.microsoft.com/office/drawing/2014/main" id="{7934F594-77F2-8349-8750-8EEE5EF294BA}"/>
                </a:ext>
              </a:extLst>
            </p:cNvPr>
            <p:cNvSpPr/>
            <p:nvPr/>
          </p:nvSpPr>
          <p:spPr>
            <a:xfrm>
              <a:off x="11310076" y="5200595"/>
              <a:ext cx="62095" cy="51746"/>
            </a:xfrm>
            <a:custGeom>
              <a:avLst/>
              <a:gdLst>
                <a:gd name="connsiteX0" fmla="*/ 76588 w 76200"/>
                <a:gd name="connsiteY0" fmla="*/ 4763 h 63500"/>
                <a:gd name="connsiteX1" fmla="*/ 73518 w 76200"/>
                <a:gd name="connsiteY1" fmla="*/ 17041 h 63500"/>
                <a:gd name="connsiteX2" fmla="*/ 71501 w 76200"/>
                <a:gd name="connsiteY2" fmla="*/ 18444 h 63500"/>
                <a:gd name="connsiteX3" fmla="*/ 55890 w 76200"/>
                <a:gd name="connsiteY3" fmla="*/ 24758 h 63500"/>
                <a:gd name="connsiteX4" fmla="*/ 40193 w 76200"/>
                <a:gd name="connsiteY4" fmla="*/ 30108 h 63500"/>
                <a:gd name="connsiteX5" fmla="*/ 37036 w 76200"/>
                <a:gd name="connsiteY5" fmla="*/ 20548 h 63500"/>
                <a:gd name="connsiteX6" fmla="*/ 49313 w 76200"/>
                <a:gd name="connsiteY6" fmla="*/ 15286 h 63500"/>
                <a:gd name="connsiteX7" fmla="*/ 57118 w 76200"/>
                <a:gd name="connsiteY7" fmla="*/ 13883 h 63500"/>
                <a:gd name="connsiteX8" fmla="*/ 71501 w 76200"/>
                <a:gd name="connsiteY8" fmla="*/ 5903 h 63500"/>
                <a:gd name="connsiteX9" fmla="*/ 76588 w 76200"/>
                <a:gd name="connsiteY9" fmla="*/ 4763 h 63500"/>
                <a:gd name="connsiteX10" fmla="*/ 25371 w 76200"/>
                <a:gd name="connsiteY10" fmla="*/ 42561 h 63500"/>
                <a:gd name="connsiteX11" fmla="*/ 14234 w 76200"/>
                <a:gd name="connsiteY11" fmla="*/ 39404 h 63500"/>
                <a:gd name="connsiteX12" fmla="*/ 4763 w 76200"/>
                <a:gd name="connsiteY12" fmla="*/ 48173 h 63500"/>
                <a:gd name="connsiteX13" fmla="*/ 7130 w 76200"/>
                <a:gd name="connsiteY13" fmla="*/ 59486 h 63500"/>
                <a:gd name="connsiteX14" fmla="*/ 20723 w 76200"/>
                <a:gd name="connsiteY14" fmla="*/ 62644 h 63500"/>
                <a:gd name="connsiteX15" fmla="*/ 35983 w 76200"/>
                <a:gd name="connsiteY15" fmla="*/ 59136 h 63500"/>
                <a:gd name="connsiteX16" fmla="*/ 40017 w 76200"/>
                <a:gd name="connsiteY16" fmla="*/ 45718 h 63500"/>
                <a:gd name="connsiteX17" fmla="*/ 31598 w 76200"/>
                <a:gd name="connsiteY17" fmla="*/ 38351 h 63500"/>
                <a:gd name="connsiteX18" fmla="*/ 25371 w 76200"/>
                <a:gd name="connsiteY18" fmla="*/ 4256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63500">
                  <a:moveTo>
                    <a:pt x="76588" y="4763"/>
                  </a:moveTo>
                  <a:lnTo>
                    <a:pt x="73518" y="17041"/>
                  </a:lnTo>
                  <a:lnTo>
                    <a:pt x="71501" y="18444"/>
                  </a:lnTo>
                  <a:lnTo>
                    <a:pt x="55890" y="24758"/>
                  </a:lnTo>
                  <a:lnTo>
                    <a:pt x="40193" y="30108"/>
                  </a:lnTo>
                  <a:lnTo>
                    <a:pt x="37036" y="20548"/>
                  </a:lnTo>
                  <a:lnTo>
                    <a:pt x="49313" y="15286"/>
                  </a:lnTo>
                  <a:lnTo>
                    <a:pt x="57118" y="13883"/>
                  </a:lnTo>
                  <a:lnTo>
                    <a:pt x="71501" y="5903"/>
                  </a:lnTo>
                  <a:lnTo>
                    <a:pt x="76588" y="4763"/>
                  </a:lnTo>
                  <a:close/>
                  <a:moveTo>
                    <a:pt x="25371" y="42561"/>
                  </a:moveTo>
                  <a:lnTo>
                    <a:pt x="14234" y="39404"/>
                  </a:lnTo>
                  <a:lnTo>
                    <a:pt x="4763" y="48173"/>
                  </a:lnTo>
                  <a:lnTo>
                    <a:pt x="7130" y="59486"/>
                  </a:lnTo>
                  <a:lnTo>
                    <a:pt x="20723" y="62644"/>
                  </a:lnTo>
                  <a:lnTo>
                    <a:pt x="35983" y="59136"/>
                  </a:lnTo>
                  <a:lnTo>
                    <a:pt x="40017" y="45718"/>
                  </a:lnTo>
                  <a:lnTo>
                    <a:pt x="31598" y="38351"/>
                  </a:lnTo>
                  <a:lnTo>
                    <a:pt x="25371" y="425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5" name="Freeform: Shape 1560">
              <a:extLst>
                <a:ext uri="{FF2B5EF4-FFF2-40B4-BE49-F238E27FC236}">
                  <a16:creationId xmlns:a16="http://schemas.microsoft.com/office/drawing/2014/main" id="{5F2B777F-D070-1F4F-B5D1-03333CD428E0}"/>
                </a:ext>
              </a:extLst>
            </p:cNvPr>
            <p:cNvSpPr/>
            <p:nvPr/>
          </p:nvSpPr>
          <p:spPr>
            <a:xfrm>
              <a:off x="7665576" y="3686681"/>
              <a:ext cx="289776" cy="289776"/>
            </a:xfrm>
            <a:custGeom>
              <a:avLst/>
              <a:gdLst>
                <a:gd name="connsiteX0" fmla="*/ 352838 w 355600"/>
                <a:gd name="connsiteY0" fmla="*/ 327230 h 355600"/>
                <a:gd name="connsiteX1" fmla="*/ 344682 w 355600"/>
                <a:gd name="connsiteY1" fmla="*/ 352575 h 355600"/>
                <a:gd name="connsiteX2" fmla="*/ 333544 w 355600"/>
                <a:gd name="connsiteY2" fmla="*/ 345910 h 355600"/>
                <a:gd name="connsiteX3" fmla="*/ 327844 w 355600"/>
                <a:gd name="connsiteY3" fmla="*/ 323722 h 355600"/>
                <a:gd name="connsiteX4" fmla="*/ 332843 w 355600"/>
                <a:gd name="connsiteY4" fmla="*/ 311357 h 355600"/>
                <a:gd name="connsiteX5" fmla="*/ 348716 w 355600"/>
                <a:gd name="connsiteY5" fmla="*/ 298640 h 355600"/>
                <a:gd name="connsiteX6" fmla="*/ 352838 w 355600"/>
                <a:gd name="connsiteY6" fmla="*/ 327230 h 355600"/>
                <a:gd name="connsiteX7" fmla="*/ 205943 w 355600"/>
                <a:gd name="connsiteY7" fmla="*/ 34756 h 355600"/>
                <a:gd name="connsiteX8" fmla="*/ 223132 w 355600"/>
                <a:gd name="connsiteY8" fmla="*/ 52821 h 355600"/>
                <a:gd name="connsiteX9" fmla="*/ 235760 w 355600"/>
                <a:gd name="connsiteY9" fmla="*/ 49840 h 355600"/>
                <a:gd name="connsiteX10" fmla="*/ 257247 w 355600"/>
                <a:gd name="connsiteY10" fmla="*/ 67116 h 355600"/>
                <a:gd name="connsiteX11" fmla="*/ 262772 w 355600"/>
                <a:gd name="connsiteY11" fmla="*/ 70361 h 355600"/>
                <a:gd name="connsiteX12" fmla="*/ 269875 w 355600"/>
                <a:gd name="connsiteY12" fmla="*/ 69572 h 355600"/>
                <a:gd name="connsiteX13" fmla="*/ 281452 w 355600"/>
                <a:gd name="connsiteY13" fmla="*/ 79394 h 355600"/>
                <a:gd name="connsiteX14" fmla="*/ 316882 w 355600"/>
                <a:gd name="connsiteY14" fmla="*/ 86322 h 355600"/>
                <a:gd name="connsiteX15" fmla="*/ 304429 w 355600"/>
                <a:gd name="connsiteY15" fmla="*/ 111755 h 355600"/>
                <a:gd name="connsiteX16" fmla="*/ 301271 w 355600"/>
                <a:gd name="connsiteY16" fmla="*/ 137889 h 355600"/>
                <a:gd name="connsiteX17" fmla="*/ 294519 w 355600"/>
                <a:gd name="connsiteY17" fmla="*/ 144116 h 355600"/>
                <a:gd name="connsiteX18" fmla="*/ 283293 w 355600"/>
                <a:gd name="connsiteY18" fmla="*/ 140783 h 355600"/>
                <a:gd name="connsiteX19" fmla="*/ 284082 w 355600"/>
                <a:gd name="connsiteY19" fmla="*/ 149991 h 355600"/>
                <a:gd name="connsiteX20" fmla="*/ 266104 w 355600"/>
                <a:gd name="connsiteY20" fmla="*/ 170162 h 355600"/>
                <a:gd name="connsiteX21" fmla="*/ 265754 w 355600"/>
                <a:gd name="connsiteY21" fmla="*/ 186299 h 355600"/>
                <a:gd name="connsiteX22" fmla="*/ 277505 w 355600"/>
                <a:gd name="connsiteY22" fmla="*/ 180774 h 355600"/>
                <a:gd name="connsiteX23" fmla="*/ 285924 w 355600"/>
                <a:gd name="connsiteY23" fmla="*/ 196296 h 355600"/>
                <a:gd name="connsiteX24" fmla="*/ 284872 w 355600"/>
                <a:gd name="connsiteY24" fmla="*/ 206206 h 355600"/>
                <a:gd name="connsiteX25" fmla="*/ 292151 w 355600"/>
                <a:gd name="connsiteY25" fmla="*/ 219361 h 355600"/>
                <a:gd name="connsiteX26" fmla="*/ 283644 w 355600"/>
                <a:gd name="connsiteY26" fmla="*/ 229973 h 355600"/>
                <a:gd name="connsiteX27" fmla="*/ 289958 w 355600"/>
                <a:gd name="connsiteY27" fmla="*/ 256633 h 355600"/>
                <a:gd name="connsiteX28" fmla="*/ 303288 w 355600"/>
                <a:gd name="connsiteY28" fmla="*/ 260930 h 355600"/>
                <a:gd name="connsiteX29" fmla="*/ 300482 w 355600"/>
                <a:gd name="connsiteY29" fmla="*/ 275663 h 355600"/>
                <a:gd name="connsiteX30" fmla="*/ 278207 w 355600"/>
                <a:gd name="connsiteY30" fmla="*/ 294694 h 355600"/>
                <a:gd name="connsiteX31" fmla="*/ 229709 w 355600"/>
                <a:gd name="connsiteY31" fmla="*/ 285573 h 355600"/>
                <a:gd name="connsiteX32" fmla="*/ 193928 w 355600"/>
                <a:gd name="connsiteY32" fmla="*/ 296448 h 355600"/>
                <a:gd name="connsiteX33" fmla="*/ 191122 w 355600"/>
                <a:gd name="connsiteY33" fmla="*/ 316531 h 355600"/>
                <a:gd name="connsiteX34" fmla="*/ 162620 w 355600"/>
                <a:gd name="connsiteY34" fmla="*/ 320828 h 355600"/>
                <a:gd name="connsiteX35" fmla="*/ 134995 w 355600"/>
                <a:gd name="connsiteY35" fmla="*/ 305744 h 355600"/>
                <a:gd name="connsiteX36" fmla="*/ 126050 w 355600"/>
                <a:gd name="connsiteY36" fmla="*/ 312935 h 355600"/>
                <a:gd name="connsiteX37" fmla="*/ 80797 w 355600"/>
                <a:gd name="connsiteY37" fmla="*/ 297763 h 355600"/>
                <a:gd name="connsiteX38" fmla="*/ 70975 w 355600"/>
                <a:gd name="connsiteY38" fmla="*/ 284696 h 355600"/>
                <a:gd name="connsiteX39" fmla="*/ 83691 w 355600"/>
                <a:gd name="connsiteY39" fmla="*/ 264350 h 355600"/>
                <a:gd name="connsiteX40" fmla="*/ 88339 w 355600"/>
                <a:gd name="connsiteY40" fmla="*/ 195244 h 355600"/>
                <a:gd name="connsiteX41" fmla="*/ 62994 w 355600"/>
                <a:gd name="connsiteY41" fmla="*/ 157884 h 355600"/>
                <a:gd name="connsiteX42" fmla="*/ 44841 w 355600"/>
                <a:gd name="connsiteY42" fmla="*/ 139555 h 355600"/>
                <a:gd name="connsiteX43" fmla="*/ 7218 w 355600"/>
                <a:gd name="connsiteY43" fmla="*/ 125524 h 355600"/>
                <a:gd name="connsiteX44" fmla="*/ 4763 w 355600"/>
                <a:gd name="connsiteY44" fmla="*/ 98600 h 355600"/>
                <a:gd name="connsiteX45" fmla="*/ 36685 w 355600"/>
                <a:gd name="connsiteY45" fmla="*/ 90532 h 355600"/>
                <a:gd name="connsiteX46" fmla="*/ 77991 w 355600"/>
                <a:gd name="connsiteY46" fmla="*/ 100091 h 355600"/>
                <a:gd name="connsiteX47" fmla="*/ 70186 w 355600"/>
                <a:gd name="connsiteY47" fmla="*/ 57645 h 355600"/>
                <a:gd name="connsiteX48" fmla="*/ 93426 w 355600"/>
                <a:gd name="connsiteY48" fmla="*/ 73869 h 355600"/>
                <a:gd name="connsiteX49" fmla="*/ 150693 w 355600"/>
                <a:gd name="connsiteY49" fmla="*/ 44315 h 355600"/>
                <a:gd name="connsiteX50" fmla="*/ 158060 w 355600"/>
                <a:gd name="connsiteY50" fmla="*/ 12656 h 355600"/>
                <a:gd name="connsiteX51" fmla="*/ 179546 w 355600"/>
                <a:gd name="connsiteY51" fmla="*/ 4763 h 355600"/>
                <a:gd name="connsiteX52" fmla="*/ 183141 w 355600"/>
                <a:gd name="connsiteY52" fmla="*/ 18443 h 355600"/>
                <a:gd name="connsiteX53" fmla="*/ 194542 w 355600"/>
                <a:gd name="connsiteY53" fmla="*/ 19057 h 355600"/>
                <a:gd name="connsiteX54" fmla="*/ 205943 w 355600"/>
                <a:gd name="connsiteY54" fmla="*/ 34756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55600" h="355600">
                  <a:moveTo>
                    <a:pt x="352838" y="327230"/>
                  </a:moveTo>
                  <a:lnTo>
                    <a:pt x="344682" y="352575"/>
                  </a:lnTo>
                  <a:lnTo>
                    <a:pt x="333544" y="345910"/>
                  </a:lnTo>
                  <a:lnTo>
                    <a:pt x="327844" y="323722"/>
                  </a:lnTo>
                  <a:lnTo>
                    <a:pt x="332843" y="311357"/>
                  </a:lnTo>
                  <a:lnTo>
                    <a:pt x="348716" y="298640"/>
                  </a:lnTo>
                  <a:lnTo>
                    <a:pt x="352838" y="327230"/>
                  </a:lnTo>
                  <a:close/>
                  <a:moveTo>
                    <a:pt x="205943" y="34756"/>
                  </a:moveTo>
                  <a:lnTo>
                    <a:pt x="223132" y="52821"/>
                  </a:lnTo>
                  <a:lnTo>
                    <a:pt x="235760" y="49840"/>
                  </a:lnTo>
                  <a:lnTo>
                    <a:pt x="257247" y="67116"/>
                  </a:lnTo>
                  <a:lnTo>
                    <a:pt x="262772" y="70361"/>
                  </a:lnTo>
                  <a:lnTo>
                    <a:pt x="269875" y="69572"/>
                  </a:lnTo>
                  <a:lnTo>
                    <a:pt x="281452" y="79394"/>
                  </a:lnTo>
                  <a:lnTo>
                    <a:pt x="316882" y="86322"/>
                  </a:lnTo>
                  <a:lnTo>
                    <a:pt x="304429" y="111755"/>
                  </a:lnTo>
                  <a:lnTo>
                    <a:pt x="301271" y="137889"/>
                  </a:lnTo>
                  <a:lnTo>
                    <a:pt x="294519" y="144116"/>
                  </a:lnTo>
                  <a:lnTo>
                    <a:pt x="283293" y="140783"/>
                  </a:lnTo>
                  <a:lnTo>
                    <a:pt x="284082" y="149991"/>
                  </a:lnTo>
                  <a:lnTo>
                    <a:pt x="266104" y="170162"/>
                  </a:lnTo>
                  <a:lnTo>
                    <a:pt x="265754" y="186299"/>
                  </a:lnTo>
                  <a:lnTo>
                    <a:pt x="277505" y="180774"/>
                  </a:lnTo>
                  <a:lnTo>
                    <a:pt x="285924" y="196296"/>
                  </a:lnTo>
                  <a:lnTo>
                    <a:pt x="284872" y="206206"/>
                  </a:lnTo>
                  <a:lnTo>
                    <a:pt x="292151" y="219361"/>
                  </a:lnTo>
                  <a:lnTo>
                    <a:pt x="283644" y="229973"/>
                  </a:lnTo>
                  <a:lnTo>
                    <a:pt x="289958" y="256633"/>
                  </a:lnTo>
                  <a:lnTo>
                    <a:pt x="303288" y="260930"/>
                  </a:lnTo>
                  <a:lnTo>
                    <a:pt x="300482" y="275663"/>
                  </a:lnTo>
                  <a:lnTo>
                    <a:pt x="278207" y="294694"/>
                  </a:lnTo>
                  <a:lnTo>
                    <a:pt x="229709" y="285573"/>
                  </a:lnTo>
                  <a:lnTo>
                    <a:pt x="193928" y="296448"/>
                  </a:lnTo>
                  <a:lnTo>
                    <a:pt x="191122" y="316531"/>
                  </a:lnTo>
                  <a:lnTo>
                    <a:pt x="162620" y="320828"/>
                  </a:lnTo>
                  <a:lnTo>
                    <a:pt x="134995" y="305744"/>
                  </a:lnTo>
                  <a:lnTo>
                    <a:pt x="126050" y="312935"/>
                  </a:lnTo>
                  <a:lnTo>
                    <a:pt x="80797" y="297763"/>
                  </a:lnTo>
                  <a:lnTo>
                    <a:pt x="70975" y="284696"/>
                  </a:lnTo>
                  <a:lnTo>
                    <a:pt x="83691" y="264350"/>
                  </a:lnTo>
                  <a:lnTo>
                    <a:pt x="88339" y="195244"/>
                  </a:lnTo>
                  <a:lnTo>
                    <a:pt x="62994" y="157884"/>
                  </a:lnTo>
                  <a:lnTo>
                    <a:pt x="44841" y="139555"/>
                  </a:lnTo>
                  <a:lnTo>
                    <a:pt x="7218" y="125524"/>
                  </a:lnTo>
                  <a:lnTo>
                    <a:pt x="4763" y="98600"/>
                  </a:lnTo>
                  <a:lnTo>
                    <a:pt x="36685" y="90532"/>
                  </a:lnTo>
                  <a:lnTo>
                    <a:pt x="77991" y="100091"/>
                  </a:lnTo>
                  <a:lnTo>
                    <a:pt x="70186" y="57645"/>
                  </a:lnTo>
                  <a:lnTo>
                    <a:pt x="93426" y="73869"/>
                  </a:lnTo>
                  <a:lnTo>
                    <a:pt x="150693" y="44315"/>
                  </a:lnTo>
                  <a:lnTo>
                    <a:pt x="158060" y="12656"/>
                  </a:lnTo>
                  <a:lnTo>
                    <a:pt x="179546" y="4763"/>
                  </a:lnTo>
                  <a:lnTo>
                    <a:pt x="183141" y="18443"/>
                  </a:lnTo>
                  <a:lnTo>
                    <a:pt x="194542" y="19057"/>
                  </a:lnTo>
                  <a:lnTo>
                    <a:pt x="205943" y="347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1D1D1D"/>
                </a:solidFill>
                <a:latin typeface="Heebo" panose="00000500000000000000" pitchFamily="2" charset="-79"/>
              </a:endParaRPr>
            </a:p>
          </p:txBody>
        </p:sp>
        <p:sp>
          <p:nvSpPr>
            <p:cNvPr id="66" name="Freeform: Shape 1561">
              <a:extLst>
                <a:ext uri="{FF2B5EF4-FFF2-40B4-BE49-F238E27FC236}">
                  <a16:creationId xmlns:a16="http://schemas.microsoft.com/office/drawing/2014/main" id="{E3EDCDAD-7B90-E74F-AFC1-C9327F5B63A6}"/>
                </a:ext>
              </a:extLst>
            </p:cNvPr>
            <p:cNvSpPr/>
            <p:nvPr/>
          </p:nvSpPr>
          <p:spPr>
            <a:xfrm>
              <a:off x="7933927" y="4831050"/>
              <a:ext cx="119015" cy="129364"/>
            </a:xfrm>
            <a:custGeom>
              <a:avLst/>
              <a:gdLst>
                <a:gd name="connsiteX0" fmla="*/ 61240 w 146050"/>
                <a:gd name="connsiteY0" fmla="*/ 158937 h 158750"/>
                <a:gd name="connsiteX1" fmla="*/ 35983 w 146050"/>
                <a:gd name="connsiteY1" fmla="*/ 134206 h 158750"/>
                <a:gd name="connsiteX2" fmla="*/ 19671 w 146050"/>
                <a:gd name="connsiteY2" fmla="*/ 114035 h 158750"/>
                <a:gd name="connsiteX3" fmla="*/ 4763 w 146050"/>
                <a:gd name="connsiteY3" fmla="*/ 88778 h 158750"/>
                <a:gd name="connsiteX4" fmla="*/ 5552 w 146050"/>
                <a:gd name="connsiteY4" fmla="*/ 80709 h 158750"/>
                <a:gd name="connsiteX5" fmla="*/ 10901 w 146050"/>
                <a:gd name="connsiteY5" fmla="*/ 72817 h 158750"/>
                <a:gd name="connsiteX6" fmla="*/ 16865 w 146050"/>
                <a:gd name="connsiteY6" fmla="*/ 55102 h 158750"/>
                <a:gd name="connsiteX7" fmla="*/ 21864 w 146050"/>
                <a:gd name="connsiteY7" fmla="*/ 36948 h 158750"/>
                <a:gd name="connsiteX8" fmla="*/ 30195 w 146050"/>
                <a:gd name="connsiteY8" fmla="*/ 35545 h 158750"/>
                <a:gd name="connsiteX9" fmla="*/ 65888 w 146050"/>
                <a:gd name="connsiteY9" fmla="*/ 35808 h 158750"/>
                <a:gd name="connsiteX10" fmla="*/ 65713 w 146050"/>
                <a:gd name="connsiteY10" fmla="*/ 6429 h 158750"/>
                <a:gd name="connsiteX11" fmla="*/ 77377 w 146050"/>
                <a:gd name="connsiteY11" fmla="*/ 4763 h 158750"/>
                <a:gd name="connsiteX12" fmla="*/ 92373 w 146050"/>
                <a:gd name="connsiteY12" fmla="*/ 8095 h 158750"/>
                <a:gd name="connsiteX13" fmla="*/ 106931 w 146050"/>
                <a:gd name="connsiteY13" fmla="*/ 4938 h 158750"/>
                <a:gd name="connsiteX14" fmla="*/ 110001 w 146050"/>
                <a:gd name="connsiteY14" fmla="*/ 6253 h 158750"/>
                <a:gd name="connsiteX15" fmla="*/ 108159 w 146050"/>
                <a:gd name="connsiteY15" fmla="*/ 16953 h 158750"/>
                <a:gd name="connsiteX16" fmla="*/ 115087 w 146050"/>
                <a:gd name="connsiteY16" fmla="*/ 29494 h 158750"/>
                <a:gd name="connsiteX17" fmla="*/ 133329 w 146050"/>
                <a:gd name="connsiteY17" fmla="*/ 27564 h 158750"/>
                <a:gd name="connsiteX18" fmla="*/ 139468 w 146050"/>
                <a:gd name="connsiteY18" fmla="*/ 32387 h 158750"/>
                <a:gd name="connsiteX19" fmla="*/ 128856 w 146050"/>
                <a:gd name="connsiteY19" fmla="*/ 60714 h 158750"/>
                <a:gd name="connsiteX20" fmla="*/ 140432 w 146050"/>
                <a:gd name="connsiteY20" fmla="*/ 75097 h 158750"/>
                <a:gd name="connsiteX21" fmla="*/ 143151 w 146050"/>
                <a:gd name="connsiteY21" fmla="*/ 94215 h 158750"/>
                <a:gd name="connsiteX22" fmla="*/ 140081 w 146050"/>
                <a:gd name="connsiteY22" fmla="*/ 110439 h 158750"/>
                <a:gd name="connsiteX23" fmla="*/ 132539 w 146050"/>
                <a:gd name="connsiteY23" fmla="*/ 122015 h 158750"/>
                <a:gd name="connsiteX24" fmla="*/ 110790 w 146050"/>
                <a:gd name="connsiteY24" fmla="*/ 120963 h 158750"/>
                <a:gd name="connsiteX25" fmla="*/ 97635 w 146050"/>
                <a:gd name="connsiteY25" fmla="*/ 109212 h 158750"/>
                <a:gd name="connsiteX26" fmla="*/ 95706 w 146050"/>
                <a:gd name="connsiteY26" fmla="*/ 120086 h 158750"/>
                <a:gd name="connsiteX27" fmla="*/ 79131 w 146050"/>
                <a:gd name="connsiteY27" fmla="*/ 123068 h 158750"/>
                <a:gd name="connsiteX28" fmla="*/ 70712 w 146050"/>
                <a:gd name="connsiteY28" fmla="*/ 129207 h 158750"/>
                <a:gd name="connsiteX29" fmla="*/ 79920 w 146050"/>
                <a:gd name="connsiteY29" fmla="*/ 145431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6050" h="158750">
                  <a:moveTo>
                    <a:pt x="61240" y="158937"/>
                  </a:moveTo>
                  <a:lnTo>
                    <a:pt x="35983" y="134206"/>
                  </a:lnTo>
                  <a:lnTo>
                    <a:pt x="19671" y="114035"/>
                  </a:lnTo>
                  <a:lnTo>
                    <a:pt x="4763" y="88778"/>
                  </a:lnTo>
                  <a:lnTo>
                    <a:pt x="5552" y="80709"/>
                  </a:lnTo>
                  <a:lnTo>
                    <a:pt x="10901" y="72817"/>
                  </a:lnTo>
                  <a:lnTo>
                    <a:pt x="16865" y="55102"/>
                  </a:lnTo>
                  <a:lnTo>
                    <a:pt x="21864" y="36948"/>
                  </a:lnTo>
                  <a:lnTo>
                    <a:pt x="30195" y="35545"/>
                  </a:lnTo>
                  <a:lnTo>
                    <a:pt x="65888" y="35808"/>
                  </a:lnTo>
                  <a:lnTo>
                    <a:pt x="65713" y="6429"/>
                  </a:lnTo>
                  <a:lnTo>
                    <a:pt x="77377" y="4763"/>
                  </a:lnTo>
                  <a:lnTo>
                    <a:pt x="92373" y="8095"/>
                  </a:lnTo>
                  <a:lnTo>
                    <a:pt x="106931" y="4938"/>
                  </a:lnTo>
                  <a:lnTo>
                    <a:pt x="110001" y="6253"/>
                  </a:lnTo>
                  <a:lnTo>
                    <a:pt x="108159" y="16953"/>
                  </a:lnTo>
                  <a:lnTo>
                    <a:pt x="115087" y="29494"/>
                  </a:lnTo>
                  <a:lnTo>
                    <a:pt x="133329" y="27564"/>
                  </a:lnTo>
                  <a:lnTo>
                    <a:pt x="139468" y="32387"/>
                  </a:lnTo>
                  <a:lnTo>
                    <a:pt x="128856" y="60714"/>
                  </a:lnTo>
                  <a:lnTo>
                    <a:pt x="140432" y="75097"/>
                  </a:lnTo>
                  <a:lnTo>
                    <a:pt x="143151" y="94215"/>
                  </a:lnTo>
                  <a:lnTo>
                    <a:pt x="140081" y="110439"/>
                  </a:lnTo>
                  <a:lnTo>
                    <a:pt x="132539" y="122015"/>
                  </a:lnTo>
                  <a:lnTo>
                    <a:pt x="110790" y="120963"/>
                  </a:lnTo>
                  <a:lnTo>
                    <a:pt x="97635" y="109212"/>
                  </a:lnTo>
                  <a:lnTo>
                    <a:pt x="95706" y="120086"/>
                  </a:lnTo>
                  <a:lnTo>
                    <a:pt x="79131" y="123068"/>
                  </a:lnTo>
                  <a:lnTo>
                    <a:pt x="70712" y="129207"/>
                  </a:lnTo>
                  <a:lnTo>
                    <a:pt x="79920" y="1454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7" name="Freeform: Shape 1562">
              <a:extLst>
                <a:ext uri="{FF2B5EF4-FFF2-40B4-BE49-F238E27FC236}">
                  <a16:creationId xmlns:a16="http://schemas.microsoft.com/office/drawing/2014/main" id="{25427BF3-5E17-8148-BB60-4E239F93DF2F}"/>
                </a:ext>
              </a:extLst>
            </p:cNvPr>
            <p:cNvSpPr/>
            <p:nvPr/>
          </p:nvSpPr>
          <p:spPr>
            <a:xfrm>
              <a:off x="7605974" y="3425548"/>
              <a:ext cx="191459" cy="305300"/>
            </a:xfrm>
            <a:custGeom>
              <a:avLst/>
              <a:gdLst>
                <a:gd name="connsiteX0" fmla="*/ 51681 w 234950"/>
                <a:gd name="connsiteY0" fmla="*/ 186912 h 374650"/>
                <a:gd name="connsiteX1" fmla="*/ 38527 w 234950"/>
                <a:gd name="connsiteY1" fmla="*/ 215765 h 374650"/>
                <a:gd name="connsiteX2" fmla="*/ 19934 w 234950"/>
                <a:gd name="connsiteY2" fmla="*/ 207171 h 374650"/>
                <a:gd name="connsiteX3" fmla="*/ 4763 w 234950"/>
                <a:gd name="connsiteY3" fmla="*/ 207785 h 374650"/>
                <a:gd name="connsiteX4" fmla="*/ 9849 w 234950"/>
                <a:gd name="connsiteY4" fmla="*/ 185246 h 374650"/>
                <a:gd name="connsiteX5" fmla="*/ 4763 w 234950"/>
                <a:gd name="connsiteY5" fmla="*/ 162444 h 374650"/>
                <a:gd name="connsiteX6" fmla="*/ 25372 w 234950"/>
                <a:gd name="connsiteY6" fmla="*/ 160691 h 374650"/>
                <a:gd name="connsiteX7" fmla="*/ 51681 w 234950"/>
                <a:gd name="connsiteY7" fmla="*/ 186912 h 374650"/>
                <a:gd name="connsiteX8" fmla="*/ 117017 w 234950"/>
                <a:gd name="connsiteY8" fmla="*/ 4850 h 374650"/>
                <a:gd name="connsiteX9" fmla="*/ 90707 w 234950"/>
                <a:gd name="connsiteY9" fmla="*/ 55101 h 374650"/>
                <a:gd name="connsiteX10" fmla="*/ 115789 w 234950"/>
                <a:gd name="connsiteY10" fmla="*/ 48787 h 374650"/>
                <a:gd name="connsiteX11" fmla="*/ 142712 w 234950"/>
                <a:gd name="connsiteY11" fmla="*/ 49050 h 374650"/>
                <a:gd name="connsiteX12" fmla="*/ 136310 w 234950"/>
                <a:gd name="connsiteY12" fmla="*/ 86059 h 374650"/>
                <a:gd name="connsiteX13" fmla="*/ 114210 w 234950"/>
                <a:gd name="connsiteY13" fmla="*/ 125786 h 374650"/>
                <a:gd name="connsiteX14" fmla="*/ 139643 w 234950"/>
                <a:gd name="connsiteY14" fmla="*/ 128593 h 374650"/>
                <a:gd name="connsiteX15" fmla="*/ 141572 w 234950"/>
                <a:gd name="connsiteY15" fmla="*/ 133153 h 374650"/>
                <a:gd name="connsiteX16" fmla="*/ 163497 w 234950"/>
                <a:gd name="connsiteY16" fmla="*/ 183931 h 374650"/>
                <a:gd name="connsiteX17" fmla="*/ 180335 w 234950"/>
                <a:gd name="connsiteY17" fmla="*/ 190683 h 374650"/>
                <a:gd name="connsiteX18" fmla="*/ 195507 w 234950"/>
                <a:gd name="connsiteY18" fmla="*/ 238128 h 374650"/>
                <a:gd name="connsiteX19" fmla="*/ 202523 w 234950"/>
                <a:gd name="connsiteY19" fmla="*/ 254265 h 374650"/>
                <a:gd name="connsiteX20" fmla="*/ 232340 w 234950"/>
                <a:gd name="connsiteY20" fmla="*/ 261982 h 374650"/>
                <a:gd name="connsiteX21" fmla="*/ 229359 w 234950"/>
                <a:gd name="connsiteY21" fmla="*/ 287678 h 374650"/>
                <a:gd name="connsiteX22" fmla="*/ 216818 w 234950"/>
                <a:gd name="connsiteY22" fmla="*/ 299342 h 374650"/>
                <a:gd name="connsiteX23" fmla="*/ 226640 w 234950"/>
                <a:gd name="connsiteY23" fmla="*/ 319776 h 374650"/>
                <a:gd name="connsiteX24" fmla="*/ 204540 w 234950"/>
                <a:gd name="connsiteY24" fmla="*/ 340210 h 374650"/>
                <a:gd name="connsiteX25" fmla="*/ 171653 w 234950"/>
                <a:gd name="connsiteY25" fmla="*/ 339859 h 374650"/>
                <a:gd name="connsiteX26" fmla="*/ 129821 w 234950"/>
                <a:gd name="connsiteY26" fmla="*/ 350470 h 374650"/>
                <a:gd name="connsiteX27" fmla="*/ 118332 w 234950"/>
                <a:gd name="connsiteY27" fmla="*/ 342840 h 374650"/>
                <a:gd name="connsiteX28" fmla="*/ 102108 w 234950"/>
                <a:gd name="connsiteY28" fmla="*/ 360906 h 374650"/>
                <a:gd name="connsiteX29" fmla="*/ 79394 w 234950"/>
                <a:gd name="connsiteY29" fmla="*/ 356521 h 374650"/>
                <a:gd name="connsiteX30" fmla="*/ 62117 w 234950"/>
                <a:gd name="connsiteY30" fmla="*/ 371167 h 374650"/>
                <a:gd name="connsiteX31" fmla="*/ 49050 w 234950"/>
                <a:gd name="connsiteY31" fmla="*/ 363537 h 374650"/>
                <a:gd name="connsiteX32" fmla="*/ 85094 w 234950"/>
                <a:gd name="connsiteY32" fmla="*/ 322845 h 374650"/>
                <a:gd name="connsiteX33" fmla="*/ 107107 w 234950"/>
                <a:gd name="connsiteY33" fmla="*/ 314338 h 374650"/>
                <a:gd name="connsiteX34" fmla="*/ 106931 w 234950"/>
                <a:gd name="connsiteY34" fmla="*/ 314338 h 374650"/>
                <a:gd name="connsiteX35" fmla="*/ 68519 w 234950"/>
                <a:gd name="connsiteY35" fmla="*/ 307761 h 374650"/>
                <a:gd name="connsiteX36" fmla="*/ 61591 w 234950"/>
                <a:gd name="connsiteY36" fmla="*/ 291975 h 374650"/>
                <a:gd name="connsiteX37" fmla="*/ 87287 w 234950"/>
                <a:gd name="connsiteY37" fmla="*/ 279610 h 374650"/>
                <a:gd name="connsiteX38" fmla="*/ 73781 w 234950"/>
                <a:gd name="connsiteY38" fmla="*/ 257860 h 374650"/>
                <a:gd name="connsiteX39" fmla="*/ 78429 w 234950"/>
                <a:gd name="connsiteY39" fmla="*/ 231025 h 374650"/>
                <a:gd name="connsiteX40" fmla="*/ 115000 w 234950"/>
                <a:gd name="connsiteY40" fmla="*/ 234708 h 374650"/>
                <a:gd name="connsiteX41" fmla="*/ 115000 w 234950"/>
                <a:gd name="connsiteY41" fmla="*/ 234708 h 374650"/>
                <a:gd name="connsiteX42" fmla="*/ 118595 w 234950"/>
                <a:gd name="connsiteY42" fmla="*/ 210679 h 374650"/>
                <a:gd name="connsiteX43" fmla="*/ 102108 w 234950"/>
                <a:gd name="connsiteY43" fmla="*/ 184808 h 374650"/>
                <a:gd name="connsiteX44" fmla="*/ 101757 w 234950"/>
                <a:gd name="connsiteY44" fmla="*/ 184194 h 374650"/>
                <a:gd name="connsiteX45" fmla="*/ 71940 w 234950"/>
                <a:gd name="connsiteY45" fmla="*/ 176739 h 374650"/>
                <a:gd name="connsiteX46" fmla="*/ 66064 w 234950"/>
                <a:gd name="connsiteY46" fmla="*/ 165163 h 374650"/>
                <a:gd name="connsiteX47" fmla="*/ 75009 w 234950"/>
                <a:gd name="connsiteY47" fmla="*/ 145869 h 374650"/>
                <a:gd name="connsiteX48" fmla="*/ 66941 w 234950"/>
                <a:gd name="connsiteY48" fmla="*/ 133855 h 374650"/>
                <a:gd name="connsiteX49" fmla="*/ 53698 w 234950"/>
                <a:gd name="connsiteY49" fmla="*/ 154376 h 374650"/>
                <a:gd name="connsiteX50" fmla="*/ 52295 w 234950"/>
                <a:gd name="connsiteY50" fmla="*/ 112281 h 374650"/>
                <a:gd name="connsiteX51" fmla="*/ 39842 w 234950"/>
                <a:gd name="connsiteY51" fmla="*/ 89567 h 374650"/>
                <a:gd name="connsiteX52" fmla="*/ 48787 w 234950"/>
                <a:gd name="connsiteY52" fmla="*/ 42561 h 374650"/>
                <a:gd name="connsiteX53" fmla="*/ 67906 w 234950"/>
                <a:gd name="connsiteY53" fmla="*/ 4763 h 374650"/>
                <a:gd name="connsiteX54" fmla="*/ 87550 w 234950"/>
                <a:gd name="connsiteY54" fmla="*/ 8446 h 374650"/>
                <a:gd name="connsiteX55" fmla="*/ 117017 w 234950"/>
                <a:gd name="connsiteY55" fmla="*/ 48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950" h="374650">
                  <a:moveTo>
                    <a:pt x="51681" y="186912"/>
                  </a:moveTo>
                  <a:lnTo>
                    <a:pt x="38527" y="215765"/>
                  </a:lnTo>
                  <a:lnTo>
                    <a:pt x="19934" y="207171"/>
                  </a:lnTo>
                  <a:lnTo>
                    <a:pt x="4763" y="207785"/>
                  </a:lnTo>
                  <a:lnTo>
                    <a:pt x="9849" y="185246"/>
                  </a:lnTo>
                  <a:lnTo>
                    <a:pt x="4763" y="162444"/>
                  </a:lnTo>
                  <a:lnTo>
                    <a:pt x="25372" y="160691"/>
                  </a:lnTo>
                  <a:lnTo>
                    <a:pt x="51681" y="186912"/>
                  </a:lnTo>
                  <a:close/>
                  <a:moveTo>
                    <a:pt x="117017" y="4850"/>
                  </a:moveTo>
                  <a:lnTo>
                    <a:pt x="90707" y="55101"/>
                  </a:lnTo>
                  <a:lnTo>
                    <a:pt x="115789" y="48787"/>
                  </a:lnTo>
                  <a:lnTo>
                    <a:pt x="142712" y="49050"/>
                  </a:lnTo>
                  <a:lnTo>
                    <a:pt x="136310" y="86059"/>
                  </a:lnTo>
                  <a:lnTo>
                    <a:pt x="114210" y="125786"/>
                  </a:lnTo>
                  <a:lnTo>
                    <a:pt x="139643" y="128593"/>
                  </a:lnTo>
                  <a:lnTo>
                    <a:pt x="141572" y="133153"/>
                  </a:lnTo>
                  <a:lnTo>
                    <a:pt x="163497" y="183931"/>
                  </a:lnTo>
                  <a:lnTo>
                    <a:pt x="180335" y="190683"/>
                  </a:lnTo>
                  <a:lnTo>
                    <a:pt x="195507" y="238128"/>
                  </a:lnTo>
                  <a:lnTo>
                    <a:pt x="202523" y="254265"/>
                  </a:lnTo>
                  <a:lnTo>
                    <a:pt x="232340" y="261982"/>
                  </a:lnTo>
                  <a:lnTo>
                    <a:pt x="229359" y="287678"/>
                  </a:lnTo>
                  <a:lnTo>
                    <a:pt x="216818" y="299342"/>
                  </a:lnTo>
                  <a:lnTo>
                    <a:pt x="226640" y="319776"/>
                  </a:lnTo>
                  <a:lnTo>
                    <a:pt x="204540" y="340210"/>
                  </a:lnTo>
                  <a:lnTo>
                    <a:pt x="171653" y="339859"/>
                  </a:lnTo>
                  <a:lnTo>
                    <a:pt x="129821" y="350470"/>
                  </a:lnTo>
                  <a:lnTo>
                    <a:pt x="118332" y="342840"/>
                  </a:lnTo>
                  <a:lnTo>
                    <a:pt x="102108" y="360906"/>
                  </a:lnTo>
                  <a:lnTo>
                    <a:pt x="79394" y="356521"/>
                  </a:lnTo>
                  <a:lnTo>
                    <a:pt x="62117" y="371167"/>
                  </a:lnTo>
                  <a:lnTo>
                    <a:pt x="49050" y="363537"/>
                  </a:lnTo>
                  <a:lnTo>
                    <a:pt x="85094" y="322845"/>
                  </a:lnTo>
                  <a:lnTo>
                    <a:pt x="107107" y="314338"/>
                  </a:lnTo>
                  <a:lnTo>
                    <a:pt x="106931" y="314338"/>
                  </a:lnTo>
                  <a:lnTo>
                    <a:pt x="68519" y="307761"/>
                  </a:lnTo>
                  <a:lnTo>
                    <a:pt x="61591" y="291975"/>
                  </a:lnTo>
                  <a:lnTo>
                    <a:pt x="87287" y="279610"/>
                  </a:lnTo>
                  <a:lnTo>
                    <a:pt x="73781" y="257860"/>
                  </a:lnTo>
                  <a:lnTo>
                    <a:pt x="78429" y="231025"/>
                  </a:lnTo>
                  <a:lnTo>
                    <a:pt x="115000" y="234708"/>
                  </a:lnTo>
                  <a:lnTo>
                    <a:pt x="115000" y="234708"/>
                  </a:lnTo>
                  <a:lnTo>
                    <a:pt x="118595" y="210679"/>
                  </a:lnTo>
                  <a:lnTo>
                    <a:pt x="102108" y="184808"/>
                  </a:lnTo>
                  <a:lnTo>
                    <a:pt x="101757" y="184194"/>
                  </a:lnTo>
                  <a:lnTo>
                    <a:pt x="71940" y="176739"/>
                  </a:lnTo>
                  <a:lnTo>
                    <a:pt x="66064" y="165163"/>
                  </a:lnTo>
                  <a:lnTo>
                    <a:pt x="75009" y="145869"/>
                  </a:lnTo>
                  <a:lnTo>
                    <a:pt x="66941" y="133855"/>
                  </a:lnTo>
                  <a:lnTo>
                    <a:pt x="53698" y="154376"/>
                  </a:lnTo>
                  <a:lnTo>
                    <a:pt x="52295" y="112281"/>
                  </a:lnTo>
                  <a:lnTo>
                    <a:pt x="39842" y="89567"/>
                  </a:lnTo>
                  <a:lnTo>
                    <a:pt x="48787" y="42561"/>
                  </a:lnTo>
                  <a:lnTo>
                    <a:pt x="67906" y="4763"/>
                  </a:lnTo>
                  <a:lnTo>
                    <a:pt x="87550" y="8446"/>
                  </a:lnTo>
                  <a:lnTo>
                    <a:pt x="117017" y="48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8" name="Freeform: Shape 1563">
              <a:extLst>
                <a:ext uri="{FF2B5EF4-FFF2-40B4-BE49-F238E27FC236}">
                  <a16:creationId xmlns:a16="http://schemas.microsoft.com/office/drawing/2014/main" id="{A6345F15-8B2B-2745-B6B9-ACA1094A3F0A}"/>
                </a:ext>
              </a:extLst>
            </p:cNvPr>
            <p:cNvSpPr/>
            <p:nvPr/>
          </p:nvSpPr>
          <p:spPr>
            <a:xfrm>
              <a:off x="8558245" y="3911296"/>
              <a:ext cx="139713" cy="72444"/>
            </a:xfrm>
            <a:custGeom>
              <a:avLst/>
              <a:gdLst>
                <a:gd name="connsiteX0" fmla="*/ 44051 w 171450"/>
                <a:gd name="connsiteY0" fmla="*/ 71852 h 88900"/>
                <a:gd name="connsiteX1" fmla="*/ 47734 w 171450"/>
                <a:gd name="connsiteY1" fmla="*/ 57820 h 88900"/>
                <a:gd name="connsiteX2" fmla="*/ 41595 w 171450"/>
                <a:gd name="connsiteY2" fmla="*/ 35281 h 88900"/>
                <a:gd name="connsiteX3" fmla="*/ 27388 w 171450"/>
                <a:gd name="connsiteY3" fmla="*/ 22916 h 88900"/>
                <a:gd name="connsiteX4" fmla="*/ 13795 w 171450"/>
                <a:gd name="connsiteY4" fmla="*/ 19057 h 88900"/>
                <a:gd name="connsiteX5" fmla="*/ 4763 w 171450"/>
                <a:gd name="connsiteY5" fmla="*/ 8797 h 88900"/>
                <a:gd name="connsiteX6" fmla="*/ 7744 w 171450"/>
                <a:gd name="connsiteY6" fmla="*/ 4763 h 88900"/>
                <a:gd name="connsiteX7" fmla="*/ 28528 w 171450"/>
                <a:gd name="connsiteY7" fmla="*/ 10550 h 88900"/>
                <a:gd name="connsiteX8" fmla="*/ 64748 w 171450"/>
                <a:gd name="connsiteY8" fmla="*/ 15988 h 88900"/>
                <a:gd name="connsiteX9" fmla="*/ 98249 w 171450"/>
                <a:gd name="connsiteY9" fmla="*/ 32037 h 88900"/>
                <a:gd name="connsiteX10" fmla="*/ 102546 w 171450"/>
                <a:gd name="connsiteY10" fmla="*/ 38263 h 88900"/>
                <a:gd name="connsiteX11" fmla="*/ 117455 w 171450"/>
                <a:gd name="connsiteY11" fmla="*/ 33001 h 88900"/>
                <a:gd name="connsiteX12" fmla="*/ 140432 w 171450"/>
                <a:gd name="connsiteY12" fmla="*/ 40017 h 88900"/>
                <a:gd name="connsiteX13" fmla="*/ 147886 w 171450"/>
                <a:gd name="connsiteY13" fmla="*/ 53610 h 88900"/>
                <a:gd name="connsiteX14" fmla="*/ 163409 w 171450"/>
                <a:gd name="connsiteY14" fmla="*/ 61240 h 88900"/>
                <a:gd name="connsiteX15" fmla="*/ 157007 w 171450"/>
                <a:gd name="connsiteY15" fmla="*/ 65713 h 88900"/>
                <a:gd name="connsiteX16" fmla="*/ 169110 w 171450"/>
                <a:gd name="connsiteY16" fmla="*/ 83428 h 88900"/>
                <a:gd name="connsiteX17" fmla="*/ 165777 w 171450"/>
                <a:gd name="connsiteY17" fmla="*/ 87199 h 88900"/>
                <a:gd name="connsiteX18" fmla="*/ 152534 w 171450"/>
                <a:gd name="connsiteY18" fmla="*/ 85270 h 88900"/>
                <a:gd name="connsiteX19" fmla="*/ 134205 w 171450"/>
                <a:gd name="connsiteY19" fmla="*/ 75974 h 88900"/>
                <a:gd name="connsiteX20" fmla="*/ 128154 w 171450"/>
                <a:gd name="connsiteY20" fmla="*/ 81236 h 88900"/>
                <a:gd name="connsiteX21" fmla="*/ 93952 w 171450"/>
                <a:gd name="connsiteY21" fmla="*/ 86322 h 88900"/>
                <a:gd name="connsiteX22" fmla="*/ 70273 w 171450"/>
                <a:gd name="connsiteY22" fmla="*/ 70361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450" h="88900">
                  <a:moveTo>
                    <a:pt x="44051" y="71852"/>
                  </a:moveTo>
                  <a:lnTo>
                    <a:pt x="47734" y="57820"/>
                  </a:lnTo>
                  <a:lnTo>
                    <a:pt x="41595" y="35281"/>
                  </a:lnTo>
                  <a:lnTo>
                    <a:pt x="27388" y="22916"/>
                  </a:lnTo>
                  <a:lnTo>
                    <a:pt x="13795" y="19057"/>
                  </a:lnTo>
                  <a:lnTo>
                    <a:pt x="4763" y="8797"/>
                  </a:lnTo>
                  <a:lnTo>
                    <a:pt x="7744" y="4763"/>
                  </a:lnTo>
                  <a:lnTo>
                    <a:pt x="28528" y="10550"/>
                  </a:lnTo>
                  <a:lnTo>
                    <a:pt x="64748" y="15988"/>
                  </a:lnTo>
                  <a:lnTo>
                    <a:pt x="98249" y="32037"/>
                  </a:lnTo>
                  <a:lnTo>
                    <a:pt x="102546" y="38263"/>
                  </a:lnTo>
                  <a:lnTo>
                    <a:pt x="117455" y="33001"/>
                  </a:lnTo>
                  <a:lnTo>
                    <a:pt x="140432" y="40017"/>
                  </a:lnTo>
                  <a:lnTo>
                    <a:pt x="147886" y="53610"/>
                  </a:lnTo>
                  <a:lnTo>
                    <a:pt x="163409" y="61240"/>
                  </a:lnTo>
                  <a:lnTo>
                    <a:pt x="157007" y="65713"/>
                  </a:lnTo>
                  <a:lnTo>
                    <a:pt x="169110" y="83428"/>
                  </a:lnTo>
                  <a:lnTo>
                    <a:pt x="165777" y="87199"/>
                  </a:lnTo>
                  <a:lnTo>
                    <a:pt x="152534" y="85270"/>
                  </a:lnTo>
                  <a:lnTo>
                    <a:pt x="134205" y="75974"/>
                  </a:lnTo>
                  <a:lnTo>
                    <a:pt x="128154" y="81236"/>
                  </a:lnTo>
                  <a:lnTo>
                    <a:pt x="93952" y="86322"/>
                  </a:lnTo>
                  <a:lnTo>
                    <a:pt x="70273" y="703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9" name="Freeform: Shape 1564">
              <a:extLst>
                <a:ext uri="{FF2B5EF4-FFF2-40B4-BE49-F238E27FC236}">
                  <a16:creationId xmlns:a16="http://schemas.microsoft.com/office/drawing/2014/main" id="{9B6640F8-9BD0-EB47-9458-328C29B12487}"/>
                </a:ext>
              </a:extLst>
            </p:cNvPr>
            <p:cNvSpPr/>
            <p:nvPr/>
          </p:nvSpPr>
          <p:spPr>
            <a:xfrm>
              <a:off x="6665138" y="4762657"/>
              <a:ext cx="62095" cy="77619"/>
            </a:xfrm>
            <a:custGeom>
              <a:avLst/>
              <a:gdLst>
                <a:gd name="connsiteX0" fmla="*/ 53084 w 76200"/>
                <a:gd name="connsiteY0" fmla="*/ 84393 h 95250"/>
                <a:gd name="connsiteX1" fmla="*/ 43701 w 76200"/>
                <a:gd name="connsiteY1" fmla="*/ 93689 h 95250"/>
                <a:gd name="connsiteX2" fmla="*/ 31949 w 76200"/>
                <a:gd name="connsiteY2" fmla="*/ 95443 h 95250"/>
                <a:gd name="connsiteX3" fmla="*/ 28617 w 76200"/>
                <a:gd name="connsiteY3" fmla="*/ 88603 h 95250"/>
                <a:gd name="connsiteX4" fmla="*/ 23091 w 76200"/>
                <a:gd name="connsiteY4" fmla="*/ 87550 h 95250"/>
                <a:gd name="connsiteX5" fmla="*/ 15462 w 76200"/>
                <a:gd name="connsiteY5" fmla="*/ 94215 h 95250"/>
                <a:gd name="connsiteX6" fmla="*/ 4763 w 76200"/>
                <a:gd name="connsiteY6" fmla="*/ 89216 h 95250"/>
                <a:gd name="connsiteX7" fmla="*/ 10989 w 76200"/>
                <a:gd name="connsiteY7" fmla="*/ 78780 h 95250"/>
                <a:gd name="connsiteX8" fmla="*/ 13094 w 76200"/>
                <a:gd name="connsiteY8" fmla="*/ 67642 h 95250"/>
                <a:gd name="connsiteX9" fmla="*/ 17303 w 76200"/>
                <a:gd name="connsiteY9" fmla="*/ 57119 h 95250"/>
                <a:gd name="connsiteX10" fmla="*/ 7744 w 76200"/>
                <a:gd name="connsiteY10" fmla="*/ 42648 h 95250"/>
                <a:gd name="connsiteX11" fmla="*/ 5815 w 76200"/>
                <a:gd name="connsiteY11" fmla="*/ 25898 h 95250"/>
                <a:gd name="connsiteX12" fmla="*/ 18619 w 76200"/>
                <a:gd name="connsiteY12" fmla="*/ 4763 h 95250"/>
                <a:gd name="connsiteX13" fmla="*/ 26950 w 76200"/>
                <a:gd name="connsiteY13" fmla="*/ 7481 h 95250"/>
                <a:gd name="connsiteX14" fmla="*/ 45016 w 76200"/>
                <a:gd name="connsiteY14" fmla="*/ 13269 h 95250"/>
                <a:gd name="connsiteX15" fmla="*/ 71063 w 76200"/>
                <a:gd name="connsiteY15" fmla="*/ 33966 h 95250"/>
                <a:gd name="connsiteX16" fmla="*/ 75097 w 76200"/>
                <a:gd name="connsiteY16" fmla="*/ 43964 h 95250"/>
                <a:gd name="connsiteX17" fmla="*/ 60539 w 76200"/>
                <a:gd name="connsiteY17" fmla="*/ 66327 h 95250"/>
                <a:gd name="connsiteX18" fmla="*/ 53084 w 76200"/>
                <a:gd name="connsiteY18" fmla="*/ 8439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95250">
                  <a:moveTo>
                    <a:pt x="53084" y="84393"/>
                  </a:moveTo>
                  <a:lnTo>
                    <a:pt x="43701" y="93689"/>
                  </a:lnTo>
                  <a:lnTo>
                    <a:pt x="31949" y="95443"/>
                  </a:lnTo>
                  <a:lnTo>
                    <a:pt x="28617" y="88603"/>
                  </a:lnTo>
                  <a:lnTo>
                    <a:pt x="23091" y="87550"/>
                  </a:lnTo>
                  <a:lnTo>
                    <a:pt x="15462" y="94215"/>
                  </a:lnTo>
                  <a:lnTo>
                    <a:pt x="4763" y="89216"/>
                  </a:lnTo>
                  <a:lnTo>
                    <a:pt x="10989" y="78780"/>
                  </a:lnTo>
                  <a:lnTo>
                    <a:pt x="13094" y="67642"/>
                  </a:lnTo>
                  <a:lnTo>
                    <a:pt x="17303" y="57119"/>
                  </a:lnTo>
                  <a:lnTo>
                    <a:pt x="7744" y="42648"/>
                  </a:lnTo>
                  <a:lnTo>
                    <a:pt x="5815" y="25898"/>
                  </a:lnTo>
                  <a:lnTo>
                    <a:pt x="18619" y="4763"/>
                  </a:lnTo>
                  <a:lnTo>
                    <a:pt x="26950" y="7481"/>
                  </a:lnTo>
                  <a:lnTo>
                    <a:pt x="45016" y="13269"/>
                  </a:lnTo>
                  <a:lnTo>
                    <a:pt x="71063" y="33966"/>
                  </a:lnTo>
                  <a:lnTo>
                    <a:pt x="75097" y="43964"/>
                  </a:lnTo>
                  <a:lnTo>
                    <a:pt x="60539" y="66327"/>
                  </a:lnTo>
                  <a:lnTo>
                    <a:pt x="53084" y="8439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0" name="Freeform: Shape 1565">
              <a:extLst>
                <a:ext uri="{FF2B5EF4-FFF2-40B4-BE49-F238E27FC236}">
                  <a16:creationId xmlns:a16="http://schemas.microsoft.com/office/drawing/2014/main" id="{1540FCDF-4DF2-494F-8A8D-FA3A040E854B}"/>
                </a:ext>
              </a:extLst>
            </p:cNvPr>
            <p:cNvSpPr/>
            <p:nvPr/>
          </p:nvSpPr>
          <p:spPr>
            <a:xfrm>
              <a:off x="7692661" y="4655103"/>
              <a:ext cx="93142" cy="134539"/>
            </a:xfrm>
            <a:custGeom>
              <a:avLst/>
              <a:gdLst>
                <a:gd name="connsiteX0" fmla="*/ 110615 w 114300"/>
                <a:gd name="connsiteY0" fmla="*/ 132452 h 165100"/>
                <a:gd name="connsiteX1" fmla="*/ 72027 w 114300"/>
                <a:gd name="connsiteY1" fmla="*/ 146834 h 165100"/>
                <a:gd name="connsiteX2" fmla="*/ 58346 w 114300"/>
                <a:gd name="connsiteY2" fmla="*/ 155253 h 165100"/>
                <a:gd name="connsiteX3" fmla="*/ 36158 w 114300"/>
                <a:gd name="connsiteY3" fmla="*/ 162357 h 165100"/>
                <a:gd name="connsiteX4" fmla="*/ 14234 w 114300"/>
                <a:gd name="connsiteY4" fmla="*/ 155429 h 165100"/>
                <a:gd name="connsiteX5" fmla="*/ 15374 w 114300"/>
                <a:gd name="connsiteY5" fmla="*/ 145694 h 165100"/>
                <a:gd name="connsiteX6" fmla="*/ 4763 w 114300"/>
                <a:gd name="connsiteY6" fmla="*/ 124559 h 165100"/>
                <a:gd name="connsiteX7" fmla="*/ 11165 w 114300"/>
                <a:gd name="connsiteY7" fmla="*/ 96758 h 165100"/>
                <a:gd name="connsiteX8" fmla="*/ 21513 w 114300"/>
                <a:gd name="connsiteY8" fmla="*/ 76061 h 165100"/>
                <a:gd name="connsiteX9" fmla="*/ 15023 w 114300"/>
                <a:gd name="connsiteY9" fmla="*/ 40894 h 165100"/>
                <a:gd name="connsiteX10" fmla="*/ 11603 w 114300"/>
                <a:gd name="connsiteY10" fmla="*/ 22214 h 165100"/>
                <a:gd name="connsiteX11" fmla="*/ 12217 w 114300"/>
                <a:gd name="connsiteY11" fmla="*/ 8095 h 165100"/>
                <a:gd name="connsiteX12" fmla="*/ 54926 w 114300"/>
                <a:gd name="connsiteY12" fmla="*/ 6955 h 165100"/>
                <a:gd name="connsiteX13" fmla="*/ 65801 w 114300"/>
                <a:gd name="connsiteY13" fmla="*/ 8797 h 165100"/>
                <a:gd name="connsiteX14" fmla="*/ 73693 w 114300"/>
                <a:gd name="connsiteY14" fmla="*/ 4763 h 165100"/>
                <a:gd name="connsiteX15" fmla="*/ 85094 w 114300"/>
                <a:gd name="connsiteY15" fmla="*/ 6692 h 165100"/>
                <a:gd name="connsiteX16" fmla="*/ 83253 w 114300"/>
                <a:gd name="connsiteY16" fmla="*/ 14497 h 165100"/>
                <a:gd name="connsiteX17" fmla="*/ 93513 w 114300"/>
                <a:gd name="connsiteY17" fmla="*/ 27301 h 165100"/>
                <a:gd name="connsiteX18" fmla="*/ 93513 w 114300"/>
                <a:gd name="connsiteY18" fmla="*/ 45279 h 165100"/>
                <a:gd name="connsiteX19" fmla="*/ 95881 w 114300"/>
                <a:gd name="connsiteY19" fmla="*/ 64748 h 165100"/>
                <a:gd name="connsiteX20" fmla="*/ 102020 w 114300"/>
                <a:gd name="connsiteY20" fmla="*/ 73781 h 165100"/>
                <a:gd name="connsiteX21" fmla="*/ 96583 w 114300"/>
                <a:gd name="connsiteY21" fmla="*/ 95969 h 165100"/>
                <a:gd name="connsiteX22" fmla="*/ 98512 w 114300"/>
                <a:gd name="connsiteY22" fmla="*/ 108247 h 165100"/>
                <a:gd name="connsiteX23" fmla="*/ 105090 w 114300"/>
                <a:gd name="connsiteY23" fmla="*/ 123857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300" h="165100">
                  <a:moveTo>
                    <a:pt x="110615" y="132452"/>
                  </a:moveTo>
                  <a:lnTo>
                    <a:pt x="72027" y="146834"/>
                  </a:lnTo>
                  <a:lnTo>
                    <a:pt x="58346" y="155253"/>
                  </a:lnTo>
                  <a:lnTo>
                    <a:pt x="36158" y="162357"/>
                  </a:lnTo>
                  <a:lnTo>
                    <a:pt x="14234" y="155429"/>
                  </a:lnTo>
                  <a:lnTo>
                    <a:pt x="15374" y="145694"/>
                  </a:lnTo>
                  <a:lnTo>
                    <a:pt x="4763" y="124559"/>
                  </a:lnTo>
                  <a:lnTo>
                    <a:pt x="11165" y="96758"/>
                  </a:lnTo>
                  <a:lnTo>
                    <a:pt x="21513" y="76061"/>
                  </a:lnTo>
                  <a:lnTo>
                    <a:pt x="15023" y="40894"/>
                  </a:lnTo>
                  <a:lnTo>
                    <a:pt x="11603" y="22214"/>
                  </a:lnTo>
                  <a:lnTo>
                    <a:pt x="12217" y="8095"/>
                  </a:lnTo>
                  <a:lnTo>
                    <a:pt x="54926" y="6955"/>
                  </a:lnTo>
                  <a:lnTo>
                    <a:pt x="65801" y="8797"/>
                  </a:lnTo>
                  <a:lnTo>
                    <a:pt x="73693" y="4763"/>
                  </a:lnTo>
                  <a:lnTo>
                    <a:pt x="85094" y="6692"/>
                  </a:lnTo>
                  <a:lnTo>
                    <a:pt x="83253" y="14497"/>
                  </a:lnTo>
                  <a:lnTo>
                    <a:pt x="93513" y="27301"/>
                  </a:lnTo>
                  <a:lnTo>
                    <a:pt x="93513" y="45279"/>
                  </a:lnTo>
                  <a:lnTo>
                    <a:pt x="95881" y="64748"/>
                  </a:lnTo>
                  <a:lnTo>
                    <a:pt x="102020" y="73781"/>
                  </a:lnTo>
                  <a:lnTo>
                    <a:pt x="96583" y="95969"/>
                  </a:lnTo>
                  <a:lnTo>
                    <a:pt x="98512" y="108247"/>
                  </a:lnTo>
                  <a:lnTo>
                    <a:pt x="105090" y="12385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1" name="Freeform: Shape 1566">
              <a:extLst>
                <a:ext uri="{FF2B5EF4-FFF2-40B4-BE49-F238E27FC236}">
                  <a16:creationId xmlns:a16="http://schemas.microsoft.com/office/drawing/2014/main" id="{D3EF9F13-DBB1-2C43-B590-3F7FF788D370}"/>
                </a:ext>
              </a:extLst>
            </p:cNvPr>
            <p:cNvSpPr/>
            <p:nvPr/>
          </p:nvSpPr>
          <p:spPr>
            <a:xfrm>
              <a:off x="6288946" y="1565815"/>
              <a:ext cx="1231549" cy="1811101"/>
            </a:xfrm>
            <a:custGeom>
              <a:avLst/>
              <a:gdLst>
                <a:gd name="connsiteX0" fmla="*/ 657152 w 1511300"/>
                <a:gd name="connsiteY0" fmla="*/ 214450 h 2222500"/>
                <a:gd name="connsiteX1" fmla="*/ 739764 w 1511300"/>
                <a:gd name="connsiteY1" fmla="*/ 95092 h 2222500"/>
                <a:gd name="connsiteX2" fmla="*/ 826060 w 1511300"/>
                <a:gd name="connsiteY2" fmla="*/ 104476 h 2222500"/>
                <a:gd name="connsiteX3" fmla="*/ 857368 w 1511300"/>
                <a:gd name="connsiteY3" fmla="*/ 25986 h 2222500"/>
                <a:gd name="connsiteX4" fmla="*/ 944277 w 1511300"/>
                <a:gd name="connsiteY4" fmla="*/ 4763 h 2222500"/>
                <a:gd name="connsiteX5" fmla="*/ 1140722 w 1511300"/>
                <a:gd name="connsiteY5" fmla="*/ 32388 h 2222500"/>
                <a:gd name="connsiteX6" fmla="*/ 1294545 w 1511300"/>
                <a:gd name="connsiteY6" fmla="*/ 195419 h 2222500"/>
                <a:gd name="connsiteX7" fmla="*/ 1249118 w 1511300"/>
                <a:gd name="connsiteY7" fmla="*/ 268209 h 2222500"/>
                <a:gd name="connsiteX8" fmla="*/ 1155017 w 1511300"/>
                <a:gd name="connsiteY8" fmla="*/ 276365 h 2222500"/>
                <a:gd name="connsiteX9" fmla="*/ 1022680 w 1511300"/>
                <a:gd name="connsiteY9" fmla="*/ 294168 h 2222500"/>
                <a:gd name="connsiteX10" fmla="*/ 1035045 w 1511300"/>
                <a:gd name="connsiteY10" fmla="*/ 326090 h 2222500"/>
                <a:gd name="connsiteX11" fmla="*/ 1122130 w 1511300"/>
                <a:gd name="connsiteY11" fmla="*/ 306446 h 2222500"/>
                <a:gd name="connsiteX12" fmla="*/ 1196148 w 1511300"/>
                <a:gd name="connsiteY12" fmla="*/ 367045 h 2222500"/>
                <a:gd name="connsiteX13" fmla="*/ 1243943 w 1511300"/>
                <a:gd name="connsiteY13" fmla="*/ 313374 h 2222500"/>
                <a:gd name="connsiteX14" fmla="*/ 1264377 w 1511300"/>
                <a:gd name="connsiteY14" fmla="*/ 376078 h 2222500"/>
                <a:gd name="connsiteX15" fmla="*/ 1237366 w 1511300"/>
                <a:gd name="connsiteY15" fmla="*/ 472284 h 2222500"/>
                <a:gd name="connsiteX16" fmla="*/ 1299983 w 1511300"/>
                <a:gd name="connsiteY16" fmla="*/ 411508 h 2222500"/>
                <a:gd name="connsiteX17" fmla="*/ 1419340 w 1511300"/>
                <a:gd name="connsiteY17" fmla="*/ 345296 h 2222500"/>
                <a:gd name="connsiteX18" fmla="*/ 1493095 w 1511300"/>
                <a:gd name="connsiteY18" fmla="*/ 378709 h 2222500"/>
                <a:gd name="connsiteX19" fmla="*/ 1506863 w 1511300"/>
                <a:gd name="connsiteY19" fmla="*/ 449920 h 2222500"/>
                <a:gd name="connsiteX20" fmla="*/ 1406624 w 1511300"/>
                <a:gd name="connsiteY20" fmla="*/ 560947 h 2222500"/>
                <a:gd name="connsiteX21" fmla="*/ 1392768 w 1511300"/>
                <a:gd name="connsiteY21" fmla="*/ 595149 h 2222500"/>
                <a:gd name="connsiteX22" fmla="*/ 1314190 w 1511300"/>
                <a:gd name="connsiteY22" fmla="*/ 620231 h 2222500"/>
                <a:gd name="connsiteX23" fmla="*/ 1371106 w 1511300"/>
                <a:gd name="connsiteY23" fmla="*/ 627159 h 2222500"/>
                <a:gd name="connsiteX24" fmla="*/ 1342341 w 1511300"/>
                <a:gd name="connsiteY24" fmla="*/ 728100 h 2222500"/>
                <a:gd name="connsiteX25" fmla="*/ 1322521 w 1511300"/>
                <a:gd name="connsiteY25" fmla="*/ 812203 h 2222500"/>
                <a:gd name="connsiteX26" fmla="*/ 1323310 w 1511300"/>
                <a:gd name="connsiteY26" fmla="*/ 946031 h 2222500"/>
                <a:gd name="connsiteX27" fmla="*/ 1352865 w 1511300"/>
                <a:gd name="connsiteY27" fmla="*/ 1019172 h 2222500"/>
                <a:gd name="connsiteX28" fmla="*/ 1314453 w 1511300"/>
                <a:gd name="connsiteY28" fmla="*/ 1023644 h 2222500"/>
                <a:gd name="connsiteX29" fmla="*/ 1274024 w 1511300"/>
                <a:gd name="connsiteY29" fmla="*/ 1057671 h 2222500"/>
                <a:gd name="connsiteX30" fmla="*/ 1319364 w 1511300"/>
                <a:gd name="connsiteY30" fmla="*/ 1112922 h 2222500"/>
                <a:gd name="connsiteX31" fmla="*/ 1325152 w 1511300"/>
                <a:gd name="connsiteY31" fmla="*/ 1197288 h 2222500"/>
                <a:gd name="connsiteX32" fmla="*/ 1298842 w 1511300"/>
                <a:gd name="connsiteY32" fmla="*/ 1206233 h 2222500"/>
                <a:gd name="connsiteX33" fmla="*/ 1330677 w 1511300"/>
                <a:gd name="connsiteY33" fmla="*/ 1286477 h 2222500"/>
                <a:gd name="connsiteX34" fmla="*/ 1276129 w 1511300"/>
                <a:gd name="connsiteY34" fmla="*/ 1293054 h 2222500"/>
                <a:gd name="connsiteX35" fmla="*/ 1304631 w 1511300"/>
                <a:gd name="connsiteY35" fmla="*/ 1329362 h 2222500"/>
                <a:gd name="connsiteX36" fmla="*/ 1296562 w 1511300"/>
                <a:gd name="connsiteY36" fmla="*/ 1360144 h 2222500"/>
                <a:gd name="connsiteX37" fmla="*/ 1261921 w 1511300"/>
                <a:gd name="connsiteY37" fmla="*/ 1373386 h 2222500"/>
                <a:gd name="connsiteX38" fmla="*/ 1227631 w 1511300"/>
                <a:gd name="connsiteY38" fmla="*/ 1373649 h 2222500"/>
                <a:gd name="connsiteX39" fmla="*/ 1258414 w 1511300"/>
                <a:gd name="connsiteY39" fmla="*/ 1430478 h 2222500"/>
                <a:gd name="connsiteX40" fmla="*/ 1258764 w 1511300"/>
                <a:gd name="connsiteY40" fmla="*/ 1466698 h 2222500"/>
                <a:gd name="connsiteX41" fmla="*/ 1210092 w 1511300"/>
                <a:gd name="connsiteY41" fmla="*/ 1433109 h 2222500"/>
                <a:gd name="connsiteX42" fmla="*/ 1197463 w 1511300"/>
                <a:gd name="connsiteY42" fmla="*/ 1454946 h 2222500"/>
                <a:gd name="connsiteX43" fmla="*/ 1230613 w 1511300"/>
                <a:gd name="connsiteY43" fmla="*/ 1475029 h 2222500"/>
                <a:gd name="connsiteX44" fmla="*/ 1262886 w 1511300"/>
                <a:gd name="connsiteY44" fmla="*/ 1523088 h 2222500"/>
                <a:gd name="connsiteX45" fmla="*/ 1272182 w 1511300"/>
                <a:gd name="connsiteY45" fmla="*/ 1584038 h 2222500"/>
                <a:gd name="connsiteX46" fmla="*/ 1228333 w 1511300"/>
                <a:gd name="connsiteY46" fmla="*/ 1598245 h 2222500"/>
                <a:gd name="connsiteX47" fmla="*/ 1209390 w 1511300"/>
                <a:gd name="connsiteY47" fmla="*/ 1569656 h 2222500"/>
                <a:gd name="connsiteX48" fmla="*/ 1178959 w 1511300"/>
                <a:gd name="connsiteY48" fmla="*/ 1525982 h 2222500"/>
                <a:gd name="connsiteX49" fmla="*/ 1187378 w 1511300"/>
                <a:gd name="connsiteY49" fmla="*/ 1577461 h 2222500"/>
                <a:gd name="connsiteX50" fmla="*/ 1158876 w 1511300"/>
                <a:gd name="connsiteY50" fmla="*/ 1616136 h 2222500"/>
                <a:gd name="connsiteX51" fmla="*/ 1223597 w 1511300"/>
                <a:gd name="connsiteY51" fmla="*/ 1619205 h 2222500"/>
                <a:gd name="connsiteX52" fmla="*/ 1257537 w 1511300"/>
                <a:gd name="connsiteY52" fmla="*/ 1623152 h 2222500"/>
                <a:gd name="connsiteX53" fmla="*/ 1191587 w 1511300"/>
                <a:gd name="connsiteY53" fmla="*/ 1684804 h 2222500"/>
                <a:gd name="connsiteX54" fmla="*/ 1124761 w 1511300"/>
                <a:gd name="connsiteY54" fmla="*/ 1738563 h 2222500"/>
                <a:gd name="connsiteX55" fmla="*/ 1052848 w 1511300"/>
                <a:gd name="connsiteY55" fmla="*/ 1761452 h 2222500"/>
                <a:gd name="connsiteX56" fmla="*/ 1025749 w 1511300"/>
                <a:gd name="connsiteY56" fmla="*/ 1761803 h 2222500"/>
                <a:gd name="connsiteX57" fmla="*/ 1000317 w 1511300"/>
                <a:gd name="connsiteY57" fmla="*/ 1786973 h 2222500"/>
                <a:gd name="connsiteX58" fmla="*/ 966114 w 1511300"/>
                <a:gd name="connsiteY58" fmla="*/ 1853887 h 2222500"/>
                <a:gd name="connsiteX59" fmla="*/ 913232 w 1511300"/>
                <a:gd name="connsiteY59" fmla="*/ 1896771 h 2222500"/>
                <a:gd name="connsiteX60" fmla="*/ 896219 w 1511300"/>
                <a:gd name="connsiteY60" fmla="*/ 1899315 h 2222500"/>
                <a:gd name="connsiteX61" fmla="*/ 863419 w 1511300"/>
                <a:gd name="connsiteY61" fmla="*/ 1913960 h 2222500"/>
                <a:gd name="connsiteX62" fmla="*/ 828164 w 1511300"/>
                <a:gd name="connsiteY62" fmla="*/ 1927904 h 2222500"/>
                <a:gd name="connsiteX63" fmla="*/ 807029 w 1511300"/>
                <a:gd name="connsiteY63" fmla="*/ 1964036 h 2222500"/>
                <a:gd name="connsiteX64" fmla="*/ 806678 w 1511300"/>
                <a:gd name="connsiteY64" fmla="*/ 2004027 h 2222500"/>
                <a:gd name="connsiteX65" fmla="*/ 794313 w 1511300"/>
                <a:gd name="connsiteY65" fmla="*/ 2040509 h 2222500"/>
                <a:gd name="connsiteX66" fmla="*/ 754147 w 1511300"/>
                <a:gd name="connsiteY66" fmla="*/ 2083920 h 2222500"/>
                <a:gd name="connsiteX67" fmla="*/ 764057 w 1511300"/>
                <a:gd name="connsiteY67" fmla="*/ 2125226 h 2222500"/>
                <a:gd name="connsiteX68" fmla="*/ 753007 w 1511300"/>
                <a:gd name="connsiteY68" fmla="*/ 2167760 h 2222500"/>
                <a:gd name="connsiteX69" fmla="*/ 740466 w 1511300"/>
                <a:gd name="connsiteY69" fmla="*/ 2216520 h 2222500"/>
                <a:gd name="connsiteX70" fmla="*/ 705825 w 1511300"/>
                <a:gd name="connsiteY70" fmla="*/ 2219502 h 2222500"/>
                <a:gd name="connsiteX71" fmla="*/ 669518 w 1511300"/>
                <a:gd name="connsiteY71" fmla="*/ 2178898 h 2222500"/>
                <a:gd name="connsiteX72" fmla="*/ 620319 w 1511300"/>
                <a:gd name="connsiteY72" fmla="*/ 2178635 h 2222500"/>
                <a:gd name="connsiteX73" fmla="*/ 596465 w 1511300"/>
                <a:gd name="connsiteY73" fmla="*/ 2150746 h 2222500"/>
                <a:gd name="connsiteX74" fmla="*/ 580065 w 1511300"/>
                <a:gd name="connsiteY74" fmla="*/ 2099881 h 2222500"/>
                <a:gd name="connsiteX75" fmla="*/ 537444 w 1511300"/>
                <a:gd name="connsiteY75" fmla="*/ 2032529 h 2222500"/>
                <a:gd name="connsiteX76" fmla="*/ 524990 w 1511300"/>
                <a:gd name="connsiteY76" fmla="*/ 1996134 h 2222500"/>
                <a:gd name="connsiteX77" fmla="*/ 521658 w 1511300"/>
                <a:gd name="connsiteY77" fmla="*/ 1944479 h 2222500"/>
                <a:gd name="connsiteX78" fmla="*/ 487543 w 1511300"/>
                <a:gd name="connsiteY78" fmla="*/ 1889492 h 2222500"/>
                <a:gd name="connsiteX79" fmla="*/ 496401 w 1511300"/>
                <a:gd name="connsiteY79" fmla="*/ 1844152 h 2222500"/>
                <a:gd name="connsiteX80" fmla="*/ 480001 w 1511300"/>
                <a:gd name="connsiteY80" fmla="*/ 1821964 h 2222500"/>
                <a:gd name="connsiteX81" fmla="*/ 504294 w 1511300"/>
                <a:gd name="connsiteY81" fmla="*/ 1746105 h 2222500"/>
                <a:gd name="connsiteX82" fmla="*/ 541303 w 1511300"/>
                <a:gd name="connsiteY82" fmla="*/ 1721111 h 2222500"/>
                <a:gd name="connsiteX83" fmla="*/ 551037 w 1511300"/>
                <a:gd name="connsiteY83" fmla="*/ 1692521 h 2222500"/>
                <a:gd name="connsiteX84" fmla="*/ 556211 w 1511300"/>
                <a:gd name="connsiteY84" fmla="*/ 1637622 h 2222500"/>
                <a:gd name="connsiteX85" fmla="*/ 528060 w 1511300"/>
                <a:gd name="connsiteY85" fmla="*/ 1662704 h 2222500"/>
                <a:gd name="connsiteX86" fmla="*/ 514730 w 1511300"/>
                <a:gd name="connsiteY86" fmla="*/ 1673140 h 2222500"/>
                <a:gd name="connsiteX87" fmla="*/ 492630 w 1511300"/>
                <a:gd name="connsiteY87" fmla="*/ 1683138 h 2222500"/>
                <a:gd name="connsiteX88" fmla="*/ 462461 w 1511300"/>
                <a:gd name="connsiteY88" fmla="*/ 1660248 h 2222500"/>
                <a:gd name="connsiteX89" fmla="*/ 460795 w 1511300"/>
                <a:gd name="connsiteY89" fmla="*/ 1611576 h 2222500"/>
                <a:gd name="connsiteX90" fmla="*/ 470442 w 1511300"/>
                <a:gd name="connsiteY90" fmla="*/ 1572287 h 2222500"/>
                <a:gd name="connsiteX91" fmla="*/ 493244 w 1511300"/>
                <a:gd name="connsiteY91" fmla="*/ 1571234 h 2222500"/>
                <a:gd name="connsiteX92" fmla="*/ 543407 w 1511300"/>
                <a:gd name="connsiteY92" fmla="*/ 1590966 h 2222500"/>
                <a:gd name="connsiteX93" fmla="*/ 501136 w 1511300"/>
                <a:gd name="connsiteY93" fmla="*/ 1543346 h 2222500"/>
                <a:gd name="connsiteX94" fmla="*/ 479124 w 1511300"/>
                <a:gd name="connsiteY94" fmla="*/ 1516949 h 2222500"/>
                <a:gd name="connsiteX95" fmla="*/ 454656 w 1511300"/>
                <a:gd name="connsiteY95" fmla="*/ 1527823 h 2222500"/>
                <a:gd name="connsiteX96" fmla="*/ 434135 w 1511300"/>
                <a:gd name="connsiteY96" fmla="*/ 1508617 h 2222500"/>
                <a:gd name="connsiteX97" fmla="*/ 461584 w 1511300"/>
                <a:gd name="connsiteY97" fmla="*/ 1434074 h 2222500"/>
                <a:gd name="connsiteX98" fmla="*/ 446676 w 1511300"/>
                <a:gd name="connsiteY98" fmla="*/ 1403116 h 2222500"/>
                <a:gd name="connsiteX99" fmla="*/ 427119 w 1511300"/>
                <a:gd name="connsiteY99" fmla="*/ 1344007 h 2222500"/>
                <a:gd name="connsiteX100" fmla="*/ 397564 w 1511300"/>
                <a:gd name="connsiteY100" fmla="*/ 1248328 h 2222500"/>
                <a:gd name="connsiteX101" fmla="*/ 366256 w 1511300"/>
                <a:gd name="connsiteY101" fmla="*/ 1211758 h 2222500"/>
                <a:gd name="connsiteX102" fmla="*/ 366519 w 1511300"/>
                <a:gd name="connsiteY102" fmla="*/ 1171153 h 2222500"/>
                <a:gd name="connsiteX103" fmla="*/ 300482 w 1511300"/>
                <a:gd name="connsiteY103" fmla="*/ 1112483 h 2222500"/>
                <a:gd name="connsiteX104" fmla="*/ 248302 w 1511300"/>
                <a:gd name="connsiteY104" fmla="*/ 1105029 h 2222500"/>
                <a:gd name="connsiteX105" fmla="*/ 182615 w 1511300"/>
                <a:gd name="connsiteY105" fmla="*/ 1109151 h 2222500"/>
                <a:gd name="connsiteX106" fmla="*/ 122629 w 1511300"/>
                <a:gd name="connsiteY106" fmla="*/ 1116693 h 2222500"/>
                <a:gd name="connsiteX107" fmla="*/ 94040 w 1511300"/>
                <a:gd name="connsiteY107" fmla="*/ 1083806 h 2222500"/>
                <a:gd name="connsiteX108" fmla="*/ 51330 w 1511300"/>
                <a:gd name="connsiteY108" fmla="*/ 1016628 h 2222500"/>
                <a:gd name="connsiteX109" fmla="*/ 115877 w 1511300"/>
                <a:gd name="connsiteY109" fmla="*/ 981812 h 2222500"/>
                <a:gd name="connsiteX110" fmla="*/ 165426 w 1511300"/>
                <a:gd name="connsiteY110" fmla="*/ 975849 h 2222500"/>
                <a:gd name="connsiteX111" fmla="*/ 60188 w 1511300"/>
                <a:gd name="connsiteY111" fmla="*/ 946382 h 2222500"/>
                <a:gd name="connsiteX112" fmla="*/ 4763 w 1511300"/>
                <a:gd name="connsiteY112" fmla="*/ 898674 h 2222500"/>
                <a:gd name="connsiteX113" fmla="*/ 8183 w 1511300"/>
                <a:gd name="connsiteY113" fmla="*/ 851843 h 2222500"/>
                <a:gd name="connsiteX114" fmla="*/ 101231 w 1511300"/>
                <a:gd name="connsiteY114" fmla="*/ 791594 h 2222500"/>
                <a:gd name="connsiteX115" fmla="*/ 191298 w 1511300"/>
                <a:gd name="connsiteY115" fmla="*/ 728802 h 2222500"/>
                <a:gd name="connsiteX116" fmla="*/ 200769 w 1511300"/>
                <a:gd name="connsiteY116" fmla="*/ 679340 h 2222500"/>
                <a:gd name="connsiteX117" fmla="*/ 134469 w 1511300"/>
                <a:gd name="connsiteY117" fmla="*/ 628826 h 2222500"/>
                <a:gd name="connsiteX118" fmla="*/ 155867 w 1511300"/>
                <a:gd name="connsiteY118" fmla="*/ 570594 h 2222500"/>
                <a:gd name="connsiteX119" fmla="*/ 241022 w 1511300"/>
                <a:gd name="connsiteY119" fmla="*/ 462461 h 2222500"/>
                <a:gd name="connsiteX120" fmla="*/ 276804 w 1511300"/>
                <a:gd name="connsiteY120" fmla="*/ 445097 h 2222500"/>
                <a:gd name="connsiteX121" fmla="*/ 266543 w 1511300"/>
                <a:gd name="connsiteY121" fmla="*/ 369939 h 2222500"/>
                <a:gd name="connsiteX122" fmla="*/ 324775 w 1511300"/>
                <a:gd name="connsiteY122" fmla="*/ 323985 h 2222500"/>
                <a:gd name="connsiteX123" fmla="*/ 400371 w 1511300"/>
                <a:gd name="connsiteY123" fmla="*/ 295834 h 2222500"/>
                <a:gd name="connsiteX124" fmla="*/ 475967 w 1511300"/>
                <a:gd name="connsiteY124" fmla="*/ 294255 h 2222500"/>
                <a:gd name="connsiteX125" fmla="*/ 502803 w 1511300"/>
                <a:gd name="connsiteY125" fmla="*/ 349506 h 2222500"/>
                <a:gd name="connsiteX126" fmla="*/ 568050 w 1511300"/>
                <a:gd name="connsiteY126" fmla="*/ 250231 h 2222500"/>
                <a:gd name="connsiteX127" fmla="*/ 626721 w 1511300"/>
                <a:gd name="connsiteY127" fmla="*/ 318460 h 2222500"/>
                <a:gd name="connsiteX128" fmla="*/ 661186 w 1511300"/>
                <a:gd name="connsiteY128" fmla="*/ 332404 h 2222500"/>
                <a:gd name="connsiteX129" fmla="*/ 712315 w 1511300"/>
                <a:gd name="connsiteY129" fmla="*/ 388619 h 2222500"/>
                <a:gd name="connsiteX130" fmla="*/ 653820 w 1511300"/>
                <a:gd name="connsiteY130" fmla="*/ 294168 h 222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11300" h="2222500">
                  <a:moveTo>
                    <a:pt x="657152" y="214450"/>
                  </a:moveTo>
                  <a:lnTo>
                    <a:pt x="739764" y="95092"/>
                  </a:lnTo>
                  <a:lnTo>
                    <a:pt x="826060" y="104476"/>
                  </a:lnTo>
                  <a:lnTo>
                    <a:pt x="857368" y="25986"/>
                  </a:lnTo>
                  <a:lnTo>
                    <a:pt x="944277" y="4763"/>
                  </a:lnTo>
                  <a:lnTo>
                    <a:pt x="1140722" y="32388"/>
                  </a:lnTo>
                  <a:lnTo>
                    <a:pt x="1294545" y="195419"/>
                  </a:lnTo>
                  <a:lnTo>
                    <a:pt x="1249118" y="268209"/>
                  </a:lnTo>
                  <a:lnTo>
                    <a:pt x="1155017" y="276365"/>
                  </a:lnTo>
                  <a:lnTo>
                    <a:pt x="1022680" y="294168"/>
                  </a:lnTo>
                  <a:lnTo>
                    <a:pt x="1035045" y="326090"/>
                  </a:lnTo>
                  <a:lnTo>
                    <a:pt x="1122130" y="306446"/>
                  </a:lnTo>
                  <a:lnTo>
                    <a:pt x="1196148" y="367045"/>
                  </a:lnTo>
                  <a:lnTo>
                    <a:pt x="1243943" y="313374"/>
                  </a:lnTo>
                  <a:lnTo>
                    <a:pt x="1264377" y="376078"/>
                  </a:lnTo>
                  <a:lnTo>
                    <a:pt x="1237366" y="472284"/>
                  </a:lnTo>
                  <a:lnTo>
                    <a:pt x="1299983" y="411508"/>
                  </a:lnTo>
                  <a:lnTo>
                    <a:pt x="1419340" y="345296"/>
                  </a:lnTo>
                  <a:lnTo>
                    <a:pt x="1493095" y="378709"/>
                  </a:lnTo>
                  <a:lnTo>
                    <a:pt x="1506863" y="449920"/>
                  </a:lnTo>
                  <a:lnTo>
                    <a:pt x="1406624" y="560947"/>
                  </a:lnTo>
                  <a:lnTo>
                    <a:pt x="1392768" y="595149"/>
                  </a:lnTo>
                  <a:lnTo>
                    <a:pt x="1314190" y="620231"/>
                  </a:lnTo>
                  <a:lnTo>
                    <a:pt x="1371106" y="627159"/>
                  </a:lnTo>
                  <a:lnTo>
                    <a:pt x="1342341" y="728100"/>
                  </a:lnTo>
                  <a:lnTo>
                    <a:pt x="1322521" y="812203"/>
                  </a:lnTo>
                  <a:lnTo>
                    <a:pt x="1323310" y="946031"/>
                  </a:lnTo>
                  <a:lnTo>
                    <a:pt x="1352865" y="1019172"/>
                  </a:lnTo>
                  <a:lnTo>
                    <a:pt x="1314453" y="1023644"/>
                  </a:lnTo>
                  <a:lnTo>
                    <a:pt x="1274024" y="1057671"/>
                  </a:lnTo>
                  <a:lnTo>
                    <a:pt x="1319364" y="1112922"/>
                  </a:lnTo>
                  <a:lnTo>
                    <a:pt x="1325152" y="1197288"/>
                  </a:lnTo>
                  <a:lnTo>
                    <a:pt x="1298842" y="1206233"/>
                  </a:lnTo>
                  <a:lnTo>
                    <a:pt x="1330677" y="1286477"/>
                  </a:lnTo>
                  <a:lnTo>
                    <a:pt x="1276129" y="1293054"/>
                  </a:lnTo>
                  <a:lnTo>
                    <a:pt x="1304631" y="1329362"/>
                  </a:lnTo>
                  <a:lnTo>
                    <a:pt x="1296562" y="1360144"/>
                  </a:lnTo>
                  <a:lnTo>
                    <a:pt x="1261921" y="1373386"/>
                  </a:lnTo>
                  <a:lnTo>
                    <a:pt x="1227631" y="1373649"/>
                  </a:lnTo>
                  <a:lnTo>
                    <a:pt x="1258414" y="1430478"/>
                  </a:lnTo>
                  <a:lnTo>
                    <a:pt x="1258764" y="1466698"/>
                  </a:lnTo>
                  <a:lnTo>
                    <a:pt x="1210092" y="1433109"/>
                  </a:lnTo>
                  <a:lnTo>
                    <a:pt x="1197463" y="1454946"/>
                  </a:lnTo>
                  <a:lnTo>
                    <a:pt x="1230613" y="1475029"/>
                  </a:lnTo>
                  <a:lnTo>
                    <a:pt x="1262886" y="1523088"/>
                  </a:lnTo>
                  <a:lnTo>
                    <a:pt x="1272182" y="1584038"/>
                  </a:lnTo>
                  <a:lnTo>
                    <a:pt x="1228333" y="1598245"/>
                  </a:lnTo>
                  <a:lnTo>
                    <a:pt x="1209390" y="1569656"/>
                  </a:lnTo>
                  <a:lnTo>
                    <a:pt x="1178959" y="1525982"/>
                  </a:lnTo>
                  <a:lnTo>
                    <a:pt x="1187378" y="1577461"/>
                  </a:lnTo>
                  <a:lnTo>
                    <a:pt x="1158876" y="1616136"/>
                  </a:lnTo>
                  <a:lnTo>
                    <a:pt x="1223597" y="1619205"/>
                  </a:lnTo>
                  <a:lnTo>
                    <a:pt x="1257537" y="1623152"/>
                  </a:lnTo>
                  <a:lnTo>
                    <a:pt x="1191587" y="1684804"/>
                  </a:lnTo>
                  <a:lnTo>
                    <a:pt x="1124761" y="1738563"/>
                  </a:lnTo>
                  <a:lnTo>
                    <a:pt x="1052848" y="1761452"/>
                  </a:lnTo>
                  <a:lnTo>
                    <a:pt x="1025749" y="1761803"/>
                  </a:lnTo>
                  <a:lnTo>
                    <a:pt x="1000317" y="1786973"/>
                  </a:lnTo>
                  <a:lnTo>
                    <a:pt x="966114" y="1853887"/>
                  </a:lnTo>
                  <a:lnTo>
                    <a:pt x="913232" y="1896771"/>
                  </a:lnTo>
                  <a:lnTo>
                    <a:pt x="896219" y="1899315"/>
                  </a:lnTo>
                  <a:lnTo>
                    <a:pt x="863419" y="1913960"/>
                  </a:lnTo>
                  <a:lnTo>
                    <a:pt x="828164" y="1927904"/>
                  </a:lnTo>
                  <a:lnTo>
                    <a:pt x="807029" y="1964036"/>
                  </a:lnTo>
                  <a:lnTo>
                    <a:pt x="806678" y="2004027"/>
                  </a:lnTo>
                  <a:lnTo>
                    <a:pt x="794313" y="2040509"/>
                  </a:lnTo>
                  <a:lnTo>
                    <a:pt x="754147" y="2083920"/>
                  </a:lnTo>
                  <a:lnTo>
                    <a:pt x="764057" y="2125226"/>
                  </a:lnTo>
                  <a:lnTo>
                    <a:pt x="753007" y="2167760"/>
                  </a:lnTo>
                  <a:lnTo>
                    <a:pt x="740466" y="2216520"/>
                  </a:lnTo>
                  <a:lnTo>
                    <a:pt x="705825" y="2219502"/>
                  </a:lnTo>
                  <a:lnTo>
                    <a:pt x="669518" y="2178898"/>
                  </a:lnTo>
                  <a:lnTo>
                    <a:pt x="620319" y="2178635"/>
                  </a:lnTo>
                  <a:lnTo>
                    <a:pt x="596465" y="2150746"/>
                  </a:lnTo>
                  <a:lnTo>
                    <a:pt x="580065" y="2099881"/>
                  </a:lnTo>
                  <a:lnTo>
                    <a:pt x="537444" y="2032529"/>
                  </a:lnTo>
                  <a:lnTo>
                    <a:pt x="524990" y="1996134"/>
                  </a:lnTo>
                  <a:lnTo>
                    <a:pt x="521658" y="1944479"/>
                  </a:lnTo>
                  <a:lnTo>
                    <a:pt x="487543" y="1889492"/>
                  </a:lnTo>
                  <a:lnTo>
                    <a:pt x="496401" y="1844152"/>
                  </a:lnTo>
                  <a:lnTo>
                    <a:pt x="480001" y="1821964"/>
                  </a:lnTo>
                  <a:lnTo>
                    <a:pt x="504294" y="1746105"/>
                  </a:lnTo>
                  <a:lnTo>
                    <a:pt x="541303" y="1721111"/>
                  </a:lnTo>
                  <a:lnTo>
                    <a:pt x="551037" y="1692521"/>
                  </a:lnTo>
                  <a:lnTo>
                    <a:pt x="556211" y="1637622"/>
                  </a:lnTo>
                  <a:lnTo>
                    <a:pt x="528060" y="1662704"/>
                  </a:lnTo>
                  <a:lnTo>
                    <a:pt x="514730" y="1673140"/>
                  </a:lnTo>
                  <a:lnTo>
                    <a:pt x="492630" y="1683138"/>
                  </a:lnTo>
                  <a:lnTo>
                    <a:pt x="462461" y="1660248"/>
                  </a:lnTo>
                  <a:lnTo>
                    <a:pt x="460795" y="1611576"/>
                  </a:lnTo>
                  <a:lnTo>
                    <a:pt x="470442" y="1572287"/>
                  </a:lnTo>
                  <a:lnTo>
                    <a:pt x="493244" y="1571234"/>
                  </a:lnTo>
                  <a:lnTo>
                    <a:pt x="543407" y="1590966"/>
                  </a:lnTo>
                  <a:lnTo>
                    <a:pt x="501136" y="1543346"/>
                  </a:lnTo>
                  <a:lnTo>
                    <a:pt x="479124" y="1516949"/>
                  </a:lnTo>
                  <a:lnTo>
                    <a:pt x="454656" y="1527823"/>
                  </a:lnTo>
                  <a:lnTo>
                    <a:pt x="434135" y="1508617"/>
                  </a:lnTo>
                  <a:lnTo>
                    <a:pt x="461584" y="1434074"/>
                  </a:lnTo>
                  <a:lnTo>
                    <a:pt x="446676" y="1403116"/>
                  </a:lnTo>
                  <a:lnTo>
                    <a:pt x="427119" y="1344007"/>
                  </a:lnTo>
                  <a:lnTo>
                    <a:pt x="397564" y="1248328"/>
                  </a:lnTo>
                  <a:lnTo>
                    <a:pt x="366256" y="1211758"/>
                  </a:lnTo>
                  <a:lnTo>
                    <a:pt x="366519" y="1171153"/>
                  </a:lnTo>
                  <a:lnTo>
                    <a:pt x="300482" y="1112483"/>
                  </a:lnTo>
                  <a:lnTo>
                    <a:pt x="248302" y="1105029"/>
                  </a:lnTo>
                  <a:lnTo>
                    <a:pt x="182615" y="1109151"/>
                  </a:lnTo>
                  <a:lnTo>
                    <a:pt x="122629" y="1116693"/>
                  </a:lnTo>
                  <a:lnTo>
                    <a:pt x="94040" y="1083806"/>
                  </a:lnTo>
                  <a:lnTo>
                    <a:pt x="51330" y="1016628"/>
                  </a:lnTo>
                  <a:lnTo>
                    <a:pt x="115877" y="981812"/>
                  </a:lnTo>
                  <a:lnTo>
                    <a:pt x="165426" y="975849"/>
                  </a:lnTo>
                  <a:lnTo>
                    <a:pt x="60188" y="946382"/>
                  </a:lnTo>
                  <a:lnTo>
                    <a:pt x="4763" y="898674"/>
                  </a:lnTo>
                  <a:lnTo>
                    <a:pt x="8183" y="851843"/>
                  </a:lnTo>
                  <a:lnTo>
                    <a:pt x="101231" y="791594"/>
                  </a:lnTo>
                  <a:lnTo>
                    <a:pt x="191298" y="728802"/>
                  </a:lnTo>
                  <a:lnTo>
                    <a:pt x="200769" y="679340"/>
                  </a:lnTo>
                  <a:lnTo>
                    <a:pt x="134469" y="628826"/>
                  </a:lnTo>
                  <a:lnTo>
                    <a:pt x="155867" y="570594"/>
                  </a:lnTo>
                  <a:lnTo>
                    <a:pt x="241022" y="462461"/>
                  </a:lnTo>
                  <a:lnTo>
                    <a:pt x="276804" y="445097"/>
                  </a:lnTo>
                  <a:lnTo>
                    <a:pt x="266543" y="369939"/>
                  </a:lnTo>
                  <a:lnTo>
                    <a:pt x="324775" y="323985"/>
                  </a:lnTo>
                  <a:lnTo>
                    <a:pt x="400371" y="295834"/>
                  </a:lnTo>
                  <a:lnTo>
                    <a:pt x="475967" y="294255"/>
                  </a:lnTo>
                  <a:lnTo>
                    <a:pt x="502803" y="349506"/>
                  </a:lnTo>
                  <a:lnTo>
                    <a:pt x="568050" y="250231"/>
                  </a:lnTo>
                  <a:lnTo>
                    <a:pt x="626721" y="318460"/>
                  </a:lnTo>
                  <a:lnTo>
                    <a:pt x="661186" y="332404"/>
                  </a:lnTo>
                  <a:lnTo>
                    <a:pt x="712315" y="388619"/>
                  </a:lnTo>
                  <a:lnTo>
                    <a:pt x="653820" y="29416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2" name="Freeform: Shape 1567">
              <a:extLst>
                <a:ext uri="{FF2B5EF4-FFF2-40B4-BE49-F238E27FC236}">
                  <a16:creationId xmlns:a16="http://schemas.microsoft.com/office/drawing/2014/main" id="{69515D80-C98D-C141-BF07-F6F9C9FE2B21}"/>
                </a:ext>
              </a:extLst>
            </p:cNvPr>
            <p:cNvSpPr/>
            <p:nvPr/>
          </p:nvSpPr>
          <p:spPr>
            <a:xfrm>
              <a:off x="7420165" y="4598431"/>
              <a:ext cx="67269" cy="20698"/>
            </a:xfrm>
            <a:custGeom>
              <a:avLst/>
              <a:gdLst>
                <a:gd name="connsiteX0" fmla="*/ 4763 w 82550"/>
                <a:gd name="connsiteY0" fmla="*/ 23004 h 25400"/>
                <a:gd name="connsiteX1" fmla="*/ 7920 w 82550"/>
                <a:gd name="connsiteY1" fmla="*/ 11866 h 25400"/>
                <a:gd name="connsiteX2" fmla="*/ 34668 w 82550"/>
                <a:gd name="connsiteY2" fmla="*/ 11077 h 25400"/>
                <a:gd name="connsiteX3" fmla="*/ 40280 w 82550"/>
                <a:gd name="connsiteY3" fmla="*/ 5201 h 25400"/>
                <a:gd name="connsiteX4" fmla="*/ 48086 w 82550"/>
                <a:gd name="connsiteY4" fmla="*/ 4763 h 25400"/>
                <a:gd name="connsiteX5" fmla="*/ 57733 w 82550"/>
                <a:gd name="connsiteY5" fmla="*/ 10989 h 25400"/>
                <a:gd name="connsiteX6" fmla="*/ 65362 w 82550"/>
                <a:gd name="connsiteY6" fmla="*/ 11077 h 25400"/>
                <a:gd name="connsiteX7" fmla="*/ 73518 w 82550"/>
                <a:gd name="connsiteY7" fmla="*/ 6867 h 25400"/>
                <a:gd name="connsiteX8" fmla="*/ 78429 w 82550"/>
                <a:gd name="connsiteY8" fmla="*/ 14059 h 25400"/>
                <a:gd name="connsiteX9" fmla="*/ 67818 w 82550"/>
                <a:gd name="connsiteY9" fmla="*/ 19759 h 25400"/>
                <a:gd name="connsiteX10" fmla="*/ 57119 w 82550"/>
                <a:gd name="connsiteY10" fmla="*/ 19320 h 25400"/>
                <a:gd name="connsiteX11" fmla="*/ 46595 w 82550"/>
                <a:gd name="connsiteY11" fmla="*/ 13971 h 25400"/>
                <a:gd name="connsiteX12" fmla="*/ 37474 w 82550"/>
                <a:gd name="connsiteY12" fmla="*/ 19759 h 25400"/>
                <a:gd name="connsiteX13" fmla="*/ 33089 w 82550"/>
                <a:gd name="connsiteY13" fmla="*/ 20022 h 25400"/>
                <a:gd name="connsiteX14" fmla="*/ 27126 w 82550"/>
                <a:gd name="connsiteY14" fmla="*/ 2353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550" h="25400">
                  <a:moveTo>
                    <a:pt x="4763" y="23004"/>
                  </a:moveTo>
                  <a:lnTo>
                    <a:pt x="7920" y="11866"/>
                  </a:lnTo>
                  <a:lnTo>
                    <a:pt x="34668" y="11077"/>
                  </a:lnTo>
                  <a:lnTo>
                    <a:pt x="40280" y="5201"/>
                  </a:lnTo>
                  <a:lnTo>
                    <a:pt x="48086" y="4763"/>
                  </a:lnTo>
                  <a:lnTo>
                    <a:pt x="57733" y="10989"/>
                  </a:lnTo>
                  <a:lnTo>
                    <a:pt x="65362" y="11077"/>
                  </a:lnTo>
                  <a:lnTo>
                    <a:pt x="73518" y="6867"/>
                  </a:lnTo>
                  <a:lnTo>
                    <a:pt x="78429" y="14059"/>
                  </a:lnTo>
                  <a:lnTo>
                    <a:pt x="67818" y="19759"/>
                  </a:lnTo>
                  <a:lnTo>
                    <a:pt x="57119" y="19320"/>
                  </a:lnTo>
                  <a:lnTo>
                    <a:pt x="46595" y="13971"/>
                  </a:lnTo>
                  <a:lnTo>
                    <a:pt x="37474" y="19759"/>
                  </a:lnTo>
                  <a:lnTo>
                    <a:pt x="33089" y="20022"/>
                  </a:lnTo>
                  <a:lnTo>
                    <a:pt x="27126" y="2353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3" name="Freeform: Shape 1568">
              <a:extLst>
                <a:ext uri="{FF2B5EF4-FFF2-40B4-BE49-F238E27FC236}">
                  <a16:creationId xmlns:a16="http://schemas.microsoft.com/office/drawing/2014/main" id="{080F46FE-2CF0-7F48-9704-BF5A3007C73D}"/>
                </a:ext>
              </a:extLst>
            </p:cNvPr>
            <p:cNvSpPr/>
            <p:nvPr/>
          </p:nvSpPr>
          <p:spPr>
            <a:xfrm>
              <a:off x="7454468" y="4624802"/>
              <a:ext cx="150063" cy="113841"/>
            </a:xfrm>
            <a:custGeom>
              <a:avLst/>
              <a:gdLst>
                <a:gd name="connsiteX0" fmla="*/ 169285 w 184150"/>
                <a:gd name="connsiteY0" fmla="*/ 126400 h 139700"/>
                <a:gd name="connsiteX1" fmla="*/ 162357 w 184150"/>
                <a:gd name="connsiteY1" fmla="*/ 125786 h 139700"/>
                <a:gd name="connsiteX2" fmla="*/ 157358 w 184150"/>
                <a:gd name="connsiteY2" fmla="*/ 135696 h 139700"/>
                <a:gd name="connsiteX3" fmla="*/ 150342 w 184150"/>
                <a:gd name="connsiteY3" fmla="*/ 135609 h 139700"/>
                <a:gd name="connsiteX4" fmla="*/ 145607 w 184150"/>
                <a:gd name="connsiteY4" fmla="*/ 130347 h 139700"/>
                <a:gd name="connsiteX5" fmla="*/ 147185 w 184150"/>
                <a:gd name="connsiteY5" fmla="*/ 120437 h 139700"/>
                <a:gd name="connsiteX6" fmla="*/ 136924 w 184150"/>
                <a:gd name="connsiteY6" fmla="*/ 105353 h 139700"/>
                <a:gd name="connsiteX7" fmla="*/ 130522 w 184150"/>
                <a:gd name="connsiteY7" fmla="*/ 108071 h 139700"/>
                <a:gd name="connsiteX8" fmla="*/ 125261 w 184150"/>
                <a:gd name="connsiteY8" fmla="*/ 108685 h 139700"/>
                <a:gd name="connsiteX9" fmla="*/ 118508 w 184150"/>
                <a:gd name="connsiteY9" fmla="*/ 110088 h 139700"/>
                <a:gd name="connsiteX10" fmla="*/ 118771 w 184150"/>
                <a:gd name="connsiteY10" fmla="*/ 101055 h 139700"/>
                <a:gd name="connsiteX11" fmla="*/ 114824 w 184150"/>
                <a:gd name="connsiteY11" fmla="*/ 94566 h 139700"/>
                <a:gd name="connsiteX12" fmla="*/ 115614 w 184150"/>
                <a:gd name="connsiteY12" fmla="*/ 87374 h 139700"/>
                <a:gd name="connsiteX13" fmla="*/ 110264 w 184150"/>
                <a:gd name="connsiteY13" fmla="*/ 76938 h 139700"/>
                <a:gd name="connsiteX14" fmla="*/ 103423 w 184150"/>
                <a:gd name="connsiteY14" fmla="*/ 68081 h 139700"/>
                <a:gd name="connsiteX15" fmla="*/ 83779 w 184150"/>
                <a:gd name="connsiteY15" fmla="*/ 68081 h 139700"/>
                <a:gd name="connsiteX16" fmla="*/ 78079 w 184150"/>
                <a:gd name="connsiteY16" fmla="*/ 72729 h 139700"/>
                <a:gd name="connsiteX17" fmla="*/ 71238 w 184150"/>
                <a:gd name="connsiteY17" fmla="*/ 73255 h 139700"/>
                <a:gd name="connsiteX18" fmla="*/ 67029 w 184150"/>
                <a:gd name="connsiteY18" fmla="*/ 78605 h 139700"/>
                <a:gd name="connsiteX19" fmla="*/ 64222 w 184150"/>
                <a:gd name="connsiteY19" fmla="*/ 85533 h 139700"/>
                <a:gd name="connsiteX20" fmla="*/ 51067 w 184150"/>
                <a:gd name="connsiteY20" fmla="*/ 96407 h 139700"/>
                <a:gd name="connsiteX21" fmla="*/ 40281 w 184150"/>
                <a:gd name="connsiteY21" fmla="*/ 81762 h 139700"/>
                <a:gd name="connsiteX22" fmla="*/ 30721 w 184150"/>
                <a:gd name="connsiteY22" fmla="*/ 72027 h 139700"/>
                <a:gd name="connsiteX23" fmla="*/ 24407 w 184150"/>
                <a:gd name="connsiteY23" fmla="*/ 68870 h 139700"/>
                <a:gd name="connsiteX24" fmla="*/ 18268 w 184150"/>
                <a:gd name="connsiteY24" fmla="*/ 63871 h 139700"/>
                <a:gd name="connsiteX25" fmla="*/ 15550 w 184150"/>
                <a:gd name="connsiteY25" fmla="*/ 52909 h 139700"/>
                <a:gd name="connsiteX26" fmla="*/ 11954 w 184150"/>
                <a:gd name="connsiteY26" fmla="*/ 47472 h 139700"/>
                <a:gd name="connsiteX27" fmla="*/ 4763 w 184150"/>
                <a:gd name="connsiteY27" fmla="*/ 43350 h 139700"/>
                <a:gd name="connsiteX28" fmla="*/ 15725 w 184150"/>
                <a:gd name="connsiteY28" fmla="*/ 31247 h 139700"/>
                <a:gd name="connsiteX29" fmla="*/ 23179 w 184150"/>
                <a:gd name="connsiteY29" fmla="*/ 31686 h 139700"/>
                <a:gd name="connsiteX30" fmla="*/ 29581 w 184150"/>
                <a:gd name="connsiteY30" fmla="*/ 27476 h 139700"/>
                <a:gd name="connsiteX31" fmla="*/ 35019 w 184150"/>
                <a:gd name="connsiteY31" fmla="*/ 27476 h 139700"/>
                <a:gd name="connsiteX32" fmla="*/ 38877 w 184150"/>
                <a:gd name="connsiteY32" fmla="*/ 24144 h 139700"/>
                <a:gd name="connsiteX33" fmla="*/ 36773 w 184150"/>
                <a:gd name="connsiteY33" fmla="*/ 15900 h 139700"/>
                <a:gd name="connsiteX34" fmla="*/ 39491 w 184150"/>
                <a:gd name="connsiteY34" fmla="*/ 13269 h 139700"/>
                <a:gd name="connsiteX35" fmla="*/ 39930 w 184150"/>
                <a:gd name="connsiteY35" fmla="*/ 4763 h 139700"/>
                <a:gd name="connsiteX36" fmla="*/ 51769 w 184150"/>
                <a:gd name="connsiteY36" fmla="*/ 5026 h 139700"/>
                <a:gd name="connsiteX37" fmla="*/ 69484 w 184150"/>
                <a:gd name="connsiteY37" fmla="*/ 11164 h 139700"/>
                <a:gd name="connsiteX38" fmla="*/ 74921 w 184150"/>
                <a:gd name="connsiteY38" fmla="*/ 10551 h 139700"/>
                <a:gd name="connsiteX39" fmla="*/ 76763 w 184150"/>
                <a:gd name="connsiteY39" fmla="*/ 7832 h 139700"/>
                <a:gd name="connsiteX40" fmla="*/ 90093 w 184150"/>
                <a:gd name="connsiteY40" fmla="*/ 9761 h 139700"/>
                <a:gd name="connsiteX41" fmla="*/ 93689 w 184150"/>
                <a:gd name="connsiteY41" fmla="*/ 8358 h 139700"/>
                <a:gd name="connsiteX42" fmla="*/ 95092 w 184150"/>
                <a:gd name="connsiteY42" fmla="*/ 17566 h 139700"/>
                <a:gd name="connsiteX43" fmla="*/ 99038 w 184150"/>
                <a:gd name="connsiteY43" fmla="*/ 17479 h 139700"/>
                <a:gd name="connsiteX44" fmla="*/ 105441 w 184150"/>
                <a:gd name="connsiteY44" fmla="*/ 14146 h 139700"/>
                <a:gd name="connsiteX45" fmla="*/ 109475 w 184150"/>
                <a:gd name="connsiteY45" fmla="*/ 15023 h 139700"/>
                <a:gd name="connsiteX46" fmla="*/ 116315 w 184150"/>
                <a:gd name="connsiteY46" fmla="*/ 21337 h 139700"/>
                <a:gd name="connsiteX47" fmla="*/ 126839 w 184150"/>
                <a:gd name="connsiteY47" fmla="*/ 23355 h 139700"/>
                <a:gd name="connsiteX48" fmla="*/ 133592 w 184150"/>
                <a:gd name="connsiteY48" fmla="*/ 17917 h 139700"/>
                <a:gd name="connsiteX49" fmla="*/ 141572 w 184150"/>
                <a:gd name="connsiteY49" fmla="*/ 14585 h 139700"/>
                <a:gd name="connsiteX50" fmla="*/ 147448 w 184150"/>
                <a:gd name="connsiteY50" fmla="*/ 11077 h 139700"/>
                <a:gd name="connsiteX51" fmla="*/ 152359 w 184150"/>
                <a:gd name="connsiteY51" fmla="*/ 11778 h 139700"/>
                <a:gd name="connsiteX52" fmla="*/ 157797 w 184150"/>
                <a:gd name="connsiteY52" fmla="*/ 17216 h 139700"/>
                <a:gd name="connsiteX53" fmla="*/ 160778 w 184150"/>
                <a:gd name="connsiteY53" fmla="*/ 24144 h 139700"/>
                <a:gd name="connsiteX54" fmla="*/ 170864 w 184150"/>
                <a:gd name="connsiteY54" fmla="*/ 34580 h 139700"/>
                <a:gd name="connsiteX55" fmla="*/ 165777 w 184150"/>
                <a:gd name="connsiteY55" fmla="*/ 40982 h 139700"/>
                <a:gd name="connsiteX56" fmla="*/ 164812 w 184150"/>
                <a:gd name="connsiteY56" fmla="*/ 49050 h 139700"/>
                <a:gd name="connsiteX57" fmla="*/ 170074 w 184150"/>
                <a:gd name="connsiteY57" fmla="*/ 46595 h 139700"/>
                <a:gd name="connsiteX58" fmla="*/ 173144 w 184150"/>
                <a:gd name="connsiteY58" fmla="*/ 49576 h 139700"/>
                <a:gd name="connsiteX59" fmla="*/ 171828 w 184150"/>
                <a:gd name="connsiteY59" fmla="*/ 56943 h 139700"/>
                <a:gd name="connsiteX60" fmla="*/ 179370 w 184150"/>
                <a:gd name="connsiteY60" fmla="*/ 64134 h 139700"/>
                <a:gd name="connsiteX61" fmla="*/ 174459 w 184150"/>
                <a:gd name="connsiteY61" fmla="*/ 65976 h 139700"/>
                <a:gd name="connsiteX62" fmla="*/ 172442 w 184150"/>
                <a:gd name="connsiteY62" fmla="*/ 74483 h 139700"/>
                <a:gd name="connsiteX63" fmla="*/ 178143 w 184150"/>
                <a:gd name="connsiteY63" fmla="*/ 84656 h 139700"/>
                <a:gd name="connsiteX64" fmla="*/ 184194 w 184150"/>
                <a:gd name="connsiteY64" fmla="*/ 104476 h 139700"/>
                <a:gd name="connsiteX65" fmla="*/ 175073 w 184150"/>
                <a:gd name="connsiteY65" fmla="*/ 107457 h 139700"/>
                <a:gd name="connsiteX66" fmla="*/ 172705 w 184150"/>
                <a:gd name="connsiteY66" fmla="*/ 110878 h 139700"/>
                <a:gd name="connsiteX67" fmla="*/ 174635 w 184150"/>
                <a:gd name="connsiteY67" fmla="*/ 115613 h 139700"/>
                <a:gd name="connsiteX68" fmla="*/ 173232 w 184150"/>
                <a:gd name="connsiteY68" fmla="*/ 1264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84150" h="139700">
                  <a:moveTo>
                    <a:pt x="169285" y="126400"/>
                  </a:moveTo>
                  <a:lnTo>
                    <a:pt x="162357" y="125786"/>
                  </a:lnTo>
                  <a:lnTo>
                    <a:pt x="157358" y="135696"/>
                  </a:lnTo>
                  <a:lnTo>
                    <a:pt x="150342" y="135609"/>
                  </a:lnTo>
                  <a:lnTo>
                    <a:pt x="145607" y="130347"/>
                  </a:lnTo>
                  <a:lnTo>
                    <a:pt x="147185" y="120437"/>
                  </a:lnTo>
                  <a:lnTo>
                    <a:pt x="136924" y="105353"/>
                  </a:lnTo>
                  <a:lnTo>
                    <a:pt x="130522" y="108071"/>
                  </a:lnTo>
                  <a:lnTo>
                    <a:pt x="125261" y="108685"/>
                  </a:lnTo>
                  <a:lnTo>
                    <a:pt x="118508" y="110088"/>
                  </a:lnTo>
                  <a:lnTo>
                    <a:pt x="118771" y="101055"/>
                  </a:lnTo>
                  <a:lnTo>
                    <a:pt x="114824" y="94566"/>
                  </a:lnTo>
                  <a:lnTo>
                    <a:pt x="115614" y="87374"/>
                  </a:lnTo>
                  <a:lnTo>
                    <a:pt x="110264" y="76938"/>
                  </a:lnTo>
                  <a:lnTo>
                    <a:pt x="103423" y="68081"/>
                  </a:lnTo>
                  <a:lnTo>
                    <a:pt x="83779" y="68081"/>
                  </a:lnTo>
                  <a:lnTo>
                    <a:pt x="78079" y="72729"/>
                  </a:lnTo>
                  <a:lnTo>
                    <a:pt x="71238" y="73255"/>
                  </a:lnTo>
                  <a:lnTo>
                    <a:pt x="67029" y="78605"/>
                  </a:lnTo>
                  <a:lnTo>
                    <a:pt x="64222" y="85533"/>
                  </a:lnTo>
                  <a:lnTo>
                    <a:pt x="51067" y="96407"/>
                  </a:lnTo>
                  <a:lnTo>
                    <a:pt x="40281" y="81762"/>
                  </a:lnTo>
                  <a:lnTo>
                    <a:pt x="30721" y="72027"/>
                  </a:lnTo>
                  <a:lnTo>
                    <a:pt x="24407" y="68870"/>
                  </a:lnTo>
                  <a:lnTo>
                    <a:pt x="18268" y="63871"/>
                  </a:lnTo>
                  <a:lnTo>
                    <a:pt x="15550" y="52909"/>
                  </a:lnTo>
                  <a:lnTo>
                    <a:pt x="11954" y="47472"/>
                  </a:lnTo>
                  <a:lnTo>
                    <a:pt x="4763" y="43350"/>
                  </a:lnTo>
                  <a:lnTo>
                    <a:pt x="15725" y="31247"/>
                  </a:lnTo>
                  <a:lnTo>
                    <a:pt x="23179" y="31686"/>
                  </a:lnTo>
                  <a:lnTo>
                    <a:pt x="29581" y="27476"/>
                  </a:lnTo>
                  <a:lnTo>
                    <a:pt x="35019" y="27476"/>
                  </a:lnTo>
                  <a:lnTo>
                    <a:pt x="38877" y="24144"/>
                  </a:lnTo>
                  <a:lnTo>
                    <a:pt x="36773" y="15900"/>
                  </a:lnTo>
                  <a:lnTo>
                    <a:pt x="39491" y="13269"/>
                  </a:lnTo>
                  <a:lnTo>
                    <a:pt x="39930" y="4763"/>
                  </a:lnTo>
                  <a:lnTo>
                    <a:pt x="51769" y="5026"/>
                  </a:lnTo>
                  <a:lnTo>
                    <a:pt x="69484" y="11164"/>
                  </a:lnTo>
                  <a:lnTo>
                    <a:pt x="74921" y="10551"/>
                  </a:lnTo>
                  <a:lnTo>
                    <a:pt x="76763" y="7832"/>
                  </a:lnTo>
                  <a:lnTo>
                    <a:pt x="90093" y="9761"/>
                  </a:lnTo>
                  <a:lnTo>
                    <a:pt x="93689" y="8358"/>
                  </a:lnTo>
                  <a:lnTo>
                    <a:pt x="95092" y="17566"/>
                  </a:lnTo>
                  <a:lnTo>
                    <a:pt x="99038" y="17479"/>
                  </a:lnTo>
                  <a:lnTo>
                    <a:pt x="105441" y="14146"/>
                  </a:lnTo>
                  <a:lnTo>
                    <a:pt x="109475" y="15023"/>
                  </a:lnTo>
                  <a:lnTo>
                    <a:pt x="116315" y="21337"/>
                  </a:lnTo>
                  <a:lnTo>
                    <a:pt x="126839" y="23355"/>
                  </a:lnTo>
                  <a:lnTo>
                    <a:pt x="133592" y="17917"/>
                  </a:lnTo>
                  <a:lnTo>
                    <a:pt x="141572" y="14585"/>
                  </a:lnTo>
                  <a:lnTo>
                    <a:pt x="147448" y="11077"/>
                  </a:lnTo>
                  <a:lnTo>
                    <a:pt x="152359" y="11778"/>
                  </a:lnTo>
                  <a:lnTo>
                    <a:pt x="157797" y="17216"/>
                  </a:lnTo>
                  <a:lnTo>
                    <a:pt x="160778" y="24144"/>
                  </a:lnTo>
                  <a:lnTo>
                    <a:pt x="170864" y="34580"/>
                  </a:lnTo>
                  <a:lnTo>
                    <a:pt x="165777" y="40982"/>
                  </a:lnTo>
                  <a:lnTo>
                    <a:pt x="164812" y="49050"/>
                  </a:lnTo>
                  <a:lnTo>
                    <a:pt x="170074" y="46595"/>
                  </a:lnTo>
                  <a:lnTo>
                    <a:pt x="173144" y="49576"/>
                  </a:lnTo>
                  <a:lnTo>
                    <a:pt x="171828" y="56943"/>
                  </a:lnTo>
                  <a:lnTo>
                    <a:pt x="179370" y="64134"/>
                  </a:lnTo>
                  <a:lnTo>
                    <a:pt x="174459" y="65976"/>
                  </a:lnTo>
                  <a:lnTo>
                    <a:pt x="172442" y="74483"/>
                  </a:lnTo>
                  <a:lnTo>
                    <a:pt x="178143" y="84656"/>
                  </a:lnTo>
                  <a:lnTo>
                    <a:pt x="184194" y="104476"/>
                  </a:lnTo>
                  <a:lnTo>
                    <a:pt x="175073" y="107457"/>
                  </a:lnTo>
                  <a:lnTo>
                    <a:pt x="172705" y="110878"/>
                  </a:lnTo>
                  <a:lnTo>
                    <a:pt x="174635" y="115613"/>
                  </a:lnTo>
                  <a:lnTo>
                    <a:pt x="173232" y="12640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4" name="Freeform: Shape 1569">
              <a:extLst>
                <a:ext uri="{FF2B5EF4-FFF2-40B4-BE49-F238E27FC236}">
                  <a16:creationId xmlns:a16="http://schemas.microsoft.com/office/drawing/2014/main" id="{6BE12364-BD13-8B47-81EB-49A9FD051B5A}"/>
                </a:ext>
              </a:extLst>
            </p:cNvPr>
            <p:cNvSpPr/>
            <p:nvPr/>
          </p:nvSpPr>
          <p:spPr>
            <a:xfrm>
              <a:off x="7944075" y="4831907"/>
              <a:ext cx="46571" cy="31047"/>
            </a:xfrm>
            <a:custGeom>
              <a:avLst/>
              <a:gdLst>
                <a:gd name="connsiteX0" fmla="*/ 9411 w 57150"/>
                <a:gd name="connsiteY0" fmla="*/ 35896 h 38100"/>
                <a:gd name="connsiteX1" fmla="*/ 4763 w 57150"/>
                <a:gd name="connsiteY1" fmla="*/ 32212 h 38100"/>
                <a:gd name="connsiteX2" fmla="*/ 13269 w 57150"/>
                <a:gd name="connsiteY2" fmla="*/ 4763 h 38100"/>
                <a:gd name="connsiteX3" fmla="*/ 53260 w 57150"/>
                <a:gd name="connsiteY3" fmla="*/ 5376 h 38100"/>
                <a:gd name="connsiteX4" fmla="*/ 53435 w 57150"/>
                <a:gd name="connsiteY4" fmla="*/ 34756 h 38100"/>
                <a:gd name="connsiteX5" fmla="*/ 17742 w 57150"/>
                <a:gd name="connsiteY5" fmla="*/ 3449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38100">
                  <a:moveTo>
                    <a:pt x="9411" y="35896"/>
                  </a:moveTo>
                  <a:lnTo>
                    <a:pt x="4763" y="32212"/>
                  </a:lnTo>
                  <a:lnTo>
                    <a:pt x="13269" y="4763"/>
                  </a:lnTo>
                  <a:lnTo>
                    <a:pt x="53260" y="5376"/>
                  </a:lnTo>
                  <a:lnTo>
                    <a:pt x="53435" y="34756"/>
                  </a:lnTo>
                  <a:lnTo>
                    <a:pt x="17742" y="344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5" name="Freeform: Shape 1570">
              <a:extLst>
                <a:ext uri="{FF2B5EF4-FFF2-40B4-BE49-F238E27FC236}">
                  <a16:creationId xmlns:a16="http://schemas.microsoft.com/office/drawing/2014/main" id="{90CA3574-CCE8-6A42-91A9-C8A6D316B831}"/>
                </a:ext>
              </a:extLst>
            </p:cNvPr>
            <p:cNvSpPr/>
            <p:nvPr/>
          </p:nvSpPr>
          <p:spPr>
            <a:xfrm>
              <a:off x="7423452" y="4623944"/>
              <a:ext cx="67269" cy="36222"/>
            </a:xfrm>
            <a:custGeom>
              <a:avLst/>
              <a:gdLst>
                <a:gd name="connsiteX0" fmla="*/ 42824 w 82550"/>
                <a:gd name="connsiteY0" fmla="*/ 44402 h 44450"/>
                <a:gd name="connsiteX1" fmla="*/ 29669 w 82550"/>
                <a:gd name="connsiteY1" fmla="*/ 33966 h 44450"/>
                <a:gd name="connsiteX2" fmla="*/ 19320 w 82550"/>
                <a:gd name="connsiteY2" fmla="*/ 32387 h 44450"/>
                <a:gd name="connsiteX3" fmla="*/ 13708 w 82550"/>
                <a:gd name="connsiteY3" fmla="*/ 25284 h 44450"/>
                <a:gd name="connsiteX4" fmla="*/ 13795 w 82550"/>
                <a:gd name="connsiteY4" fmla="*/ 21513 h 44450"/>
                <a:gd name="connsiteX5" fmla="*/ 6341 w 82550"/>
                <a:gd name="connsiteY5" fmla="*/ 16251 h 44450"/>
                <a:gd name="connsiteX6" fmla="*/ 4763 w 82550"/>
                <a:gd name="connsiteY6" fmla="*/ 10901 h 44450"/>
                <a:gd name="connsiteX7" fmla="*/ 17830 w 82550"/>
                <a:gd name="connsiteY7" fmla="*/ 6779 h 44450"/>
                <a:gd name="connsiteX8" fmla="*/ 25986 w 82550"/>
                <a:gd name="connsiteY8" fmla="*/ 7569 h 44450"/>
                <a:gd name="connsiteX9" fmla="*/ 32563 w 82550"/>
                <a:gd name="connsiteY9" fmla="*/ 4763 h 44450"/>
                <a:gd name="connsiteX10" fmla="*/ 77991 w 82550"/>
                <a:gd name="connsiteY10" fmla="*/ 5815 h 44450"/>
                <a:gd name="connsiteX11" fmla="*/ 77552 w 82550"/>
                <a:gd name="connsiteY11" fmla="*/ 14322 h 44450"/>
                <a:gd name="connsiteX12" fmla="*/ 74834 w 82550"/>
                <a:gd name="connsiteY12" fmla="*/ 16952 h 44450"/>
                <a:gd name="connsiteX13" fmla="*/ 76939 w 82550"/>
                <a:gd name="connsiteY13" fmla="*/ 25196 h 44450"/>
                <a:gd name="connsiteX14" fmla="*/ 73080 w 82550"/>
                <a:gd name="connsiteY14" fmla="*/ 28529 h 44450"/>
                <a:gd name="connsiteX15" fmla="*/ 67642 w 82550"/>
                <a:gd name="connsiteY15" fmla="*/ 28529 h 44450"/>
                <a:gd name="connsiteX16" fmla="*/ 61240 w 82550"/>
                <a:gd name="connsiteY16" fmla="*/ 32738 h 44450"/>
                <a:gd name="connsiteX17" fmla="*/ 53786 w 82550"/>
                <a:gd name="connsiteY17" fmla="*/ 3230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550" h="44450">
                  <a:moveTo>
                    <a:pt x="42824" y="44402"/>
                  </a:moveTo>
                  <a:lnTo>
                    <a:pt x="29669" y="33966"/>
                  </a:lnTo>
                  <a:lnTo>
                    <a:pt x="19320" y="32387"/>
                  </a:lnTo>
                  <a:lnTo>
                    <a:pt x="13708" y="25284"/>
                  </a:lnTo>
                  <a:lnTo>
                    <a:pt x="13795" y="21513"/>
                  </a:lnTo>
                  <a:lnTo>
                    <a:pt x="6341" y="16251"/>
                  </a:lnTo>
                  <a:lnTo>
                    <a:pt x="4763" y="10901"/>
                  </a:lnTo>
                  <a:lnTo>
                    <a:pt x="17830" y="6779"/>
                  </a:lnTo>
                  <a:lnTo>
                    <a:pt x="25986" y="7569"/>
                  </a:lnTo>
                  <a:lnTo>
                    <a:pt x="32563" y="4763"/>
                  </a:lnTo>
                  <a:lnTo>
                    <a:pt x="77991" y="5815"/>
                  </a:lnTo>
                  <a:lnTo>
                    <a:pt x="77552" y="14322"/>
                  </a:lnTo>
                  <a:lnTo>
                    <a:pt x="74834" y="16952"/>
                  </a:lnTo>
                  <a:lnTo>
                    <a:pt x="76939" y="25196"/>
                  </a:lnTo>
                  <a:lnTo>
                    <a:pt x="73080" y="28529"/>
                  </a:lnTo>
                  <a:lnTo>
                    <a:pt x="67642" y="28529"/>
                  </a:lnTo>
                  <a:lnTo>
                    <a:pt x="61240" y="32738"/>
                  </a:lnTo>
                  <a:lnTo>
                    <a:pt x="53786" y="3230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6" name="Freeform: Shape 1571">
              <a:extLst>
                <a:ext uri="{FF2B5EF4-FFF2-40B4-BE49-F238E27FC236}">
                  <a16:creationId xmlns:a16="http://schemas.microsoft.com/office/drawing/2014/main" id="{E438E4F6-F5E5-3245-87C1-80C9F4422E8D}"/>
                </a:ext>
              </a:extLst>
            </p:cNvPr>
            <p:cNvSpPr/>
            <p:nvPr/>
          </p:nvSpPr>
          <p:spPr>
            <a:xfrm>
              <a:off x="6527139" y="4710274"/>
              <a:ext cx="103491" cy="144888"/>
            </a:xfrm>
            <a:custGeom>
              <a:avLst/>
              <a:gdLst>
                <a:gd name="connsiteX0" fmla="*/ 45367 w 127000"/>
                <a:gd name="connsiteY0" fmla="*/ 4763 h 177800"/>
                <a:gd name="connsiteX1" fmla="*/ 61503 w 127000"/>
                <a:gd name="connsiteY1" fmla="*/ 13795 h 177800"/>
                <a:gd name="connsiteX2" fmla="*/ 76763 w 127000"/>
                <a:gd name="connsiteY2" fmla="*/ 29844 h 177800"/>
                <a:gd name="connsiteX3" fmla="*/ 77377 w 127000"/>
                <a:gd name="connsiteY3" fmla="*/ 42561 h 177800"/>
                <a:gd name="connsiteX4" fmla="*/ 86673 w 127000"/>
                <a:gd name="connsiteY4" fmla="*/ 43175 h 177800"/>
                <a:gd name="connsiteX5" fmla="*/ 99828 w 127000"/>
                <a:gd name="connsiteY5" fmla="*/ 55101 h 177800"/>
                <a:gd name="connsiteX6" fmla="*/ 109562 w 127000"/>
                <a:gd name="connsiteY6" fmla="*/ 63696 h 177800"/>
                <a:gd name="connsiteX7" fmla="*/ 105616 w 127000"/>
                <a:gd name="connsiteY7" fmla="*/ 85796 h 177800"/>
                <a:gd name="connsiteX8" fmla="*/ 90707 w 127000"/>
                <a:gd name="connsiteY8" fmla="*/ 92198 h 177800"/>
                <a:gd name="connsiteX9" fmla="*/ 92022 w 127000"/>
                <a:gd name="connsiteY9" fmla="*/ 97898 h 177800"/>
                <a:gd name="connsiteX10" fmla="*/ 87462 w 127000"/>
                <a:gd name="connsiteY10" fmla="*/ 110615 h 177800"/>
                <a:gd name="connsiteX11" fmla="*/ 98425 w 127000"/>
                <a:gd name="connsiteY11" fmla="*/ 128330 h 177800"/>
                <a:gd name="connsiteX12" fmla="*/ 106230 w 127000"/>
                <a:gd name="connsiteY12" fmla="*/ 128418 h 177800"/>
                <a:gd name="connsiteX13" fmla="*/ 109475 w 127000"/>
                <a:gd name="connsiteY13" fmla="*/ 142186 h 177800"/>
                <a:gd name="connsiteX14" fmla="*/ 124471 w 127000"/>
                <a:gd name="connsiteY14" fmla="*/ 163409 h 177800"/>
                <a:gd name="connsiteX15" fmla="*/ 118508 w 127000"/>
                <a:gd name="connsiteY15" fmla="*/ 164286 h 177800"/>
                <a:gd name="connsiteX16" fmla="*/ 104914 w 127000"/>
                <a:gd name="connsiteY16" fmla="*/ 162269 h 177800"/>
                <a:gd name="connsiteX17" fmla="*/ 96934 w 127000"/>
                <a:gd name="connsiteY17" fmla="*/ 168759 h 177800"/>
                <a:gd name="connsiteX18" fmla="*/ 85796 w 127000"/>
                <a:gd name="connsiteY18" fmla="*/ 173056 h 177800"/>
                <a:gd name="connsiteX19" fmla="*/ 78078 w 127000"/>
                <a:gd name="connsiteY19" fmla="*/ 174108 h 177800"/>
                <a:gd name="connsiteX20" fmla="*/ 75360 w 127000"/>
                <a:gd name="connsiteY20" fmla="*/ 178844 h 177800"/>
                <a:gd name="connsiteX21" fmla="*/ 63257 w 127000"/>
                <a:gd name="connsiteY21" fmla="*/ 177616 h 177800"/>
                <a:gd name="connsiteX22" fmla="*/ 48086 w 127000"/>
                <a:gd name="connsiteY22" fmla="*/ 166216 h 177800"/>
                <a:gd name="connsiteX23" fmla="*/ 46332 w 127000"/>
                <a:gd name="connsiteY23" fmla="*/ 154902 h 177800"/>
                <a:gd name="connsiteX24" fmla="*/ 40017 w 127000"/>
                <a:gd name="connsiteY24" fmla="*/ 142537 h 177800"/>
                <a:gd name="connsiteX25" fmla="*/ 43964 w 127000"/>
                <a:gd name="connsiteY25" fmla="*/ 121665 h 177800"/>
                <a:gd name="connsiteX26" fmla="*/ 50804 w 127000"/>
                <a:gd name="connsiteY26" fmla="*/ 113070 h 177800"/>
                <a:gd name="connsiteX27" fmla="*/ 45104 w 127000"/>
                <a:gd name="connsiteY27" fmla="*/ 101669 h 177800"/>
                <a:gd name="connsiteX28" fmla="*/ 36685 w 127000"/>
                <a:gd name="connsiteY28" fmla="*/ 97986 h 177800"/>
                <a:gd name="connsiteX29" fmla="*/ 39929 w 127000"/>
                <a:gd name="connsiteY29" fmla="*/ 87199 h 177800"/>
                <a:gd name="connsiteX30" fmla="*/ 34142 w 127000"/>
                <a:gd name="connsiteY30" fmla="*/ 81587 h 177800"/>
                <a:gd name="connsiteX31" fmla="*/ 21337 w 127000"/>
                <a:gd name="connsiteY31" fmla="*/ 82639 h 177800"/>
                <a:gd name="connsiteX32" fmla="*/ 4763 w 127000"/>
                <a:gd name="connsiteY32" fmla="*/ 64047 h 177800"/>
                <a:gd name="connsiteX33" fmla="*/ 11427 w 127000"/>
                <a:gd name="connsiteY33" fmla="*/ 57294 h 177800"/>
                <a:gd name="connsiteX34" fmla="*/ 10901 w 127000"/>
                <a:gd name="connsiteY34" fmla="*/ 45893 h 177800"/>
                <a:gd name="connsiteX35" fmla="*/ 26073 w 127000"/>
                <a:gd name="connsiteY35" fmla="*/ 41947 h 177800"/>
                <a:gd name="connsiteX36" fmla="*/ 32124 w 127000"/>
                <a:gd name="connsiteY36" fmla="*/ 37386 h 177800"/>
                <a:gd name="connsiteX37" fmla="*/ 23705 w 127000"/>
                <a:gd name="connsiteY37" fmla="*/ 28266 h 177800"/>
                <a:gd name="connsiteX38" fmla="*/ 25898 w 127000"/>
                <a:gd name="connsiteY38" fmla="*/ 1923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000" h="177800">
                  <a:moveTo>
                    <a:pt x="45367" y="4763"/>
                  </a:moveTo>
                  <a:lnTo>
                    <a:pt x="61503" y="13795"/>
                  </a:lnTo>
                  <a:lnTo>
                    <a:pt x="76763" y="29844"/>
                  </a:lnTo>
                  <a:lnTo>
                    <a:pt x="77377" y="42561"/>
                  </a:lnTo>
                  <a:lnTo>
                    <a:pt x="86673" y="43175"/>
                  </a:lnTo>
                  <a:lnTo>
                    <a:pt x="99828" y="55101"/>
                  </a:lnTo>
                  <a:lnTo>
                    <a:pt x="109562" y="63696"/>
                  </a:lnTo>
                  <a:lnTo>
                    <a:pt x="105616" y="85796"/>
                  </a:lnTo>
                  <a:lnTo>
                    <a:pt x="90707" y="92198"/>
                  </a:lnTo>
                  <a:lnTo>
                    <a:pt x="92022" y="97898"/>
                  </a:lnTo>
                  <a:lnTo>
                    <a:pt x="87462" y="110615"/>
                  </a:lnTo>
                  <a:lnTo>
                    <a:pt x="98425" y="128330"/>
                  </a:lnTo>
                  <a:lnTo>
                    <a:pt x="106230" y="128418"/>
                  </a:lnTo>
                  <a:lnTo>
                    <a:pt x="109475" y="142186"/>
                  </a:lnTo>
                  <a:lnTo>
                    <a:pt x="124471" y="163409"/>
                  </a:lnTo>
                  <a:lnTo>
                    <a:pt x="118508" y="164286"/>
                  </a:lnTo>
                  <a:lnTo>
                    <a:pt x="104914" y="162269"/>
                  </a:lnTo>
                  <a:lnTo>
                    <a:pt x="96934" y="168759"/>
                  </a:lnTo>
                  <a:lnTo>
                    <a:pt x="85796" y="173056"/>
                  </a:lnTo>
                  <a:lnTo>
                    <a:pt x="78078" y="174108"/>
                  </a:lnTo>
                  <a:lnTo>
                    <a:pt x="75360" y="178844"/>
                  </a:lnTo>
                  <a:lnTo>
                    <a:pt x="63257" y="177616"/>
                  </a:lnTo>
                  <a:lnTo>
                    <a:pt x="48086" y="166216"/>
                  </a:lnTo>
                  <a:lnTo>
                    <a:pt x="46332" y="154902"/>
                  </a:lnTo>
                  <a:lnTo>
                    <a:pt x="40017" y="142537"/>
                  </a:lnTo>
                  <a:lnTo>
                    <a:pt x="43964" y="121665"/>
                  </a:lnTo>
                  <a:lnTo>
                    <a:pt x="50804" y="113070"/>
                  </a:lnTo>
                  <a:lnTo>
                    <a:pt x="45104" y="101669"/>
                  </a:lnTo>
                  <a:lnTo>
                    <a:pt x="36685" y="97986"/>
                  </a:lnTo>
                  <a:lnTo>
                    <a:pt x="39929" y="87199"/>
                  </a:lnTo>
                  <a:lnTo>
                    <a:pt x="34142" y="81587"/>
                  </a:lnTo>
                  <a:lnTo>
                    <a:pt x="21337" y="82639"/>
                  </a:lnTo>
                  <a:lnTo>
                    <a:pt x="4763" y="64047"/>
                  </a:lnTo>
                  <a:lnTo>
                    <a:pt x="11427" y="57294"/>
                  </a:lnTo>
                  <a:lnTo>
                    <a:pt x="10901" y="45893"/>
                  </a:lnTo>
                  <a:lnTo>
                    <a:pt x="26073" y="41947"/>
                  </a:lnTo>
                  <a:lnTo>
                    <a:pt x="32124" y="37386"/>
                  </a:lnTo>
                  <a:lnTo>
                    <a:pt x="23705" y="28266"/>
                  </a:lnTo>
                  <a:lnTo>
                    <a:pt x="25898" y="1923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7" name="Freeform: Shape 1572">
              <a:extLst>
                <a:ext uri="{FF2B5EF4-FFF2-40B4-BE49-F238E27FC236}">
                  <a16:creationId xmlns:a16="http://schemas.microsoft.com/office/drawing/2014/main" id="{ADDDD7E7-F7E2-8E4E-8A2F-DEC60D831F32}"/>
                </a:ext>
              </a:extLst>
            </p:cNvPr>
            <p:cNvSpPr/>
            <p:nvPr/>
          </p:nvSpPr>
          <p:spPr>
            <a:xfrm>
              <a:off x="5967210" y="4554551"/>
              <a:ext cx="129364" cy="67269"/>
            </a:xfrm>
            <a:custGeom>
              <a:avLst/>
              <a:gdLst>
                <a:gd name="connsiteX0" fmla="*/ 54838 w 158750"/>
                <a:gd name="connsiteY0" fmla="*/ 80973 h 82550"/>
                <a:gd name="connsiteX1" fmla="*/ 50629 w 158750"/>
                <a:gd name="connsiteY1" fmla="*/ 73168 h 82550"/>
                <a:gd name="connsiteX2" fmla="*/ 43087 w 158750"/>
                <a:gd name="connsiteY2" fmla="*/ 70975 h 82550"/>
                <a:gd name="connsiteX3" fmla="*/ 44841 w 158750"/>
                <a:gd name="connsiteY3" fmla="*/ 60890 h 82550"/>
                <a:gd name="connsiteX4" fmla="*/ 41508 w 158750"/>
                <a:gd name="connsiteY4" fmla="*/ 58171 h 82550"/>
                <a:gd name="connsiteX5" fmla="*/ 36422 w 158750"/>
                <a:gd name="connsiteY5" fmla="*/ 56417 h 82550"/>
                <a:gd name="connsiteX6" fmla="*/ 25635 w 158750"/>
                <a:gd name="connsiteY6" fmla="*/ 59399 h 82550"/>
                <a:gd name="connsiteX7" fmla="*/ 24758 w 158750"/>
                <a:gd name="connsiteY7" fmla="*/ 55978 h 82550"/>
                <a:gd name="connsiteX8" fmla="*/ 17303 w 158750"/>
                <a:gd name="connsiteY8" fmla="*/ 51944 h 82550"/>
                <a:gd name="connsiteX9" fmla="*/ 12041 w 158750"/>
                <a:gd name="connsiteY9" fmla="*/ 46945 h 82550"/>
                <a:gd name="connsiteX10" fmla="*/ 4763 w 158750"/>
                <a:gd name="connsiteY10" fmla="*/ 44841 h 82550"/>
                <a:gd name="connsiteX11" fmla="*/ 9849 w 158750"/>
                <a:gd name="connsiteY11" fmla="*/ 38351 h 82550"/>
                <a:gd name="connsiteX12" fmla="*/ 7920 w 158750"/>
                <a:gd name="connsiteY12" fmla="*/ 33440 h 82550"/>
                <a:gd name="connsiteX13" fmla="*/ 9674 w 158750"/>
                <a:gd name="connsiteY13" fmla="*/ 28617 h 82550"/>
                <a:gd name="connsiteX14" fmla="*/ 21338 w 158750"/>
                <a:gd name="connsiteY14" fmla="*/ 21513 h 82550"/>
                <a:gd name="connsiteX15" fmla="*/ 32475 w 158750"/>
                <a:gd name="connsiteY15" fmla="*/ 11779 h 82550"/>
                <a:gd name="connsiteX16" fmla="*/ 35018 w 158750"/>
                <a:gd name="connsiteY16" fmla="*/ 12831 h 82550"/>
                <a:gd name="connsiteX17" fmla="*/ 40456 w 158750"/>
                <a:gd name="connsiteY17" fmla="*/ 8358 h 82550"/>
                <a:gd name="connsiteX18" fmla="*/ 47472 w 158750"/>
                <a:gd name="connsiteY18" fmla="*/ 8007 h 82550"/>
                <a:gd name="connsiteX19" fmla="*/ 49752 w 158750"/>
                <a:gd name="connsiteY19" fmla="*/ 10024 h 82550"/>
                <a:gd name="connsiteX20" fmla="*/ 53611 w 158750"/>
                <a:gd name="connsiteY20" fmla="*/ 8797 h 82550"/>
                <a:gd name="connsiteX21" fmla="*/ 65011 w 158750"/>
                <a:gd name="connsiteY21" fmla="*/ 11077 h 82550"/>
                <a:gd name="connsiteX22" fmla="*/ 76412 w 158750"/>
                <a:gd name="connsiteY22" fmla="*/ 10375 h 82550"/>
                <a:gd name="connsiteX23" fmla="*/ 84305 w 158750"/>
                <a:gd name="connsiteY23" fmla="*/ 7569 h 82550"/>
                <a:gd name="connsiteX24" fmla="*/ 87199 w 158750"/>
                <a:gd name="connsiteY24" fmla="*/ 4763 h 82550"/>
                <a:gd name="connsiteX25" fmla="*/ 95004 w 158750"/>
                <a:gd name="connsiteY25" fmla="*/ 6078 h 82550"/>
                <a:gd name="connsiteX26" fmla="*/ 100880 w 158750"/>
                <a:gd name="connsiteY26" fmla="*/ 7832 h 82550"/>
                <a:gd name="connsiteX27" fmla="*/ 107282 w 158750"/>
                <a:gd name="connsiteY27" fmla="*/ 7218 h 82550"/>
                <a:gd name="connsiteX28" fmla="*/ 112193 w 158750"/>
                <a:gd name="connsiteY28" fmla="*/ 5026 h 82550"/>
                <a:gd name="connsiteX29" fmla="*/ 123419 w 158750"/>
                <a:gd name="connsiteY29" fmla="*/ 8534 h 82550"/>
                <a:gd name="connsiteX30" fmla="*/ 127365 w 158750"/>
                <a:gd name="connsiteY30" fmla="*/ 9060 h 82550"/>
                <a:gd name="connsiteX31" fmla="*/ 134819 w 158750"/>
                <a:gd name="connsiteY31" fmla="*/ 13795 h 82550"/>
                <a:gd name="connsiteX32" fmla="*/ 141923 w 158750"/>
                <a:gd name="connsiteY32" fmla="*/ 19496 h 82550"/>
                <a:gd name="connsiteX33" fmla="*/ 150868 w 158750"/>
                <a:gd name="connsiteY33" fmla="*/ 23355 h 82550"/>
                <a:gd name="connsiteX34" fmla="*/ 157358 w 158750"/>
                <a:gd name="connsiteY34" fmla="*/ 30371 h 82550"/>
                <a:gd name="connsiteX35" fmla="*/ 148939 w 158750"/>
                <a:gd name="connsiteY35" fmla="*/ 29844 h 82550"/>
                <a:gd name="connsiteX36" fmla="*/ 145519 w 158750"/>
                <a:gd name="connsiteY36" fmla="*/ 33265 h 82550"/>
                <a:gd name="connsiteX37" fmla="*/ 137012 w 158750"/>
                <a:gd name="connsiteY37" fmla="*/ 36597 h 82550"/>
                <a:gd name="connsiteX38" fmla="*/ 130785 w 158750"/>
                <a:gd name="connsiteY38" fmla="*/ 36597 h 82550"/>
                <a:gd name="connsiteX39" fmla="*/ 125348 w 158750"/>
                <a:gd name="connsiteY39" fmla="*/ 39842 h 82550"/>
                <a:gd name="connsiteX40" fmla="*/ 120437 w 158750"/>
                <a:gd name="connsiteY40" fmla="*/ 38702 h 82550"/>
                <a:gd name="connsiteX41" fmla="*/ 116227 w 158750"/>
                <a:gd name="connsiteY41" fmla="*/ 34843 h 82550"/>
                <a:gd name="connsiteX42" fmla="*/ 113684 w 158750"/>
                <a:gd name="connsiteY42" fmla="*/ 35545 h 82550"/>
                <a:gd name="connsiteX43" fmla="*/ 110527 w 158750"/>
                <a:gd name="connsiteY43" fmla="*/ 41596 h 82550"/>
                <a:gd name="connsiteX44" fmla="*/ 108159 w 158750"/>
                <a:gd name="connsiteY44" fmla="*/ 41333 h 82550"/>
                <a:gd name="connsiteX45" fmla="*/ 107721 w 158750"/>
                <a:gd name="connsiteY45" fmla="*/ 46595 h 82550"/>
                <a:gd name="connsiteX46" fmla="*/ 99126 w 158750"/>
                <a:gd name="connsiteY46" fmla="*/ 53523 h 82550"/>
                <a:gd name="connsiteX47" fmla="*/ 94654 w 158750"/>
                <a:gd name="connsiteY47" fmla="*/ 56505 h 82550"/>
                <a:gd name="connsiteX48" fmla="*/ 92110 w 158750"/>
                <a:gd name="connsiteY48" fmla="*/ 59662 h 82550"/>
                <a:gd name="connsiteX49" fmla="*/ 84831 w 158750"/>
                <a:gd name="connsiteY49" fmla="*/ 54575 h 82550"/>
                <a:gd name="connsiteX50" fmla="*/ 79569 w 158750"/>
                <a:gd name="connsiteY50" fmla="*/ 61240 h 82550"/>
                <a:gd name="connsiteX51" fmla="*/ 74395 w 158750"/>
                <a:gd name="connsiteY51" fmla="*/ 61065 h 82550"/>
                <a:gd name="connsiteX52" fmla="*/ 68607 w 158750"/>
                <a:gd name="connsiteY52" fmla="*/ 61679 h 82550"/>
                <a:gd name="connsiteX53" fmla="*/ 69133 w 158750"/>
                <a:gd name="connsiteY53" fmla="*/ 74044 h 82550"/>
                <a:gd name="connsiteX54" fmla="*/ 65538 w 158750"/>
                <a:gd name="connsiteY54" fmla="*/ 74220 h 82550"/>
                <a:gd name="connsiteX55" fmla="*/ 62468 w 158750"/>
                <a:gd name="connsiteY55" fmla="*/ 80008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8750" h="82550">
                  <a:moveTo>
                    <a:pt x="54838" y="80973"/>
                  </a:moveTo>
                  <a:lnTo>
                    <a:pt x="50629" y="73168"/>
                  </a:lnTo>
                  <a:lnTo>
                    <a:pt x="43087" y="70975"/>
                  </a:lnTo>
                  <a:lnTo>
                    <a:pt x="44841" y="60890"/>
                  </a:lnTo>
                  <a:lnTo>
                    <a:pt x="41508" y="58171"/>
                  </a:lnTo>
                  <a:lnTo>
                    <a:pt x="36422" y="56417"/>
                  </a:lnTo>
                  <a:lnTo>
                    <a:pt x="25635" y="59399"/>
                  </a:lnTo>
                  <a:lnTo>
                    <a:pt x="24758" y="55978"/>
                  </a:lnTo>
                  <a:lnTo>
                    <a:pt x="17303" y="51944"/>
                  </a:lnTo>
                  <a:lnTo>
                    <a:pt x="12041" y="46945"/>
                  </a:lnTo>
                  <a:lnTo>
                    <a:pt x="4763" y="44841"/>
                  </a:lnTo>
                  <a:lnTo>
                    <a:pt x="9849" y="38351"/>
                  </a:lnTo>
                  <a:lnTo>
                    <a:pt x="7920" y="33440"/>
                  </a:lnTo>
                  <a:lnTo>
                    <a:pt x="9674" y="28617"/>
                  </a:lnTo>
                  <a:lnTo>
                    <a:pt x="21338" y="21513"/>
                  </a:lnTo>
                  <a:lnTo>
                    <a:pt x="32475" y="11779"/>
                  </a:lnTo>
                  <a:lnTo>
                    <a:pt x="35018" y="12831"/>
                  </a:lnTo>
                  <a:lnTo>
                    <a:pt x="40456" y="8358"/>
                  </a:lnTo>
                  <a:lnTo>
                    <a:pt x="47472" y="8007"/>
                  </a:lnTo>
                  <a:lnTo>
                    <a:pt x="49752" y="10024"/>
                  </a:lnTo>
                  <a:lnTo>
                    <a:pt x="53611" y="8797"/>
                  </a:lnTo>
                  <a:lnTo>
                    <a:pt x="65011" y="11077"/>
                  </a:lnTo>
                  <a:lnTo>
                    <a:pt x="76412" y="10375"/>
                  </a:lnTo>
                  <a:lnTo>
                    <a:pt x="84305" y="7569"/>
                  </a:lnTo>
                  <a:lnTo>
                    <a:pt x="87199" y="4763"/>
                  </a:lnTo>
                  <a:lnTo>
                    <a:pt x="95004" y="6078"/>
                  </a:lnTo>
                  <a:lnTo>
                    <a:pt x="100880" y="7832"/>
                  </a:lnTo>
                  <a:lnTo>
                    <a:pt x="107282" y="7218"/>
                  </a:lnTo>
                  <a:lnTo>
                    <a:pt x="112193" y="5026"/>
                  </a:lnTo>
                  <a:lnTo>
                    <a:pt x="123419" y="8534"/>
                  </a:lnTo>
                  <a:lnTo>
                    <a:pt x="127365" y="9060"/>
                  </a:lnTo>
                  <a:lnTo>
                    <a:pt x="134819" y="13795"/>
                  </a:lnTo>
                  <a:lnTo>
                    <a:pt x="141923" y="19496"/>
                  </a:lnTo>
                  <a:lnTo>
                    <a:pt x="150868" y="23355"/>
                  </a:lnTo>
                  <a:lnTo>
                    <a:pt x="157358" y="30371"/>
                  </a:lnTo>
                  <a:lnTo>
                    <a:pt x="148939" y="29844"/>
                  </a:lnTo>
                  <a:lnTo>
                    <a:pt x="145519" y="33265"/>
                  </a:lnTo>
                  <a:lnTo>
                    <a:pt x="137012" y="36597"/>
                  </a:lnTo>
                  <a:lnTo>
                    <a:pt x="130785" y="36597"/>
                  </a:lnTo>
                  <a:lnTo>
                    <a:pt x="125348" y="39842"/>
                  </a:lnTo>
                  <a:lnTo>
                    <a:pt x="120437" y="38702"/>
                  </a:lnTo>
                  <a:lnTo>
                    <a:pt x="116227" y="34843"/>
                  </a:lnTo>
                  <a:lnTo>
                    <a:pt x="113684" y="35545"/>
                  </a:lnTo>
                  <a:lnTo>
                    <a:pt x="110527" y="41596"/>
                  </a:lnTo>
                  <a:lnTo>
                    <a:pt x="108159" y="41333"/>
                  </a:lnTo>
                  <a:lnTo>
                    <a:pt x="107721" y="46595"/>
                  </a:lnTo>
                  <a:lnTo>
                    <a:pt x="99126" y="53523"/>
                  </a:lnTo>
                  <a:lnTo>
                    <a:pt x="94654" y="56505"/>
                  </a:lnTo>
                  <a:lnTo>
                    <a:pt x="92110" y="59662"/>
                  </a:lnTo>
                  <a:lnTo>
                    <a:pt x="84831" y="54575"/>
                  </a:lnTo>
                  <a:lnTo>
                    <a:pt x="79569" y="61240"/>
                  </a:lnTo>
                  <a:lnTo>
                    <a:pt x="74395" y="61065"/>
                  </a:lnTo>
                  <a:lnTo>
                    <a:pt x="68607" y="61679"/>
                  </a:lnTo>
                  <a:lnTo>
                    <a:pt x="69133" y="74044"/>
                  </a:lnTo>
                  <a:lnTo>
                    <a:pt x="65538" y="74220"/>
                  </a:lnTo>
                  <a:lnTo>
                    <a:pt x="62468" y="8000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8" name="Freeform: Shape 1573">
              <a:extLst>
                <a:ext uri="{FF2B5EF4-FFF2-40B4-BE49-F238E27FC236}">
                  <a16:creationId xmlns:a16="http://schemas.microsoft.com/office/drawing/2014/main" id="{A69F6530-2FB5-AA4B-BC5D-65A4FDEFAC14}"/>
                </a:ext>
              </a:extLst>
            </p:cNvPr>
            <p:cNvSpPr/>
            <p:nvPr/>
          </p:nvSpPr>
          <p:spPr>
            <a:xfrm>
              <a:off x="8031262" y="3827895"/>
              <a:ext cx="119015" cy="119015"/>
            </a:xfrm>
            <a:custGeom>
              <a:avLst/>
              <a:gdLst>
                <a:gd name="connsiteX0" fmla="*/ 132013 w 146050"/>
                <a:gd name="connsiteY0" fmla="*/ 25810 h 146050"/>
                <a:gd name="connsiteX1" fmla="*/ 137977 w 146050"/>
                <a:gd name="connsiteY1" fmla="*/ 39404 h 146050"/>
                <a:gd name="connsiteX2" fmla="*/ 145782 w 146050"/>
                <a:gd name="connsiteY2" fmla="*/ 49401 h 146050"/>
                <a:gd name="connsiteX3" fmla="*/ 136310 w 146050"/>
                <a:gd name="connsiteY3" fmla="*/ 62468 h 146050"/>
                <a:gd name="connsiteX4" fmla="*/ 125173 w 146050"/>
                <a:gd name="connsiteY4" fmla="*/ 54751 h 146050"/>
                <a:gd name="connsiteX5" fmla="*/ 108159 w 146050"/>
                <a:gd name="connsiteY5" fmla="*/ 55277 h 146050"/>
                <a:gd name="connsiteX6" fmla="*/ 87024 w 146050"/>
                <a:gd name="connsiteY6" fmla="*/ 49489 h 146050"/>
                <a:gd name="connsiteX7" fmla="*/ 75535 w 146050"/>
                <a:gd name="connsiteY7" fmla="*/ 50278 h 146050"/>
                <a:gd name="connsiteX8" fmla="*/ 70274 w 146050"/>
                <a:gd name="connsiteY8" fmla="*/ 57469 h 146050"/>
                <a:gd name="connsiteX9" fmla="*/ 61416 w 146050"/>
                <a:gd name="connsiteY9" fmla="*/ 49489 h 146050"/>
                <a:gd name="connsiteX10" fmla="*/ 56242 w 146050"/>
                <a:gd name="connsiteY10" fmla="*/ 63871 h 146050"/>
                <a:gd name="connsiteX11" fmla="*/ 68344 w 146050"/>
                <a:gd name="connsiteY11" fmla="*/ 79920 h 146050"/>
                <a:gd name="connsiteX12" fmla="*/ 73606 w 146050"/>
                <a:gd name="connsiteY12" fmla="*/ 90532 h 146050"/>
                <a:gd name="connsiteX13" fmla="*/ 84919 w 146050"/>
                <a:gd name="connsiteY13" fmla="*/ 103248 h 146050"/>
                <a:gd name="connsiteX14" fmla="*/ 94303 w 146050"/>
                <a:gd name="connsiteY14" fmla="*/ 110702 h 146050"/>
                <a:gd name="connsiteX15" fmla="*/ 103599 w 146050"/>
                <a:gd name="connsiteY15" fmla="*/ 124822 h 146050"/>
                <a:gd name="connsiteX16" fmla="*/ 125348 w 146050"/>
                <a:gd name="connsiteY16" fmla="*/ 137450 h 146050"/>
                <a:gd name="connsiteX17" fmla="*/ 122629 w 146050"/>
                <a:gd name="connsiteY17" fmla="*/ 143063 h 146050"/>
                <a:gd name="connsiteX18" fmla="*/ 99565 w 146050"/>
                <a:gd name="connsiteY18" fmla="*/ 130785 h 146050"/>
                <a:gd name="connsiteX19" fmla="*/ 85270 w 146050"/>
                <a:gd name="connsiteY19" fmla="*/ 118683 h 146050"/>
                <a:gd name="connsiteX20" fmla="*/ 62819 w 146050"/>
                <a:gd name="connsiteY20" fmla="*/ 108685 h 146050"/>
                <a:gd name="connsiteX21" fmla="*/ 42122 w 146050"/>
                <a:gd name="connsiteY21" fmla="*/ 83691 h 146050"/>
                <a:gd name="connsiteX22" fmla="*/ 47121 w 146050"/>
                <a:gd name="connsiteY22" fmla="*/ 81060 h 146050"/>
                <a:gd name="connsiteX23" fmla="*/ 35896 w 146050"/>
                <a:gd name="connsiteY23" fmla="*/ 66678 h 146050"/>
                <a:gd name="connsiteX24" fmla="*/ 35370 w 146050"/>
                <a:gd name="connsiteY24" fmla="*/ 54926 h 146050"/>
                <a:gd name="connsiteX25" fmla="*/ 19584 w 146050"/>
                <a:gd name="connsiteY25" fmla="*/ 49489 h 146050"/>
                <a:gd name="connsiteX26" fmla="*/ 12042 w 146050"/>
                <a:gd name="connsiteY26" fmla="*/ 64485 h 146050"/>
                <a:gd name="connsiteX27" fmla="*/ 4763 w 146050"/>
                <a:gd name="connsiteY27" fmla="*/ 52821 h 146050"/>
                <a:gd name="connsiteX28" fmla="*/ 5376 w 146050"/>
                <a:gd name="connsiteY28" fmla="*/ 40719 h 146050"/>
                <a:gd name="connsiteX29" fmla="*/ 6254 w 146050"/>
                <a:gd name="connsiteY29" fmla="*/ 40193 h 146050"/>
                <a:gd name="connsiteX30" fmla="*/ 23355 w 146050"/>
                <a:gd name="connsiteY30" fmla="*/ 41420 h 146050"/>
                <a:gd name="connsiteX31" fmla="*/ 27915 w 146050"/>
                <a:gd name="connsiteY31" fmla="*/ 35457 h 146050"/>
                <a:gd name="connsiteX32" fmla="*/ 36247 w 146050"/>
                <a:gd name="connsiteY32" fmla="*/ 41157 h 146050"/>
                <a:gd name="connsiteX33" fmla="*/ 45893 w 146050"/>
                <a:gd name="connsiteY33" fmla="*/ 41859 h 146050"/>
                <a:gd name="connsiteX34" fmla="*/ 45805 w 146050"/>
                <a:gd name="connsiteY34" fmla="*/ 32037 h 146050"/>
                <a:gd name="connsiteX35" fmla="*/ 54312 w 146050"/>
                <a:gd name="connsiteY35" fmla="*/ 28441 h 146050"/>
                <a:gd name="connsiteX36" fmla="*/ 56768 w 146050"/>
                <a:gd name="connsiteY36" fmla="*/ 14234 h 146050"/>
                <a:gd name="connsiteX37" fmla="*/ 76325 w 146050"/>
                <a:gd name="connsiteY37" fmla="*/ 4763 h 146050"/>
                <a:gd name="connsiteX38" fmla="*/ 84130 w 146050"/>
                <a:gd name="connsiteY38" fmla="*/ 9147 h 146050"/>
                <a:gd name="connsiteX39" fmla="*/ 102547 w 146050"/>
                <a:gd name="connsiteY39" fmla="*/ 24319 h 146050"/>
                <a:gd name="connsiteX40" fmla="*/ 122805 w 146050"/>
                <a:gd name="connsiteY40" fmla="*/ 31072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6050" h="146050">
                  <a:moveTo>
                    <a:pt x="132013" y="25810"/>
                  </a:moveTo>
                  <a:lnTo>
                    <a:pt x="137977" y="39404"/>
                  </a:lnTo>
                  <a:lnTo>
                    <a:pt x="145782" y="49401"/>
                  </a:lnTo>
                  <a:lnTo>
                    <a:pt x="136310" y="62468"/>
                  </a:lnTo>
                  <a:lnTo>
                    <a:pt x="125173" y="54751"/>
                  </a:lnTo>
                  <a:lnTo>
                    <a:pt x="108159" y="55277"/>
                  </a:lnTo>
                  <a:lnTo>
                    <a:pt x="87024" y="49489"/>
                  </a:lnTo>
                  <a:lnTo>
                    <a:pt x="75535" y="50278"/>
                  </a:lnTo>
                  <a:lnTo>
                    <a:pt x="70274" y="57469"/>
                  </a:lnTo>
                  <a:lnTo>
                    <a:pt x="61416" y="49489"/>
                  </a:lnTo>
                  <a:lnTo>
                    <a:pt x="56242" y="63871"/>
                  </a:lnTo>
                  <a:lnTo>
                    <a:pt x="68344" y="79920"/>
                  </a:lnTo>
                  <a:lnTo>
                    <a:pt x="73606" y="90532"/>
                  </a:lnTo>
                  <a:lnTo>
                    <a:pt x="84919" y="103248"/>
                  </a:lnTo>
                  <a:lnTo>
                    <a:pt x="94303" y="110702"/>
                  </a:lnTo>
                  <a:lnTo>
                    <a:pt x="103599" y="124822"/>
                  </a:lnTo>
                  <a:lnTo>
                    <a:pt x="125348" y="137450"/>
                  </a:lnTo>
                  <a:lnTo>
                    <a:pt x="122629" y="143063"/>
                  </a:lnTo>
                  <a:lnTo>
                    <a:pt x="99565" y="130785"/>
                  </a:lnTo>
                  <a:lnTo>
                    <a:pt x="85270" y="118683"/>
                  </a:lnTo>
                  <a:lnTo>
                    <a:pt x="62819" y="108685"/>
                  </a:lnTo>
                  <a:lnTo>
                    <a:pt x="42122" y="83691"/>
                  </a:lnTo>
                  <a:lnTo>
                    <a:pt x="47121" y="81060"/>
                  </a:lnTo>
                  <a:lnTo>
                    <a:pt x="35896" y="66678"/>
                  </a:lnTo>
                  <a:lnTo>
                    <a:pt x="35370" y="54926"/>
                  </a:lnTo>
                  <a:lnTo>
                    <a:pt x="19584" y="49489"/>
                  </a:lnTo>
                  <a:lnTo>
                    <a:pt x="12042" y="64485"/>
                  </a:lnTo>
                  <a:lnTo>
                    <a:pt x="4763" y="52821"/>
                  </a:lnTo>
                  <a:lnTo>
                    <a:pt x="5376" y="40719"/>
                  </a:lnTo>
                  <a:lnTo>
                    <a:pt x="6254" y="40193"/>
                  </a:lnTo>
                  <a:lnTo>
                    <a:pt x="23355" y="41420"/>
                  </a:lnTo>
                  <a:lnTo>
                    <a:pt x="27915" y="35457"/>
                  </a:lnTo>
                  <a:lnTo>
                    <a:pt x="36247" y="41157"/>
                  </a:lnTo>
                  <a:lnTo>
                    <a:pt x="45893" y="41859"/>
                  </a:lnTo>
                  <a:lnTo>
                    <a:pt x="45805" y="32037"/>
                  </a:lnTo>
                  <a:lnTo>
                    <a:pt x="54312" y="28441"/>
                  </a:lnTo>
                  <a:lnTo>
                    <a:pt x="56768" y="14234"/>
                  </a:lnTo>
                  <a:lnTo>
                    <a:pt x="76325" y="4763"/>
                  </a:lnTo>
                  <a:lnTo>
                    <a:pt x="84130" y="9147"/>
                  </a:lnTo>
                  <a:lnTo>
                    <a:pt x="102547" y="24319"/>
                  </a:lnTo>
                  <a:lnTo>
                    <a:pt x="122805" y="3107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9" name="Freeform: Shape 1574">
              <a:extLst>
                <a:ext uri="{FF2B5EF4-FFF2-40B4-BE49-F238E27FC236}">
                  <a16:creationId xmlns:a16="http://schemas.microsoft.com/office/drawing/2014/main" id="{4D73A678-A1B3-6B49-8DB0-1869B635EDE9}"/>
                </a:ext>
              </a:extLst>
            </p:cNvPr>
            <p:cNvSpPr/>
            <p:nvPr/>
          </p:nvSpPr>
          <p:spPr>
            <a:xfrm>
              <a:off x="6265649" y="4472653"/>
              <a:ext cx="62095" cy="46571"/>
            </a:xfrm>
            <a:custGeom>
              <a:avLst/>
              <a:gdLst>
                <a:gd name="connsiteX0" fmla="*/ 35983 w 76200"/>
                <a:gd name="connsiteY0" fmla="*/ 4763 h 57150"/>
                <a:gd name="connsiteX1" fmla="*/ 50980 w 76200"/>
                <a:gd name="connsiteY1" fmla="*/ 5903 h 57150"/>
                <a:gd name="connsiteX2" fmla="*/ 72290 w 76200"/>
                <a:gd name="connsiteY2" fmla="*/ 10024 h 57150"/>
                <a:gd name="connsiteX3" fmla="*/ 74483 w 76200"/>
                <a:gd name="connsiteY3" fmla="*/ 24144 h 57150"/>
                <a:gd name="connsiteX4" fmla="*/ 72553 w 76200"/>
                <a:gd name="connsiteY4" fmla="*/ 34054 h 57150"/>
                <a:gd name="connsiteX5" fmla="*/ 66590 w 76200"/>
                <a:gd name="connsiteY5" fmla="*/ 38439 h 57150"/>
                <a:gd name="connsiteX6" fmla="*/ 72904 w 76200"/>
                <a:gd name="connsiteY6" fmla="*/ 46156 h 57150"/>
                <a:gd name="connsiteX7" fmla="*/ 72378 w 76200"/>
                <a:gd name="connsiteY7" fmla="*/ 53172 h 57150"/>
                <a:gd name="connsiteX8" fmla="*/ 56066 w 76200"/>
                <a:gd name="connsiteY8" fmla="*/ 48787 h 57150"/>
                <a:gd name="connsiteX9" fmla="*/ 44490 w 76200"/>
                <a:gd name="connsiteY9" fmla="*/ 50541 h 57150"/>
                <a:gd name="connsiteX10" fmla="*/ 29493 w 76200"/>
                <a:gd name="connsiteY10" fmla="*/ 48700 h 57150"/>
                <a:gd name="connsiteX11" fmla="*/ 18005 w 76200"/>
                <a:gd name="connsiteY11" fmla="*/ 53523 h 57150"/>
                <a:gd name="connsiteX12" fmla="*/ 4763 w 76200"/>
                <a:gd name="connsiteY12" fmla="*/ 45455 h 57150"/>
                <a:gd name="connsiteX13" fmla="*/ 6955 w 76200"/>
                <a:gd name="connsiteY13" fmla="*/ 37123 h 57150"/>
                <a:gd name="connsiteX14" fmla="*/ 29581 w 76200"/>
                <a:gd name="connsiteY14" fmla="*/ 40719 h 57150"/>
                <a:gd name="connsiteX15" fmla="*/ 48173 w 76200"/>
                <a:gd name="connsiteY15" fmla="*/ 42824 h 57150"/>
                <a:gd name="connsiteX16" fmla="*/ 57031 w 76200"/>
                <a:gd name="connsiteY16" fmla="*/ 37036 h 57150"/>
                <a:gd name="connsiteX17" fmla="*/ 45805 w 76200"/>
                <a:gd name="connsiteY17" fmla="*/ 25898 h 57150"/>
                <a:gd name="connsiteX18" fmla="*/ 45981 w 76200"/>
                <a:gd name="connsiteY18" fmla="*/ 15988 h 57150"/>
                <a:gd name="connsiteX19" fmla="*/ 30458 w 76200"/>
                <a:gd name="connsiteY19" fmla="*/ 119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00" h="57150">
                  <a:moveTo>
                    <a:pt x="35983" y="4763"/>
                  </a:moveTo>
                  <a:lnTo>
                    <a:pt x="50980" y="5903"/>
                  </a:lnTo>
                  <a:lnTo>
                    <a:pt x="72290" y="10024"/>
                  </a:lnTo>
                  <a:lnTo>
                    <a:pt x="74483" y="24144"/>
                  </a:lnTo>
                  <a:lnTo>
                    <a:pt x="72553" y="34054"/>
                  </a:lnTo>
                  <a:lnTo>
                    <a:pt x="66590" y="38439"/>
                  </a:lnTo>
                  <a:lnTo>
                    <a:pt x="72904" y="46156"/>
                  </a:lnTo>
                  <a:lnTo>
                    <a:pt x="72378" y="53172"/>
                  </a:lnTo>
                  <a:lnTo>
                    <a:pt x="56066" y="48787"/>
                  </a:lnTo>
                  <a:lnTo>
                    <a:pt x="44490" y="50541"/>
                  </a:lnTo>
                  <a:lnTo>
                    <a:pt x="29493" y="48700"/>
                  </a:lnTo>
                  <a:lnTo>
                    <a:pt x="18005" y="53523"/>
                  </a:lnTo>
                  <a:lnTo>
                    <a:pt x="4763" y="45455"/>
                  </a:lnTo>
                  <a:lnTo>
                    <a:pt x="6955" y="37123"/>
                  </a:lnTo>
                  <a:lnTo>
                    <a:pt x="29581" y="40719"/>
                  </a:lnTo>
                  <a:lnTo>
                    <a:pt x="48173" y="42824"/>
                  </a:lnTo>
                  <a:lnTo>
                    <a:pt x="57031" y="37036"/>
                  </a:lnTo>
                  <a:lnTo>
                    <a:pt x="45805" y="25898"/>
                  </a:lnTo>
                  <a:lnTo>
                    <a:pt x="45981" y="15988"/>
                  </a:lnTo>
                  <a:lnTo>
                    <a:pt x="30458" y="1195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0" name="Freeform: Shape 1575">
              <a:extLst>
                <a:ext uri="{FF2B5EF4-FFF2-40B4-BE49-F238E27FC236}">
                  <a16:creationId xmlns:a16="http://schemas.microsoft.com/office/drawing/2014/main" id="{38A5EDB0-3239-2A4D-BCD4-A32C561D45AC}"/>
                </a:ext>
              </a:extLst>
            </p:cNvPr>
            <p:cNvSpPr/>
            <p:nvPr/>
          </p:nvSpPr>
          <p:spPr>
            <a:xfrm>
              <a:off x="8082288" y="3765149"/>
              <a:ext cx="134539" cy="87968"/>
            </a:xfrm>
            <a:custGeom>
              <a:avLst/>
              <a:gdLst>
                <a:gd name="connsiteX0" fmla="*/ 4763 w 165100"/>
                <a:gd name="connsiteY0" fmla="*/ 69309 h 107950"/>
                <a:gd name="connsiteX1" fmla="*/ 12918 w 165100"/>
                <a:gd name="connsiteY1" fmla="*/ 46068 h 107950"/>
                <a:gd name="connsiteX2" fmla="*/ 8183 w 165100"/>
                <a:gd name="connsiteY2" fmla="*/ 38263 h 107950"/>
                <a:gd name="connsiteX3" fmla="*/ 22039 w 165100"/>
                <a:gd name="connsiteY3" fmla="*/ 38176 h 107950"/>
                <a:gd name="connsiteX4" fmla="*/ 23881 w 165100"/>
                <a:gd name="connsiteY4" fmla="*/ 23179 h 107950"/>
                <a:gd name="connsiteX5" fmla="*/ 36422 w 165100"/>
                <a:gd name="connsiteY5" fmla="*/ 32563 h 107950"/>
                <a:gd name="connsiteX6" fmla="*/ 45455 w 165100"/>
                <a:gd name="connsiteY6" fmla="*/ 36597 h 107950"/>
                <a:gd name="connsiteX7" fmla="*/ 66151 w 165100"/>
                <a:gd name="connsiteY7" fmla="*/ 32124 h 107950"/>
                <a:gd name="connsiteX8" fmla="*/ 68081 w 165100"/>
                <a:gd name="connsiteY8" fmla="*/ 24758 h 107950"/>
                <a:gd name="connsiteX9" fmla="*/ 77903 w 165100"/>
                <a:gd name="connsiteY9" fmla="*/ 23618 h 107950"/>
                <a:gd name="connsiteX10" fmla="*/ 89830 w 165100"/>
                <a:gd name="connsiteY10" fmla="*/ 17917 h 107950"/>
                <a:gd name="connsiteX11" fmla="*/ 92461 w 165100"/>
                <a:gd name="connsiteY11" fmla="*/ 20285 h 107950"/>
                <a:gd name="connsiteX12" fmla="*/ 104037 w 165100"/>
                <a:gd name="connsiteY12" fmla="*/ 15725 h 107950"/>
                <a:gd name="connsiteX13" fmla="*/ 109825 w 165100"/>
                <a:gd name="connsiteY13" fmla="*/ 6955 h 107950"/>
                <a:gd name="connsiteX14" fmla="*/ 117894 w 165100"/>
                <a:gd name="connsiteY14" fmla="*/ 4763 h 107950"/>
                <a:gd name="connsiteX15" fmla="*/ 144203 w 165100"/>
                <a:gd name="connsiteY15" fmla="*/ 15988 h 107950"/>
                <a:gd name="connsiteX16" fmla="*/ 149465 w 165100"/>
                <a:gd name="connsiteY16" fmla="*/ 12217 h 107950"/>
                <a:gd name="connsiteX17" fmla="*/ 163058 w 165100"/>
                <a:gd name="connsiteY17" fmla="*/ 22214 h 107950"/>
                <a:gd name="connsiteX18" fmla="*/ 164812 w 165100"/>
                <a:gd name="connsiteY18" fmla="*/ 32037 h 107950"/>
                <a:gd name="connsiteX19" fmla="*/ 149816 w 165100"/>
                <a:gd name="connsiteY19" fmla="*/ 39667 h 107950"/>
                <a:gd name="connsiteX20" fmla="*/ 138152 w 165100"/>
                <a:gd name="connsiteY20" fmla="*/ 64222 h 107950"/>
                <a:gd name="connsiteX21" fmla="*/ 123331 w 165100"/>
                <a:gd name="connsiteY21" fmla="*/ 88427 h 107950"/>
                <a:gd name="connsiteX22" fmla="*/ 103599 w 165100"/>
                <a:gd name="connsiteY22" fmla="*/ 95092 h 107950"/>
                <a:gd name="connsiteX23" fmla="*/ 88252 w 165100"/>
                <a:gd name="connsiteY23" fmla="*/ 93601 h 107950"/>
                <a:gd name="connsiteX24" fmla="*/ 69396 w 165100"/>
                <a:gd name="connsiteY24" fmla="*/ 102809 h 107950"/>
                <a:gd name="connsiteX25" fmla="*/ 60188 w 165100"/>
                <a:gd name="connsiteY25" fmla="*/ 108071 h 107950"/>
                <a:gd name="connsiteX26" fmla="*/ 39930 w 165100"/>
                <a:gd name="connsiteY26" fmla="*/ 101319 h 107950"/>
                <a:gd name="connsiteX27" fmla="*/ 21513 w 165100"/>
                <a:gd name="connsiteY27" fmla="*/ 86147 h 107950"/>
                <a:gd name="connsiteX28" fmla="*/ 13708 w 165100"/>
                <a:gd name="connsiteY28" fmla="*/ 81762 h 107950"/>
                <a:gd name="connsiteX29" fmla="*/ 8885 w 165100"/>
                <a:gd name="connsiteY29" fmla="*/ 6974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100" h="107950">
                  <a:moveTo>
                    <a:pt x="4763" y="69309"/>
                  </a:moveTo>
                  <a:lnTo>
                    <a:pt x="12918" y="46068"/>
                  </a:lnTo>
                  <a:lnTo>
                    <a:pt x="8183" y="38263"/>
                  </a:lnTo>
                  <a:lnTo>
                    <a:pt x="22039" y="38176"/>
                  </a:lnTo>
                  <a:lnTo>
                    <a:pt x="23881" y="23179"/>
                  </a:lnTo>
                  <a:lnTo>
                    <a:pt x="36422" y="32563"/>
                  </a:lnTo>
                  <a:lnTo>
                    <a:pt x="45455" y="36597"/>
                  </a:lnTo>
                  <a:lnTo>
                    <a:pt x="66151" y="32124"/>
                  </a:lnTo>
                  <a:lnTo>
                    <a:pt x="68081" y="24758"/>
                  </a:lnTo>
                  <a:lnTo>
                    <a:pt x="77903" y="23618"/>
                  </a:lnTo>
                  <a:lnTo>
                    <a:pt x="89830" y="17917"/>
                  </a:lnTo>
                  <a:lnTo>
                    <a:pt x="92461" y="20285"/>
                  </a:lnTo>
                  <a:lnTo>
                    <a:pt x="104037" y="15725"/>
                  </a:lnTo>
                  <a:lnTo>
                    <a:pt x="109825" y="6955"/>
                  </a:lnTo>
                  <a:lnTo>
                    <a:pt x="117894" y="4763"/>
                  </a:lnTo>
                  <a:lnTo>
                    <a:pt x="144203" y="15988"/>
                  </a:lnTo>
                  <a:lnTo>
                    <a:pt x="149465" y="12217"/>
                  </a:lnTo>
                  <a:lnTo>
                    <a:pt x="163058" y="22214"/>
                  </a:lnTo>
                  <a:lnTo>
                    <a:pt x="164812" y="32037"/>
                  </a:lnTo>
                  <a:lnTo>
                    <a:pt x="149816" y="39667"/>
                  </a:lnTo>
                  <a:lnTo>
                    <a:pt x="138152" y="64222"/>
                  </a:lnTo>
                  <a:lnTo>
                    <a:pt x="123331" y="88427"/>
                  </a:lnTo>
                  <a:lnTo>
                    <a:pt x="103599" y="95092"/>
                  </a:lnTo>
                  <a:lnTo>
                    <a:pt x="88252" y="93601"/>
                  </a:lnTo>
                  <a:lnTo>
                    <a:pt x="69396" y="102809"/>
                  </a:lnTo>
                  <a:lnTo>
                    <a:pt x="60188" y="108071"/>
                  </a:lnTo>
                  <a:lnTo>
                    <a:pt x="39930" y="101319"/>
                  </a:lnTo>
                  <a:lnTo>
                    <a:pt x="21513" y="86147"/>
                  </a:lnTo>
                  <a:lnTo>
                    <a:pt x="13708" y="81762"/>
                  </a:lnTo>
                  <a:lnTo>
                    <a:pt x="8885" y="697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1" name="Freeform: Shape 1576">
              <a:extLst>
                <a:ext uri="{FF2B5EF4-FFF2-40B4-BE49-F238E27FC236}">
                  <a16:creationId xmlns:a16="http://schemas.microsoft.com/office/drawing/2014/main" id="{A65A9F1F-2B49-2A40-9046-FEF47E478DAD}"/>
                </a:ext>
              </a:extLst>
            </p:cNvPr>
            <p:cNvSpPr/>
            <p:nvPr/>
          </p:nvSpPr>
          <p:spPr>
            <a:xfrm>
              <a:off x="9667239" y="4768304"/>
              <a:ext cx="921074" cy="320824"/>
            </a:xfrm>
            <a:custGeom>
              <a:avLst/>
              <a:gdLst>
                <a:gd name="connsiteX0" fmla="*/ 629702 w 1130300"/>
                <a:gd name="connsiteY0" fmla="*/ 390110 h 393700"/>
                <a:gd name="connsiteX1" fmla="*/ 619354 w 1130300"/>
                <a:gd name="connsiteY1" fmla="*/ 390548 h 393700"/>
                <a:gd name="connsiteX2" fmla="*/ 586730 w 1130300"/>
                <a:gd name="connsiteY2" fmla="*/ 373184 h 393700"/>
                <a:gd name="connsiteX3" fmla="*/ 609619 w 1130300"/>
                <a:gd name="connsiteY3" fmla="*/ 368273 h 393700"/>
                <a:gd name="connsiteX4" fmla="*/ 622511 w 1130300"/>
                <a:gd name="connsiteY4" fmla="*/ 375815 h 393700"/>
                <a:gd name="connsiteX5" fmla="*/ 631105 w 1130300"/>
                <a:gd name="connsiteY5" fmla="*/ 383357 h 393700"/>
                <a:gd name="connsiteX6" fmla="*/ 629702 w 1130300"/>
                <a:gd name="connsiteY6" fmla="*/ 390110 h 393700"/>
                <a:gd name="connsiteX7" fmla="*/ 721172 w 1130300"/>
                <a:gd name="connsiteY7" fmla="*/ 387654 h 393700"/>
                <a:gd name="connsiteX8" fmla="*/ 700124 w 1130300"/>
                <a:gd name="connsiteY8" fmla="*/ 393092 h 393700"/>
                <a:gd name="connsiteX9" fmla="*/ 697142 w 1130300"/>
                <a:gd name="connsiteY9" fmla="*/ 390110 h 393700"/>
                <a:gd name="connsiteX10" fmla="*/ 699335 w 1130300"/>
                <a:gd name="connsiteY10" fmla="*/ 381691 h 393700"/>
                <a:gd name="connsiteX11" fmla="*/ 709946 w 1130300"/>
                <a:gd name="connsiteY11" fmla="*/ 366607 h 393700"/>
                <a:gd name="connsiteX12" fmla="*/ 734239 w 1130300"/>
                <a:gd name="connsiteY12" fmla="*/ 356785 h 393700"/>
                <a:gd name="connsiteX13" fmla="*/ 736694 w 1130300"/>
                <a:gd name="connsiteY13" fmla="*/ 361696 h 393700"/>
                <a:gd name="connsiteX14" fmla="*/ 737133 w 1130300"/>
                <a:gd name="connsiteY14" fmla="*/ 369238 h 393700"/>
                <a:gd name="connsiteX15" fmla="*/ 721172 w 1130300"/>
                <a:gd name="connsiteY15" fmla="*/ 387654 h 393700"/>
                <a:gd name="connsiteX16" fmla="*/ 560508 w 1130300"/>
                <a:gd name="connsiteY16" fmla="*/ 337052 h 393700"/>
                <a:gd name="connsiteX17" fmla="*/ 569366 w 1130300"/>
                <a:gd name="connsiteY17" fmla="*/ 343630 h 393700"/>
                <a:gd name="connsiteX18" fmla="*/ 584538 w 1130300"/>
                <a:gd name="connsiteY18" fmla="*/ 341613 h 393700"/>
                <a:gd name="connsiteX19" fmla="*/ 590677 w 1130300"/>
                <a:gd name="connsiteY19" fmla="*/ 352137 h 393700"/>
                <a:gd name="connsiteX20" fmla="*/ 562262 w 1130300"/>
                <a:gd name="connsiteY20" fmla="*/ 357135 h 393700"/>
                <a:gd name="connsiteX21" fmla="*/ 545249 w 1130300"/>
                <a:gd name="connsiteY21" fmla="*/ 360468 h 393700"/>
                <a:gd name="connsiteX22" fmla="*/ 532006 w 1130300"/>
                <a:gd name="connsiteY22" fmla="*/ 360293 h 393700"/>
                <a:gd name="connsiteX23" fmla="*/ 540425 w 1130300"/>
                <a:gd name="connsiteY23" fmla="*/ 346085 h 393700"/>
                <a:gd name="connsiteX24" fmla="*/ 553931 w 1130300"/>
                <a:gd name="connsiteY24" fmla="*/ 345910 h 393700"/>
                <a:gd name="connsiteX25" fmla="*/ 560508 w 1130300"/>
                <a:gd name="connsiteY25" fmla="*/ 337052 h 393700"/>
                <a:gd name="connsiteX26" fmla="*/ 683549 w 1130300"/>
                <a:gd name="connsiteY26" fmla="*/ 336965 h 393700"/>
                <a:gd name="connsiteX27" fmla="*/ 679954 w 1130300"/>
                <a:gd name="connsiteY27" fmla="*/ 350646 h 393700"/>
                <a:gd name="connsiteX28" fmla="*/ 643032 w 1130300"/>
                <a:gd name="connsiteY28" fmla="*/ 357661 h 393700"/>
                <a:gd name="connsiteX29" fmla="*/ 610321 w 1130300"/>
                <a:gd name="connsiteY29" fmla="*/ 354592 h 393700"/>
                <a:gd name="connsiteX30" fmla="*/ 610233 w 1130300"/>
                <a:gd name="connsiteY30" fmla="*/ 345559 h 393700"/>
                <a:gd name="connsiteX31" fmla="*/ 629790 w 1130300"/>
                <a:gd name="connsiteY31" fmla="*/ 340385 h 393700"/>
                <a:gd name="connsiteX32" fmla="*/ 645225 w 1130300"/>
                <a:gd name="connsiteY32" fmla="*/ 347752 h 393700"/>
                <a:gd name="connsiteX33" fmla="*/ 661624 w 1130300"/>
                <a:gd name="connsiteY33" fmla="*/ 345910 h 393700"/>
                <a:gd name="connsiteX34" fmla="*/ 683549 w 1130300"/>
                <a:gd name="connsiteY34" fmla="*/ 336965 h 393700"/>
                <a:gd name="connsiteX35" fmla="*/ 332404 w 1130300"/>
                <a:gd name="connsiteY35" fmla="*/ 304604 h 393700"/>
                <a:gd name="connsiteX36" fmla="*/ 379498 w 1130300"/>
                <a:gd name="connsiteY36" fmla="*/ 307059 h 393700"/>
                <a:gd name="connsiteX37" fmla="*/ 384936 w 1130300"/>
                <a:gd name="connsiteY37" fmla="*/ 296886 h 393700"/>
                <a:gd name="connsiteX38" fmla="*/ 430539 w 1130300"/>
                <a:gd name="connsiteY38" fmla="*/ 308726 h 393700"/>
                <a:gd name="connsiteX39" fmla="*/ 439484 w 1130300"/>
                <a:gd name="connsiteY39" fmla="*/ 324687 h 393700"/>
                <a:gd name="connsiteX40" fmla="*/ 476405 w 1130300"/>
                <a:gd name="connsiteY40" fmla="*/ 329159 h 393700"/>
                <a:gd name="connsiteX41" fmla="*/ 506573 w 1130300"/>
                <a:gd name="connsiteY41" fmla="*/ 343805 h 393700"/>
                <a:gd name="connsiteX42" fmla="*/ 478510 w 1130300"/>
                <a:gd name="connsiteY42" fmla="*/ 353189 h 393700"/>
                <a:gd name="connsiteX43" fmla="*/ 451499 w 1130300"/>
                <a:gd name="connsiteY43" fmla="*/ 343279 h 393700"/>
                <a:gd name="connsiteX44" fmla="*/ 429223 w 1130300"/>
                <a:gd name="connsiteY44" fmla="*/ 343980 h 393700"/>
                <a:gd name="connsiteX45" fmla="*/ 403703 w 1130300"/>
                <a:gd name="connsiteY45" fmla="*/ 342139 h 393700"/>
                <a:gd name="connsiteX46" fmla="*/ 380726 w 1130300"/>
                <a:gd name="connsiteY46" fmla="*/ 337666 h 393700"/>
                <a:gd name="connsiteX47" fmla="*/ 352224 w 1130300"/>
                <a:gd name="connsiteY47" fmla="*/ 328283 h 393700"/>
                <a:gd name="connsiteX48" fmla="*/ 334158 w 1130300"/>
                <a:gd name="connsiteY48" fmla="*/ 325827 h 393700"/>
                <a:gd name="connsiteX49" fmla="*/ 323897 w 1130300"/>
                <a:gd name="connsiteY49" fmla="*/ 328896 h 393700"/>
                <a:gd name="connsiteX50" fmla="*/ 279083 w 1130300"/>
                <a:gd name="connsiteY50" fmla="*/ 318724 h 393700"/>
                <a:gd name="connsiteX51" fmla="*/ 274786 w 1130300"/>
                <a:gd name="connsiteY51" fmla="*/ 308112 h 393700"/>
                <a:gd name="connsiteX52" fmla="*/ 252248 w 1130300"/>
                <a:gd name="connsiteY52" fmla="*/ 306270 h 393700"/>
                <a:gd name="connsiteX53" fmla="*/ 269086 w 1130300"/>
                <a:gd name="connsiteY53" fmla="*/ 282767 h 393700"/>
                <a:gd name="connsiteX54" fmla="*/ 298903 w 1130300"/>
                <a:gd name="connsiteY54" fmla="*/ 284258 h 393700"/>
                <a:gd name="connsiteX55" fmla="*/ 318723 w 1130300"/>
                <a:gd name="connsiteY55" fmla="*/ 293817 h 393700"/>
                <a:gd name="connsiteX56" fmla="*/ 328896 w 1130300"/>
                <a:gd name="connsiteY56" fmla="*/ 295659 h 393700"/>
                <a:gd name="connsiteX57" fmla="*/ 332404 w 1130300"/>
                <a:gd name="connsiteY57" fmla="*/ 304604 h 393700"/>
                <a:gd name="connsiteX58" fmla="*/ 974182 w 1130300"/>
                <a:gd name="connsiteY58" fmla="*/ 290748 h 393700"/>
                <a:gd name="connsiteX59" fmla="*/ 961554 w 1130300"/>
                <a:gd name="connsiteY59" fmla="*/ 307498 h 393700"/>
                <a:gd name="connsiteX60" fmla="*/ 959186 w 1130300"/>
                <a:gd name="connsiteY60" fmla="*/ 288994 h 393700"/>
                <a:gd name="connsiteX61" fmla="*/ 963570 w 1130300"/>
                <a:gd name="connsiteY61" fmla="*/ 280136 h 393700"/>
                <a:gd name="connsiteX62" fmla="*/ 968745 w 1130300"/>
                <a:gd name="connsiteY62" fmla="*/ 271805 h 393700"/>
                <a:gd name="connsiteX63" fmla="*/ 974358 w 1130300"/>
                <a:gd name="connsiteY63" fmla="*/ 278996 h 393700"/>
                <a:gd name="connsiteX64" fmla="*/ 974182 w 1130300"/>
                <a:gd name="connsiteY64" fmla="*/ 290748 h 393700"/>
                <a:gd name="connsiteX65" fmla="*/ 790366 w 1130300"/>
                <a:gd name="connsiteY65" fmla="*/ 223132 h 393700"/>
                <a:gd name="connsiteX66" fmla="*/ 781158 w 1130300"/>
                <a:gd name="connsiteY66" fmla="*/ 231288 h 393700"/>
                <a:gd name="connsiteX67" fmla="*/ 764144 w 1130300"/>
                <a:gd name="connsiteY67" fmla="*/ 226815 h 393700"/>
                <a:gd name="connsiteX68" fmla="*/ 759321 w 1130300"/>
                <a:gd name="connsiteY68" fmla="*/ 216291 h 393700"/>
                <a:gd name="connsiteX69" fmla="*/ 784227 w 1130300"/>
                <a:gd name="connsiteY69" fmla="*/ 215151 h 393700"/>
                <a:gd name="connsiteX70" fmla="*/ 790366 w 1130300"/>
                <a:gd name="connsiteY70" fmla="*/ 223132 h 393700"/>
                <a:gd name="connsiteX71" fmla="*/ 869646 w 1130300"/>
                <a:gd name="connsiteY71" fmla="*/ 214274 h 393700"/>
                <a:gd name="connsiteX72" fmla="*/ 878591 w 1130300"/>
                <a:gd name="connsiteY72" fmla="*/ 232954 h 393700"/>
                <a:gd name="connsiteX73" fmla="*/ 857806 w 1130300"/>
                <a:gd name="connsiteY73" fmla="*/ 222869 h 393700"/>
                <a:gd name="connsiteX74" fmla="*/ 837285 w 1130300"/>
                <a:gd name="connsiteY74" fmla="*/ 220852 h 393700"/>
                <a:gd name="connsiteX75" fmla="*/ 823428 w 1130300"/>
                <a:gd name="connsiteY75" fmla="*/ 222430 h 393700"/>
                <a:gd name="connsiteX76" fmla="*/ 806415 w 1130300"/>
                <a:gd name="connsiteY76" fmla="*/ 221553 h 393700"/>
                <a:gd name="connsiteX77" fmla="*/ 812290 w 1130300"/>
                <a:gd name="connsiteY77" fmla="*/ 208135 h 393700"/>
                <a:gd name="connsiteX78" fmla="*/ 842634 w 1130300"/>
                <a:gd name="connsiteY78" fmla="*/ 207083 h 393700"/>
                <a:gd name="connsiteX79" fmla="*/ 869646 w 1130300"/>
                <a:gd name="connsiteY79" fmla="*/ 214274 h 393700"/>
                <a:gd name="connsiteX80" fmla="*/ 959887 w 1130300"/>
                <a:gd name="connsiteY80" fmla="*/ 166742 h 393700"/>
                <a:gd name="connsiteX81" fmla="*/ 966728 w 1130300"/>
                <a:gd name="connsiteY81" fmla="*/ 206294 h 393700"/>
                <a:gd name="connsiteX82" fmla="*/ 992160 w 1130300"/>
                <a:gd name="connsiteY82" fmla="*/ 220939 h 393700"/>
                <a:gd name="connsiteX83" fmla="*/ 1012682 w 1130300"/>
                <a:gd name="connsiteY83" fmla="*/ 194981 h 393700"/>
                <a:gd name="connsiteX84" fmla="*/ 1040921 w 1130300"/>
                <a:gd name="connsiteY84" fmla="*/ 180247 h 393700"/>
                <a:gd name="connsiteX85" fmla="*/ 1062758 w 1130300"/>
                <a:gd name="connsiteY85" fmla="*/ 180247 h 393700"/>
                <a:gd name="connsiteX86" fmla="*/ 1083805 w 1130300"/>
                <a:gd name="connsiteY86" fmla="*/ 188754 h 393700"/>
                <a:gd name="connsiteX87" fmla="*/ 1102047 w 1130300"/>
                <a:gd name="connsiteY87" fmla="*/ 197524 h 393700"/>
                <a:gd name="connsiteX88" fmla="*/ 1128444 w 1130300"/>
                <a:gd name="connsiteY88" fmla="*/ 202172 h 393700"/>
                <a:gd name="connsiteX89" fmla="*/ 1128883 w 1130300"/>
                <a:gd name="connsiteY89" fmla="*/ 281978 h 393700"/>
                <a:gd name="connsiteX90" fmla="*/ 1129321 w 1130300"/>
                <a:gd name="connsiteY90" fmla="*/ 362310 h 393700"/>
                <a:gd name="connsiteX91" fmla="*/ 1107396 w 1130300"/>
                <a:gd name="connsiteY91" fmla="*/ 342051 h 393700"/>
                <a:gd name="connsiteX92" fmla="*/ 1082402 w 1130300"/>
                <a:gd name="connsiteY92" fmla="*/ 337052 h 393700"/>
                <a:gd name="connsiteX93" fmla="*/ 1076351 w 1130300"/>
                <a:gd name="connsiteY93" fmla="*/ 344068 h 393700"/>
                <a:gd name="connsiteX94" fmla="*/ 1045218 w 1130300"/>
                <a:gd name="connsiteY94" fmla="*/ 344858 h 393700"/>
                <a:gd name="connsiteX95" fmla="*/ 1055654 w 1130300"/>
                <a:gd name="connsiteY95" fmla="*/ 324774 h 393700"/>
                <a:gd name="connsiteX96" fmla="*/ 1071177 w 1130300"/>
                <a:gd name="connsiteY96" fmla="*/ 317934 h 393700"/>
                <a:gd name="connsiteX97" fmla="*/ 1064775 w 1130300"/>
                <a:gd name="connsiteY97" fmla="*/ 291186 h 393700"/>
                <a:gd name="connsiteX98" fmla="*/ 1052935 w 1130300"/>
                <a:gd name="connsiteY98" fmla="*/ 270577 h 393700"/>
                <a:gd name="connsiteX99" fmla="*/ 1005227 w 1130300"/>
                <a:gd name="connsiteY99" fmla="*/ 249792 h 393700"/>
                <a:gd name="connsiteX100" fmla="*/ 984969 w 1130300"/>
                <a:gd name="connsiteY100" fmla="*/ 247775 h 393700"/>
                <a:gd name="connsiteX101" fmla="*/ 948048 w 1130300"/>
                <a:gd name="connsiteY101" fmla="*/ 225149 h 393700"/>
                <a:gd name="connsiteX102" fmla="*/ 940769 w 1130300"/>
                <a:gd name="connsiteY102" fmla="*/ 237076 h 393700"/>
                <a:gd name="connsiteX103" fmla="*/ 931297 w 1130300"/>
                <a:gd name="connsiteY103" fmla="*/ 239268 h 393700"/>
                <a:gd name="connsiteX104" fmla="*/ 925685 w 1130300"/>
                <a:gd name="connsiteY104" fmla="*/ 230323 h 393700"/>
                <a:gd name="connsiteX105" fmla="*/ 925597 w 1130300"/>
                <a:gd name="connsiteY105" fmla="*/ 219712 h 393700"/>
                <a:gd name="connsiteX106" fmla="*/ 906830 w 1130300"/>
                <a:gd name="connsiteY106" fmla="*/ 207697 h 393700"/>
                <a:gd name="connsiteX107" fmla="*/ 933315 w 1130300"/>
                <a:gd name="connsiteY107" fmla="*/ 198927 h 393700"/>
                <a:gd name="connsiteX108" fmla="*/ 950855 w 1130300"/>
                <a:gd name="connsiteY108" fmla="*/ 199366 h 393700"/>
                <a:gd name="connsiteX109" fmla="*/ 948749 w 1130300"/>
                <a:gd name="connsiteY109" fmla="*/ 192876 h 393700"/>
                <a:gd name="connsiteX110" fmla="*/ 912793 w 1130300"/>
                <a:gd name="connsiteY110" fmla="*/ 192788 h 393700"/>
                <a:gd name="connsiteX111" fmla="*/ 903059 w 1130300"/>
                <a:gd name="connsiteY111" fmla="*/ 178230 h 393700"/>
                <a:gd name="connsiteX112" fmla="*/ 881134 w 1130300"/>
                <a:gd name="connsiteY112" fmla="*/ 173758 h 393700"/>
                <a:gd name="connsiteX113" fmla="*/ 870698 w 1130300"/>
                <a:gd name="connsiteY113" fmla="*/ 161655 h 393700"/>
                <a:gd name="connsiteX114" fmla="*/ 903848 w 1130300"/>
                <a:gd name="connsiteY114" fmla="*/ 155779 h 393700"/>
                <a:gd name="connsiteX115" fmla="*/ 916476 w 1130300"/>
                <a:gd name="connsiteY115" fmla="*/ 147799 h 393700"/>
                <a:gd name="connsiteX116" fmla="*/ 955941 w 1130300"/>
                <a:gd name="connsiteY116" fmla="*/ 157797 h 393700"/>
                <a:gd name="connsiteX117" fmla="*/ 959887 w 1130300"/>
                <a:gd name="connsiteY117" fmla="*/ 166742 h 393700"/>
                <a:gd name="connsiteX118" fmla="*/ 740992 w 1130300"/>
                <a:gd name="connsiteY118" fmla="*/ 103950 h 393700"/>
                <a:gd name="connsiteX119" fmla="*/ 721259 w 1130300"/>
                <a:gd name="connsiteY119" fmla="*/ 128154 h 393700"/>
                <a:gd name="connsiteX120" fmla="*/ 702755 w 1130300"/>
                <a:gd name="connsiteY120" fmla="*/ 132890 h 393700"/>
                <a:gd name="connsiteX121" fmla="*/ 679076 w 1130300"/>
                <a:gd name="connsiteY121" fmla="*/ 128154 h 393700"/>
                <a:gd name="connsiteX122" fmla="*/ 638121 w 1130300"/>
                <a:gd name="connsiteY122" fmla="*/ 129382 h 393700"/>
                <a:gd name="connsiteX123" fmla="*/ 616635 w 1130300"/>
                <a:gd name="connsiteY123" fmla="*/ 132890 h 393700"/>
                <a:gd name="connsiteX124" fmla="*/ 613127 w 1130300"/>
                <a:gd name="connsiteY124" fmla="*/ 151395 h 393700"/>
                <a:gd name="connsiteX125" fmla="*/ 635140 w 1130300"/>
                <a:gd name="connsiteY125" fmla="*/ 173144 h 393700"/>
                <a:gd name="connsiteX126" fmla="*/ 648382 w 1130300"/>
                <a:gd name="connsiteY126" fmla="*/ 162094 h 393700"/>
                <a:gd name="connsiteX127" fmla="*/ 694249 w 1130300"/>
                <a:gd name="connsiteY127" fmla="*/ 153762 h 393700"/>
                <a:gd name="connsiteX128" fmla="*/ 692231 w 1130300"/>
                <a:gd name="connsiteY128" fmla="*/ 164988 h 393700"/>
                <a:gd name="connsiteX129" fmla="*/ 681532 w 1130300"/>
                <a:gd name="connsiteY129" fmla="*/ 161480 h 393700"/>
                <a:gd name="connsiteX130" fmla="*/ 670833 w 1130300"/>
                <a:gd name="connsiteY130" fmla="*/ 175775 h 393700"/>
                <a:gd name="connsiteX131" fmla="*/ 649171 w 1130300"/>
                <a:gd name="connsiteY131" fmla="*/ 185246 h 393700"/>
                <a:gd name="connsiteX132" fmla="*/ 672412 w 1130300"/>
                <a:gd name="connsiteY132" fmla="*/ 216554 h 393700"/>
                <a:gd name="connsiteX133" fmla="*/ 667939 w 1130300"/>
                <a:gd name="connsiteY133" fmla="*/ 224974 h 393700"/>
                <a:gd name="connsiteX134" fmla="*/ 690039 w 1130300"/>
                <a:gd name="connsiteY134" fmla="*/ 253213 h 393700"/>
                <a:gd name="connsiteX135" fmla="*/ 689864 w 1130300"/>
                <a:gd name="connsiteY135" fmla="*/ 269349 h 393700"/>
                <a:gd name="connsiteX136" fmla="*/ 676709 w 1130300"/>
                <a:gd name="connsiteY136" fmla="*/ 276540 h 393700"/>
                <a:gd name="connsiteX137" fmla="*/ 667062 w 1130300"/>
                <a:gd name="connsiteY137" fmla="*/ 267946 h 393700"/>
                <a:gd name="connsiteX138" fmla="*/ 678989 w 1130300"/>
                <a:gd name="connsiteY138" fmla="*/ 247863 h 393700"/>
                <a:gd name="connsiteX139" fmla="*/ 654872 w 1130300"/>
                <a:gd name="connsiteY139" fmla="*/ 257335 h 393700"/>
                <a:gd name="connsiteX140" fmla="*/ 648733 w 1130300"/>
                <a:gd name="connsiteY140" fmla="*/ 250582 h 393700"/>
                <a:gd name="connsiteX141" fmla="*/ 651890 w 1130300"/>
                <a:gd name="connsiteY141" fmla="*/ 241110 h 393700"/>
                <a:gd name="connsiteX142" fmla="*/ 634175 w 1130300"/>
                <a:gd name="connsiteY142" fmla="*/ 226728 h 393700"/>
                <a:gd name="connsiteX143" fmla="*/ 636017 w 1130300"/>
                <a:gd name="connsiteY143" fmla="*/ 202874 h 393700"/>
                <a:gd name="connsiteX144" fmla="*/ 619617 w 1130300"/>
                <a:gd name="connsiteY144" fmla="*/ 210328 h 393700"/>
                <a:gd name="connsiteX145" fmla="*/ 621722 w 1130300"/>
                <a:gd name="connsiteY145" fmla="*/ 238830 h 393700"/>
                <a:gd name="connsiteX146" fmla="*/ 622686 w 1130300"/>
                <a:gd name="connsiteY146" fmla="*/ 273909 h 393700"/>
                <a:gd name="connsiteX147" fmla="*/ 607076 w 1130300"/>
                <a:gd name="connsiteY147" fmla="*/ 277505 h 393700"/>
                <a:gd name="connsiteX148" fmla="*/ 596552 w 1130300"/>
                <a:gd name="connsiteY148" fmla="*/ 270314 h 393700"/>
                <a:gd name="connsiteX149" fmla="*/ 603568 w 1130300"/>
                <a:gd name="connsiteY149" fmla="*/ 247775 h 393700"/>
                <a:gd name="connsiteX150" fmla="*/ 599797 w 1130300"/>
                <a:gd name="connsiteY150" fmla="*/ 224184 h 393700"/>
                <a:gd name="connsiteX151" fmla="*/ 589449 w 1130300"/>
                <a:gd name="connsiteY151" fmla="*/ 224009 h 393700"/>
                <a:gd name="connsiteX152" fmla="*/ 581819 w 1130300"/>
                <a:gd name="connsiteY152" fmla="*/ 207258 h 393700"/>
                <a:gd name="connsiteX153" fmla="*/ 591992 w 1130300"/>
                <a:gd name="connsiteY153" fmla="*/ 191210 h 393700"/>
                <a:gd name="connsiteX154" fmla="*/ 595500 w 1130300"/>
                <a:gd name="connsiteY154" fmla="*/ 171828 h 393700"/>
                <a:gd name="connsiteX155" fmla="*/ 607865 w 1130300"/>
                <a:gd name="connsiteY155" fmla="*/ 134995 h 393700"/>
                <a:gd name="connsiteX156" fmla="*/ 613040 w 1130300"/>
                <a:gd name="connsiteY156" fmla="*/ 124910 h 393700"/>
                <a:gd name="connsiteX157" fmla="*/ 633912 w 1130300"/>
                <a:gd name="connsiteY157" fmla="*/ 106756 h 393700"/>
                <a:gd name="connsiteX158" fmla="*/ 653118 w 1130300"/>
                <a:gd name="connsiteY158" fmla="*/ 113947 h 393700"/>
                <a:gd name="connsiteX159" fmla="*/ 684163 w 1130300"/>
                <a:gd name="connsiteY159" fmla="*/ 117367 h 393700"/>
                <a:gd name="connsiteX160" fmla="*/ 712402 w 1130300"/>
                <a:gd name="connsiteY160" fmla="*/ 116315 h 393700"/>
                <a:gd name="connsiteX161" fmla="*/ 736694 w 1130300"/>
                <a:gd name="connsiteY161" fmla="*/ 98600 h 393700"/>
                <a:gd name="connsiteX162" fmla="*/ 740992 w 1130300"/>
                <a:gd name="connsiteY162" fmla="*/ 103950 h 393700"/>
                <a:gd name="connsiteX163" fmla="*/ 825796 w 1130300"/>
                <a:gd name="connsiteY163" fmla="*/ 110966 h 393700"/>
                <a:gd name="connsiteX164" fmla="*/ 824481 w 1130300"/>
                <a:gd name="connsiteY164" fmla="*/ 132276 h 393700"/>
                <a:gd name="connsiteX165" fmla="*/ 811764 w 1130300"/>
                <a:gd name="connsiteY165" fmla="*/ 129909 h 393700"/>
                <a:gd name="connsiteX166" fmla="*/ 807993 w 1130300"/>
                <a:gd name="connsiteY166" fmla="*/ 144729 h 393700"/>
                <a:gd name="connsiteX167" fmla="*/ 818167 w 1130300"/>
                <a:gd name="connsiteY167" fmla="*/ 157621 h 393700"/>
                <a:gd name="connsiteX168" fmla="*/ 811238 w 1130300"/>
                <a:gd name="connsiteY168" fmla="*/ 160515 h 393700"/>
                <a:gd name="connsiteX169" fmla="*/ 801328 w 1130300"/>
                <a:gd name="connsiteY169" fmla="*/ 145080 h 393700"/>
                <a:gd name="connsiteX170" fmla="*/ 794050 w 1130300"/>
                <a:gd name="connsiteY170" fmla="*/ 113860 h 393700"/>
                <a:gd name="connsiteX171" fmla="*/ 798961 w 1130300"/>
                <a:gd name="connsiteY171" fmla="*/ 94303 h 393700"/>
                <a:gd name="connsiteX172" fmla="*/ 807117 w 1130300"/>
                <a:gd name="connsiteY172" fmla="*/ 85445 h 393700"/>
                <a:gd name="connsiteX173" fmla="*/ 808871 w 1130300"/>
                <a:gd name="connsiteY173" fmla="*/ 98775 h 393700"/>
                <a:gd name="connsiteX174" fmla="*/ 823428 w 1130300"/>
                <a:gd name="connsiteY174" fmla="*/ 100880 h 393700"/>
                <a:gd name="connsiteX175" fmla="*/ 825796 w 1130300"/>
                <a:gd name="connsiteY175" fmla="*/ 110966 h 393700"/>
                <a:gd name="connsiteX176" fmla="*/ 559894 w 1130300"/>
                <a:gd name="connsiteY176" fmla="*/ 93952 h 393700"/>
                <a:gd name="connsiteX177" fmla="*/ 587432 w 1130300"/>
                <a:gd name="connsiteY177" fmla="*/ 116578 h 393700"/>
                <a:gd name="connsiteX178" fmla="*/ 558316 w 1130300"/>
                <a:gd name="connsiteY178" fmla="*/ 119472 h 393700"/>
                <a:gd name="connsiteX179" fmla="*/ 550072 w 1130300"/>
                <a:gd name="connsiteY179" fmla="*/ 136135 h 393700"/>
                <a:gd name="connsiteX180" fmla="*/ 551124 w 1130300"/>
                <a:gd name="connsiteY180" fmla="*/ 158235 h 393700"/>
                <a:gd name="connsiteX181" fmla="*/ 527446 w 1130300"/>
                <a:gd name="connsiteY181" fmla="*/ 174985 h 393700"/>
                <a:gd name="connsiteX182" fmla="*/ 526920 w 1130300"/>
                <a:gd name="connsiteY182" fmla="*/ 199278 h 393700"/>
                <a:gd name="connsiteX183" fmla="*/ 517448 w 1130300"/>
                <a:gd name="connsiteY183" fmla="*/ 236725 h 393700"/>
                <a:gd name="connsiteX184" fmla="*/ 513853 w 1130300"/>
                <a:gd name="connsiteY184" fmla="*/ 228043 h 393700"/>
                <a:gd name="connsiteX185" fmla="*/ 485877 w 1130300"/>
                <a:gd name="connsiteY185" fmla="*/ 239093 h 393700"/>
                <a:gd name="connsiteX186" fmla="*/ 476142 w 1130300"/>
                <a:gd name="connsiteY186" fmla="*/ 224097 h 393700"/>
                <a:gd name="connsiteX187" fmla="*/ 458603 w 1130300"/>
                <a:gd name="connsiteY187" fmla="*/ 222693 h 393700"/>
                <a:gd name="connsiteX188" fmla="*/ 446325 w 1130300"/>
                <a:gd name="connsiteY188" fmla="*/ 214888 h 393700"/>
                <a:gd name="connsiteX189" fmla="*/ 417121 w 1130300"/>
                <a:gd name="connsiteY189" fmla="*/ 223658 h 393700"/>
                <a:gd name="connsiteX190" fmla="*/ 408176 w 1130300"/>
                <a:gd name="connsiteY190" fmla="*/ 211819 h 393700"/>
                <a:gd name="connsiteX191" fmla="*/ 392039 w 1130300"/>
                <a:gd name="connsiteY191" fmla="*/ 213134 h 393700"/>
                <a:gd name="connsiteX192" fmla="*/ 371781 w 1130300"/>
                <a:gd name="connsiteY192" fmla="*/ 210328 h 393700"/>
                <a:gd name="connsiteX193" fmla="*/ 368010 w 1130300"/>
                <a:gd name="connsiteY193" fmla="*/ 177529 h 393700"/>
                <a:gd name="connsiteX194" fmla="*/ 355732 w 1130300"/>
                <a:gd name="connsiteY194" fmla="*/ 170776 h 393700"/>
                <a:gd name="connsiteX195" fmla="*/ 343893 w 1130300"/>
                <a:gd name="connsiteY195" fmla="*/ 149904 h 393700"/>
                <a:gd name="connsiteX196" fmla="*/ 340472 w 1130300"/>
                <a:gd name="connsiteY196" fmla="*/ 128505 h 393700"/>
                <a:gd name="connsiteX197" fmla="*/ 343367 w 1130300"/>
                <a:gd name="connsiteY197" fmla="*/ 105879 h 393700"/>
                <a:gd name="connsiteX198" fmla="*/ 358012 w 1130300"/>
                <a:gd name="connsiteY198" fmla="*/ 89655 h 393700"/>
                <a:gd name="connsiteX199" fmla="*/ 362134 w 1130300"/>
                <a:gd name="connsiteY199" fmla="*/ 105967 h 393700"/>
                <a:gd name="connsiteX200" fmla="*/ 378972 w 1130300"/>
                <a:gd name="connsiteY200" fmla="*/ 119735 h 393700"/>
                <a:gd name="connsiteX201" fmla="*/ 394846 w 1130300"/>
                <a:gd name="connsiteY201" fmla="*/ 114737 h 393700"/>
                <a:gd name="connsiteX202" fmla="*/ 410543 w 1130300"/>
                <a:gd name="connsiteY202" fmla="*/ 116490 h 393700"/>
                <a:gd name="connsiteX203" fmla="*/ 424838 w 1130300"/>
                <a:gd name="connsiteY203" fmla="*/ 104125 h 393700"/>
                <a:gd name="connsiteX204" fmla="*/ 436590 w 1130300"/>
                <a:gd name="connsiteY204" fmla="*/ 102020 h 393700"/>
                <a:gd name="connsiteX205" fmla="*/ 459830 w 1130300"/>
                <a:gd name="connsiteY205" fmla="*/ 108861 h 393700"/>
                <a:gd name="connsiteX206" fmla="*/ 479913 w 1130300"/>
                <a:gd name="connsiteY206" fmla="*/ 103686 h 393700"/>
                <a:gd name="connsiteX207" fmla="*/ 492542 w 1130300"/>
                <a:gd name="connsiteY207" fmla="*/ 69659 h 393700"/>
                <a:gd name="connsiteX208" fmla="*/ 502013 w 1130300"/>
                <a:gd name="connsiteY208" fmla="*/ 61153 h 393700"/>
                <a:gd name="connsiteX209" fmla="*/ 510520 w 1130300"/>
                <a:gd name="connsiteY209" fmla="*/ 33352 h 393700"/>
                <a:gd name="connsiteX210" fmla="*/ 538759 w 1130300"/>
                <a:gd name="connsiteY210" fmla="*/ 33352 h 393700"/>
                <a:gd name="connsiteX211" fmla="*/ 560070 w 1130300"/>
                <a:gd name="connsiteY211" fmla="*/ 37474 h 393700"/>
                <a:gd name="connsiteX212" fmla="*/ 546126 w 1130300"/>
                <a:gd name="connsiteY212" fmla="*/ 59574 h 393700"/>
                <a:gd name="connsiteX213" fmla="*/ 564191 w 1130300"/>
                <a:gd name="connsiteY213" fmla="*/ 82727 h 393700"/>
                <a:gd name="connsiteX214" fmla="*/ 559894 w 1130300"/>
                <a:gd name="connsiteY214" fmla="*/ 93952 h 393700"/>
                <a:gd name="connsiteX215" fmla="*/ 263385 w 1130300"/>
                <a:gd name="connsiteY215" fmla="*/ 281802 h 393700"/>
                <a:gd name="connsiteX216" fmla="*/ 236199 w 1130300"/>
                <a:gd name="connsiteY216" fmla="*/ 282328 h 393700"/>
                <a:gd name="connsiteX217" fmla="*/ 215502 w 1130300"/>
                <a:gd name="connsiteY217" fmla="*/ 261807 h 393700"/>
                <a:gd name="connsiteX218" fmla="*/ 183931 w 1130300"/>
                <a:gd name="connsiteY218" fmla="*/ 241812 h 393700"/>
                <a:gd name="connsiteX219" fmla="*/ 173407 w 1130300"/>
                <a:gd name="connsiteY219" fmla="*/ 226991 h 393700"/>
                <a:gd name="connsiteX220" fmla="*/ 154815 w 1130300"/>
                <a:gd name="connsiteY220" fmla="*/ 207083 h 393700"/>
                <a:gd name="connsiteX221" fmla="*/ 142624 w 1130300"/>
                <a:gd name="connsiteY221" fmla="*/ 188754 h 393700"/>
                <a:gd name="connsiteX222" fmla="*/ 123945 w 1130300"/>
                <a:gd name="connsiteY222" fmla="*/ 154552 h 393700"/>
                <a:gd name="connsiteX223" fmla="*/ 102371 w 1130300"/>
                <a:gd name="connsiteY223" fmla="*/ 134206 h 393700"/>
                <a:gd name="connsiteX224" fmla="*/ 95180 w 1130300"/>
                <a:gd name="connsiteY224" fmla="*/ 113246 h 393700"/>
                <a:gd name="connsiteX225" fmla="*/ 86146 w 1130300"/>
                <a:gd name="connsiteY225" fmla="*/ 94215 h 393700"/>
                <a:gd name="connsiteX226" fmla="*/ 63959 w 1130300"/>
                <a:gd name="connsiteY226" fmla="*/ 78868 h 393700"/>
                <a:gd name="connsiteX227" fmla="*/ 51067 w 1130300"/>
                <a:gd name="connsiteY227" fmla="*/ 57908 h 393700"/>
                <a:gd name="connsiteX228" fmla="*/ 32563 w 1130300"/>
                <a:gd name="connsiteY228" fmla="*/ 44227 h 393700"/>
                <a:gd name="connsiteX229" fmla="*/ 6955 w 1130300"/>
                <a:gd name="connsiteY229" fmla="*/ 17216 h 393700"/>
                <a:gd name="connsiteX230" fmla="*/ 4763 w 1130300"/>
                <a:gd name="connsiteY230" fmla="*/ 4763 h 393700"/>
                <a:gd name="connsiteX231" fmla="*/ 20636 w 1130300"/>
                <a:gd name="connsiteY231" fmla="*/ 5727 h 393700"/>
                <a:gd name="connsiteX232" fmla="*/ 58697 w 1130300"/>
                <a:gd name="connsiteY232" fmla="*/ 10463 h 393700"/>
                <a:gd name="connsiteX233" fmla="*/ 80446 w 1130300"/>
                <a:gd name="connsiteY233" fmla="*/ 34405 h 393700"/>
                <a:gd name="connsiteX234" fmla="*/ 99477 w 1130300"/>
                <a:gd name="connsiteY234" fmla="*/ 50980 h 393700"/>
                <a:gd name="connsiteX235" fmla="*/ 113070 w 1130300"/>
                <a:gd name="connsiteY235" fmla="*/ 61153 h 393700"/>
                <a:gd name="connsiteX236" fmla="*/ 136398 w 1130300"/>
                <a:gd name="connsiteY236" fmla="*/ 87462 h 393700"/>
                <a:gd name="connsiteX237" fmla="*/ 161392 w 1130300"/>
                <a:gd name="connsiteY237" fmla="*/ 87813 h 393700"/>
                <a:gd name="connsiteX238" fmla="*/ 182089 w 1130300"/>
                <a:gd name="connsiteY238" fmla="*/ 104564 h 393700"/>
                <a:gd name="connsiteX239" fmla="*/ 196296 w 1130300"/>
                <a:gd name="connsiteY239" fmla="*/ 124997 h 393700"/>
                <a:gd name="connsiteX240" fmla="*/ 214976 w 1130300"/>
                <a:gd name="connsiteY240" fmla="*/ 136135 h 393700"/>
                <a:gd name="connsiteX241" fmla="*/ 205154 w 1130300"/>
                <a:gd name="connsiteY241" fmla="*/ 156043 h 393700"/>
                <a:gd name="connsiteX242" fmla="*/ 219273 w 1130300"/>
                <a:gd name="connsiteY242" fmla="*/ 164549 h 393700"/>
                <a:gd name="connsiteX243" fmla="*/ 228130 w 1130300"/>
                <a:gd name="connsiteY243" fmla="*/ 165163 h 393700"/>
                <a:gd name="connsiteX244" fmla="*/ 232340 w 1130300"/>
                <a:gd name="connsiteY244" fmla="*/ 182177 h 393700"/>
                <a:gd name="connsiteX245" fmla="*/ 240935 w 1130300"/>
                <a:gd name="connsiteY245" fmla="*/ 195858 h 393700"/>
                <a:gd name="connsiteX246" fmla="*/ 259001 w 1130300"/>
                <a:gd name="connsiteY246" fmla="*/ 198050 h 393700"/>
                <a:gd name="connsiteX247" fmla="*/ 270927 w 1130300"/>
                <a:gd name="connsiteY247" fmla="*/ 213485 h 393700"/>
                <a:gd name="connsiteX248" fmla="*/ 264788 w 1130300"/>
                <a:gd name="connsiteY248" fmla="*/ 243917 h 393700"/>
                <a:gd name="connsiteX249" fmla="*/ 263385 w 1130300"/>
                <a:gd name="connsiteY249" fmla="*/ 281802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130300" h="393700">
                  <a:moveTo>
                    <a:pt x="629702" y="390110"/>
                  </a:moveTo>
                  <a:lnTo>
                    <a:pt x="619354" y="390548"/>
                  </a:lnTo>
                  <a:lnTo>
                    <a:pt x="586730" y="373184"/>
                  </a:lnTo>
                  <a:lnTo>
                    <a:pt x="609619" y="368273"/>
                  </a:lnTo>
                  <a:lnTo>
                    <a:pt x="622511" y="375815"/>
                  </a:lnTo>
                  <a:lnTo>
                    <a:pt x="631105" y="383357"/>
                  </a:lnTo>
                  <a:lnTo>
                    <a:pt x="629702" y="390110"/>
                  </a:lnTo>
                  <a:close/>
                  <a:moveTo>
                    <a:pt x="721172" y="387654"/>
                  </a:moveTo>
                  <a:lnTo>
                    <a:pt x="700124" y="393092"/>
                  </a:lnTo>
                  <a:lnTo>
                    <a:pt x="697142" y="390110"/>
                  </a:lnTo>
                  <a:lnTo>
                    <a:pt x="699335" y="381691"/>
                  </a:lnTo>
                  <a:lnTo>
                    <a:pt x="709946" y="366607"/>
                  </a:lnTo>
                  <a:lnTo>
                    <a:pt x="734239" y="356785"/>
                  </a:lnTo>
                  <a:lnTo>
                    <a:pt x="736694" y="361696"/>
                  </a:lnTo>
                  <a:lnTo>
                    <a:pt x="737133" y="369238"/>
                  </a:lnTo>
                  <a:lnTo>
                    <a:pt x="721172" y="387654"/>
                  </a:lnTo>
                  <a:close/>
                  <a:moveTo>
                    <a:pt x="560508" y="337052"/>
                  </a:moveTo>
                  <a:lnTo>
                    <a:pt x="569366" y="343630"/>
                  </a:lnTo>
                  <a:lnTo>
                    <a:pt x="584538" y="341613"/>
                  </a:lnTo>
                  <a:lnTo>
                    <a:pt x="590677" y="352137"/>
                  </a:lnTo>
                  <a:lnTo>
                    <a:pt x="562262" y="357135"/>
                  </a:lnTo>
                  <a:lnTo>
                    <a:pt x="545249" y="360468"/>
                  </a:lnTo>
                  <a:lnTo>
                    <a:pt x="532006" y="360293"/>
                  </a:lnTo>
                  <a:lnTo>
                    <a:pt x="540425" y="346085"/>
                  </a:lnTo>
                  <a:lnTo>
                    <a:pt x="553931" y="345910"/>
                  </a:lnTo>
                  <a:lnTo>
                    <a:pt x="560508" y="337052"/>
                  </a:lnTo>
                  <a:close/>
                  <a:moveTo>
                    <a:pt x="683549" y="336965"/>
                  </a:moveTo>
                  <a:lnTo>
                    <a:pt x="679954" y="350646"/>
                  </a:lnTo>
                  <a:lnTo>
                    <a:pt x="643032" y="357661"/>
                  </a:lnTo>
                  <a:lnTo>
                    <a:pt x="610321" y="354592"/>
                  </a:lnTo>
                  <a:lnTo>
                    <a:pt x="610233" y="345559"/>
                  </a:lnTo>
                  <a:lnTo>
                    <a:pt x="629790" y="340385"/>
                  </a:lnTo>
                  <a:lnTo>
                    <a:pt x="645225" y="347752"/>
                  </a:lnTo>
                  <a:lnTo>
                    <a:pt x="661624" y="345910"/>
                  </a:lnTo>
                  <a:lnTo>
                    <a:pt x="683549" y="336965"/>
                  </a:lnTo>
                  <a:close/>
                  <a:moveTo>
                    <a:pt x="332404" y="304604"/>
                  </a:moveTo>
                  <a:lnTo>
                    <a:pt x="379498" y="307059"/>
                  </a:lnTo>
                  <a:lnTo>
                    <a:pt x="384936" y="296886"/>
                  </a:lnTo>
                  <a:lnTo>
                    <a:pt x="430539" y="308726"/>
                  </a:lnTo>
                  <a:lnTo>
                    <a:pt x="439484" y="324687"/>
                  </a:lnTo>
                  <a:lnTo>
                    <a:pt x="476405" y="329159"/>
                  </a:lnTo>
                  <a:lnTo>
                    <a:pt x="506573" y="343805"/>
                  </a:lnTo>
                  <a:lnTo>
                    <a:pt x="478510" y="353189"/>
                  </a:lnTo>
                  <a:lnTo>
                    <a:pt x="451499" y="343279"/>
                  </a:lnTo>
                  <a:lnTo>
                    <a:pt x="429223" y="343980"/>
                  </a:lnTo>
                  <a:lnTo>
                    <a:pt x="403703" y="342139"/>
                  </a:lnTo>
                  <a:lnTo>
                    <a:pt x="380726" y="337666"/>
                  </a:lnTo>
                  <a:lnTo>
                    <a:pt x="352224" y="328283"/>
                  </a:lnTo>
                  <a:lnTo>
                    <a:pt x="334158" y="325827"/>
                  </a:lnTo>
                  <a:lnTo>
                    <a:pt x="323897" y="328896"/>
                  </a:lnTo>
                  <a:lnTo>
                    <a:pt x="279083" y="318724"/>
                  </a:lnTo>
                  <a:lnTo>
                    <a:pt x="274786" y="308112"/>
                  </a:lnTo>
                  <a:lnTo>
                    <a:pt x="252248" y="306270"/>
                  </a:lnTo>
                  <a:lnTo>
                    <a:pt x="269086" y="282767"/>
                  </a:lnTo>
                  <a:lnTo>
                    <a:pt x="298903" y="284258"/>
                  </a:lnTo>
                  <a:lnTo>
                    <a:pt x="318723" y="293817"/>
                  </a:lnTo>
                  <a:lnTo>
                    <a:pt x="328896" y="295659"/>
                  </a:lnTo>
                  <a:lnTo>
                    <a:pt x="332404" y="304604"/>
                  </a:lnTo>
                  <a:close/>
                  <a:moveTo>
                    <a:pt x="974182" y="290748"/>
                  </a:moveTo>
                  <a:lnTo>
                    <a:pt x="961554" y="307498"/>
                  </a:lnTo>
                  <a:lnTo>
                    <a:pt x="959186" y="288994"/>
                  </a:lnTo>
                  <a:lnTo>
                    <a:pt x="963570" y="280136"/>
                  </a:lnTo>
                  <a:lnTo>
                    <a:pt x="968745" y="271805"/>
                  </a:lnTo>
                  <a:lnTo>
                    <a:pt x="974358" y="278996"/>
                  </a:lnTo>
                  <a:lnTo>
                    <a:pt x="974182" y="290748"/>
                  </a:lnTo>
                  <a:close/>
                  <a:moveTo>
                    <a:pt x="790366" y="223132"/>
                  </a:moveTo>
                  <a:lnTo>
                    <a:pt x="781158" y="231288"/>
                  </a:lnTo>
                  <a:lnTo>
                    <a:pt x="764144" y="226815"/>
                  </a:lnTo>
                  <a:lnTo>
                    <a:pt x="759321" y="216291"/>
                  </a:lnTo>
                  <a:lnTo>
                    <a:pt x="784227" y="215151"/>
                  </a:lnTo>
                  <a:lnTo>
                    <a:pt x="790366" y="223132"/>
                  </a:lnTo>
                  <a:close/>
                  <a:moveTo>
                    <a:pt x="869646" y="214274"/>
                  </a:moveTo>
                  <a:lnTo>
                    <a:pt x="878591" y="232954"/>
                  </a:lnTo>
                  <a:lnTo>
                    <a:pt x="857806" y="222869"/>
                  </a:lnTo>
                  <a:lnTo>
                    <a:pt x="837285" y="220852"/>
                  </a:lnTo>
                  <a:lnTo>
                    <a:pt x="823428" y="222430"/>
                  </a:lnTo>
                  <a:lnTo>
                    <a:pt x="806415" y="221553"/>
                  </a:lnTo>
                  <a:lnTo>
                    <a:pt x="812290" y="208135"/>
                  </a:lnTo>
                  <a:lnTo>
                    <a:pt x="842634" y="207083"/>
                  </a:lnTo>
                  <a:lnTo>
                    <a:pt x="869646" y="214274"/>
                  </a:lnTo>
                  <a:close/>
                  <a:moveTo>
                    <a:pt x="959887" y="166742"/>
                  </a:moveTo>
                  <a:lnTo>
                    <a:pt x="966728" y="206294"/>
                  </a:lnTo>
                  <a:lnTo>
                    <a:pt x="992160" y="220939"/>
                  </a:lnTo>
                  <a:lnTo>
                    <a:pt x="1012682" y="194981"/>
                  </a:lnTo>
                  <a:lnTo>
                    <a:pt x="1040921" y="180247"/>
                  </a:lnTo>
                  <a:lnTo>
                    <a:pt x="1062758" y="180247"/>
                  </a:lnTo>
                  <a:lnTo>
                    <a:pt x="1083805" y="188754"/>
                  </a:lnTo>
                  <a:lnTo>
                    <a:pt x="1102047" y="197524"/>
                  </a:lnTo>
                  <a:lnTo>
                    <a:pt x="1128444" y="202172"/>
                  </a:lnTo>
                  <a:lnTo>
                    <a:pt x="1128883" y="281978"/>
                  </a:lnTo>
                  <a:lnTo>
                    <a:pt x="1129321" y="362310"/>
                  </a:lnTo>
                  <a:lnTo>
                    <a:pt x="1107396" y="342051"/>
                  </a:lnTo>
                  <a:lnTo>
                    <a:pt x="1082402" y="337052"/>
                  </a:lnTo>
                  <a:lnTo>
                    <a:pt x="1076351" y="344068"/>
                  </a:lnTo>
                  <a:lnTo>
                    <a:pt x="1045218" y="344858"/>
                  </a:lnTo>
                  <a:lnTo>
                    <a:pt x="1055654" y="324774"/>
                  </a:lnTo>
                  <a:lnTo>
                    <a:pt x="1071177" y="317934"/>
                  </a:lnTo>
                  <a:lnTo>
                    <a:pt x="1064775" y="291186"/>
                  </a:lnTo>
                  <a:lnTo>
                    <a:pt x="1052935" y="270577"/>
                  </a:lnTo>
                  <a:lnTo>
                    <a:pt x="1005227" y="249792"/>
                  </a:lnTo>
                  <a:lnTo>
                    <a:pt x="984969" y="247775"/>
                  </a:lnTo>
                  <a:lnTo>
                    <a:pt x="948048" y="225149"/>
                  </a:lnTo>
                  <a:lnTo>
                    <a:pt x="940769" y="237076"/>
                  </a:lnTo>
                  <a:lnTo>
                    <a:pt x="931297" y="239268"/>
                  </a:lnTo>
                  <a:lnTo>
                    <a:pt x="925685" y="230323"/>
                  </a:lnTo>
                  <a:lnTo>
                    <a:pt x="925597" y="219712"/>
                  </a:lnTo>
                  <a:lnTo>
                    <a:pt x="906830" y="207697"/>
                  </a:lnTo>
                  <a:lnTo>
                    <a:pt x="933315" y="198927"/>
                  </a:lnTo>
                  <a:lnTo>
                    <a:pt x="950855" y="199366"/>
                  </a:lnTo>
                  <a:lnTo>
                    <a:pt x="948749" y="192876"/>
                  </a:lnTo>
                  <a:lnTo>
                    <a:pt x="912793" y="192788"/>
                  </a:lnTo>
                  <a:lnTo>
                    <a:pt x="903059" y="178230"/>
                  </a:lnTo>
                  <a:lnTo>
                    <a:pt x="881134" y="173758"/>
                  </a:lnTo>
                  <a:lnTo>
                    <a:pt x="870698" y="161655"/>
                  </a:lnTo>
                  <a:lnTo>
                    <a:pt x="903848" y="155779"/>
                  </a:lnTo>
                  <a:lnTo>
                    <a:pt x="916476" y="147799"/>
                  </a:lnTo>
                  <a:lnTo>
                    <a:pt x="955941" y="157797"/>
                  </a:lnTo>
                  <a:lnTo>
                    <a:pt x="959887" y="166742"/>
                  </a:lnTo>
                  <a:close/>
                  <a:moveTo>
                    <a:pt x="740992" y="103950"/>
                  </a:moveTo>
                  <a:lnTo>
                    <a:pt x="721259" y="128154"/>
                  </a:lnTo>
                  <a:lnTo>
                    <a:pt x="702755" y="132890"/>
                  </a:lnTo>
                  <a:lnTo>
                    <a:pt x="679076" y="128154"/>
                  </a:lnTo>
                  <a:lnTo>
                    <a:pt x="638121" y="129382"/>
                  </a:lnTo>
                  <a:lnTo>
                    <a:pt x="616635" y="132890"/>
                  </a:lnTo>
                  <a:lnTo>
                    <a:pt x="613127" y="151395"/>
                  </a:lnTo>
                  <a:lnTo>
                    <a:pt x="635140" y="173144"/>
                  </a:lnTo>
                  <a:lnTo>
                    <a:pt x="648382" y="162094"/>
                  </a:lnTo>
                  <a:lnTo>
                    <a:pt x="694249" y="153762"/>
                  </a:lnTo>
                  <a:lnTo>
                    <a:pt x="692231" y="164988"/>
                  </a:lnTo>
                  <a:lnTo>
                    <a:pt x="681532" y="161480"/>
                  </a:lnTo>
                  <a:lnTo>
                    <a:pt x="670833" y="175775"/>
                  </a:lnTo>
                  <a:lnTo>
                    <a:pt x="649171" y="185246"/>
                  </a:lnTo>
                  <a:lnTo>
                    <a:pt x="672412" y="216554"/>
                  </a:lnTo>
                  <a:lnTo>
                    <a:pt x="667939" y="224974"/>
                  </a:lnTo>
                  <a:lnTo>
                    <a:pt x="690039" y="253213"/>
                  </a:lnTo>
                  <a:lnTo>
                    <a:pt x="689864" y="269349"/>
                  </a:lnTo>
                  <a:lnTo>
                    <a:pt x="676709" y="276540"/>
                  </a:lnTo>
                  <a:lnTo>
                    <a:pt x="667062" y="267946"/>
                  </a:lnTo>
                  <a:lnTo>
                    <a:pt x="678989" y="247863"/>
                  </a:lnTo>
                  <a:lnTo>
                    <a:pt x="654872" y="257335"/>
                  </a:lnTo>
                  <a:lnTo>
                    <a:pt x="648733" y="250582"/>
                  </a:lnTo>
                  <a:lnTo>
                    <a:pt x="651890" y="241110"/>
                  </a:lnTo>
                  <a:lnTo>
                    <a:pt x="634175" y="226728"/>
                  </a:lnTo>
                  <a:lnTo>
                    <a:pt x="636017" y="202874"/>
                  </a:lnTo>
                  <a:lnTo>
                    <a:pt x="619617" y="210328"/>
                  </a:lnTo>
                  <a:lnTo>
                    <a:pt x="621722" y="238830"/>
                  </a:lnTo>
                  <a:lnTo>
                    <a:pt x="622686" y="273909"/>
                  </a:lnTo>
                  <a:lnTo>
                    <a:pt x="607076" y="277505"/>
                  </a:lnTo>
                  <a:lnTo>
                    <a:pt x="596552" y="270314"/>
                  </a:lnTo>
                  <a:lnTo>
                    <a:pt x="603568" y="247775"/>
                  </a:lnTo>
                  <a:lnTo>
                    <a:pt x="599797" y="224184"/>
                  </a:lnTo>
                  <a:lnTo>
                    <a:pt x="589449" y="224009"/>
                  </a:lnTo>
                  <a:lnTo>
                    <a:pt x="581819" y="207258"/>
                  </a:lnTo>
                  <a:lnTo>
                    <a:pt x="591992" y="191210"/>
                  </a:lnTo>
                  <a:lnTo>
                    <a:pt x="595500" y="171828"/>
                  </a:lnTo>
                  <a:lnTo>
                    <a:pt x="607865" y="134995"/>
                  </a:lnTo>
                  <a:lnTo>
                    <a:pt x="613040" y="124910"/>
                  </a:lnTo>
                  <a:lnTo>
                    <a:pt x="633912" y="106756"/>
                  </a:lnTo>
                  <a:lnTo>
                    <a:pt x="653118" y="113947"/>
                  </a:lnTo>
                  <a:lnTo>
                    <a:pt x="684163" y="117367"/>
                  </a:lnTo>
                  <a:lnTo>
                    <a:pt x="712402" y="116315"/>
                  </a:lnTo>
                  <a:lnTo>
                    <a:pt x="736694" y="98600"/>
                  </a:lnTo>
                  <a:lnTo>
                    <a:pt x="740992" y="103950"/>
                  </a:lnTo>
                  <a:close/>
                  <a:moveTo>
                    <a:pt x="825796" y="110966"/>
                  </a:moveTo>
                  <a:lnTo>
                    <a:pt x="824481" y="132276"/>
                  </a:lnTo>
                  <a:lnTo>
                    <a:pt x="811764" y="129909"/>
                  </a:lnTo>
                  <a:lnTo>
                    <a:pt x="807993" y="144729"/>
                  </a:lnTo>
                  <a:lnTo>
                    <a:pt x="818167" y="157621"/>
                  </a:lnTo>
                  <a:lnTo>
                    <a:pt x="811238" y="160515"/>
                  </a:lnTo>
                  <a:lnTo>
                    <a:pt x="801328" y="145080"/>
                  </a:lnTo>
                  <a:lnTo>
                    <a:pt x="794050" y="113860"/>
                  </a:lnTo>
                  <a:lnTo>
                    <a:pt x="798961" y="94303"/>
                  </a:lnTo>
                  <a:lnTo>
                    <a:pt x="807117" y="85445"/>
                  </a:lnTo>
                  <a:lnTo>
                    <a:pt x="808871" y="98775"/>
                  </a:lnTo>
                  <a:lnTo>
                    <a:pt x="823428" y="100880"/>
                  </a:lnTo>
                  <a:lnTo>
                    <a:pt x="825796" y="110966"/>
                  </a:lnTo>
                  <a:close/>
                  <a:moveTo>
                    <a:pt x="559894" y="93952"/>
                  </a:moveTo>
                  <a:lnTo>
                    <a:pt x="587432" y="116578"/>
                  </a:lnTo>
                  <a:lnTo>
                    <a:pt x="558316" y="119472"/>
                  </a:lnTo>
                  <a:lnTo>
                    <a:pt x="550072" y="136135"/>
                  </a:lnTo>
                  <a:lnTo>
                    <a:pt x="551124" y="158235"/>
                  </a:lnTo>
                  <a:lnTo>
                    <a:pt x="527446" y="174985"/>
                  </a:lnTo>
                  <a:lnTo>
                    <a:pt x="526920" y="199278"/>
                  </a:lnTo>
                  <a:lnTo>
                    <a:pt x="517448" y="236725"/>
                  </a:lnTo>
                  <a:lnTo>
                    <a:pt x="513853" y="228043"/>
                  </a:lnTo>
                  <a:lnTo>
                    <a:pt x="485877" y="239093"/>
                  </a:lnTo>
                  <a:lnTo>
                    <a:pt x="476142" y="224097"/>
                  </a:lnTo>
                  <a:lnTo>
                    <a:pt x="458603" y="222693"/>
                  </a:lnTo>
                  <a:lnTo>
                    <a:pt x="446325" y="214888"/>
                  </a:lnTo>
                  <a:lnTo>
                    <a:pt x="417121" y="223658"/>
                  </a:lnTo>
                  <a:lnTo>
                    <a:pt x="408176" y="211819"/>
                  </a:lnTo>
                  <a:lnTo>
                    <a:pt x="392039" y="213134"/>
                  </a:lnTo>
                  <a:lnTo>
                    <a:pt x="371781" y="210328"/>
                  </a:lnTo>
                  <a:lnTo>
                    <a:pt x="368010" y="177529"/>
                  </a:lnTo>
                  <a:lnTo>
                    <a:pt x="355732" y="170776"/>
                  </a:lnTo>
                  <a:lnTo>
                    <a:pt x="343893" y="149904"/>
                  </a:lnTo>
                  <a:lnTo>
                    <a:pt x="340472" y="128505"/>
                  </a:lnTo>
                  <a:lnTo>
                    <a:pt x="343367" y="105879"/>
                  </a:lnTo>
                  <a:lnTo>
                    <a:pt x="358012" y="89655"/>
                  </a:lnTo>
                  <a:lnTo>
                    <a:pt x="362134" y="105967"/>
                  </a:lnTo>
                  <a:lnTo>
                    <a:pt x="378972" y="119735"/>
                  </a:lnTo>
                  <a:lnTo>
                    <a:pt x="394846" y="114737"/>
                  </a:lnTo>
                  <a:lnTo>
                    <a:pt x="410543" y="116490"/>
                  </a:lnTo>
                  <a:lnTo>
                    <a:pt x="424838" y="104125"/>
                  </a:lnTo>
                  <a:lnTo>
                    <a:pt x="436590" y="102020"/>
                  </a:lnTo>
                  <a:lnTo>
                    <a:pt x="459830" y="108861"/>
                  </a:lnTo>
                  <a:lnTo>
                    <a:pt x="479913" y="103686"/>
                  </a:lnTo>
                  <a:lnTo>
                    <a:pt x="492542" y="69659"/>
                  </a:lnTo>
                  <a:lnTo>
                    <a:pt x="502013" y="61153"/>
                  </a:lnTo>
                  <a:lnTo>
                    <a:pt x="510520" y="33352"/>
                  </a:lnTo>
                  <a:lnTo>
                    <a:pt x="538759" y="33352"/>
                  </a:lnTo>
                  <a:lnTo>
                    <a:pt x="560070" y="37474"/>
                  </a:lnTo>
                  <a:lnTo>
                    <a:pt x="546126" y="59574"/>
                  </a:lnTo>
                  <a:lnTo>
                    <a:pt x="564191" y="82727"/>
                  </a:lnTo>
                  <a:lnTo>
                    <a:pt x="559894" y="93952"/>
                  </a:lnTo>
                  <a:close/>
                  <a:moveTo>
                    <a:pt x="263385" y="281802"/>
                  </a:moveTo>
                  <a:lnTo>
                    <a:pt x="236199" y="282328"/>
                  </a:lnTo>
                  <a:lnTo>
                    <a:pt x="215502" y="261807"/>
                  </a:lnTo>
                  <a:lnTo>
                    <a:pt x="183931" y="241812"/>
                  </a:lnTo>
                  <a:lnTo>
                    <a:pt x="173407" y="226991"/>
                  </a:lnTo>
                  <a:lnTo>
                    <a:pt x="154815" y="207083"/>
                  </a:lnTo>
                  <a:lnTo>
                    <a:pt x="142624" y="188754"/>
                  </a:lnTo>
                  <a:lnTo>
                    <a:pt x="123945" y="154552"/>
                  </a:lnTo>
                  <a:lnTo>
                    <a:pt x="102371" y="134206"/>
                  </a:lnTo>
                  <a:lnTo>
                    <a:pt x="95180" y="113246"/>
                  </a:lnTo>
                  <a:lnTo>
                    <a:pt x="86146" y="94215"/>
                  </a:lnTo>
                  <a:lnTo>
                    <a:pt x="63959" y="78868"/>
                  </a:lnTo>
                  <a:lnTo>
                    <a:pt x="51067" y="57908"/>
                  </a:lnTo>
                  <a:lnTo>
                    <a:pt x="32563" y="44227"/>
                  </a:lnTo>
                  <a:lnTo>
                    <a:pt x="6955" y="17216"/>
                  </a:lnTo>
                  <a:lnTo>
                    <a:pt x="4763" y="4763"/>
                  </a:lnTo>
                  <a:lnTo>
                    <a:pt x="20636" y="5727"/>
                  </a:lnTo>
                  <a:lnTo>
                    <a:pt x="58697" y="10463"/>
                  </a:lnTo>
                  <a:lnTo>
                    <a:pt x="80446" y="34405"/>
                  </a:lnTo>
                  <a:lnTo>
                    <a:pt x="99477" y="50980"/>
                  </a:lnTo>
                  <a:lnTo>
                    <a:pt x="113070" y="61153"/>
                  </a:lnTo>
                  <a:lnTo>
                    <a:pt x="136398" y="87462"/>
                  </a:lnTo>
                  <a:lnTo>
                    <a:pt x="161392" y="87813"/>
                  </a:lnTo>
                  <a:lnTo>
                    <a:pt x="182089" y="104564"/>
                  </a:lnTo>
                  <a:lnTo>
                    <a:pt x="196296" y="124997"/>
                  </a:lnTo>
                  <a:lnTo>
                    <a:pt x="214976" y="136135"/>
                  </a:lnTo>
                  <a:lnTo>
                    <a:pt x="205154" y="156043"/>
                  </a:lnTo>
                  <a:lnTo>
                    <a:pt x="219273" y="164549"/>
                  </a:lnTo>
                  <a:lnTo>
                    <a:pt x="228130" y="165163"/>
                  </a:lnTo>
                  <a:lnTo>
                    <a:pt x="232340" y="182177"/>
                  </a:lnTo>
                  <a:lnTo>
                    <a:pt x="240935" y="195858"/>
                  </a:lnTo>
                  <a:lnTo>
                    <a:pt x="259001" y="198050"/>
                  </a:lnTo>
                  <a:lnTo>
                    <a:pt x="270927" y="213485"/>
                  </a:lnTo>
                  <a:lnTo>
                    <a:pt x="264788" y="243917"/>
                  </a:lnTo>
                  <a:lnTo>
                    <a:pt x="263385" y="28180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2" name="Freeform: Shape 1577">
              <a:extLst>
                <a:ext uri="{FF2B5EF4-FFF2-40B4-BE49-F238E27FC236}">
                  <a16:creationId xmlns:a16="http://schemas.microsoft.com/office/drawing/2014/main" id="{5DD238F2-07A8-B541-8278-467FE37A77BE}"/>
                </a:ext>
              </a:extLst>
            </p:cNvPr>
            <p:cNvSpPr/>
            <p:nvPr/>
          </p:nvSpPr>
          <p:spPr>
            <a:xfrm>
              <a:off x="7557735" y="3553971"/>
              <a:ext cx="82793" cy="119015"/>
            </a:xfrm>
            <a:custGeom>
              <a:avLst/>
              <a:gdLst>
                <a:gd name="connsiteX0" fmla="*/ 97723 w 101600"/>
                <a:gd name="connsiteY0" fmla="*/ 58171 h 146050"/>
                <a:gd name="connsiteX1" fmla="*/ 101757 w 101600"/>
                <a:gd name="connsiteY1" fmla="*/ 87637 h 146050"/>
                <a:gd name="connsiteX2" fmla="*/ 83165 w 101600"/>
                <a:gd name="connsiteY2" fmla="*/ 123769 h 146050"/>
                <a:gd name="connsiteX3" fmla="*/ 39579 w 101600"/>
                <a:gd name="connsiteY3" fmla="*/ 147273 h 146050"/>
                <a:gd name="connsiteX4" fmla="*/ 4763 w 101600"/>
                <a:gd name="connsiteY4" fmla="*/ 141309 h 146050"/>
                <a:gd name="connsiteX5" fmla="*/ 24670 w 101600"/>
                <a:gd name="connsiteY5" fmla="*/ 99389 h 146050"/>
                <a:gd name="connsiteX6" fmla="*/ 11866 w 101600"/>
                <a:gd name="connsiteY6" fmla="*/ 57557 h 146050"/>
                <a:gd name="connsiteX7" fmla="*/ 45279 w 101600"/>
                <a:gd name="connsiteY7" fmla="*/ 24670 h 146050"/>
                <a:gd name="connsiteX8" fmla="*/ 63871 w 101600"/>
                <a:gd name="connsiteY8" fmla="*/ 4763 h 146050"/>
                <a:gd name="connsiteX9" fmla="*/ 68958 w 101600"/>
                <a:gd name="connsiteY9" fmla="*/ 27564 h 146050"/>
                <a:gd name="connsiteX10" fmla="*/ 63871 w 101600"/>
                <a:gd name="connsiteY10" fmla="*/ 50103 h 146050"/>
                <a:gd name="connsiteX11" fmla="*/ 79131 w 101600"/>
                <a:gd name="connsiteY11" fmla="*/ 49576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00" h="146050">
                  <a:moveTo>
                    <a:pt x="97723" y="58171"/>
                  </a:moveTo>
                  <a:lnTo>
                    <a:pt x="101757" y="87637"/>
                  </a:lnTo>
                  <a:lnTo>
                    <a:pt x="83165" y="123769"/>
                  </a:lnTo>
                  <a:lnTo>
                    <a:pt x="39579" y="147273"/>
                  </a:lnTo>
                  <a:lnTo>
                    <a:pt x="4763" y="141309"/>
                  </a:lnTo>
                  <a:lnTo>
                    <a:pt x="24670" y="99389"/>
                  </a:lnTo>
                  <a:lnTo>
                    <a:pt x="11866" y="57557"/>
                  </a:lnTo>
                  <a:lnTo>
                    <a:pt x="45279" y="24670"/>
                  </a:lnTo>
                  <a:lnTo>
                    <a:pt x="63871" y="4763"/>
                  </a:lnTo>
                  <a:lnTo>
                    <a:pt x="68958" y="27564"/>
                  </a:lnTo>
                  <a:lnTo>
                    <a:pt x="63871" y="50103"/>
                  </a:lnTo>
                  <a:lnTo>
                    <a:pt x="79131" y="4957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3" name="Freeform: Shape 1578">
              <a:extLst>
                <a:ext uri="{FF2B5EF4-FFF2-40B4-BE49-F238E27FC236}">
                  <a16:creationId xmlns:a16="http://schemas.microsoft.com/office/drawing/2014/main" id="{6A11EA5A-49B7-5E40-80AC-81F4123F5BCF}"/>
                </a:ext>
              </a:extLst>
            </p:cNvPr>
            <p:cNvSpPr/>
            <p:nvPr/>
          </p:nvSpPr>
          <p:spPr>
            <a:xfrm>
              <a:off x="8444258" y="4173786"/>
              <a:ext cx="36222" cy="93142"/>
            </a:xfrm>
            <a:custGeom>
              <a:avLst/>
              <a:gdLst>
                <a:gd name="connsiteX0" fmla="*/ 40543 w 44450"/>
                <a:gd name="connsiteY0" fmla="*/ 21338 h 114300"/>
                <a:gd name="connsiteX1" fmla="*/ 36246 w 44450"/>
                <a:gd name="connsiteY1" fmla="*/ 30546 h 114300"/>
                <a:gd name="connsiteX2" fmla="*/ 27301 w 44450"/>
                <a:gd name="connsiteY2" fmla="*/ 26512 h 114300"/>
                <a:gd name="connsiteX3" fmla="*/ 22214 w 44450"/>
                <a:gd name="connsiteY3" fmla="*/ 45805 h 114300"/>
                <a:gd name="connsiteX4" fmla="*/ 28353 w 44450"/>
                <a:gd name="connsiteY4" fmla="*/ 48963 h 114300"/>
                <a:gd name="connsiteX5" fmla="*/ 22127 w 44450"/>
                <a:gd name="connsiteY5" fmla="*/ 52997 h 114300"/>
                <a:gd name="connsiteX6" fmla="*/ 20987 w 44450"/>
                <a:gd name="connsiteY6" fmla="*/ 60539 h 114300"/>
                <a:gd name="connsiteX7" fmla="*/ 32563 w 44450"/>
                <a:gd name="connsiteY7" fmla="*/ 56592 h 114300"/>
                <a:gd name="connsiteX8" fmla="*/ 33177 w 44450"/>
                <a:gd name="connsiteY8" fmla="*/ 67730 h 114300"/>
                <a:gd name="connsiteX9" fmla="*/ 20899 w 44450"/>
                <a:gd name="connsiteY9" fmla="*/ 113070 h 114300"/>
                <a:gd name="connsiteX10" fmla="*/ 4763 w 44450"/>
                <a:gd name="connsiteY10" fmla="*/ 64398 h 114300"/>
                <a:gd name="connsiteX11" fmla="*/ 11866 w 44450"/>
                <a:gd name="connsiteY11" fmla="*/ 54926 h 114300"/>
                <a:gd name="connsiteX12" fmla="*/ 10200 w 44450"/>
                <a:gd name="connsiteY12" fmla="*/ 53260 h 114300"/>
                <a:gd name="connsiteX13" fmla="*/ 16689 w 44450"/>
                <a:gd name="connsiteY13" fmla="*/ 39842 h 114300"/>
                <a:gd name="connsiteX14" fmla="*/ 21688 w 44450"/>
                <a:gd name="connsiteY14" fmla="*/ 17917 h 114300"/>
                <a:gd name="connsiteX15" fmla="*/ 25196 w 44450"/>
                <a:gd name="connsiteY15" fmla="*/ 10551 h 114300"/>
                <a:gd name="connsiteX16" fmla="*/ 25898 w 44450"/>
                <a:gd name="connsiteY16" fmla="*/ 10288 h 114300"/>
                <a:gd name="connsiteX17" fmla="*/ 34141 w 44450"/>
                <a:gd name="connsiteY17" fmla="*/ 10288 h 114300"/>
                <a:gd name="connsiteX18" fmla="*/ 36422 w 44450"/>
                <a:gd name="connsiteY18" fmla="*/ 5201 h 114300"/>
                <a:gd name="connsiteX19" fmla="*/ 42999 w 44450"/>
                <a:gd name="connsiteY19" fmla="*/ 4763 h 114300"/>
                <a:gd name="connsiteX20" fmla="*/ 43350 w 44450"/>
                <a:gd name="connsiteY20" fmla="*/ 16777 h 114300"/>
                <a:gd name="connsiteX21" fmla="*/ 40017 w 44450"/>
                <a:gd name="connsiteY21" fmla="*/ 2116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450" h="114300">
                  <a:moveTo>
                    <a:pt x="40543" y="21338"/>
                  </a:moveTo>
                  <a:lnTo>
                    <a:pt x="36246" y="30546"/>
                  </a:lnTo>
                  <a:lnTo>
                    <a:pt x="27301" y="26512"/>
                  </a:lnTo>
                  <a:lnTo>
                    <a:pt x="22214" y="45805"/>
                  </a:lnTo>
                  <a:lnTo>
                    <a:pt x="28353" y="48963"/>
                  </a:lnTo>
                  <a:lnTo>
                    <a:pt x="22127" y="52997"/>
                  </a:lnTo>
                  <a:lnTo>
                    <a:pt x="20987" y="60539"/>
                  </a:lnTo>
                  <a:lnTo>
                    <a:pt x="32563" y="56592"/>
                  </a:lnTo>
                  <a:lnTo>
                    <a:pt x="33177" y="67730"/>
                  </a:lnTo>
                  <a:lnTo>
                    <a:pt x="20899" y="113070"/>
                  </a:lnTo>
                  <a:lnTo>
                    <a:pt x="4763" y="64398"/>
                  </a:lnTo>
                  <a:lnTo>
                    <a:pt x="11866" y="54926"/>
                  </a:lnTo>
                  <a:lnTo>
                    <a:pt x="10200" y="53260"/>
                  </a:lnTo>
                  <a:lnTo>
                    <a:pt x="16689" y="39842"/>
                  </a:lnTo>
                  <a:lnTo>
                    <a:pt x="21688" y="17917"/>
                  </a:lnTo>
                  <a:lnTo>
                    <a:pt x="25196" y="10551"/>
                  </a:lnTo>
                  <a:lnTo>
                    <a:pt x="25898" y="10288"/>
                  </a:lnTo>
                  <a:lnTo>
                    <a:pt x="34141" y="10288"/>
                  </a:lnTo>
                  <a:lnTo>
                    <a:pt x="36422" y="5201"/>
                  </a:lnTo>
                  <a:lnTo>
                    <a:pt x="42999" y="4763"/>
                  </a:lnTo>
                  <a:lnTo>
                    <a:pt x="43350" y="16777"/>
                  </a:lnTo>
                  <a:lnTo>
                    <a:pt x="40017" y="2116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4" name="Freeform: Shape 1579">
              <a:extLst>
                <a:ext uri="{FF2B5EF4-FFF2-40B4-BE49-F238E27FC236}">
                  <a16:creationId xmlns:a16="http://schemas.microsoft.com/office/drawing/2014/main" id="{647379A1-CBE9-3A41-8B07-DA80DC8D1DF6}"/>
                </a:ext>
              </a:extLst>
            </p:cNvPr>
            <p:cNvSpPr/>
            <p:nvPr/>
          </p:nvSpPr>
          <p:spPr>
            <a:xfrm>
              <a:off x="9123747" y="4120259"/>
              <a:ext cx="589901" cy="605425"/>
            </a:xfrm>
            <a:custGeom>
              <a:avLst/>
              <a:gdLst>
                <a:gd name="connsiteX0" fmla="*/ 242338 w 723900"/>
                <a:gd name="connsiteY0" fmla="*/ 4763 h 742950"/>
                <a:gd name="connsiteX1" fmla="*/ 268735 w 723900"/>
                <a:gd name="connsiteY1" fmla="*/ 39754 h 742950"/>
                <a:gd name="connsiteX2" fmla="*/ 266280 w 723900"/>
                <a:gd name="connsiteY2" fmla="*/ 63784 h 742950"/>
                <a:gd name="connsiteX3" fmla="*/ 276015 w 723900"/>
                <a:gd name="connsiteY3" fmla="*/ 78780 h 742950"/>
                <a:gd name="connsiteX4" fmla="*/ 275225 w 723900"/>
                <a:gd name="connsiteY4" fmla="*/ 93601 h 742950"/>
                <a:gd name="connsiteX5" fmla="*/ 257598 w 723900"/>
                <a:gd name="connsiteY5" fmla="*/ 89742 h 742950"/>
                <a:gd name="connsiteX6" fmla="*/ 264526 w 723900"/>
                <a:gd name="connsiteY6" fmla="*/ 121577 h 742950"/>
                <a:gd name="connsiteX7" fmla="*/ 288643 w 723900"/>
                <a:gd name="connsiteY7" fmla="*/ 139643 h 742950"/>
                <a:gd name="connsiteX8" fmla="*/ 322845 w 723900"/>
                <a:gd name="connsiteY8" fmla="*/ 159550 h 742950"/>
                <a:gd name="connsiteX9" fmla="*/ 307235 w 723900"/>
                <a:gd name="connsiteY9" fmla="*/ 172354 h 742950"/>
                <a:gd name="connsiteX10" fmla="*/ 297676 w 723900"/>
                <a:gd name="connsiteY10" fmla="*/ 198576 h 742950"/>
                <a:gd name="connsiteX11" fmla="*/ 321530 w 723900"/>
                <a:gd name="connsiteY11" fmla="*/ 209100 h 742950"/>
                <a:gd name="connsiteX12" fmla="*/ 344682 w 723900"/>
                <a:gd name="connsiteY12" fmla="*/ 222693 h 742950"/>
                <a:gd name="connsiteX13" fmla="*/ 376780 w 723900"/>
                <a:gd name="connsiteY13" fmla="*/ 238216 h 742950"/>
                <a:gd name="connsiteX14" fmla="*/ 410456 w 723900"/>
                <a:gd name="connsiteY14" fmla="*/ 241812 h 742950"/>
                <a:gd name="connsiteX15" fmla="*/ 424663 w 723900"/>
                <a:gd name="connsiteY15" fmla="*/ 255756 h 742950"/>
                <a:gd name="connsiteX16" fmla="*/ 443606 w 723900"/>
                <a:gd name="connsiteY16" fmla="*/ 258299 h 742950"/>
                <a:gd name="connsiteX17" fmla="*/ 473249 w 723900"/>
                <a:gd name="connsiteY17" fmla="*/ 264701 h 742950"/>
                <a:gd name="connsiteX18" fmla="*/ 493682 w 723900"/>
                <a:gd name="connsiteY18" fmla="*/ 264263 h 742950"/>
                <a:gd name="connsiteX19" fmla="*/ 496488 w 723900"/>
                <a:gd name="connsiteY19" fmla="*/ 253388 h 742950"/>
                <a:gd name="connsiteX20" fmla="*/ 493244 w 723900"/>
                <a:gd name="connsiteY20" fmla="*/ 235936 h 742950"/>
                <a:gd name="connsiteX21" fmla="*/ 495173 w 723900"/>
                <a:gd name="connsiteY21" fmla="*/ 224097 h 742950"/>
                <a:gd name="connsiteX22" fmla="*/ 510169 w 723900"/>
                <a:gd name="connsiteY22" fmla="*/ 218221 h 742950"/>
                <a:gd name="connsiteX23" fmla="*/ 512275 w 723900"/>
                <a:gd name="connsiteY23" fmla="*/ 239970 h 742950"/>
                <a:gd name="connsiteX24" fmla="*/ 512713 w 723900"/>
                <a:gd name="connsiteY24" fmla="*/ 245495 h 742950"/>
                <a:gd name="connsiteX25" fmla="*/ 535076 w 723900"/>
                <a:gd name="connsiteY25" fmla="*/ 255931 h 742950"/>
                <a:gd name="connsiteX26" fmla="*/ 550599 w 723900"/>
                <a:gd name="connsiteY26" fmla="*/ 251634 h 742950"/>
                <a:gd name="connsiteX27" fmla="*/ 571296 w 723900"/>
                <a:gd name="connsiteY27" fmla="*/ 253475 h 742950"/>
                <a:gd name="connsiteX28" fmla="*/ 591378 w 723900"/>
                <a:gd name="connsiteY28" fmla="*/ 252686 h 742950"/>
                <a:gd name="connsiteX29" fmla="*/ 593132 w 723900"/>
                <a:gd name="connsiteY29" fmla="*/ 235760 h 742950"/>
                <a:gd name="connsiteX30" fmla="*/ 583135 w 723900"/>
                <a:gd name="connsiteY30" fmla="*/ 226991 h 742950"/>
                <a:gd name="connsiteX31" fmla="*/ 602955 w 723900"/>
                <a:gd name="connsiteY31" fmla="*/ 223483 h 742950"/>
                <a:gd name="connsiteX32" fmla="*/ 625318 w 723900"/>
                <a:gd name="connsiteY32" fmla="*/ 202874 h 742950"/>
                <a:gd name="connsiteX33" fmla="*/ 653645 w 723900"/>
                <a:gd name="connsiteY33" fmla="*/ 185071 h 742950"/>
                <a:gd name="connsiteX34" fmla="*/ 674254 w 723900"/>
                <a:gd name="connsiteY34" fmla="*/ 191911 h 742950"/>
                <a:gd name="connsiteX35" fmla="*/ 691793 w 723900"/>
                <a:gd name="connsiteY35" fmla="*/ 180160 h 742950"/>
                <a:gd name="connsiteX36" fmla="*/ 703370 w 723900"/>
                <a:gd name="connsiteY36" fmla="*/ 197524 h 742950"/>
                <a:gd name="connsiteX37" fmla="*/ 695038 w 723900"/>
                <a:gd name="connsiteY37" fmla="*/ 209276 h 742950"/>
                <a:gd name="connsiteX38" fmla="*/ 721523 w 723900"/>
                <a:gd name="connsiteY38" fmla="*/ 213397 h 742950"/>
                <a:gd name="connsiteX39" fmla="*/ 723452 w 723900"/>
                <a:gd name="connsiteY39" fmla="*/ 223921 h 742950"/>
                <a:gd name="connsiteX40" fmla="*/ 714770 w 723900"/>
                <a:gd name="connsiteY40" fmla="*/ 229008 h 742950"/>
                <a:gd name="connsiteX41" fmla="*/ 716787 w 723900"/>
                <a:gd name="connsiteY41" fmla="*/ 245934 h 742950"/>
                <a:gd name="connsiteX42" fmla="*/ 699247 w 723900"/>
                <a:gd name="connsiteY42" fmla="*/ 240935 h 742950"/>
                <a:gd name="connsiteX43" fmla="*/ 667413 w 723900"/>
                <a:gd name="connsiteY43" fmla="*/ 259878 h 742950"/>
                <a:gd name="connsiteX44" fmla="*/ 668115 w 723900"/>
                <a:gd name="connsiteY44" fmla="*/ 275488 h 742950"/>
                <a:gd name="connsiteX45" fmla="*/ 654609 w 723900"/>
                <a:gd name="connsiteY45" fmla="*/ 298290 h 742950"/>
                <a:gd name="connsiteX46" fmla="*/ 653293 w 723900"/>
                <a:gd name="connsiteY46" fmla="*/ 311444 h 742950"/>
                <a:gd name="connsiteX47" fmla="*/ 642331 w 723900"/>
                <a:gd name="connsiteY47" fmla="*/ 333544 h 742950"/>
                <a:gd name="connsiteX48" fmla="*/ 623125 w 723900"/>
                <a:gd name="connsiteY48" fmla="*/ 327406 h 742950"/>
                <a:gd name="connsiteX49" fmla="*/ 622161 w 723900"/>
                <a:gd name="connsiteY49" fmla="*/ 355031 h 742950"/>
                <a:gd name="connsiteX50" fmla="*/ 616636 w 723900"/>
                <a:gd name="connsiteY50" fmla="*/ 364064 h 742950"/>
                <a:gd name="connsiteX51" fmla="*/ 619266 w 723900"/>
                <a:gd name="connsiteY51" fmla="*/ 375289 h 742950"/>
                <a:gd name="connsiteX52" fmla="*/ 607077 w 723900"/>
                <a:gd name="connsiteY52" fmla="*/ 381603 h 742950"/>
                <a:gd name="connsiteX53" fmla="*/ 594185 w 723900"/>
                <a:gd name="connsiteY53" fmla="*/ 339508 h 742950"/>
                <a:gd name="connsiteX54" fmla="*/ 587345 w 723900"/>
                <a:gd name="connsiteY54" fmla="*/ 339596 h 742950"/>
                <a:gd name="connsiteX55" fmla="*/ 583310 w 723900"/>
                <a:gd name="connsiteY55" fmla="*/ 356609 h 742950"/>
                <a:gd name="connsiteX56" fmla="*/ 569892 w 723900"/>
                <a:gd name="connsiteY56" fmla="*/ 342753 h 742950"/>
                <a:gd name="connsiteX57" fmla="*/ 577435 w 723900"/>
                <a:gd name="connsiteY57" fmla="*/ 327581 h 742950"/>
                <a:gd name="connsiteX58" fmla="*/ 588484 w 723900"/>
                <a:gd name="connsiteY58" fmla="*/ 326002 h 742950"/>
                <a:gd name="connsiteX59" fmla="*/ 599798 w 723900"/>
                <a:gd name="connsiteY59" fmla="*/ 303288 h 742950"/>
                <a:gd name="connsiteX60" fmla="*/ 585678 w 723900"/>
                <a:gd name="connsiteY60" fmla="*/ 298640 h 742950"/>
                <a:gd name="connsiteX61" fmla="*/ 562789 w 723900"/>
                <a:gd name="connsiteY61" fmla="*/ 299079 h 742950"/>
                <a:gd name="connsiteX62" fmla="*/ 539461 w 723900"/>
                <a:gd name="connsiteY62" fmla="*/ 295395 h 742950"/>
                <a:gd name="connsiteX63" fmla="*/ 537268 w 723900"/>
                <a:gd name="connsiteY63" fmla="*/ 276540 h 742950"/>
                <a:gd name="connsiteX64" fmla="*/ 525517 w 723900"/>
                <a:gd name="connsiteY64" fmla="*/ 275137 h 742950"/>
                <a:gd name="connsiteX65" fmla="*/ 506048 w 723900"/>
                <a:gd name="connsiteY65" fmla="*/ 263385 h 742950"/>
                <a:gd name="connsiteX66" fmla="*/ 497366 w 723900"/>
                <a:gd name="connsiteY66" fmla="*/ 281890 h 742950"/>
                <a:gd name="connsiteX67" fmla="*/ 515080 w 723900"/>
                <a:gd name="connsiteY67" fmla="*/ 296185 h 742950"/>
                <a:gd name="connsiteX68" fmla="*/ 499733 w 723900"/>
                <a:gd name="connsiteY68" fmla="*/ 306270 h 742950"/>
                <a:gd name="connsiteX69" fmla="*/ 494296 w 723900"/>
                <a:gd name="connsiteY69" fmla="*/ 316092 h 742950"/>
                <a:gd name="connsiteX70" fmla="*/ 509380 w 723900"/>
                <a:gd name="connsiteY70" fmla="*/ 323284 h 742950"/>
                <a:gd name="connsiteX71" fmla="*/ 505258 w 723900"/>
                <a:gd name="connsiteY71" fmla="*/ 339420 h 742950"/>
                <a:gd name="connsiteX72" fmla="*/ 513765 w 723900"/>
                <a:gd name="connsiteY72" fmla="*/ 359416 h 742950"/>
                <a:gd name="connsiteX73" fmla="*/ 517624 w 723900"/>
                <a:gd name="connsiteY73" fmla="*/ 381165 h 742950"/>
                <a:gd name="connsiteX74" fmla="*/ 514028 w 723900"/>
                <a:gd name="connsiteY74" fmla="*/ 390811 h 742950"/>
                <a:gd name="connsiteX75" fmla="*/ 497366 w 723900"/>
                <a:gd name="connsiteY75" fmla="*/ 390461 h 742950"/>
                <a:gd name="connsiteX76" fmla="*/ 467022 w 723900"/>
                <a:gd name="connsiteY76" fmla="*/ 395898 h 742950"/>
                <a:gd name="connsiteX77" fmla="*/ 468425 w 723900"/>
                <a:gd name="connsiteY77" fmla="*/ 415630 h 742950"/>
                <a:gd name="connsiteX78" fmla="*/ 455271 w 723900"/>
                <a:gd name="connsiteY78" fmla="*/ 431065 h 742950"/>
                <a:gd name="connsiteX79" fmla="*/ 419928 w 723900"/>
                <a:gd name="connsiteY79" fmla="*/ 448605 h 742950"/>
                <a:gd name="connsiteX80" fmla="*/ 392390 w 723900"/>
                <a:gd name="connsiteY80" fmla="*/ 478949 h 742950"/>
                <a:gd name="connsiteX81" fmla="*/ 373886 w 723900"/>
                <a:gd name="connsiteY81" fmla="*/ 495173 h 742950"/>
                <a:gd name="connsiteX82" fmla="*/ 349418 w 723900"/>
                <a:gd name="connsiteY82" fmla="*/ 511923 h 742950"/>
                <a:gd name="connsiteX83" fmla="*/ 349418 w 723900"/>
                <a:gd name="connsiteY83" fmla="*/ 523675 h 742950"/>
                <a:gd name="connsiteX84" fmla="*/ 337140 w 723900"/>
                <a:gd name="connsiteY84" fmla="*/ 529989 h 742950"/>
                <a:gd name="connsiteX85" fmla="*/ 314953 w 723900"/>
                <a:gd name="connsiteY85" fmla="*/ 539022 h 742950"/>
                <a:gd name="connsiteX86" fmla="*/ 303464 w 723900"/>
                <a:gd name="connsiteY86" fmla="*/ 540425 h 742950"/>
                <a:gd name="connsiteX87" fmla="*/ 296097 w 723900"/>
                <a:gd name="connsiteY87" fmla="*/ 559719 h 742950"/>
                <a:gd name="connsiteX88" fmla="*/ 301184 w 723900"/>
                <a:gd name="connsiteY88" fmla="*/ 592606 h 742950"/>
                <a:gd name="connsiteX89" fmla="*/ 302499 w 723900"/>
                <a:gd name="connsiteY89" fmla="*/ 613390 h 742950"/>
                <a:gd name="connsiteX90" fmla="*/ 292151 w 723900"/>
                <a:gd name="connsiteY90" fmla="*/ 637157 h 742950"/>
                <a:gd name="connsiteX91" fmla="*/ 291975 w 723900"/>
                <a:gd name="connsiteY91" fmla="*/ 679515 h 742950"/>
                <a:gd name="connsiteX92" fmla="*/ 279259 w 723900"/>
                <a:gd name="connsiteY92" fmla="*/ 680743 h 742950"/>
                <a:gd name="connsiteX93" fmla="*/ 268122 w 723900"/>
                <a:gd name="connsiteY93" fmla="*/ 699598 h 742950"/>
                <a:gd name="connsiteX94" fmla="*/ 275576 w 723900"/>
                <a:gd name="connsiteY94" fmla="*/ 707754 h 742950"/>
                <a:gd name="connsiteX95" fmla="*/ 253125 w 723900"/>
                <a:gd name="connsiteY95" fmla="*/ 714770 h 742950"/>
                <a:gd name="connsiteX96" fmla="*/ 244881 w 723900"/>
                <a:gd name="connsiteY96" fmla="*/ 731608 h 742950"/>
                <a:gd name="connsiteX97" fmla="*/ 234971 w 723900"/>
                <a:gd name="connsiteY97" fmla="*/ 738712 h 742950"/>
                <a:gd name="connsiteX98" fmla="*/ 211731 w 723900"/>
                <a:gd name="connsiteY98" fmla="*/ 715647 h 742950"/>
                <a:gd name="connsiteX99" fmla="*/ 200331 w 723900"/>
                <a:gd name="connsiteY99" fmla="*/ 680918 h 742950"/>
                <a:gd name="connsiteX100" fmla="*/ 190859 w 723900"/>
                <a:gd name="connsiteY100" fmla="*/ 655837 h 742950"/>
                <a:gd name="connsiteX101" fmla="*/ 182265 w 723900"/>
                <a:gd name="connsiteY101" fmla="*/ 644085 h 742950"/>
                <a:gd name="connsiteX102" fmla="*/ 169197 w 723900"/>
                <a:gd name="connsiteY102" fmla="*/ 620056 h 742950"/>
                <a:gd name="connsiteX103" fmla="*/ 163146 w 723900"/>
                <a:gd name="connsiteY103" fmla="*/ 588659 h 742950"/>
                <a:gd name="connsiteX104" fmla="*/ 158849 w 723900"/>
                <a:gd name="connsiteY104" fmla="*/ 572874 h 742950"/>
                <a:gd name="connsiteX105" fmla="*/ 136486 w 723900"/>
                <a:gd name="connsiteY105" fmla="*/ 538057 h 742950"/>
                <a:gd name="connsiteX106" fmla="*/ 126313 w 723900"/>
                <a:gd name="connsiteY106" fmla="*/ 488595 h 742950"/>
                <a:gd name="connsiteX107" fmla="*/ 118946 w 723900"/>
                <a:gd name="connsiteY107" fmla="*/ 455533 h 742950"/>
                <a:gd name="connsiteX108" fmla="*/ 119034 w 723900"/>
                <a:gd name="connsiteY108" fmla="*/ 424137 h 742950"/>
                <a:gd name="connsiteX109" fmla="*/ 114298 w 723900"/>
                <a:gd name="connsiteY109" fmla="*/ 399581 h 742950"/>
                <a:gd name="connsiteX110" fmla="*/ 78517 w 723900"/>
                <a:gd name="connsiteY110" fmla="*/ 415279 h 742950"/>
                <a:gd name="connsiteX111" fmla="*/ 61153 w 723900"/>
                <a:gd name="connsiteY111" fmla="*/ 412122 h 742950"/>
                <a:gd name="connsiteX112" fmla="*/ 29055 w 723900"/>
                <a:gd name="connsiteY112" fmla="*/ 380288 h 742950"/>
                <a:gd name="connsiteX113" fmla="*/ 40895 w 723900"/>
                <a:gd name="connsiteY113" fmla="*/ 370729 h 742950"/>
                <a:gd name="connsiteX114" fmla="*/ 33616 w 723900"/>
                <a:gd name="connsiteY114" fmla="*/ 360380 h 742950"/>
                <a:gd name="connsiteX115" fmla="*/ 4763 w 723900"/>
                <a:gd name="connsiteY115" fmla="*/ 337754 h 742950"/>
                <a:gd name="connsiteX116" fmla="*/ 21163 w 723900"/>
                <a:gd name="connsiteY116" fmla="*/ 319863 h 742950"/>
                <a:gd name="connsiteX117" fmla="*/ 75272 w 723900"/>
                <a:gd name="connsiteY117" fmla="*/ 319951 h 742950"/>
                <a:gd name="connsiteX118" fmla="*/ 70361 w 723900"/>
                <a:gd name="connsiteY118" fmla="*/ 296799 h 742950"/>
                <a:gd name="connsiteX119" fmla="*/ 56593 w 723900"/>
                <a:gd name="connsiteY119" fmla="*/ 283118 h 742950"/>
                <a:gd name="connsiteX120" fmla="*/ 53786 w 723900"/>
                <a:gd name="connsiteY120" fmla="*/ 262158 h 742950"/>
                <a:gd name="connsiteX121" fmla="*/ 37649 w 723900"/>
                <a:gd name="connsiteY121" fmla="*/ 249880 h 742950"/>
                <a:gd name="connsiteX122" fmla="*/ 64749 w 723900"/>
                <a:gd name="connsiteY122" fmla="*/ 220939 h 742950"/>
                <a:gd name="connsiteX123" fmla="*/ 93338 w 723900"/>
                <a:gd name="connsiteY123" fmla="*/ 223044 h 742950"/>
                <a:gd name="connsiteX124" fmla="*/ 119034 w 723900"/>
                <a:gd name="connsiteY124" fmla="*/ 193928 h 742950"/>
                <a:gd name="connsiteX125" fmla="*/ 134469 w 723900"/>
                <a:gd name="connsiteY125" fmla="*/ 165339 h 742950"/>
                <a:gd name="connsiteX126" fmla="*/ 158323 w 723900"/>
                <a:gd name="connsiteY126" fmla="*/ 136924 h 742950"/>
                <a:gd name="connsiteX127" fmla="*/ 157972 w 723900"/>
                <a:gd name="connsiteY127" fmla="*/ 116490 h 742950"/>
                <a:gd name="connsiteX128" fmla="*/ 178932 w 723900"/>
                <a:gd name="connsiteY128" fmla="*/ 99740 h 742950"/>
                <a:gd name="connsiteX129" fmla="*/ 159025 w 723900"/>
                <a:gd name="connsiteY129" fmla="*/ 85445 h 742950"/>
                <a:gd name="connsiteX130" fmla="*/ 150518 w 723900"/>
                <a:gd name="connsiteY130" fmla="*/ 65713 h 742950"/>
                <a:gd name="connsiteX131" fmla="*/ 141835 w 723900"/>
                <a:gd name="connsiteY131" fmla="*/ 39842 h 742950"/>
                <a:gd name="connsiteX132" fmla="*/ 153850 w 723900"/>
                <a:gd name="connsiteY132" fmla="*/ 27038 h 742950"/>
                <a:gd name="connsiteX133" fmla="*/ 191210 w 723900"/>
                <a:gd name="connsiteY133" fmla="*/ 34317 h 742950"/>
                <a:gd name="connsiteX134" fmla="*/ 218572 w 723900"/>
                <a:gd name="connsiteY134" fmla="*/ 29844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23900" h="742950">
                  <a:moveTo>
                    <a:pt x="242338" y="4763"/>
                  </a:moveTo>
                  <a:lnTo>
                    <a:pt x="268735" y="39754"/>
                  </a:lnTo>
                  <a:lnTo>
                    <a:pt x="266280" y="63784"/>
                  </a:lnTo>
                  <a:lnTo>
                    <a:pt x="276015" y="78780"/>
                  </a:lnTo>
                  <a:lnTo>
                    <a:pt x="275225" y="93601"/>
                  </a:lnTo>
                  <a:lnTo>
                    <a:pt x="257598" y="89742"/>
                  </a:lnTo>
                  <a:lnTo>
                    <a:pt x="264526" y="121577"/>
                  </a:lnTo>
                  <a:lnTo>
                    <a:pt x="288643" y="139643"/>
                  </a:lnTo>
                  <a:lnTo>
                    <a:pt x="322845" y="159550"/>
                  </a:lnTo>
                  <a:lnTo>
                    <a:pt x="307235" y="172354"/>
                  </a:lnTo>
                  <a:lnTo>
                    <a:pt x="297676" y="198576"/>
                  </a:lnTo>
                  <a:lnTo>
                    <a:pt x="321530" y="209100"/>
                  </a:lnTo>
                  <a:lnTo>
                    <a:pt x="344682" y="222693"/>
                  </a:lnTo>
                  <a:lnTo>
                    <a:pt x="376780" y="238216"/>
                  </a:lnTo>
                  <a:lnTo>
                    <a:pt x="410456" y="241812"/>
                  </a:lnTo>
                  <a:lnTo>
                    <a:pt x="424663" y="255756"/>
                  </a:lnTo>
                  <a:lnTo>
                    <a:pt x="443606" y="258299"/>
                  </a:lnTo>
                  <a:lnTo>
                    <a:pt x="473249" y="264701"/>
                  </a:lnTo>
                  <a:lnTo>
                    <a:pt x="493682" y="264263"/>
                  </a:lnTo>
                  <a:lnTo>
                    <a:pt x="496488" y="253388"/>
                  </a:lnTo>
                  <a:lnTo>
                    <a:pt x="493244" y="235936"/>
                  </a:lnTo>
                  <a:lnTo>
                    <a:pt x="495173" y="224097"/>
                  </a:lnTo>
                  <a:lnTo>
                    <a:pt x="510169" y="218221"/>
                  </a:lnTo>
                  <a:lnTo>
                    <a:pt x="512275" y="239970"/>
                  </a:lnTo>
                  <a:lnTo>
                    <a:pt x="512713" y="245495"/>
                  </a:lnTo>
                  <a:lnTo>
                    <a:pt x="535076" y="255931"/>
                  </a:lnTo>
                  <a:lnTo>
                    <a:pt x="550599" y="251634"/>
                  </a:lnTo>
                  <a:lnTo>
                    <a:pt x="571296" y="253475"/>
                  </a:lnTo>
                  <a:lnTo>
                    <a:pt x="591378" y="252686"/>
                  </a:lnTo>
                  <a:lnTo>
                    <a:pt x="593132" y="235760"/>
                  </a:lnTo>
                  <a:lnTo>
                    <a:pt x="583135" y="226991"/>
                  </a:lnTo>
                  <a:lnTo>
                    <a:pt x="602955" y="223483"/>
                  </a:lnTo>
                  <a:lnTo>
                    <a:pt x="625318" y="202874"/>
                  </a:lnTo>
                  <a:lnTo>
                    <a:pt x="653645" y="185071"/>
                  </a:lnTo>
                  <a:lnTo>
                    <a:pt x="674254" y="191911"/>
                  </a:lnTo>
                  <a:lnTo>
                    <a:pt x="691793" y="180160"/>
                  </a:lnTo>
                  <a:lnTo>
                    <a:pt x="703370" y="197524"/>
                  </a:lnTo>
                  <a:lnTo>
                    <a:pt x="695038" y="209276"/>
                  </a:lnTo>
                  <a:lnTo>
                    <a:pt x="721523" y="213397"/>
                  </a:lnTo>
                  <a:lnTo>
                    <a:pt x="723452" y="223921"/>
                  </a:lnTo>
                  <a:lnTo>
                    <a:pt x="714770" y="229008"/>
                  </a:lnTo>
                  <a:lnTo>
                    <a:pt x="716787" y="245934"/>
                  </a:lnTo>
                  <a:lnTo>
                    <a:pt x="699247" y="240935"/>
                  </a:lnTo>
                  <a:lnTo>
                    <a:pt x="667413" y="259878"/>
                  </a:lnTo>
                  <a:lnTo>
                    <a:pt x="668115" y="275488"/>
                  </a:lnTo>
                  <a:lnTo>
                    <a:pt x="654609" y="298290"/>
                  </a:lnTo>
                  <a:lnTo>
                    <a:pt x="653293" y="311444"/>
                  </a:lnTo>
                  <a:lnTo>
                    <a:pt x="642331" y="333544"/>
                  </a:lnTo>
                  <a:lnTo>
                    <a:pt x="623125" y="327406"/>
                  </a:lnTo>
                  <a:lnTo>
                    <a:pt x="622161" y="355031"/>
                  </a:lnTo>
                  <a:lnTo>
                    <a:pt x="616636" y="364064"/>
                  </a:lnTo>
                  <a:lnTo>
                    <a:pt x="619266" y="375289"/>
                  </a:lnTo>
                  <a:lnTo>
                    <a:pt x="607077" y="381603"/>
                  </a:lnTo>
                  <a:lnTo>
                    <a:pt x="594185" y="339508"/>
                  </a:lnTo>
                  <a:lnTo>
                    <a:pt x="587345" y="339596"/>
                  </a:lnTo>
                  <a:lnTo>
                    <a:pt x="583310" y="356609"/>
                  </a:lnTo>
                  <a:lnTo>
                    <a:pt x="569892" y="342753"/>
                  </a:lnTo>
                  <a:lnTo>
                    <a:pt x="577435" y="327581"/>
                  </a:lnTo>
                  <a:lnTo>
                    <a:pt x="588484" y="326002"/>
                  </a:lnTo>
                  <a:lnTo>
                    <a:pt x="599798" y="303288"/>
                  </a:lnTo>
                  <a:lnTo>
                    <a:pt x="585678" y="298640"/>
                  </a:lnTo>
                  <a:lnTo>
                    <a:pt x="562789" y="299079"/>
                  </a:lnTo>
                  <a:lnTo>
                    <a:pt x="539461" y="295395"/>
                  </a:lnTo>
                  <a:lnTo>
                    <a:pt x="537268" y="276540"/>
                  </a:lnTo>
                  <a:lnTo>
                    <a:pt x="525517" y="275137"/>
                  </a:lnTo>
                  <a:lnTo>
                    <a:pt x="506048" y="263385"/>
                  </a:lnTo>
                  <a:lnTo>
                    <a:pt x="497366" y="281890"/>
                  </a:lnTo>
                  <a:lnTo>
                    <a:pt x="515080" y="296185"/>
                  </a:lnTo>
                  <a:lnTo>
                    <a:pt x="499733" y="306270"/>
                  </a:lnTo>
                  <a:lnTo>
                    <a:pt x="494296" y="316092"/>
                  </a:lnTo>
                  <a:lnTo>
                    <a:pt x="509380" y="323284"/>
                  </a:lnTo>
                  <a:lnTo>
                    <a:pt x="505258" y="339420"/>
                  </a:lnTo>
                  <a:lnTo>
                    <a:pt x="513765" y="359416"/>
                  </a:lnTo>
                  <a:lnTo>
                    <a:pt x="517624" y="381165"/>
                  </a:lnTo>
                  <a:lnTo>
                    <a:pt x="514028" y="390811"/>
                  </a:lnTo>
                  <a:lnTo>
                    <a:pt x="497366" y="390461"/>
                  </a:lnTo>
                  <a:lnTo>
                    <a:pt x="467022" y="395898"/>
                  </a:lnTo>
                  <a:lnTo>
                    <a:pt x="468425" y="415630"/>
                  </a:lnTo>
                  <a:lnTo>
                    <a:pt x="455271" y="431065"/>
                  </a:lnTo>
                  <a:lnTo>
                    <a:pt x="419928" y="448605"/>
                  </a:lnTo>
                  <a:lnTo>
                    <a:pt x="392390" y="478949"/>
                  </a:lnTo>
                  <a:lnTo>
                    <a:pt x="373886" y="495173"/>
                  </a:lnTo>
                  <a:lnTo>
                    <a:pt x="349418" y="511923"/>
                  </a:lnTo>
                  <a:lnTo>
                    <a:pt x="349418" y="523675"/>
                  </a:lnTo>
                  <a:lnTo>
                    <a:pt x="337140" y="529989"/>
                  </a:lnTo>
                  <a:lnTo>
                    <a:pt x="314953" y="539022"/>
                  </a:lnTo>
                  <a:lnTo>
                    <a:pt x="303464" y="540425"/>
                  </a:lnTo>
                  <a:lnTo>
                    <a:pt x="296097" y="559719"/>
                  </a:lnTo>
                  <a:lnTo>
                    <a:pt x="301184" y="592606"/>
                  </a:lnTo>
                  <a:lnTo>
                    <a:pt x="302499" y="613390"/>
                  </a:lnTo>
                  <a:lnTo>
                    <a:pt x="292151" y="637157"/>
                  </a:lnTo>
                  <a:lnTo>
                    <a:pt x="291975" y="679515"/>
                  </a:lnTo>
                  <a:lnTo>
                    <a:pt x="279259" y="680743"/>
                  </a:lnTo>
                  <a:lnTo>
                    <a:pt x="268122" y="699598"/>
                  </a:lnTo>
                  <a:lnTo>
                    <a:pt x="275576" y="707754"/>
                  </a:lnTo>
                  <a:lnTo>
                    <a:pt x="253125" y="714770"/>
                  </a:lnTo>
                  <a:lnTo>
                    <a:pt x="244881" y="731608"/>
                  </a:lnTo>
                  <a:lnTo>
                    <a:pt x="234971" y="738712"/>
                  </a:lnTo>
                  <a:lnTo>
                    <a:pt x="211731" y="715647"/>
                  </a:lnTo>
                  <a:lnTo>
                    <a:pt x="200331" y="680918"/>
                  </a:lnTo>
                  <a:lnTo>
                    <a:pt x="190859" y="655837"/>
                  </a:lnTo>
                  <a:lnTo>
                    <a:pt x="182265" y="644085"/>
                  </a:lnTo>
                  <a:lnTo>
                    <a:pt x="169197" y="620056"/>
                  </a:lnTo>
                  <a:lnTo>
                    <a:pt x="163146" y="588659"/>
                  </a:lnTo>
                  <a:lnTo>
                    <a:pt x="158849" y="572874"/>
                  </a:lnTo>
                  <a:lnTo>
                    <a:pt x="136486" y="538057"/>
                  </a:lnTo>
                  <a:lnTo>
                    <a:pt x="126313" y="488595"/>
                  </a:lnTo>
                  <a:lnTo>
                    <a:pt x="118946" y="455533"/>
                  </a:lnTo>
                  <a:lnTo>
                    <a:pt x="119034" y="424137"/>
                  </a:lnTo>
                  <a:lnTo>
                    <a:pt x="114298" y="399581"/>
                  </a:lnTo>
                  <a:lnTo>
                    <a:pt x="78517" y="415279"/>
                  </a:lnTo>
                  <a:lnTo>
                    <a:pt x="61153" y="412122"/>
                  </a:lnTo>
                  <a:lnTo>
                    <a:pt x="29055" y="380288"/>
                  </a:lnTo>
                  <a:lnTo>
                    <a:pt x="40895" y="370729"/>
                  </a:lnTo>
                  <a:lnTo>
                    <a:pt x="33616" y="360380"/>
                  </a:lnTo>
                  <a:lnTo>
                    <a:pt x="4763" y="337754"/>
                  </a:lnTo>
                  <a:lnTo>
                    <a:pt x="21163" y="319863"/>
                  </a:lnTo>
                  <a:lnTo>
                    <a:pt x="75272" y="319951"/>
                  </a:lnTo>
                  <a:lnTo>
                    <a:pt x="70361" y="296799"/>
                  </a:lnTo>
                  <a:lnTo>
                    <a:pt x="56593" y="283118"/>
                  </a:lnTo>
                  <a:lnTo>
                    <a:pt x="53786" y="262158"/>
                  </a:lnTo>
                  <a:lnTo>
                    <a:pt x="37649" y="249880"/>
                  </a:lnTo>
                  <a:lnTo>
                    <a:pt x="64749" y="220939"/>
                  </a:lnTo>
                  <a:lnTo>
                    <a:pt x="93338" y="223044"/>
                  </a:lnTo>
                  <a:lnTo>
                    <a:pt x="119034" y="193928"/>
                  </a:lnTo>
                  <a:lnTo>
                    <a:pt x="134469" y="165339"/>
                  </a:lnTo>
                  <a:lnTo>
                    <a:pt x="158323" y="136924"/>
                  </a:lnTo>
                  <a:lnTo>
                    <a:pt x="157972" y="116490"/>
                  </a:lnTo>
                  <a:lnTo>
                    <a:pt x="178932" y="99740"/>
                  </a:lnTo>
                  <a:lnTo>
                    <a:pt x="159025" y="85445"/>
                  </a:lnTo>
                  <a:lnTo>
                    <a:pt x="150518" y="65713"/>
                  </a:lnTo>
                  <a:lnTo>
                    <a:pt x="141835" y="39842"/>
                  </a:lnTo>
                  <a:lnTo>
                    <a:pt x="153850" y="27038"/>
                  </a:lnTo>
                  <a:lnTo>
                    <a:pt x="191210" y="34317"/>
                  </a:lnTo>
                  <a:lnTo>
                    <a:pt x="218572" y="298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5" name="Freeform: Shape 1580">
              <a:extLst>
                <a:ext uri="{FF2B5EF4-FFF2-40B4-BE49-F238E27FC236}">
                  <a16:creationId xmlns:a16="http://schemas.microsoft.com/office/drawing/2014/main" id="{5DC233BC-D098-7A41-90BF-D05A09AB6D9B}"/>
                </a:ext>
              </a:extLst>
            </p:cNvPr>
            <p:cNvSpPr/>
            <p:nvPr/>
          </p:nvSpPr>
          <p:spPr>
            <a:xfrm>
              <a:off x="8534948" y="4073306"/>
              <a:ext cx="201808" cy="201808"/>
            </a:xfrm>
            <a:custGeom>
              <a:avLst/>
              <a:gdLst>
                <a:gd name="connsiteX0" fmla="*/ 167794 w 247650"/>
                <a:gd name="connsiteY0" fmla="*/ 47735 h 247650"/>
                <a:gd name="connsiteX1" fmla="*/ 183843 w 247650"/>
                <a:gd name="connsiteY1" fmla="*/ 56855 h 247650"/>
                <a:gd name="connsiteX2" fmla="*/ 185772 w 247650"/>
                <a:gd name="connsiteY2" fmla="*/ 74395 h 247650"/>
                <a:gd name="connsiteX3" fmla="*/ 173319 w 247650"/>
                <a:gd name="connsiteY3" fmla="*/ 84656 h 247650"/>
                <a:gd name="connsiteX4" fmla="*/ 167619 w 247650"/>
                <a:gd name="connsiteY4" fmla="*/ 107808 h 247650"/>
                <a:gd name="connsiteX5" fmla="*/ 184720 w 247650"/>
                <a:gd name="connsiteY5" fmla="*/ 135696 h 247650"/>
                <a:gd name="connsiteX6" fmla="*/ 214800 w 247650"/>
                <a:gd name="connsiteY6" fmla="*/ 151658 h 247650"/>
                <a:gd name="connsiteX7" fmla="*/ 227517 w 247650"/>
                <a:gd name="connsiteY7" fmla="*/ 173582 h 247650"/>
                <a:gd name="connsiteX8" fmla="*/ 223483 w 247650"/>
                <a:gd name="connsiteY8" fmla="*/ 194367 h 247650"/>
                <a:gd name="connsiteX9" fmla="*/ 231287 w 247650"/>
                <a:gd name="connsiteY9" fmla="*/ 194367 h 247650"/>
                <a:gd name="connsiteX10" fmla="*/ 231551 w 247650"/>
                <a:gd name="connsiteY10" fmla="*/ 209539 h 247650"/>
                <a:gd name="connsiteX11" fmla="*/ 245144 w 247650"/>
                <a:gd name="connsiteY11" fmla="*/ 224360 h 247650"/>
                <a:gd name="connsiteX12" fmla="*/ 230586 w 247650"/>
                <a:gd name="connsiteY12" fmla="*/ 223044 h 247650"/>
                <a:gd name="connsiteX13" fmla="*/ 214011 w 247650"/>
                <a:gd name="connsiteY13" fmla="*/ 220676 h 247650"/>
                <a:gd name="connsiteX14" fmla="*/ 195945 w 247650"/>
                <a:gd name="connsiteY14" fmla="*/ 247688 h 247650"/>
                <a:gd name="connsiteX15" fmla="*/ 150254 w 247650"/>
                <a:gd name="connsiteY15" fmla="*/ 245407 h 247650"/>
                <a:gd name="connsiteX16" fmla="*/ 80973 w 247650"/>
                <a:gd name="connsiteY16" fmla="*/ 188491 h 247650"/>
                <a:gd name="connsiteX17" fmla="*/ 44315 w 247650"/>
                <a:gd name="connsiteY17" fmla="*/ 168408 h 247650"/>
                <a:gd name="connsiteX18" fmla="*/ 14672 w 247650"/>
                <a:gd name="connsiteY18" fmla="*/ 160603 h 247650"/>
                <a:gd name="connsiteX19" fmla="*/ 4763 w 247650"/>
                <a:gd name="connsiteY19" fmla="*/ 125173 h 247650"/>
                <a:gd name="connsiteX20" fmla="*/ 59223 w 247650"/>
                <a:gd name="connsiteY20" fmla="*/ 94478 h 247650"/>
                <a:gd name="connsiteX21" fmla="*/ 68519 w 247650"/>
                <a:gd name="connsiteY21" fmla="*/ 58346 h 247650"/>
                <a:gd name="connsiteX22" fmla="*/ 66151 w 247650"/>
                <a:gd name="connsiteY22" fmla="*/ 36246 h 247650"/>
                <a:gd name="connsiteX23" fmla="*/ 79657 w 247650"/>
                <a:gd name="connsiteY23" fmla="*/ 28704 h 247650"/>
                <a:gd name="connsiteX24" fmla="*/ 92285 w 247650"/>
                <a:gd name="connsiteY24" fmla="*/ 9586 h 247650"/>
                <a:gd name="connsiteX25" fmla="*/ 102809 w 247650"/>
                <a:gd name="connsiteY25" fmla="*/ 4763 h 247650"/>
                <a:gd name="connsiteX26" fmla="*/ 131399 w 247650"/>
                <a:gd name="connsiteY26" fmla="*/ 8797 h 247650"/>
                <a:gd name="connsiteX27" fmla="*/ 140081 w 247650"/>
                <a:gd name="connsiteY27" fmla="*/ 16602 h 247650"/>
                <a:gd name="connsiteX28" fmla="*/ 151833 w 247650"/>
                <a:gd name="connsiteY28" fmla="*/ 1142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7650" h="247650">
                  <a:moveTo>
                    <a:pt x="167794" y="47735"/>
                  </a:moveTo>
                  <a:lnTo>
                    <a:pt x="183843" y="56855"/>
                  </a:lnTo>
                  <a:lnTo>
                    <a:pt x="185772" y="74395"/>
                  </a:lnTo>
                  <a:lnTo>
                    <a:pt x="173319" y="84656"/>
                  </a:lnTo>
                  <a:lnTo>
                    <a:pt x="167619" y="107808"/>
                  </a:lnTo>
                  <a:lnTo>
                    <a:pt x="184720" y="135696"/>
                  </a:lnTo>
                  <a:lnTo>
                    <a:pt x="214800" y="151658"/>
                  </a:lnTo>
                  <a:lnTo>
                    <a:pt x="227517" y="173582"/>
                  </a:lnTo>
                  <a:lnTo>
                    <a:pt x="223483" y="194367"/>
                  </a:lnTo>
                  <a:lnTo>
                    <a:pt x="231287" y="194367"/>
                  </a:lnTo>
                  <a:lnTo>
                    <a:pt x="231551" y="209539"/>
                  </a:lnTo>
                  <a:lnTo>
                    <a:pt x="245144" y="224360"/>
                  </a:lnTo>
                  <a:lnTo>
                    <a:pt x="230586" y="223044"/>
                  </a:lnTo>
                  <a:lnTo>
                    <a:pt x="214011" y="220676"/>
                  </a:lnTo>
                  <a:lnTo>
                    <a:pt x="195945" y="247688"/>
                  </a:lnTo>
                  <a:lnTo>
                    <a:pt x="150254" y="245407"/>
                  </a:lnTo>
                  <a:lnTo>
                    <a:pt x="80973" y="188491"/>
                  </a:lnTo>
                  <a:lnTo>
                    <a:pt x="44315" y="168408"/>
                  </a:lnTo>
                  <a:lnTo>
                    <a:pt x="14672" y="160603"/>
                  </a:lnTo>
                  <a:lnTo>
                    <a:pt x="4763" y="125173"/>
                  </a:lnTo>
                  <a:lnTo>
                    <a:pt x="59223" y="94478"/>
                  </a:lnTo>
                  <a:lnTo>
                    <a:pt x="68519" y="58346"/>
                  </a:lnTo>
                  <a:lnTo>
                    <a:pt x="66151" y="36246"/>
                  </a:lnTo>
                  <a:lnTo>
                    <a:pt x="79657" y="28704"/>
                  </a:lnTo>
                  <a:lnTo>
                    <a:pt x="92285" y="9586"/>
                  </a:lnTo>
                  <a:lnTo>
                    <a:pt x="102809" y="4763"/>
                  </a:lnTo>
                  <a:lnTo>
                    <a:pt x="131399" y="8797"/>
                  </a:lnTo>
                  <a:lnTo>
                    <a:pt x="140081" y="16602"/>
                  </a:lnTo>
                  <a:lnTo>
                    <a:pt x="151833" y="1142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6" name="Freeform: Shape 1581">
              <a:extLst>
                <a:ext uri="{FF2B5EF4-FFF2-40B4-BE49-F238E27FC236}">
                  <a16:creationId xmlns:a16="http://schemas.microsoft.com/office/drawing/2014/main" id="{D7B7D199-1C24-4C43-9E3A-47A8ADE93749}"/>
                </a:ext>
              </a:extLst>
            </p:cNvPr>
            <p:cNvSpPr/>
            <p:nvPr/>
          </p:nvSpPr>
          <p:spPr>
            <a:xfrm>
              <a:off x="8641501" y="4013919"/>
              <a:ext cx="388093" cy="351871"/>
            </a:xfrm>
            <a:custGeom>
              <a:avLst/>
              <a:gdLst>
                <a:gd name="connsiteX0" fmla="*/ 246021 w 476250"/>
                <a:gd name="connsiteY0" fmla="*/ 83428 h 431800"/>
                <a:gd name="connsiteX1" fmla="*/ 267683 w 476250"/>
                <a:gd name="connsiteY1" fmla="*/ 77465 h 431800"/>
                <a:gd name="connsiteX2" fmla="*/ 285135 w 476250"/>
                <a:gd name="connsiteY2" fmla="*/ 59749 h 431800"/>
                <a:gd name="connsiteX3" fmla="*/ 301535 w 476250"/>
                <a:gd name="connsiteY3" fmla="*/ 60626 h 431800"/>
                <a:gd name="connsiteX4" fmla="*/ 312321 w 476250"/>
                <a:gd name="connsiteY4" fmla="*/ 54838 h 431800"/>
                <a:gd name="connsiteX5" fmla="*/ 329861 w 476250"/>
                <a:gd name="connsiteY5" fmla="*/ 57733 h 431800"/>
                <a:gd name="connsiteX6" fmla="*/ 357047 w 476250"/>
                <a:gd name="connsiteY6" fmla="*/ 73431 h 431800"/>
                <a:gd name="connsiteX7" fmla="*/ 376692 w 476250"/>
                <a:gd name="connsiteY7" fmla="*/ 76851 h 431800"/>
                <a:gd name="connsiteX8" fmla="*/ 404756 w 476250"/>
                <a:gd name="connsiteY8" fmla="*/ 103950 h 431800"/>
                <a:gd name="connsiteX9" fmla="*/ 423085 w 476250"/>
                <a:gd name="connsiteY9" fmla="*/ 105002 h 431800"/>
                <a:gd name="connsiteX10" fmla="*/ 425277 w 476250"/>
                <a:gd name="connsiteY10" fmla="*/ 130522 h 431800"/>
                <a:gd name="connsiteX11" fmla="*/ 415279 w 476250"/>
                <a:gd name="connsiteY11" fmla="*/ 167794 h 431800"/>
                <a:gd name="connsiteX12" fmla="*/ 408526 w 476250"/>
                <a:gd name="connsiteY12" fmla="*/ 189280 h 431800"/>
                <a:gd name="connsiteX13" fmla="*/ 419226 w 476250"/>
                <a:gd name="connsiteY13" fmla="*/ 193577 h 431800"/>
                <a:gd name="connsiteX14" fmla="*/ 408702 w 476250"/>
                <a:gd name="connsiteY14" fmla="*/ 209626 h 431800"/>
                <a:gd name="connsiteX15" fmla="*/ 416770 w 476250"/>
                <a:gd name="connsiteY15" fmla="*/ 232779 h 431800"/>
                <a:gd name="connsiteX16" fmla="*/ 418700 w 476250"/>
                <a:gd name="connsiteY16" fmla="*/ 251108 h 431800"/>
                <a:gd name="connsiteX17" fmla="*/ 437292 w 476250"/>
                <a:gd name="connsiteY17" fmla="*/ 255931 h 431800"/>
                <a:gd name="connsiteX18" fmla="*/ 439309 w 476250"/>
                <a:gd name="connsiteY18" fmla="*/ 274348 h 431800"/>
                <a:gd name="connsiteX19" fmla="*/ 417034 w 476250"/>
                <a:gd name="connsiteY19" fmla="*/ 300044 h 431800"/>
                <a:gd name="connsiteX20" fmla="*/ 429136 w 476250"/>
                <a:gd name="connsiteY20" fmla="*/ 314777 h 431800"/>
                <a:gd name="connsiteX21" fmla="*/ 439046 w 476250"/>
                <a:gd name="connsiteY21" fmla="*/ 331703 h 431800"/>
                <a:gd name="connsiteX22" fmla="*/ 462549 w 476250"/>
                <a:gd name="connsiteY22" fmla="*/ 343980 h 431800"/>
                <a:gd name="connsiteX23" fmla="*/ 463251 w 476250"/>
                <a:gd name="connsiteY23" fmla="*/ 368273 h 431800"/>
                <a:gd name="connsiteX24" fmla="*/ 475002 w 476250"/>
                <a:gd name="connsiteY24" fmla="*/ 372746 h 431800"/>
                <a:gd name="connsiteX25" fmla="*/ 477020 w 476250"/>
                <a:gd name="connsiteY25" fmla="*/ 385374 h 431800"/>
                <a:gd name="connsiteX26" fmla="*/ 441589 w 476250"/>
                <a:gd name="connsiteY26" fmla="*/ 399494 h 431800"/>
                <a:gd name="connsiteX27" fmla="*/ 432293 w 476250"/>
                <a:gd name="connsiteY27" fmla="*/ 431065 h 431800"/>
                <a:gd name="connsiteX28" fmla="*/ 386076 w 476250"/>
                <a:gd name="connsiteY28" fmla="*/ 422909 h 431800"/>
                <a:gd name="connsiteX29" fmla="*/ 359240 w 476250"/>
                <a:gd name="connsiteY29" fmla="*/ 416683 h 431800"/>
                <a:gd name="connsiteX30" fmla="*/ 331527 w 476250"/>
                <a:gd name="connsiteY30" fmla="*/ 413087 h 431800"/>
                <a:gd name="connsiteX31" fmla="*/ 321003 w 476250"/>
                <a:gd name="connsiteY31" fmla="*/ 379674 h 431800"/>
                <a:gd name="connsiteX32" fmla="*/ 309252 w 476250"/>
                <a:gd name="connsiteY32" fmla="*/ 374763 h 431800"/>
                <a:gd name="connsiteX33" fmla="*/ 290309 w 476250"/>
                <a:gd name="connsiteY33" fmla="*/ 379674 h 431800"/>
                <a:gd name="connsiteX34" fmla="*/ 265578 w 476250"/>
                <a:gd name="connsiteY34" fmla="*/ 392916 h 431800"/>
                <a:gd name="connsiteX35" fmla="*/ 235497 w 476250"/>
                <a:gd name="connsiteY35" fmla="*/ 383883 h 431800"/>
                <a:gd name="connsiteX36" fmla="*/ 210679 w 476250"/>
                <a:gd name="connsiteY36" fmla="*/ 362748 h 431800"/>
                <a:gd name="connsiteX37" fmla="*/ 187000 w 476250"/>
                <a:gd name="connsiteY37" fmla="*/ 354855 h 431800"/>
                <a:gd name="connsiteX38" fmla="*/ 170601 w 476250"/>
                <a:gd name="connsiteY38" fmla="*/ 328458 h 431800"/>
                <a:gd name="connsiteX39" fmla="*/ 152447 w 476250"/>
                <a:gd name="connsiteY39" fmla="*/ 291011 h 431800"/>
                <a:gd name="connsiteX40" fmla="*/ 139205 w 476250"/>
                <a:gd name="connsiteY40" fmla="*/ 295571 h 431800"/>
                <a:gd name="connsiteX41" fmla="*/ 123594 w 476250"/>
                <a:gd name="connsiteY41" fmla="*/ 286187 h 431800"/>
                <a:gd name="connsiteX42" fmla="*/ 114386 w 476250"/>
                <a:gd name="connsiteY42" fmla="*/ 297237 h 431800"/>
                <a:gd name="connsiteX43" fmla="*/ 100793 w 476250"/>
                <a:gd name="connsiteY43" fmla="*/ 282416 h 431800"/>
                <a:gd name="connsiteX44" fmla="*/ 100529 w 476250"/>
                <a:gd name="connsiteY44" fmla="*/ 267244 h 431800"/>
                <a:gd name="connsiteX45" fmla="*/ 92724 w 476250"/>
                <a:gd name="connsiteY45" fmla="*/ 267244 h 431800"/>
                <a:gd name="connsiteX46" fmla="*/ 96758 w 476250"/>
                <a:gd name="connsiteY46" fmla="*/ 246460 h 431800"/>
                <a:gd name="connsiteX47" fmla="*/ 84042 w 476250"/>
                <a:gd name="connsiteY47" fmla="*/ 224535 h 431800"/>
                <a:gd name="connsiteX48" fmla="*/ 53961 w 476250"/>
                <a:gd name="connsiteY48" fmla="*/ 208574 h 431800"/>
                <a:gd name="connsiteX49" fmla="*/ 36860 w 476250"/>
                <a:gd name="connsiteY49" fmla="*/ 180686 h 431800"/>
                <a:gd name="connsiteX50" fmla="*/ 42561 w 476250"/>
                <a:gd name="connsiteY50" fmla="*/ 157534 h 431800"/>
                <a:gd name="connsiteX51" fmla="*/ 55014 w 476250"/>
                <a:gd name="connsiteY51" fmla="*/ 147273 h 431800"/>
                <a:gd name="connsiteX52" fmla="*/ 53084 w 476250"/>
                <a:gd name="connsiteY52" fmla="*/ 129733 h 431800"/>
                <a:gd name="connsiteX53" fmla="*/ 37036 w 476250"/>
                <a:gd name="connsiteY53" fmla="*/ 120612 h 431800"/>
                <a:gd name="connsiteX54" fmla="*/ 21074 w 476250"/>
                <a:gd name="connsiteY54" fmla="*/ 84305 h 431800"/>
                <a:gd name="connsiteX55" fmla="*/ 7657 w 476250"/>
                <a:gd name="connsiteY55" fmla="*/ 59486 h 431800"/>
                <a:gd name="connsiteX56" fmla="*/ 12392 w 476250"/>
                <a:gd name="connsiteY56" fmla="*/ 49927 h 431800"/>
                <a:gd name="connsiteX57" fmla="*/ 4763 w 476250"/>
                <a:gd name="connsiteY57" fmla="*/ 13795 h 431800"/>
                <a:gd name="connsiteX58" fmla="*/ 21600 w 476250"/>
                <a:gd name="connsiteY58" fmla="*/ 4763 h 431800"/>
                <a:gd name="connsiteX59" fmla="*/ 25459 w 476250"/>
                <a:gd name="connsiteY59" fmla="*/ 16777 h 431800"/>
                <a:gd name="connsiteX60" fmla="*/ 37913 w 476250"/>
                <a:gd name="connsiteY60" fmla="*/ 31335 h 431800"/>
                <a:gd name="connsiteX61" fmla="*/ 54751 w 476250"/>
                <a:gd name="connsiteY61" fmla="*/ 35457 h 431800"/>
                <a:gd name="connsiteX62" fmla="*/ 63696 w 476250"/>
                <a:gd name="connsiteY62" fmla="*/ 34580 h 431800"/>
                <a:gd name="connsiteX63" fmla="*/ 92724 w 476250"/>
                <a:gd name="connsiteY63" fmla="*/ 11252 h 431800"/>
                <a:gd name="connsiteX64" fmla="*/ 101933 w 476250"/>
                <a:gd name="connsiteY64" fmla="*/ 8884 h 431800"/>
                <a:gd name="connsiteX65" fmla="*/ 109124 w 476250"/>
                <a:gd name="connsiteY65" fmla="*/ 18268 h 431800"/>
                <a:gd name="connsiteX66" fmla="*/ 100705 w 476250"/>
                <a:gd name="connsiteY66" fmla="*/ 33878 h 431800"/>
                <a:gd name="connsiteX67" fmla="*/ 116052 w 476250"/>
                <a:gd name="connsiteY67" fmla="*/ 50190 h 431800"/>
                <a:gd name="connsiteX68" fmla="*/ 122103 w 476250"/>
                <a:gd name="connsiteY68" fmla="*/ 48700 h 431800"/>
                <a:gd name="connsiteX69" fmla="*/ 129909 w 476250"/>
                <a:gd name="connsiteY69" fmla="*/ 71589 h 431800"/>
                <a:gd name="connsiteX70" fmla="*/ 153236 w 476250"/>
                <a:gd name="connsiteY70" fmla="*/ 77991 h 431800"/>
                <a:gd name="connsiteX71" fmla="*/ 170337 w 476250"/>
                <a:gd name="connsiteY71" fmla="*/ 93426 h 431800"/>
                <a:gd name="connsiteX72" fmla="*/ 205241 w 476250"/>
                <a:gd name="connsiteY72" fmla="*/ 98688 h 431800"/>
                <a:gd name="connsiteX73" fmla="*/ 243653 w 476250"/>
                <a:gd name="connsiteY73" fmla="*/ 90619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76250" h="431800">
                  <a:moveTo>
                    <a:pt x="246021" y="83428"/>
                  </a:moveTo>
                  <a:lnTo>
                    <a:pt x="267683" y="77465"/>
                  </a:lnTo>
                  <a:lnTo>
                    <a:pt x="285135" y="59749"/>
                  </a:lnTo>
                  <a:lnTo>
                    <a:pt x="301535" y="60626"/>
                  </a:lnTo>
                  <a:lnTo>
                    <a:pt x="312321" y="54838"/>
                  </a:lnTo>
                  <a:lnTo>
                    <a:pt x="329861" y="57733"/>
                  </a:lnTo>
                  <a:lnTo>
                    <a:pt x="357047" y="73431"/>
                  </a:lnTo>
                  <a:lnTo>
                    <a:pt x="376692" y="76851"/>
                  </a:lnTo>
                  <a:lnTo>
                    <a:pt x="404756" y="103950"/>
                  </a:lnTo>
                  <a:lnTo>
                    <a:pt x="423085" y="105002"/>
                  </a:lnTo>
                  <a:lnTo>
                    <a:pt x="425277" y="130522"/>
                  </a:lnTo>
                  <a:lnTo>
                    <a:pt x="415279" y="167794"/>
                  </a:lnTo>
                  <a:lnTo>
                    <a:pt x="408526" y="189280"/>
                  </a:lnTo>
                  <a:lnTo>
                    <a:pt x="419226" y="193577"/>
                  </a:lnTo>
                  <a:lnTo>
                    <a:pt x="408702" y="209626"/>
                  </a:lnTo>
                  <a:lnTo>
                    <a:pt x="416770" y="232779"/>
                  </a:lnTo>
                  <a:lnTo>
                    <a:pt x="418700" y="251108"/>
                  </a:lnTo>
                  <a:lnTo>
                    <a:pt x="437292" y="255931"/>
                  </a:lnTo>
                  <a:lnTo>
                    <a:pt x="439309" y="274348"/>
                  </a:lnTo>
                  <a:lnTo>
                    <a:pt x="417034" y="300044"/>
                  </a:lnTo>
                  <a:lnTo>
                    <a:pt x="429136" y="314777"/>
                  </a:lnTo>
                  <a:lnTo>
                    <a:pt x="439046" y="331703"/>
                  </a:lnTo>
                  <a:lnTo>
                    <a:pt x="462549" y="343980"/>
                  </a:lnTo>
                  <a:lnTo>
                    <a:pt x="463251" y="368273"/>
                  </a:lnTo>
                  <a:lnTo>
                    <a:pt x="475002" y="372746"/>
                  </a:lnTo>
                  <a:lnTo>
                    <a:pt x="477020" y="385374"/>
                  </a:lnTo>
                  <a:lnTo>
                    <a:pt x="441589" y="399494"/>
                  </a:lnTo>
                  <a:lnTo>
                    <a:pt x="432293" y="431065"/>
                  </a:lnTo>
                  <a:lnTo>
                    <a:pt x="386076" y="422909"/>
                  </a:lnTo>
                  <a:lnTo>
                    <a:pt x="359240" y="416683"/>
                  </a:lnTo>
                  <a:lnTo>
                    <a:pt x="331527" y="413087"/>
                  </a:lnTo>
                  <a:lnTo>
                    <a:pt x="321003" y="379674"/>
                  </a:lnTo>
                  <a:lnTo>
                    <a:pt x="309252" y="374763"/>
                  </a:lnTo>
                  <a:lnTo>
                    <a:pt x="290309" y="379674"/>
                  </a:lnTo>
                  <a:lnTo>
                    <a:pt x="265578" y="392916"/>
                  </a:lnTo>
                  <a:lnTo>
                    <a:pt x="235497" y="383883"/>
                  </a:lnTo>
                  <a:lnTo>
                    <a:pt x="210679" y="362748"/>
                  </a:lnTo>
                  <a:lnTo>
                    <a:pt x="187000" y="354855"/>
                  </a:lnTo>
                  <a:lnTo>
                    <a:pt x="170601" y="328458"/>
                  </a:lnTo>
                  <a:lnTo>
                    <a:pt x="152447" y="291011"/>
                  </a:lnTo>
                  <a:lnTo>
                    <a:pt x="139205" y="295571"/>
                  </a:lnTo>
                  <a:lnTo>
                    <a:pt x="123594" y="286187"/>
                  </a:lnTo>
                  <a:lnTo>
                    <a:pt x="114386" y="297237"/>
                  </a:lnTo>
                  <a:lnTo>
                    <a:pt x="100793" y="282416"/>
                  </a:lnTo>
                  <a:lnTo>
                    <a:pt x="100529" y="267244"/>
                  </a:lnTo>
                  <a:lnTo>
                    <a:pt x="92724" y="267244"/>
                  </a:lnTo>
                  <a:lnTo>
                    <a:pt x="96758" y="246460"/>
                  </a:lnTo>
                  <a:lnTo>
                    <a:pt x="84042" y="224535"/>
                  </a:lnTo>
                  <a:lnTo>
                    <a:pt x="53961" y="208574"/>
                  </a:lnTo>
                  <a:lnTo>
                    <a:pt x="36860" y="180686"/>
                  </a:lnTo>
                  <a:lnTo>
                    <a:pt x="42561" y="157534"/>
                  </a:lnTo>
                  <a:lnTo>
                    <a:pt x="55014" y="147273"/>
                  </a:lnTo>
                  <a:lnTo>
                    <a:pt x="53084" y="129733"/>
                  </a:lnTo>
                  <a:lnTo>
                    <a:pt x="37036" y="120612"/>
                  </a:lnTo>
                  <a:lnTo>
                    <a:pt x="21074" y="84305"/>
                  </a:lnTo>
                  <a:lnTo>
                    <a:pt x="7657" y="59486"/>
                  </a:lnTo>
                  <a:lnTo>
                    <a:pt x="12392" y="49927"/>
                  </a:lnTo>
                  <a:lnTo>
                    <a:pt x="4763" y="13795"/>
                  </a:lnTo>
                  <a:lnTo>
                    <a:pt x="21600" y="4763"/>
                  </a:lnTo>
                  <a:lnTo>
                    <a:pt x="25459" y="16777"/>
                  </a:lnTo>
                  <a:lnTo>
                    <a:pt x="37913" y="31335"/>
                  </a:lnTo>
                  <a:lnTo>
                    <a:pt x="54751" y="35457"/>
                  </a:lnTo>
                  <a:lnTo>
                    <a:pt x="63696" y="34580"/>
                  </a:lnTo>
                  <a:lnTo>
                    <a:pt x="92724" y="11252"/>
                  </a:lnTo>
                  <a:lnTo>
                    <a:pt x="101933" y="8884"/>
                  </a:lnTo>
                  <a:lnTo>
                    <a:pt x="109124" y="18268"/>
                  </a:lnTo>
                  <a:lnTo>
                    <a:pt x="100705" y="33878"/>
                  </a:lnTo>
                  <a:lnTo>
                    <a:pt x="116052" y="50190"/>
                  </a:lnTo>
                  <a:lnTo>
                    <a:pt x="122103" y="48700"/>
                  </a:lnTo>
                  <a:lnTo>
                    <a:pt x="129909" y="71589"/>
                  </a:lnTo>
                  <a:lnTo>
                    <a:pt x="153236" y="77991"/>
                  </a:lnTo>
                  <a:lnTo>
                    <a:pt x="170337" y="93426"/>
                  </a:lnTo>
                  <a:lnTo>
                    <a:pt x="205241" y="98688"/>
                  </a:lnTo>
                  <a:lnTo>
                    <a:pt x="243653" y="906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7" name="Freeform: Shape 1582">
              <a:extLst>
                <a:ext uri="{FF2B5EF4-FFF2-40B4-BE49-F238E27FC236}">
                  <a16:creationId xmlns:a16="http://schemas.microsoft.com/office/drawing/2014/main" id="{140FC517-FD7C-C845-8B1F-B17AA564EB07}"/>
                </a:ext>
              </a:extLst>
            </p:cNvPr>
            <p:cNvSpPr/>
            <p:nvPr/>
          </p:nvSpPr>
          <p:spPr>
            <a:xfrm>
              <a:off x="7270231" y="3080372"/>
              <a:ext cx="217332" cy="150063"/>
            </a:xfrm>
            <a:custGeom>
              <a:avLst/>
              <a:gdLst>
                <a:gd name="connsiteX0" fmla="*/ 246109 w 266700"/>
                <a:gd name="connsiteY0" fmla="*/ 9147 h 184150"/>
                <a:gd name="connsiteX1" fmla="*/ 240496 w 266700"/>
                <a:gd name="connsiteY1" fmla="*/ 48436 h 184150"/>
                <a:gd name="connsiteX2" fmla="*/ 268209 w 266700"/>
                <a:gd name="connsiteY2" fmla="*/ 88778 h 184150"/>
                <a:gd name="connsiteX3" fmla="*/ 236287 w 266700"/>
                <a:gd name="connsiteY3" fmla="*/ 132715 h 184150"/>
                <a:gd name="connsiteX4" fmla="*/ 165339 w 266700"/>
                <a:gd name="connsiteY4" fmla="*/ 171127 h 184150"/>
                <a:gd name="connsiteX5" fmla="*/ 144116 w 266700"/>
                <a:gd name="connsiteY5" fmla="*/ 181212 h 184150"/>
                <a:gd name="connsiteX6" fmla="*/ 111755 w 266700"/>
                <a:gd name="connsiteY6" fmla="*/ 173056 h 184150"/>
                <a:gd name="connsiteX7" fmla="*/ 43175 w 266700"/>
                <a:gd name="connsiteY7" fmla="*/ 155429 h 184150"/>
                <a:gd name="connsiteX8" fmla="*/ 67379 w 266700"/>
                <a:gd name="connsiteY8" fmla="*/ 130522 h 184150"/>
                <a:gd name="connsiteX9" fmla="*/ 13883 w 266700"/>
                <a:gd name="connsiteY9" fmla="*/ 102459 h 184150"/>
                <a:gd name="connsiteX10" fmla="*/ 57382 w 266700"/>
                <a:gd name="connsiteY10" fmla="*/ 91233 h 184150"/>
                <a:gd name="connsiteX11" fmla="*/ 56329 w 266700"/>
                <a:gd name="connsiteY11" fmla="*/ 73957 h 184150"/>
                <a:gd name="connsiteX12" fmla="*/ 4763 w 266700"/>
                <a:gd name="connsiteY12" fmla="*/ 60188 h 184150"/>
                <a:gd name="connsiteX13" fmla="*/ 21338 w 266700"/>
                <a:gd name="connsiteY13" fmla="*/ 20987 h 184150"/>
                <a:gd name="connsiteX14" fmla="*/ 58610 w 266700"/>
                <a:gd name="connsiteY14" fmla="*/ 11954 h 184150"/>
                <a:gd name="connsiteX15" fmla="*/ 96934 w 266700"/>
                <a:gd name="connsiteY15" fmla="*/ 52997 h 184150"/>
                <a:gd name="connsiteX16" fmla="*/ 134293 w 266700"/>
                <a:gd name="connsiteY16" fmla="*/ 20110 h 184150"/>
                <a:gd name="connsiteX17" fmla="*/ 165251 w 266700"/>
                <a:gd name="connsiteY17" fmla="*/ 37299 h 184150"/>
                <a:gd name="connsiteX18" fmla="*/ 205329 w 266700"/>
                <a:gd name="connsiteY18" fmla="*/ 4763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4150">
                  <a:moveTo>
                    <a:pt x="246109" y="9147"/>
                  </a:moveTo>
                  <a:lnTo>
                    <a:pt x="240496" y="48436"/>
                  </a:lnTo>
                  <a:lnTo>
                    <a:pt x="268209" y="88778"/>
                  </a:lnTo>
                  <a:lnTo>
                    <a:pt x="236287" y="132715"/>
                  </a:lnTo>
                  <a:lnTo>
                    <a:pt x="165339" y="171127"/>
                  </a:lnTo>
                  <a:lnTo>
                    <a:pt x="144116" y="181212"/>
                  </a:lnTo>
                  <a:lnTo>
                    <a:pt x="111755" y="173056"/>
                  </a:lnTo>
                  <a:lnTo>
                    <a:pt x="43175" y="155429"/>
                  </a:lnTo>
                  <a:lnTo>
                    <a:pt x="67379" y="130522"/>
                  </a:lnTo>
                  <a:lnTo>
                    <a:pt x="13883" y="102459"/>
                  </a:lnTo>
                  <a:lnTo>
                    <a:pt x="57382" y="91233"/>
                  </a:lnTo>
                  <a:lnTo>
                    <a:pt x="56329" y="73957"/>
                  </a:lnTo>
                  <a:lnTo>
                    <a:pt x="4763" y="60188"/>
                  </a:lnTo>
                  <a:lnTo>
                    <a:pt x="21338" y="20987"/>
                  </a:lnTo>
                  <a:lnTo>
                    <a:pt x="58610" y="11954"/>
                  </a:lnTo>
                  <a:lnTo>
                    <a:pt x="96934" y="52997"/>
                  </a:lnTo>
                  <a:lnTo>
                    <a:pt x="134293" y="20110"/>
                  </a:lnTo>
                  <a:lnTo>
                    <a:pt x="165251" y="37299"/>
                  </a:lnTo>
                  <a:lnTo>
                    <a:pt x="205329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8" name="Freeform: Shape 1583">
              <a:extLst>
                <a:ext uri="{FF2B5EF4-FFF2-40B4-BE49-F238E27FC236}">
                  <a16:creationId xmlns:a16="http://schemas.microsoft.com/office/drawing/2014/main" id="{12EFA23E-B78F-F941-B8C4-0B3C2522E4C2}"/>
                </a:ext>
              </a:extLst>
            </p:cNvPr>
            <p:cNvSpPr/>
            <p:nvPr/>
          </p:nvSpPr>
          <p:spPr>
            <a:xfrm>
              <a:off x="7892977" y="3810316"/>
              <a:ext cx="238030" cy="289776"/>
            </a:xfrm>
            <a:custGeom>
              <a:avLst/>
              <a:gdLst>
                <a:gd name="connsiteX0" fmla="*/ 220326 w 292100"/>
                <a:gd name="connsiteY0" fmla="*/ 301271 h 355600"/>
                <a:gd name="connsiteX1" fmla="*/ 211468 w 292100"/>
                <a:gd name="connsiteY1" fmla="*/ 325652 h 355600"/>
                <a:gd name="connsiteX2" fmla="*/ 215151 w 292100"/>
                <a:gd name="connsiteY2" fmla="*/ 335211 h 355600"/>
                <a:gd name="connsiteX3" fmla="*/ 209977 w 292100"/>
                <a:gd name="connsiteY3" fmla="*/ 350909 h 355600"/>
                <a:gd name="connsiteX4" fmla="*/ 191210 w 292100"/>
                <a:gd name="connsiteY4" fmla="*/ 339420 h 355600"/>
                <a:gd name="connsiteX5" fmla="*/ 178669 w 292100"/>
                <a:gd name="connsiteY5" fmla="*/ 336088 h 355600"/>
                <a:gd name="connsiteX6" fmla="*/ 144378 w 292100"/>
                <a:gd name="connsiteY6" fmla="*/ 320390 h 355600"/>
                <a:gd name="connsiteX7" fmla="*/ 147799 w 292100"/>
                <a:gd name="connsiteY7" fmla="*/ 304428 h 355600"/>
                <a:gd name="connsiteX8" fmla="*/ 176564 w 292100"/>
                <a:gd name="connsiteY8" fmla="*/ 307235 h 355600"/>
                <a:gd name="connsiteX9" fmla="*/ 201646 w 292100"/>
                <a:gd name="connsiteY9" fmla="*/ 303815 h 355600"/>
                <a:gd name="connsiteX10" fmla="*/ 220326 w 292100"/>
                <a:gd name="connsiteY10" fmla="*/ 301271 h 355600"/>
                <a:gd name="connsiteX11" fmla="*/ 65187 w 292100"/>
                <a:gd name="connsiteY11" fmla="*/ 206381 h 355600"/>
                <a:gd name="connsiteX12" fmla="*/ 79920 w 292100"/>
                <a:gd name="connsiteY12" fmla="*/ 229358 h 355600"/>
                <a:gd name="connsiteX13" fmla="*/ 76500 w 292100"/>
                <a:gd name="connsiteY13" fmla="*/ 271541 h 355600"/>
                <a:gd name="connsiteX14" fmla="*/ 65362 w 292100"/>
                <a:gd name="connsiteY14" fmla="*/ 269524 h 355600"/>
                <a:gd name="connsiteX15" fmla="*/ 55364 w 292100"/>
                <a:gd name="connsiteY15" fmla="*/ 280048 h 355600"/>
                <a:gd name="connsiteX16" fmla="*/ 46068 w 292100"/>
                <a:gd name="connsiteY16" fmla="*/ 271717 h 355600"/>
                <a:gd name="connsiteX17" fmla="*/ 45104 w 292100"/>
                <a:gd name="connsiteY17" fmla="*/ 233305 h 355600"/>
                <a:gd name="connsiteX18" fmla="*/ 39491 w 292100"/>
                <a:gd name="connsiteY18" fmla="*/ 214888 h 355600"/>
                <a:gd name="connsiteX19" fmla="*/ 52997 w 292100"/>
                <a:gd name="connsiteY19" fmla="*/ 216554 h 355600"/>
                <a:gd name="connsiteX20" fmla="*/ 65187 w 292100"/>
                <a:gd name="connsiteY20" fmla="*/ 206381 h 355600"/>
                <a:gd name="connsiteX21" fmla="*/ 142976 w 292100"/>
                <a:gd name="connsiteY21" fmla="*/ 16952 h 355600"/>
                <a:gd name="connsiteX22" fmla="*/ 178143 w 292100"/>
                <a:gd name="connsiteY22" fmla="*/ 26161 h 355600"/>
                <a:gd name="connsiteX23" fmla="*/ 175511 w 292100"/>
                <a:gd name="connsiteY23" fmla="*/ 43613 h 355600"/>
                <a:gd name="connsiteX24" fmla="*/ 181388 w 292100"/>
                <a:gd name="connsiteY24" fmla="*/ 58609 h 355600"/>
                <a:gd name="connsiteX25" fmla="*/ 161830 w 292100"/>
                <a:gd name="connsiteY25" fmla="*/ 53523 h 355600"/>
                <a:gd name="connsiteX26" fmla="*/ 141835 w 292100"/>
                <a:gd name="connsiteY26" fmla="*/ 65976 h 355600"/>
                <a:gd name="connsiteX27" fmla="*/ 143239 w 292100"/>
                <a:gd name="connsiteY27" fmla="*/ 83253 h 355600"/>
                <a:gd name="connsiteX28" fmla="*/ 140257 w 292100"/>
                <a:gd name="connsiteY28" fmla="*/ 93075 h 355600"/>
                <a:gd name="connsiteX29" fmla="*/ 148325 w 292100"/>
                <a:gd name="connsiteY29" fmla="*/ 110527 h 355600"/>
                <a:gd name="connsiteX30" fmla="*/ 171390 w 292100"/>
                <a:gd name="connsiteY30" fmla="*/ 127628 h 355600"/>
                <a:gd name="connsiteX31" fmla="*/ 183755 w 292100"/>
                <a:gd name="connsiteY31" fmla="*/ 155429 h 355600"/>
                <a:gd name="connsiteX32" fmla="*/ 211117 w 292100"/>
                <a:gd name="connsiteY32" fmla="*/ 182177 h 355600"/>
                <a:gd name="connsiteX33" fmla="*/ 230411 w 292100"/>
                <a:gd name="connsiteY33" fmla="*/ 182001 h 355600"/>
                <a:gd name="connsiteX34" fmla="*/ 236374 w 292100"/>
                <a:gd name="connsiteY34" fmla="*/ 189280 h 355600"/>
                <a:gd name="connsiteX35" fmla="*/ 229446 w 292100"/>
                <a:gd name="connsiteY35" fmla="*/ 195770 h 355600"/>
                <a:gd name="connsiteX36" fmla="*/ 251459 w 292100"/>
                <a:gd name="connsiteY36" fmla="*/ 207609 h 355600"/>
                <a:gd name="connsiteX37" fmla="*/ 269524 w 292100"/>
                <a:gd name="connsiteY37" fmla="*/ 217432 h 355600"/>
                <a:gd name="connsiteX38" fmla="*/ 290572 w 292100"/>
                <a:gd name="connsiteY38" fmla="*/ 234269 h 355600"/>
                <a:gd name="connsiteX39" fmla="*/ 293115 w 292100"/>
                <a:gd name="connsiteY39" fmla="*/ 240233 h 355600"/>
                <a:gd name="connsiteX40" fmla="*/ 288555 w 292100"/>
                <a:gd name="connsiteY40" fmla="*/ 251722 h 355600"/>
                <a:gd name="connsiteX41" fmla="*/ 274874 w 292100"/>
                <a:gd name="connsiteY41" fmla="*/ 236813 h 355600"/>
                <a:gd name="connsiteX42" fmla="*/ 253475 w 292100"/>
                <a:gd name="connsiteY42" fmla="*/ 231551 h 355600"/>
                <a:gd name="connsiteX43" fmla="*/ 243127 w 292100"/>
                <a:gd name="connsiteY43" fmla="*/ 252248 h 355600"/>
                <a:gd name="connsiteX44" fmla="*/ 260930 w 292100"/>
                <a:gd name="connsiteY44" fmla="*/ 263999 h 355600"/>
                <a:gd name="connsiteX45" fmla="*/ 258036 w 292100"/>
                <a:gd name="connsiteY45" fmla="*/ 280487 h 355600"/>
                <a:gd name="connsiteX46" fmla="*/ 247775 w 292100"/>
                <a:gd name="connsiteY46" fmla="*/ 282328 h 355600"/>
                <a:gd name="connsiteX47" fmla="*/ 234621 w 292100"/>
                <a:gd name="connsiteY47" fmla="*/ 309164 h 355600"/>
                <a:gd name="connsiteX48" fmla="*/ 224360 w 292100"/>
                <a:gd name="connsiteY48" fmla="*/ 311532 h 355600"/>
                <a:gd name="connsiteX49" fmla="*/ 224447 w 292100"/>
                <a:gd name="connsiteY49" fmla="*/ 302061 h 355600"/>
                <a:gd name="connsiteX50" fmla="*/ 229446 w 292100"/>
                <a:gd name="connsiteY50" fmla="*/ 285310 h 355600"/>
                <a:gd name="connsiteX51" fmla="*/ 234796 w 292100"/>
                <a:gd name="connsiteY51" fmla="*/ 278557 h 355600"/>
                <a:gd name="connsiteX52" fmla="*/ 225237 w 292100"/>
                <a:gd name="connsiteY52" fmla="*/ 260228 h 355600"/>
                <a:gd name="connsiteX53" fmla="*/ 217694 w 292100"/>
                <a:gd name="connsiteY53" fmla="*/ 244179 h 355600"/>
                <a:gd name="connsiteX54" fmla="*/ 207522 w 292100"/>
                <a:gd name="connsiteY54" fmla="*/ 240145 h 355600"/>
                <a:gd name="connsiteX55" fmla="*/ 200242 w 292100"/>
                <a:gd name="connsiteY55" fmla="*/ 226289 h 355600"/>
                <a:gd name="connsiteX56" fmla="*/ 184457 w 292100"/>
                <a:gd name="connsiteY56" fmla="*/ 220413 h 355600"/>
                <a:gd name="connsiteX57" fmla="*/ 173845 w 292100"/>
                <a:gd name="connsiteY57" fmla="*/ 207346 h 355600"/>
                <a:gd name="connsiteX58" fmla="*/ 155692 w 292100"/>
                <a:gd name="connsiteY58" fmla="*/ 205241 h 355600"/>
                <a:gd name="connsiteX59" fmla="*/ 136486 w 292100"/>
                <a:gd name="connsiteY59" fmla="*/ 190508 h 355600"/>
                <a:gd name="connsiteX60" fmla="*/ 114035 w 292100"/>
                <a:gd name="connsiteY60" fmla="*/ 169022 h 355600"/>
                <a:gd name="connsiteX61" fmla="*/ 97284 w 292100"/>
                <a:gd name="connsiteY61" fmla="*/ 149816 h 355600"/>
                <a:gd name="connsiteX62" fmla="*/ 89655 w 292100"/>
                <a:gd name="connsiteY62" fmla="*/ 116490 h 355600"/>
                <a:gd name="connsiteX63" fmla="*/ 77377 w 292100"/>
                <a:gd name="connsiteY63" fmla="*/ 112544 h 355600"/>
                <a:gd name="connsiteX64" fmla="*/ 57382 w 292100"/>
                <a:gd name="connsiteY64" fmla="*/ 101231 h 355600"/>
                <a:gd name="connsiteX65" fmla="*/ 46068 w 292100"/>
                <a:gd name="connsiteY65" fmla="*/ 105879 h 355600"/>
                <a:gd name="connsiteX66" fmla="*/ 31861 w 292100"/>
                <a:gd name="connsiteY66" fmla="*/ 121665 h 355600"/>
                <a:gd name="connsiteX67" fmla="*/ 21600 w 292100"/>
                <a:gd name="connsiteY67" fmla="*/ 124120 h 355600"/>
                <a:gd name="connsiteX68" fmla="*/ 24407 w 292100"/>
                <a:gd name="connsiteY68" fmla="*/ 109387 h 355600"/>
                <a:gd name="connsiteX69" fmla="*/ 11077 w 292100"/>
                <a:gd name="connsiteY69" fmla="*/ 105090 h 355600"/>
                <a:gd name="connsiteX70" fmla="*/ 4763 w 292100"/>
                <a:gd name="connsiteY70" fmla="*/ 78429 h 355600"/>
                <a:gd name="connsiteX71" fmla="*/ 13269 w 292100"/>
                <a:gd name="connsiteY71" fmla="*/ 67818 h 355600"/>
                <a:gd name="connsiteX72" fmla="*/ 5990 w 292100"/>
                <a:gd name="connsiteY72" fmla="*/ 54663 h 355600"/>
                <a:gd name="connsiteX73" fmla="*/ 7043 w 292100"/>
                <a:gd name="connsiteY73" fmla="*/ 44753 h 355600"/>
                <a:gd name="connsiteX74" fmla="*/ 17654 w 292100"/>
                <a:gd name="connsiteY74" fmla="*/ 52295 h 355600"/>
                <a:gd name="connsiteX75" fmla="*/ 29494 w 292100"/>
                <a:gd name="connsiteY75" fmla="*/ 50629 h 355600"/>
                <a:gd name="connsiteX76" fmla="*/ 43262 w 292100"/>
                <a:gd name="connsiteY76" fmla="*/ 38702 h 355600"/>
                <a:gd name="connsiteX77" fmla="*/ 47559 w 292100"/>
                <a:gd name="connsiteY77" fmla="*/ 44314 h 355600"/>
                <a:gd name="connsiteX78" fmla="*/ 59311 w 292100"/>
                <a:gd name="connsiteY78" fmla="*/ 43175 h 355600"/>
                <a:gd name="connsiteX79" fmla="*/ 64660 w 292100"/>
                <a:gd name="connsiteY79" fmla="*/ 28880 h 355600"/>
                <a:gd name="connsiteX80" fmla="*/ 82814 w 292100"/>
                <a:gd name="connsiteY80" fmla="*/ 33352 h 355600"/>
                <a:gd name="connsiteX81" fmla="*/ 93689 w 292100"/>
                <a:gd name="connsiteY81" fmla="*/ 27389 h 355600"/>
                <a:gd name="connsiteX82" fmla="*/ 95618 w 292100"/>
                <a:gd name="connsiteY82" fmla="*/ 12743 h 355600"/>
                <a:gd name="connsiteX83" fmla="*/ 110527 w 292100"/>
                <a:gd name="connsiteY83" fmla="*/ 17830 h 355600"/>
                <a:gd name="connsiteX84" fmla="*/ 113421 w 292100"/>
                <a:gd name="connsiteY84" fmla="*/ 10989 h 355600"/>
                <a:gd name="connsiteX85" fmla="*/ 137714 w 292100"/>
                <a:gd name="connsiteY85" fmla="*/ 4763 h 355600"/>
                <a:gd name="connsiteX86" fmla="*/ 142976 w 292100"/>
                <a:gd name="connsiteY86" fmla="*/ 16952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92100" h="355600">
                  <a:moveTo>
                    <a:pt x="220326" y="301271"/>
                  </a:moveTo>
                  <a:lnTo>
                    <a:pt x="211468" y="325652"/>
                  </a:lnTo>
                  <a:lnTo>
                    <a:pt x="215151" y="335211"/>
                  </a:lnTo>
                  <a:lnTo>
                    <a:pt x="209977" y="350909"/>
                  </a:lnTo>
                  <a:lnTo>
                    <a:pt x="191210" y="339420"/>
                  </a:lnTo>
                  <a:lnTo>
                    <a:pt x="178669" y="336088"/>
                  </a:lnTo>
                  <a:lnTo>
                    <a:pt x="144378" y="320390"/>
                  </a:lnTo>
                  <a:lnTo>
                    <a:pt x="147799" y="304428"/>
                  </a:lnTo>
                  <a:lnTo>
                    <a:pt x="176564" y="307235"/>
                  </a:lnTo>
                  <a:lnTo>
                    <a:pt x="201646" y="303815"/>
                  </a:lnTo>
                  <a:lnTo>
                    <a:pt x="220326" y="301271"/>
                  </a:lnTo>
                  <a:close/>
                  <a:moveTo>
                    <a:pt x="65187" y="206381"/>
                  </a:moveTo>
                  <a:lnTo>
                    <a:pt x="79920" y="229358"/>
                  </a:lnTo>
                  <a:lnTo>
                    <a:pt x="76500" y="271541"/>
                  </a:lnTo>
                  <a:lnTo>
                    <a:pt x="65362" y="269524"/>
                  </a:lnTo>
                  <a:lnTo>
                    <a:pt x="55364" y="280048"/>
                  </a:lnTo>
                  <a:lnTo>
                    <a:pt x="46068" y="271717"/>
                  </a:lnTo>
                  <a:lnTo>
                    <a:pt x="45104" y="233305"/>
                  </a:lnTo>
                  <a:lnTo>
                    <a:pt x="39491" y="214888"/>
                  </a:lnTo>
                  <a:lnTo>
                    <a:pt x="52997" y="216554"/>
                  </a:lnTo>
                  <a:lnTo>
                    <a:pt x="65187" y="206381"/>
                  </a:lnTo>
                  <a:close/>
                  <a:moveTo>
                    <a:pt x="142976" y="16952"/>
                  </a:moveTo>
                  <a:lnTo>
                    <a:pt x="178143" y="26161"/>
                  </a:lnTo>
                  <a:lnTo>
                    <a:pt x="175511" y="43613"/>
                  </a:lnTo>
                  <a:lnTo>
                    <a:pt x="181388" y="58609"/>
                  </a:lnTo>
                  <a:lnTo>
                    <a:pt x="161830" y="53523"/>
                  </a:lnTo>
                  <a:lnTo>
                    <a:pt x="141835" y="65976"/>
                  </a:lnTo>
                  <a:lnTo>
                    <a:pt x="143239" y="83253"/>
                  </a:lnTo>
                  <a:lnTo>
                    <a:pt x="140257" y="93075"/>
                  </a:lnTo>
                  <a:lnTo>
                    <a:pt x="148325" y="110527"/>
                  </a:lnTo>
                  <a:lnTo>
                    <a:pt x="171390" y="127628"/>
                  </a:lnTo>
                  <a:lnTo>
                    <a:pt x="183755" y="155429"/>
                  </a:lnTo>
                  <a:lnTo>
                    <a:pt x="211117" y="182177"/>
                  </a:lnTo>
                  <a:lnTo>
                    <a:pt x="230411" y="182001"/>
                  </a:lnTo>
                  <a:lnTo>
                    <a:pt x="236374" y="189280"/>
                  </a:lnTo>
                  <a:lnTo>
                    <a:pt x="229446" y="195770"/>
                  </a:lnTo>
                  <a:lnTo>
                    <a:pt x="251459" y="207609"/>
                  </a:lnTo>
                  <a:lnTo>
                    <a:pt x="269524" y="217432"/>
                  </a:lnTo>
                  <a:lnTo>
                    <a:pt x="290572" y="234269"/>
                  </a:lnTo>
                  <a:lnTo>
                    <a:pt x="293115" y="240233"/>
                  </a:lnTo>
                  <a:lnTo>
                    <a:pt x="288555" y="251722"/>
                  </a:lnTo>
                  <a:lnTo>
                    <a:pt x="274874" y="236813"/>
                  </a:lnTo>
                  <a:lnTo>
                    <a:pt x="253475" y="231551"/>
                  </a:lnTo>
                  <a:lnTo>
                    <a:pt x="243127" y="252248"/>
                  </a:lnTo>
                  <a:lnTo>
                    <a:pt x="260930" y="263999"/>
                  </a:lnTo>
                  <a:lnTo>
                    <a:pt x="258036" y="280487"/>
                  </a:lnTo>
                  <a:lnTo>
                    <a:pt x="247775" y="282328"/>
                  </a:lnTo>
                  <a:lnTo>
                    <a:pt x="234621" y="309164"/>
                  </a:lnTo>
                  <a:lnTo>
                    <a:pt x="224360" y="311532"/>
                  </a:lnTo>
                  <a:lnTo>
                    <a:pt x="224447" y="302061"/>
                  </a:lnTo>
                  <a:lnTo>
                    <a:pt x="229446" y="285310"/>
                  </a:lnTo>
                  <a:lnTo>
                    <a:pt x="234796" y="278557"/>
                  </a:lnTo>
                  <a:lnTo>
                    <a:pt x="225237" y="260228"/>
                  </a:lnTo>
                  <a:lnTo>
                    <a:pt x="217694" y="244179"/>
                  </a:lnTo>
                  <a:lnTo>
                    <a:pt x="207522" y="240145"/>
                  </a:lnTo>
                  <a:lnTo>
                    <a:pt x="200242" y="226289"/>
                  </a:lnTo>
                  <a:lnTo>
                    <a:pt x="184457" y="220413"/>
                  </a:lnTo>
                  <a:lnTo>
                    <a:pt x="173845" y="207346"/>
                  </a:lnTo>
                  <a:lnTo>
                    <a:pt x="155692" y="205241"/>
                  </a:lnTo>
                  <a:lnTo>
                    <a:pt x="136486" y="190508"/>
                  </a:lnTo>
                  <a:lnTo>
                    <a:pt x="114035" y="169022"/>
                  </a:lnTo>
                  <a:lnTo>
                    <a:pt x="97284" y="149816"/>
                  </a:lnTo>
                  <a:lnTo>
                    <a:pt x="89655" y="116490"/>
                  </a:lnTo>
                  <a:lnTo>
                    <a:pt x="77377" y="112544"/>
                  </a:lnTo>
                  <a:lnTo>
                    <a:pt x="57382" y="101231"/>
                  </a:lnTo>
                  <a:lnTo>
                    <a:pt x="46068" y="105879"/>
                  </a:lnTo>
                  <a:lnTo>
                    <a:pt x="31861" y="121665"/>
                  </a:lnTo>
                  <a:lnTo>
                    <a:pt x="21600" y="124120"/>
                  </a:lnTo>
                  <a:lnTo>
                    <a:pt x="24407" y="109387"/>
                  </a:lnTo>
                  <a:lnTo>
                    <a:pt x="11077" y="105090"/>
                  </a:lnTo>
                  <a:lnTo>
                    <a:pt x="4763" y="78429"/>
                  </a:lnTo>
                  <a:lnTo>
                    <a:pt x="13269" y="67818"/>
                  </a:lnTo>
                  <a:lnTo>
                    <a:pt x="5990" y="54663"/>
                  </a:lnTo>
                  <a:lnTo>
                    <a:pt x="7043" y="44753"/>
                  </a:lnTo>
                  <a:lnTo>
                    <a:pt x="17654" y="52295"/>
                  </a:lnTo>
                  <a:lnTo>
                    <a:pt x="29494" y="50629"/>
                  </a:lnTo>
                  <a:lnTo>
                    <a:pt x="43262" y="38702"/>
                  </a:lnTo>
                  <a:lnTo>
                    <a:pt x="47559" y="44314"/>
                  </a:lnTo>
                  <a:lnTo>
                    <a:pt x="59311" y="43175"/>
                  </a:lnTo>
                  <a:lnTo>
                    <a:pt x="64660" y="28880"/>
                  </a:lnTo>
                  <a:lnTo>
                    <a:pt x="82814" y="33352"/>
                  </a:lnTo>
                  <a:lnTo>
                    <a:pt x="93689" y="27389"/>
                  </a:lnTo>
                  <a:lnTo>
                    <a:pt x="95618" y="12743"/>
                  </a:lnTo>
                  <a:lnTo>
                    <a:pt x="110527" y="17830"/>
                  </a:lnTo>
                  <a:lnTo>
                    <a:pt x="113421" y="10989"/>
                  </a:lnTo>
                  <a:lnTo>
                    <a:pt x="137714" y="4763"/>
                  </a:lnTo>
                  <a:lnTo>
                    <a:pt x="142976" y="1695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9" name="Freeform: Shape 1584">
              <a:extLst>
                <a:ext uri="{FF2B5EF4-FFF2-40B4-BE49-F238E27FC236}">
                  <a16:creationId xmlns:a16="http://schemas.microsoft.com/office/drawing/2014/main" id="{56FB63F3-F43C-3946-B059-CC8A7CDB946C}"/>
                </a:ext>
              </a:extLst>
            </p:cNvPr>
            <p:cNvSpPr/>
            <p:nvPr/>
          </p:nvSpPr>
          <p:spPr>
            <a:xfrm>
              <a:off x="6187966" y="4502025"/>
              <a:ext cx="46571" cy="20698"/>
            </a:xfrm>
            <a:custGeom>
              <a:avLst/>
              <a:gdLst>
                <a:gd name="connsiteX0" fmla="*/ 23618 w 57150"/>
                <a:gd name="connsiteY0" fmla="*/ 5640 h 25400"/>
                <a:gd name="connsiteX1" fmla="*/ 40193 w 57150"/>
                <a:gd name="connsiteY1" fmla="*/ 7920 h 25400"/>
                <a:gd name="connsiteX2" fmla="*/ 53260 w 57150"/>
                <a:gd name="connsiteY2" fmla="*/ 14146 h 25400"/>
                <a:gd name="connsiteX3" fmla="*/ 57294 w 57150"/>
                <a:gd name="connsiteY3" fmla="*/ 21162 h 25400"/>
                <a:gd name="connsiteX4" fmla="*/ 40017 w 57150"/>
                <a:gd name="connsiteY4" fmla="*/ 21601 h 25400"/>
                <a:gd name="connsiteX5" fmla="*/ 32563 w 57150"/>
                <a:gd name="connsiteY5" fmla="*/ 25898 h 25400"/>
                <a:gd name="connsiteX6" fmla="*/ 18794 w 57150"/>
                <a:gd name="connsiteY6" fmla="*/ 21776 h 25400"/>
                <a:gd name="connsiteX7" fmla="*/ 4763 w 57150"/>
                <a:gd name="connsiteY7" fmla="*/ 12392 h 25400"/>
                <a:gd name="connsiteX8" fmla="*/ 7657 w 57150"/>
                <a:gd name="connsiteY8" fmla="*/ 6517 h 25400"/>
                <a:gd name="connsiteX9" fmla="*/ 18005 w 57150"/>
                <a:gd name="connsiteY9" fmla="*/ 4763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25400">
                  <a:moveTo>
                    <a:pt x="23618" y="5640"/>
                  </a:moveTo>
                  <a:lnTo>
                    <a:pt x="40193" y="7920"/>
                  </a:lnTo>
                  <a:lnTo>
                    <a:pt x="53260" y="14146"/>
                  </a:lnTo>
                  <a:lnTo>
                    <a:pt x="57294" y="21162"/>
                  </a:lnTo>
                  <a:lnTo>
                    <a:pt x="40017" y="21601"/>
                  </a:lnTo>
                  <a:lnTo>
                    <a:pt x="32563" y="25898"/>
                  </a:lnTo>
                  <a:lnTo>
                    <a:pt x="18794" y="21776"/>
                  </a:lnTo>
                  <a:lnTo>
                    <a:pt x="4763" y="12392"/>
                  </a:lnTo>
                  <a:lnTo>
                    <a:pt x="7657" y="6517"/>
                  </a:lnTo>
                  <a:lnTo>
                    <a:pt x="18005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0" name="Freeform: Shape 1585">
              <a:extLst>
                <a:ext uri="{FF2B5EF4-FFF2-40B4-BE49-F238E27FC236}">
                  <a16:creationId xmlns:a16="http://schemas.microsoft.com/office/drawing/2014/main" id="{CB02A217-3B00-284D-822E-78278AFA202D}"/>
                </a:ext>
              </a:extLst>
            </p:cNvPr>
            <p:cNvSpPr/>
            <p:nvPr/>
          </p:nvSpPr>
          <p:spPr>
            <a:xfrm>
              <a:off x="8457408" y="4171428"/>
              <a:ext cx="93142" cy="103491"/>
            </a:xfrm>
            <a:custGeom>
              <a:avLst/>
              <a:gdLst>
                <a:gd name="connsiteX0" fmla="*/ 20110 w 114300"/>
                <a:gd name="connsiteY0" fmla="*/ 33440 h 127000"/>
                <a:gd name="connsiteX1" fmla="*/ 24407 w 114300"/>
                <a:gd name="connsiteY1" fmla="*/ 24232 h 127000"/>
                <a:gd name="connsiteX2" fmla="*/ 51769 w 114300"/>
                <a:gd name="connsiteY2" fmla="*/ 35808 h 127000"/>
                <a:gd name="connsiteX3" fmla="*/ 99916 w 114300"/>
                <a:gd name="connsiteY3" fmla="*/ 4763 h 127000"/>
                <a:gd name="connsiteX4" fmla="*/ 109826 w 114300"/>
                <a:gd name="connsiteY4" fmla="*/ 40193 h 127000"/>
                <a:gd name="connsiteX5" fmla="*/ 105177 w 114300"/>
                <a:gd name="connsiteY5" fmla="*/ 44490 h 127000"/>
                <a:gd name="connsiteX6" fmla="*/ 55891 w 114300"/>
                <a:gd name="connsiteY6" fmla="*/ 58960 h 127000"/>
                <a:gd name="connsiteX7" fmla="*/ 80446 w 114300"/>
                <a:gd name="connsiteY7" fmla="*/ 87550 h 127000"/>
                <a:gd name="connsiteX8" fmla="*/ 72291 w 114300"/>
                <a:gd name="connsiteY8" fmla="*/ 92285 h 127000"/>
                <a:gd name="connsiteX9" fmla="*/ 68256 w 114300"/>
                <a:gd name="connsiteY9" fmla="*/ 101845 h 127000"/>
                <a:gd name="connsiteX10" fmla="*/ 49489 w 114300"/>
                <a:gd name="connsiteY10" fmla="*/ 105703 h 127000"/>
                <a:gd name="connsiteX11" fmla="*/ 43613 w 114300"/>
                <a:gd name="connsiteY11" fmla="*/ 115876 h 127000"/>
                <a:gd name="connsiteX12" fmla="*/ 32914 w 114300"/>
                <a:gd name="connsiteY12" fmla="*/ 124471 h 127000"/>
                <a:gd name="connsiteX13" fmla="*/ 5552 w 114300"/>
                <a:gd name="connsiteY13" fmla="*/ 119998 h 127000"/>
                <a:gd name="connsiteX14" fmla="*/ 4763 w 114300"/>
                <a:gd name="connsiteY14" fmla="*/ 115964 h 127000"/>
                <a:gd name="connsiteX15" fmla="*/ 17041 w 114300"/>
                <a:gd name="connsiteY15" fmla="*/ 70624 h 127000"/>
                <a:gd name="connsiteX16" fmla="*/ 16427 w 114300"/>
                <a:gd name="connsiteY16" fmla="*/ 59486 h 127000"/>
                <a:gd name="connsiteX17" fmla="*/ 20110 w 114300"/>
                <a:gd name="connsiteY17" fmla="*/ 51067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00" h="127000">
                  <a:moveTo>
                    <a:pt x="20110" y="33440"/>
                  </a:moveTo>
                  <a:lnTo>
                    <a:pt x="24407" y="24232"/>
                  </a:lnTo>
                  <a:lnTo>
                    <a:pt x="51769" y="35808"/>
                  </a:lnTo>
                  <a:lnTo>
                    <a:pt x="99916" y="4763"/>
                  </a:lnTo>
                  <a:lnTo>
                    <a:pt x="109826" y="40193"/>
                  </a:lnTo>
                  <a:lnTo>
                    <a:pt x="105177" y="44490"/>
                  </a:lnTo>
                  <a:lnTo>
                    <a:pt x="55891" y="58960"/>
                  </a:lnTo>
                  <a:lnTo>
                    <a:pt x="80446" y="87550"/>
                  </a:lnTo>
                  <a:lnTo>
                    <a:pt x="72291" y="92285"/>
                  </a:lnTo>
                  <a:lnTo>
                    <a:pt x="68256" y="101845"/>
                  </a:lnTo>
                  <a:lnTo>
                    <a:pt x="49489" y="105703"/>
                  </a:lnTo>
                  <a:lnTo>
                    <a:pt x="43613" y="115876"/>
                  </a:lnTo>
                  <a:lnTo>
                    <a:pt x="32914" y="124471"/>
                  </a:lnTo>
                  <a:lnTo>
                    <a:pt x="5552" y="119998"/>
                  </a:lnTo>
                  <a:lnTo>
                    <a:pt x="4763" y="115964"/>
                  </a:lnTo>
                  <a:lnTo>
                    <a:pt x="17041" y="70624"/>
                  </a:lnTo>
                  <a:lnTo>
                    <a:pt x="16427" y="59486"/>
                  </a:lnTo>
                  <a:lnTo>
                    <a:pt x="20110" y="5106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1" name="Freeform: Shape 1586">
              <a:extLst>
                <a:ext uri="{FF2B5EF4-FFF2-40B4-BE49-F238E27FC236}">
                  <a16:creationId xmlns:a16="http://schemas.microsoft.com/office/drawing/2014/main" id="{A0CB3DE9-A40A-2E4D-8674-7FCADE89626C}"/>
                </a:ext>
              </a:extLst>
            </p:cNvPr>
            <p:cNvSpPr/>
            <p:nvPr/>
          </p:nvSpPr>
          <p:spPr>
            <a:xfrm>
              <a:off x="10350729" y="3855410"/>
              <a:ext cx="325998" cy="377744"/>
            </a:xfrm>
            <a:custGeom>
              <a:avLst/>
              <a:gdLst>
                <a:gd name="connsiteX0" fmla="*/ 133329 w 400050"/>
                <a:gd name="connsiteY0" fmla="*/ 369852 h 463550"/>
                <a:gd name="connsiteX1" fmla="*/ 136486 w 400050"/>
                <a:gd name="connsiteY1" fmla="*/ 379937 h 463550"/>
                <a:gd name="connsiteX2" fmla="*/ 122629 w 400050"/>
                <a:gd name="connsiteY2" fmla="*/ 397740 h 463550"/>
                <a:gd name="connsiteX3" fmla="*/ 112544 w 400050"/>
                <a:gd name="connsiteY3" fmla="*/ 388356 h 463550"/>
                <a:gd name="connsiteX4" fmla="*/ 99916 w 400050"/>
                <a:gd name="connsiteY4" fmla="*/ 395196 h 463550"/>
                <a:gd name="connsiteX5" fmla="*/ 93426 w 400050"/>
                <a:gd name="connsiteY5" fmla="*/ 412298 h 463550"/>
                <a:gd name="connsiteX6" fmla="*/ 77377 w 400050"/>
                <a:gd name="connsiteY6" fmla="*/ 403966 h 463550"/>
                <a:gd name="connsiteX7" fmla="*/ 77553 w 400050"/>
                <a:gd name="connsiteY7" fmla="*/ 390110 h 463550"/>
                <a:gd name="connsiteX8" fmla="*/ 91146 w 400050"/>
                <a:gd name="connsiteY8" fmla="*/ 372570 h 463550"/>
                <a:gd name="connsiteX9" fmla="*/ 105090 w 400050"/>
                <a:gd name="connsiteY9" fmla="*/ 375990 h 463550"/>
                <a:gd name="connsiteX10" fmla="*/ 115175 w 400050"/>
                <a:gd name="connsiteY10" fmla="*/ 363537 h 463550"/>
                <a:gd name="connsiteX11" fmla="*/ 133329 w 400050"/>
                <a:gd name="connsiteY11" fmla="*/ 369852 h 463550"/>
                <a:gd name="connsiteX12" fmla="*/ 289169 w 400050"/>
                <a:gd name="connsiteY12" fmla="*/ 279698 h 463550"/>
                <a:gd name="connsiteX13" fmla="*/ 279873 w 400050"/>
                <a:gd name="connsiteY13" fmla="*/ 304078 h 463550"/>
                <a:gd name="connsiteX14" fmla="*/ 284171 w 400050"/>
                <a:gd name="connsiteY14" fmla="*/ 319249 h 463550"/>
                <a:gd name="connsiteX15" fmla="*/ 271366 w 400050"/>
                <a:gd name="connsiteY15" fmla="*/ 340473 h 463550"/>
                <a:gd name="connsiteX16" fmla="*/ 239970 w 400050"/>
                <a:gd name="connsiteY16" fmla="*/ 354504 h 463550"/>
                <a:gd name="connsiteX17" fmla="*/ 196735 w 400050"/>
                <a:gd name="connsiteY17" fmla="*/ 356346 h 463550"/>
                <a:gd name="connsiteX18" fmla="*/ 161655 w 400050"/>
                <a:gd name="connsiteY18" fmla="*/ 390022 h 463550"/>
                <a:gd name="connsiteX19" fmla="*/ 145168 w 400050"/>
                <a:gd name="connsiteY19" fmla="*/ 378709 h 463550"/>
                <a:gd name="connsiteX20" fmla="*/ 144203 w 400050"/>
                <a:gd name="connsiteY20" fmla="*/ 356609 h 463550"/>
                <a:gd name="connsiteX21" fmla="*/ 101406 w 400050"/>
                <a:gd name="connsiteY21" fmla="*/ 363186 h 463550"/>
                <a:gd name="connsiteX22" fmla="*/ 72291 w 400050"/>
                <a:gd name="connsiteY22" fmla="*/ 377131 h 463550"/>
                <a:gd name="connsiteX23" fmla="*/ 43526 w 400050"/>
                <a:gd name="connsiteY23" fmla="*/ 377657 h 463550"/>
                <a:gd name="connsiteX24" fmla="*/ 68432 w 400050"/>
                <a:gd name="connsiteY24" fmla="*/ 399230 h 463550"/>
                <a:gd name="connsiteX25" fmla="*/ 52032 w 400050"/>
                <a:gd name="connsiteY25" fmla="*/ 448429 h 463550"/>
                <a:gd name="connsiteX26" fmla="*/ 36159 w 400050"/>
                <a:gd name="connsiteY26" fmla="*/ 460444 h 463550"/>
                <a:gd name="connsiteX27" fmla="*/ 24232 w 400050"/>
                <a:gd name="connsiteY27" fmla="*/ 449307 h 463550"/>
                <a:gd name="connsiteX28" fmla="*/ 30283 w 400050"/>
                <a:gd name="connsiteY28" fmla="*/ 423348 h 463550"/>
                <a:gd name="connsiteX29" fmla="*/ 14760 w 400050"/>
                <a:gd name="connsiteY29" fmla="*/ 414929 h 463550"/>
                <a:gd name="connsiteX30" fmla="*/ 4763 w 400050"/>
                <a:gd name="connsiteY30" fmla="*/ 394933 h 463550"/>
                <a:gd name="connsiteX31" fmla="*/ 28003 w 400050"/>
                <a:gd name="connsiteY31" fmla="*/ 385900 h 463550"/>
                <a:gd name="connsiteX32" fmla="*/ 40894 w 400050"/>
                <a:gd name="connsiteY32" fmla="*/ 367396 h 463550"/>
                <a:gd name="connsiteX33" fmla="*/ 65625 w 400050"/>
                <a:gd name="connsiteY33" fmla="*/ 352049 h 463550"/>
                <a:gd name="connsiteX34" fmla="*/ 83691 w 400050"/>
                <a:gd name="connsiteY34" fmla="*/ 331615 h 463550"/>
                <a:gd name="connsiteX35" fmla="*/ 132627 w 400050"/>
                <a:gd name="connsiteY35" fmla="*/ 322670 h 463550"/>
                <a:gd name="connsiteX36" fmla="*/ 158937 w 400050"/>
                <a:gd name="connsiteY36" fmla="*/ 328809 h 463550"/>
                <a:gd name="connsiteX37" fmla="*/ 184632 w 400050"/>
                <a:gd name="connsiteY37" fmla="*/ 274699 h 463550"/>
                <a:gd name="connsiteX38" fmla="*/ 201032 w 400050"/>
                <a:gd name="connsiteY38" fmla="*/ 289344 h 463550"/>
                <a:gd name="connsiteX39" fmla="*/ 237076 w 400050"/>
                <a:gd name="connsiteY39" fmla="*/ 258562 h 463550"/>
                <a:gd name="connsiteX40" fmla="*/ 251020 w 400050"/>
                <a:gd name="connsiteY40" fmla="*/ 246460 h 463550"/>
                <a:gd name="connsiteX41" fmla="*/ 266455 w 400050"/>
                <a:gd name="connsiteY41" fmla="*/ 208048 h 463550"/>
                <a:gd name="connsiteX42" fmla="*/ 262246 w 400050"/>
                <a:gd name="connsiteY42" fmla="*/ 172091 h 463550"/>
                <a:gd name="connsiteX43" fmla="*/ 272594 w 400050"/>
                <a:gd name="connsiteY43" fmla="*/ 151658 h 463550"/>
                <a:gd name="connsiteX44" fmla="*/ 298728 w 400050"/>
                <a:gd name="connsiteY44" fmla="*/ 145694 h 463550"/>
                <a:gd name="connsiteX45" fmla="*/ 312146 w 400050"/>
                <a:gd name="connsiteY45" fmla="*/ 190508 h 463550"/>
                <a:gd name="connsiteX46" fmla="*/ 311445 w 400050"/>
                <a:gd name="connsiteY46" fmla="*/ 216291 h 463550"/>
                <a:gd name="connsiteX47" fmla="*/ 288730 w 400050"/>
                <a:gd name="connsiteY47" fmla="*/ 247863 h 463550"/>
                <a:gd name="connsiteX48" fmla="*/ 289169 w 400050"/>
                <a:gd name="connsiteY48" fmla="*/ 279698 h 463550"/>
                <a:gd name="connsiteX49" fmla="*/ 361345 w 400050"/>
                <a:gd name="connsiteY49" fmla="*/ 52295 h 463550"/>
                <a:gd name="connsiteX50" fmla="*/ 378622 w 400050"/>
                <a:gd name="connsiteY50" fmla="*/ 59574 h 463550"/>
                <a:gd name="connsiteX51" fmla="*/ 395986 w 400050"/>
                <a:gd name="connsiteY51" fmla="*/ 45104 h 463550"/>
                <a:gd name="connsiteX52" fmla="*/ 401423 w 400050"/>
                <a:gd name="connsiteY52" fmla="*/ 83253 h 463550"/>
                <a:gd name="connsiteX53" fmla="*/ 364941 w 400050"/>
                <a:gd name="connsiteY53" fmla="*/ 92461 h 463550"/>
                <a:gd name="connsiteX54" fmla="*/ 343367 w 400050"/>
                <a:gd name="connsiteY54" fmla="*/ 125436 h 463550"/>
                <a:gd name="connsiteX55" fmla="*/ 304692 w 400050"/>
                <a:gd name="connsiteY55" fmla="*/ 102809 h 463550"/>
                <a:gd name="connsiteX56" fmla="*/ 291274 w 400050"/>
                <a:gd name="connsiteY56" fmla="*/ 138941 h 463550"/>
                <a:gd name="connsiteX57" fmla="*/ 263912 w 400050"/>
                <a:gd name="connsiteY57" fmla="*/ 139467 h 463550"/>
                <a:gd name="connsiteX58" fmla="*/ 260492 w 400050"/>
                <a:gd name="connsiteY58" fmla="*/ 106668 h 463550"/>
                <a:gd name="connsiteX59" fmla="*/ 272682 w 400050"/>
                <a:gd name="connsiteY59" fmla="*/ 80885 h 463550"/>
                <a:gd name="connsiteX60" fmla="*/ 298992 w 400050"/>
                <a:gd name="connsiteY60" fmla="*/ 79043 h 463550"/>
                <a:gd name="connsiteX61" fmla="*/ 306182 w 400050"/>
                <a:gd name="connsiteY61" fmla="*/ 31861 h 463550"/>
                <a:gd name="connsiteX62" fmla="*/ 313462 w 400050"/>
                <a:gd name="connsiteY62" fmla="*/ 4763 h 463550"/>
                <a:gd name="connsiteX63" fmla="*/ 342315 w 400050"/>
                <a:gd name="connsiteY63" fmla="*/ 40894 h 463550"/>
                <a:gd name="connsiteX64" fmla="*/ 361345 w 400050"/>
                <a:gd name="connsiteY64" fmla="*/ 52295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0050" h="463550">
                  <a:moveTo>
                    <a:pt x="133329" y="369852"/>
                  </a:moveTo>
                  <a:lnTo>
                    <a:pt x="136486" y="379937"/>
                  </a:lnTo>
                  <a:lnTo>
                    <a:pt x="122629" y="397740"/>
                  </a:lnTo>
                  <a:lnTo>
                    <a:pt x="112544" y="388356"/>
                  </a:lnTo>
                  <a:lnTo>
                    <a:pt x="99916" y="395196"/>
                  </a:lnTo>
                  <a:lnTo>
                    <a:pt x="93426" y="412298"/>
                  </a:lnTo>
                  <a:lnTo>
                    <a:pt x="77377" y="403966"/>
                  </a:lnTo>
                  <a:lnTo>
                    <a:pt x="77553" y="390110"/>
                  </a:lnTo>
                  <a:lnTo>
                    <a:pt x="91146" y="372570"/>
                  </a:lnTo>
                  <a:lnTo>
                    <a:pt x="105090" y="375990"/>
                  </a:lnTo>
                  <a:lnTo>
                    <a:pt x="115175" y="363537"/>
                  </a:lnTo>
                  <a:lnTo>
                    <a:pt x="133329" y="369852"/>
                  </a:lnTo>
                  <a:close/>
                  <a:moveTo>
                    <a:pt x="289169" y="279698"/>
                  </a:moveTo>
                  <a:lnTo>
                    <a:pt x="279873" y="304078"/>
                  </a:lnTo>
                  <a:lnTo>
                    <a:pt x="284171" y="319249"/>
                  </a:lnTo>
                  <a:lnTo>
                    <a:pt x="271366" y="340473"/>
                  </a:lnTo>
                  <a:lnTo>
                    <a:pt x="239970" y="354504"/>
                  </a:lnTo>
                  <a:lnTo>
                    <a:pt x="196735" y="356346"/>
                  </a:lnTo>
                  <a:lnTo>
                    <a:pt x="161655" y="390022"/>
                  </a:lnTo>
                  <a:lnTo>
                    <a:pt x="145168" y="378709"/>
                  </a:lnTo>
                  <a:lnTo>
                    <a:pt x="144203" y="356609"/>
                  </a:lnTo>
                  <a:lnTo>
                    <a:pt x="101406" y="363186"/>
                  </a:lnTo>
                  <a:lnTo>
                    <a:pt x="72291" y="377131"/>
                  </a:lnTo>
                  <a:lnTo>
                    <a:pt x="43526" y="377657"/>
                  </a:lnTo>
                  <a:lnTo>
                    <a:pt x="68432" y="399230"/>
                  </a:lnTo>
                  <a:lnTo>
                    <a:pt x="52032" y="448429"/>
                  </a:lnTo>
                  <a:lnTo>
                    <a:pt x="36159" y="460444"/>
                  </a:lnTo>
                  <a:lnTo>
                    <a:pt x="24232" y="449307"/>
                  </a:lnTo>
                  <a:lnTo>
                    <a:pt x="30283" y="423348"/>
                  </a:lnTo>
                  <a:lnTo>
                    <a:pt x="14760" y="414929"/>
                  </a:lnTo>
                  <a:lnTo>
                    <a:pt x="4763" y="394933"/>
                  </a:lnTo>
                  <a:lnTo>
                    <a:pt x="28003" y="385900"/>
                  </a:lnTo>
                  <a:lnTo>
                    <a:pt x="40894" y="367396"/>
                  </a:lnTo>
                  <a:lnTo>
                    <a:pt x="65625" y="352049"/>
                  </a:lnTo>
                  <a:lnTo>
                    <a:pt x="83691" y="331615"/>
                  </a:lnTo>
                  <a:lnTo>
                    <a:pt x="132627" y="322670"/>
                  </a:lnTo>
                  <a:lnTo>
                    <a:pt x="158937" y="328809"/>
                  </a:lnTo>
                  <a:lnTo>
                    <a:pt x="184632" y="274699"/>
                  </a:lnTo>
                  <a:lnTo>
                    <a:pt x="201032" y="289344"/>
                  </a:lnTo>
                  <a:lnTo>
                    <a:pt x="237076" y="258562"/>
                  </a:lnTo>
                  <a:lnTo>
                    <a:pt x="251020" y="246460"/>
                  </a:lnTo>
                  <a:lnTo>
                    <a:pt x="266455" y="208048"/>
                  </a:lnTo>
                  <a:lnTo>
                    <a:pt x="262246" y="172091"/>
                  </a:lnTo>
                  <a:lnTo>
                    <a:pt x="272594" y="151658"/>
                  </a:lnTo>
                  <a:lnTo>
                    <a:pt x="298728" y="145694"/>
                  </a:lnTo>
                  <a:lnTo>
                    <a:pt x="312146" y="190508"/>
                  </a:lnTo>
                  <a:lnTo>
                    <a:pt x="311445" y="216291"/>
                  </a:lnTo>
                  <a:lnTo>
                    <a:pt x="288730" y="247863"/>
                  </a:lnTo>
                  <a:lnTo>
                    <a:pt x="289169" y="279698"/>
                  </a:lnTo>
                  <a:close/>
                  <a:moveTo>
                    <a:pt x="361345" y="52295"/>
                  </a:moveTo>
                  <a:lnTo>
                    <a:pt x="378622" y="59574"/>
                  </a:lnTo>
                  <a:lnTo>
                    <a:pt x="395986" y="45104"/>
                  </a:lnTo>
                  <a:lnTo>
                    <a:pt x="401423" y="83253"/>
                  </a:lnTo>
                  <a:lnTo>
                    <a:pt x="364941" y="92461"/>
                  </a:lnTo>
                  <a:lnTo>
                    <a:pt x="343367" y="125436"/>
                  </a:lnTo>
                  <a:lnTo>
                    <a:pt x="304692" y="102809"/>
                  </a:lnTo>
                  <a:lnTo>
                    <a:pt x="291274" y="138941"/>
                  </a:lnTo>
                  <a:lnTo>
                    <a:pt x="263912" y="139467"/>
                  </a:lnTo>
                  <a:lnTo>
                    <a:pt x="260492" y="106668"/>
                  </a:lnTo>
                  <a:lnTo>
                    <a:pt x="272682" y="80885"/>
                  </a:lnTo>
                  <a:lnTo>
                    <a:pt x="298992" y="79043"/>
                  </a:lnTo>
                  <a:lnTo>
                    <a:pt x="306182" y="31861"/>
                  </a:lnTo>
                  <a:lnTo>
                    <a:pt x="313462" y="4763"/>
                  </a:lnTo>
                  <a:lnTo>
                    <a:pt x="342315" y="40894"/>
                  </a:lnTo>
                  <a:lnTo>
                    <a:pt x="361345" y="5229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2" name="Freeform: Shape 1587">
              <a:extLst>
                <a:ext uri="{FF2B5EF4-FFF2-40B4-BE49-F238E27FC236}">
                  <a16:creationId xmlns:a16="http://schemas.microsoft.com/office/drawing/2014/main" id="{C08C1882-43B8-B248-A595-7797AE823D07}"/>
                </a:ext>
              </a:extLst>
            </p:cNvPr>
            <p:cNvSpPr/>
            <p:nvPr/>
          </p:nvSpPr>
          <p:spPr>
            <a:xfrm>
              <a:off x="8436826" y="4767660"/>
              <a:ext cx="165586" cy="206983"/>
            </a:xfrm>
            <a:custGeom>
              <a:avLst/>
              <a:gdLst>
                <a:gd name="connsiteX0" fmla="*/ 179283 w 203200"/>
                <a:gd name="connsiteY0" fmla="*/ 160427 h 254000"/>
                <a:gd name="connsiteX1" fmla="*/ 193841 w 203200"/>
                <a:gd name="connsiteY1" fmla="*/ 180510 h 254000"/>
                <a:gd name="connsiteX2" fmla="*/ 176652 w 203200"/>
                <a:gd name="connsiteY2" fmla="*/ 190333 h 254000"/>
                <a:gd name="connsiteX3" fmla="*/ 170601 w 203200"/>
                <a:gd name="connsiteY3" fmla="*/ 200506 h 254000"/>
                <a:gd name="connsiteX4" fmla="*/ 161305 w 203200"/>
                <a:gd name="connsiteY4" fmla="*/ 202260 h 254000"/>
                <a:gd name="connsiteX5" fmla="*/ 157884 w 203200"/>
                <a:gd name="connsiteY5" fmla="*/ 219536 h 254000"/>
                <a:gd name="connsiteX6" fmla="*/ 149991 w 203200"/>
                <a:gd name="connsiteY6" fmla="*/ 229359 h 254000"/>
                <a:gd name="connsiteX7" fmla="*/ 145168 w 203200"/>
                <a:gd name="connsiteY7" fmla="*/ 245670 h 254000"/>
                <a:gd name="connsiteX8" fmla="*/ 135258 w 203200"/>
                <a:gd name="connsiteY8" fmla="*/ 253739 h 254000"/>
                <a:gd name="connsiteX9" fmla="*/ 100004 w 203200"/>
                <a:gd name="connsiteY9" fmla="*/ 229271 h 254000"/>
                <a:gd name="connsiteX10" fmla="*/ 98249 w 203200"/>
                <a:gd name="connsiteY10" fmla="*/ 215064 h 254000"/>
                <a:gd name="connsiteX11" fmla="*/ 9147 w 203200"/>
                <a:gd name="connsiteY11" fmla="*/ 165339 h 254000"/>
                <a:gd name="connsiteX12" fmla="*/ 4938 w 203200"/>
                <a:gd name="connsiteY12" fmla="*/ 162620 h 254000"/>
                <a:gd name="connsiteX13" fmla="*/ 4763 w 203200"/>
                <a:gd name="connsiteY13" fmla="*/ 136749 h 254000"/>
                <a:gd name="connsiteX14" fmla="*/ 11779 w 203200"/>
                <a:gd name="connsiteY14" fmla="*/ 126839 h 254000"/>
                <a:gd name="connsiteX15" fmla="*/ 23881 w 203200"/>
                <a:gd name="connsiteY15" fmla="*/ 110702 h 254000"/>
                <a:gd name="connsiteX16" fmla="*/ 32826 w 203200"/>
                <a:gd name="connsiteY16" fmla="*/ 92899 h 254000"/>
                <a:gd name="connsiteX17" fmla="*/ 22039 w 203200"/>
                <a:gd name="connsiteY17" fmla="*/ 64836 h 254000"/>
                <a:gd name="connsiteX18" fmla="*/ 19145 w 203200"/>
                <a:gd name="connsiteY18" fmla="*/ 52558 h 254000"/>
                <a:gd name="connsiteX19" fmla="*/ 7481 w 203200"/>
                <a:gd name="connsiteY19" fmla="*/ 35545 h 254000"/>
                <a:gd name="connsiteX20" fmla="*/ 22566 w 203200"/>
                <a:gd name="connsiteY20" fmla="*/ 20899 h 254000"/>
                <a:gd name="connsiteX21" fmla="*/ 39228 w 203200"/>
                <a:gd name="connsiteY21" fmla="*/ 4763 h 254000"/>
                <a:gd name="connsiteX22" fmla="*/ 52032 w 203200"/>
                <a:gd name="connsiteY22" fmla="*/ 8884 h 254000"/>
                <a:gd name="connsiteX23" fmla="*/ 52032 w 203200"/>
                <a:gd name="connsiteY23" fmla="*/ 22653 h 254000"/>
                <a:gd name="connsiteX24" fmla="*/ 60451 w 203200"/>
                <a:gd name="connsiteY24" fmla="*/ 30634 h 254000"/>
                <a:gd name="connsiteX25" fmla="*/ 77553 w 203200"/>
                <a:gd name="connsiteY25" fmla="*/ 30634 h 254000"/>
                <a:gd name="connsiteX26" fmla="*/ 108686 w 203200"/>
                <a:gd name="connsiteY26" fmla="*/ 51506 h 254000"/>
                <a:gd name="connsiteX27" fmla="*/ 116403 w 203200"/>
                <a:gd name="connsiteY27" fmla="*/ 51681 h 254000"/>
                <a:gd name="connsiteX28" fmla="*/ 122191 w 203200"/>
                <a:gd name="connsiteY28" fmla="*/ 51067 h 254000"/>
                <a:gd name="connsiteX29" fmla="*/ 127628 w 203200"/>
                <a:gd name="connsiteY29" fmla="*/ 53874 h 254000"/>
                <a:gd name="connsiteX30" fmla="*/ 144028 w 203200"/>
                <a:gd name="connsiteY30" fmla="*/ 55803 h 254000"/>
                <a:gd name="connsiteX31" fmla="*/ 151307 w 203200"/>
                <a:gd name="connsiteY31" fmla="*/ 45630 h 254000"/>
                <a:gd name="connsiteX32" fmla="*/ 173758 w 203200"/>
                <a:gd name="connsiteY32" fmla="*/ 35369 h 254000"/>
                <a:gd name="connsiteX33" fmla="*/ 183668 w 203200"/>
                <a:gd name="connsiteY33" fmla="*/ 43613 h 254000"/>
                <a:gd name="connsiteX34" fmla="*/ 200506 w 203200"/>
                <a:gd name="connsiteY34" fmla="*/ 43613 h 254000"/>
                <a:gd name="connsiteX35" fmla="*/ 179020 w 203200"/>
                <a:gd name="connsiteY35" fmla="*/ 71413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3200" h="254000">
                  <a:moveTo>
                    <a:pt x="179283" y="160427"/>
                  </a:moveTo>
                  <a:lnTo>
                    <a:pt x="193841" y="180510"/>
                  </a:lnTo>
                  <a:lnTo>
                    <a:pt x="176652" y="190333"/>
                  </a:lnTo>
                  <a:lnTo>
                    <a:pt x="170601" y="200506"/>
                  </a:lnTo>
                  <a:lnTo>
                    <a:pt x="161305" y="202260"/>
                  </a:lnTo>
                  <a:lnTo>
                    <a:pt x="157884" y="219536"/>
                  </a:lnTo>
                  <a:lnTo>
                    <a:pt x="149991" y="229359"/>
                  </a:lnTo>
                  <a:lnTo>
                    <a:pt x="145168" y="245670"/>
                  </a:lnTo>
                  <a:lnTo>
                    <a:pt x="135258" y="253739"/>
                  </a:lnTo>
                  <a:lnTo>
                    <a:pt x="100004" y="229271"/>
                  </a:lnTo>
                  <a:lnTo>
                    <a:pt x="98249" y="215064"/>
                  </a:lnTo>
                  <a:lnTo>
                    <a:pt x="9147" y="165339"/>
                  </a:lnTo>
                  <a:lnTo>
                    <a:pt x="4938" y="162620"/>
                  </a:lnTo>
                  <a:lnTo>
                    <a:pt x="4763" y="136749"/>
                  </a:lnTo>
                  <a:lnTo>
                    <a:pt x="11779" y="126839"/>
                  </a:lnTo>
                  <a:lnTo>
                    <a:pt x="23881" y="110702"/>
                  </a:lnTo>
                  <a:lnTo>
                    <a:pt x="32826" y="92899"/>
                  </a:lnTo>
                  <a:lnTo>
                    <a:pt x="22039" y="64836"/>
                  </a:lnTo>
                  <a:lnTo>
                    <a:pt x="19145" y="52558"/>
                  </a:lnTo>
                  <a:lnTo>
                    <a:pt x="7481" y="35545"/>
                  </a:lnTo>
                  <a:lnTo>
                    <a:pt x="22566" y="20899"/>
                  </a:lnTo>
                  <a:lnTo>
                    <a:pt x="39228" y="4763"/>
                  </a:lnTo>
                  <a:lnTo>
                    <a:pt x="52032" y="8884"/>
                  </a:lnTo>
                  <a:lnTo>
                    <a:pt x="52032" y="22653"/>
                  </a:lnTo>
                  <a:lnTo>
                    <a:pt x="60451" y="30634"/>
                  </a:lnTo>
                  <a:lnTo>
                    <a:pt x="77553" y="30634"/>
                  </a:lnTo>
                  <a:lnTo>
                    <a:pt x="108686" y="51506"/>
                  </a:lnTo>
                  <a:lnTo>
                    <a:pt x="116403" y="51681"/>
                  </a:lnTo>
                  <a:lnTo>
                    <a:pt x="122191" y="51067"/>
                  </a:lnTo>
                  <a:lnTo>
                    <a:pt x="127628" y="53874"/>
                  </a:lnTo>
                  <a:lnTo>
                    <a:pt x="144028" y="55803"/>
                  </a:lnTo>
                  <a:lnTo>
                    <a:pt x="151307" y="45630"/>
                  </a:lnTo>
                  <a:lnTo>
                    <a:pt x="173758" y="35369"/>
                  </a:lnTo>
                  <a:lnTo>
                    <a:pt x="183668" y="43613"/>
                  </a:lnTo>
                  <a:lnTo>
                    <a:pt x="200506" y="43613"/>
                  </a:lnTo>
                  <a:lnTo>
                    <a:pt x="179020" y="7141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3" name="Freeform: Shape 1588">
              <a:extLst>
                <a:ext uri="{FF2B5EF4-FFF2-40B4-BE49-F238E27FC236}">
                  <a16:creationId xmlns:a16="http://schemas.microsoft.com/office/drawing/2014/main" id="{EE92F42D-AC14-4E4F-9849-A1270FCB076F}"/>
                </a:ext>
              </a:extLst>
            </p:cNvPr>
            <p:cNvSpPr/>
            <p:nvPr/>
          </p:nvSpPr>
          <p:spPr>
            <a:xfrm>
              <a:off x="9149546" y="3918299"/>
              <a:ext cx="222507" cy="113841"/>
            </a:xfrm>
            <a:custGeom>
              <a:avLst/>
              <a:gdLst>
                <a:gd name="connsiteX0" fmla="*/ 41595 w 273050"/>
                <a:gd name="connsiteY0" fmla="*/ 39228 h 139700"/>
                <a:gd name="connsiteX1" fmla="*/ 47121 w 273050"/>
                <a:gd name="connsiteY1" fmla="*/ 24670 h 139700"/>
                <a:gd name="connsiteX2" fmla="*/ 63257 w 273050"/>
                <a:gd name="connsiteY2" fmla="*/ 19934 h 139700"/>
                <a:gd name="connsiteX3" fmla="*/ 103774 w 273050"/>
                <a:gd name="connsiteY3" fmla="*/ 31423 h 139700"/>
                <a:gd name="connsiteX4" fmla="*/ 107545 w 273050"/>
                <a:gd name="connsiteY4" fmla="*/ 11779 h 139700"/>
                <a:gd name="connsiteX5" fmla="*/ 121489 w 273050"/>
                <a:gd name="connsiteY5" fmla="*/ 4763 h 139700"/>
                <a:gd name="connsiteX6" fmla="*/ 156569 w 273050"/>
                <a:gd name="connsiteY6" fmla="*/ 18882 h 139700"/>
                <a:gd name="connsiteX7" fmla="*/ 165514 w 273050"/>
                <a:gd name="connsiteY7" fmla="*/ 15199 h 139700"/>
                <a:gd name="connsiteX8" fmla="*/ 206294 w 273050"/>
                <a:gd name="connsiteY8" fmla="*/ 16076 h 139700"/>
                <a:gd name="connsiteX9" fmla="*/ 242776 w 273050"/>
                <a:gd name="connsiteY9" fmla="*/ 19584 h 139700"/>
                <a:gd name="connsiteX10" fmla="*/ 255054 w 273050"/>
                <a:gd name="connsiteY10" fmla="*/ 31598 h 139700"/>
                <a:gd name="connsiteX11" fmla="*/ 270226 w 273050"/>
                <a:gd name="connsiteY11" fmla="*/ 36422 h 139700"/>
                <a:gd name="connsiteX12" fmla="*/ 266806 w 273050"/>
                <a:gd name="connsiteY12" fmla="*/ 43964 h 139700"/>
                <a:gd name="connsiteX13" fmla="*/ 228043 w 273050"/>
                <a:gd name="connsiteY13" fmla="*/ 61767 h 139700"/>
                <a:gd name="connsiteX14" fmla="*/ 219273 w 273050"/>
                <a:gd name="connsiteY14" fmla="*/ 74746 h 139700"/>
                <a:gd name="connsiteX15" fmla="*/ 187702 w 273050"/>
                <a:gd name="connsiteY15" fmla="*/ 78605 h 139700"/>
                <a:gd name="connsiteX16" fmla="*/ 178406 w 273050"/>
                <a:gd name="connsiteY16" fmla="*/ 99214 h 139700"/>
                <a:gd name="connsiteX17" fmla="*/ 152359 w 273050"/>
                <a:gd name="connsiteY17" fmla="*/ 94917 h 139700"/>
                <a:gd name="connsiteX18" fmla="*/ 135433 w 273050"/>
                <a:gd name="connsiteY18" fmla="*/ 101231 h 139700"/>
                <a:gd name="connsiteX19" fmla="*/ 111930 w 273050"/>
                <a:gd name="connsiteY19" fmla="*/ 116315 h 139700"/>
                <a:gd name="connsiteX20" fmla="*/ 115350 w 273050"/>
                <a:gd name="connsiteY20" fmla="*/ 123770 h 139700"/>
                <a:gd name="connsiteX21" fmla="*/ 108334 w 273050"/>
                <a:gd name="connsiteY21" fmla="*/ 131048 h 139700"/>
                <a:gd name="connsiteX22" fmla="*/ 61854 w 273050"/>
                <a:gd name="connsiteY22" fmla="*/ 135872 h 139700"/>
                <a:gd name="connsiteX23" fmla="*/ 31423 w 273050"/>
                <a:gd name="connsiteY23" fmla="*/ 125611 h 139700"/>
                <a:gd name="connsiteX24" fmla="*/ 4763 w 273050"/>
                <a:gd name="connsiteY24" fmla="*/ 128067 h 139700"/>
                <a:gd name="connsiteX25" fmla="*/ 7130 w 273050"/>
                <a:gd name="connsiteY25" fmla="*/ 109650 h 139700"/>
                <a:gd name="connsiteX26" fmla="*/ 33878 w 273050"/>
                <a:gd name="connsiteY26" fmla="*/ 115000 h 139700"/>
                <a:gd name="connsiteX27" fmla="*/ 42911 w 273050"/>
                <a:gd name="connsiteY27" fmla="*/ 105090 h 139700"/>
                <a:gd name="connsiteX28" fmla="*/ 61591 w 273050"/>
                <a:gd name="connsiteY28" fmla="*/ 108247 h 139700"/>
                <a:gd name="connsiteX29" fmla="*/ 93075 w 273050"/>
                <a:gd name="connsiteY29" fmla="*/ 85094 h 139700"/>
                <a:gd name="connsiteX30" fmla="*/ 63959 w 273050"/>
                <a:gd name="connsiteY30" fmla="*/ 67906 h 139700"/>
                <a:gd name="connsiteX31" fmla="*/ 46419 w 273050"/>
                <a:gd name="connsiteY31" fmla="*/ 76061 h 139700"/>
                <a:gd name="connsiteX32" fmla="*/ 28266 w 273050"/>
                <a:gd name="connsiteY32" fmla="*/ 63784 h 139700"/>
                <a:gd name="connsiteX33" fmla="*/ 48875 w 273050"/>
                <a:gd name="connsiteY33" fmla="*/ 42473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3050" h="139700">
                  <a:moveTo>
                    <a:pt x="41595" y="39228"/>
                  </a:moveTo>
                  <a:lnTo>
                    <a:pt x="47121" y="24670"/>
                  </a:lnTo>
                  <a:lnTo>
                    <a:pt x="63257" y="19934"/>
                  </a:lnTo>
                  <a:lnTo>
                    <a:pt x="103774" y="31423"/>
                  </a:lnTo>
                  <a:lnTo>
                    <a:pt x="107545" y="11779"/>
                  </a:lnTo>
                  <a:lnTo>
                    <a:pt x="121489" y="4763"/>
                  </a:lnTo>
                  <a:lnTo>
                    <a:pt x="156569" y="18882"/>
                  </a:lnTo>
                  <a:lnTo>
                    <a:pt x="165514" y="15199"/>
                  </a:lnTo>
                  <a:lnTo>
                    <a:pt x="206294" y="16076"/>
                  </a:lnTo>
                  <a:lnTo>
                    <a:pt x="242776" y="19584"/>
                  </a:lnTo>
                  <a:lnTo>
                    <a:pt x="255054" y="31598"/>
                  </a:lnTo>
                  <a:lnTo>
                    <a:pt x="270226" y="36422"/>
                  </a:lnTo>
                  <a:lnTo>
                    <a:pt x="266806" y="43964"/>
                  </a:lnTo>
                  <a:lnTo>
                    <a:pt x="228043" y="61767"/>
                  </a:lnTo>
                  <a:lnTo>
                    <a:pt x="219273" y="74746"/>
                  </a:lnTo>
                  <a:lnTo>
                    <a:pt x="187702" y="78605"/>
                  </a:lnTo>
                  <a:lnTo>
                    <a:pt x="178406" y="99214"/>
                  </a:lnTo>
                  <a:lnTo>
                    <a:pt x="152359" y="94917"/>
                  </a:lnTo>
                  <a:lnTo>
                    <a:pt x="135433" y="101231"/>
                  </a:lnTo>
                  <a:lnTo>
                    <a:pt x="111930" y="116315"/>
                  </a:lnTo>
                  <a:lnTo>
                    <a:pt x="115350" y="123770"/>
                  </a:lnTo>
                  <a:lnTo>
                    <a:pt x="108334" y="131048"/>
                  </a:lnTo>
                  <a:lnTo>
                    <a:pt x="61854" y="135872"/>
                  </a:lnTo>
                  <a:lnTo>
                    <a:pt x="31423" y="125611"/>
                  </a:lnTo>
                  <a:lnTo>
                    <a:pt x="4763" y="128067"/>
                  </a:lnTo>
                  <a:lnTo>
                    <a:pt x="7130" y="109650"/>
                  </a:lnTo>
                  <a:lnTo>
                    <a:pt x="33878" y="115000"/>
                  </a:lnTo>
                  <a:lnTo>
                    <a:pt x="42911" y="105090"/>
                  </a:lnTo>
                  <a:lnTo>
                    <a:pt x="61591" y="108247"/>
                  </a:lnTo>
                  <a:lnTo>
                    <a:pt x="93075" y="85094"/>
                  </a:lnTo>
                  <a:lnTo>
                    <a:pt x="63959" y="67906"/>
                  </a:lnTo>
                  <a:lnTo>
                    <a:pt x="46419" y="76061"/>
                  </a:lnTo>
                  <a:lnTo>
                    <a:pt x="28266" y="63784"/>
                  </a:lnTo>
                  <a:lnTo>
                    <a:pt x="48875" y="4247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4" name="Freeform: Shape 1589">
              <a:extLst>
                <a:ext uri="{FF2B5EF4-FFF2-40B4-BE49-F238E27FC236}">
                  <a16:creationId xmlns:a16="http://schemas.microsoft.com/office/drawing/2014/main" id="{FEC430BF-82FE-B346-9B0A-F9757727120A}"/>
                </a:ext>
              </a:extLst>
            </p:cNvPr>
            <p:cNvSpPr/>
            <p:nvPr/>
          </p:nvSpPr>
          <p:spPr>
            <a:xfrm>
              <a:off x="9808453" y="4584139"/>
              <a:ext cx="108666" cy="87968"/>
            </a:xfrm>
            <a:custGeom>
              <a:avLst/>
              <a:gdLst>
                <a:gd name="connsiteX0" fmla="*/ 33002 w 133350"/>
                <a:gd name="connsiteY0" fmla="*/ 103423 h 107950"/>
                <a:gd name="connsiteX1" fmla="*/ 23004 w 133350"/>
                <a:gd name="connsiteY1" fmla="*/ 90444 h 107950"/>
                <a:gd name="connsiteX2" fmla="*/ 10639 w 133350"/>
                <a:gd name="connsiteY2" fmla="*/ 64660 h 107950"/>
                <a:gd name="connsiteX3" fmla="*/ 4763 w 133350"/>
                <a:gd name="connsiteY3" fmla="*/ 34405 h 107950"/>
                <a:gd name="connsiteX4" fmla="*/ 20549 w 133350"/>
                <a:gd name="connsiteY4" fmla="*/ 13532 h 107950"/>
                <a:gd name="connsiteX5" fmla="*/ 52296 w 133350"/>
                <a:gd name="connsiteY5" fmla="*/ 8709 h 107950"/>
                <a:gd name="connsiteX6" fmla="*/ 75360 w 133350"/>
                <a:gd name="connsiteY6" fmla="*/ 12304 h 107950"/>
                <a:gd name="connsiteX7" fmla="*/ 95619 w 133350"/>
                <a:gd name="connsiteY7" fmla="*/ 22214 h 107950"/>
                <a:gd name="connsiteX8" fmla="*/ 106756 w 133350"/>
                <a:gd name="connsiteY8" fmla="*/ 4763 h 107950"/>
                <a:gd name="connsiteX9" fmla="*/ 128593 w 133350"/>
                <a:gd name="connsiteY9" fmla="*/ 14059 h 107950"/>
                <a:gd name="connsiteX10" fmla="*/ 134293 w 133350"/>
                <a:gd name="connsiteY10" fmla="*/ 30897 h 107950"/>
                <a:gd name="connsiteX11" fmla="*/ 131224 w 133350"/>
                <a:gd name="connsiteY11" fmla="*/ 60890 h 107950"/>
                <a:gd name="connsiteX12" fmla="*/ 89918 w 133350"/>
                <a:gd name="connsiteY12" fmla="*/ 80096 h 107950"/>
                <a:gd name="connsiteX13" fmla="*/ 100705 w 133350"/>
                <a:gd name="connsiteY13" fmla="*/ 95267 h 107950"/>
                <a:gd name="connsiteX14" fmla="*/ 74921 w 133350"/>
                <a:gd name="connsiteY14" fmla="*/ 97021 h 107950"/>
                <a:gd name="connsiteX15" fmla="*/ 53611 w 133350"/>
                <a:gd name="connsiteY15" fmla="*/ 10701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07950">
                  <a:moveTo>
                    <a:pt x="33002" y="103423"/>
                  </a:moveTo>
                  <a:lnTo>
                    <a:pt x="23004" y="90444"/>
                  </a:lnTo>
                  <a:lnTo>
                    <a:pt x="10639" y="64660"/>
                  </a:lnTo>
                  <a:lnTo>
                    <a:pt x="4763" y="34405"/>
                  </a:lnTo>
                  <a:lnTo>
                    <a:pt x="20549" y="13532"/>
                  </a:lnTo>
                  <a:lnTo>
                    <a:pt x="52296" y="8709"/>
                  </a:lnTo>
                  <a:lnTo>
                    <a:pt x="75360" y="12304"/>
                  </a:lnTo>
                  <a:lnTo>
                    <a:pt x="95619" y="22214"/>
                  </a:lnTo>
                  <a:lnTo>
                    <a:pt x="106756" y="4763"/>
                  </a:lnTo>
                  <a:lnTo>
                    <a:pt x="128593" y="14059"/>
                  </a:lnTo>
                  <a:lnTo>
                    <a:pt x="134293" y="30897"/>
                  </a:lnTo>
                  <a:lnTo>
                    <a:pt x="131224" y="60890"/>
                  </a:lnTo>
                  <a:lnTo>
                    <a:pt x="89918" y="80096"/>
                  </a:lnTo>
                  <a:lnTo>
                    <a:pt x="100705" y="95267"/>
                  </a:lnTo>
                  <a:lnTo>
                    <a:pt x="74921" y="97021"/>
                  </a:lnTo>
                  <a:lnTo>
                    <a:pt x="53611" y="1070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5" name="Freeform: Shape 1590">
              <a:extLst>
                <a:ext uri="{FF2B5EF4-FFF2-40B4-BE49-F238E27FC236}">
                  <a16:creationId xmlns:a16="http://schemas.microsoft.com/office/drawing/2014/main" id="{B287880E-BDA8-B24E-A752-ACF8CEC25374}"/>
                </a:ext>
              </a:extLst>
            </p:cNvPr>
            <p:cNvSpPr/>
            <p:nvPr/>
          </p:nvSpPr>
          <p:spPr>
            <a:xfrm>
              <a:off x="10247677" y="3926875"/>
              <a:ext cx="134539" cy="144888"/>
            </a:xfrm>
            <a:custGeom>
              <a:avLst/>
              <a:gdLst>
                <a:gd name="connsiteX0" fmla="*/ 161480 w 165100"/>
                <a:gd name="connsiteY0" fmla="*/ 24407 h 177800"/>
                <a:gd name="connsiteX1" fmla="*/ 164900 w 165100"/>
                <a:gd name="connsiteY1" fmla="*/ 30283 h 177800"/>
                <a:gd name="connsiteX2" fmla="*/ 155604 w 165100"/>
                <a:gd name="connsiteY2" fmla="*/ 28266 h 177800"/>
                <a:gd name="connsiteX3" fmla="*/ 144905 w 165100"/>
                <a:gd name="connsiteY3" fmla="*/ 39403 h 177800"/>
                <a:gd name="connsiteX4" fmla="*/ 137538 w 165100"/>
                <a:gd name="connsiteY4" fmla="*/ 50629 h 177800"/>
                <a:gd name="connsiteX5" fmla="*/ 138503 w 165100"/>
                <a:gd name="connsiteY5" fmla="*/ 74044 h 177800"/>
                <a:gd name="connsiteX6" fmla="*/ 125786 w 165100"/>
                <a:gd name="connsiteY6" fmla="*/ 81148 h 177800"/>
                <a:gd name="connsiteX7" fmla="*/ 121401 w 165100"/>
                <a:gd name="connsiteY7" fmla="*/ 86848 h 177800"/>
                <a:gd name="connsiteX8" fmla="*/ 112105 w 165100"/>
                <a:gd name="connsiteY8" fmla="*/ 96320 h 177800"/>
                <a:gd name="connsiteX9" fmla="*/ 95706 w 165100"/>
                <a:gd name="connsiteY9" fmla="*/ 101582 h 177800"/>
                <a:gd name="connsiteX10" fmla="*/ 85095 w 165100"/>
                <a:gd name="connsiteY10" fmla="*/ 110176 h 177800"/>
                <a:gd name="connsiteX11" fmla="*/ 84305 w 165100"/>
                <a:gd name="connsiteY11" fmla="*/ 123945 h 177800"/>
                <a:gd name="connsiteX12" fmla="*/ 81411 w 165100"/>
                <a:gd name="connsiteY12" fmla="*/ 127453 h 177800"/>
                <a:gd name="connsiteX13" fmla="*/ 91233 w 165100"/>
                <a:gd name="connsiteY13" fmla="*/ 132539 h 177800"/>
                <a:gd name="connsiteX14" fmla="*/ 105177 w 165100"/>
                <a:gd name="connsiteY14" fmla="*/ 146396 h 177800"/>
                <a:gd name="connsiteX15" fmla="*/ 101582 w 165100"/>
                <a:gd name="connsiteY15" fmla="*/ 153938 h 177800"/>
                <a:gd name="connsiteX16" fmla="*/ 91146 w 165100"/>
                <a:gd name="connsiteY16" fmla="*/ 155955 h 177800"/>
                <a:gd name="connsiteX17" fmla="*/ 73781 w 165100"/>
                <a:gd name="connsiteY17" fmla="*/ 157446 h 177800"/>
                <a:gd name="connsiteX18" fmla="*/ 64222 w 165100"/>
                <a:gd name="connsiteY18" fmla="*/ 171478 h 177800"/>
                <a:gd name="connsiteX19" fmla="*/ 53172 w 165100"/>
                <a:gd name="connsiteY19" fmla="*/ 170425 h 177800"/>
                <a:gd name="connsiteX20" fmla="*/ 51682 w 165100"/>
                <a:gd name="connsiteY20" fmla="*/ 173231 h 177800"/>
                <a:gd name="connsiteX21" fmla="*/ 39754 w 165100"/>
                <a:gd name="connsiteY21" fmla="*/ 167356 h 177800"/>
                <a:gd name="connsiteX22" fmla="*/ 36773 w 165100"/>
                <a:gd name="connsiteY22" fmla="*/ 173144 h 177800"/>
                <a:gd name="connsiteX23" fmla="*/ 29581 w 165100"/>
                <a:gd name="connsiteY23" fmla="*/ 175687 h 177800"/>
                <a:gd name="connsiteX24" fmla="*/ 28704 w 165100"/>
                <a:gd name="connsiteY24" fmla="*/ 169899 h 177800"/>
                <a:gd name="connsiteX25" fmla="*/ 22302 w 165100"/>
                <a:gd name="connsiteY25" fmla="*/ 167093 h 177800"/>
                <a:gd name="connsiteX26" fmla="*/ 15725 w 165100"/>
                <a:gd name="connsiteY26" fmla="*/ 162094 h 177800"/>
                <a:gd name="connsiteX27" fmla="*/ 22478 w 165100"/>
                <a:gd name="connsiteY27" fmla="*/ 148325 h 177800"/>
                <a:gd name="connsiteX28" fmla="*/ 28266 w 165100"/>
                <a:gd name="connsiteY28" fmla="*/ 144642 h 177800"/>
                <a:gd name="connsiteX29" fmla="*/ 26073 w 165100"/>
                <a:gd name="connsiteY29" fmla="*/ 138941 h 177800"/>
                <a:gd name="connsiteX30" fmla="*/ 32300 w 165100"/>
                <a:gd name="connsiteY30" fmla="*/ 121928 h 177800"/>
                <a:gd name="connsiteX31" fmla="*/ 30634 w 165100"/>
                <a:gd name="connsiteY31" fmla="*/ 116753 h 177800"/>
                <a:gd name="connsiteX32" fmla="*/ 16339 w 165100"/>
                <a:gd name="connsiteY32" fmla="*/ 113246 h 177800"/>
                <a:gd name="connsiteX33" fmla="*/ 4763 w 165100"/>
                <a:gd name="connsiteY33" fmla="*/ 104739 h 177800"/>
                <a:gd name="connsiteX34" fmla="*/ 24758 w 165100"/>
                <a:gd name="connsiteY34" fmla="*/ 84130 h 177800"/>
                <a:gd name="connsiteX35" fmla="*/ 51857 w 165100"/>
                <a:gd name="connsiteY35" fmla="*/ 66765 h 177800"/>
                <a:gd name="connsiteX36" fmla="*/ 68782 w 165100"/>
                <a:gd name="connsiteY36" fmla="*/ 43525 h 177800"/>
                <a:gd name="connsiteX37" fmla="*/ 80446 w 165100"/>
                <a:gd name="connsiteY37" fmla="*/ 53786 h 177800"/>
                <a:gd name="connsiteX38" fmla="*/ 101669 w 165100"/>
                <a:gd name="connsiteY38" fmla="*/ 55014 h 177800"/>
                <a:gd name="connsiteX39" fmla="*/ 97811 w 165100"/>
                <a:gd name="connsiteY39" fmla="*/ 37737 h 177800"/>
                <a:gd name="connsiteX40" fmla="*/ 135784 w 165100"/>
                <a:gd name="connsiteY40" fmla="*/ 23442 h 177800"/>
                <a:gd name="connsiteX41" fmla="*/ 145606 w 165100"/>
                <a:gd name="connsiteY41" fmla="*/ 476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5100" h="177800">
                  <a:moveTo>
                    <a:pt x="161480" y="24407"/>
                  </a:moveTo>
                  <a:lnTo>
                    <a:pt x="164900" y="30283"/>
                  </a:lnTo>
                  <a:lnTo>
                    <a:pt x="155604" y="28266"/>
                  </a:lnTo>
                  <a:lnTo>
                    <a:pt x="144905" y="39403"/>
                  </a:lnTo>
                  <a:lnTo>
                    <a:pt x="137538" y="50629"/>
                  </a:lnTo>
                  <a:lnTo>
                    <a:pt x="138503" y="74044"/>
                  </a:lnTo>
                  <a:lnTo>
                    <a:pt x="125786" y="81148"/>
                  </a:lnTo>
                  <a:lnTo>
                    <a:pt x="121401" y="86848"/>
                  </a:lnTo>
                  <a:lnTo>
                    <a:pt x="112105" y="96320"/>
                  </a:lnTo>
                  <a:lnTo>
                    <a:pt x="95706" y="101582"/>
                  </a:lnTo>
                  <a:lnTo>
                    <a:pt x="85095" y="110176"/>
                  </a:lnTo>
                  <a:lnTo>
                    <a:pt x="84305" y="123945"/>
                  </a:lnTo>
                  <a:lnTo>
                    <a:pt x="81411" y="127453"/>
                  </a:lnTo>
                  <a:lnTo>
                    <a:pt x="91233" y="132539"/>
                  </a:lnTo>
                  <a:lnTo>
                    <a:pt x="105177" y="146396"/>
                  </a:lnTo>
                  <a:lnTo>
                    <a:pt x="101582" y="153938"/>
                  </a:lnTo>
                  <a:lnTo>
                    <a:pt x="91146" y="155955"/>
                  </a:lnTo>
                  <a:lnTo>
                    <a:pt x="73781" y="157446"/>
                  </a:lnTo>
                  <a:lnTo>
                    <a:pt x="64222" y="171478"/>
                  </a:lnTo>
                  <a:lnTo>
                    <a:pt x="53172" y="170425"/>
                  </a:lnTo>
                  <a:lnTo>
                    <a:pt x="51682" y="173231"/>
                  </a:lnTo>
                  <a:lnTo>
                    <a:pt x="39754" y="167356"/>
                  </a:lnTo>
                  <a:lnTo>
                    <a:pt x="36773" y="173144"/>
                  </a:lnTo>
                  <a:lnTo>
                    <a:pt x="29581" y="175687"/>
                  </a:lnTo>
                  <a:lnTo>
                    <a:pt x="28704" y="169899"/>
                  </a:lnTo>
                  <a:lnTo>
                    <a:pt x="22302" y="167093"/>
                  </a:lnTo>
                  <a:lnTo>
                    <a:pt x="15725" y="162094"/>
                  </a:lnTo>
                  <a:lnTo>
                    <a:pt x="22478" y="148325"/>
                  </a:lnTo>
                  <a:lnTo>
                    <a:pt x="28266" y="144642"/>
                  </a:lnTo>
                  <a:lnTo>
                    <a:pt x="26073" y="138941"/>
                  </a:lnTo>
                  <a:lnTo>
                    <a:pt x="32300" y="121928"/>
                  </a:lnTo>
                  <a:lnTo>
                    <a:pt x="30634" y="116753"/>
                  </a:lnTo>
                  <a:lnTo>
                    <a:pt x="16339" y="113246"/>
                  </a:lnTo>
                  <a:lnTo>
                    <a:pt x="4763" y="104739"/>
                  </a:lnTo>
                  <a:lnTo>
                    <a:pt x="24758" y="84130"/>
                  </a:lnTo>
                  <a:lnTo>
                    <a:pt x="51857" y="66765"/>
                  </a:lnTo>
                  <a:lnTo>
                    <a:pt x="68782" y="43525"/>
                  </a:lnTo>
                  <a:lnTo>
                    <a:pt x="80446" y="53786"/>
                  </a:lnTo>
                  <a:lnTo>
                    <a:pt x="101669" y="55014"/>
                  </a:lnTo>
                  <a:lnTo>
                    <a:pt x="97811" y="37737"/>
                  </a:lnTo>
                  <a:lnTo>
                    <a:pt x="135784" y="23442"/>
                  </a:lnTo>
                  <a:lnTo>
                    <a:pt x="145606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6" name="Freeform: Shape 1591">
              <a:extLst>
                <a:ext uri="{FF2B5EF4-FFF2-40B4-BE49-F238E27FC236}">
                  <a16:creationId xmlns:a16="http://schemas.microsoft.com/office/drawing/2014/main" id="{8597ADCF-93A6-444D-87B3-351DE7A0254B}"/>
                </a:ext>
              </a:extLst>
            </p:cNvPr>
            <p:cNvSpPr/>
            <p:nvPr/>
          </p:nvSpPr>
          <p:spPr>
            <a:xfrm>
              <a:off x="10284768" y="4042291"/>
              <a:ext cx="72444" cy="108666"/>
            </a:xfrm>
            <a:custGeom>
              <a:avLst/>
              <a:gdLst>
                <a:gd name="connsiteX0" fmla="*/ 59662 w 88900"/>
                <a:gd name="connsiteY0" fmla="*/ 4763 h 133350"/>
                <a:gd name="connsiteX1" fmla="*/ 80885 w 88900"/>
                <a:gd name="connsiteY1" fmla="*/ 41420 h 133350"/>
                <a:gd name="connsiteX2" fmla="*/ 86936 w 88900"/>
                <a:gd name="connsiteY2" fmla="*/ 61328 h 133350"/>
                <a:gd name="connsiteX3" fmla="*/ 87112 w 88900"/>
                <a:gd name="connsiteY3" fmla="*/ 96232 h 133350"/>
                <a:gd name="connsiteX4" fmla="*/ 77903 w 88900"/>
                <a:gd name="connsiteY4" fmla="*/ 112719 h 133350"/>
                <a:gd name="connsiteX5" fmla="*/ 55628 w 88900"/>
                <a:gd name="connsiteY5" fmla="*/ 118508 h 133350"/>
                <a:gd name="connsiteX6" fmla="*/ 35983 w 88900"/>
                <a:gd name="connsiteY6" fmla="*/ 130873 h 133350"/>
                <a:gd name="connsiteX7" fmla="*/ 13796 w 88900"/>
                <a:gd name="connsiteY7" fmla="*/ 133416 h 133350"/>
                <a:gd name="connsiteX8" fmla="*/ 11077 w 88900"/>
                <a:gd name="connsiteY8" fmla="*/ 117192 h 133350"/>
                <a:gd name="connsiteX9" fmla="*/ 15637 w 88900"/>
                <a:gd name="connsiteY9" fmla="*/ 94654 h 133350"/>
                <a:gd name="connsiteX10" fmla="*/ 4763 w 88900"/>
                <a:gd name="connsiteY10" fmla="*/ 63082 h 133350"/>
                <a:gd name="connsiteX11" fmla="*/ 23004 w 88900"/>
                <a:gd name="connsiteY11" fmla="*/ 57908 h 133350"/>
                <a:gd name="connsiteX12" fmla="*/ 6166 w 88900"/>
                <a:gd name="connsiteY12" fmla="*/ 31598 h 133350"/>
                <a:gd name="connsiteX13" fmla="*/ 7657 w 88900"/>
                <a:gd name="connsiteY13" fmla="*/ 28792 h 133350"/>
                <a:gd name="connsiteX14" fmla="*/ 18707 w 88900"/>
                <a:gd name="connsiteY14" fmla="*/ 29844 h 133350"/>
                <a:gd name="connsiteX15" fmla="*/ 28266 w 88900"/>
                <a:gd name="connsiteY15" fmla="*/ 15813 h 133350"/>
                <a:gd name="connsiteX16" fmla="*/ 45630 w 88900"/>
                <a:gd name="connsiteY16" fmla="*/ 14322 h 133350"/>
                <a:gd name="connsiteX17" fmla="*/ 56066 w 88900"/>
                <a:gd name="connsiteY17" fmla="*/ 1230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900" h="133350">
                  <a:moveTo>
                    <a:pt x="59662" y="4763"/>
                  </a:moveTo>
                  <a:lnTo>
                    <a:pt x="80885" y="41420"/>
                  </a:lnTo>
                  <a:lnTo>
                    <a:pt x="86936" y="61328"/>
                  </a:lnTo>
                  <a:lnTo>
                    <a:pt x="87112" y="96232"/>
                  </a:lnTo>
                  <a:lnTo>
                    <a:pt x="77903" y="112719"/>
                  </a:lnTo>
                  <a:lnTo>
                    <a:pt x="55628" y="118508"/>
                  </a:lnTo>
                  <a:lnTo>
                    <a:pt x="35983" y="130873"/>
                  </a:lnTo>
                  <a:lnTo>
                    <a:pt x="13796" y="133416"/>
                  </a:lnTo>
                  <a:lnTo>
                    <a:pt x="11077" y="117192"/>
                  </a:lnTo>
                  <a:lnTo>
                    <a:pt x="15637" y="94654"/>
                  </a:lnTo>
                  <a:lnTo>
                    <a:pt x="4763" y="63082"/>
                  </a:lnTo>
                  <a:lnTo>
                    <a:pt x="23004" y="57908"/>
                  </a:lnTo>
                  <a:lnTo>
                    <a:pt x="6166" y="31598"/>
                  </a:lnTo>
                  <a:lnTo>
                    <a:pt x="7657" y="28792"/>
                  </a:lnTo>
                  <a:lnTo>
                    <a:pt x="18707" y="29844"/>
                  </a:lnTo>
                  <a:lnTo>
                    <a:pt x="28266" y="15813"/>
                  </a:lnTo>
                  <a:lnTo>
                    <a:pt x="45630" y="14322"/>
                  </a:lnTo>
                  <a:lnTo>
                    <a:pt x="56066" y="123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7" name="Freeform: Shape 1592">
              <a:extLst>
                <a:ext uri="{FF2B5EF4-FFF2-40B4-BE49-F238E27FC236}">
                  <a16:creationId xmlns:a16="http://schemas.microsoft.com/office/drawing/2014/main" id="{269151EB-77D9-5546-B6AB-F594DD649121}"/>
                </a:ext>
              </a:extLst>
            </p:cNvPr>
            <p:cNvSpPr/>
            <p:nvPr/>
          </p:nvSpPr>
          <p:spPr>
            <a:xfrm>
              <a:off x="8159828" y="3919014"/>
              <a:ext cx="41397" cy="41397"/>
            </a:xfrm>
            <a:custGeom>
              <a:avLst/>
              <a:gdLst>
                <a:gd name="connsiteX0" fmla="*/ 21776 w 50800"/>
                <a:gd name="connsiteY0" fmla="*/ 45455 h 50800"/>
                <a:gd name="connsiteX1" fmla="*/ 20636 w 50800"/>
                <a:gd name="connsiteY1" fmla="*/ 52207 h 50800"/>
                <a:gd name="connsiteX2" fmla="*/ 17478 w 50800"/>
                <a:gd name="connsiteY2" fmla="*/ 51944 h 50800"/>
                <a:gd name="connsiteX3" fmla="*/ 15900 w 50800"/>
                <a:gd name="connsiteY3" fmla="*/ 39930 h 50800"/>
                <a:gd name="connsiteX4" fmla="*/ 10024 w 50800"/>
                <a:gd name="connsiteY4" fmla="*/ 36597 h 50800"/>
                <a:gd name="connsiteX5" fmla="*/ 4763 w 50800"/>
                <a:gd name="connsiteY5" fmla="*/ 27652 h 50800"/>
                <a:gd name="connsiteX6" fmla="*/ 9322 w 50800"/>
                <a:gd name="connsiteY6" fmla="*/ 20198 h 50800"/>
                <a:gd name="connsiteX7" fmla="*/ 15198 w 50800"/>
                <a:gd name="connsiteY7" fmla="*/ 17742 h 50800"/>
                <a:gd name="connsiteX8" fmla="*/ 18618 w 50800"/>
                <a:gd name="connsiteY8" fmla="*/ 6692 h 50800"/>
                <a:gd name="connsiteX9" fmla="*/ 23003 w 50800"/>
                <a:gd name="connsiteY9" fmla="*/ 4763 h 50800"/>
                <a:gd name="connsiteX10" fmla="*/ 26512 w 50800"/>
                <a:gd name="connsiteY10" fmla="*/ 9498 h 50800"/>
                <a:gd name="connsiteX11" fmla="*/ 31159 w 50800"/>
                <a:gd name="connsiteY11" fmla="*/ 11603 h 50800"/>
                <a:gd name="connsiteX12" fmla="*/ 34317 w 50800"/>
                <a:gd name="connsiteY12" fmla="*/ 16953 h 50800"/>
                <a:gd name="connsiteX13" fmla="*/ 38351 w 50800"/>
                <a:gd name="connsiteY13" fmla="*/ 18531 h 50800"/>
                <a:gd name="connsiteX14" fmla="*/ 43174 w 50800"/>
                <a:gd name="connsiteY14" fmla="*/ 24670 h 50800"/>
                <a:gd name="connsiteX15" fmla="*/ 46682 w 50800"/>
                <a:gd name="connsiteY15" fmla="*/ 24495 h 50800"/>
                <a:gd name="connsiteX16" fmla="*/ 43876 w 50800"/>
                <a:gd name="connsiteY16" fmla="*/ 32651 h 50800"/>
                <a:gd name="connsiteX17" fmla="*/ 40982 w 50800"/>
                <a:gd name="connsiteY17" fmla="*/ 36597 h 50800"/>
                <a:gd name="connsiteX18" fmla="*/ 41771 w 50800"/>
                <a:gd name="connsiteY18" fmla="*/ 39053 h 50800"/>
                <a:gd name="connsiteX19" fmla="*/ 36246 w 50800"/>
                <a:gd name="connsiteY19" fmla="*/ 4028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800" h="50800">
                  <a:moveTo>
                    <a:pt x="21776" y="45455"/>
                  </a:moveTo>
                  <a:lnTo>
                    <a:pt x="20636" y="52207"/>
                  </a:lnTo>
                  <a:lnTo>
                    <a:pt x="17478" y="51944"/>
                  </a:lnTo>
                  <a:lnTo>
                    <a:pt x="15900" y="39930"/>
                  </a:lnTo>
                  <a:lnTo>
                    <a:pt x="10024" y="36597"/>
                  </a:lnTo>
                  <a:lnTo>
                    <a:pt x="4763" y="27652"/>
                  </a:lnTo>
                  <a:lnTo>
                    <a:pt x="9322" y="20198"/>
                  </a:lnTo>
                  <a:lnTo>
                    <a:pt x="15198" y="17742"/>
                  </a:lnTo>
                  <a:lnTo>
                    <a:pt x="18618" y="6692"/>
                  </a:lnTo>
                  <a:lnTo>
                    <a:pt x="23003" y="4763"/>
                  </a:lnTo>
                  <a:lnTo>
                    <a:pt x="26512" y="9498"/>
                  </a:lnTo>
                  <a:lnTo>
                    <a:pt x="31159" y="11603"/>
                  </a:lnTo>
                  <a:lnTo>
                    <a:pt x="34317" y="16953"/>
                  </a:lnTo>
                  <a:lnTo>
                    <a:pt x="38351" y="18531"/>
                  </a:lnTo>
                  <a:lnTo>
                    <a:pt x="43174" y="24670"/>
                  </a:lnTo>
                  <a:lnTo>
                    <a:pt x="46682" y="24495"/>
                  </a:lnTo>
                  <a:lnTo>
                    <a:pt x="43876" y="32651"/>
                  </a:lnTo>
                  <a:lnTo>
                    <a:pt x="40982" y="36597"/>
                  </a:lnTo>
                  <a:lnTo>
                    <a:pt x="41771" y="39053"/>
                  </a:lnTo>
                  <a:lnTo>
                    <a:pt x="36246" y="4028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8" name="Freeform: Shape 1593">
              <a:extLst>
                <a:ext uri="{FF2B5EF4-FFF2-40B4-BE49-F238E27FC236}">
                  <a16:creationId xmlns:a16="http://schemas.microsoft.com/office/drawing/2014/main" id="{7B80A50D-BE16-DC48-A7DA-0A8DA41551BB}"/>
                </a:ext>
              </a:extLst>
            </p:cNvPr>
            <p:cNvSpPr/>
            <p:nvPr/>
          </p:nvSpPr>
          <p:spPr>
            <a:xfrm>
              <a:off x="8690741" y="4249253"/>
              <a:ext cx="41397" cy="41397"/>
            </a:xfrm>
            <a:custGeom>
              <a:avLst/>
              <a:gdLst>
                <a:gd name="connsiteX0" fmla="*/ 39404 w 50800"/>
                <a:gd name="connsiteY0" fmla="*/ 7131 h 50800"/>
                <a:gd name="connsiteX1" fmla="*/ 44490 w 50800"/>
                <a:gd name="connsiteY1" fmla="*/ 19496 h 50800"/>
                <a:gd name="connsiteX2" fmla="*/ 42297 w 50800"/>
                <a:gd name="connsiteY2" fmla="*/ 25898 h 50800"/>
                <a:gd name="connsiteX3" fmla="*/ 50190 w 50800"/>
                <a:gd name="connsiteY3" fmla="*/ 47033 h 50800"/>
                <a:gd name="connsiteX4" fmla="*/ 32826 w 50800"/>
                <a:gd name="connsiteY4" fmla="*/ 47735 h 50800"/>
                <a:gd name="connsiteX5" fmla="*/ 26687 w 50800"/>
                <a:gd name="connsiteY5" fmla="*/ 34492 h 50800"/>
                <a:gd name="connsiteX6" fmla="*/ 4763 w 50800"/>
                <a:gd name="connsiteY6" fmla="*/ 31774 h 50800"/>
                <a:gd name="connsiteX7" fmla="*/ 22828 w 50800"/>
                <a:gd name="connsiteY7" fmla="*/ 4763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50800">
                  <a:moveTo>
                    <a:pt x="39404" y="7131"/>
                  </a:moveTo>
                  <a:lnTo>
                    <a:pt x="44490" y="19496"/>
                  </a:lnTo>
                  <a:lnTo>
                    <a:pt x="42297" y="25898"/>
                  </a:lnTo>
                  <a:lnTo>
                    <a:pt x="50190" y="47033"/>
                  </a:lnTo>
                  <a:lnTo>
                    <a:pt x="32826" y="47735"/>
                  </a:lnTo>
                  <a:lnTo>
                    <a:pt x="26687" y="34492"/>
                  </a:lnTo>
                  <a:lnTo>
                    <a:pt x="4763" y="31774"/>
                  </a:lnTo>
                  <a:lnTo>
                    <a:pt x="22828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9" name="Freeform: Shape 1594">
              <a:extLst>
                <a:ext uri="{FF2B5EF4-FFF2-40B4-BE49-F238E27FC236}">
                  <a16:creationId xmlns:a16="http://schemas.microsoft.com/office/drawing/2014/main" id="{FB5F2C0C-D3F0-5941-B2D0-37518313B26E}"/>
                </a:ext>
              </a:extLst>
            </p:cNvPr>
            <p:cNvSpPr/>
            <p:nvPr/>
          </p:nvSpPr>
          <p:spPr>
            <a:xfrm>
              <a:off x="8688740" y="3545038"/>
              <a:ext cx="822757" cy="450188"/>
            </a:xfrm>
            <a:custGeom>
              <a:avLst/>
              <a:gdLst>
                <a:gd name="connsiteX0" fmla="*/ 607076 w 1009650"/>
                <a:gd name="connsiteY0" fmla="*/ 497277 h 552450"/>
                <a:gd name="connsiteX1" fmla="*/ 592957 w 1009650"/>
                <a:gd name="connsiteY1" fmla="*/ 503416 h 552450"/>
                <a:gd name="connsiteX2" fmla="*/ 560596 w 1009650"/>
                <a:gd name="connsiteY2" fmla="*/ 526306 h 552450"/>
                <a:gd name="connsiteX3" fmla="*/ 549809 w 1009650"/>
                <a:gd name="connsiteY3" fmla="*/ 549546 h 552450"/>
                <a:gd name="connsiteX4" fmla="*/ 540601 w 1009650"/>
                <a:gd name="connsiteY4" fmla="*/ 549721 h 552450"/>
                <a:gd name="connsiteX5" fmla="*/ 533936 w 1009650"/>
                <a:gd name="connsiteY5" fmla="*/ 534374 h 552450"/>
                <a:gd name="connsiteX6" fmla="*/ 502627 w 1009650"/>
                <a:gd name="connsiteY6" fmla="*/ 533322 h 552450"/>
                <a:gd name="connsiteX7" fmla="*/ 497629 w 1009650"/>
                <a:gd name="connsiteY7" fmla="*/ 506486 h 552450"/>
                <a:gd name="connsiteX8" fmla="*/ 485614 w 1009650"/>
                <a:gd name="connsiteY8" fmla="*/ 506223 h 552450"/>
                <a:gd name="connsiteX9" fmla="*/ 487456 w 1009650"/>
                <a:gd name="connsiteY9" fmla="*/ 472897 h 552450"/>
                <a:gd name="connsiteX10" fmla="*/ 458076 w 1009650"/>
                <a:gd name="connsiteY10" fmla="*/ 448342 h 552450"/>
                <a:gd name="connsiteX11" fmla="*/ 415893 w 1009650"/>
                <a:gd name="connsiteY11" fmla="*/ 450973 h 552450"/>
                <a:gd name="connsiteX12" fmla="*/ 387041 w 1009650"/>
                <a:gd name="connsiteY12" fmla="*/ 455884 h 552450"/>
                <a:gd name="connsiteX13" fmla="*/ 363538 w 1009650"/>
                <a:gd name="connsiteY13" fmla="*/ 425189 h 552450"/>
                <a:gd name="connsiteX14" fmla="*/ 343454 w 1009650"/>
                <a:gd name="connsiteY14" fmla="*/ 412210 h 552450"/>
                <a:gd name="connsiteX15" fmla="*/ 305306 w 1009650"/>
                <a:gd name="connsiteY15" fmla="*/ 387304 h 552450"/>
                <a:gd name="connsiteX16" fmla="*/ 300745 w 1009650"/>
                <a:gd name="connsiteY16" fmla="*/ 384234 h 552450"/>
                <a:gd name="connsiteX17" fmla="*/ 237427 w 1009650"/>
                <a:gd name="connsiteY17" fmla="*/ 404843 h 552450"/>
                <a:gd name="connsiteX18" fmla="*/ 238392 w 1009650"/>
                <a:gd name="connsiteY18" fmla="*/ 528761 h 552450"/>
                <a:gd name="connsiteX19" fmla="*/ 225763 w 1009650"/>
                <a:gd name="connsiteY19" fmla="*/ 530340 h 552450"/>
                <a:gd name="connsiteX20" fmla="*/ 208574 w 1009650"/>
                <a:gd name="connsiteY20" fmla="*/ 504644 h 552450"/>
                <a:gd name="connsiteX21" fmla="*/ 191911 w 1009650"/>
                <a:gd name="connsiteY21" fmla="*/ 495348 h 552450"/>
                <a:gd name="connsiteX22" fmla="*/ 164023 w 1009650"/>
                <a:gd name="connsiteY22" fmla="*/ 502276 h 552450"/>
                <a:gd name="connsiteX23" fmla="*/ 153149 w 1009650"/>
                <a:gd name="connsiteY23" fmla="*/ 513239 h 552450"/>
                <a:gd name="connsiteX24" fmla="*/ 151745 w 1009650"/>
                <a:gd name="connsiteY24" fmla="*/ 505170 h 552450"/>
                <a:gd name="connsiteX25" fmla="*/ 157797 w 1009650"/>
                <a:gd name="connsiteY25" fmla="*/ 491402 h 552450"/>
                <a:gd name="connsiteX26" fmla="*/ 153149 w 1009650"/>
                <a:gd name="connsiteY26" fmla="*/ 479825 h 552450"/>
                <a:gd name="connsiteX27" fmla="*/ 124647 w 1009650"/>
                <a:gd name="connsiteY27" fmla="*/ 468425 h 552450"/>
                <a:gd name="connsiteX28" fmla="*/ 113509 w 1009650"/>
                <a:gd name="connsiteY28" fmla="*/ 437993 h 552450"/>
                <a:gd name="connsiteX29" fmla="*/ 100004 w 1009650"/>
                <a:gd name="connsiteY29" fmla="*/ 429399 h 552450"/>
                <a:gd name="connsiteX30" fmla="*/ 99126 w 1009650"/>
                <a:gd name="connsiteY30" fmla="*/ 418173 h 552450"/>
                <a:gd name="connsiteX31" fmla="*/ 123068 w 1009650"/>
                <a:gd name="connsiteY31" fmla="*/ 421418 h 552450"/>
                <a:gd name="connsiteX32" fmla="*/ 124033 w 1009650"/>
                <a:gd name="connsiteY32" fmla="*/ 396161 h 552450"/>
                <a:gd name="connsiteX33" fmla="*/ 144905 w 1009650"/>
                <a:gd name="connsiteY33" fmla="*/ 390548 h 552450"/>
                <a:gd name="connsiteX34" fmla="*/ 166391 w 1009650"/>
                <a:gd name="connsiteY34" fmla="*/ 395723 h 552450"/>
                <a:gd name="connsiteX35" fmla="*/ 170864 w 1009650"/>
                <a:gd name="connsiteY35" fmla="*/ 361432 h 552450"/>
                <a:gd name="connsiteX36" fmla="*/ 166479 w 1009650"/>
                <a:gd name="connsiteY36" fmla="*/ 339420 h 552450"/>
                <a:gd name="connsiteX37" fmla="*/ 141835 w 1009650"/>
                <a:gd name="connsiteY37" fmla="*/ 341174 h 552450"/>
                <a:gd name="connsiteX38" fmla="*/ 120963 w 1009650"/>
                <a:gd name="connsiteY38" fmla="*/ 332404 h 552450"/>
                <a:gd name="connsiteX39" fmla="*/ 92461 w 1009650"/>
                <a:gd name="connsiteY39" fmla="*/ 348102 h 552450"/>
                <a:gd name="connsiteX40" fmla="*/ 69572 w 1009650"/>
                <a:gd name="connsiteY40" fmla="*/ 355644 h 552450"/>
                <a:gd name="connsiteX41" fmla="*/ 57031 w 1009650"/>
                <a:gd name="connsiteY41" fmla="*/ 349856 h 552450"/>
                <a:gd name="connsiteX42" fmla="*/ 59574 w 1009650"/>
                <a:gd name="connsiteY42" fmla="*/ 331440 h 552450"/>
                <a:gd name="connsiteX43" fmla="*/ 43876 w 1009650"/>
                <a:gd name="connsiteY43" fmla="*/ 307235 h 552450"/>
                <a:gd name="connsiteX44" fmla="*/ 25635 w 1009650"/>
                <a:gd name="connsiteY44" fmla="*/ 308199 h 552450"/>
                <a:gd name="connsiteX45" fmla="*/ 4763 w 1009650"/>
                <a:gd name="connsiteY45" fmla="*/ 283381 h 552450"/>
                <a:gd name="connsiteX46" fmla="*/ 18970 w 1009650"/>
                <a:gd name="connsiteY46" fmla="*/ 255142 h 552450"/>
                <a:gd name="connsiteX47" fmla="*/ 11779 w 1009650"/>
                <a:gd name="connsiteY47" fmla="*/ 247512 h 552450"/>
                <a:gd name="connsiteX48" fmla="*/ 31335 w 1009650"/>
                <a:gd name="connsiteY48" fmla="*/ 205680 h 552450"/>
                <a:gd name="connsiteX49" fmla="*/ 56680 w 1009650"/>
                <a:gd name="connsiteY49" fmla="*/ 227868 h 552450"/>
                <a:gd name="connsiteX50" fmla="*/ 59750 w 1009650"/>
                <a:gd name="connsiteY50" fmla="*/ 199892 h 552450"/>
                <a:gd name="connsiteX51" fmla="*/ 110440 w 1009650"/>
                <a:gd name="connsiteY51" fmla="*/ 157358 h 552450"/>
                <a:gd name="connsiteX52" fmla="*/ 148851 w 1009650"/>
                <a:gd name="connsiteY52" fmla="*/ 156306 h 552450"/>
                <a:gd name="connsiteX53" fmla="*/ 203137 w 1009650"/>
                <a:gd name="connsiteY53" fmla="*/ 183492 h 552450"/>
                <a:gd name="connsiteX54" fmla="*/ 232165 w 1009650"/>
                <a:gd name="connsiteY54" fmla="*/ 199190 h 552450"/>
                <a:gd name="connsiteX55" fmla="*/ 258299 w 1009650"/>
                <a:gd name="connsiteY55" fmla="*/ 182790 h 552450"/>
                <a:gd name="connsiteX56" fmla="*/ 297238 w 1009650"/>
                <a:gd name="connsiteY56" fmla="*/ 182089 h 552450"/>
                <a:gd name="connsiteX57" fmla="*/ 328721 w 1009650"/>
                <a:gd name="connsiteY57" fmla="*/ 202172 h 552450"/>
                <a:gd name="connsiteX58" fmla="*/ 335912 w 1009650"/>
                <a:gd name="connsiteY58" fmla="*/ 190683 h 552450"/>
                <a:gd name="connsiteX59" fmla="*/ 370378 w 1009650"/>
                <a:gd name="connsiteY59" fmla="*/ 192350 h 552450"/>
                <a:gd name="connsiteX60" fmla="*/ 376605 w 1009650"/>
                <a:gd name="connsiteY60" fmla="*/ 173845 h 552450"/>
                <a:gd name="connsiteX61" fmla="*/ 336702 w 1009650"/>
                <a:gd name="connsiteY61" fmla="*/ 146746 h 552450"/>
                <a:gd name="connsiteX62" fmla="*/ 360293 w 1009650"/>
                <a:gd name="connsiteY62" fmla="*/ 127190 h 552450"/>
                <a:gd name="connsiteX63" fmla="*/ 355732 w 1009650"/>
                <a:gd name="connsiteY63" fmla="*/ 116227 h 552450"/>
                <a:gd name="connsiteX64" fmla="*/ 379323 w 1009650"/>
                <a:gd name="connsiteY64" fmla="*/ 105616 h 552450"/>
                <a:gd name="connsiteX65" fmla="*/ 361608 w 1009650"/>
                <a:gd name="connsiteY65" fmla="*/ 77552 h 552450"/>
                <a:gd name="connsiteX66" fmla="*/ 372834 w 1009650"/>
                <a:gd name="connsiteY66" fmla="*/ 63345 h 552450"/>
                <a:gd name="connsiteX67" fmla="*/ 464829 w 1009650"/>
                <a:gd name="connsiteY67" fmla="*/ 48787 h 552450"/>
                <a:gd name="connsiteX68" fmla="*/ 476844 w 1009650"/>
                <a:gd name="connsiteY68" fmla="*/ 38351 h 552450"/>
                <a:gd name="connsiteX69" fmla="*/ 538409 w 1009650"/>
                <a:gd name="connsiteY69" fmla="*/ 22653 h 552450"/>
                <a:gd name="connsiteX70" fmla="*/ 560508 w 1009650"/>
                <a:gd name="connsiteY70" fmla="*/ 4763 h 552450"/>
                <a:gd name="connsiteX71" fmla="*/ 604709 w 1009650"/>
                <a:gd name="connsiteY71" fmla="*/ 14059 h 552450"/>
                <a:gd name="connsiteX72" fmla="*/ 612426 w 1009650"/>
                <a:gd name="connsiteY72" fmla="*/ 57995 h 552450"/>
                <a:gd name="connsiteX73" fmla="*/ 638122 w 1009650"/>
                <a:gd name="connsiteY73" fmla="*/ 47822 h 552450"/>
                <a:gd name="connsiteX74" fmla="*/ 669693 w 1009650"/>
                <a:gd name="connsiteY74" fmla="*/ 62117 h 552450"/>
                <a:gd name="connsiteX75" fmla="*/ 667676 w 1009650"/>
                <a:gd name="connsiteY75" fmla="*/ 84744 h 552450"/>
                <a:gd name="connsiteX76" fmla="*/ 691267 w 1009650"/>
                <a:gd name="connsiteY76" fmla="*/ 82376 h 552450"/>
                <a:gd name="connsiteX77" fmla="*/ 752832 w 1009650"/>
                <a:gd name="connsiteY77" fmla="*/ 42999 h 552450"/>
                <a:gd name="connsiteX78" fmla="*/ 743886 w 1009650"/>
                <a:gd name="connsiteY78" fmla="*/ 56154 h 552450"/>
                <a:gd name="connsiteX79" fmla="*/ 775282 w 1009650"/>
                <a:gd name="connsiteY79" fmla="*/ 88251 h 552450"/>
                <a:gd name="connsiteX80" fmla="*/ 830181 w 1009650"/>
                <a:gd name="connsiteY80" fmla="*/ 189806 h 552450"/>
                <a:gd name="connsiteX81" fmla="*/ 843336 w 1009650"/>
                <a:gd name="connsiteY81" fmla="*/ 169373 h 552450"/>
                <a:gd name="connsiteX82" fmla="*/ 877188 w 1009650"/>
                <a:gd name="connsiteY82" fmla="*/ 191823 h 552450"/>
                <a:gd name="connsiteX83" fmla="*/ 912530 w 1009650"/>
                <a:gd name="connsiteY83" fmla="*/ 181826 h 552450"/>
                <a:gd name="connsiteX84" fmla="*/ 926036 w 1009650"/>
                <a:gd name="connsiteY84" fmla="*/ 188842 h 552450"/>
                <a:gd name="connsiteX85" fmla="*/ 937875 w 1009650"/>
                <a:gd name="connsiteY85" fmla="*/ 211205 h 552450"/>
                <a:gd name="connsiteX86" fmla="*/ 955065 w 1009650"/>
                <a:gd name="connsiteY86" fmla="*/ 218571 h 552450"/>
                <a:gd name="connsiteX87" fmla="*/ 965588 w 1009650"/>
                <a:gd name="connsiteY87" fmla="*/ 234796 h 552450"/>
                <a:gd name="connsiteX88" fmla="*/ 997248 w 1009650"/>
                <a:gd name="connsiteY88" fmla="*/ 229709 h 552450"/>
                <a:gd name="connsiteX89" fmla="*/ 1010315 w 1009650"/>
                <a:gd name="connsiteY89" fmla="*/ 252774 h 552450"/>
                <a:gd name="connsiteX90" fmla="*/ 991547 w 1009650"/>
                <a:gd name="connsiteY90" fmla="*/ 277593 h 552450"/>
                <a:gd name="connsiteX91" fmla="*/ 971113 w 1009650"/>
                <a:gd name="connsiteY91" fmla="*/ 281100 h 552450"/>
                <a:gd name="connsiteX92" fmla="*/ 969973 w 1009650"/>
                <a:gd name="connsiteY92" fmla="*/ 317759 h 552450"/>
                <a:gd name="connsiteX93" fmla="*/ 956292 w 1009650"/>
                <a:gd name="connsiteY93" fmla="*/ 334070 h 552450"/>
                <a:gd name="connsiteX94" fmla="*/ 907532 w 1009650"/>
                <a:gd name="connsiteY94" fmla="*/ 322231 h 552450"/>
                <a:gd name="connsiteX95" fmla="*/ 889817 w 1009650"/>
                <a:gd name="connsiteY95" fmla="*/ 385900 h 552450"/>
                <a:gd name="connsiteX96" fmla="*/ 877188 w 1009650"/>
                <a:gd name="connsiteY96" fmla="*/ 393705 h 552450"/>
                <a:gd name="connsiteX97" fmla="*/ 828515 w 1009650"/>
                <a:gd name="connsiteY97" fmla="*/ 407562 h 552450"/>
                <a:gd name="connsiteX98" fmla="*/ 850615 w 1009650"/>
                <a:gd name="connsiteY98" fmla="*/ 466758 h 552450"/>
                <a:gd name="connsiteX99" fmla="*/ 833777 w 1009650"/>
                <a:gd name="connsiteY99" fmla="*/ 475528 h 552450"/>
                <a:gd name="connsiteX100" fmla="*/ 835706 w 1009650"/>
                <a:gd name="connsiteY100" fmla="*/ 494471 h 552450"/>
                <a:gd name="connsiteX101" fmla="*/ 820535 w 1009650"/>
                <a:gd name="connsiteY101" fmla="*/ 489648 h 552450"/>
                <a:gd name="connsiteX102" fmla="*/ 808257 w 1009650"/>
                <a:gd name="connsiteY102" fmla="*/ 477633 h 552450"/>
                <a:gd name="connsiteX103" fmla="*/ 771774 w 1009650"/>
                <a:gd name="connsiteY103" fmla="*/ 474125 h 552450"/>
                <a:gd name="connsiteX104" fmla="*/ 730994 w 1009650"/>
                <a:gd name="connsiteY104" fmla="*/ 473248 h 552450"/>
                <a:gd name="connsiteX105" fmla="*/ 722049 w 1009650"/>
                <a:gd name="connsiteY105" fmla="*/ 476932 h 552450"/>
                <a:gd name="connsiteX106" fmla="*/ 686970 w 1009650"/>
                <a:gd name="connsiteY106" fmla="*/ 462812 h 552450"/>
                <a:gd name="connsiteX107" fmla="*/ 673026 w 1009650"/>
                <a:gd name="connsiteY107" fmla="*/ 469828 h 552450"/>
                <a:gd name="connsiteX108" fmla="*/ 669255 w 1009650"/>
                <a:gd name="connsiteY108" fmla="*/ 489472 h 552450"/>
                <a:gd name="connsiteX109" fmla="*/ 628738 w 1009650"/>
                <a:gd name="connsiteY109" fmla="*/ 477984 h 552450"/>
                <a:gd name="connsiteX110" fmla="*/ 612601 w 1009650"/>
                <a:gd name="connsiteY110" fmla="*/ 48272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09650" h="552450">
                  <a:moveTo>
                    <a:pt x="607076" y="497277"/>
                  </a:moveTo>
                  <a:lnTo>
                    <a:pt x="592957" y="503416"/>
                  </a:lnTo>
                  <a:lnTo>
                    <a:pt x="560596" y="526306"/>
                  </a:lnTo>
                  <a:lnTo>
                    <a:pt x="549809" y="549546"/>
                  </a:lnTo>
                  <a:lnTo>
                    <a:pt x="540601" y="549721"/>
                  </a:lnTo>
                  <a:lnTo>
                    <a:pt x="533936" y="534374"/>
                  </a:lnTo>
                  <a:lnTo>
                    <a:pt x="502627" y="533322"/>
                  </a:lnTo>
                  <a:lnTo>
                    <a:pt x="497629" y="506486"/>
                  </a:lnTo>
                  <a:lnTo>
                    <a:pt x="485614" y="506223"/>
                  </a:lnTo>
                  <a:lnTo>
                    <a:pt x="487456" y="472897"/>
                  </a:lnTo>
                  <a:lnTo>
                    <a:pt x="458076" y="448342"/>
                  </a:lnTo>
                  <a:lnTo>
                    <a:pt x="415893" y="450973"/>
                  </a:lnTo>
                  <a:lnTo>
                    <a:pt x="387041" y="455884"/>
                  </a:lnTo>
                  <a:lnTo>
                    <a:pt x="363538" y="425189"/>
                  </a:lnTo>
                  <a:lnTo>
                    <a:pt x="343454" y="412210"/>
                  </a:lnTo>
                  <a:lnTo>
                    <a:pt x="305306" y="387304"/>
                  </a:lnTo>
                  <a:lnTo>
                    <a:pt x="300745" y="384234"/>
                  </a:lnTo>
                  <a:lnTo>
                    <a:pt x="237427" y="404843"/>
                  </a:lnTo>
                  <a:lnTo>
                    <a:pt x="238392" y="528761"/>
                  </a:lnTo>
                  <a:lnTo>
                    <a:pt x="225763" y="530340"/>
                  </a:lnTo>
                  <a:lnTo>
                    <a:pt x="208574" y="504644"/>
                  </a:lnTo>
                  <a:lnTo>
                    <a:pt x="191911" y="495348"/>
                  </a:lnTo>
                  <a:lnTo>
                    <a:pt x="164023" y="502276"/>
                  </a:lnTo>
                  <a:lnTo>
                    <a:pt x="153149" y="513239"/>
                  </a:lnTo>
                  <a:lnTo>
                    <a:pt x="151745" y="505170"/>
                  </a:lnTo>
                  <a:lnTo>
                    <a:pt x="157797" y="491402"/>
                  </a:lnTo>
                  <a:lnTo>
                    <a:pt x="153149" y="479825"/>
                  </a:lnTo>
                  <a:lnTo>
                    <a:pt x="124647" y="468425"/>
                  </a:lnTo>
                  <a:lnTo>
                    <a:pt x="113509" y="437993"/>
                  </a:lnTo>
                  <a:lnTo>
                    <a:pt x="100004" y="429399"/>
                  </a:lnTo>
                  <a:lnTo>
                    <a:pt x="99126" y="418173"/>
                  </a:lnTo>
                  <a:lnTo>
                    <a:pt x="123068" y="421418"/>
                  </a:lnTo>
                  <a:lnTo>
                    <a:pt x="124033" y="396161"/>
                  </a:lnTo>
                  <a:lnTo>
                    <a:pt x="144905" y="390548"/>
                  </a:lnTo>
                  <a:lnTo>
                    <a:pt x="166391" y="395723"/>
                  </a:lnTo>
                  <a:lnTo>
                    <a:pt x="170864" y="361432"/>
                  </a:lnTo>
                  <a:lnTo>
                    <a:pt x="166479" y="339420"/>
                  </a:lnTo>
                  <a:lnTo>
                    <a:pt x="141835" y="341174"/>
                  </a:lnTo>
                  <a:lnTo>
                    <a:pt x="120963" y="332404"/>
                  </a:lnTo>
                  <a:lnTo>
                    <a:pt x="92461" y="348102"/>
                  </a:lnTo>
                  <a:lnTo>
                    <a:pt x="69572" y="355644"/>
                  </a:lnTo>
                  <a:lnTo>
                    <a:pt x="57031" y="349856"/>
                  </a:lnTo>
                  <a:lnTo>
                    <a:pt x="59574" y="331440"/>
                  </a:lnTo>
                  <a:lnTo>
                    <a:pt x="43876" y="307235"/>
                  </a:lnTo>
                  <a:lnTo>
                    <a:pt x="25635" y="308199"/>
                  </a:lnTo>
                  <a:lnTo>
                    <a:pt x="4763" y="283381"/>
                  </a:lnTo>
                  <a:lnTo>
                    <a:pt x="18970" y="255142"/>
                  </a:lnTo>
                  <a:lnTo>
                    <a:pt x="11779" y="247512"/>
                  </a:lnTo>
                  <a:lnTo>
                    <a:pt x="31335" y="205680"/>
                  </a:lnTo>
                  <a:lnTo>
                    <a:pt x="56680" y="227868"/>
                  </a:lnTo>
                  <a:lnTo>
                    <a:pt x="59750" y="199892"/>
                  </a:lnTo>
                  <a:lnTo>
                    <a:pt x="110440" y="157358"/>
                  </a:lnTo>
                  <a:lnTo>
                    <a:pt x="148851" y="156306"/>
                  </a:lnTo>
                  <a:lnTo>
                    <a:pt x="203137" y="183492"/>
                  </a:lnTo>
                  <a:lnTo>
                    <a:pt x="232165" y="199190"/>
                  </a:lnTo>
                  <a:lnTo>
                    <a:pt x="258299" y="182790"/>
                  </a:lnTo>
                  <a:lnTo>
                    <a:pt x="297238" y="182089"/>
                  </a:lnTo>
                  <a:lnTo>
                    <a:pt x="328721" y="202172"/>
                  </a:lnTo>
                  <a:lnTo>
                    <a:pt x="335912" y="190683"/>
                  </a:lnTo>
                  <a:lnTo>
                    <a:pt x="370378" y="192350"/>
                  </a:lnTo>
                  <a:lnTo>
                    <a:pt x="376605" y="173845"/>
                  </a:lnTo>
                  <a:lnTo>
                    <a:pt x="336702" y="146746"/>
                  </a:lnTo>
                  <a:lnTo>
                    <a:pt x="360293" y="127190"/>
                  </a:lnTo>
                  <a:lnTo>
                    <a:pt x="355732" y="116227"/>
                  </a:lnTo>
                  <a:lnTo>
                    <a:pt x="379323" y="105616"/>
                  </a:lnTo>
                  <a:lnTo>
                    <a:pt x="361608" y="77552"/>
                  </a:lnTo>
                  <a:lnTo>
                    <a:pt x="372834" y="63345"/>
                  </a:lnTo>
                  <a:lnTo>
                    <a:pt x="464829" y="48787"/>
                  </a:lnTo>
                  <a:lnTo>
                    <a:pt x="476844" y="38351"/>
                  </a:lnTo>
                  <a:lnTo>
                    <a:pt x="538409" y="22653"/>
                  </a:lnTo>
                  <a:lnTo>
                    <a:pt x="560508" y="4763"/>
                  </a:lnTo>
                  <a:lnTo>
                    <a:pt x="604709" y="14059"/>
                  </a:lnTo>
                  <a:lnTo>
                    <a:pt x="612426" y="57995"/>
                  </a:lnTo>
                  <a:lnTo>
                    <a:pt x="638122" y="47822"/>
                  </a:lnTo>
                  <a:lnTo>
                    <a:pt x="669693" y="62117"/>
                  </a:lnTo>
                  <a:lnTo>
                    <a:pt x="667676" y="84744"/>
                  </a:lnTo>
                  <a:lnTo>
                    <a:pt x="691267" y="82376"/>
                  </a:lnTo>
                  <a:lnTo>
                    <a:pt x="752832" y="42999"/>
                  </a:lnTo>
                  <a:lnTo>
                    <a:pt x="743886" y="56154"/>
                  </a:lnTo>
                  <a:lnTo>
                    <a:pt x="775282" y="88251"/>
                  </a:lnTo>
                  <a:lnTo>
                    <a:pt x="830181" y="189806"/>
                  </a:lnTo>
                  <a:lnTo>
                    <a:pt x="843336" y="169373"/>
                  </a:lnTo>
                  <a:lnTo>
                    <a:pt x="877188" y="191823"/>
                  </a:lnTo>
                  <a:lnTo>
                    <a:pt x="912530" y="181826"/>
                  </a:lnTo>
                  <a:lnTo>
                    <a:pt x="926036" y="188842"/>
                  </a:lnTo>
                  <a:lnTo>
                    <a:pt x="937875" y="211205"/>
                  </a:lnTo>
                  <a:lnTo>
                    <a:pt x="955065" y="218571"/>
                  </a:lnTo>
                  <a:lnTo>
                    <a:pt x="965588" y="234796"/>
                  </a:lnTo>
                  <a:lnTo>
                    <a:pt x="997248" y="229709"/>
                  </a:lnTo>
                  <a:lnTo>
                    <a:pt x="1010315" y="252774"/>
                  </a:lnTo>
                  <a:lnTo>
                    <a:pt x="991547" y="277593"/>
                  </a:lnTo>
                  <a:lnTo>
                    <a:pt x="971113" y="281100"/>
                  </a:lnTo>
                  <a:lnTo>
                    <a:pt x="969973" y="317759"/>
                  </a:lnTo>
                  <a:lnTo>
                    <a:pt x="956292" y="334070"/>
                  </a:lnTo>
                  <a:lnTo>
                    <a:pt x="907532" y="322231"/>
                  </a:lnTo>
                  <a:lnTo>
                    <a:pt x="889817" y="385900"/>
                  </a:lnTo>
                  <a:lnTo>
                    <a:pt x="877188" y="393705"/>
                  </a:lnTo>
                  <a:lnTo>
                    <a:pt x="828515" y="407562"/>
                  </a:lnTo>
                  <a:lnTo>
                    <a:pt x="850615" y="466758"/>
                  </a:lnTo>
                  <a:lnTo>
                    <a:pt x="833777" y="475528"/>
                  </a:lnTo>
                  <a:lnTo>
                    <a:pt x="835706" y="494471"/>
                  </a:lnTo>
                  <a:lnTo>
                    <a:pt x="820535" y="489648"/>
                  </a:lnTo>
                  <a:lnTo>
                    <a:pt x="808257" y="477633"/>
                  </a:lnTo>
                  <a:lnTo>
                    <a:pt x="771774" y="474125"/>
                  </a:lnTo>
                  <a:lnTo>
                    <a:pt x="730994" y="473248"/>
                  </a:lnTo>
                  <a:lnTo>
                    <a:pt x="722049" y="476932"/>
                  </a:lnTo>
                  <a:lnTo>
                    <a:pt x="686970" y="462812"/>
                  </a:lnTo>
                  <a:lnTo>
                    <a:pt x="673026" y="469828"/>
                  </a:lnTo>
                  <a:lnTo>
                    <a:pt x="669255" y="489472"/>
                  </a:lnTo>
                  <a:lnTo>
                    <a:pt x="628738" y="477984"/>
                  </a:lnTo>
                  <a:lnTo>
                    <a:pt x="612601" y="48272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0" name="Freeform: Shape 1595">
              <a:extLst>
                <a:ext uri="{FF2B5EF4-FFF2-40B4-BE49-F238E27FC236}">
                  <a16:creationId xmlns:a16="http://schemas.microsoft.com/office/drawing/2014/main" id="{5D9CC883-694A-BA45-87FE-A20E256D3230}"/>
                </a:ext>
              </a:extLst>
            </p:cNvPr>
            <p:cNvSpPr/>
            <p:nvPr/>
          </p:nvSpPr>
          <p:spPr>
            <a:xfrm>
              <a:off x="9763717" y="4418197"/>
              <a:ext cx="155237" cy="186285"/>
            </a:xfrm>
            <a:custGeom>
              <a:avLst/>
              <a:gdLst>
                <a:gd name="connsiteX0" fmla="*/ 130259 w 190500"/>
                <a:gd name="connsiteY0" fmla="*/ 215941 h 228600"/>
                <a:gd name="connsiteX1" fmla="*/ 138239 w 190500"/>
                <a:gd name="connsiteY1" fmla="*/ 204540 h 228600"/>
                <a:gd name="connsiteX2" fmla="*/ 139380 w 190500"/>
                <a:gd name="connsiteY2" fmla="*/ 183141 h 228600"/>
                <a:gd name="connsiteX3" fmla="*/ 119472 w 190500"/>
                <a:gd name="connsiteY3" fmla="*/ 160954 h 228600"/>
                <a:gd name="connsiteX4" fmla="*/ 117893 w 190500"/>
                <a:gd name="connsiteY4" fmla="*/ 135784 h 228600"/>
                <a:gd name="connsiteX5" fmla="*/ 99213 w 190500"/>
                <a:gd name="connsiteY5" fmla="*/ 114912 h 228600"/>
                <a:gd name="connsiteX6" fmla="*/ 80621 w 190500"/>
                <a:gd name="connsiteY6" fmla="*/ 113158 h 228600"/>
                <a:gd name="connsiteX7" fmla="*/ 75710 w 190500"/>
                <a:gd name="connsiteY7" fmla="*/ 122103 h 228600"/>
                <a:gd name="connsiteX8" fmla="*/ 61240 w 190500"/>
                <a:gd name="connsiteY8" fmla="*/ 122805 h 228600"/>
                <a:gd name="connsiteX9" fmla="*/ 53873 w 190500"/>
                <a:gd name="connsiteY9" fmla="*/ 118332 h 228600"/>
                <a:gd name="connsiteX10" fmla="*/ 28002 w 190500"/>
                <a:gd name="connsiteY10" fmla="*/ 133592 h 228600"/>
                <a:gd name="connsiteX11" fmla="*/ 27388 w 190500"/>
                <a:gd name="connsiteY11" fmla="*/ 110615 h 228600"/>
                <a:gd name="connsiteX12" fmla="*/ 33440 w 190500"/>
                <a:gd name="connsiteY12" fmla="*/ 83340 h 228600"/>
                <a:gd name="connsiteX13" fmla="*/ 16865 w 190500"/>
                <a:gd name="connsiteY13" fmla="*/ 82200 h 228600"/>
                <a:gd name="connsiteX14" fmla="*/ 15461 w 190500"/>
                <a:gd name="connsiteY14" fmla="*/ 66590 h 228600"/>
                <a:gd name="connsiteX15" fmla="*/ 4763 w 190500"/>
                <a:gd name="connsiteY15" fmla="*/ 58522 h 228600"/>
                <a:gd name="connsiteX16" fmla="*/ 10024 w 190500"/>
                <a:gd name="connsiteY16" fmla="*/ 48875 h 228600"/>
                <a:gd name="connsiteX17" fmla="*/ 30984 w 190500"/>
                <a:gd name="connsiteY17" fmla="*/ 31861 h 228600"/>
                <a:gd name="connsiteX18" fmla="*/ 33177 w 190500"/>
                <a:gd name="connsiteY18" fmla="*/ 38000 h 228600"/>
                <a:gd name="connsiteX19" fmla="*/ 46244 w 190500"/>
                <a:gd name="connsiteY19" fmla="*/ 38702 h 228600"/>
                <a:gd name="connsiteX20" fmla="*/ 42561 w 190500"/>
                <a:gd name="connsiteY20" fmla="*/ 8621 h 228600"/>
                <a:gd name="connsiteX21" fmla="*/ 55276 w 190500"/>
                <a:gd name="connsiteY21" fmla="*/ 4763 h 228600"/>
                <a:gd name="connsiteX22" fmla="*/ 69659 w 190500"/>
                <a:gd name="connsiteY22" fmla="*/ 25547 h 228600"/>
                <a:gd name="connsiteX23" fmla="*/ 80709 w 190500"/>
                <a:gd name="connsiteY23" fmla="*/ 49401 h 228600"/>
                <a:gd name="connsiteX24" fmla="*/ 110965 w 190500"/>
                <a:gd name="connsiteY24" fmla="*/ 49664 h 228600"/>
                <a:gd name="connsiteX25" fmla="*/ 120524 w 190500"/>
                <a:gd name="connsiteY25" fmla="*/ 72378 h 228600"/>
                <a:gd name="connsiteX26" fmla="*/ 104826 w 190500"/>
                <a:gd name="connsiteY26" fmla="*/ 79131 h 228600"/>
                <a:gd name="connsiteX27" fmla="*/ 97723 w 190500"/>
                <a:gd name="connsiteY27" fmla="*/ 88515 h 228600"/>
                <a:gd name="connsiteX28" fmla="*/ 127189 w 190500"/>
                <a:gd name="connsiteY28" fmla="*/ 103950 h 228600"/>
                <a:gd name="connsiteX29" fmla="*/ 147623 w 190500"/>
                <a:gd name="connsiteY29" fmla="*/ 134293 h 228600"/>
                <a:gd name="connsiteX30" fmla="*/ 163146 w 190500"/>
                <a:gd name="connsiteY30" fmla="*/ 156832 h 228600"/>
                <a:gd name="connsiteX31" fmla="*/ 181738 w 190500"/>
                <a:gd name="connsiteY31" fmla="*/ 174547 h 228600"/>
                <a:gd name="connsiteX32" fmla="*/ 187964 w 190500"/>
                <a:gd name="connsiteY32" fmla="*/ 192437 h 228600"/>
                <a:gd name="connsiteX33" fmla="*/ 183492 w 190500"/>
                <a:gd name="connsiteY33" fmla="*/ 217695 h 228600"/>
                <a:gd name="connsiteX34" fmla="*/ 161655 w 190500"/>
                <a:gd name="connsiteY34" fmla="*/ 208399 h 228600"/>
                <a:gd name="connsiteX35" fmla="*/ 150517 w 190500"/>
                <a:gd name="connsiteY35" fmla="*/ 2258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228600">
                  <a:moveTo>
                    <a:pt x="130259" y="215941"/>
                  </a:moveTo>
                  <a:lnTo>
                    <a:pt x="138239" y="204540"/>
                  </a:lnTo>
                  <a:lnTo>
                    <a:pt x="139380" y="183141"/>
                  </a:lnTo>
                  <a:lnTo>
                    <a:pt x="119472" y="160954"/>
                  </a:lnTo>
                  <a:lnTo>
                    <a:pt x="117893" y="135784"/>
                  </a:lnTo>
                  <a:lnTo>
                    <a:pt x="99213" y="114912"/>
                  </a:lnTo>
                  <a:lnTo>
                    <a:pt x="80621" y="113158"/>
                  </a:lnTo>
                  <a:lnTo>
                    <a:pt x="75710" y="122103"/>
                  </a:lnTo>
                  <a:lnTo>
                    <a:pt x="61240" y="122805"/>
                  </a:lnTo>
                  <a:lnTo>
                    <a:pt x="53873" y="118332"/>
                  </a:lnTo>
                  <a:lnTo>
                    <a:pt x="28002" y="133592"/>
                  </a:lnTo>
                  <a:lnTo>
                    <a:pt x="27388" y="110615"/>
                  </a:lnTo>
                  <a:lnTo>
                    <a:pt x="33440" y="83340"/>
                  </a:lnTo>
                  <a:lnTo>
                    <a:pt x="16865" y="82200"/>
                  </a:lnTo>
                  <a:lnTo>
                    <a:pt x="15461" y="66590"/>
                  </a:lnTo>
                  <a:lnTo>
                    <a:pt x="4763" y="58522"/>
                  </a:lnTo>
                  <a:lnTo>
                    <a:pt x="10024" y="48875"/>
                  </a:lnTo>
                  <a:lnTo>
                    <a:pt x="30984" y="31861"/>
                  </a:lnTo>
                  <a:lnTo>
                    <a:pt x="33177" y="38000"/>
                  </a:lnTo>
                  <a:lnTo>
                    <a:pt x="46244" y="38702"/>
                  </a:lnTo>
                  <a:lnTo>
                    <a:pt x="42561" y="8621"/>
                  </a:lnTo>
                  <a:lnTo>
                    <a:pt x="55276" y="4763"/>
                  </a:lnTo>
                  <a:lnTo>
                    <a:pt x="69659" y="25547"/>
                  </a:lnTo>
                  <a:lnTo>
                    <a:pt x="80709" y="49401"/>
                  </a:lnTo>
                  <a:lnTo>
                    <a:pt x="110965" y="49664"/>
                  </a:lnTo>
                  <a:lnTo>
                    <a:pt x="120524" y="72378"/>
                  </a:lnTo>
                  <a:lnTo>
                    <a:pt x="104826" y="79131"/>
                  </a:lnTo>
                  <a:lnTo>
                    <a:pt x="97723" y="88515"/>
                  </a:lnTo>
                  <a:lnTo>
                    <a:pt x="127189" y="103950"/>
                  </a:lnTo>
                  <a:lnTo>
                    <a:pt x="147623" y="134293"/>
                  </a:lnTo>
                  <a:lnTo>
                    <a:pt x="163146" y="156832"/>
                  </a:lnTo>
                  <a:lnTo>
                    <a:pt x="181738" y="174547"/>
                  </a:lnTo>
                  <a:lnTo>
                    <a:pt x="187964" y="192437"/>
                  </a:lnTo>
                  <a:lnTo>
                    <a:pt x="183492" y="217695"/>
                  </a:lnTo>
                  <a:lnTo>
                    <a:pt x="161655" y="208399"/>
                  </a:lnTo>
                  <a:lnTo>
                    <a:pt x="150517" y="2258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1" name="Freeform: Shape 1596">
              <a:extLst>
                <a:ext uri="{FF2B5EF4-FFF2-40B4-BE49-F238E27FC236}">
                  <a16:creationId xmlns:a16="http://schemas.microsoft.com/office/drawing/2014/main" id="{998DE972-9934-C741-9D94-DE35324C3AF3}"/>
                </a:ext>
              </a:extLst>
            </p:cNvPr>
            <p:cNvSpPr/>
            <p:nvPr/>
          </p:nvSpPr>
          <p:spPr>
            <a:xfrm>
              <a:off x="8461481" y="4140912"/>
              <a:ext cx="36222" cy="41397"/>
            </a:xfrm>
            <a:custGeom>
              <a:avLst/>
              <a:gdLst>
                <a:gd name="connsiteX0" fmla="*/ 21864 w 44450"/>
                <a:gd name="connsiteY0" fmla="*/ 45104 h 50800"/>
                <a:gd name="connsiteX1" fmla="*/ 15286 w 44450"/>
                <a:gd name="connsiteY1" fmla="*/ 45543 h 50800"/>
                <a:gd name="connsiteX2" fmla="*/ 13006 w 44450"/>
                <a:gd name="connsiteY2" fmla="*/ 50629 h 50800"/>
                <a:gd name="connsiteX3" fmla="*/ 4763 w 44450"/>
                <a:gd name="connsiteY3" fmla="*/ 50629 h 50800"/>
                <a:gd name="connsiteX4" fmla="*/ 13532 w 44450"/>
                <a:gd name="connsiteY4" fmla="*/ 26687 h 50800"/>
                <a:gd name="connsiteX5" fmla="*/ 25723 w 44450"/>
                <a:gd name="connsiteY5" fmla="*/ 5815 h 50800"/>
                <a:gd name="connsiteX6" fmla="*/ 26249 w 44450"/>
                <a:gd name="connsiteY6" fmla="*/ 4763 h 50800"/>
                <a:gd name="connsiteX7" fmla="*/ 37299 w 44450"/>
                <a:gd name="connsiteY7" fmla="*/ 6341 h 50800"/>
                <a:gd name="connsiteX8" fmla="*/ 41333 w 44450"/>
                <a:gd name="connsiteY8" fmla="*/ 17917 h 50800"/>
                <a:gd name="connsiteX9" fmla="*/ 27915 w 44450"/>
                <a:gd name="connsiteY9" fmla="*/ 2905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50" h="50800">
                  <a:moveTo>
                    <a:pt x="21864" y="45104"/>
                  </a:moveTo>
                  <a:lnTo>
                    <a:pt x="15286" y="45543"/>
                  </a:lnTo>
                  <a:lnTo>
                    <a:pt x="13006" y="50629"/>
                  </a:lnTo>
                  <a:lnTo>
                    <a:pt x="4763" y="50629"/>
                  </a:lnTo>
                  <a:lnTo>
                    <a:pt x="13532" y="26687"/>
                  </a:lnTo>
                  <a:lnTo>
                    <a:pt x="25723" y="5815"/>
                  </a:lnTo>
                  <a:lnTo>
                    <a:pt x="26249" y="4763"/>
                  </a:lnTo>
                  <a:lnTo>
                    <a:pt x="37299" y="6341"/>
                  </a:lnTo>
                  <a:lnTo>
                    <a:pt x="41333" y="17917"/>
                  </a:lnTo>
                  <a:lnTo>
                    <a:pt x="27915" y="2905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2" name="Freeform: Shape 1597">
              <a:extLst>
                <a:ext uri="{FF2B5EF4-FFF2-40B4-BE49-F238E27FC236}">
                  <a16:creationId xmlns:a16="http://schemas.microsoft.com/office/drawing/2014/main" id="{331BAB99-0BF4-2344-AF04-8CD3FA7840D3}"/>
                </a:ext>
              </a:extLst>
            </p:cNvPr>
            <p:cNvSpPr/>
            <p:nvPr/>
          </p:nvSpPr>
          <p:spPr>
            <a:xfrm>
              <a:off x="9354580" y="4680902"/>
              <a:ext cx="46571" cy="82793"/>
            </a:xfrm>
            <a:custGeom>
              <a:avLst/>
              <a:gdLst>
                <a:gd name="connsiteX0" fmla="*/ 56154 w 57150"/>
                <a:gd name="connsiteY0" fmla="*/ 61591 h 101600"/>
                <a:gd name="connsiteX1" fmla="*/ 52471 w 57150"/>
                <a:gd name="connsiteY1" fmla="*/ 87199 h 101600"/>
                <a:gd name="connsiteX2" fmla="*/ 42209 w 57150"/>
                <a:gd name="connsiteY2" fmla="*/ 94215 h 101600"/>
                <a:gd name="connsiteX3" fmla="*/ 20811 w 57150"/>
                <a:gd name="connsiteY3" fmla="*/ 99828 h 101600"/>
                <a:gd name="connsiteX4" fmla="*/ 9060 w 57150"/>
                <a:gd name="connsiteY4" fmla="*/ 80271 h 101600"/>
                <a:gd name="connsiteX5" fmla="*/ 4763 w 57150"/>
                <a:gd name="connsiteY5" fmla="*/ 44928 h 101600"/>
                <a:gd name="connsiteX6" fmla="*/ 15900 w 57150"/>
                <a:gd name="connsiteY6" fmla="*/ 4763 h 101600"/>
                <a:gd name="connsiteX7" fmla="*/ 32826 w 57150"/>
                <a:gd name="connsiteY7" fmla="*/ 18531 h 101600"/>
                <a:gd name="connsiteX8" fmla="*/ 44314 w 57150"/>
                <a:gd name="connsiteY8" fmla="*/ 35895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101600">
                  <a:moveTo>
                    <a:pt x="56154" y="61591"/>
                  </a:moveTo>
                  <a:lnTo>
                    <a:pt x="52471" y="87199"/>
                  </a:lnTo>
                  <a:lnTo>
                    <a:pt x="42209" y="94215"/>
                  </a:lnTo>
                  <a:lnTo>
                    <a:pt x="20811" y="99828"/>
                  </a:lnTo>
                  <a:lnTo>
                    <a:pt x="9060" y="80271"/>
                  </a:lnTo>
                  <a:lnTo>
                    <a:pt x="4763" y="44928"/>
                  </a:lnTo>
                  <a:lnTo>
                    <a:pt x="15900" y="4763"/>
                  </a:lnTo>
                  <a:lnTo>
                    <a:pt x="32826" y="18531"/>
                  </a:lnTo>
                  <a:lnTo>
                    <a:pt x="44314" y="3589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3" name="Freeform: Shape 1598">
              <a:extLst>
                <a:ext uri="{FF2B5EF4-FFF2-40B4-BE49-F238E27FC236}">
                  <a16:creationId xmlns:a16="http://schemas.microsoft.com/office/drawing/2014/main" id="{4D31BAE4-56D0-CB48-9976-E72819F6FFFC}"/>
                </a:ext>
              </a:extLst>
            </p:cNvPr>
            <p:cNvSpPr/>
            <p:nvPr/>
          </p:nvSpPr>
          <p:spPr>
            <a:xfrm>
              <a:off x="7528434" y="4706772"/>
              <a:ext cx="82793" cy="87968"/>
            </a:xfrm>
            <a:custGeom>
              <a:avLst/>
              <a:gdLst>
                <a:gd name="connsiteX0" fmla="*/ 96408 w 101600"/>
                <a:gd name="connsiteY0" fmla="*/ 107457 h 107950"/>
                <a:gd name="connsiteX1" fmla="*/ 89918 w 101600"/>
                <a:gd name="connsiteY1" fmla="*/ 107633 h 107950"/>
                <a:gd name="connsiteX2" fmla="*/ 64573 w 101600"/>
                <a:gd name="connsiteY2" fmla="*/ 95969 h 107950"/>
                <a:gd name="connsiteX3" fmla="*/ 42297 w 101600"/>
                <a:gd name="connsiteY3" fmla="*/ 77289 h 107950"/>
                <a:gd name="connsiteX4" fmla="*/ 21338 w 101600"/>
                <a:gd name="connsiteY4" fmla="*/ 63871 h 107950"/>
                <a:gd name="connsiteX5" fmla="*/ 4763 w 101600"/>
                <a:gd name="connsiteY5" fmla="*/ 47998 h 107950"/>
                <a:gd name="connsiteX6" fmla="*/ 10638 w 101600"/>
                <a:gd name="connsiteY6" fmla="*/ 40105 h 107950"/>
                <a:gd name="connsiteX7" fmla="*/ 11954 w 101600"/>
                <a:gd name="connsiteY7" fmla="*/ 33001 h 107950"/>
                <a:gd name="connsiteX8" fmla="*/ 23004 w 101600"/>
                <a:gd name="connsiteY8" fmla="*/ 19584 h 107950"/>
                <a:gd name="connsiteX9" fmla="*/ 34492 w 101600"/>
                <a:gd name="connsiteY9" fmla="*/ 8095 h 107950"/>
                <a:gd name="connsiteX10" fmla="*/ 39754 w 101600"/>
                <a:gd name="connsiteY10" fmla="*/ 7481 h 107950"/>
                <a:gd name="connsiteX11" fmla="*/ 46156 w 101600"/>
                <a:gd name="connsiteY11" fmla="*/ 4763 h 107950"/>
                <a:gd name="connsiteX12" fmla="*/ 56417 w 101600"/>
                <a:gd name="connsiteY12" fmla="*/ 19847 h 107950"/>
                <a:gd name="connsiteX13" fmla="*/ 54839 w 101600"/>
                <a:gd name="connsiteY13" fmla="*/ 29756 h 107950"/>
                <a:gd name="connsiteX14" fmla="*/ 59574 w 101600"/>
                <a:gd name="connsiteY14" fmla="*/ 35018 h 107950"/>
                <a:gd name="connsiteX15" fmla="*/ 66590 w 101600"/>
                <a:gd name="connsiteY15" fmla="*/ 35106 h 107950"/>
                <a:gd name="connsiteX16" fmla="*/ 71589 w 101600"/>
                <a:gd name="connsiteY16" fmla="*/ 25196 h 107950"/>
                <a:gd name="connsiteX17" fmla="*/ 78517 w 101600"/>
                <a:gd name="connsiteY17" fmla="*/ 25810 h 107950"/>
                <a:gd name="connsiteX18" fmla="*/ 77377 w 101600"/>
                <a:gd name="connsiteY18" fmla="*/ 33001 h 107950"/>
                <a:gd name="connsiteX19" fmla="*/ 79832 w 101600"/>
                <a:gd name="connsiteY19" fmla="*/ 44928 h 107950"/>
                <a:gd name="connsiteX20" fmla="*/ 74483 w 101600"/>
                <a:gd name="connsiteY20" fmla="*/ 55803 h 107950"/>
                <a:gd name="connsiteX21" fmla="*/ 81674 w 101600"/>
                <a:gd name="connsiteY21" fmla="*/ 62556 h 107950"/>
                <a:gd name="connsiteX22" fmla="*/ 89479 w 101600"/>
                <a:gd name="connsiteY22" fmla="*/ 64222 h 107950"/>
                <a:gd name="connsiteX23" fmla="*/ 99915 w 101600"/>
                <a:gd name="connsiteY23" fmla="*/ 74483 h 107950"/>
                <a:gd name="connsiteX24" fmla="*/ 100617 w 101600"/>
                <a:gd name="connsiteY24" fmla="*/ 84217 h 107950"/>
                <a:gd name="connsiteX25" fmla="*/ 98249 w 101600"/>
                <a:gd name="connsiteY25" fmla="*/ 8728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600" h="107950">
                  <a:moveTo>
                    <a:pt x="96408" y="107457"/>
                  </a:moveTo>
                  <a:lnTo>
                    <a:pt x="89918" y="107633"/>
                  </a:lnTo>
                  <a:lnTo>
                    <a:pt x="64573" y="95969"/>
                  </a:lnTo>
                  <a:lnTo>
                    <a:pt x="42297" y="77289"/>
                  </a:lnTo>
                  <a:lnTo>
                    <a:pt x="21338" y="63871"/>
                  </a:lnTo>
                  <a:lnTo>
                    <a:pt x="4763" y="47998"/>
                  </a:lnTo>
                  <a:lnTo>
                    <a:pt x="10638" y="40105"/>
                  </a:lnTo>
                  <a:lnTo>
                    <a:pt x="11954" y="33001"/>
                  </a:lnTo>
                  <a:lnTo>
                    <a:pt x="23004" y="19584"/>
                  </a:lnTo>
                  <a:lnTo>
                    <a:pt x="34492" y="8095"/>
                  </a:lnTo>
                  <a:lnTo>
                    <a:pt x="39754" y="7481"/>
                  </a:lnTo>
                  <a:lnTo>
                    <a:pt x="46156" y="4763"/>
                  </a:lnTo>
                  <a:lnTo>
                    <a:pt x="56417" y="19847"/>
                  </a:lnTo>
                  <a:lnTo>
                    <a:pt x="54839" y="29756"/>
                  </a:lnTo>
                  <a:lnTo>
                    <a:pt x="59574" y="35018"/>
                  </a:lnTo>
                  <a:lnTo>
                    <a:pt x="66590" y="35106"/>
                  </a:lnTo>
                  <a:lnTo>
                    <a:pt x="71589" y="25196"/>
                  </a:lnTo>
                  <a:lnTo>
                    <a:pt x="78517" y="25810"/>
                  </a:lnTo>
                  <a:lnTo>
                    <a:pt x="77377" y="33001"/>
                  </a:lnTo>
                  <a:lnTo>
                    <a:pt x="79832" y="44928"/>
                  </a:lnTo>
                  <a:lnTo>
                    <a:pt x="74483" y="55803"/>
                  </a:lnTo>
                  <a:lnTo>
                    <a:pt x="81674" y="62556"/>
                  </a:lnTo>
                  <a:lnTo>
                    <a:pt x="89479" y="64222"/>
                  </a:lnTo>
                  <a:lnTo>
                    <a:pt x="99915" y="74483"/>
                  </a:lnTo>
                  <a:lnTo>
                    <a:pt x="100617" y="84217"/>
                  </a:lnTo>
                  <a:lnTo>
                    <a:pt x="98249" y="8728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4" name="Freeform: Shape 1599">
              <a:extLst>
                <a:ext uri="{FF2B5EF4-FFF2-40B4-BE49-F238E27FC236}">
                  <a16:creationId xmlns:a16="http://schemas.microsoft.com/office/drawing/2014/main" id="{8431ADB2-81C9-F943-B928-4F2E24E75AD6}"/>
                </a:ext>
              </a:extLst>
            </p:cNvPr>
            <p:cNvSpPr/>
            <p:nvPr/>
          </p:nvSpPr>
          <p:spPr>
            <a:xfrm>
              <a:off x="8298684" y="5473305"/>
              <a:ext cx="51746" cy="51746"/>
            </a:xfrm>
            <a:custGeom>
              <a:avLst/>
              <a:gdLst>
                <a:gd name="connsiteX0" fmla="*/ 53347 w 63500"/>
                <a:gd name="connsiteY0" fmla="*/ 13357 h 63500"/>
                <a:gd name="connsiteX1" fmla="*/ 61942 w 63500"/>
                <a:gd name="connsiteY1" fmla="*/ 21776 h 63500"/>
                <a:gd name="connsiteX2" fmla="*/ 54400 w 63500"/>
                <a:gd name="connsiteY2" fmla="*/ 35457 h 63500"/>
                <a:gd name="connsiteX3" fmla="*/ 50190 w 63500"/>
                <a:gd name="connsiteY3" fmla="*/ 44665 h 63500"/>
                <a:gd name="connsiteX4" fmla="*/ 36509 w 63500"/>
                <a:gd name="connsiteY4" fmla="*/ 49050 h 63500"/>
                <a:gd name="connsiteX5" fmla="*/ 31949 w 63500"/>
                <a:gd name="connsiteY5" fmla="*/ 58171 h 63500"/>
                <a:gd name="connsiteX6" fmla="*/ 23179 w 63500"/>
                <a:gd name="connsiteY6" fmla="*/ 60977 h 63500"/>
                <a:gd name="connsiteX7" fmla="*/ 4763 w 63500"/>
                <a:gd name="connsiteY7" fmla="*/ 39140 h 63500"/>
                <a:gd name="connsiteX8" fmla="*/ 17830 w 63500"/>
                <a:gd name="connsiteY8" fmla="*/ 21337 h 63500"/>
                <a:gd name="connsiteX9" fmla="*/ 31159 w 63500"/>
                <a:gd name="connsiteY9" fmla="*/ 10375 h 63500"/>
                <a:gd name="connsiteX10" fmla="*/ 42648 w 63500"/>
                <a:gd name="connsiteY10" fmla="*/ 4763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00" h="63500">
                  <a:moveTo>
                    <a:pt x="53347" y="13357"/>
                  </a:moveTo>
                  <a:lnTo>
                    <a:pt x="61942" y="21776"/>
                  </a:lnTo>
                  <a:lnTo>
                    <a:pt x="54400" y="35457"/>
                  </a:lnTo>
                  <a:lnTo>
                    <a:pt x="50190" y="44665"/>
                  </a:lnTo>
                  <a:lnTo>
                    <a:pt x="36509" y="49050"/>
                  </a:lnTo>
                  <a:lnTo>
                    <a:pt x="31949" y="58171"/>
                  </a:lnTo>
                  <a:lnTo>
                    <a:pt x="23179" y="60977"/>
                  </a:lnTo>
                  <a:lnTo>
                    <a:pt x="4763" y="39140"/>
                  </a:lnTo>
                  <a:lnTo>
                    <a:pt x="17830" y="21337"/>
                  </a:lnTo>
                  <a:lnTo>
                    <a:pt x="31159" y="10375"/>
                  </a:lnTo>
                  <a:lnTo>
                    <a:pt x="42648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5" name="Freeform: Shape 1600">
              <a:extLst>
                <a:ext uri="{FF2B5EF4-FFF2-40B4-BE49-F238E27FC236}">
                  <a16:creationId xmlns:a16="http://schemas.microsoft.com/office/drawing/2014/main" id="{323FC1E1-7738-444F-9B60-918E5C8FA71B}"/>
                </a:ext>
              </a:extLst>
            </p:cNvPr>
            <p:cNvSpPr/>
            <p:nvPr/>
          </p:nvSpPr>
          <p:spPr>
            <a:xfrm>
              <a:off x="8179551" y="3509877"/>
              <a:ext cx="113841" cy="93142"/>
            </a:xfrm>
            <a:custGeom>
              <a:avLst/>
              <a:gdLst>
                <a:gd name="connsiteX0" fmla="*/ 45981 w 139700"/>
                <a:gd name="connsiteY0" fmla="*/ 92987 h 114300"/>
                <a:gd name="connsiteX1" fmla="*/ 43964 w 139700"/>
                <a:gd name="connsiteY1" fmla="*/ 82288 h 114300"/>
                <a:gd name="connsiteX2" fmla="*/ 46595 w 139700"/>
                <a:gd name="connsiteY2" fmla="*/ 70624 h 114300"/>
                <a:gd name="connsiteX3" fmla="*/ 35720 w 139700"/>
                <a:gd name="connsiteY3" fmla="*/ 63871 h 114300"/>
                <a:gd name="connsiteX4" fmla="*/ 10025 w 139700"/>
                <a:gd name="connsiteY4" fmla="*/ 56329 h 114300"/>
                <a:gd name="connsiteX5" fmla="*/ 4763 w 139700"/>
                <a:gd name="connsiteY5" fmla="*/ 19847 h 114300"/>
                <a:gd name="connsiteX6" fmla="*/ 32914 w 139700"/>
                <a:gd name="connsiteY6" fmla="*/ 6253 h 114300"/>
                <a:gd name="connsiteX7" fmla="*/ 74132 w 139700"/>
                <a:gd name="connsiteY7" fmla="*/ 9147 h 114300"/>
                <a:gd name="connsiteX8" fmla="*/ 98337 w 139700"/>
                <a:gd name="connsiteY8" fmla="*/ 4763 h 114300"/>
                <a:gd name="connsiteX9" fmla="*/ 101757 w 139700"/>
                <a:gd name="connsiteY9" fmla="*/ 13971 h 114300"/>
                <a:gd name="connsiteX10" fmla="*/ 114825 w 139700"/>
                <a:gd name="connsiteY10" fmla="*/ 16777 h 114300"/>
                <a:gd name="connsiteX11" fmla="*/ 138503 w 139700"/>
                <a:gd name="connsiteY11" fmla="*/ 38000 h 114300"/>
                <a:gd name="connsiteX12" fmla="*/ 140783 w 139700"/>
                <a:gd name="connsiteY12" fmla="*/ 57294 h 114300"/>
                <a:gd name="connsiteX13" fmla="*/ 120612 w 139700"/>
                <a:gd name="connsiteY13" fmla="*/ 71063 h 114300"/>
                <a:gd name="connsiteX14" fmla="*/ 114912 w 139700"/>
                <a:gd name="connsiteY14" fmla="*/ 94917 h 114300"/>
                <a:gd name="connsiteX15" fmla="*/ 88252 w 139700"/>
                <a:gd name="connsiteY15" fmla="*/ 110702 h 114300"/>
                <a:gd name="connsiteX16" fmla="*/ 64485 w 139700"/>
                <a:gd name="connsiteY16" fmla="*/ 110352 h 114300"/>
                <a:gd name="connsiteX17" fmla="*/ 58610 w 139700"/>
                <a:gd name="connsiteY17" fmla="*/ 975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700" h="114300">
                  <a:moveTo>
                    <a:pt x="45981" y="92987"/>
                  </a:moveTo>
                  <a:lnTo>
                    <a:pt x="43964" y="82288"/>
                  </a:lnTo>
                  <a:lnTo>
                    <a:pt x="46595" y="70624"/>
                  </a:lnTo>
                  <a:lnTo>
                    <a:pt x="35720" y="63871"/>
                  </a:lnTo>
                  <a:lnTo>
                    <a:pt x="10025" y="56329"/>
                  </a:lnTo>
                  <a:lnTo>
                    <a:pt x="4763" y="19847"/>
                  </a:lnTo>
                  <a:lnTo>
                    <a:pt x="32914" y="6253"/>
                  </a:lnTo>
                  <a:lnTo>
                    <a:pt x="74132" y="9147"/>
                  </a:lnTo>
                  <a:lnTo>
                    <a:pt x="98337" y="4763"/>
                  </a:lnTo>
                  <a:lnTo>
                    <a:pt x="101757" y="13971"/>
                  </a:lnTo>
                  <a:lnTo>
                    <a:pt x="114825" y="16777"/>
                  </a:lnTo>
                  <a:lnTo>
                    <a:pt x="138503" y="38000"/>
                  </a:lnTo>
                  <a:lnTo>
                    <a:pt x="140783" y="57294"/>
                  </a:lnTo>
                  <a:lnTo>
                    <a:pt x="120612" y="71063"/>
                  </a:lnTo>
                  <a:lnTo>
                    <a:pt x="114912" y="94917"/>
                  </a:lnTo>
                  <a:lnTo>
                    <a:pt x="88252" y="110702"/>
                  </a:lnTo>
                  <a:lnTo>
                    <a:pt x="64485" y="110352"/>
                  </a:lnTo>
                  <a:lnTo>
                    <a:pt x="58610" y="975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6" name="Freeform: Shape 1601">
              <a:extLst>
                <a:ext uri="{FF2B5EF4-FFF2-40B4-BE49-F238E27FC236}">
                  <a16:creationId xmlns:a16="http://schemas.microsoft.com/office/drawing/2014/main" id="{A08DDFDE-F6A8-7C43-91D5-9F36C54C21BE}"/>
                </a:ext>
              </a:extLst>
            </p:cNvPr>
            <p:cNvSpPr/>
            <p:nvPr/>
          </p:nvSpPr>
          <p:spPr>
            <a:xfrm>
              <a:off x="7871324" y="3718983"/>
              <a:ext cx="15524" cy="25873"/>
            </a:xfrm>
            <a:custGeom>
              <a:avLst/>
              <a:gdLst>
                <a:gd name="connsiteX0" fmla="*/ 13883 w 19050"/>
                <a:gd name="connsiteY0" fmla="*/ 4763 h 31750"/>
                <a:gd name="connsiteX1" fmla="*/ 18794 w 19050"/>
                <a:gd name="connsiteY1" fmla="*/ 13357 h 31750"/>
                <a:gd name="connsiteX2" fmla="*/ 17391 w 19050"/>
                <a:gd name="connsiteY2" fmla="*/ 29932 h 31750"/>
                <a:gd name="connsiteX3" fmla="*/ 10288 w 19050"/>
                <a:gd name="connsiteY3" fmla="*/ 30809 h 31750"/>
                <a:gd name="connsiteX4" fmla="*/ 4763 w 19050"/>
                <a:gd name="connsiteY4" fmla="*/ 27476 h 31750"/>
                <a:gd name="connsiteX5" fmla="*/ 7481 w 19050"/>
                <a:gd name="connsiteY5" fmla="*/ 6166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31750">
                  <a:moveTo>
                    <a:pt x="13883" y="4763"/>
                  </a:moveTo>
                  <a:lnTo>
                    <a:pt x="18794" y="13357"/>
                  </a:lnTo>
                  <a:lnTo>
                    <a:pt x="17391" y="29932"/>
                  </a:lnTo>
                  <a:lnTo>
                    <a:pt x="10288" y="30809"/>
                  </a:lnTo>
                  <a:lnTo>
                    <a:pt x="4763" y="27476"/>
                  </a:lnTo>
                  <a:lnTo>
                    <a:pt x="7481" y="616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7" name="Freeform: Shape 1602">
              <a:extLst>
                <a:ext uri="{FF2B5EF4-FFF2-40B4-BE49-F238E27FC236}">
                  <a16:creationId xmlns:a16="http://schemas.microsoft.com/office/drawing/2014/main" id="{5B9FDE62-050D-4A47-84A8-2A15C465D4F3}"/>
                </a:ext>
              </a:extLst>
            </p:cNvPr>
            <p:cNvSpPr/>
            <p:nvPr/>
          </p:nvSpPr>
          <p:spPr>
            <a:xfrm>
              <a:off x="8179551" y="3450918"/>
              <a:ext cx="150063" cy="93142"/>
            </a:xfrm>
            <a:custGeom>
              <a:avLst/>
              <a:gdLst>
                <a:gd name="connsiteX0" fmla="*/ 4763 w 184150"/>
                <a:gd name="connsiteY0" fmla="*/ 92198 h 114300"/>
                <a:gd name="connsiteX1" fmla="*/ 5640 w 184150"/>
                <a:gd name="connsiteY1" fmla="*/ 58785 h 114300"/>
                <a:gd name="connsiteX2" fmla="*/ 17742 w 184150"/>
                <a:gd name="connsiteY2" fmla="*/ 30371 h 114300"/>
                <a:gd name="connsiteX3" fmla="*/ 40894 w 184150"/>
                <a:gd name="connsiteY3" fmla="*/ 14760 h 114300"/>
                <a:gd name="connsiteX4" fmla="*/ 60364 w 184150"/>
                <a:gd name="connsiteY4" fmla="*/ 48787 h 114300"/>
                <a:gd name="connsiteX5" fmla="*/ 80096 w 184150"/>
                <a:gd name="connsiteY5" fmla="*/ 47910 h 114300"/>
                <a:gd name="connsiteX6" fmla="*/ 84831 w 184150"/>
                <a:gd name="connsiteY6" fmla="*/ 12918 h 114300"/>
                <a:gd name="connsiteX7" fmla="*/ 105791 w 184150"/>
                <a:gd name="connsiteY7" fmla="*/ 4763 h 114300"/>
                <a:gd name="connsiteX8" fmla="*/ 116578 w 184150"/>
                <a:gd name="connsiteY8" fmla="*/ 10463 h 114300"/>
                <a:gd name="connsiteX9" fmla="*/ 137714 w 184150"/>
                <a:gd name="connsiteY9" fmla="*/ 27476 h 114300"/>
                <a:gd name="connsiteX10" fmla="*/ 158060 w 184150"/>
                <a:gd name="connsiteY10" fmla="*/ 27564 h 114300"/>
                <a:gd name="connsiteX11" fmla="*/ 169899 w 184150"/>
                <a:gd name="connsiteY11" fmla="*/ 38000 h 114300"/>
                <a:gd name="connsiteX12" fmla="*/ 171916 w 184150"/>
                <a:gd name="connsiteY12" fmla="*/ 59837 h 114300"/>
                <a:gd name="connsiteX13" fmla="*/ 179897 w 184150"/>
                <a:gd name="connsiteY13" fmla="*/ 86059 h 114300"/>
                <a:gd name="connsiteX14" fmla="*/ 153412 w 184150"/>
                <a:gd name="connsiteY14" fmla="*/ 102985 h 114300"/>
                <a:gd name="connsiteX15" fmla="*/ 138503 w 184150"/>
                <a:gd name="connsiteY15" fmla="*/ 110352 h 114300"/>
                <a:gd name="connsiteX16" fmla="*/ 114825 w 184150"/>
                <a:gd name="connsiteY16" fmla="*/ 89128 h 114300"/>
                <a:gd name="connsiteX17" fmla="*/ 101757 w 184150"/>
                <a:gd name="connsiteY17" fmla="*/ 86322 h 114300"/>
                <a:gd name="connsiteX18" fmla="*/ 98337 w 184150"/>
                <a:gd name="connsiteY18" fmla="*/ 77114 h 114300"/>
                <a:gd name="connsiteX19" fmla="*/ 74132 w 184150"/>
                <a:gd name="connsiteY19" fmla="*/ 81499 h 114300"/>
                <a:gd name="connsiteX20" fmla="*/ 32914 w 184150"/>
                <a:gd name="connsiteY20" fmla="*/ 786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4150" h="114300">
                  <a:moveTo>
                    <a:pt x="4763" y="92198"/>
                  </a:moveTo>
                  <a:lnTo>
                    <a:pt x="5640" y="58785"/>
                  </a:lnTo>
                  <a:lnTo>
                    <a:pt x="17742" y="30371"/>
                  </a:lnTo>
                  <a:lnTo>
                    <a:pt x="40894" y="14760"/>
                  </a:lnTo>
                  <a:lnTo>
                    <a:pt x="60364" y="48787"/>
                  </a:lnTo>
                  <a:lnTo>
                    <a:pt x="80096" y="47910"/>
                  </a:lnTo>
                  <a:lnTo>
                    <a:pt x="84831" y="12918"/>
                  </a:lnTo>
                  <a:lnTo>
                    <a:pt x="105791" y="4763"/>
                  </a:lnTo>
                  <a:lnTo>
                    <a:pt x="116578" y="10463"/>
                  </a:lnTo>
                  <a:lnTo>
                    <a:pt x="137714" y="27476"/>
                  </a:lnTo>
                  <a:lnTo>
                    <a:pt x="158060" y="27564"/>
                  </a:lnTo>
                  <a:lnTo>
                    <a:pt x="169899" y="38000"/>
                  </a:lnTo>
                  <a:lnTo>
                    <a:pt x="171916" y="59837"/>
                  </a:lnTo>
                  <a:lnTo>
                    <a:pt x="179897" y="86059"/>
                  </a:lnTo>
                  <a:lnTo>
                    <a:pt x="153412" y="102985"/>
                  </a:lnTo>
                  <a:lnTo>
                    <a:pt x="138503" y="110352"/>
                  </a:lnTo>
                  <a:lnTo>
                    <a:pt x="114825" y="89128"/>
                  </a:lnTo>
                  <a:lnTo>
                    <a:pt x="101757" y="86322"/>
                  </a:lnTo>
                  <a:lnTo>
                    <a:pt x="98337" y="77114"/>
                  </a:lnTo>
                  <a:lnTo>
                    <a:pt x="74132" y="81499"/>
                  </a:lnTo>
                  <a:lnTo>
                    <a:pt x="32914" y="786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8" name="Freeform: Shape 1603">
              <a:extLst>
                <a:ext uri="{FF2B5EF4-FFF2-40B4-BE49-F238E27FC236}">
                  <a16:creationId xmlns:a16="http://schemas.microsoft.com/office/drawing/2014/main" id="{19DF52DC-E85B-0440-915B-63ADB5735B88}"/>
                </a:ext>
              </a:extLst>
            </p:cNvPr>
            <p:cNvSpPr/>
            <p:nvPr/>
          </p:nvSpPr>
          <p:spPr>
            <a:xfrm>
              <a:off x="7944361" y="4177145"/>
              <a:ext cx="320824" cy="305300"/>
            </a:xfrm>
            <a:custGeom>
              <a:avLst/>
              <a:gdLst>
                <a:gd name="connsiteX0" fmla="*/ 140783 w 393700"/>
                <a:gd name="connsiteY0" fmla="*/ 290046 h 374650"/>
                <a:gd name="connsiteX1" fmla="*/ 123418 w 393700"/>
                <a:gd name="connsiteY1" fmla="*/ 299868 h 374650"/>
                <a:gd name="connsiteX2" fmla="*/ 109562 w 393700"/>
                <a:gd name="connsiteY2" fmla="*/ 285310 h 374650"/>
                <a:gd name="connsiteX3" fmla="*/ 70712 w 393700"/>
                <a:gd name="connsiteY3" fmla="*/ 273822 h 374650"/>
                <a:gd name="connsiteX4" fmla="*/ 59925 w 393700"/>
                <a:gd name="connsiteY4" fmla="*/ 257071 h 374650"/>
                <a:gd name="connsiteX5" fmla="*/ 40456 w 393700"/>
                <a:gd name="connsiteY5" fmla="*/ 244618 h 374650"/>
                <a:gd name="connsiteX6" fmla="*/ 28967 w 393700"/>
                <a:gd name="connsiteY6" fmla="*/ 249529 h 374650"/>
                <a:gd name="connsiteX7" fmla="*/ 20285 w 393700"/>
                <a:gd name="connsiteY7" fmla="*/ 234533 h 374650"/>
                <a:gd name="connsiteX8" fmla="*/ 19320 w 393700"/>
                <a:gd name="connsiteY8" fmla="*/ 222957 h 374650"/>
                <a:gd name="connsiteX9" fmla="*/ 4763 w 393700"/>
                <a:gd name="connsiteY9" fmla="*/ 203137 h 374650"/>
                <a:gd name="connsiteX10" fmla="*/ 14585 w 393700"/>
                <a:gd name="connsiteY10" fmla="*/ 191824 h 374650"/>
                <a:gd name="connsiteX11" fmla="*/ 12392 w 393700"/>
                <a:gd name="connsiteY11" fmla="*/ 174547 h 374650"/>
                <a:gd name="connsiteX12" fmla="*/ 15549 w 393700"/>
                <a:gd name="connsiteY12" fmla="*/ 159463 h 374650"/>
                <a:gd name="connsiteX13" fmla="*/ 13795 w 393700"/>
                <a:gd name="connsiteY13" fmla="*/ 146834 h 374650"/>
                <a:gd name="connsiteX14" fmla="*/ 18093 w 393700"/>
                <a:gd name="connsiteY14" fmla="*/ 124120 h 374650"/>
                <a:gd name="connsiteX15" fmla="*/ 16777 w 393700"/>
                <a:gd name="connsiteY15" fmla="*/ 111141 h 374650"/>
                <a:gd name="connsiteX16" fmla="*/ 8797 w 393700"/>
                <a:gd name="connsiteY16" fmla="*/ 86235 h 374650"/>
                <a:gd name="connsiteX17" fmla="*/ 20811 w 393700"/>
                <a:gd name="connsiteY17" fmla="*/ 79657 h 374650"/>
                <a:gd name="connsiteX18" fmla="*/ 22916 w 393700"/>
                <a:gd name="connsiteY18" fmla="*/ 67555 h 374650"/>
                <a:gd name="connsiteX19" fmla="*/ 20285 w 393700"/>
                <a:gd name="connsiteY19" fmla="*/ 55715 h 374650"/>
                <a:gd name="connsiteX20" fmla="*/ 37211 w 393700"/>
                <a:gd name="connsiteY20" fmla="*/ 44666 h 374650"/>
                <a:gd name="connsiteX21" fmla="*/ 44753 w 393700"/>
                <a:gd name="connsiteY21" fmla="*/ 35457 h 374650"/>
                <a:gd name="connsiteX22" fmla="*/ 56768 w 393700"/>
                <a:gd name="connsiteY22" fmla="*/ 27126 h 374650"/>
                <a:gd name="connsiteX23" fmla="*/ 58171 w 393700"/>
                <a:gd name="connsiteY23" fmla="*/ 4763 h 374650"/>
                <a:gd name="connsiteX24" fmla="*/ 87024 w 393700"/>
                <a:gd name="connsiteY24" fmla="*/ 14848 h 374650"/>
                <a:gd name="connsiteX25" fmla="*/ 97372 w 393700"/>
                <a:gd name="connsiteY25" fmla="*/ 12305 h 374650"/>
                <a:gd name="connsiteX26" fmla="*/ 117894 w 393700"/>
                <a:gd name="connsiteY26" fmla="*/ 17216 h 374650"/>
                <a:gd name="connsiteX27" fmla="*/ 150517 w 393700"/>
                <a:gd name="connsiteY27" fmla="*/ 30108 h 374650"/>
                <a:gd name="connsiteX28" fmla="*/ 162006 w 393700"/>
                <a:gd name="connsiteY28" fmla="*/ 55715 h 374650"/>
                <a:gd name="connsiteX29" fmla="*/ 184106 w 393700"/>
                <a:gd name="connsiteY29" fmla="*/ 61328 h 374650"/>
                <a:gd name="connsiteX30" fmla="*/ 218747 w 393700"/>
                <a:gd name="connsiteY30" fmla="*/ 73255 h 374650"/>
                <a:gd name="connsiteX31" fmla="*/ 244969 w 393700"/>
                <a:gd name="connsiteY31" fmla="*/ 87375 h 374650"/>
                <a:gd name="connsiteX32" fmla="*/ 256984 w 393700"/>
                <a:gd name="connsiteY32" fmla="*/ 80008 h 374650"/>
                <a:gd name="connsiteX33" fmla="*/ 268735 w 393700"/>
                <a:gd name="connsiteY33" fmla="*/ 66941 h 374650"/>
                <a:gd name="connsiteX34" fmla="*/ 263035 w 393700"/>
                <a:gd name="connsiteY34" fmla="*/ 44929 h 374650"/>
                <a:gd name="connsiteX35" fmla="*/ 270752 w 393700"/>
                <a:gd name="connsiteY35" fmla="*/ 30897 h 374650"/>
                <a:gd name="connsiteX36" fmla="*/ 288467 w 393700"/>
                <a:gd name="connsiteY36" fmla="*/ 17303 h 374650"/>
                <a:gd name="connsiteX37" fmla="*/ 305393 w 393700"/>
                <a:gd name="connsiteY37" fmla="*/ 13357 h 374650"/>
                <a:gd name="connsiteX38" fmla="*/ 338631 w 393700"/>
                <a:gd name="connsiteY38" fmla="*/ 19320 h 374650"/>
                <a:gd name="connsiteX39" fmla="*/ 347050 w 393700"/>
                <a:gd name="connsiteY39" fmla="*/ 32300 h 374650"/>
                <a:gd name="connsiteX40" fmla="*/ 356171 w 393700"/>
                <a:gd name="connsiteY40" fmla="*/ 32387 h 374650"/>
                <a:gd name="connsiteX41" fmla="*/ 363976 w 393700"/>
                <a:gd name="connsiteY41" fmla="*/ 37299 h 374650"/>
                <a:gd name="connsiteX42" fmla="*/ 388444 w 393700"/>
                <a:gd name="connsiteY42" fmla="*/ 40719 h 374650"/>
                <a:gd name="connsiteX43" fmla="*/ 394407 w 393700"/>
                <a:gd name="connsiteY43" fmla="*/ 50190 h 374650"/>
                <a:gd name="connsiteX44" fmla="*/ 385550 w 393700"/>
                <a:gd name="connsiteY44" fmla="*/ 63959 h 374650"/>
                <a:gd name="connsiteX45" fmla="*/ 389320 w 393700"/>
                <a:gd name="connsiteY45" fmla="*/ 76149 h 374650"/>
                <a:gd name="connsiteX46" fmla="*/ 383006 w 393700"/>
                <a:gd name="connsiteY46" fmla="*/ 93689 h 374650"/>
                <a:gd name="connsiteX47" fmla="*/ 390373 w 393700"/>
                <a:gd name="connsiteY47" fmla="*/ 116315 h 374650"/>
                <a:gd name="connsiteX48" fmla="*/ 390373 w 393700"/>
                <a:gd name="connsiteY48" fmla="*/ 214362 h 374650"/>
                <a:gd name="connsiteX49" fmla="*/ 390373 w 393700"/>
                <a:gd name="connsiteY49" fmla="*/ 312848 h 374650"/>
                <a:gd name="connsiteX50" fmla="*/ 390373 w 393700"/>
                <a:gd name="connsiteY50" fmla="*/ 365116 h 374650"/>
                <a:gd name="connsiteX51" fmla="*/ 362134 w 393700"/>
                <a:gd name="connsiteY51" fmla="*/ 365204 h 374650"/>
                <a:gd name="connsiteX52" fmla="*/ 361784 w 393700"/>
                <a:gd name="connsiteY52" fmla="*/ 376078 h 374650"/>
                <a:gd name="connsiteX53" fmla="*/ 263736 w 393700"/>
                <a:gd name="connsiteY53" fmla="*/ 326090 h 374650"/>
                <a:gd name="connsiteX54" fmla="*/ 165601 w 393700"/>
                <a:gd name="connsiteY54" fmla="*/ 275488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3700" h="374650">
                  <a:moveTo>
                    <a:pt x="140783" y="290046"/>
                  </a:moveTo>
                  <a:lnTo>
                    <a:pt x="123418" y="299868"/>
                  </a:lnTo>
                  <a:lnTo>
                    <a:pt x="109562" y="285310"/>
                  </a:lnTo>
                  <a:lnTo>
                    <a:pt x="70712" y="273822"/>
                  </a:lnTo>
                  <a:lnTo>
                    <a:pt x="59925" y="257071"/>
                  </a:lnTo>
                  <a:lnTo>
                    <a:pt x="40456" y="244618"/>
                  </a:lnTo>
                  <a:lnTo>
                    <a:pt x="28967" y="249529"/>
                  </a:lnTo>
                  <a:lnTo>
                    <a:pt x="20285" y="234533"/>
                  </a:lnTo>
                  <a:lnTo>
                    <a:pt x="19320" y="222957"/>
                  </a:lnTo>
                  <a:lnTo>
                    <a:pt x="4763" y="203137"/>
                  </a:lnTo>
                  <a:lnTo>
                    <a:pt x="14585" y="191824"/>
                  </a:lnTo>
                  <a:lnTo>
                    <a:pt x="12392" y="174547"/>
                  </a:lnTo>
                  <a:lnTo>
                    <a:pt x="15549" y="159463"/>
                  </a:lnTo>
                  <a:lnTo>
                    <a:pt x="13795" y="146834"/>
                  </a:lnTo>
                  <a:lnTo>
                    <a:pt x="18093" y="124120"/>
                  </a:lnTo>
                  <a:lnTo>
                    <a:pt x="16777" y="111141"/>
                  </a:lnTo>
                  <a:lnTo>
                    <a:pt x="8797" y="86235"/>
                  </a:lnTo>
                  <a:lnTo>
                    <a:pt x="20811" y="79657"/>
                  </a:lnTo>
                  <a:lnTo>
                    <a:pt x="22916" y="67555"/>
                  </a:lnTo>
                  <a:lnTo>
                    <a:pt x="20285" y="55715"/>
                  </a:lnTo>
                  <a:lnTo>
                    <a:pt x="37211" y="44666"/>
                  </a:lnTo>
                  <a:lnTo>
                    <a:pt x="44753" y="35457"/>
                  </a:lnTo>
                  <a:lnTo>
                    <a:pt x="56768" y="27126"/>
                  </a:lnTo>
                  <a:lnTo>
                    <a:pt x="58171" y="4763"/>
                  </a:lnTo>
                  <a:lnTo>
                    <a:pt x="87024" y="14848"/>
                  </a:lnTo>
                  <a:lnTo>
                    <a:pt x="97372" y="12305"/>
                  </a:lnTo>
                  <a:lnTo>
                    <a:pt x="117894" y="17216"/>
                  </a:lnTo>
                  <a:lnTo>
                    <a:pt x="150517" y="30108"/>
                  </a:lnTo>
                  <a:lnTo>
                    <a:pt x="162006" y="55715"/>
                  </a:lnTo>
                  <a:lnTo>
                    <a:pt x="184106" y="61328"/>
                  </a:lnTo>
                  <a:lnTo>
                    <a:pt x="218747" y="73255"/>
                  </a:lnTo>
                  <a:lnTo>
                    <a:pt x="244969" y="87375"/>
                  </a:lnTo>
                  <a:lnTo>
                    <a:pt x="256984" y="80008"/>
                  </a:lnTo>
                  <a:lnTo>
                    <a:pt x="268735" y="66941"/>
                  </a:lnTo>
                  <a:lnTo>
                    <a:pt x="263035" y="44929"/>
                  </a:lnTo>
                  <a:lnTo>
                    <a:pt x="270752" y="30897"/>
                  </a:lnTo>
                  <a:lnTo>
                    <a:pt x="288467" y="17303"/>
                  </a:lnTo>
                  <a:lnTo>
                    <a:pt x="305393" y="13357"/>
                  </a:lnTo>
                  <a:lnTo>
                    <a:pt x="338631" y="19320"/>
                  </a:lnTo>
                  <a:lnTo>
                    <a:pt x="347050" y="32300"/>
                  </a:lnTo>
                  <a:lnTo>
                    <a:pt x="356171" y="32387"/>
                  </a:lnTo>
                  <a:lnTo>
                    <a:pt x="363976" y="37299"/>
                  </a:lnTo>
                  <a:lnTo>
                    <a:pt x="388444" y="40719"/>
                  </a:lnTo>
                  <a:lnTo>
                    <a:pt x="394407" y="50190"/>
                  </a:lnTo>
                  <a:lnTo>
                    <a:pt x="385550" y="63959"/>
                  </a:lnTo>
                  <a:lnTo>
                    <a:pt x="389320" y="76149"/>
                  </a:lnTo>
                  <a:lnTo>
                    <a:pt x="383006" y="93689"/>
                  </a:lnTo>
                  <a:lnTo>
                    <a:pt x="390373" y="116315"/>
                  </a:lnTo>
                  <a:lnTo>
                    <a:pt x="390373" y="214362"/>
                  </a:lnTo>
                  <a:lnTo>
                    <a:pt x="390373" y="312848"/>
                  </a:lnTo>
                  <a:lnTo>
                    <a:pt x="390373" y="365116"/>
                  </a:lnTo>
                  <a:lnTo>
                    <a:pt x="362134" y="365204"/>
                  </a:lnTo>
                  <a:lnTo>
                    <a:pt x="361784" y="376078"/>
                  </a:lnTo>
                  <a:lnTo>
                    <a:pt x="263736" y="326090"/>
                  </a:lnTo>
                  <a:lnTo>
                    <a:pt x="165601" y="27548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9" name="Freeform: Shape 1604">
              <a:extLst>
                <a:ext uri="{FF2B5EF4-FFF2-40B4-BE49-F238E27FC236}">
                  <a16:creationId xmlns:a16="http://schemas.microsoft.com/office/drawing/2014/main" id="{7CE3AF96-F471-2A4E-BE25-A90B7263FE22}"/>
                </a:ext>
              </a:extLst>
            </p:cNvPr>
            <p:cNvSpPr/>
            <p:nvPr/>
          </p:nvSpPr>
          <p:spPr>
            <a:xfrm>
              <a:off x="7495489" y="4113684"/>
              <a:ext cx="243205" cy="196634"/>
            </a:xfrm>
            <a:custGeom>
              <a:avLst/>
              <a:gdLst>
                <a:gd name="connsiteX0" fmla="*/ 113421 w 298450"/>
                <a:gd name="connsiteY0" fmla="*/ 238216 h 241300"/>
                <a:gd name="connsiteX1" fmla="*/ 113158 w 298450"/>
                <a:gd name="connsiteY1" fmla="*/ 205329 h 241300"/>
                <a:gd name="connsiteX2" fmla="*/ 152885 w 298450"/>
                <a:gd name="connsiteY2" fmla="*/ 184632 h 241300"/>
                <a:gd name="connsiteX3" fmla="*/ 177441 w 298450"/>
                <a:gd name="connsiteY3" fmla="*/ 180335 h 241300"/>
                <a:gd name="connsiteX4" fmla="*/ 197524 w 298450"/>
                <a:gd name="connsiteY4" fmla="*/ 172793 h 241300"/>
                <a:gd name="connsiteX5" fmla="*/ 206995 w 298450"/>
                <a:gd name="connsiteY5" fmla="*/ 158586 h 241300"/>
                <a:gd name="connsiteX6" fmla="*/ 235760 w 298450"/>
                <a:gd name="connsiteY6" fmla="*/ 147273 h 241300"/>
                <a:gd name="connsiteX7" fmla="*/ 236813 w 298450"/>
                <a:gd name="connsiteY7" fmla="*/ 126137 h 241300"/>
                <a:gd name="connsiteX8" fmla="*/ 251020 w 298450"/>
                <a:gd name="connsiteY8" fmla="*/ 123594 h 241300"/>
                <a:gd name="connsiteX9" fmla="*/ 262158 w 298450"/>
                <a:gd name="connsiteY9" fmla="*/ 112982 h 241300"/>
                <a:gd name="connsiteX10" fmla="*/ 294343 w 298450"/>
                <a:gd name="connsiteY10" fmla="*/ 108071 h 241300"/>
                <a:gd name="connsiteX11" fmla="*/ 298816 w 298450"/>
                <a:gd name="connsiteY11" fmla="*/ 96846 h 241300"/>
                <a:gd name="connsiteX12" fmla="*/ 292326 w 298450"/>
                <a:gd name="connsiteY12" fmla="*/ 90619 h 241300"/>
                <a:gd name="connsiteX13" fmla="*/ 283819 w 298450"/>
                <a:gd name="connsiteY13" fmla="*/ 59662 h 241300"/>
                <a:gd name="connsiteX14" fmla="*/ 282416 w 298450"/>
                <a:gd name="connsiteY14" fmla="*/ 41684 h 241300"/>
                <a:gd name="connsiteX15" fmla="*/ 273120 w 298450"/>
                <a:gd name="connsiteY15" fmla="*/ 22565 h 241300"/>
                <a:gd name="connsiteX16" fmla="*/ 262421 w 298450"/>
                <a:gd name="connsiteY16" fmla="*/ 22215 h 241300"/>
                <a:gd name="connsiteX17" fmla="*/ 236988 w 298450"/>
                <a:gd name="connsiteY17" fmla="*/ 15637 h 241300"/>
                <a:gd name="connsiteX18" fmla="*/ 213573 w 298450"/>
                <a:gd name="connsiteY18" fmla="*/ 17742 h 241300"/>
                <a:gd name="connsiteX19" fmla="*/ 198752 w 298450"/>
                <a:gd name="connsiteY19" fmla="*/ 4938 h 241300"/>
                <a:gd name="connsiteX20" fmla="*/ 180686 w 298450"/>
                <a:gd name="connsiteY20" fmla="*/ 4763 h 241300"/>
                <a:gd name="connsiteX21" fmla="*/ 172880 w 298450"/>
                <a:gd name="connsiteY21" fmla="*/ 23267 h 241300"/>
                <a:gd name="connsiteX22" fmla="*/ 156481 w 298450"/>
                <a:gd name="connsiteY22" fmla="*/ 54049 h 241300"/>
                <a:gd name="connsiteX23" fmla="*/ 138240 w 298450"/>
                <a:gd name="connsiteY23" fmla="*/ 66239 h 241300"/>
                <a:gd name="connsiteX24" fmla="*/ 113596 w 298450"/>
                <a:gd name="connsiteY24" fmla="*/ 79657 h 241300"/>
                <a:gd name="connsiteX25" fmla="*/ 97811 w 298450"/>
                <a:gd name="connsiteY25" fmla="*/ 99302 h 241300"/>
                <a:gd name="connsiteX26" fmla="*/ 94478 w 298450"/>
                <a:gd name="connsiteY26" fmla="*/ 114561 h 241300"/>
                <a:gd name="connsiteX27" fmla="*/ 85094 w 298450"/>
                <a:gd name="connsiteY27" fmla="*/ 139292 h 241300"/>
                <a:gd name="connsiteX28" fmla="*/ 91233 w 298450"/>
                <a:gd name="connsiteY28" fmla="*/ 174635 h 241300"/>
                <a:gd name="connsiteX29" fmla="*/ 70712 w 298450"/>
                <a:gd name="connsiteY29" fmla="*/ 198138 h 241300"/>
                <a:gd name="connsiteX30" fmla="*/ 58434 w 298450"/>
                <a:gd name="connsiteY30" fmla="*/ 205592 h 241300"/>
                <a:gd name="connsiteX31" fmla="*/ 39053 w 298450"/>
                <a:gd name="connsiteY31" fmla="*/ 224623 h 241300"/>
                <a:gd name="connsiteX32" fmla="*/ 16163 w 298450"/>
                <a:gd name="connsiteY32" fmla="*/ 227692 h 241300"/>
                <a:gd name="connsiteX33" fmla="*/ 4763 w 298450"/>
                <a:gd name="connsiteY33" fmla="*/ 237515 h 241300"/>
                <a:gd name="connsiteX34" fmla="*/ 36509 w 298450"/>
                <a:gd name="connsiteY34" fmla="*/ 237602 h 241300"/>
                <a:gd name="connsiteX35" fmla="*/ 113246 w 298450"/>
                <a:gd name="connsiteY35" fmla="*/ 237865 h 241300"/>
                <a:gd name="connsiteX36" fmla="*/ 113246 w 298450"/>
                <a:gd name="connsiteY36" fmla="*/ 237865 h 241300"/>
                <a:gd name="connsiteX37" fmla="*/ 113246 w 298450"/>
                <a:gd name="connsiteY37" fmla="*/ 237865 h 241300"/>
                <a:gd name="connsiteX38" fmla="*/ 36509 w 298450"/>
                <a:gd name="connsiteY38" fmla="*/ 237602 h 241300"/>
                <a:gd name="connsiteX39" fmla="*/ 4763 w 298450"/>
                <a:gd name="connsiteY39" fmla="*/ 237515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8450" h="241300">
                  <a:moveTo>
                    <a:pt x="113421" y="238216"/>
                  </a:moveTo>
                  <a:lnTo>
                    <a:pt x="113158" y="205329"/>
                  </a:lnTo>
                  <a:lnTo>
                    <a:pt x="152885" y="184632"/>
                  </a:lnTo>
                  <a:lnTo>
                    <a:pt x="177441" y="180335"/>
                  </a:lnTo>
                  <a:lnTo>
                    <a:pt x="197524" y="172793"/>
                  </a:lnTo>
                  <a:lnTo>
                    <a:pt x="206995" y="158586"/>
                  </a:lnTo>
                  <a:lnTo>
                    <a:pt x="235760" y="147273"/>
                  </a:lnTo>
                  <a:lnTo>
                    <a:pt x="236813" y="126137"/>
                  </a:lnTo>
                  <a:lnTo>
                    <a:pt x="251020" y="123594"/>
                  </a:lnTo>
                  <a:lnTo>
                    <a:pt x="262158" y="112982"/>
                  </a:lnTo>
                  <a:lnTo>
                    <a:pt x="294343" y="108071"/>
                  </a:lnTo>
                  <a:lnTo>
                    <a:pt x="298816" y="96846"/>
                  </a:lnTo>
                  <a:lnTo>
                    <a:pt x="292326" y="90619"/>
                  </a:lnTo>
                  <a:lnTo>
                    <a:pt x="283819" y="59662"/>
                  </a:lnTo>
                  <a:lnTo>
                    <a:pt x="282416" y="41684"/>
                  </a:lnTo>
                  <a:lnTo>
                    <a:pt x="273120" y="22565"/>
                  </a:lnTo>
                  <a:lnTo>
                    <a:pt x="262421" y="22215"/>
                  </a:lnTo>
                  <a:lnTo>
                    <a:pt x="236988" y="15637"/>
                  </a:lnTo>
                  <a:lnTo>
                    <a:pt x="213573" y="17742"/>
                  </a:lnTo>
                  <a:lnTo>
                    <a:pt x="198752" y="4938"/>
                  </a:lnTo>
                  <a:lnTo>
                    <a:pt x="180686" y="4763"/>
                  </a:lnTo>
                  <a:lnTo>
                    <a:pt x="172880" y="23267"/>
                  </a:lnTo>
                  <a:lnTo>
                    <a:pt x="156481" y="54049"/>
                  </a:lnTo>
                  <a:lnTo>
                    <a:pt x="138240" y="66239"/>
                  </a:lnTo>
                  <a:lnTo>
                    <a:pt x="113596" y="79657"/>
                  </a:lnTo>
                  <a:lnTo>
                    <a:pt x="97811" y="99302"/>
                  </a:lnTo>
                  <a:lnTo>
                    <a:pt x="94478" y="114561"/>
                  </a:lnTo>
                  <a:lnTo>
                    <a:pt x="85094" y="139292"/>
                  </a:lnTo>
                  <a:lnTo>
                    <a:pt x="91233" y="174635"/>
                  </a:lnTo>
                  <a:lnTo>
                    <a:pt x="70712" y="198138"/>
                  </a:lnTo>
                  <a:lnTo>
                    <a:pt x="58434" y="205592"/>
                  </a:lnTo>
                  <a:lnTo>
                    <a:pt x="39053" y="224623"/>
                  </a:lnTo>
                  <a:lnTo>
                    <a:pt x="16163" y="227692"/>
                  </a:lnTo>
                  <a:lnTo>
                    <a:pt x="4763" y="237515"/>
                  </a:lnTo>
                  <a:lnTo>
                    <a:pt x="36509" y="237602"/>
                  </a:lnTo>
                  <a:lnTo>
                    <a:pt x="113246" y="237865"/>
                  </a:lnTo>
                  <a:lnTo>
                    <a:pt x="113246" y="237865"/>
                  </a:lnTo>
                  <a:lnTo>
                    <a:pt x="113246" y="237865"/>
                  </a:lnTo>
                  <a:lnTo>
                    <a:pt x="36509" y="237602"/>
                  </a:lnTo>
                  <a:lnTo>
                    <a:pt x="4763" y="23751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0" name="Freeform: Shape 1605">
              <a:extLst>
                <a:ext uri="{FF2B5EF4-FFF2-40B4-BE49-F238E27FC236}">
                  <a16:creationId xmlns:a16="http://schemas.microsoft.com/office/drawing/2014/main" id="{948D6C61-B3FF-DE4D-9E74-C94896951EEC}"/>
                </a:ext>
              </a:extLst>
            </p:cNvPr>
            <p:cNvSpPr/>
            <p:nvPr/>
          </p:nvSpPr>
          <p:spPr>
            <a:xfrm>
              <a:off x="8291038" y="3769866"/>
              <a:ext cx="72444" cy="93142"/>
            </a:xfrm>
            <a:custGeom>
              <a:avLst/>
              <a:gdLst>
                <a:gd name="connsiteX0" fmla="*/ 4763 w 88900"/>
                <a:gd name="connsiteY0" fmla="*/ 13883 h 114300"/>
                <a:gd name="connsiteX1" fmla="*/ 10638 w 88900"/>
                <a:gd name="connsiteY1" fmla="*/ 8446 h 114300"/>
                <a:gd name="connsiteX2" fmla="*/ 26950 w 88900"/>
                <a:gd name="connsiteY2" fmla="*/ 4763 h 114300"/>
                <a:gd name="connsiteX3" fmla="*/ 45104 w 88900"/>
                <a:gd name="connsiteY3" fmla="*/ 16251 h 114300"/>
                <a:gd name="connsiteX4" fmla="*/ 55189 w 88900"/>
                <a:gd name="connsiteY4" fmla="*/ 17654 h 114300"/>
                <a:gd name="connsiteX5" fmla="*/ 66327 w 88900"/>
                <a:gd name="connsiteY5" fmla="*/ 27476 h 114300"/>
                <a:gd name="connsiteX6" fmla="*/ 64573 w 88900"/>
                <a:gd name="connsiteY6" fmla="*/ 39842 h 114300"/>
                <a:gd name="connsiteX7" fmla="*/ 73518 w 88900"/>
                <a:gd name="connsiteY7" fmla="*/ 45718 h 114300"/>
                <a:gd name="connsiteX8" fmla="*/ 77026 w 88900"/>
                <a:gd name="connsiteY8" fmla="*/ 60802 h 114300"/>
                <a:gd name="connsiteX9" fmla="*/ 85620 w 88900"/>
                <a:gd name="connsiteY9" fmla="*/ 69922 h 114300"/>
                <a:gd name="connsiteX10" fmla="*/ 83954 w 88900"/>
                <a:gd name="connsiteY10" fmla="*/ 75184 h 114300"/>
                <a:gd name="connsiteX11" fmla="*/ 88515 w 88900"/>
                <a:gd name="connsiteY11" fmla="*/ 78868 h 114300"/>
                <a:gd name="connsiteX12" fmla="*/ 82025 w 88900"/>
                <a:gd name="connsiteY12" fmla="*/ 81411 h 114300"/>
                <a:gd name="connsiteX13" fmla="*/ 67467 w 88900"/>
                <a:gd name="connsiteY13" fmla="*/ 80446 h 114300"/>
                <a:gd name="connsiteX14" fmla="*/ 65099 w 88900"/>
                <a:gd name="connsiteY14" fmla="*/ 75448 h 114300"/>
                <a:gd name="connsiteX15" fmla="*/ 59925 w 88900"/>
                <a:gd name="connsiteY15" fmla="*/ 78341 h 114300"/>
                <a:gd name="connsiteX16" fmla="*/ 61679 w 88900"/>
                <a:gd name="connsiteY16" fmla="*/ 84656 h 114300"/>
                <a:gd name="connsiteX17" fmla="*/ 54926 w 88900"/>
                <a:gd name="connsiteY17" fmla="*/ 95969 h 114300"/>
                <a:gd name="connsiteX18" fmla="*/ 50629 w 88900"/>
                <a:gd name="connsiteY18" fmla="*/ 107984 h 114300"/>
                <a:gd name="connsiteX19" fmla="*/ 44490 w 88900"/>
                <a:gd name="connsiteY19" fmla="*/ 111842 h 114300"/>
                <a:gd name="connsiteX20" fmla="*/ 40017 w 88900"/>
                <a:gd name="connsiteY20" fmla="*/ 95794 h 114300"/>
                <a:gd name="connsiteX21" fmla="*/ 42648 w 88900"/>
                <a:gd name="connsiteY21" fmla="*/ 80709 h 114300"/>
                <a:gd name="connsiteX22" fmla="*/ 41859 w 88900"/>
                <a:gd name="connsiteY22" fmla="*/ 65011 h 114300"/>
                <a:gd name="connsiteX23" fmla="*/ 27652 w 88900"/>
                <a:gd name="connsiteY23" fmla="*/ 43613 h 114300"/>
                <a:gd name="connsiteX24" fmla="*/ 19846 w 88900"/>
                <a:gd name="connsiteY24" fmla="*/ 28266 h 114300"/>
                <a:gd name="connsiteX25" fmla="*/ 12217 w 88900"/>
                <a:gd name="connsiteY25" fmla="*/ 1739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8900" h="114300">
                  <a:moveTo>
                    <a:pt x="4763" y="13883"/>
                  </a:moveTo>
                  <a:lnTo>
                    <a:pt x="10638" y="8446"/>
                  </a:lnTo>
                  <a:lnTo>
                    <a:pt x="26950" y="4763"/>
                  </a:lnTo>
                  <a:lnTo>
                    <a:pt x="45104" y="16251"/>
                  </a:lnTo>
                  <a:lnTo>
                    <a:pt x="55189" y="17654"/>
                  </a:lnTo>
                  <a:lnTo>
                    <a:pt x="66327" y="27476"/>
                  </a:lnTo>
                  <a:lnTo>
                    <a:pt x="64573" y="39842"/>
                  </a:lnTo>
                  <a:lnTo>
                    <a:pt x="73518" y="45718"/>
                  </a:lnTo>
                  <a:lnTo>
                    <a:pt x="77026" y="60802"/>
                  </a:lnTo>
                  <a:lnTo>
                    <a:pt x="85620" y="69922"/>
                  </a:lnTo>
                  <a:lnTo>
                    <a:pt x="83954" y="75184"/>
                  </a:lnTo>
                  <a:lnTo>
                    <a:pt x="88515" y="78868"/>
                  </a:lnTo>
                  <a:lnTo>
                    <a:pt x="82025" y="81411"/>
                  </a:lnTo>
                  <a:lnTo>
                    <a:pt x="67467" y="80446"/>
                  </a:lnTo>
                  <a:lnTo>
                    <a:pt x="65099" y="75448"/>
                  </a:lnTo>
                  <a:lnTo>
                    <a:pt x="59925" y="78341"/>
                  </a:lnTo>
                  <a:lnTo>
                    <a:pt x="61679" y="84656"/>
                  </a:lnTo>
                  <a:lnTo>
                    <a:pt x="54926" y="95969"/>
                  </a:lnTo>
                  <a:lnTo>
                    <a:pt x="50629" y="107984"/>
                  </a:lnTo>
                  <a:lnTo>
                    <a:pt x="44490" y="111842"/>
                  </a:lnTo>
                  <a:lnTo>
                    <a:pt x="40017" y="95794"/>
                  </a:lnTo>
                  <a:lnTo>
                    <a:pt x="42648" y="80709"/>
                  </a:lnTo>
                  <a:lnTo>
                    <a:pt x="41859" y="65011"/>
                  </a:lnTo>
                  <a:lnTo>
                    <a:pt x="27652" y="43613"/>
                  </a:lnTo>
                  <a:lnTo>
                    <a:pt x="19846" y="28266"/>
                  </a:lnTo>
                  <a:lnTo>
                    <a:pt x="12217" y="1739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1" name="Freeform: Shape 1606">
              <a:extLst>
                <a:ext uri="{FF2B5EF4-FFF2-40B4-BE49-F238E27FC236}">
                  <a16:creationId xmlns:a16="http://schemas.microsoft.com/office/drawing/2014/main" id="{A408340F-6B90-4144-83C1-24C35CF77082}"/>
                </a:ext>
              </a:extLst>
            </p:cNvPr>
            <p:cNvSpPr/>
            <p:nvPr/>
          </p:nvSpPr>
          <p:spPr>
            <a:xfrm>
              <a:off x="8127311" y="3912081"/>
              <a:ext cx="41397" cy="51746"/>
            </a:xfrm>
            <a:custGeom>
              <a:avLst/>
              <a:gdLst>
                <a:gd name="connsiteX0" fmla="*/ 38001 w 50800"/>
                <a:gd name="connsiteY0" fmla="*/ 39140 h 63500"/>
                <a:gd name="connsiteX1" fmla="*/ 36509 w 50800"/>
                <a:gd name="connsiteY1" fmla="*/ 32826 h 63500"/>
                <a:gd name="connsiteX2" fmla="*/ 25810 w 50800"/>
                <a:gd name="connsiteY2" fmla="*/ 49226 h 63500"/>
                <a:gd name="connsiteX3" fmla="*/ 27477 w 50800"/>
                <a:gd name="connsiteY3" fmla="*/ 59662 h 63500"/>
                <a:gd name="connsiteX4" fmla="*/ 22302 w 50800"/>
                <a:gd name="connsiteY4" fmla="*/ 57119 h 63500"/>
                <a:gd name="connsiteX5" fmla="*/ 15462 w 50800"/>
                <a:gd name="connsiteY5" fmla="*/ 46332 h 63500"/>
                <a:gd name="connsiteX6" fmla="*/ 4763 w 50800"/>
                <a:gd name="connsiteY6" fmla="*/ 39754 h 63500"/>
                <a:gd name="connsiteX7" fmla="*/ 7481 w 50800"/>
                <a:gd name="connsiteY7" fmla="*/ 34142 h 63500"/>
                <a:gd name="connsiteX8" fmla="*/ 11077 w 50800"/>
                <a:gd name="connsiteY8" fmla="*/ 15725 h 63500"/>
                <a:gd name="connsiteX9" fmla="*/ 19057 w 50800"/>
                <a:gd name="connsiteY9" fmla="*/ 7920 h 63500"/>
                <a:gd name="connsiteX10" fmla="*/ 23706 w 50800"/>
                <a:gd name="connsiteY10" fmla="*/ 4763 h 63500"/>
                <a:gd name="connsiteX11" fmla="*/ 30195 w 50800"/>
                <a:gd name="connsiteY11" fmla="*/ 10551 h 63500"/>
                <a:gd name="connsiteX12" fmla="*/ 33791 w 50800"/>
                <a:gd name="connsiteY12" fmla="*/ 15286 h 63500"/>
                <a:gd name="connsiteX13" fmla="*/ 41859 w 50800"/>
                <a:gd name="connsiteY13" fmla="*/ 18882 h 63500"/>
                <a:gd name="connsiteX14" fmla="*/ 51243 w 50800"/>
                <a:gd name="connsiteY14" fmla="*/ 25810 h 63500"/>
                <a:gd name="connsiteX15" fmla="*/ 49226 w 50800"/>
                <a:gd name="connsiteY15" fmla="*/ 28704 h 63500"/>
                <a:gd name="connsiteX16" fmla="*/ 44666 w 50800"/>
                <a:gd name="connsiteY16" fmla="*/ 3615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00" h="63500">
                  <a:moveTo>
                    <a:pt x="38001" y="39140"/>
                  </a:moveTo>
                  <a:lnTo>
                    <a:pt x="36509" y="32826"/>
                  </a:lnTo>
                  <a:lnTo>
                    <a:pt x="25810" y="49226"/>
                  </a:lnTo>
                  <a:lnTo>
                    <a:pt x="27477" y="59662"/>
                  </a:lnTo>
                  <a:lnTo>
                    <a:pt x="22302" y="57119"/>
                  </a:lnTo>
                  <a:lnTo>
                    <a:pt x="15462" y="46332"/>
                  </a:lnTo>
                  <a:lnTo>
                    <a:pt x="4763" y="39754"/>
                  </a:lnTo>
                  <a:lnTo>
                    <a:pt x="7481" y="34142"/>
                  </a:lnTo>
                  <a:lnTo>
                    <a:pt x="11077" y="15725"/>
                  </a:lnTo>
                  <a:lnTo>
                    <a:pt x="19057" y="7920"/>
                  </a:lnTo>
                  <a:lnTo>
                    <a:pt x="23706" y="4763"/>
                  </a:lnTo>
                  <a:lnTo>
                    <a:pt x="30195" y="10551"/>
                  </a:lnTo>
                  <a:lnTo>
                    <a:pt x="33791" y="15286"/>
                  </a:lnTo>
                  <a:lnTo>
                    <a:pt x="41859" y="18882"/>
                  </a:lnTo>
                  <a:lnTo>
                    <a:pt x="51243" y="25810"/>
                  </a:lnTo>
                  <a:lnTo>
                    <a:pt x="49226" y="28704"/>
                  </a:lnTo>
                  <a:lnTo>
                    <a:pt x="44666" y="3615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2" name="Freeform: Shape 1607">
              <a:extLst>
                <a:ext uri="{FF2B5EF4-FFF2-40B4-BE49-F238E27FC236}">
                  <a16:creationId xmlns:a16="http://schemas.microsoft.com/office/drawing/2014/main" id="{8B206274-B47F-334E-A37B-0B1CCC0F8153}"/>
                </a:ext>
              </a:extLst>
            </p:cNvPr>
            <p:cNvSpPr/>
            <p:nvPr/>
          </p:nvSpPr>
          <p:spPr>
            <a:xfrm>
              <a:off x="8624350" y="5118839"/>
              <a:ext cx="150063" cy="289776"/>
            </a:xfrm>
            <a:custGeom>
              <a:avLst/>
              <a:gdLst>
                <a:gd name="connsiteX0" fmla="*/ 159462 w 184150"/>
                <a:gd name="connsiteY0" fmla="*/ 15549 h 355600"/>
                <a:gd name="connsiteX1" fmla="*/ 165952 w 184150"/>
                <a:gd name="connsiteY1" fmla="*/ 26161 h 355600"/>
                <a:gd name="connsiteX2" fmla="*/ 172003 w 184150"/>
                <a:gd name="connsiteY2" fmla="*/ 42736 h 355600"/>
                <a:gd name="connsiteX3" fmla="*/ 176038 w 184150"/>
                <a:gd name="connsiteY3" fmla="*/ 73079 h 355600"/>
                <a:gd name="connsiteX4" fmla="*/ 182352 w 184150"/>
                <a:gd name="connsiteY4" fmla="*/ 84919 h 355600"/>
                <a:gd name="connsiteX5" fmla="*/ 179896 w 184150"/>
                <a:gd name="connsiteY5" fmla="*/ 97021 h 355600"/>
                <a:gd name="connsiteX6" fmla="*/ 175599 w 184150"/>
                <a:gd name="connsiteY6" fmla="*/ 104563 h 355600"/>
                <a:gd name="connsiteX7" fmla="*/ 167180 w 184150"/>
                <a:gd name="connsiteY7" fmla="*/ 89655 h 355600"/>
                <a:gd name="connsiteX8" fmla="*/ 162620 w 184150"/>
                <a:gd name="connsiteY8" fmla="*/ 97197 h 355600"/>
                <a:gd name="connsiteX9" fmla="*/ 167268 w 184150"/>
                <a:gd name="connsiteY9" fmla="*/ 115964 h 355600"/>
                <a:gd name="connsiteX10" fmla="*/ 165075 w 184150"/>
                <a:gd name="connsiteY10" fmla="*/ 126839 h 355600"/>
                <a:gd name="connsiteX11" fmla="*/ 158322 w 184150"/>
                <a:gd name="connsiteY11" fmla="*/ 132715 h 355600"/>
                <a:gd name="connsiteX12" fmla="*/ 156744 w 184150"/>
                <a:gd name="connsiteY12" fmla="*/ 154464 h 355600"/>
                <a:gd name="connsiteX13" fmla="*/ 147097 w 184150"/>
                <a:gd name="connsiteY13" fmla="*/ 184457 h 355600"/>
                <a:gd name="connsiteX14" fmla="*/ 134995 w 184150"/>
                <a:gd name="connsiteY14" fmla="*/ 220325 h 355600"/>
                <a:gd name="connsiteX15" fmla="*/ 119735 w 184150"/>
                <a:gd name="connsiteY15" fmla="*/ 270050 h 355600"/>
                <a:gd name="connsiteX16" fmla="*/ 110351 w 184150"/>
                <a:gd name="connsiteY16" fmla="*/ 306972 h 355600"/>
                <a:gd name="connsiteX17" fmla="*/ 99213 w 184150"/>
                <a:gd name="connsiteY17" fmla="*/ 338105 h 355600"/>
                <a:gd name="connsiteX18" fmla="*/ 79218 w 184150"/>
                <a:gd name="connsiteY18" fmla="*/ 344506 h 355600"/>
                <a:gd name="connsiteX19" fmla="*/ 57732 w 184150"/>
                <a:gd name="connsiteY19" fmla="*/ 355995 h 355600"/>
                <a:gd name="connsiteX20" fmla="*/ 43613 w 184150"/>
                <a:gd name="connsiteY20" fmla="*/ 349067 h 355600"/>
                <a:gd name="connsiteX21" fmla="*/ 24056 w 184150"/>
                <a:gd name="connsiteY21" fmla="*/ 339420 h 355600"/>
                <a:gd name="connsiteX22" fmla="*/ 17303 w 184150"/>
                <a:gd name="connsiteY22" fmla="*/ 325213 h 355600"/>
                <a:gd name="connsiteX23" fmla="*/ 15637 w 184150"/>
                <a:gd name="connsiteY23" fmla="*/ 301447 h 355600"/>
                <a:gd name="connsiteX24" fmla="*/ 7042 w 184150"/>
                <a:gd name="connsiteY24" fmla="*/ 280224 h 355600"/>
                <a:gd name="connsiteX25" fmla="*/ 4763 w 184150"/>
                <a:gd name="connsiteY25" fmla="*/ 261193 h 355600"/>
                <a:gd name="connsiteX26" fmla="*/ 9147 w 184150"/>
                <a:gd name="connsiteY26" fmla="*/ 242250 h 355600"/>
                <a:gd name="connsiteX27" fmla="*/ 20460 w 184150"/>
                <a:gd name="connsiteY27" fmla="*/ 237690 h 355600"/>
                <a:gd name="connsiteX28" fmla="*/ 20548 w 184150"/>
                <a:gd name="connsiteY28" fmla="*/ 229008 h 355600"/>
                <a:gd name="connsiteX29" fmla="*/ 32299 w 184150"/>
                <a:gd name="connsiteY29" fmla="*/ 209188 h 355600"/>
                <a:gd name="connsiteX30" fmla="*/ 34492 w 184150"/>
                <a:gd name="connsiteY30" fmla="*/ 192700 h 355600"/>
                <a:gd name="connsiteX31" fmla="*/ 28792 w 184150"/>
                <a:gd name="connsiteY31" fmla="*/ 180423 h 355600"/>
                <a:gd name="connsiteX32" fmla="*/ 24144 w 184150"/>
                <a:gd name="connsiteY32" fmla="*/ 164198 h 355600"/>
                <a:gd name="connsiteX33" fmla="*/ 22214 w 184150"/>
                <a:gd name="connsiteY33" fmla="*/ 140520 h 355600"/>
                <a:gd name="connsiteX34" fmla="*/ 30809 w 184150"/>
                <a:gd name="connsiteY34" fmla="*/ 126225 h 355600"/>
                <a:gd name="connsiteX35" fmla="*/ 34054 w 184150"/>
                <a:gd name="connsiteY35" fmla="*/ 110001 h 355600"/>
                <a:gd name="connsiteX36" fmla="*/ 46332 w 184150"/>
                <a:gd name="connsiteY36" fmla="*/ 109124 h 355600"/>
                <a:gd name="connsiteX37" fmla="*/ 60100 w 184150"/>
                <a:gd name="connsiteY37" fmla="*/ 103862 h 355600"/>
                <a:gd name="connsiteX38" fmla="*/ 69133 w 184150"/>
                <a:gd name="connsiteY38" fmla="*/ 99302 h 355600"/>
                <a:gd name="connsiteX39" fmla="*/ 80007 w 184150"/>
                <a:gd name="connsiteY39" fmla="*/ 98951 h 355600"/>
                <a:gd name="connsiteX40" fmla="*/ 93952 w 184150"/>
                <a:gd name="connsiteY40" fmla="*/ 84480 h 355600"/>
                <a:gd name="connsiteX41" fmla="*/ 114210 w 184150"/>
                <a:gd name="connsiteY41" fmla="*/ 68870 h 355600"/>
                <a:gd name="connsiteX42" fmla="*/ 121577 w 184150"/>
                <a:gd name="connsiteY42" fmla="*/ 56242 h 355600"/>
                <a:gd name="connsiteX43" fmla="*/ 118244 w 184150"/>
                <a:gd name="connsiteY43" fmla="*/ 45454 h 355600"/>
                <a:gd name="connsiteX44" fmla="*/ 128680 w 184150"/>
                <a:gd name="connsiteY44" fmla="*/ 48524 h 355600"/>
                <a:gd name="connsiteX45" fmla="*/ 142274 w 184150"/>
                <a:gd name="connsiteY45" fmla="*/ 31072 h 355600"/>
                <a:gd name="connsiteX46" fmla="*/ 142712 w 184150"/>
                <a:gd name="connsiteY46" fmla="*/ 15988 h 355600"/>
                <a:gd name="connsiteX47" fmla="*/ 150868 w 184150"/>
                <a:gd name="connsiteY47" fmla="*/ 4763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4150" h="355600">
                  <a:moveTo>
                    <a:pt x="159462" y="15549"/>
                  </a:moveTo>
                  <a:lnTo>
                    <a:pt x="165952" y="26161"/>
                  </a:lnTo>
                  <a:lnTo>
                    <a:pt x="172003" y="42736"/>
                  </a:lnTo>
                  <a:lnTo>
                    <a:pt x="176038" y="73079"/>
                  </a:lnTo>
                  <a:lnTo>
                    <a:pt x="182352" y="84919"/>
                  </a:lnTo>
                  <a:lnTo>
                    <a:pt x="179896" y="97021"/>
                  </a:lnTo>
                  <a:lnTo>
                    <a:pt x="175599" y="104563"/>
                  </a:lnTo>
                  <a:lnTo>
                    <a:pt x="167180" y="89655"/>
                  </a:lnTo>
                  <a:lnTo>
                    <a:pt x="162620" y="97197"/>
                  </a:lnTo>
                  <a:lnTo>
                    <a:pt x="167268" y="115964"/>
                  </a:lnTo>
                  <a:lnTo>
                    <a:pt x="165075" y="126839"/>
                  </a:lnTo>
                  <a:lnTo>
                    <a:pt x="158322" y="132715"/>
                  </a:lnTo>
                  <a:lnTo>
                    <a:pt x="156744" y="154464"/>
                  </a:lnTo>
                  <a:lnTo>
                    <a:pt x="147097" y="184457"/>
                  </a:lnTo>
                  <a:lnTo>
                    <a:pt x="134995" y="220325"/>
                  </a:lnTo>
                  <a:lnTo>
                    <a:pt x="119735" y="270050"/>
                  </a:lnTo>
                  <a:lnTo>
                    <a:pt x="110351" y="306972"/>
                  </a:lnTo>
                  <a:lnTo>
                    <a:pt x="99213" y="338105"/>
                  </a:lnTo>
                  <a:lnTo>
                    <a:pt x="79218" y="344506"/>
                  </a:lnTo>
                  <a:lnTo>
                    <a:pt x="57732" y="355995"/>
                  </a:lnTo>
                  <a:lnTo>
                    <a:pt x="43613" y="349067"/>
                  </a:lnTo>
                  <a:lnTo>
                    <a:pt x="24056" y="339420"/>
                  </a:lnTo>
                  <a:lnTo>
                    <a:pt x="17303" y="325213"/>
                  </a:lnTo>
                  <a:lnTo>
                    <a:pt x="15637" y="301447"/>
                  </a:lnTo>
                  <a:lnTo>
                    <a:pt x="7042" y="280224"/>
                  </a:lnTo>
                  <a:lnTo>
                    <a:pt x="4763" y="261193"/>
                  </a:lnTo>
                  <a:lnTo>
                    <a:pt x="9147" y="242250"/>
                  </a:lnTo>
                  <a:lnTo>
                    <a:pt x="20460" y="237690"/>
                  </a:lnTo>
                  <a:lnTo>
                    <a:pt x="20548" y="229008"/>
                  </a:lnTo>
                  <a:lnTo>
                    <a:pt x="32299" y="209188"/>
                  </a:lnTo>
                  <a:lnTo>
                    <a:pt x="34492" y="192700"/>
                  </a:lnTo>
                  <a:lnTo>
                    <a:pt x="28792" y="180423"/>
                  </a:lnTo>
                  <a:lnTo>
                    <a:pt x="24144" y="164198"/>
                  </a:lnTo>
                  <a:lnTo>
                    <a:pt x="22214" y="140520"/>
                  </a:lnTo>
                  <a:lnTo>
                    <a:pt x="30809" y="126225"/>
                  </a:lnTo>
                  <a:lnTo>
                    <a:pt x="34054" y="110001"/>
                  </a:lnTo>
                  <a:lnTo>
                    <a:pt x="46332" y="109124"/>
                  </a:lnTo>
                  <a:lnTo>
                    <a:pt x="60100" y="103862"/>
                  </a:lnTo>
                  <a:lnTo>
                    <a:pt x="69133" y="99302"/>
                  </a:lnTo>
                  <a:lnTo>
                    <a:pt x="80007" y="98951"/>
                  </a:lnTo>
                  <a:lnTo>
                    <a:pt x="93952" y="84480"/>
                  </a:lnTo>
                  <a:lnTo>
                    <a:pt x="114210" y="68870"/>
                  </a:lnTo>
                  <a:lnTo>
                    <a:pt x="121577" y="56242"/>
                  </a:lnTo>
                  <a:lnTo>
                    <a:pt x="118244" y="45454"/>
                  </a:lnTo>
                  <a:lnTo>
                    <a:pt x="128680" y="48524"/>
                  </a:lnTo>
                  <a:lnTo>
                    <a:pt x="142274" y="31072"/>
                  </a:lnTo>
                  <a:lnTo>
                    <a:pt x="142712" y="15988"/>
                  </a:lnTo>
                  <a:lnTo>
                    <a:pt x="150868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3" name="Freeform: Shape 1608">
              <a:extLst>
                <a:ext uri="{FF2B5EF4-FFF2-40B4-BE49-F238E27FC236}">
                  <a16:creationId xmlns:a16="http://schemas.microsoft.com/office/drawing/2014/main" id="{6260363C-6AAE-B345-9D4B-9065327DDDA8}"/>
                </a:ext>
              </a:extLst>
            </p:cNvPr>
            <p:cNvSpPr/>
            <p:nvPr/>
          </p:nvSpPr>
          <p:spPr>
            <a:xfrm>
              <a:off x="8167689" y="3944956"/>
              <a:ext cx="56920" cy="46571"/>
            </a:xfrm>
            <a:custGeom>
              <a:avLst/>
              <a:gdLst>
                <a:gd name="connsiteX0" fmla="*/ 7832 w 69850"/>
                <a:gd name="connsiteY0" fmla="*/ 20110 h 57150"/>
                <a:gd name="connsiteX1" fmla="*/ 10989 w 69850"/>
                <a:gd name="connsiteY1" fmla="*/ 20373 h 57150"/>
                <a:gd name="connsiteX2" fmla="*/ 12129 w 69850"/>
                <a:gd name="connsiteY2" fmla="*/ 13620 h 57150"/>
                <a:gd name="connsiteX3" fmla="*/ 26599 w 69850"/>
                <a:gd name="connsiteY3" fmla="*/ 8446 h 57150"/>
                <a:gd name="connsiteX4" fmla="*/ 32124 w 69850"/>
                <a:gd name="connsiteY4" fmla="*/ 7218 h 57150"/>
                <a:gd name="connsiteX5" fmla="*/ 40544 w 69850"/>
                <a:gd name="connsiteY5" fmla="*/ 5289 h 57150"/>
                <a:gd name="connsiteX6" fmla="*/ 51857 w 69850"/>
                <a:gd name="connsiteY6" fmla="*/ 4763 h 57150"/>
                <a:gd name="connsiteX7" fmla="*/ 64222 w 69850"/>
                <a:gd name="connsiteY7" fmla="*/ 15374 h 57150"/>
                <a:gd name="connsiteX8" fmla="*/ 65976 w 69850"/>
                <a:gd name="connsiteY8" fmla="*/ 37036 h 57150"/>
                <a:gd name="connsiteX9" fmla="*/ 61240 w 69850"/>
                <a:gd name="connsiteY9" fmla="*/ 38088 h 57150"/>
                <a:gd name="connsiteX10" fmla="*/ 57206 w 69850"/>
                <a:gd name="connsiteY10" fmla="*/ 43788 h 57150"/>
                <a:gd name="connsiteX11" fmla="*/ 43876 w 69850"/>
                <a:gd name="connsiteY11" fmla="*/ 43175 h 57150"/>
                <a:gd name="connsiteX12" fmla="*/ 34492 w 69850"/>
                <a:gd name="connsiteY12" fmla="*/ 50278 h 57150"/>
                <a:gd name="connsiteX13" fmla="*/ 18443 w 69850"/>
                <a:gd name="connsiteY13" fmla="*/ 53084 h 57150"/>
                <a:gd name="connsiteX14" fmla="*/ 8271 w 69850"/>
                <a:gd name="connsiteY14" fmla="*/ 45191 h 57150"/>
                <a:gd name="connsiteX15" fmla="*/ 4763 w 69850"/>
                <a:gd name="connsiteY15" fmla="*/ 3124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50" h="57150">
                  <a:moveTo>
                    <a:pt x="7832" y="20110"/>
                  </a:moveTo>
                  <a:lnTo>
                    <a:pt x="10989" y="20373"/>
                  </a:lnTo>
                  <a:lnTo>
                    <a:pt x="12129" y="13620"/>
                  </a:lnTo>
                  <a:lnTo>
                    <a:pt x="26599" y="8446"/>
                  </a:lnTo>
                  <a:lnTo>
                    <a:pt x="32124" y="7218"/>
                  </a:lnTo>
                  <a:lnTo>
                    <a:pt x="40544" y="5289"/>
                  </a:lnTo>
                  <a:lnTo>
                    <a:pt x="51857" y="4763"/>
                  </a:lnTo>
                  <a:lnTo>
                    <a:pt x="64222" y="15374"/>
                  </a:lnTo>
                  <a:lnTo>
                    <a:pt x="65976" y="37036"/>
                  </a:lnTo>
                  <a:lnTo>
                    <a:pt x="61240" y="38088"/>
                  </a:lnTo>
                  <a:lnTo>
                    <a:pt x="57206" y="43788"/>
                  </a:lnTo>
                  <a:lnTo>
                    <a:pt x="43876" y="43175"/>
                  </a:lnTo>
                  <a:lnTo>
                    <a:pt x="34492" y="50278"/>
                  </a:lnTo>
                  <a:lnTo>
                    <a:pt x="18443" y="53084"/>
                  </a:lnTo>
                  <a:lnTo>
                    <a:pt x="8271" y="45191"/>
                  </a:lnTo>
                  <a:lnTo>
                    <a:pt x="4763" y="312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4" name="Freeform: Shape 1609">
              <a:extLst>
                <a:ext uri="{FF2B5EF4-FFF2-40B4-BE49-F238E27FC236}">
                  <a16:creationId xmlns:a16="http://schemas.microsoft.com/office/drawing/2014/main" id="{3E963C30-946D-9C40-8F64-0D9BC05F2E39}"/>
                </a:ext>
              </a:extLst>
            </p:cNvPr>
            <p:cNvSpPr/>
            <p:nvPr/>
          </p:nvSpPr>
          <p:spPr>
            <a:xfrm>
              <a:off x="7513784" y="4363597"/>
              <a:ext cx="336347" cy="315649"/>
            </a:xfrm>
            <a:custGeom>
              <a:avLst/>
              <a:gdLst>
                <a:gd name="connsiteX0" fmla="*/ 4763 w 412750"/>
                <a:gd name="connsiteY0" fmla="*/ 274260 h 387350"/>
                <a:gd name="connsiteX1" fmla="*/ 13006 w 412750"/>
                <a:gd name="connsiteY1" fmla="*/ 269700 h 387350"/>
                <a:gd name="connsiteX2" fmla="*/ 17128 w 412750"/>
                <a:gd name="connsiteY2" fmla="*/ 254791 h 387350"/>
                <a:gd name="connsiteX3" fmla="*/ 24933 w 412750"/>
                <a:gd name="connsiteY3" fmla="*/ 254177 h 387350"/>
                <a:gd name="connsiteX4" fmla="*/ 42122 w 412750"/>
                <a:gd name="connsiteY4" fmla="*/ 261193 h 387350"/>
                <a:gd name="connsiteX5" fmla="*/ 55978 w 412750"/>
                <a:gd name="connsiteY5" fmla="*/ 256194 h 387350"/>
                <a:gd name="connsiteX6" fmla="*/ 65450 w 412750"/>
                <a:gd name="connsiteY6" fmla="*/ 257861 h 387350"/>
                <a:gd name="connsiteX7" fmla="*/ 69221 w 412750"/>
                <a:gd name="connsiteY7" fmla="*/ 252248 h 387350"/>
                <a:gd name="connsiteX8" fmla="*/ 167882 w 412750"/>
                <a:gd name="connsiteY8" fmla="*/ 251897 h 387350"/>
                <a:gd name="connsiteX9" fmla="*/ 173319 w 412750"/>
                <a:gd name="connsiteY9" fmla="*/ 234094 h 387350"/>
                <a:gd name="connsiteX10" fmla="*/ 169022 w 412750"/>
                <a:gd name="connsiteY10" fmla="*/ 230937 h 387350"/>
                <a:gd name="connsiteX11" fmla="*/ 157183 w 412750"/>
                <a:gd name="connsiteY11" fmla="*/ 119735 h 387350"/>
                <a:gd name="connsiteX12" fmla="*/ 145343 w 412750"/>
                <a:gd name="connsiteY12" fmla="*/ 5201 h 387350"/>
                <a:gd name="connsiteX13" fmla="*/ 182966 w 412750"/>
                <a:gd name="connsiteY13" fmla="*/ 4763 h 387350"/>
                <a:gd name="connsiteX14" fmla="*/ 265929 w 412750"/>
                <a:gd name="connsiteY14" fmla="*/ 63082 h 387350"/>
                <a:gd name="connsiteX15" fmla="*/ 348892 w 412750"/>
                <a:gd name="connsiteY15" fmla="*/ 120525 h 387350"/>
                <a:gd name="connsiteX16" fmla="*/ 354680 w 412750"/>
                <a:gd name="connsiteY16" fmla="*/ 132715 h 387350"/>
                <a:gd name="connsiteX17" fmla="*/ 370027 w 412750"/>
                <a:gd name="connsiteY17" fmla="*/ 140169 h 387350"/>
                <a:gd name="connsiteX18" fmla="*/ 381428 w 412750"/>
                <a:gd name="connsiteY18" fmla="*/ 144379 h 387350"/>
                <a:gd name="connsiteX19" fmla="*/ 381691 w 412750"/>
                <a:gd name="connsiteY19" fmla="*/ 160866 h 387350"/>
                <a:gd name="connsiteX20" fmla="*/ 408965 w 412750"/>
                <a:gd name="connsiteY20" fmla="*/ 158323 h 387350"/>
                <a:gd name="connsiteX21" fmla="*/ 409053 w 412750"/>
                <a:gd name="connsiteY21" fmla="*/ 217519 h 387350"/>
                <a:gd name="connsiteX22" fmla="*/ 395547 w 412750"/>
                <a:gd name="connsiteY22" fmla="*/ 234533 h 387350"/>
                <a:gd name="connsiteX23" fmla="*/ 393443 w 412750"/>
                <a:gd name="connsiteY23" fmla="*/ 250231 h 387350"/>
                <a:gd name="connsiteX24" fmla="*/ 371605 w 412750"/>
                <a:gd name="connsiteY24" fmla="*/ 254177 h 387350"/>
                <a:gd name="connsiteX25" fmla="*/ 338105 w 412750"/>
                <a:gd name="connsiteY25" fmla="*/ 256370 h 387350"/>
                <a:gd name="connsiteX26" fmla="*/ 328984 w 412750"/>
                <a:gd name="connsiteY26" fmla="*/ 265403 h 387350"/>
                <a:gd name="connsiteX27" fmla="*/ 313198 w 412750"/>
                <a:gd name="connsiteY27" fmla="*/ 266367 h 387350"/>
                <a:gd name="connsiteX28" fmla="*/ 297500 w 412750"/>
                <a:gd name="connsiteY28" fmla="*/ 266455 h 387350"/>
                <a:gd name="connsiteX29" fmla="*/ 291361 w 412750"/>
                <a:gd name="connsiteY29" fmla="*/ 261632 h 387350"/>
                <a:gd name="connsiteX30" fmla="*/ 277768 w 412750"/>
                <a:gd name="connsiteY30" fmla="*/ 265227 h 387350"/>
                <a:gd name="connsiteX31" fmla="*/ 254791 w 412750"/>
                <a:gd name="connsiteY31" fmla="*/ 275751 h 387350"/>
                <a:gd name="connsiteX32" fmla="*/ 250143 w 412750"/>
                <a:gd name="connsiteY32" fmla="*/ 283644 h 387350"/>
                <a:gd name="connsiteX33" fmla="*/ 231025 w 412750"/>
                <a:gd name="connsiteY33" fmla="*/ 294869 h 387350"/>
                <a:gd name="connsiteX34" fmla="*/ 227692 w 412750"/>
                <a:gd name="connsiteY34" fmla="*/ 301359 h 387350"/>
                <a:gd name="connsiteX35" fmla="*/ 217432 w 412750"/>
                <a:gd name="connsiteY35" fmla="*/ 306446 h 387350"/>
                <a:gd name="connsiteX36" fmla="*/ 205504 w 412750"/>
                <a:gd name="connsiteY36" fmla="*/ 303113 h 387350"/>
                <a:gd name="connsiteX37" fmla="*/ 198752 w 412750"/>
                <a:gd name="connsiteY37" fmla="*/ 309252 h 387350"/>
                <a:gd name="connsiteX38" fmla="*/ 195156 w 412750"/>
                <a:gd name="connsiteY38" fmla="*/ 326441 h 387350"/>
                <a:gd name="connsiteX39" fmla="*/ 175599 w 412750"/>
                <a:gd name="connsiteY39" fmla="*/ 347138 h 387350"/>
                <a:gd name="connsiteX40" fmla="*/ 176213 w 412750"/>
                <a:gd name="connsiteY40" fmla="*/ 355557 h 387350"/>
                <a:gd name="connsiteX41" fmla="*/ 169460 w 412750"/>
                <a:gd name="connsiteY41" fmla="*/ 366168 h 387350"/>
                <a:gd name="connsiteX42" fmla="*/ 171127 w 412750"/>
                <a:gd name="connsiteY42" fmla="*/ 380551 h 387350"/>
                <a:gd name="connsiteX43" fmla="*/ 160954 w 412750"/>
                <a:gd name="connsiteY43" fmla="*/ 384234 h 387350"/>
                <a:gd name="connsiteX44" fmla="*/ 155253 w 412750"/>
                <a:gd name="connsiteY44" fmla="*/ 387391 h 387350"/>
                <a:gd name="connsiteX45" fmla="*/ 151395 w 412750"/>
                <a:gd name="connsiteY45" fmla="*/ 376780 h 387350"/>
                <a:gd name="connsiteX46" fmla="*/ 144291 w 412750"/>
                <a:gd name="connsiteY46" fmla="*/ 379586 h 387350"/>
                <a:gd name="connsiteX47" fmla="*/ 140081 w 412750"/>
                <a:gd name="connsiteY47" fmla="*/ 379060 h 387350"/>
                <a:gd name="connsiteX48" fmla="*/ 135521 w 412750"/>
                <a:gd name="connsiteY48" fmla="*/ 386339 h 387350"/>
                <a:gd name="connsiteX49" fmla="*/ 116578 w 412750"/>
                <a:gd name="connsiteY49" fmla="*/ 386076 h 387350"/>
                <a:gd name="connsiteX50" fmla="*/ 109738 w 412750"/>
                <a:gd name="connsiteY50" fmla="*/ 382392 h 387350"/>
                <a:gd name="connsiteX51" fmla="*/ 106580 w 412750"/>
                <a:gd name="connsiteY51" fmla="*/ 384673 h 387350"/>
                <a:gd name="connsiteX52" fmla="*/ 99038 w 412750"/>
                <a:gd name="connsiteY52" fmla="*/ 377481 h 387350"/>
                <a:gd name="connsiteX53" fmla="*/ 100354 w 412750"/>
                <a:gd name="connsiteY53" fmla="*/ 370115 h 387350"/>
                <a:gd name="connsiteX54" fmla="*/ 97284 w 412750"/>
                <a:gd name="connsiteY54" fmla="*/ 367133 h 387350"/>
                <a:gd name="connsiteX55" fmla="*/ 92022 w 412750"/>
                <a:gd name="connsiteY55" fmla="*/ 369589 h 387350"/>
                <a:gd name="connsiteX56" fmla="*/ 92987 w 412750"/>
                <a:gd name="connsiteY56" fmla="*/ 361520 h 387350"/>
                <a:gd name="connsiteX57" fmla="*/ 98074 w 412750"/>
                <a:gd name="connsiteY57" fmla="*/ 355118 h 387350"/>
                <a:gd name="connsiteX58" fmla="*/ 87988 w 412750"/>
                <a:gd name="connsiteY58" fmla="*/ 344682 h 387350"/>
                <a:gd name="connsiteX59" fmla="*/ 85007 w 412750"/>
                <a:gd name="connsiteY59" fmla="*/ 337754 h 387350"/>
                <a:gd name="connsiteX60" fmla="*/ 79569 w 412750"/>
                <a:gd name="connsiteY60" fmla="*/ 332317 h 387350"/>
                <a:gd name="connsiteX61" fmla="*/ 74658 w 412750"/>
                <a:gd name="connsiteY61" fmla="*/ 331615 h 387350"/>
                <a:gd name="connsiteX62" fmla="*/ 68782 w 412750"/>
                <a:gd name="connsiteY62" fmla="*/ 335123 h 387350"/>
                <a:gd name="connsiteX63" fmla="*/ 60802 w 412750"/>
                <a:gd name="connsiteY63" fmla="*/ 338456 h 387350"/>
                <a:gd name="connsiteX64" fmla="*/ 54049 w 412750"/>
                <a:gd name="connsiteY64" fmla="*/ 343893 h 387350"/>
                <a:gd name="connsiteX65" fmla="*/ 43525 w 412750"/>
                <a:gd name="connsiteY65" fmla="*/ 341876 h 387350"/>
                <a:gd name="connsiteX66" fmla="*/ 36685 w 412750"/>
                <a:gd name="connsiteY66" fmla="*/ 335561 h 387350"/>
                <a:gd name="connsiteX67" fmla="*/ 32651 w 412750"/>
                <a:gd name="connsiteY67" fmla="*/ 334684 h 387350"/>
                <a:gd name="connsiteX68" fmla="*/ 26248 w 412750"/>
                <a:gd name="connsiteY68" fmla="*/ 338017 h 387350"/>
                <a:gd name="connsiteX69" fmla="*/ 22302 w 412750"/>
                <a:gd name="connsiteY69" fmla="*/ 338105 h 387350"/>
                <a:gd name="connsiteX70" fmla="*/ 20899 w 412750"/>
                <a:gd name="connsiteY70" fmla="*/ 328897 h 387350"/>
                <a:gd name="connsiteX71" fmla="*/ 22039 w 412750"/>
                <a:gd name="connsiteY71" fmla="*/ 321091 h 387350"/>
                <a:gd name="connsiteX72" fmla="*/ 19934 w 412750"/>
                <a:gd name="connsiteY72" fmla="*/ 311444 h 387350"/>
                <a:gd name="connsiteX73" fmla="*/ 10726 w 412750"/>
                <a:gd name="connsiteY73" fmla="*/ 304341 h 387350"/>
                <a:gd name="connsiteX74" fmla="*/ 5903 w 412750"/>
                <a:gd name="connsiteY74" fmla="*/ 289958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12750" h="387350">
                  <a:moveTo>
                    <a:pt x="4763" y="274260"/>
                  </a:moveTo>
                  <a:lnTo>
                    <a:pt x="13006" y="269700"/>
                  </a:lnTo>
                  <a:lnTo>
                    <a:pt x="17128" y="254791"/>
                  </a:lnTo>
                  <a:lnTo>
                    <a:pt x="24933" y="254177"/>
                  </a:lnTo>
                  <a:lnTo>
                    <a:pt x="42122" y="261193"/>
                  </a:lnTo>
                  <a:lnTo>
                    <a:pt x="55978" y="256194"/>
                  </a:lnTo>
                  <a:lnTo>
                    <a:pt x="65450" y="257861"/>
                  </a:lnTo>
                  <a:lnTo>
                    <a:pt x="69221" y="252248"/>
                  </a:lnTo>
                  <a:lnTo>
                    <a:pt x="167882" y="251897"/>
                  </a:lnTo>
                  <a:lnTo>
                    <a:pt x="173319" y="234094"/>
                  </a:lnTo>
                  <a:lnTo>
                    <a:pt x="169022" y="230937"/>
                  </a:lnTo>
                  <a:lnTo>
                    <a:pt x="157183" y="119735"/>
                  </a:lnTo>
                  <a:lnTo>
                    <a:pt x="145343" y="5201"/>
                  </a:lnTo>
                  <a:lnTo>
                    <a:pt x="182966" y="4763"/>
                  </a:lnTo>
                  <a:lnTo>
                    <a:pt x="265929" y="63082"/>
                  </a:lnTo>
                  <a:lnTo>
                    <a:pt x="348892" y="120525"/>
                  </a:lnTo>
                  <a:lnTo>
                    <a:pt x="354680" y="132715"/>
                  </a:lnTo>
                  <a:lnTo>
                    <a:pt x="370027" y="140169"/>
                  </a:lnTo>
                  <a:lnTo>
                    <a:pt x="381428" y="144379"/>
                  </a:lnTo>
                  <a:lnTo>
                    <a:pt x="381691" y="160866"/>
                  </a:lnTo>
                  <a:lnTo>
                    <a:pt x="408965" y="158323"/>
                  </a:lnTo>
                  <a:lnTo>
                    <a:pt x="409053" y="217519"/>
                  </a:lnTo>
                  <a:lnTo>
                    <a:pt x="395547" y="234533"/>
                  </a:lnTo>
                  <a:lnTo>
                    <a:pt x="393443" y="250231"/>
                  </a:lnTo>
                  <a:lnTo>
                    <a:pt x="371605" y="254177"/>
                  </a:lnTo>
                  <a:lnTo>
                    <a:pt x="338105" y="256370"/>
                  </a:lnTo>
                  <a:lnTo>
                    <a:pt x="328984" y="265403"/>
                  </a:lnTo>
                  <a:lnTo>
                    <a:pt x="313198" y="266367"/>
                  </a:lnTo>
                  <a:lnTo>
                    <a:pt x="297500" y="266455"/>
                  </a:lnTo>
                  <a:lnTo>
                    <a:pt x="291361" y="261632"/>
                  </a:lnTo>
                  <a:lnTo>
                    <a:pt x="277768" y="265227"/>
                  </a:lnTo>
                  <a:lnTo>
                    <a:pt x="254791" y="275751"/>
                  </a:lnTo>
                  <a:lnTo>
                    <a:pt x="250143" y="283644"/>
                  </a:lnTo>
                  <a:lnTo>
                    <a:pt x="231025" y="294869"/>
                  </a:lnTo>
                  <a:lnTo>
                    <a:pt x="227692" y="301359"/>
                  </a:lnTo>
                  <a:lnTo>
                    <a:pt x="217432" y="306446"/>
                  </a:lnTo>
                  <a:lnTo>
                    <a:pt x="205504" y="303113"/>
                  </a:lnTo>
                  <a:lnTo>
                    <a:pt x="198752" y="309252"/>
                  </a:lnTo>
                  <a:lnTo>
                    <a:pt x="195156" y="326441"/>
                  </a:lnTo>
                  <a:lnTo>
                    <a:pt x="175599" y="347138"/>
                  </a:lnTo>
                  <a:lnTo>
                    <a:pt x="176213" y="355557"/>
                  </a:lnTo>
                  <a:lnTo>
                    <a:pt x="169460" y="366168"/>
                  </a:lnTo>
                  <a:lnTo>
                    <a:pt x="171127" y="380551"/>
                  </a:lnTo>
                  <a:lnTo>
                    <a:pt x="160954" y="384234"/>
                  </a:lnTo>
                  <a:lnTo>
                    <a:pt x="155253" y="387391"/>
                  </a:lnTo>
                  <a:lnTo>
                    <a:pt x="151395" y="376780"/>
                  </a:lnTo>
                  <a:lnTo>
                    <a:pt x="144291" y="379586"/>
                  </a:lnTo>
                  <a:lnTo>
                    <a:pt x="140081" y="379060"/>
                  </a:lnTo>
                  <a:lnTo>
                    <a:pt x="135521" y="386339"/>
                  </a:lnTo>
                  <a:lnTo>
                    <a:pt x="116578" y="386076"/>
                  </a:lnTo>
                  <a:lnTo>
                    <a:pt x="109738" y="382392"/>
                  </a:lnTo>
                  <a:lnTo>
                    <a:pt x="106580" y="384673"/>
                  </a:lnTo>
                  <a:lnTo>
                    <a:pt x="99038" y="377481"/>
                  </a:lnTo>
                  <a:lnTo>
                    <a:pt x="100354" y="370115"/>
                  </a:lnTo>
                  <a:lnTo>
                    <a:pt x="97284" y="367133"/>
                  </a:lnTo>
                  <a:lnTo>
                    <a:pt x="92022" y="369589"/>
                  </a:lnTo>
                  <a:lnTo>
                    <a:pt x="92987" y="361520"/>
                  </a:lnTo>
                  <a:lnTo>
                    <a:pt x="98074" y="355118"/>
                  </a:lnTo>
                  <a:lnTo>
                    <a:pt x="87988" y="344682"/>
                  </a:lnTo>
                  <a:lnTo>
                    <a:pt x="85007" y="337754"/>
                  </a:lnTo>
                  <a:lnTo>
                    <a:pt x="79569" y="332317"/>
                  </a:lnTo>
                  <a:lnTo>
                    <a:pt x="74658" y="331615"/>
                  </a:lnTo>
                  <a:lnTo>
                    <a:pt x="68782" y="335123"/>
                  </a:lnTo>
                  <a:lnTo>
                    <a:pt x="60802" y="338456"/>
                  </a:lnTo>
                  <a:lnTo>
                    <a:pt x="54049" y="343893"/>
                  </a:lnTo>
                  <a:lnTo>
                    <a:pt x="43525" y="341876"/>
                  </a:lnTo>
                  <a:lnTo>
                    <a:pt x="36685" y="335561"/>
                  </a:lnTo>
                  <a:lnTo>
                    <a:pt x="32651" y="334684"/>
                  </a:lnTo>
                  <a:lnTo>
                    <a:pt x="26248" y="338017"/>
                  </a:lnTo>
                  <a:lnTo>
                    <a:pt x="22302" y="338105"/>
                  </a:lnTo>
                  <a:lnTo>
                    <a:pt x="20899" y="328897"/>
                  </a:lnTo>
                  <a:lnTo>
                    <a:pt x="22039" y="321091"/>
                  </a:lnTo>
                  <a:lnTo>
                    <a:pt x="19934" y="311444"/>
                  </a:lnTo>
                  <a:lnTo>
                    <a:pt x="10726" y="304341"/>
                  </a:lnTo>
                  <a:lnTo>
                    <a:pt x="5903" y="28995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5" name="Freeform: Shape 1610">
              <a:extLst>
                <a:ext uri="{FF2B5EF4-FFF2-40B4-BE49-F238E27FC236}">
                  <a16:creationId xmlns:a16="http://schemas.microsoft.com/office/drawing/2014/main" id="{A772EE94-44B0-9843-8B5E-85F609D4022A}"/>
                </a:ext>
              </a:extLst>
            </p:cNvPr>
            <p:cNvSpPr/>
            <p:nvPr/>
          </p:nvSpPr>
          <p:spPr>
            <a:xfrm>
              <a:off x="9607208" y="4288559"/>
              <a:ext cx="181110" cy="393268"/>
            </a:xfrm>
            <a:custGeom>
              <a:avLst/>
              <a:gdLst>
                <a:gd name="connsiteX0" fmla="*/ 182790 w 222250"/>
                <a:gd name="connsiteY0" fmla="*/ 223658 h 482600"/>
                <a:gd name="connsiteX1" fmla="*/ 168408 w 222250"/>
                <a:gd name="connsiteY1" fmla="*/ 234884 h 482600"/>
                <a:gd name="connsiteX2" fmla="*/ 151044 w 222250"/>
                <a:gd name="connsiteY2" fmla="*/ 236111 h 482600"/>
                <a:gd name="connsiteX3" fmla="*/ 139819 w 222250"/>
                <a:gd name="connsiteY3" fmla="*/ 264087 h 482600"/>
                <a:gd name="connsiteX4" fmla="*/ 129470 w 222250"/>
                <a:gd name="connsiteY4" fmla="*/ 268735 h 482600"/>
                <a:gd name="connsiteX5" fmla="*/ 141397 w 222250"/>
                <a:gd name="connsiteY5" fmla="*/ 291274 h 482600"/>
                <a:gd name="connsiteX6" fmla="*/ 157007 w 222250"/>
                <a:gd name="connsiteY6" fmla="*/ 309954 h 482600"/>
                <a:gd name="connsiteX7" fmla="*/ 167005 w 222250"/>
                <a:gd name="connsiteY7" fmla="*/ 326792 h 482600"/>
                <a:gd name="connsiteX8" fmla="*/ 158059 w 222250"/>
                <a:gd name="connsiteY8" fmla="*/ 348892 h 482600"/>
                <a:gd name="connsiteX9" fmla="*/ 149553 w 222250"/>
                <a:gd name="connsiteY9" fmla="*/ 353540 h 482600"/>
                <a:gd name="connsiteX10" fmla="*/ 155429 w 222250"/>
                <a:gd name="connsiteY10" fmla="*/ 366256 h 482600"/>
                <a:gd name="connsiteX11" fmla="*/ 171828 w 222250"/>
                <a:gd name="connsiteY11" fmla="*/ 386251 h 482600"/>
                <a:gd name="connsiteX12" fmla="*/ 174635 w 222250"/>
                <a:gd name="connsiteY12" fmla="*/ 400283 h 482600"/>
                <a:gd name="connsiteX13" fmla="*/ 174196 w 222250"/>
                <a:gd name="connsiteY13" fmla="*/ 411947 h 482600"/>
                <a:gd name="connsiteX14" fmla="*/ 183843 w 222250"/>
                <a:gd name="connsiteY14" fmla="*/ 434749 h 482600"/>
                <a:gd name="connsiteX15" fmla="*/ 170337 w 222250"/>
                <a:gd name="connsiteY15" fmla="*/ 457989 h 482600"/>
                <a:gd name="connsiteX16" fmla="*/ 158411 w 222250"/>
                <a:gd name="connsiteY16" fmla="*/ 483509 h 482600"/>
                <a:gd name="connsiteX17" fmla="*/ 156043 w 222250"/>
                <a:gd name="connsiteY17" fmla="*/ 465092 h 482600"/>
                <a:gd name="connsiteX18" fmla="*/ 163584 w 222250"/>
                <a:gd name="connsiteY18" fmla="*/ 445974 h 482600"/>
                <a:gd name="connsiteX19" fmla="*/ 155341 w 222250"/>
                <a:gd name="connsiteY19" fmla="*/ 431241 h 482600"/>
                <a:gd name="connsiteX20" fmla="*/ 157358 w 222250"/>
                <a:gd name="connsiteY20" fmla="*/ 403967 h 482600"/>
                <a:gd name="connsiteX21" fmla="*/ 147360 w 222250"/>
                <a:gd name="connsiteY21" fmla="*/ 390987 h 482600"/>
                <a:gd name="connsiteX22" fmla="*/ 139380 w 222250"/>
                <a:gd name="connsiteY22" fmla="*/ 360819 h 482600"/>
                <a:gd name="connsiteX23" fmla="*/ 134907 w 222250"/>
                <a:gd name="connsiteY23" fmla="*/ 328721 h 482600"/>
                <a:gd name="connsiteX24" fmla="*/ 124296 w 222250"/>
                <a:gd name="connsiteY24" fmla="*/ 307673 h 482600"/>
                <a:gd name="connsiteX25" fmla="*/ 108072 w 222250"/>
                <a:gd name="connsiteY25" fmla="*/ 320477 h 482600"/>
                <a:gd name="connsiteX26" fmla="*/ 80096 w 222250"/>
                <a:gd name="connsiteY26" fmla="*/ 338543 h 482600"/>
                <a:gd name="connsiteX27" fmla="*/ 66327 w 222250"/>
                <a:gd name="connsiteY27" fmla="*/ 336263 h 482600"/>
                <a:gd name="connsiteX28" fmla="*/ 51068 w 222250"/>
                <a:gd name="connsiteY28" fmla="*/ 330387 h 482600"/>
                <a:gd name="connsiteX29" fmla="*/ 59574 w 222250"/>
                <a:gd name="connsiteY29" fmla="*/ 298728 h 482600"/>
                <a:gd name="connsiteX30" fmla="*/ 54487 w 222250"/>
                <a:gd name="connsiteY30" fmla="*/ 274699 h 482600"/>
                <a:gd name="connsiteX31" fmla="*/ 35194 w 222250"/>
                <a:gd name="connsiteY31" fmla="*/ 244969 h 482600"/>
                <a:gd name="connsiteX32" fmla="*/ 38176 w 222250"/>
                <a:gd name="connsiteY32" fmla="*/ 235585 h 482600"/>
                <a:gd name="connsiteX33" fmla="*/ 23793 w 222250"/>
                <a:gd name="connsiteY33" fmla="*/ 232253 h 482600"/>
                <a:gd name="connsiteX34" fmla="*/ 6341 w 222250"/>
                <a:gd name="connsiteY34" fmla="*/ 211030 h 482600"/>
                <a:gd name="connsiteX35" fmla="*/ 4763 w 222250"/>
                <a:gd name="connsiteY35" fmla="*/ 189894 h 482600"/>
                <a:gd name="connsiteX36" fmla="*/ 13357 w 222250"/>
                <a:gd name="connsiteY36" fmla="*/ 193928 h 482600"/>
                <a:gd name="connsiteX37" fmla="*/ 13796 w 222250"/>
                <a:gd name="connsiteY37" fmla="*/ 175073 h 482600"/>
                <a:gd name="connsiteX38" fmla="*/ 25985 w 222250"/>
                <a:gd name="connsiteY38" fmla="*/ 168759 h 482600"/>
                <a:gd name="connsiteX39" fmla="*/ 23355 w 222250"/>
                <a:gd name="connsiteY39" fmla="*/ 157534 h 482600"/>
                <a:gd name="connsiteX40" fmla="*/ 28880 w 222250"/>
                <a:gd name="connsiteY40" fmla="*/ 148501 h 482600"/>
                <a:gd name="connsiteX41" fmla="*/ 29844 w 222250"/>
                <a:gd name="connsiteY41" fmla="*/ 120876 h 482600"/>
                <a:gd name="connsiteX42" fmla="*/ 49050 w 222250"/>
                <a:gd name="connsiteY42" fmla="*/ 127014 h 482600"/>
                <a:gd name="connsiteX43" fmla="*/ 60012 w 222250"/>
                <a:gd name="connsiteY43" fmla="*/ 104914 h 482600"/>
                <a:gd name="connsiteX44" fmla="*/ 61328 w 222250"/>
                <a:gd name="connsiteY44" fmla="*/ 91760 h 482600"/>
                <a:gd name="connsiteX45" fmla="*/ 74834 w 222250"/>
                <a:gd name="connsiteY45" fmla="*/ 68958 h 482600"/>
                <a:gd name="connsiteX46" fmla="*/ 74132 w 222250"/>
                <a:gd name="connsiteY46" fmla="*/ 53348 h 482600"/>
                <a:gd name="connsiteX47" fmla="*/ 105966 w 222250"/>
                <a:gd name="connsiteY47" fmla="*/ 34405 h 482600"/>
                <a:gd name="connsiteX48" fmla="*/ 123506 w 222250"/>
                <a:gd name="connsiteY48" fmla="*/ 39404 h 482600"/>
                <a:gd name="connsiteX49" fmla="*/ 121489 w 222250"/>
                <a:gd name="connsiteY49" fmla="*/ 22478 h 482600"/>
                <a:gd name="connsiteX50" fmla="*/ 130171 w 222250"/>
                <a:gd name="connsiteY50" fmla="*/ 17391 h 482600"/>
                <a:gd name="connsiteX51" fmla="*/ 128242 w 222250"/>
                <a:gd name="connsiteY51" fmla="*/ 6867 h 482600"/>
                <a:gd name="connsiteX52" fmla="*/ 142625 w 222250"/>
                <a:gd name="connsiteY52" fmla="*/ 4763 h 482600"/>
                <a:gd name="connsiteX53" fmla="*/ 150868 w 222250"/>
                <a:gd name="connsiteY53" fmla="*/ 21075 h 482600"/>
                <a:gd name="connsiteX54" fmla="*/ 161568 w 222250"/>
                <a:gd name="connsiteY54" fmla="*/ 27652 h 482600"/>
                <a:gd name="connsiteX55" fmla="*/ 162357 w 222250"/>
                <a:gd name="connsiteY55" fmla="*/ 48700 h 482600"/>
                <a:gd name="connsiteX56" fmla="*/ 161304 w 222250"/>
                <a:gd name="connsiteY56" fmla="*/ 71238 h 482600"/>
                <a:gd name="connsiteX57" fmla="*/ 138064 w 222250"/>
                <a:gd name="connsiteY57" fmla="*/ 93864 h 482600"/>
                <a:gd name="connsiteX58" fmla="*/ 135082 w 222250"/>
                <a:gd name="connsiteY58" fmla="*/ 125699 h 482600"/>
                <a:gd name="connsiteX59" fmla="*/ 161041 w 222250"/>
                <a:gd name="connsiteY59" fmla="*/ 121314 h 482600"/>
                <a:gd name="connsiteX60" fmla="*/ 166917 w 222250"/>
                <a:gd name="connsiteY60" fmla="*/ 145869 h 482600"/>
                <a:gd name="connsiteX61" fmla="*/ 182528 w 222250"/>
                <a:gd name="connsiteY61" fmla="*/ 151044 h 482600"/>
                <a:gd name="connsiteX62" fmla="*/ 175336 w 222250"/>
                <a:gd name="connsiteY62" fmla="*/ 172969 h 482600"/>
                <a:gd name="connsiteX63" fmla="*/ 193578 w 222250"/>
                <a:gd name="connsiteY63" fmla="*/ 182878 h 482600"/>
                <a:gd name="connsiteX64" fmla="*/ 204277 w 222250"/>
                <a:gd name="connsiteY64" fmla="*/ 187702 h 482600"/>
                <a:gd name="connsiteX65" fmla="*/ 222255 w 222250"/>
                <a:gd name="connsiteY65" fmla="*/ 180072 h 482600"/>
                <a:gd name="connsiteX66" fmla="*/ 223044 w 222250"/>
                <a:gd name="connsiteY66" fmla="*/ 190947 h 482600"/>
                <a:gd name="connsiteX67" fmla="*/ 202084 w 222250"/>
                <a:gd name="connsiteY67" fmla="*/ 207960 h 482600"/>
                <a:gd name="connsiteX68" fmla="*/ 196823 w 222250"/>
                <a:gd name="connsiteY68" fmla="*/ 217607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22250" h="482600">
                  <a:moveTo>
                    <a:pt x="182790" y="223658"/>
                  </a:moveTo>
                  <a:lnTo>
                    <a:pt x="168408" y="234884"/>
                  </a:lnTo>
                  <a:lnTo>
                    <a:pt x="151044" y="236111"/>
                  </a:lnTo>
                  <a:lnTo>
                    <a:pt x="139819" y="264087"/>
                  </a:lnTo>
                  <a:lnTo>
                    <a:pt x="129470" y="268735"/>
                  </a:lnTo>
                  <a:lnTo>
                    <a:pt x="141397" y="291274"/>
                  </a:lnTo>
                  <a:lnTo>
                    <a:pt x="157007" y="309954"/>
                  </a:lnTo>
                  <a:lnTo>
                    <a:pt x="167005" y="326792"/>
                  </a:lnTo>
                  <a:lnTo>
                    <a:pt x="158059" y="348892"/>
                  </a:lnTo>
                  <a:lnTo>
                    <a:pt x="149553" y="353540"/>
                  </a:lnTo>
                  <a:lnTo>
                    <a:pt x="155429" y="366256"/>
                  </a:lnTo>
                  <a:lnTo>
                    <a:pt x="171828" y="386251"/>
                  </a:lnTo>
                  <a:lnTo>
                    <a:pt x="174635" y="400283"/>
                  </a:lnTo>
                  <a:lnTo>
                    <a:pt x="174196" y="411947"/>
                  </a:lnTo>
                  <a:lnTo>
                    <a:pt x="183843" y="434749"/>
                  </a:lnTo>
                  <a:lnTo>
                    <a:pt x="170337" y="457989"/>
                  </a:lnTo>
                  <a:lnTo>
                    <a:pt x="158411" y="483509"/>
                  </a:lnTo>
                  <a:lnTo>
                    <a:pt x="156043" y="465092"/>
                  </a:lnTo>
                  <a:lnTo>
                    <a:pt x="163584" y="445974"/>
                  </a:lnTo>
                  <a:lnTo>
                    <a:pt x="155341" y="431241"/>
                  </a:lnTo>
                  <a:lnTo>
                    <a:pt x="157358" y="403967"/>
                  </a:lnTo>
                  <a:lnTo>
                    <a:pt x="147360" y="390987"/>
                  </a:lnTo>
                  <a:lnTo>
                    <a:pt x="139380" y="360819"/>
                  </a:lnTo>
                  <a:lnTo>
                    <a:pt x="134907" y="328721"/>
                  </a:lnTo>
                  <a:lnTo>
                    <a:pt x="124296" y="307673"/>
                  </a:lnTo>
                  <a:lnTo>
                    <a:pt x="108072" y="320477"/>
                  </a:lnTo>
                  <a:lnTo>
                    <a:pt x="80096" y="338543"/>
                  </a:lnTo>
                  <a:lnTo>
                    <a:pt x="66327" y="336263"/>
                  </a:lnTo>
                  <a:lnTo>
                    <a:pt x="51068" y="330387"/>
                  </a:lnTo>
                  <a:lnTo>
                    <a:pt x="59574" y="298728"/>
                  </a:lnTo>
                  <a:lnTo>
                    <a:pt x="54487" y="274699"/>
                  </a:lnTo>
                  <a:lnTo>
                    <a:pt x="35194" y="244969"/>
                  </a:lnTo>
                  <a:lnTo>
                    <a:pt x="38176" y="235585"/>
                  </a:lnTo>
                  <a:lnTo>
                    <a:pt x="23793" y="232253"/>
                  </a:lnTo>
                  <a:lnTo>
                    <a:pt x="6341" y="211030"/>
                  </a:lnTo>
                  <a:lnTo>
                    <a:pt x="4763" y="189894"/>
                  </a:lnTo>
                  <a:lnTo>
                    <a:pt x="13357" y="193928"/>
                  </a:lnTo>
                  <a:lnTo>
                    <a:pt x="13796" y="175073"/>
                  </a:lnTo>
                  <a:lnTo>
                    <a:pt x="25985" y="168759"/>
                  </a:lnTo>
                  <a:lnTo>
                    <a:pt x="23355" y="157534"/>
                  </a:lnTo>
                  <a:lnTo>
                    <a:pt x="28880" y="148501"/>
                  </a:lnTo>
                  <a:lnTo>
                    <a:pt x="29844" y="120876"/>
                  </a:lnTo>
                  <a:lnTo>
                    <a:pt x="49050" y="127014"/>
                  </a:lnTo>
                  <a:lnTo>
                    <a:pt x="60012" y="104914"/>
                  </a:lnTo>
                  <a:lnTo>
                    <a:pt x="61328" y="91760"/>
                  </a:lnTo>
                  <a:lnTo>
                    <a:pt x="74834" y="68958"/>
                  </a:lnTo>
                  <a:lnTo>
                    <a:pt x="74132" y="53348"/>
                  </a:lnTo>
                  <a:lnTo>
                    <a:pt x="105966" y="34405"/>
                  </a:lnTo>
                  <a:lnTo>
                    <a:pt x="123506" y="39404"/>
                  </a:lnTo>
                  <a:lnTo>
                    <a:pt x="121489" y="22478"/>
                  </a:lnTo>
                  <a:lnTo>
                    <a:pt x="130171" y="17391"/>
                  </a:lnTo>
                  <a:lnTo>
                    <a:pt x="128242" y="6867"/>
                  </a:lnTo>
                  <a:lnTo>
                    <a:pt x="142625" y="4763"/>
                  </a:lnTo>
                  <a:lnTo>
                    <a:pt x="150868" y="21075"/>
                  </a:lnTo>
                  <a:lnTo>
                    <a:pt x="161568" y="27652"/>
                  </a:lnTo>
                  <a:lnTo>
                    <a:pt x="162357" y="48700"/>
                  </a:lnTo>
                  <a:lnTo>
                    <a:pt x="161304" y="71238"/>
                  </a:lnTo>
                  <a:lnTo>
                    <a:pt x="138064" y="93864"/>
                  </a:lnTo>
                  <a:lnTo>
                    <a:pt x="135082" y="125699"/>
                  </a:lnTo>
                  <a:lnTo>
                    <a:pt x="161041" y="121314"/>
                  </a:lnTo>
                  <a:lnTo>
                    <a:pt x="166917" y="145869"/>
                  </a:lnTo>
                  <a:lnTo>
                    <a:pt x="182528" y="151044"/>
                  </a:lnTo>
                  <a:lnTo>
                    <a:pt x="175336" y="172969"/>
                  </a:lnTo>
                  <a:lnTo>
                    <a:pt x="193578" y="182878"/>
                  </a:lnTo>
                  <a:lnTo>
                    <a:pt x="204277" y="187702"/>
                  </a:lnTo>
                  <a:lnTo>
                    <a:pt x="222255" y="180072"/>
                  </a:lnTo>
                  <a:lnTo>
                    <a:pt x="223044" y="190947"/>
                  </a:lnTo>
                  <a:lnTo>
                    <a:pt x="202084" y="207960"/>
                  </a:lnTo>
                  <a:lnTo>
                    <a:pt x="196823" y="21760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6" name="Freeform: Shape 1611">
              <a:extLst>
                <a:ext uri="{FF2B5EF4-FFF2-40B4-BE49-F238E27FC236}">
                  <a16:creationId xmlns:a16="http://schemas.microsoft.com/office/drawing/2014/main" id="{F1EAC535-1DF1-B049-8774-77665EFABCF1}"/>
                </a:ext>
              </a:extLst>
            </p:cNvPr>
            <p:cNvSpPr/>
            <p:nvPr/>
          </p:nvSpPr>
          <p:spPr>
            <a:xfrm>
              <a:off x="9515947" y="3657880"/>
              <a:ext cx="646822" cy="310474"/>
            </a:xfrm>
            <a:custGeom>
              <a:avLst/>
              <a:gdLst>
                <a:gd name="connsiteX0" fmla="*/ 4763 w 793750"/>
                <a:gd name="connsiteY0" fmla="*/ 111229 h 381000"/>
                <a:gd name="connsiteX1" fmla="*/ 30721 w 793750"/>
                <a:gd name="connsiteY1" fmla="*/ 104739 h 381000"/>
                <a:gd name="connsiteX2" fmla="*/ 77640 w 793750"/>
                <a:gd name="connsiteY2" fmla="*/ 71940 h 381000"/>
                <a:gd name="connsiteX3" fmla="*/ 115087 w 793750"/>
                <a:gd name="connsiteY3" fmla="*/ 53786 h 381000"/>
                <a:gd name="connsiteX4" fmla="*/ 136398 w 793750"/>
                <a:gd name="connsiteY4" fmla="*/ 65625 h 381000"/>
                <a:gd name="connsiteX5" fmla="*/ 162094 w 793750"/>
                <a:gd name="connsiteY5" fmla="*/ 66151 h 381000"/>
                <a:gd name="connsiteX6" fmla="*/ 178493 w 793750"/>
                <a:gd name="connsiteY6" fmla="*/ 84130 h 381000"/>
                <a:gd name="connsiteX7" fmla="*/ 203049 w 793750"/>
                <a:gd name="connsiteY7" fmla="*/ 85445 h 381000"/>
                <a:gd name="connsiteX8" fmla="*/ 238655 w 793750"/>
                <a:gd name="connsiteY8" fmla="*/ 95004 h 381000"/>
                <a:gd name="connsiteX9" fmla="*/ 262509 w 793750"/>
                <a:gd name="connsiteY9" fmla="*/ 68432 h 381000"/>
                <a:gd name="connsiteX10" fmla="*/ 252511 w 793750"/>
                <a:gd name="connsiteY10" fmla="*/ 45630 h 381000"/>
                <a:gd name="connsiteX11" fmla="*/ 278032 w 793750"/>
                <a:gd name="connsiteY11" fmla="*/ 4763 h 381000"/>
                <a:gd name="connsiteX12" fmla="*/ 305569 w 793750"/>
                <a:gd name="connsiteY12" fmla="*/ 21162 h 381000"/>
                <a:gd name="connsiteX13" fmla="*/ 327844 w 793750"/>
                <a:gd name="connsiteY13" fmla="*/ 25810 h 381000"/>
                <a:gd name="connsiteX14" fmla="*/ 356785 w 793750"/>
                <a:gd name="connsiteY14" fmla="*/ 35896 h 381000"/>
                <a:gd name="connsiteX15" fmla="*/ 361433 w 793750"/>
                <a:gd name="connsiteY15" fmla="*/ 65011 h 381000"/>
                <a:gd name="connsiteX16" fmla="*/ 396425 w 793750"/>
                <a:gd name="connsiteY16" fmla="*/ 81148 h 381000"/>
                <a:gd name="connsiteX17" fmla="*/ 419664 w 793750"/>
                <a:gd name="connsiteY17" fmla="*/ 74045 h 381000"/>
                <a:gd name="connsiteX18" fmla="*/ 450710 w 793750"/>
                <a:gd name="connsiteY18" fmla="*/ 69046 h 381000"/>
                <a:gd name="connsiteX19" fmla="*/ 475353 w 793750"/>
                <a:gd name="connsiteY19" fmla="*/ 74132 h 381000"/>
                <a:gd name="connsiteX20" fmla="*/ 499470 w 793750"/>
                <a:gd name="connsiteY20" fmla="*/ 92461 h 381000"/>
                <a:gd name="connsiteX21" fmla="*/ 514379 w 793750"/>
                <a:gd name="connsiteY21" fmla="*/ 111755 h 381000"/>
                <a:gd name="connsiteX22" fmla="*/ 537181 w 793750"/>
                <a:gd name="connsiteY22" fmla="*/ 111404 h 381000"/>
                <a:gd name="connsiteX23" fmla="*/ 568139 w 793750"/>
                <a:gd name="connsiteY23" fmla="*/ 117455 h 381000"/>
                <a:gd name="connsiteX24" fmla="*/ 590764 w 793750"/>
                <a:gd name="connsiteY24" fmla="*/ 108159 h 381000"/>
                <a:gd name="connsiteX25" fmla="*/ 623125 w 793750"/>
                <a:gd name="connsiteY25" fmla="*/ 101933 h 381000"/>
                <a:gd name="connsiteX26" fmla="*/ 659169 w 793750"/>
                <a:gd name="connsiteY26" fmla="*/ 75097 h 381000"/>
                <a:gd name="connsiteX27" fmla="*/ 673903 w 793750"/>
                <a:gd name="connsiteY27" fmla="*/ 79219 h 381000"/>
                <a:gd name="connsiteX28" fmla="*/ 686794 w 793750"/>
                <a:gd name="connsiteY28" fmla="*/ 92023 h 381000"/>
                <a:gd name="connsiteX29" fmla="*/ 716086 w 793750"/>
                <a:gd name="connsiteY29" fmla="*/ 88865 h 381000"/>
                <a:gd name="connsiteX30" fmla="*/ 704159 w 793750"/>
                <a:gd name="connsiteY30" fmla="*/ 117367 h 381000"/>
                <a:gd name="connsiteX31" fmla="*/ 686794 w 793750"/>
                <a:gd name="connsiteY31" fmla="*/ 154376 h 381000"/>
                <a:gd name="connsiteX32" fmla="*/ 693109 w 793750"/>
                <a:gd name="connsiteY32" fmla="*/ 169373 h 381000"/>
                <a:gd name="connsiteX33" fmla="*/ 707053 w 793750"/>
                <a:gd name="connsiteY33" fmla="*/ 164725 h 381000"/>
                <a:gd name="connsiteX34" fmla="*/ 731258 w 793750"/>
                <a:gd name="connsiteY34" fmla="*/ 170425 h 381000"/>
                <a:gd name="connsiteX35" fmla="*/ 750200 w 793750"/>
                <a:gd name="connsiteY35" fmla="*/ 156920 h 381000"/>
                <a:gd name="connsiteX36" fmla="*/ 769932 w 793750"/>
                <a:gd name="connsiteY36" fmla="*/ 168584 h 381000"/>
                <a:gd name="connsiteX37" fmla="*/ 792208 w 793750"/>
                <a:gd name="connsiteY37" fmla="*/ 193928 h 381000"/>
                <a:gd name="connsiteX38" fmla="*/ 789490 w 793750"/>
                <a:gd name="connsiteY38" fmla="*/ 206645 h 381000"/>
                <a:gd name="connsiteX39" fmla="*/ 770108 w 793750"/>
                <a:gd name="connsiteY39" fmla="*/ 202610 h 381000"/>
                <a:gd name="connsiteX40" fmla="*/ 734415 w 793750"/>
                <a:gd name="connsiteY40" fmla="*/ 207346 h 381000"/>
                <a:gd name="connsiteX41" fmla="*/ 717051 w 793750"/>
                <a:gd name="connsiteY41" fmla="*/ 217519 h 381000"/>
                <a:gd name="connsiteX42" fmla="*/ 699072 w 793750"/>
                <a:gd name="connsiteY42" fmla="*/ 240847 h 381000"/>
                <a:gd name="connsiteX43" fmla="*/ 661537 w 793750"/>
                <a:gd name="connsiteY43" fmla="*/ 254440 h 381000"/>
                <a:gd name="connsiteX44" fmla="*/ 637069 w 793750"/>
                <a:gd name="connsiteY44" fmla="*/ 272857 h 381000"/>
                <a:gd name="connsiteX45" fmla="*/ 611812 w 793750"/>
                <a:gd name="connsiteY45" fmla="*/ 265841 h 381000"/>
                <a:gd name="connsiteX46" fmla="*/ 597956 w 793750"/>
                <a:gd name="connsiteY46" fmla="*/ 262684 h 381000"/>
                <a:gd name="connsiteX47" fmla="*/ 585064 w 793750"/>
                <a:gd name="connsiteY47" fmla="*/ 284960 h 381000"/>
                <a:gd name="connsiteX48" fmla="*/ 592869 w 793750"/>
                <a:gd name="connsiteY48" fmla="*/ 298114 h 381000"/>
                <a:gd name="connsiteX49" fmla="*/ 596903 w 793750"/>
                <a:gd name="connsiteY49" fmla="*/ 309340 h 381000"/>
                <a:gd name="connsiteX50" fmla="*/ 579627 w 793750"/>
                <a:gd name="connsiteY50" fmla="*/ 320740 h 381000"/>
                <a:gd name="connsiteX51" fmla="*/ 562000 w 793750"/>
                <a:gd name="connsiteY51" fmla="*/ 338719 h 381000"/>
                <a:gd name="connsiteX52" fmla="*/ 533322 w 793750"/>
                <a:gd name="connsiteY52" fmla="*/ 350383 h 381000"/>
                <a:gd name="connsiteX53" fmla="*/ 496401 w 793750"/>
                <a:gd name="connsiteY53" fmla="*/ 351698 h 381000"/>
                <a:gd name="connsiteX54" fmla="*/ 456673 w 793750"/>
                <a:gd name="connsiteY54" fmla="*/ 363186 h 381000"/>
                <a:gd name="connsiteX55" fmla="*/ 428084 w 793750"/>
                <a:gd name="connsiteY55" fmla="*/ 380814 h 381000"/>
                <a:gd name="connsiteX56" fmla="*/ 417209 w 793750"/>
                <a:gd name="connsiteY56" fmla="*/ 370641 h 381000"/>
                <a:gd name="connsiteX57" fmla="*/ 387479 w 793750"/>
                <a:gd name="connsiteY57" fmla="*/ 370641 h 381000"/>
                <a:gd name="connsiteX58" fmla="*/ 351085 w 793750"/>
                <a:gd name="connsiteY58" fmla="*/ 350558 h 381000"/>
                <a:gd name="connsiteX59" fmla="*/ 326792 w 793750"/>
                <a:gd name="connsiteY59" fmla="*/ 345559 h 381000"/>
                <a:gd name="connsiteX60" fmla="*/ 294081 w 793750"/>
                <a:gd name="connsiteY60" fmla="*/ 350207 h 381000"/>
                <a:gd name="connsiteX61" fmla="*/ 243303 w 793750"/>
                <a:gd name="connsiteY61" fmla="*/ 342753 h 381000"/>
                <a:gd name="connsiteX62" fmla="*/ 216204 w 793750"/>
                <a:gd name="connsiteY62" fmla="*/ 343542 h 381000"/>
                <a:gd name="connsiteX63" fmla="*/ 201821 w 793750"/>
                <a:gd name="connsiteY63" fmla="*/ 323635 h 381000"/>
                <a:gd name="connsiteX64" fmla="*/ 190596 w 793750"/>
                <a:gd name="connsiteY64" fmla="*/ 292326 h 381000"/>
                <a:gd name="connsiteX65" fmla="*/ 175424 w 793750"/>
                <a:gd name="connsiteY65" fmla="*/ 288555 h 381000"/>
                <a:gd name="connsiteX66" fmla="*/ 145694 w 793750"/>
                <a:gd name="connsiteY66" fmla="*/ 267069 h 381000"/>
                <a:gd name="connsiteX67" fmla="*/ 112544 w 793750"/>
                <a:gd name="connsiteY67" fmla="*/ 262246 h 381000"/>
                <a:gd name="connsiteX68" fmla="*/ 83341 w 793750"/>
                <a:gd name="connsiteY68" fmla="*/ 256282 h 381000"/>
                <a:gd name="connsiteX69" fmla="*/ 74483 w 793750"/>
                <a:gd name="connsiteY69" fmla="*/ 241110 h 381000"/>
                <a:gd name="connsiteX70" fmla="*/ 83955 w 793750"/>
                <a:gd name="connsiteY70" fmla="*/ 199629 h 381000"/>
                <a:gd name="connsiteX71" fmla="*/ 67029 w 793750"/>
                <a:gd name="connsiteY71" fmla="*/ 170601 h 381000"/>
                <a:gd name="connsiteX72" fmla="*/ 31949 w 793750"/>
                <a:gd name="connsiteY72" fmla="*/ 156832 h 381000"/>
                <a:gd name="connsiteX73" fmla="*/ 11253 w 793750"/>
                <a:gd name="connsiteY73" fmla="*/ 13727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793750" h="381000">
                  <a:moveTo>
                    <a:pt x="4763" y="111229"/>
                  </a:moveTo>
                  <a:lnTo>
                    <a:pt x="30721" y="104739"/>
                  </a:lnTo>
                  <a:lnTo>
                    <a:pt x="77640" y="71940"/>
                  </a:lnTo>
                  <a:lnTo>
                    <a:pt x="115087" y="53786"/>
                  </a:lnTo>
                  <a:lnTo>
                    <a:pt x="136398" y="65625"/>
                  </a:lnTo>
                  <a:lnTo>
                    <a:pt x="162094" y="66151"/>
                  </a:lnTo>
                  <a:lnTo>
                    <a:pt x="178493" y="84130"/>
                  </a:lnTo>
                  <a:lnTo>
                    <a:pt x="203049" y="85445"/>
                  </a:lnTo>
                  <a:lnTo>
                    <a:pt x="238655" y="95004"/>
                  </a:lnTo>
                  <a:lnTo>
                    <a:pt x="262509" y="68432"/>
                  </a:lnTo>
                  <a:lnTo>
                    <a:pt x="252511" y="45630"/>
                  </a:lnTo>
                  <a:lnTo>
                    <a:pt x="278032" y="4763"/>
                  </a:lnTo>
                  <a:lnTo>
                    <a:pt x="305569" y="21162"/>
                  </a:lnTo>
                  <a:lnTo>
                    <a:pt x="327844" y="25810"/>
                  </a:lnTo>
                  <a:lnTo>
                    <a:pt x="356785" y="35896"/>
                  </a:lnTo>
                  <a:lnTo>
                    <a:pt x="361433" y="65011"/>
                  </a:lnTo>
                  <a:lnTo>
                    <a:pt x="396425" y="81148"/>
                  </a:lnTo>
                  <a:lnTo>
                    <a:pt x="419664" y="74045"/>
                  </a:lnTo>
                  <a:lnTo>
                    <a:pt x="450710" y="69046"/>
                  </a:lnTo>
                  <a:lnTo>
                    <a:pt x="475353" y="74132"/>
                  </a:lnTo>
                  <a:lnTo>
                    <a:pt x="499470" y="92461"/>
                  </a:lnTo>
                  <a:lnTo>
                    <a:pt x="514379" y="111755"/>
                  </a:lnTo>
                  <a:lnTo>
                    <a:pt x="537181" y="111404"/>
                  </a:lnTo>
                  <a:lnTo>
                    <a:pt x="568139" y="117455"/>
                  </a:lnTo>
                  <a:lnTo>
                    <a:pt x="590764" y="108159"/>
                  </a:lnTo>
                  <a:lnTo>
                    <a:pt x="623125" y="101933"/>
                  </a:lnTo>
                  <a:lnTo>
                    <a:pt x="659169" y="75097"/>
                  </a:lnTo>
                  <a:lnTo>
                    <a:pt x="673903" y="79219"/>
                  </a:lnTo>
                  <a:lnTo>
                    <a:pt x="686794" y="92023"/>
                  </a:lnTo>
                  <a:lnTo>
                    <a:pt x="716086" y="88865"/>
                  </a:lnTo>
                  <a:lnTo>
                    <a:pt x="704159" y="117367"/>
                  </a:lnTo>
                  <a:lnTo>
                    <a:pt x="686794" y="154376"/>
                  </a:lnTo>
                  <a:lnTo>
                    <a:pt x="693109" y="169373"/>
                  </a:lnTo>
                  <a:lnTo>
                    <a:pt x="707053" y="164725"/>
                  </a:lnTo>
                  <a:lnTo>
                    <a:pt x="731258" y="170425"/>
                  </a:lnTo>
                  <a:lnTo>
                    <a:pt x="750200" y="156920"/>
                  </a:lnTo>
                  <a:lnTo>
                    <a:pt x="769932" y="168584"/>
                  </a:lnTo>
                  <a:lnTo>
                    <a:pt x="792208" y="193928"/>
                  </a:lnTo>
                  <a:lnTo>
                    <a:pt x="789490" y="206645"/>
                  </a:lnTo>
                  <a:lnTo>
                    <a:pt x="770108" y="202610"/>
                  </a:lnTo>
                  <a:lnTo>
                    <a:pt x="734415" y="207346"/>
                  </a:lnTo>
                  <a:lnTo>
                    <a:pt x="717051" y="217519"/>
                  </a:lnTo>
                  <a:lnTo>
                    <a:pt x="699072" y="240847"/>
                  </a:lnTo>
                  <a:lnTo>
                    <a:pt x="661537" y="254440"/>
                  </a:lnTo>
                  <a:lnTo>
                    <a:pt x="637069" y="272857"/>
                  </a:lnTo>
                  <a:lnTo>
                    <a:pt x="611812" y="265841"/>
                  </a:lnTo>
                  <a:lnTo>
                    <a:pt x="597956" y="262684"/>
                  </a:lnTo>
                  <a:lnTo>
                    <a:pt x="585064" y="284960"/>
                  </a:lnTo>
                  <a:lnTo>
                    <a:pt x="592869" y="298114"/>
                  </a:lnTo>
                  <a:lnTo>
                    <a:pt x="596903" y="309340"/>
                  </a:lnTo>
                  <a:lnTo>
                    <a:pt x="579627" y="320740"/>
                  </a:lnTo>
                  <a:lnTo>
                    <a:pt x="562000" y="338719"/>
                  </a:lnTo>
                  <a:lnTo>
                    <a:pt x="533322" y="350383"/>
                  </a:lnTo>
                  <a:lnTo>
                    <a:pt x="496401" y="351698"/>
                  </a:lnTo>
                  <a:lnTo>
                    <a:pt x="456673" y="363186"/>
                  </a:lnTo>
                  <a:lnTo>
                    <a:pt x="428084" y="380814"/>
                  </a:lnTo>
                  <a:lnTo>
                    <a:pt x="417209" y="370641"/>
                  </a:lnTo>
                  <a:lnTo>
                    <a:pt x="387479" y="370641"/>
                  </a:lnTo>
                  <a:lnTo>
                    <a:pt x="351085" y="350558"/>
                  </a:lnTo>
                  <a:lnTo>
                    <a:pt x="326792" y="345559"/>
                  </a:lnTo>
                  <a:lnTo>
                    <a:pt x="294081" y="350207"/>
                  </a:lnTo>
                  <a:lnTo>
                    <a:pt x="243303" y="342753"/>
                  </a:lnTo>
                  <a:lnTo>
                    <a:pt x="216204" y="343542"/>
                  </a:lnTo>
                  <a:lnTo>
                    <a:pt x="201821" y="323635"/>
                  </a:lnTo>
                  <a:lnTo>
                    <a:pt x="190596" y="292326"/>
                  </a:lnTo>
                  <a:lnTo>
                    <a:pt x="175424" y="288555"/>
                  </a:lnTo>
                  <a:lnTo>
                    <a:pt x="145694" y="267069"/>
                  </a:lnTo>
                  <a:lnTo>
                    <a:pt x="112544" y="262246"/>
                  </a:lnTo>
                  <a:lnTo>
                    <a:pt x="83341" y="256282"/>
                  </a:lnTo>
                  <a:lnTo>
                    <a:pt x="74483" y="241110"/>
                  </a:lnTo>
                  <a:lnTo>
                    <a:pt x="83955" y="199629"/>
                  </a:lnTo>
                  <a:lnTo>
                    <a:pt x="67029" y="170601"/>
                  </a:lnTo>
                  <a:lnTo>
                    <a:pt x="31949" y="156832"/>
                  </a:lnTo>
                  <a:lnTo>
                    <a:pt x="11253" y="13727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7" name="Freeform: Shape 1612">
              <a:extLst>
                <a:ext uri="{FF2B5EF4-FFF2-40B4-BE49-F238E27FC236}">
                  <a16:creationId xmlns:a16="http://schemas.microsoft.com/office/drawing/2014/main" id="{71D9F179-A06D-3D4D-AD4B-D7A864A0E501}"/>
                </a:ext>
              </a:extLst>
            </p:cNvPr>
            <p:cNvSpPr/>
            <p:nvPr/>
          </p:nvSpPr>
          <p:spPr>
            <a:xfrm>
              <a:off x="7415734" y="4309784"/>
              <a:ext cx="248380" cy="279427"/>
            </a:xfrm>
            <a:custGeom>
              <a:avLst/>
              <a:gdLst>
                <a:gd name="connsiteX0" fmla="*/ 125085 w 304800"/>
                <a:gd name="connsiteY0" fmla="*/ 340297 h 342900"/>
                <a:gd name="connsiteX1" fmla="*/ 108861 w 304800"/>
                <a:gd name="connsiteY1" fmla="*/ 322933 h 342900"/>
                <a:gd name="connsiteX2" fmla="*/ 93952 w 304800"/>
                <a:gd name="connsiteY2" fmla="*/ 304253 h 342900"/>
                <a:gd name="connsiteX3" fmla="*/ 77640 w 304800"/>
                <a:gd name="connsiteY3" fmla="*/ 297500 h 342900"/>
                <a:gd name="connsiteX4" fmla="*/ 65888 w 304800"/>
                <a:gd name="connsiteY4" fmla="*/ 290046 h 342900"/>
                <a:gd name="connsiteX5" fmla="*/ 52120 w 304800"/>
                <a:gd name="connsiteY5" fmla="*/ 290309 h 342900"/>
                <a:gd name="connsiteX6" fmla="*/ 40193 w 304800"/>
                <a:gd name="connsiteY6" fmla="*/ 295834 h 342900"/>
                <a:gd name="connsiteX7" fmla="*/ 27915 w 304800"/>
                <a:gd name="connsiteY7" fmla="*/ 293642 h 342900"/>
                <a:gd name="connsiteX8" fmla="*/ 19496 w 304800"/>
                <a:gd name="connsiteY8" fmla="*/ 301797 h 342900"/>
                <a:gd name="connsiteX9" fmla="*/ 17391 w 304800"/>
                <a:gd name="connsiteY9" fmla="*/ 288117 h 342900"/>
                <a:gd name="connsiteX10" fmla="*/ 24232 w 304800"/>
                <a:gd name="connsiteY10" fmla="*/ 275488 h 342900"/>
                <a:gd name="connsiteX11" fmla="*/ 27301 w 304800"/>
                <a:gd name="connsiteY11" fmla="*/ 251371 h 342900"/>
                <a:gd name="connsiteX12" fmla="*/ 24582 w 304800"/>
                <a:gd name="connsiteY12" fmla="*/ 225851 h 342900"/>
                <a:gd name="connsiteX13" fmla="*/ 21600 w 304800"/>
                <a:gd name="connsiteY13" fmla="*/ 212959 h 342900"/>
                <a:gd name="connsiteX14" fmla="*/ 24056 w 304800"/>
                <a:gd name="connsiteY14" fmla="*/ 200067 h 342900"/>
                <a:gd name="connsiteX15" fmla="*/ 17742 w 304800"/>
                <a:gd name="connsiteY15" fmla="*/ 187614 h 342900"/>
                <a:gd name="connsiteX16" fmla="*/ 4763 w 304800"/>
                <a:gd name="connsiteY16" fmla="*/ 176389 h 342900"/>
                <a:gd name="connsiteX17" fmla="*/ 10112 w 304800"/>
                <a:gd name="connsiteY17" fmla="*/ 167619 h 342900"/>
                <a:gd name="connsiteX18" fmla="*/ 106405 w 304800"/>
                <a:gd name="connsiteY18" fmla="*/ 167794 h 342900"/>
                <a:gd name="connsiteX19" fmla="*/ 101757 w 304800"/>
                <a:gd name="connsiteY19" fmla="*/ 129645 h 342900"/>
                <a:gd name="connsiteX20" fmla="*/ 107808 w 304800"/>
                <a:gd name="connsiteY20" fmla="*/ 116052 h 342900"/>
                <a:gd name="connsiteX21" fmla="*/ 130785 w 304800"/>
                <a:gd name="connsiteY21" fmla="*/ 113684 h 342900"/>
                <a:gd name="connsiteX22" fmla="*/ 129996 w 304800"/>
                <a:gd name="connsiteY22" fmla="*/ 44753 h 342900"/>
                <a:gd name="connsiteX23" fmla="*/ 210766 w 304800"/>
                <a:gd name="connsiteY23" fmla="*/ 46244 h 342900"/>
                <a:gd name="connsiteX24" fmla="*/ 210766 w 304800"/>
                <a:gd name="connsiteY24" fmla="*/ 4763 h 342900"/>
                <a:gd name="connsiteX25" fmla="*/ 303288 w 304800"/>
                <a:gd name="connsiteY25" fmla="*/ 70800 h 342900"/>
                <a:gd name="connsiteX26" fmla="*/ 265666 w 304800"/>
                <a:gd name="connsiteY26" fmla="*/ 71238 h 342900"/>
                <a:gd name="connsiteX27" fmla="*/ 277505 w 304800"/>
                <a:gd name="connsiteY27" fmla="*/ 185772 h 342900"/>
                <a:gd name="connsiteX28" fmla="*/ 289344 w 304800"/>
                <a:gd name="connsiteY28" fmla="*/ 296974 h 342900"/>
                <a:gd name="connsiteX29" fmla="*/ 293642 w 304800"/>
                <a:gd name="connsiteY29" fmla="*/ 300131 h 342900"/>
                <a:gd name="connsiteX30" fmla="*/ 288204 w 304800"/>
                <a:gd name="connsiteY30" fmla="*/ 317934 h 342900"/>
                <a:gd name="connsiteX31" fmla="*/ 189543 w 304800"/>
                <a:gd name="connsiteY31" fmla="*/ 318285 h 342900"/>
                <a:gd name="connsiteX32" fmla="*/ 185772 w 304800"/>
                <a:gd name="connsiteY32" fmla="*/ 323898 h 342900"/>
                <a:gd name="connsiteX33" fmla="*/ 176301 w 304800"/>
                <a:gd name="connsiteY33" fmla="*/ 322231 h 342900"/>
                <a:gd name="connsiteX34" fmla="*/ 162445 w 304800"/>
                <a:gd name="connsiteY34" fmla="*/ 327230 h 342900"/>
                <a:gd name="connsiteX35" fmla="*/ 145256 w 304800"/>
                <a:gd name="connsiteY35" fmla="*/ 320214 h 342900"/>
                <a:gd name="connsiteX36" fmla="*/ 137450 w 304800"/>
                <a:gd name="connsiteY36" fmla="*/ 320828 h 342900"/>
                <a:gd name="connsiteX37" fmla="*/ 133329 w 304800"/>
                <a:gd name="connsiteY37" fmla="*/ 33573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4800" h="342900">
                  <a:moveTo>
                    <a:pt x="125085" y="340297"/>
                  </a:moveTo>
                  <a:lnTo>
                    <a:pt x="108861" y="322933"/>
                  </a:lnTo>
                  <a:lnTo>
                    <a:pt x="93952" y="304253"/>
                  </a:lnTo>
                  <a:lnTo>
                    <a:pt x="77640" y="297500"/>
                  </a:lnTo>
                  <a:lnTo>
                    <a:pt x="65888" y="290046"/>
                  </a:lnTo>
                  <a:lnTo>
                    <a:pt x="52120" y="290309"/>
                  </a:lnTo>
                  <a:lnTo>
                    <a:pt x="40193" y="295834"/>
                  </a:lnTo>
                  <a:lnTo>
                    <a:pt x="27915" y="293642"/>
                  </a:lnTo>
                  <a:lnTo>
                    <a:pt x="19496" y="301797"/>
                  </a:lnTo>
                  <a:lnTo>
                    <a:pt x="17391" y="288117"/>
                  </a:lnTo>
                  <a:lnTo>
                    <a:pt x="24232" y="275488"/>
                  </a:lnTo>
                  <a:lnTo>
                    <a:pt x="27301" y="251371"/>
                  </a:lnTo>
                  <a:lnTo>
                    <a:pt x="24582" y="225851"/>
                  </a:lnTo>
                  <a:lnTo>
                    <a:pt x="21600" y="212959"/>
                  </a:lnTo>
                  <a:lnTo>
                    <a:pt x="24056" y="200067"/>
                  </a:lnTo>
                  <a:lnTo>
                    <a:pt x="17742" y="187614"/>
                  </a:lnTo>
                  <a:lnTo>
                    <a:pt x="4763" y="176389"/>
                  </a:lnTo>
                  <a:lnTo>
                    <a:pt x="10112" y="167619"/>
                  </a:lnTo>
                  <a:lnTo>
                    <a:pt x="106405" y="167794"/>
                  </a:lnTo>
                  <a:lnTo>
                    <a:pt x="101757" y="129645"/>
                  </a:lnTo>
                  <a:lnTo>
                    <a:pt x="107808" y="116052"/>
                  </a:lnTo>
                  <a:lnTo>
                    <a:pt x="130785" y="113684"/>
                  </a:lnTo>
                  <a:lnTo>
                    <a:pt x="129996" y="44753"/>
                  </a:lnTo>
                  <a:lnTo>
                    <a:pt x="210766" y="46244"/>
                  </a:lnTo>
                  <a:lnTo>
                    <a:pt x="210766" y="4763"/>
                  </a:lnTo>
                  <a:lnTo>
                    <a:pt x="303288" y="70800"/>
                  </a:lnTo>
                  <a:lnTo>
                    <a:pt x="265666" y="71238"/>
                  </a:lnTo>
                  <a:lnTo>
                    <a:pt x="277505" y="185772"/>
                  </a:lnTo>
                  <a:lnTo>
                    <a:pt x="289344" y="296974"/>
                  </a:lnTo>
                  <a:lnTo>
                    <a:pt x="293642" y="300131"/>
                  </a:lnTo>
                  <a:lnTo>
                    <a:pt x="288204" y="317934"/>
                  </a:lnTo>
                  <a:lnTo>
                    <a:pt x="189543" y="318285"/>
                  </a:lnTo>
                  <a:lnTo>
                    <a:pt x="185772" y="323898"/>
                  </a:lnTo>
                  <a:lnTo>
                    <a:pt x="176301" y="322231"/>
                  </a:lnTo>
                  <a:lnTo>
                    <a:pt x="162445" y="327230"/>
                  </a:lnTo>
                  <a:lnTo>
                    <a:pt x="145256" y="320214"/>
                  </a:lnTo>
                  <a:lnTo>
                    <a:pt x="137450" y="320828"/>
                  </a:lnTo>
                  <a:lnTo>
                    <a:pt x="133329" y="33573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8" name="Freeform: Shape 1613">
              <a:extLst>
                <a:ext uri="{FF2B5EF4-FFF2-40B4-BE49-F238E27FC236}">
                  <a16:creationId xmlns:a16="http://schemas.microsoft.com/office/drawing/2014/main" id="{505911F7-65F6-1E44-9D4C-1F33409CBBC8}"/>
                </a:ext>
              </a:extLst>
            </p:cNvPr>
            <p:cNvSpPr/>
            <p:nvPr/>
          </p:nvSpPr>
          <p:spPr>
            <a:xfrm>
              <a:off x="8412670" y="5061953"/>
              <a:ext cx="67269" cy="160412"/>
            </a:xfrm>
            <a:custGeom>
              <a:avLst/>
              <a:gdLst>
                <a:gd name="connsiteX0" fmla="*/ 50717 w 82550"/>
                <a:gd name="connsiteY0" fmla="*/ 61591 h 196850"/>
                <a:gd name="connsiteX1" fmla="*/ 43876 w 82550"/>
                <a:gd name="connsiteY1" fmla="*/ 80534 h 196850"/>
                <a:gd name="connsiteX2" fmla="*/ 50717 w 82550"/>
                <a:gd name="connsiteY2" fmla="*/ 113158 h 196850"/>
                <a:gd name="connsiteX3" fmla="*/ 59311 w 82550"/>
                <a:gd name="connsiteY3" fmla="*/ 112807 h 196850"/>
                <a:gd name="connsiteX4" fmla="*/ 68169 w 82550"/>
                <a:gd name="connsiteY4" fmla="*/ 120876 h 196850"/>
                <a:gd name="connsiteX5" fmla="*/ 78430 w 82550"/>
                <a:gd name="connsiteY5" fmla="*/ 139117 h 196850"/>
                <a:gd name="connsiteX6" fmla="*/ 80534 w 82550"/>
                <a:gd name="connsiteY6" fmla="*/ 171741 h 196850"/>
                <a:gd name="connsiteX7" fmla="*/ 69923 w 82550"/>
                <a:gd name="connsiteY7" fmla="*/ 177090 h 196850"/>
                <a:gd name="connsiteX8" fmla="*/ 62381 w 82550"/>
                <a:gd name="connsiteY8" fmla="*/ 194718 h 196850"/>
                <a:gd name="connsiteX9" fmla="*/ 46332 w 82550"/>
                <a:gd name="connsiteY9" fmla="*/ 179020 h 196850"/>
                <a:gd name="connsiteX10" fmla="*/ 44578 w 82550"/>
                <a:gd name="connsiteY10" fmla="*/ 161129 h 196850"/>
                <a:gd name="connsiteX11" fmla="*/ 49752 w 82550"/>
                <a:gd name="connsiteY11" fmla="*/ 149290 h 196850"/>
                <a:gd name="connsiteX12" fmla="*/ 48261 w 82550"/>
                <a:gd name="connsiteY12" fmla="*/ 139205 h 196850"/>
                <a:gd name="connsiteX13" fmla="*/ 38615 w 82550"/>
                <a:gd name="connsiteY13" fmla="*/ 132802 h 196850"/>
                <a:gd name="connsiteX14" fmla="*/ 31774 w 82550"/>
                <a:gd name="connsiteY14" fmla="*/ 135083 h 196850"/>
                <a:gd name="connsiteX15" fmla="*/ 17654 w 82550"/>
                <a:gd name="connsiteY15" fmla="*/ 122980 h 196850"/>
                <a:gd name="connsiteX16" fmla="*/ 4763 w 82550"/>
                <a:gd name="connsiteY16" fmla="*/ 116491 h 196850"/>
                <a:gd name="connsiteX17" fmla="*/ 12217 w 82550"/>
                <a:gd name="connsiteY17" fmla="*/ 93163 h 196850"/>
                <a:gd name="connsiteX18" fmla="*/ 19935 w 82550"/>
                <a:gd name="connsiteY18" fmla="*/ 84480 h 196850"/>
                <a:gd name="connsiteX19" fmla="*/ 15199 w 82550"/>
                <a:gd name="connsiteY19" fmla="*/ 63784 h 196850"/>
                <a:gd name="connsiteX20" fmla="*/ 20110 w 82550"/>
                <a:gd name="connsiteY20" fmla="*/ 43613 h 196850"/>
                <a:gd name="connsiteX21" fmla="*/ 24320 w 82550"/>
                <a:gd name="connsiteY21" fmla="*/ 36860 h 196850"/>
                <a:gd name="connsiteX22" fmla="*/ 18093 w 82550"/>
                <a:gd name="connsiteY22" fmla="*/ 15813 h 196850"/>
                <a:gd name="connsiteX23" fmla="*/ 6517 w 82550"/>
                <a:gd name="connsiteY23" fmla="*/ 4763 h 196850"/>
                <a:gd name="connsiteX24" fmla="*/ 30546 w 82550"/>
                <a:gd name="connsiteY24" fmla="*/ 9323 h 196850"/>
                <a:gd name="connsiteX25" fmla="*/ 35545 w 82550"/>
                <a:gd name="connsiteY25" fmla="*/ 16163 h 196850"/>
                <a:gd name="connsiteX26" fmla="*/ 43876 w 82550"/>
                <a:gd name="connsiteY26" fmla="*/ 27739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550" h="196850">
                  <a:moveTo>
                    <a:pt x="50717" y="61591"/>
                  </a:moveTo>
                  <a:lnTo>
                    <a:pt x="43876" y="80534"/>
                  </a:lnTo>
                  <a:lnTo>
                    <a:pt x="50717" y="113158"/>
                  </a:lnTo>
                  <a:lnTo>
                    <a:pt x="59311" y="112807"/>
                  </a:lnTo>
                  <a:lnTo>
                    <a:pt x="68169" y="120876"/>
                  </a:lnTo>
                  <a:lnTo>
                    <a:pt x="78430" y="139117"/>
                  </a:lnTo>
                  <a:lnTo>
                    <a:pt x="80534" y="171741"/>
                  </a:lnTo>
                  <a:lnTo>
                    <a:pt x="69923" y="177090"/>
                  </a:lnTo>
                  <a:lnTo>
                    <a:pt x="62381" y="194718"/>
                  </a:lnTo>
                  <a:lnTo>
                    <a:pt x="46332" y="179020"/>
                  </a:lnTo>
                  <a:lnTo>
                    <a:pt x="44578" y="161129"/>
                  </a:lnTo>
                  <a:lnTo>
                    <a:pt x="49752" y="149290"/>
                  </a:lnTo>
                  <a:lnTo>
                    <a:pt x="48261" y="139205"/>
                  </a:lnTo>
                  <a:lnTo>
                    <a:pt x="38615" y="132802"/>
                  </a:lnTo>
                  <a:lnTo>
                    <a:pt x="31774" y="135083"/>
                  </a:lnTo>
                  <a:lnTo>
                    <a:pt x="17654" y="122980"/>
                  </a:lnTo>
                  <a:lnTo>
                    <a:pt x="4763" y="116491"/>
                  </a:lnTo>
                  <a:lnTo>
                    <a:pt x="12217" y="93163"/>
                  </a:lnTo>
                  <a:lnTo>
                    <a:pt x="19935" y="84480"/>
                  </a:lnTo>
                  <a:lnTo>
                    <a:pt x="15199" y="63784"/>
                  </a:lnTo>
                  <a:lnTo>
                    <a:pt x="20110" y="43613"/>
                  </a:lnTo>
                  <a:lnTo>
                    <a:pt x="24320" y="36860"/>
                  </a:lnTo>
                  <a:lnTo>
                    <a:pt x="18093" y="15813"/>
                  </a:lnTo>
                  <a:lnTo>
                    <a:pt x="6517" y="4763"/>
                  </a:lnTo>
                  <a:lnTo>
                    <a:pt x="30546" y="9323"/>
                  </a:lnTo>
                  <a:lnTo>
                    <a:pt x="35545" y="16163"/>
                  </a:lnTo>
                  <a:lnTo>
                    <a:pt x="43876" y="2773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9" name="Freeform: Shape 1614">
              <a:extLst>
                <a:ext uri="{FF2B5EF4-FFF2-40B4-BE49-F238E27FC236}">
                  <a16:creationId xmlns:a16="http://schemas.microsoft.com/office/drawing/2014/main" id="{65BF5A8D-0D8D-EB4A-BE36-09BB626FECDE}"/>
                </a:ext>
              </a:extLst>
            </p:cNvPr>
            <p:cNvSpPr/>
            <p:nvPr/>
          </p:nvSpPr>
          <p:spPr>
            <a:xfrm>
              <a:off x="5410641" y="4187078"/>
              <a:ext cx="610600" cy="403617"/>
            </a:xfrm>
            <a:custGeom>
              <a:avLst/>
              <a:gdLst>
                <a:gd name="connsiteX0" fmla="*/ 496313 w 749300"/>
                <a:gd name="connsiteY0" fmla="*/ 197085 h 495300"/>
                <a:gd name="connsiteX1" fmla="*/ 486754 w 749300"/>
                <a:gd name="connsiteY1" fmla="*/ 220852 h 495300"/>
                <a:gd name="connsiteX2" fmla="*/ 482457 w 749300"/>
                <a:gd name="connsiteY2" fmla="*/ 240233 h 495300"/>
                <a:gd name="connsiteX3" fmla="*/ 480615 w 749300"/>
                <a:gd name="connsiteY3" fmla="*/ 276014 h 495300"/>
                <a:gd name="connsiteX4" fmla="*/ 478247 w 749300"/>
                <a:gd name="connsiteY4" fmla="*/ 288906 h 495300"/>
                <a:gd name="connsiteX5" fmla="*/ 482544 w 749300"/>
                <a:gd name="connsiteY5" fmla="*/ 303288 h 495300"/>
                <a:gd name="connsiteX6" fmla="*/ 490174 w 749300"/>
                <a:gd name="connsiteY6" fmla="*/ 316180 h 495300"/>
                <a:gd name="connsiteX7" fmla="*/ 495085 w 749300"/>
                <a:gd name="connsiteY7" fmla="*/ 336438 h 495300"/>
                <a:gd name="connsiteX8" fmla="*/ 511397 w 749300"/>
                <a:gd name="connsiteY8" fmla="*/ 355820 h 495300"/>
                <a:gd name="connsiteX9" fmla="*/ 517097 w 749300"/>
                <a:gd name="connsiteY9" fmla="*/ 370641 h 495300"/>
                <a:gd name="connsiteX10" fmla="*/ 526744 w 749300"/>
                <a:gd name="connsiteY10" fmla="*/ 383357 h 495300"/>
                <a:gd name="connsiteX11" fmla="*/ 552879 w 749300"/>
                <a:gd name="connsiteY11" fmla="*/ 390285 h 495300"/>
                <a:gd name="connsiteX12" fmla="*/ 563052 w 749300"/>
                <a:gd name="connsiteY12" fmla="*/ 400985 h 495300"/>
                <a:gd name="connsiteX13" fmla="*/ 584625 w 749300"/>
                <a:gd name="connsiteY13" fmla="*/ 393793 h 495300"/>
                <a:gd name="connsiteX14" fmla="*/ 603305 w 749300"/>
                <a:gd name="connsiteY14" fmla="*/ 391250 h 495300"/>
                <a:gd name="connsiteX15" fmla="*/ 621722 w 749300"/>
                <a:gd name="connsiteY15" fmla="*/ 386602 h 495300"/>
                <a:gd name="connsiteX16" fmla="*/ 637245 w 749300"/>
                <a:gd name="connsiteY16" fmla="*/ 382129 h 495300"/>
                <a:gd name="connsiteX17" fmla="*/ 652855 w 749300"/>
                <a:gd name="connsiteY17" fmla="*/ 371605 h 495300"/>
                <a:gd name="connsiteX18" fmla="*/ 658731 w 749300"/>
                <a:gd name="connsiteY18" fmla="*/ 356434 h 495300"/>
                <a:gd name="connsiteX19" fmla="*/ 660748 w 749300"/>
                <a:gd name="connsiteY19" fmla="*/ 334597 h 495300"/>
                <a:gd name="connsiteX20" fmla="*/ 665045 w 749300"/>
                <a:gd name="connsiteY20" fmla="*/ 326967 h 495300"/>
                <a:gd name="connsiteX21" fmla="*/ 681620 w 749300"/>
                <a:gd name="connsiteY21" fmla="*/ 320039 h 495300"/>
                <a:gd name="connsiteX22" fmla="*/ 707667 w 749300"/>
                <a:gd name="connsiteY22" fmla="*/ 313987 h 495300"/>
                <a:gd name="connsiteX23" fmla="*/ 729416 w 749300"/>
                <a:gd name="connsiteY23" fmla="*/ 314864 h 495300"/>
                <a:gd name="connsiteX24" fmla="*/ 744324 w 749300"/>
                <a:gd name="connsiteY24" fmla="*/ 312672 h 495300"/>
                <a:gd name="connsiteX25" fmla="*/ 750200 w 749300"/>
                <a:gd name="connsiteY25" fmla="*/ 318197 h 495300"/>
                <a:gd name="connsiteX26" fmla="*/ 749411 w 749300"/>
                <a:gd name="connsiteY26" fmla="*/ 330826 h 495300"/>
                <a:gd name="connsiteX27" fmla="*/ 736169 w 749300"/>
                <a:gd name="connsiteY27" fmla="*/ 346348 h 495300"/>
                <a:gd name="connsiteX28" fmla="*/ 730380 w 749300"/>
                <a:gd name="connsiteY28" fmla="*/ 362222 h 495300"/>
                <a:gd name="connsiteX29" fmla="*/ 734853 w 749300"/>
                <a:gd name="connsiteY29" fmla="*/ 366694 h 495300"/>
                <a:gd name="connsiteX30" fmla="*/ 731170 w 749300"/>
                <a:gd name="connsiteY30" fmla="*/ 377920 h 495300"/>
                <a:gd name="connsiteX31" fmla="*/ 725031 w 749300"/>
                <a:gd name="connsiteY31" fmla="*/ 398003 h 495300"/>
                <a:gd name="connsiteX32" fmla="*/ 718804 w 749300"/>
                <a:gd name="connsiteY32" fmla="*/ 391425 h 495300"/>
                <a:gd name="connsiteX33" fmla="*/ 713630 w 749300"/>
                <a:gd name="connsiteY33" fmla="*/ 391864 h 495300"/>
                <a:gd name="connsiteX34" fmla="*/ 708982 w 749300"/>
                <a:gd name="connsiteY34" fmla="*/ 392215 h 495300"/>
                <a:gd name="connsiteX35" fmla="*/ 700212 w 749300"/>
                <a:gd name="connsiteY35" fmla="*/ 407737 h 495300"/>
                <a:gd name="connsiteX36" fmla="*/ 695740 w 749300"/>
                <a:gd name="connsiteY36" fmla="*/ 404668 h 495300"/>
                <a:gd name="connsiteX37" fmla="*/ 692758 w 749300"/>
                <a:gd name="connsiteY37" fmla="*/ 405896 h 495300"/>
                <a:gd name="connsiteX38" fmla="*/ 692933 w 749300"/>
                <a:gd name="connsiteY38" fmla="*/ 409667 h 495300"/>
                <a:gd name="connsiteX39" fmla="*/ 670219 w 749300"/>
                <a:gd name="connsiteY39" fmla="*/ 409404 h 495300"/>
                <a:gd name="connsiteX40" fmla="*/ 647242 w 749300"/>
                <a:gd name="connsiteY40" fmla="*/ 409404 h 495300"/>
                <a:gd name="connsiteX41" fmla="*/ 647242 w 749300"/>
                <a:gd name="connsiteY41" fmla="*/ 423874 h 495300"/>
                <a:gd name="connsiteX42" fmla="*/ 636105 w 749300"/>
                <a:gd name="connsiteY42" fmla="*/ 423874 h 495300"/>
                <a:gd name="connsiteX43" fmla="*/ 645225 w 749300"/>
                <a:gd name="connsiteY43" fmla="*/ 432468 h 495300"/>
                <a:gd name="connsiteX44" fmla="*/ 654346 w 749300"/>
                <a:gd name="connsiteY44" fmla="*/ 438344 h 495300"/>
                <a:gd name="connsiteX45" fmla="*/ 657064 w 749300"/>
                <a:gd name="connsiteY45" fmla="*/ 443869 h 495300"/>
                <a:gd name="connsiteX46" fmla="*/ 661099 w 749300"/>
                <a:gd name="connsiteY46" fmla="*/ 445448 h 495300"/>
                <a:gd name="connsiteX47" fmla="*/ 660397 w 749300"/>
                <a:gd name="connsiteY47" fmla="*/ 454042 h 495300"/>
                <a:gd name="connsiteX48" fmla="*/ 628913 w 749300"/>
                <a:gd name="connsiteY48" fmla="*/ 454130 h 495300"/>
                <a:gd name="connsiteX49" fmla="*/ 617074 w 749300"/>
                <a:gd name="connsiteY49" fmla="*/ 474827 h 495300"/>
                <a:gd name="connsiteX50" fmla="*/ 620494 w 749300"/>
                <a:gd name="connsiteY50" fmla="*/ 479562 h 495300"/>
                <a:gd name="connsiteX51" fmla="*/ 617688 w 749300"/>
                <a:gd name="connsiteY51" fmla="*/ 485526 h 495300"/>
                <a:gd name="connsiteX52" fmla="*/ 617074 w 749300"/>
                <a:gd name="connsiteY52" fmla="*/ 492893 h 495300"/>
                <a:gd name="connsiteX53" fmla="*/ 589274 w 749300"/>
                <a:gd name="connsiteY53" fmla="*/ 465618 h 495300"/>
                <a:gd name="connsiteX54" fmla="*/ 576557 w 749300"/>
                <a:gd name="connsiteY54" fmla="*/ 457375 h 495300"/>
                <a:gd name="connsiteX55" fmla="*/ 556474 w 749300"/>
                <a:gd name="connsiteY55" fmla="*/ 450710 h 495300"/>
                <a:gd name="connsiteX56" fmla="*/ 542793 w 749300"/>
                <a:gd name="connsiteY56" fmla="*/ 452551 h 495300"/>
                <a:gd name="connsiteX57" fmla="*/ 522973 w 749300"/>
                <a:gd name="connsiteY57" fmla="*/ 462110 h 495300"/>
                <a:gd name="connsiteX58" fmla="*/ 510608 w 749300"/>
                <a:gd name="connsiteY58" fmla="*/ 464654 h 495300"/>
                <a:gd name="connsiteX59" fmla="*/ 493243 w 749300"/>
                <a:gd name="connsiteY59" fmla="*/ 457989 h 495300"/>
                <a:gd name="connsiteX60" fmla="*/ 474827 w 749300"/>
                <a:gd name="connsiteY60" fmla="*/ 453078 h 495300"/>
                <a:gd name="connsiteX61" fmla="*/ 451850 w 749300"/>
                <a:gd name="connsiteY61" fmla="*/ 441413 h 495300"/>
                <a:gd name="connsiteX62" fmla="*/ 433433 w 749300"/>
                <a:gd name="connsiteY62" fmla="*/ 437818 h 495300"/>
                <a:gd name="connsiteX63" fmla="*/ 405545 w 749300"/>
                <a:gd name="connsiteY63" fmla="*/ 425979 h 495300"/>
                <a:gd name="connsiteX64" fmla="*/ 385023 w 749300"/>
                <a:gd name="connsiteY64" fmla="*/ 413701 h 495300"/>
                <a:gd name="connsiteX65" fmla="*/ 378797 w 749300"/>
                <a:gd name="connsiteY65" fmla="*/ 406860 h 495300"/>
                <a:gd name="connsiteX66" fmla="*/ 365028 w 749300"/>
                <a:gd name="connsiteY66" fmla="*/ 405369 h 495300"/>
                <a:gd name="connsiteX67" fmla="*/ 339859 w 749300"/>
                <a:gd name="connsiteY67" fmla="*/ 397214 h 495300"/>
                <a:gd name="connsiteX68" fmla="*/ 329598 w 749300"/>
                <a:gd name="connsiteY68" fmla="*/ 385462 h 495300"/>
                <a:gd name="connsiteX69" fmla="*/ 303201 w 749300"/>
                <a:gd name="connsiteY69" fmla="*/ 370816 h 495300"/>
                <a:gd name="connsiteX70" fmla="*/ 290923 w 749300"/>
                <a:gd name="connsiteY70" fmla="*/ 354417 h 495300"/>
                <a:gd name="connsiteX71" fmla="*/ 285047 w 749300"/>
                <a:gd name="connsiteY71" fmla="*/ 341700 h 495300"/>
                <a:gd name="connsiteX72" fmla="*/ 293203 w 749300"/>
                <a:gd name="connsiteY72" fmla="*/ 339157 h 495300"/>
                <a:gd name="connsiteX73" fmla="*/ 290660 w 749300"/>
                <a:gd name="connsiteY73" fmla="*/ 331703 h 495300"/>
                <a:gd name="connsiteX74" fmla="*/ 296360 w 749300"/>
                <a:gd name="connsiteY74" fmla="*/ 324950 h 495300"/>
                <a:gd name="connsiteX75" fmla="*/ 296448 w 749300"/>
                <a:gd name="connsiteY75" fmla="*/ 315829 h 495300"/>
                <a:gd name="connsiteX76" fmla="*/ 288204 w 749300"/>
                <a:gd name="connsiteY76" fmla="*/ 304078 h 495300"/>
                <a:gd name="connsiteX77" fmla="*/ 285924 w 749300"/>
                <a:gd name="connsiteY77" fmla="*/ 293554 h 495300"/>
                <a:gd name="connsiteX78" fmla="*/ 277681 w 749300"/>
                <a:gd name="connsiteY78" fmla="*/ 280224 h 495300"/>
                <a:gd name="connsiteX79" fmla="*/ 256019 w 749300"/>
                <a:gd name="connsiteY79" fmla="*/ 253739 h 495300"/>
                <a:gd name="connsiteX80" fmla="*/ 231288 w 749300"/>
                <a:gd name="connsiteY80" fmla="*/ 232779 h 495300"/>
                <a:gd name="connsiteX81" fmla="*/ 219361 w 749300"/>
                <a:gd name="connsiteY81" fmla="*/ 216028 h 495300"/>
                <a:gd name="connsiteX82" fmla="*/ 198226 w 749300"/>
                <a:gd name="connsiteY82" fmla="*/ 204978 h 495300"/>
                <a:gd name="connsiteX83" fmla="*/ 193753 w 749300"/>
                <a:gd name="connsiteY83" fmla="*/ 198313 h 495300"/>
                <a:gd name="connsiteX84" fmla="*/ 197524 w 749300"/>
                <a:gd name="connsiteY84" fmla="*/ 181475 h 495300"/>
                <a:gd name="connsiteX85" fmla="*/ 184983 w 749300"/>
                <a:gd name="connsiteY85" fmla="*/ 175073 h 495300"/>
                <a:gd name="connsiteX86" fmla="*/ 170425 w 749300"/>
                <a:gd name="connsiteY86" fmla="*/ 161743 h 495300"/>
                <a:gd name="connsiteX87" fmla="*/ 164286 w 749300"/>
                <a:gd name="connsiteY87" fmla="*/ 142537 h 495300"/>
                <a:gd name="connsiteX88" fmla="*/ 151044 w 749300"/>
                <a:gd name="connsiteY88" fmla="*/ 140257 h 495300"/>
                <a:gd name="connsiteX89" fmla="*/ 136837 w 749300"/>
                <a:gd name="connsiteY89" fmla="*/ 125699 h 495300"/>
                <a:gd name="connsiteX90" fmla="*/ 125260 w 749300"/>
                <a:gd name="connsiteY90" fmla="*/ 112105 h 495300"/>
                <a:gd name="connsiteX91" fmla="*/ 124208 w 749300"/>
                <a:gd name="connsiteY91" fmla="*/ 103336 h 495300"/>
                <a:gd name="connsiteX92" fmla="*/ 110965 w 749300"/>
                <a:gd name="connsiteY92" fmla="*/ 82112 h 495300"/>
                <a:gd name="connsiteX93" fmla="*/ 102283 w 749300"/>
                <a:gd name="connsiteY93" fmla="*/ 60363 h 495300"/>
                <a:gd name="connsiteX94" fmla="*/ 102634 w 749300"/>
                <a:gd name="connsiteY94" fmla="*/ 49401 h 495300"/>
                <a:gd name="connsiteX95" fmla="*/ 84831 w 749300"/>
                <a:gd name="connsiteY95" fmla="*/ 38088 h 495300"/>
                <a:gd name="connsiteX96" fmla="*/ 76675 w 749300"/>
                <a:gd name="connsiteY96" fmla="*/ 39316 h 495300"/>
                <a:gd name="connsiteX97" fmla="*/ 62644 w 749300"/>
                <a:gd name="connsiteY97" fmla="*/ 31423 h 495300"/>
                <a:gd name="connsiteX98" fmla="*/ 58697 w 749300"/>
                <a:gd name="connsiteY98" fmla="*/ 43087 h 495300"/>
                <a:gd name="connsiteX99" fmla="*/ 62731 w 749300"/>
                <a:gd name="connsiteY99" fmla="*/ 56768 h 495300"/>
                <a:gd name="connsiteX100" fmla="*/ 65099 w 749300"/>
                <a:gd name="connsiteY100" fmla="*/ 78078 h 495300"/>
                <a:gd name="connsiteX101" fmla="*/ 73606 w 749300"/>
                <a:gd name="connsiteY101" fmla="*/ 89742 h 495300"/>
                <a:gd name="connsiteX102" fmla="*/ 91847 w 749300"/>
                <a:gd name="connsiteY102" fmla="*/ 109124 h 495300"/>
                <a:gd name="connsiteX103" fmla="*/ 95881 w 749300"/>
                <a:gd name="connsiteY103" fmla="*/ 115701 h 495300"/>
                <a:gd name="connsiteX104" fmla="*/ 99652 w 749300"/>
                <a:gd name="connsiteY104" fmla="*/ 117631 h 495300"/>
                <a:gd name="connsiteX105" fmla="*/ 102810 w 749300"/>
                <a:gd name="connsiteY105" fmla="*/ 127277 h 495300"/>
                <a:gd name="connsiteX106" fmla="*/ 107194 w 749300"/>
                <a:gd name="connsiteY106" fmla="*/ 126839 h 495300"/>
                <a:gd name="connsiteX107" fmla="*/ 112193 w 749300"/>
                <a:gd name="connsiteY107" fmla="*/ 144729 h 495300"/>
                <a:gd name="connsiteX108" fmla="*/ 119648 w 749300"/>
                <a:gd name="connsiteY108" fmla="*/ 151745 h 495300"/>
                <a:gd name="connsiteX109" fmla="*/ 124822 w 749300"/>
                <a:gd name="connsiteY109" fmla="*/ 161480 h 495300"/>
                <a:gd name="connsiteX110" fmla="*/ 140345 w 749300"/>
                <a:gd name="connsiteY110" fmla="*/ 175512 h 495300"/>
                <a:gd name="connsiteX111" fmla="*/ 148500 w 749300"/>
                <a:gd name="connsiteY111" fmla="*/ 200856 h 495300"/>
                <a:gd name="connsiteX112" fmla="*/ 155779 w 749300"/>
                <a:gd name="connsiteY112" fmla="*/ 212696 h 495300"/>
                <a:gd name="connsiteX113" fmla="*/ 162620 w 749300"/>
                <a:gd name="connsiteY113" fmla="*/ 225324 h 495300"/>
                <a:gd name="connsiteX114" fmla="*/ 163935 w 749300"/>
                <a:gd name="connsiteY114" fmla="*/ 239531 h 495300"/>
                <a:gd name="connsiteX115" fmla="*/ 175775 w 749300"/>
                <a:gd name="connsiteY115" fmla="*/ 240408 h 495300"/>
                <a:gd name="connsiteX116" fmla="*/ 185685 w 749300"/>
                <a:gd name="connsiteY116" fmla="*/ 252598 h 495300"/>
                <a:gd name="connsiteX117" fmla="*/ 194630 w 749300"/>
                <a:gd name="connsiteY117" fmla="*/ 264526 h 495300"/>
                <a:gd name="connsiteX118" fmla="*/ 194016 w 749300"/>
                <a:gd name="connsiteY118" fmla="*/ 269261 h 495300"/>
                <a:gd name="connsiteX119" fmla="*/ 183668 w 749300"/>
                <a:gd name="connsiteY119" fmla="*/ 278996 h 495300"/>
                <a:gd name="connsiteX120" fmla="*/ 179283 w 749300"/>
                <a:gd name="connsiteY120" fmla="*/ 278908 h 495300"/>
                <a:gd name="connsiteX121" fmla="*/ 172793 w 749300"/>
                <a:gd name="connsiteY121" fmla="*/ 262684 h 495300"/>
                <a:gd name="connsiteX122" fmla="*/ 156744 w 749300"/>
                <a:gd name="connsiteY122" fmla="*/ 247512 h 495300"/>
                <a:gd name="connsiteX123" fmla="*/ 139029 w 749300"/>
                <a:gd name="connsiteY123" fmla="*/ 234533 h 495300"/>
                <a:gd name="connsiteX124" fmla="*/ 126400 w 749300"/>
                <a:gd name="connsiteY124" fmla="*/ 227692 h 495300"/>
                <a:gd name="connsiteX125" fmla="*/ 127190 w 749300"/>
                <a:gd name="connsiteY125" fmla="*/ 207960 h 495300"/>
                <a:gd name="connsiteX126" fmla="*/ 123506 w 749300"/>
                <a:gd name="connsiteY126" fmla="*/ 193227 h 495300"/>
                <a:gd name="connsiteX127" fmla="*/ 111755 w 749300"/>
                <a:gd name="connsiteY127" fmla="*/ 184808 h 495300"/>
                <a:gd name="connsiteX128" fmla="*/ 94829 w 749300"/>
                <a:gd name="connsiteY128" fmla="*/ 172617 h 495300"/>
                <a:gd name="connsiteX129" fmla="*/ 91584 w 749300"/>
                <a:gd name="connsiteY129" fmla="*/ 176125 h 495300"/>
                <a:gd name="connsiteX130" fmla="*/ 85445 w 749300"/>
                <a:gd name="connsiteY130" fmla="*/ 168934 h 495300"/>
                <a:gd name="connsiteX131" fmla="*/ 70273 w 749300"/>
                <a:gd name="connsiteY131" fmla="*/ 162357 h 495300"/>
                <a:gd name="connsiteX132" fmla="*/ 55803 w 749300"/>
                <a:gd name="connsiteY132" fmla="*/ 146308 h 495300"/>
                <a:gd name="connsiteX133" fmla="*/ 57557 w 749300"/>
                <a:gd name="connsiteY133" fmla="*/ 144203 h 495300"/>
                <a:gd name="connsiteX134" fmla="*/ 67642 w 749300"/>
                <a:gd name="connsiteY134" fmla="*/ 145782 h 495300"/>
                <a:gd name="connsiteX135" fmla="*/ 76763 w 749300"/>
                <a:gd name="connsiteY135" fmla="*/ 135433 h 495300"/>
                <a:gd name="connsiteX136" fmla="*/ 77728 w 749300"/>
                <a:gd name="connsiteY136" fmla="*/ 122892 h 495300"/>
                <a:gd name="connsiteX137" fmla="*/ 58785 w 749300"/>
                <a:gd name="connsiteY137" fmla="*/ 102985 h 495300"/>
                <a:gd name="connsiteX138" fmla="*/ 44402 w 749300"/>
                <a:gd name="connsiteY138" fmla="*/ 95180 h 495300"/>
                <a:gd name="connsiteX139" fmla="*/ 35282 w 749300"/>
                <a:gd name="connsiteY139" fmla="*/ 77552 h 495300"/>
                <a:gd name="connsiteX140" fmla="*/ 26161 w 749300"/>
                <a:gd name="connsiteY140" fmla="*/ 58960 h 495300"/>
                <a:gd name="connsiteX141" fmla="*/ 14760 w 749300"/>
                <a:gd name="connsiteY141" fmla="*/ 36071 h 495300"/>
                <a:gd name="connsiteX142" fmla="*/ 4763 w 749300"/>
                <a:gd name="connsiteY142" fmla="*/ 10112 h 495300"/>
                <a:gd name="connsiteX143" fmla="*/ 32738 w 749300"/>
                <a:gd name="connsiteY143" fmla="*/ 7920 h 495300"/>
                <a:gd name="connsiteX144" fmla="*/ 63959 w 749300"/>
                <a:gd name="connsiteY144" fmla="*/ 4763 h 495300"/>
                <a:gd name="connsiteX145" fmla="*/ 61679 w 749300"/>
                <a:gd name="connsiteY145" fmla="*/ 10375 h 495300"/>
                <a:gd name="connsiteX146" fmla="*/ 98775 w 749300"/>
                <a:gd name="connsiteY146" fmla="*/ 24495 h 495300"/>
                <a:gd name="connsiteX147" fmla="*/ 154903 w 749300"/>
                <a:gd name="connsiteY147" fmla="*/ 44753 h 495300"/>
                <a:gd name="connsiteX148" fmla="*/ 203838 w 749300"/>
                <a:gd name="connsiteY148" fmla="*/ 44490 h 495300"/>
                <a:gd name="connsiteX149" fmla="*/ 223307 w 749300"/>
                <a:gd name="connsiteY149" fmla="*/ 44490 h 495300"/>
                <a:gd name="connsiteX150" fmla="*/ 223307 w 749300"/>
                <a:gd name="connsiteY150" fmla="*/ 32651 h 495300"/>
                <a:gd name="connsiteX151" fmla="*/ 265929 w 749300"/>
                <a:gd name="connsiteY151" fmla="*/ 32651 h 495300"/>
                <a:gd name="connsiteX152" fmla="*/ 274874 w 749300"/>
                <a:gd name="connsiteY152" fmla="*/ 42911 h 495300"/>
                <a:gd name="connsiteX153" fmla="*/ 287503 w 749300"/>
                <a:gd name="connsiteY153" fmla="*/ 51944 h 495300"/>
                <a:gd name="connsiteX154" fmla="*/ 302061 w 749300"/>
                <a:gd name="connsiteY154" fmla="*/ 64485 h 495300"/>
                <a:gd name="connsiteX155" fmla="*/ 310217 w 749300"/>
                <a:gd name="connsiteY155" fmla="*/ 79306 h 495300"/>
                <a:gd name="connsiteX156" fmla="*/ 316355 w 749300"/>
                <a:gd name="connsiteY156" fmla="*/ 94741 h 495300"/>
                <a:gd name="connsiteX157" fmla="*/ 329072 w 749300"/>
                <a:gd name="connsiteY157" fmla="*/ 103248 h 495300"/>
                <a:gd name="connsiteX158" fmla="*/ 349506 w 749300"/>
                <a:gd name="connsiteY158" fmla="*/ 111667 h 495300"/>
                <a:gd name="connsiteX159" fmla="*/ 364941 w 749300"/>
                <a:gd name="connsiteY159" fmla="*/ 89479 h 495300"/>
                <a:gd name="connsiteX160" fmla="*/ 385111 w 749300"/>
                <a:gd name="connsiteY160" fmla="*/ 88953 h 495300"/>
                <a:gd name="connsiteX161" fmla="*/ 402388 w 749300"/>
                <a:gd name="connsiteY161" fmla="*/ 100179 h 495300"/>
                <a:gd name="connsiteX162" fmla="*/ 414753 w 749300"/>
                <a:gd name="connsiteY162" fmla="*/ 119297 h 495300"/>
                <a:gd name="connsiteX163" fmla="*/ 423260 w 749300"/>
                <a:gd name="connsiteY163" fmla="*/ 135609 h 495300"/>
                <a:gd name="connsiteX164" fmla="*/ 437730 w 749300"/>
                <a:gd name="connsiteY164" fmla="*/ 151395 h 495300"/>
                <a:gd name="connsiteX165" fmla="*/ 443168 w 749300"/>
                <a:gd name="connsiteY165" fmla="*/ 170601 h 495300"/>
                <a:gd name="connsiteX166" fmla="*/ 450096 w 749300"/>
                <a:gd name="connsiteY166" fmla="*/ 183492 h 495300"/>
                <a:gd name="connsiteX167" fmla="*/ 469214 w 749300"/>
                <a:gd name="connsiteY167" fmla="*/ 191911 h 495300"/>
                <a:gd name="connsiteX168" fmla="*/ 486666 w 749300"/>
                <a:gd name="connsiteY168" fmla="*/ 19787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749300" h="495300">
                  <a:moveTo>
                    <a:pt x="496313" y="197085"/>
                  </a:moveTo>
                  <a:lnTo>
                    <a:pt x="486754" y="220852"/>
                  </a:lnTo>
                  <a:lnTo>
                    <a:pt x="482457" y="240233"/>
                  </a:lnTo>
                  <a:lnTo>
                    <a:pt x="480615" y="276014"/>
                  </a:lnTo>
                  <a:lnTo>
                    <a:pt x="478247" y="288906"/>
                  </a:lnTo>
                  <a:lnTo>
                    <a:pt x="482544" y="303288"/>
                  </a:lnTo>
                  <a:lnTo>
                    <a:pt x="490174" y="316180"/>
                  </a:lnTo>
                  <a:lnTo>
                    <a:pt x="495085" y="336438"/>
                  </a:lnTo>
                  <a:lnTo>
                    <a:pt x="511397" y="355820"/>
                  </a:lnTo>
                  <a:lnTo>
                    <a:pt x="517097" y="370641"/>
                  </a:lnTo>
                  <a:lnTo>
                    <a:pt x="526744" y="383357"/>
                  </a:lnTo>
                  <a:lnTo>
                    <a:pt x="552879" y="390285"/>
                  </a:lnTo>
                  <a:lnTo>
                    <a:pt x="563052" y="400985"/>
                  </a:lnTo>
                  <a:lnTo>
                    <a:pt x="584625" y="393793"/>
                  </a:lnTo>
                  <a:lnTo>
                    <a:pt x="603305" y="391250"/>
                  </a:lnTo>
                  <a:lnTo>
                    <a:pt x="621722" y="386602"/>
                  </a:lnTo>
                  <a:lnTo>
                    <a:pt x="637245" y="382129"/>
                  </a:lnTo>
                  <a:lnTo>
                    <a:pt x="652855" y="371605"/>
                  </a:lnTo>
                  <a:lnTo>
                    <a:pt x="658731" y="356434"/>
                  </a:lnTo>
                  <a:lnTo>
                    <a:pt x="660748" y="334597"/>
                  </a:lnTo>
                  <a:lnTo>
                    <a:pt x="665045" y="326967"/>
                  </a:lnTo>
                  <a:lnTo>
                    <a:pt x="681620" y="320039"/>
                  </a:lnTo>
                  <a:lnTo>
                    <a:pt x="707667" y="313987"/>
                  </a:lnTo>
                  <a:lnTo>
                    <a:pt x="729416" y="314864"/>
                  </a:lnTo>
                  <a:lnTo>
                    <a:pt x="744324" y="312672"/>
                  </a:lnTo>
                  <a:lnTo>
                    <a:pt x="750200" y="318197"/>
                  </a:lnTo>
                  <a:lnTo>
                    <a:pt x="749411" y="330826"/>
                  </a:lnTo>
                  <a:lnTo>
                    <a:pt x="736169" y="346348"/>
                  </a:lnTo>
                  <a:lnTo>
                    <a:pt x="730380" y="362222"/>
                  </a:lnTo>
                  <a:lnTo>
                    <a:pt x="734853" y="366694"/>
                  </a:lnTo>
                  <a:lnTo>
                    <a:pt x="731170" y="377920"/>
                  </a:lnTo>
                  <a:lnTo>
                    <a:pt x="725031" y="398003"/>
                  </a:lnTo>
                  <a:lnTo>
                    <a:pt x="718804" y="391425"/>
                  </a:lnTo>
                  <a:lnTo>
                    <a:pt x="713630" y="391864"/>
                  </a:lnTo>
                  <a:lnTo>
                    <a:pt x="708982" y="392215"/>
                  </a:lnTo>
                  <a:lnTo>
                    <a:pt x="700212" y="407737"/>
                  </a:lnTo>
                  <a:lnTo>
                    <a:pt x="695740" y="404668"/>
                  </a:lnTo>
                  <a:lnTo>
                    <a:pt x="692758" y="405896"/>
                  </a:lnTo>
                  <a:lnTo>
                    <a:pt x="692933" y="409667"/>
                  </a:lnTo>
                  <a:lnTo>
                    <a:pt x="670219" y="409404"/>
                  </a:lnTo>
                  <a:lnTo>
                    <a:pt x="647242" y="409404"/>
                  </a:lnTo>
                  <a:lnTo>
                    <a:pt x="647242" y="423874"/>
                  </a:lnTo>
                  <a:lnTo>
                    <a:pt x="636105" y="423874"/>
                  </a:lnTo>
                  <a:lnTo>
                    <a:pt x="645225" y="432468"/>
                  </a:lnTo>
                  <a:lnTo>
                    <a:pt x="654346" y="438344"/>
                  </a:lnTo>
                  <a:lnTo>
                    <a:pt x="657064" y="443869"/>
                  </a:lnTo>
                  <a:lnTo>
                    <a:pt x="661099" y="445448"/>
                  </a:lnTo>
                  <a:lnTo>
                    <a:pt x="660397" y="454042"/>
                  </a:lnTo>
                  <a:lnTo>
                    <a:pt x="628913" y="454130"/>
                  </a:lnTo>
                  <a:lnTo>
                    <a:pt x="617074" y="474827"/>
                  </a:lnTo>
                  <a:lnTo>
                    <a:pt x="620494" y="479562"/>
                  </a:lnTo>
                  <a:lnTo>
                    <a:pt x="617688" y="485526"/>
                  </a:lnTo>
                  <a:lnTo>
                    <a:pt x="617074" y="492893"/>
                  </a:lnTo>
                  <a:lnTo>
                    <a:pt x="589274" y="465618"/>
                  </a:lnTo>
                  <a:lnTo>
                    <a:pt x="576557" y="457375"/>
                  </a:lnTo>
                  <a:lnTo>
                    <a:pt x="556474" y="450710"/>
                  </a:lnTo>
                  <a:lnTo>
                    <a:pt x="542793" y="452551"/>
                  </a:lnTo>
                  <a:lnTo>
                    <a:pt x="522973" y="462110"/>
                  </a:lnTo>
                  <a:lnTo>
                    <a:pt x="510608" y="464654"/>
                  </a:lnTo>
                  <a:lnTo>
                    <a:pt x="493243" y="457989"/>
                  </a:lnTo>
                  <a:lnTo>
                    <a:pt x="474827" y="453078"/>
                  </a:lnTo>
                  <a:lnTo>
                    <a:pt x="451850" y="441413"/>
                  </a:lnTo>
                  <a:lnTo>
                    <a:pt x="433433" y="437818"/>
                  </a:lnTo>
                  <a:lnTo>
                    <a:pt x="405545" y="425979"/>
                  </a:lnTo>
                  <a:lnTo>
                    <a:pt x="385023" y="413701"/>
                  </a:lnTo>
                  <a:lnTo>
                    <a:pt x="378797" y="406860"/>
                  </a:lnTo>
                  <a:lnTo>
                    <a:pt x="365028" y="405369"/>
                  </a:lnTo>
                  <a:lnTo>
                    <a:pt x="339859" y="397214"/>
                  </a:lnTo>
                  <a:lnTo>
                    <a:pt x="329598" y="385462"/>
                  </a:lnTo>
                  <a:lnTo>
                    <a:pt x="303201" y="370816"/>
                  </a:lnTo>
                  <a:lnTo>
                    <a:pt x="290923" y="354417"/>
                  </a:lnTo>
                  <a:lnTo>
                    <a:pt x="285047" y="341700"/>
                  </a:lnTo>
                  <a:lnTo>
                    <a:pt x="293203" y="339157"/>
                  </a:lnTo>
                  <a:lnTo>
                    <a:pt x="290660" y="331703"/>
                  </a:lnTo>
                  <a:lnTo>
                    <a:pt x="296360" y="324950"/>
                  </a:lnTo>
                  <a:lnTo>
                    <a:pt x="296448" y="315829"/>
                  </a:lnTo>
                  <a:lnTo>
                    <a:pt x="288204" y="304078"/>
                  </a:lnTo>
                  <a:lnTo>
                    <a:pt x="285924" y="293554"/>
                  </a:lnTo>
                  <a:lnTo>
                    <a:pt x="277681" y="280224"/>
                  </a:lnTo>
                  <a:lnTo>
                    <a:pt x="256019" y="253739"/>
                  </a:lnTo>
                  <a:lnTo>
                    <a:pt x="231288" y="232779"/>
                  </a:lnTo>
                  <a:lnTo>
                    <a:pt x="219361" y="216028"/>
                  </a:lnTo>
                  <a:lnTo>
                    <a:pt x="198226" y="204978"/>
                  </a:lnTo>
                  <a:lnTo>
                    <a:pt x="193753" y="198313"/>
                  </a:lnTo>
                  <a:lnTo>
                    <a:pt x="197524" y="181475"/>
                  </a:lnTo>
                  <a:lnTo>
                    <a:pt x="184983" y="175073"/>
                  </a:lnTo>
                  <a:lnTo>
                    <a:pt x="170425" y="161743"/>
                  </a:lnTo>
                  <a:lnTo>
                    <a:pt x="164286" y="142537"/>
                  </a:lnTo>
                  <a:lnTo>
                    <a:pt x="151044" y="140257"/>
                  </a:lnTo>
                  <a:lnTo>
                    <a:pt x="136837" y="125699"/>
                  </a:lnTo>
                  <a:lnTo>
                    <a:pt x="125260" y="112105"/>
                  </a:lnTo>
                  <a:lnTo>
                    <a:pt x="124208" y="103336"/>
                  </a:lnTo>
                  <a:lnTo>
                    <a:pt x="110965" y="82112"/>
                  </a:lnTo>
                  <a:lnTo>
                    <a:pt x="102283" y="60363"/>
                  </a:lnTo>
                  <a:lnTo>
                    <a:pt x="102634" y="49401"/>
                  </a:lnTo>
                  <a:lnTo>
                    <a:pt x="84831" y="38088"/>
                  </a:lnTo>
                  <a:lnTo>
                    <a:pt x="76675" y="39316"/>
                  </a:lnTo>
                  <a:lnTo>
                    <a:pt x="62644" y="31423"/>
                  </a:lnTo>
                  <a:lnTo>
                    <a:pt x="58697" y="43087"/>
                  </a:lnTo>
                  <a:lnTo>
                    <a:pt x="62731" y="56768"/>
                  </a:lnTo>
                  <a:lnTo>
                    <a:pt x="65099" y="78078"/>
                  </a:lnTo>
                  <a:lnTo>
                    <a:pt x="73606" y="89742"/>
                  </a:lnTo>
                  <a:lnTo>
                    <a:pt x="91847" y="109124"/>
                  </a:lnTo>
                  <a:lnTo>
                    <a:pt x="95881" y="115701"/>
                  </a:lnTo>
                  <a:lnTo>
                    <a:pt x="99652" y="117631"/>
                  </a:lnTo>
                  <a:lnTo>
                    <a:pt x="102810" y="127277"/>
                  </a:lnTo>
                  <a:lnTo>
                    <a:pt x="107194" y="126839"/>
                  </a:lnTo>
                  <a:lnTo>
                    <a:pt x="112193" y="144729"/>
                  </a:lnTo>
                  <a:lnTo>
                    <a:pt x="119648" y="151745"/>
                  </a:lnTo>
                  <a:lnTo>
                    <a:pt x="124822" y="161480"/>
                  </a:lnTo>
                  <a:lnTo>
                    <a:pt x="140345" y="175512"/>
                  </a:lnTo>
                  <a:lnTo>
                    <a:pt x="148500" y="200856"/>
                  </a:lnTo>
                  <a:lnTo>
                    <a:pt x="155779" y="212696"/>
                  </a:lnTo>
                  <a:lnTo>
                    <a:pt x="162620" y="225324"/>
                  </a:lnTo>
                  <a:lnTo>
                    <a:pt x="163935" y="239531"/>
                  </a:lnTo>
                  <a:lnTo>
                    <a:pt x="175775" y="240408"/>
                  </a:lnTo>
                  <a:lnTo>
                    <a:pt x="185685" y="252598"/>
                  </a:lnTo>
                  <a:lnTo>
                    <a:pt x="194630" y="264526"/>
                  </a:lnTo>
                  <a:lnTo>
                    <a:pt x="194016" y="269261"/>
                  </a:lnTo>
                  <a:lnTo>
                    <a:pt x="183668" y="278996"/>
                  </a:lnTo>
                  <a:lnTo>
                    <a:pt x="179283" y="278908"/>
                  </a:lnTo>
                  <a:lnTo>
                    <a:pt x="172793" y="262684"/>
                  </a:lnTo>
                  <a:lnTo>
                    <a:pt x="156744" y="247512"/>
                  </a:lnTo>
                  <a:lnTo>
                    <a:pt x="139029" y="234533"/>
                  </a:lnTo>
                  <a:lnTo>
                    <a:pt x="126400" y="227692"/>
                  </a:lnTo>
                  <a:lnTo>
                    <a:pt x="127190" y="207960"/>
                  </a:lnTo>
                  <a:lnTo>
                    <a:pt x="123506" y="193227"/>
                  </a:lnTo>
                  <a:lnTo>
                    <a:pt x="111755" y="184808"/>
                  </a:lnTo>
                  <a:lnTo>
                    <a:pt x="94829" y="172617"/>
                  </a:lnTo>
                  <a:lnTo>
                    <a:pt x="91584" y="176125"/>
                  </a:lnTo>
                  <a:lnTo>
                    <a:pt x="85445" y="168934"/>
                  </a:lnTo>
                  <a:lnTo>
                    <a:pt x="70273" y="162357"/>
                  </a:lnTo>
                  <a:lnTo>
                    <a:pt x="55803" y="146308"/>
                  </a:lnTo>
                  <a:lnTo>
                    <a:pt x="57557" y="144203"/>
                  </a:lnTo>
                  <a:lnTo>
                    <a:pt x="67642" y="145782"/>
                  </a:lnTo>
                  <a:lnTo>
                    <a:pt x="76763" y="135433"/>
                  </a:lnTo>
                  <a:lnTo>
                    <a:pt x="77728" y="122892"/>
                  </a:lnTo>
                  <a:lnTo>
                    <a:pt x="58785" y="102985"/>
                  </a:lnTo>
                  <a:lnTo>
                    <a:pt x="44402" y="95180"/>
                  </a:lnTo>
                  <a:lnTo>
                    <a:pt x="35282" y="77552"/>
                  </a:lnTo>
                  <a:lnTo>
                    <a:pt x="26161" y="58960"/>
                  </a:lnTo>
                  <a:lnTo>
                    <a:pt x="14760" y="36071"/>
                  </a:lnTo>
                  <a:lnTo>
                    <a:pt x="4763" y="10112"/>
                  </a:lnTo>
                  <a:lnTo>
                    <a:pt x="32738" y="7920"/>
                  </a:lnTo>
                  <a:lnTo>
                    <a:pt x="63959" y="4763"/>
                  </a:lnTo>
                  <a:lnTo>
                    <a:pt x="61679" y="10375"/>
                  </a:lnTo>
                  <a:lnTo>
                    <a:pt x="98775" y="24495"/>
                  </a:lnTo>
                  <a:lnTo>
                    <a:pt x="154903" y="44753"/>
                  </a:lnTo>
                  <a:lnTo>
                    <a:pt x="203838" y="44490"/>
                  </a:lnTo>
                  <a:lnTo>
                    <a:pt x="223307" y="44490"/>
                  </a:lnTo>
                  <a:lnTo>
                    <a:pt x="223307" y="32651"/>
                  </a:lnTo>
                  <a:lnTo>
                    <a:pt x="265929" y="32651"/>
                  </a:lnTo>
                  <a:lnTo>
                    <a:pt x="274874" y="42911"/>
                  </a:lnTo>
                  <a:lnTo>
                    <a:pt x="287503" y="51944"/>
                  </a:lnTo>
                  <a:lnTo>
                    <a:pt x="302061" y="64485"/>
                  </a:lnTo>
                  <a:lnTo>
                    <a:pt x="310217" y="79306"/>
                  </a:lnTo>
                  <a:lnTo>
                    <a:pt x="316355" y="94741"/>
                  </a:lnTo>
                  <a:lnTo>
                    <a:pt x="329072" y="103248"/>
                  </a:lnTo>
                  <a:lnTo>
                    <a:pt x="349506" y="111667"/>
                  </a:lnTo>
                  <a:lnTo>
                    <a:pt x="364941" y="89479"/>
                  </a:lnTo>
                  <a:lnTo>
                    <a:pt x="385111" y="88953"/>
                  </a:lnTo>
                  <a:lnTo>
                    <a:pt x="402388" y="100179"/>
                  </a:lnTo>
                  <a:lnTo>
                    <a:pt x="414753" y="119297"/>
                  </a:lnTo>
                  <a:lnTo>
                    <a:pt x="423260" y="135609"/>
                  </a:lnTo>
                  <a:lnTo>
                    <a:pt x="437730" y="151395"/>
                  </a:lnTo>
                  <a:lnTo>
                    <a:pt x="443168" y="170601"/>
                  </a:lnTo>
                  <a:lnTo>
                    <a:pt x="450096" y="183492"/>
                  </a:lnTo>
                  <a:lnTo>
                    <a:pt x="469214" y="191911"/>
                  </a:lnTo>
                  <a:lnTo>
                    <a:pt x="486666" y="19787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0" name="Freeform: Shape 1615">
              <a:extLst>
                <a:ext uri="{FF2B5EF4-FFF2-40B4-BE49-F238E27FC236}">
                  <a16:creationId xmlns:a16="http://schemas.microsoft.com/office/drawing/2014/main" id="{18B16486-107D-AB45-9F74-E87B1D793329}"/>
                </a:ext>
              </a:extLst>
            </p:cNvPr>
            <p:cNvSpPr/>
            <p:nvPr/>
          </p:nvSpPr>
          <p:spPr>
            <a:xfrm>
              <a:off x="9763145" y="4739217"/>
              <a:ext cx="388093" cy="129364"/>
            </a:xfrm>
            <a:custGeom>
              <a:avLst/>
              <a:gdLst>
                <a:gd name="connsiteX0" fmla="*/ 29055 w 476250"/>
                <a:gd name="connsiteY0" fmla="*/ 22478 h 158750"/>
                <a:gd name="connsiteX1" fmla="*/ 30984 w 476250"/>
                <a:gd name="connsiteY1" fmla="*/ 35106 h 158750"/>
                <a:gd name="connsiteX2" fmla="*/ 47208 w 476250"/>
                <a:gd name="connsiteY2" fmla="*/ 32212 h 158750"/>
                <a:gd name="connsiteX3" fmla="*/ 55277 w 476250"/>
                <a:gd name="connsiteY3" fmla="*/ 22127 h 158750"/>
                <a:gd name="connsiteX4" fmla="*/ 60890 w 476250"/>
                <a:gd name="connsiteY4" fmla="*/ 24407 h 158750"/>
                <a:gd name="connsiteX5" fmla="*/ 75448 w 476250"/>
                <a:gd name="connsiteY5" fmla="*/ 39228 h 158750"/>
                <a:gd name="connsiteX6" fmla="*/ 85796 w 476250"/>
                <a:gd name="connsiteY6" fmla="*/ 55628 h 158750"/>
                <a:gd name="connsiteX7" fmla="*/ 87199 w 476250"/>
                <a:gd name="connsiteY7" fmla="*/ 72115 h 158750"/>
                <a:gd name="connsiteX8" fmla="*/ 84568 w 476250"/>
                <a:gd name="connsiteY8" fmla="*/ 83253 h 158750"/>
                <a:gd name="connsiteX9" fmla="*/ 86936 w 476250"/>
                <a:gd name="connsiteY9" fmla="*/ 91672 h 158750"/>
                <a:gd name="connsiteX10" fmla="*/ 88778 w 476250"/>
                <a:gd name="connsiteY10" fmla="*/ 106142 h 158750"/>
                <a:gd name="connsiteX11" fmla="*/ 97460 w 476250"/>
                <a:gd name="connsiteY11" fmla="*/ 112895 h 158750"/>
                <a:gd name="connsiteX12" fmla="*/ 107107 w 476250"/>
                <a:gd name="connsiteY12" fmla="*/ 134469 h 158750"/>
                <a:gd name="connsiteX13" fmla="*/ 106668 w 476250"/>
                <a:gd name="connsiteY13" fmla="*/ 142712 h 158750"/>
                <a:gd name="connsiteX14" fmla="*/ 89216 w 476250"/>
                <a:gd name="connsiteY14" fmla="*/ 144379 h 158750"/>
                <a:gd name="connsiteX15" fmla="*/ 65976 w 476250"/>
                <a:gd name="connsiteY15" fmla="*/ 126313 h 158750"/>
                <a:gd name="connsiteX16" fmla="*/ 36860 w 476250"/>
                <a:gd name="connsiteY16" fmla="*/ 106932 h 158750"/>
                <a:gd name="connsiteX17" fmla="*/ 33966 w 476250"/>
                <a:gd name="connsiteY17" fmla="*/ 94478 h 158750"/>
                <a:gd name="connsiteX18" fmla="*/ 19759 w 476250"/>
                <a:gd name="connsiteY18" fmla="*/ 78079 h 158750"/>
                <a:gd name="connsiteX19" fmla="*/ 16339 w 476250"/>
                <a:gd name="connsiteY19" fmla="*/ 57820 h 158750"/>
                <a:gd name="connsiteX20" fmla="*/ 7481 w 476250"/>
                <a:gd name="connsiteY20" fmla="*/ 44490 h 158750"/>
                <a:gd name="connsiteX21" fmla="*/ 10200 w 476250"/>
                <a:gd name="connsiteY21" fmla="*/ 26600 h 158750"/>
                <a:gd name="connsiteX22" fmla="*/ 4763 w 476250"/>
                <a:gd name="connsiteY22" fmla="*/ 16163 h 158750"/>
                <a:gd name="connsiteX23" fmla="*/ 9060 w 476250"/>
                <a:gd name="connsiteY23" fmla="*/ 11779 h 158750"/>
                <a:gd name="connsiteX24" fmla="*/ 29055 w 476250"/>
                <a:gd name="connsiteY24" fmla="*/ 22478 h 158750"/>
                <a:gd name="connsiteX25" fmla="*/ 460444 w 476250"/>
                <a:gd name="connsiteY25" fmla="*/ 64836 h 158750"/>
                <a:gd name="connsiteX26" fmla="*/ 442379 w 476250"/>
                <a:gd name="connsiteY26" fmla="*/ 73168 h 158750"/>
                <a:gd name="connsiteX27" fmla="*/ 421067 w 476250"/>
                <a:gd name="connsiteY27" fmla="*/ 69046 h 158750"/>
                <a:gd name="connsiteX28" fmla="*/ 392829 w 476250"/>
                <a:gd name="connsiteY28" fmla="*/ 69046 h 158750"/>
                <a:gd name="connsiteX29" fmla="*/ 384322 w 476250"/>
                <a:gd name="connsiteY29" fmla="*/ 96846 h 158750"/>
                <a:gd name="connsiteX30" fmla="*/ 374851 w 476250"/>
                <a:gd name="connsiteY30" fmla="*/ 105353 h 158750"/>
                <a:gd name="connsiteX31" fmla="*/ 362222 w 476250"/>
                <a:gd name="connsiteY31" fmla="*/ 139380 h 158750"/>
                <a:gd name="connsiteX32" fmla="*/ 342139 w 476250"/>
                <a:gd name="connsiteY32" fmla="*/ 144554 h 158750"/>
                <a:gd name="connsiteX33" fmla="*/ 318899 w 476250"/>
                <a:gd name="connsiteY33" fmla="*/ 137714 h 158750"/>
                <a:gd name="connsiteX34" fmla="*/ 307147 w 476250"/>
                <a:gd name="connsiteY34" fmla="*/ 139819 h 158750"/>
                <a:gd name="connsiteX35" fmla="*/ 292852 w 476250"/>
                <a:gd name="connsiteY35" fmla="*/ 152184 h 158750"/>
                <a:gd name="connsiteX36" fmla="*/ 277154 w 476250"/>
                <a:gd name="connsiteY36" fmla="*/ 150430 h 158750"/>
                <a:gd name="connsiteX37" fmla="*/ 261281 w 476250"/>
                <a:gd name="connsiteY37" fmla="*/ 155429 h 158750"/>
                <a:gd name="connsiteX38" fmla="*/ 244443 w 476250"/>
                <a:gd name="connsiteY38" fmla="*/ 141660 h 158750"/>
                <a:gd name="connsiteX39" fmla="*/ 240321 w 476250"/>
                <a:gd name="connsiteY39" fmla="*/ 125348 h 158750"/>
                <a:gd name="connsiteX40" fmla="*/ 258299 w 476250"/>
                <a:gd name="connsiteY40" fmla="*/ 133767 h 158750"/>
                <a:gd name="connsiteX41" fmla="*/ 277330 w 476250"/>
                <a:gd name="connsiteY41" fmla="*/ 129207 h 158750"/>
                <a:gd name="connsiteX42" fmla="*/ 282241 w 476250"/>
                <a:gd name="connsiteY42" fmla="*/ 108510 h 158750"/>
                <a:gd name="connsiteX43" fmla="*/ 292764 w 476250"/>
                <a:gd name="connsiteY43" fmla="*/ 103862 h 158750"/>
                <a:gd name="connsiteX44" fmla="*/ 322231 w 476250"/>
                <a:gd name="connsiteY44" fmla="*/ 98600 h 158750"/>
                <a:gd name="connsiteX45" fmla="*/ 339859 w 476250"/>
                <a:gd name="connsiteY45" fmla="*/ 79219 h 158750"/>
                <a:gd name="connsiteX46" fmla="*/ 351961 w 476250"/>
                <a:gd name="connsiteY46" fmla="*/ 63696 h 158750"/>
                <a:gd name="connsiteX47" fmla="*/ 363186 w 476250"/>
                <a:gd name="connsiteY47" fmla="*/ 76412 h 158750"/>
                <a:gd name="connsiteX48" fmla="*/ 368361 w 476250"/>
                <a:gd name="connsiteY48" fmla="*/ 68081 h 158750"/>
                <a:gd name="connsiteX49" fmla="*/ 380112 w 476250"/>
                <a:gd name="connsiteY49" fmla="*/ 68870 h 158750"/>
                <a:gd name="connsiteX50" fmla="*/ 381516 w 476250"/>
                <a:gd name="connsiteY50" fmla="*/ 53260 h 158750"/>
                <a:gd name="connsiteX51" fmla="*/ 382655 w 476250"/>
                <a:gd name="connsiteY51" fmla="*/ 41158 h 158750"/>
                <a:gd name="connsiteX52" fmla="*/ 401598 w 476250"/>
                <a:gd name="connsiteY52" fmla="*/ 24056 h 158750"/>
                <a:gd name="connsiteX53" fmla="*/ 413964 w 476250"/>
                <a:gd name="connsiteY53" fmla="*/ 4850 h 158750"/>
                <a:gd name="connsiteX54" fmla="*/ 423874 w 476250"/>
                <a:gd name="connsiteY54" fmla="*/ 4763 h 158750"/>
                <a:gd name="connsiteX55" fmla="*/ 436502 w 476250"/>
                <a:gd name="connsiteY55" fmla="*/ 17216 h 158750"/>
                <a:gd name="connsiteX56" fmla="*/ 437642 w 476250"/>
                <a:gd name="connsiteY56" fmla="*/ 27915 h 158750"/>
                <a:gd name="connsiteX57" fmla="*/ 453867 w 476250"/>
                <a:gd name="connsiteY57" fmla="*/ 34756 h 158750"/>
                <a:gd name="connsiteX58" fmla="*/ 474388 w 476250"/>
                <a:gd name="connsiteY58" fmla="*/ 42122 h 158750"/>
                <a:gd name="connsiteX59" fmla="*/ 472634 w 476250"/>
                <a:gd name="connsiteY59" fmla="*/ 51769 h 158750"/>
                <a:gd name="connsiteX60" fmla="*/ 456147 w 476250"/>
                <a:gd name="connsiteY60" fmla="*/ 52997 h 158750"/>
                <a:gd name="connsiteX61" fmla="*/ 460444 w 476250"/>
                <a:gd name="connsiteY61" fmla="*/ 64836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76250" h="158750">
                  <a:moveTo>
                    <a:pt x="29055" y="22478"/>
                  </a:moveTo>
                  <a:lnTo>
                    <a:pt x="30984" y="35106"/>
                  </a:lnTo>
                  <a:lnTo>
                    <a:pt x="47208" y="32212"/>
                  </a:lnTo>
                  <a:lnTo>
                    <a:pt x="55277" y="22127"/>
                  </a:lnTo>
                  <a:lnTo>
                    <a:pt x="60890" y="24407"/>
                  </a:lnTo>
                  <a:lnTo>
                    <a:pt x="75448" y="39228"/>
                  </a:lnTo>
                  <a:lnTo>
                    <a:pt x="85796" y="55628"/>
                  </a:lnTo>
                  <a:lnTo>
                    <a:pt x="87199" y="72115"/>
                  </a:lnTo>
                  <a:lnTo>
                    <a:pt x="84568" y="83253"/>
                  </a:lnTo>
                  <a:lnTo>
                    <a:pt x="86936" y="91672"/>
                  </a:lnTo>
                  <a:lnTo>
                    <a:pt x="88778" y="106142"/>
                  </a:lnTo>
                  <a:lnTo>
                    <a:pt x="97460" y="112895"/>
                  </a:lnTo>
                  <a:lnTo>
                    <a:pt x="107107" y="134469"/>
                  </a:lnTo>
                  <a:lnTo>
                    <a:pt x="106668" y="142712"/>
                  </a:lnTo>
                  <a:lnTo>
                    <a:pt x="89216" y="144379"/>
                  </a:lnTo>
                  <a:lnTo>
                    <a:pt x="65976" y="126313"/>
                  </a:lnTo>
                  <a:lnTo>
                    <a:pt x="36860" y="106932"/>
                  </a:lnTo>
                  <a:lnTo>
                    <a:pt x="33966" y="94478"/>
                  </a:lnTo>
                  <a:lnTo>
                    <a:pt x="19759" y="78079"/>
                  </a:lnTo>
                  <a:lnTo>
                    <a:pt x="16339" y="57820"/>
                  </a:lnTo>
                  <a:lnTo>
                    <a:pt x="7481" y="44490"/>
                  </a:lnTo>
                  <a:lnTo>
                    <a:pt x="10200" y="26600"/>
                  </a:lnTo>
                  <a:lnTo>
                    <a:pt x="4763" y="16163"/>
                  </a:lnTo>
                  <a:lnTo>
                    <a:pt x="9060" y="11779"/>
                  </a:lnTo>
                  <a:lnTo>
                    <a:pt x="29055" y="22478"/>
                  </a:lnTo>
                  <a:close/>
                  <a:moveTo>
                    <a:pt x="460444" y="64836"/>
                  </a:moveTo>
                  <a:lnTo>
                    <a:pt x="442379" y="73168"/>
                  </a:lnTo>
                  <a:lnTo>
                    <a:pt x="421067" y="69046"/>
                  </a:lnTo>
                  <a:lnTo>
                    <a:pt x="392829" y="69046"/>
                  </a:lnTo>
                  <a:lnTo>
                    <a:pt x="384322" y="96846"/>
                  </a:lnTo>
                  <a:lnTo>
                    <a:pt x="374851" y="105353"/>
                  </a:lnTo>
                  <a:lnTo>
                    <a:pt x="362222" y="139380"/>
                  </a:lnTo>
                  <a:lnTo>
                    <a:pt x="342139" y="144554"/>
                  </a:lnTo>
                  <a:lnTo>
                    <a:pt x="318899" y="137714"/>
                  </a:lnTo>
                  <a:lnTo>
                    <a:pt x="307147" y="139819"/>
                  </a:lnTo>
                  <a:lnTo>
                    <a:pt x="292852" y="152184"/>
                  </a:lnTo>
                  <a:lnTo>
                    <a:pt x="277154" y="150430"/>
                  </a:lnTo>
                  <a:lnTo>
                    <a:pt x="261281" y="155429"/>
                  </a:lnTo>
                  <a:lnTo>
                    <a:pt x="244443" y="141660"/>
                  </a:lnTo>
                  <a:lnTo>
                    <a:pt x="240321" y="125348"/>
                  </a:lnTo>
                  <a:lnTo>
                    <a:pt x="258299" y="133767"/>
                  </a:lnTo>
                  <a:lnTo>
                    <a:pt x="277330" y="129207"/>
                  </a:lnTo>
                  <a:lnTo>
                    <a:pt x="282241" y="108510"/>
                  </a:lnTo>
                  <a:lnTo>
                    <a:pt x="292764" y="103862"/>
                  </a:lnTo>
                  <a:lnTo>
                    <a:pt x="322231" y="98600"/>
                  </a:lnTo>
                  <a:lnTo>
                    <a:pt x="339859" y="79219"/>
                  </a:lnTo>
                  <a:lnTo>
                    <a:pt x="351961" y="63696"/>
                  </a:lnTo>
                  <a:lnTo>
                    <a:pt x="363186" y="76412"/>
                  </a:lnTo>
                  <a:lnTo>
                    <a:pt x="368361" y="68081"/>
                  </a:lnTo>
                  <a:lnTo>
                    <a:pt x="380112" y="68870"/>
                  </a:lnTo>
                  <a:lnTo>
                    <a:pt x="381516" y="53260"/>
                  </a:lnTo>
                  <a:lnTo>
                    <a:pt x="382655" y="41158"/>
                  </a:lnTo>
                  <a:lnTo>
                    <a:pt x="401598" y="24056"/>
                  </a:lnTo>
                  <a:lnTo>
                    <a:pt x="413964" y="4850"/>
                  </a:lnTo>
                  <a:lnTo>
                    <a:pt x="423874" y="4763"/>
                  </a:lnTo>
                  <a:lnTo>
                    <a:pt x="436502" y="17216"/>
                  </a:lnTo>
                  <a:lnTo>
                    <a:pt x="437642" y="27915"/>
                  </a:lnTo>
                  <a:lnTo>
                    <a:pt x="453867" y="34756"/>
                  </a:lnTo>
                  <a:lnTo>
                    <a:pt x="474388" y="42122"/>
                  </a:lnTo>
                  <a:lnTo>
                    <a:pt x="472634" y="51769"/>
                  </a:lnTo>
                  <a:lnTo>
                    <a:pt x="456147" y="52997"/>
                  </a:lnTo>
                  <a:lnTo>
                    <a:pt x="460444" y="6483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1" name="Freeform: Shape 1616">
              <a:extLst>
                <a:ext uri="{FF2B5EF4-FFF2-40B4-BE49-F238E27FC236}">
                  <a16:creationId xmlns:a16="http://schemas.microsoft.com/office/drawing/2014/main" id="{8E433BD2-276E-C247-9DB6-C01C4DB5F47E}"/>
                </a:ext>
              </a:extLst>
            </p:cNvPr>
            <p:cNvSpPr/>
            <p:nvPr/>
          </p:nvSpPr>
          <p:spPr>
            <a:xfrm>
              <a:off x="8362360" y="5083893"/>
              <a:ext cx="217332" cy="351871"/>
            </a:xfrm>
            <a:custGeom>
              <a:avLst/>
              <a:gdLst>
                <a:gd name="connsiteX0" fmla="*/ 112457 w 266700"/>
                <a:gd name="connsiteY0" fmla="*/ 34668 h 431800"/>
                <a:gd name="connsiteX1" fmla="*/ 130961 w 266700"/>
                <a:gd name="connsiteY1" fmla="*/ 32651 h 431800"/>
                <a:gd name="connsiteX2" fmla="*/ 160515 w 266700"/>
                <a:gd name="connsiteY2" fmla="*/ 39667 h 431800"/>
                <a:gd name="connsiteX3" fmla="*/ 167005 w 266700"/>
                <a:gd name="connsiteY3" fmla="*/ 36509 h 431800"/>
                <a:gd name="connsiteX4" fmla="*/ 184106 w 266700"/>
                <a:gd name="connsiteY4" fmla="*/ 35895 h 431800"/>
                <a:gd name="connsiteX5" fmla="*/ 192876 w 266700"/>
                <a:gd name="connsiteY5" fmla="*/ 28441 h 431800"/>
                <a:gd name="connsiteX6" fmla="*/ 207609 w 266700"/>
                <a:gd name="connsiteY6" fmla="*/ 28792 h 431800"/>
                <a:gd name="connsiteX7" fmla="*/ 234445 w 266700"/>
                <a:gd name="connsiteY7" fmla="*/ 19145 h 431800"/>
                <a:gd name="connsiteX8" fmla="*/ 254002 w 266700"/>
                <a:gd name="connsiteY8" fmla="*/ 4763 h 431800"/>
                <a:gd name="connsiteX9" fmla="*/ 258036 w 266700"/>
                <a:gd name="connsiteY9" fmla="*/ 15900 h 431800"/>
                <a:gd name="connsiteX10" fmla="*/ 256984 w 266700"/>
                <a:gd name="connsiteY10" fmla="*/ 40719 h 431800"/>
                <a:gd name="connsiteX11" fmla="*/ 260053 w 266700"/>
                <a:gd name="connsiteY11" fmla="*/ 62644 h 431800"/>
                <a:gd name="connsiteX12" fmla="*/ 261018 w 266700"/>
                <a:gd name="connsiteY12" fmla="*/ 101932 h 431800"/>
                <a:gd name="connsiteX13" fmla="*/ 265315 w 266700"/>
                <a:gd name="connsiteY13" fmla="*/ 114210 h 431800"/>
                <a:gd name="connsiteX14" fmla="*/ 258036 w 266700"/>
                <a:gd name="connsiteY14" fmla="*/ 132364 h 431800"/>
                <a:gd name="connsiteX15" fmla="*/ 248477 w 266700"/>
                <a:gd name="connsiteY15" fmla="*/ 149991 h 431800"/>
                <a:gd name="connsiteX16" fmla="*/ 232779 w 266700"/>
                <a:gd name="connsiteY16" fmla="*/ 165777 h 431800"/>
                <a:gd name="connsiteX17" fmla="*/ 210328 w 266700"/>
                <a:gd name="connsiteY17" fmla="*/ 175512 h 431800"/>
                <a:gd name="connsiteX18" fmla="*/ 182615 w 266700"/>
                <a:gd name="connsiteY18" fmla="*/ 187877 h 431800"/>
                <a:gd name="connsiteX19" fmla="*/ 154815 w 266700"/>
                <a:gd name="connsiteY19" fmla="*/ 215502 h 431800"/>
                <a:gd name="connsiteX20" fmla="*/ 145344 w 266700"/>
                <a:gd name="connsiteY20" fmla="*/ 220238 h 431800"/>
                <a:gd name="connsiteX21" fmla="*/ 128154 w 266700"/>
                <a:gd name="connsiteY21" fmla="*/ 238567 h 431800"/>
                <a:gd name="connsiteX22" fmla="*/ 118069 w 266700"/>
                <a:gd name="connsiteY22" fmla="*/ 244618 h 431800"/>
                <a:gd name="connsiteX23" fmla="*/ 115964 w 266700"/>
                <a:gd name="connsiteY23" fmla="*/ 263210 h 431800"/>
                <a:gd name="connsiteX24" fmla="*/ 127628 w 266700"/>
                <a:gd name="connsiteY24" fmla="*/ 282942 h 431800"/>
                <a:gd name="connsiteX25" fmla="*/ 132452 w 266700"/>
                <a:gd name="connsiteY25" fmla="*/ 298377 h 431800"/>
                <a:gd name="connsiteX26" fmla="*/ 132802 w 266700"/>
                <a:gd name="connsiteY26" fmla="*/ 306270 h 431800"/>
                <a:gd name="connsiteX27" fmla="*/ 137100 w 266700"/>
                <a:gd name="connsiteY27" fmla="*/ 304955 h 431800"/>
                <a:gd name="connsiteX28" fmla="*/ 136398 w 266700"/>
                <a:gd name="connsiteY28" fmla="*/ 330913 h 431800"/>
                <a:gd name="connsiteX29" fmla="*/ 132452 w 266700"/>
                <a:gd name="connsiteY29" fmla="*/ 343279 h 431800"/>
                <a:gd name="connsiteX30" fmla="*/ 138240 w 266700"/>
                <a:gd name="connsiteY30" fmla="*/ 347840 h 431800"/>
                <a:gd name="connsiteX31" fmla="*/ 134556 w 266700"/>
                <a:gd name="connsiteY31" fmla="*/ 358977 h 431800"/>
                <a:gd name="connsiteX32" fmla="*/ 124296 w 266700"/>
                <a:gd name="connsiteY32" fmla="*/ 368536 h 431800"/>
                <a:gd name="connsiteX33" fmla="*/ 104037 w 266700"/>
                <a:gd name="connsiteY33" fmla="*/ 377657 h 431800"/>
                <a:gd name="connsiteX34" fmla="*/ 74483 w 266700"/>
                <a:gd name="connsiteY34" fmla="*/ 392215 h 431800"/>
                <a:gd name="connsiteX35" fmla="*/ 63696 w 266700"/>
                <a:gd name="connsiteY35" fmla="*/ 402300 h 431800"/>
                <a:gd name="connsiteX36" fmla="*/ 65801 w 266700"/>
                <a:gd name="connsiteY36" fmla="*/ 413701 h 431800"/>
                <a:gd name="connsiteX37" fmla="*/ 72027 w 266700"/>
                <a:gd name="connsiteY37" fmla="*/ 415543 h 431800"/>
                <a:gd name="connsiteX38" fmla="*/ 69922 w 266700"/>
                <a:gd name="connsiteY38" fmla="*/ 429925 h 431800"/>
                <a:gd name="connsiteX39" fmla="*/ 51330 w 266700"/>
                <a:gd name="connsiteY39" fmla="*/ 429750 h 431800"/>
                <a:gd name="connsiteX40" fmla="*/ 49226 w 266700"/>
                <a:gd name="connsiteY40" fmla="*/ 417647 h 431800"/>
                <a:gd name="connsiteX41" fmla="*/ 45543 w 266700"/>
                <a:gd name="connsiteY41" fmla="*/ 405457 h 431800"/>
                <a:gd name="connsiteX42" fmla="*/ 43438 w 266700"/>
                <a:gd name="connsiteY42" fmla="*/ 395723 h 431800"/>
                <a:gd name="connsiteX43" fmla="*/ 47823 w 266700"/>
                <a:gd name="connsiteY43" fmla="*/ 365642 h 431800"/>
                <a:gd name="connsiteX44" fmla="*/ 41420 w 266700"/>
                <a:gd name="connsiteY44" fmla="*/ 346612 h 431800"/>
                <a:gd name="connsiteX45" fmla="*/ 29669 w 266700"/>
                <a:gd name="connsiteY45" fmla="*/ 309252 h 431800"/>
                <a:gd name="connsiteX46" fmla="*/ 55540 w 266700"/>
                <a:gd name="connsiteY46" fmla="*/ 279347 h 431800"/>
                <a:gd name="connsiteX47" fmla="*/ 62030 w 266700"/>
                <a:gd name="connsiteY47" fmla="*/ 260492 h 431800"/>
                <a:gd name="connsiteX48" fmla="*/ 65801 w 266700"/>
                <a:gd name="connsiteY48" fmla="*/ 258124 h 431800"/>
                <a:gd name="connsiteX49" fmla="*/ 68520 w 266700"/>
                <a:gd name="connsiteY49" fmla="*/ 242864 h 431800"/>
                <a:gd name="connsiteX50" fmla="*/ 64573 w 266700"/>
                <a:gd name="connsiteY50" fmla="*/ 235147 h 431800"/>
                <a:gd name="connsiteX51" fmla="*/ 65625 w 266700"/>
                <a:gd name="connsiteY51" fmla="*/ 215853 h 431800"/>
                <a:gd name="connsiteX52" fmla="*/ 70449 w 266700"/>
                <a:gd name="connsiteY52" fmla="*/ 197962 h 431800"/>
                <a:gd name="connsiteX53" fmla="*/ 70361 w 266700"/>
                <a:gd name="connsiteY53" fmla="*/ 165602 h 431800"/>
                <a:gd name="connsiteX54" fmla="*/ 57645 w 266700"/>
                <a:gd name="connsiteY54" fmla="*/ 157358 h 431800"/>
                <a:gd name="connsiteX55" fmla="*/ 45893 w 266700"/>
                <a:gd name="connsiteY55" fmla="*/ 155516 h 431800"/>
                <a:gd name="connsiteX56" fmla="*/ 40631 w 266700"/>
                <a:gd name="connsiteY56" fmla="*/ 149202 h 431800"/>
                <a:gd name="connsiteX57" fmla="*/ 29230 w 266700"/>
                <a:gd name="connsiteY57" fmla="*/ 143853 h 431800"/>
                <a:gd name="connsiteX58" fmla="*/ 8709 w 266700"/>
                <a:gd name="connsiteY58" fmla="*/ 144379 h 431800"/>
                <a:gd name="connsiteX59" fmla="*/ 7131 w 266700"/>
                <a:gd name="connsiteY59" fmla="*/ 134907 h 431800"/>
                <a:gd name="connsiteX60" fmla="*/ 4763 w 266700"/>
                <a:gd name="connsiteY60" fmla="*/ 116929 h 431800"/>
                <a:gd name="connsiteX61" fmla="*/ 79394 w 266700"/>
                <a:gd name="connsiteY61" fmla="*/ 96057 h 431800"/>
                <a:gd name="connsiteX62" fmla="*/ 93513 w 266700"/>
                <a:gd name="connsiteY62" fmla="*/ 108159 h 431800"/>
                <a:gd name="connsiteX63" fmla="*/ 100354 w 266700"/>
                <a:gd name="connsiteY63" fmla="*/ 105879 h 431800"/>
                <a:gd name="connsiteX64" fmla="*/ 110001 w 266700"/>
                <a:gd name="connsiteY64" fmla="*/ 112281 h 431800"/>
                <a:gd name="connsiteX65" fmla="*/ 111491 w 266700"/>
                <a:gd name="connsiteY65" fmla="*/ 122366 h 431800"/>
                <a:gd name="connsiteX66" fmla="*/ 106318 w 266700"/>
                <a:gd name="connsiteY66" fmla="*/ 134206 h 431800"/>
                <a:gd name="connsiteX67" fmla="*/ 108072 w 266700"/>
                <a:gd name="connsiteY67" fmla="*/ 152096 h 431800"/>
                <a:gd name="connsiteX68" fmla="*/ 124120 w 266700"/>
                <a:gd name="connsiteY68" fmla="*/ 167794 h 431800"/>
                <a:gd name="connsiteX69" fmla="*/ 131663 w 266700"/>
                <a:gd name="connsiteY69" fmla="*/ 150167 h 431800"/>
                <a:gd name="connsiteX70" fmla="*/ 142274 w 266700"/>
                <a:gd name="connsiteY70" fmla="*/ 144817 h 431800"/>
                <a:gd name="connsiteX71" fmla="*/ 140169 w 266700"/>
                <a:gd name="connsiteY71" fmla="*/ 112193 h 431800"/>
                <a:gd name="connsiteX72" fmla="*/ 129909 w 266700"/>
                <a:gd name="connsiteY72" fmla="*/ 93952 h 431800"/>
                <a:gd name="connsiteX73" fmla="*/ 121051 w 266700"/>
                <a:gd name="connsiteY73" fmla="*/ 85884 h 431800"/>
                <a:gd name="connsiteX74" fmla="*/ 112457 w 266700"/>
                <a:gd name="connsiteY74" fmla="*/ 86235 h 431800"/>
                <a:gd name="connsiteX75" fmla="*/ 105616 w 266700"/>
                <a:gd name="connsiteY75" fmla="*/ 53611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6700" h="431800">
                  <a:moveTo>
                    <a:pt x="112457" y="34668"/>
                  </a:moveTo>
                  <a:lnTo>
                    <a:pt x="130961" y="32651"/>
                  </a:lnTo>
                  <a:lnTo>
                    <a:pt x="160515" y="39667"/>
                  </a:lnTo>
                  <a:lnTo>
                    <a:pt x="167005" y="36509"/>
                  </a:lnTo>
                  <a:lnTo>
                    <a:pt x="184106" y="35895"/>
                  </a:lnTo>
                  <a:lnTo>
                    <a:pt x="192876" y="28441"/>
                  </a:lnTo>
                  <a:lnTo>
                    <a:pt x="207609" y="28792"/>
                  </a:lnTo>
                  <a:lnTo>
                    <a:pt x="234445" y="19145"/>
                  </a:lnTo>
                  <a:lnTo>
                    <a:pt x="254002" y="4763"/>
                  </a:lnTo>
                  <a:lnTo>
                    <a:pt x="258036" y="15900"/>
                  </a:lnTo>
                  <a:lnTo>
                    <a:pt x="256984" y="40719"/>
                  </a:lnTo>
                  <a:lnTo>
                    <a:pt x="260053" y="62644"/>
                  </a:lnTo>
                  <a:lnTo>
                    <a:pt x="261018" y="101932"/>
                  </a:lnTo>
                  <a:lnTo>
                    <a:pt x="265315" y="114210"/>
                  </a:lnTo>
                  <a:lnTo>
                    <a:pt x="258036" y="132364"/>
                  </a:lnTo>
                  <a:lnTo>
                    <a:pt x="248477" y="149991"/>
                  </a:lnTo>
                  <a:lnTo>
                    <a:pt x="232779" y="165777"/>
                  </a:lnTo>
                  <a:lnTo>
                    <a:pt x="210328" y="175512"/>
                  </a:lnTo>
                  <a:lnTo>
                    <a:pt x="182615" y="187877"/>
                  </a:lnTo>
                  <a:lnTo>
                    <a:pt x="154815" y="215502"/>
                  </a:lnTo>
                  <a:lnTo>
                    <a:pt x="145344" y="220238"/>
                  </a:lnTo>
                  <a:lnTo>
                    <a:pt x="128154" y="238567"/>
                  </a:lnTo>
                  <a:lnTo>
                    <a:pt x="118069" y="244618"/>
                  </a:lnTo>
                  <a:lnTo>
                    <a:pt x="115964" y="263210"/>
                  </a:lnTo>
                  <a:lnTo>
                    <a:pt x="127628" y="282942"/>
                  </a:lnTo>
                  <a:lnTo>
                    <a:pt x="132452" y="298377"/>
                  </a:lnTo>
                  <a:lnTo>
                    <a:pt x="132802" y="306270"/>
                  </a:lnTo>
                  <a:lnTo>
                    <a:pt x="137100" y="304955"/>
                  </a:lnTo>
                  <a:lnTo>
                    <a:pt x="136398" y="330913"/>
                  </a:lnTo>
                  <a:lnTo>
                    <a:pt x="132452" y="343279"/>
                  </a:lnTo>
                  <a:lnTo>
                    <a:pt x="138240" y="347840"/>
                  </a:lnTo>
                  <a:lnTo>
                    <a:pt x="134556" y="358977"/>
                  </a:lnTo>
                  <a:lnTo>
                    <a:pt x="124296" y="368536"/>
                  </a:lnTo>
                  <a:lnTo>
                    <a:pt x="104037" y="377657"/>
                  </a:lnTo>
                  <a:lnTo>
                    <a:pt x="74483" y="392215"/>
                  </a:lnTo>
                  <a:lnTo>
                    <a:pt x="63696" y="402300"/>
                  </a:lnTo>
                  <a:lnTo>
                    <a:pt x="65801" y="413701"/>
                  </a:lnTo>
                  <a:lnTo>
                    <a:pt x="72027" y="415543"/>
                  </a:lnTo>
                  <a:lnTo>
                    <a:pt x="69922" y="429925"/>
                  </a:lnTo>
                  <a:lnTo>
                    <a:pt x="51330" y="429750"/>
                  </a:lnTo>
                  <a:lnTo>
                    <a:pt x="49226" y="417647"/>
                  </a:lnTo>
                  <a:lnTo>
                    <a:pt x="45543" y="405457"/>
                  </a:lnTo>
                  <a:lnTo>
                    <a:pt x="43438" y="395723"/>
                  </a:lnTo>
                  <a:lnTo>
                    <a:pt x="47823" y="365642"/>
                  </a:lnTo>
                  <a:lnTo>
                    <a:pt x="41420" y="346612"/>
                  </a:lnTo>
                  <a:lnTo>
                    <a:pt x="29669" y="309252"/>
                  </a:lnTo>
                  <a:lnTo>
                    <a:pt x="55540" y="279347"/>
                  </a:lnTo>
                  <a:lnTo>
                    <a:pt x="62030" y="260492"/>
                  </a:lnTo>
                  <a:lnTo>
                    <a:pt x="65801" y="258124"/>
                  </a:lnTo>
                  <a:lnTo>
                    <a:pt x="68520" y="242864"/>
                  </a:lnTo>
                  <a:lnTo>
                    <a:pt x="64573" y="235147"/>
                  </a:lnTo>
                  <a:lnTo>
                    <a:pt x="65625" y="215853"/>
                  </a:lnTo>
                  <a:lnTo>
                    <a:pt x="70449" y="197962"/>
                  </a:lnTo>
                  <a:lnTo>
                    <a:pt x="70361" y="165602"/>
                  </a:lnTo>
                  <a:lnTo>
                    <a:pt x="57645" y="157358"/>
                  </a:lnTo>
                  <a:lnTo>
                    <a:pt x="45893" y="155516"/>
                  </a:lnTo>
                  <a:lnTo>
                    <a:pt x="40631" y="149202"/>
                  </a:lnTo>
                  <a:lnTo>
                    <a:pt x="29230" y="143853"/>
                  </a:lnTo>
                  <a:lnTo>
                    <a:pt x="8709" y="144379"/>
                  </a:lnTo>
                  <a:lnTo>
                    <a:pt x="7131" y="134907"/>
                  </a:lnTo>
                  <a:lnTo>
                    <a:pt x="4763" y="116929"/>
                  </a:lnTo>
                  <a:lnTo>
                    <a:pt x="79394" y="96057"/>
                  </a:lnTo>
                  <a:lnTo>
                    <a:pt x="93513" y="108159"/>
                  </a:lnTo>
                  <a:lnTo>
                    <a:pt x="100354" y="105879"/>
                  </a:lnTo>
                  <a:lnTo>
                    <a:pt x="110001" y="112281"/>
                  </a:lnTo>
                  <a:lnTo>
                    <a:pt x="111491" y="122366"/>
                  </a:lnTo>
                  <a:lnTo>
                    <a:pt x="106318" y="134206"/>
                  </a:lnTo>
                  <a:lnTo>
                    <a:pt x="108072" y="152096"/>
                  </a:lnTo>
                  <a:lnTo>
                    <a:pt x="124120" y="167794"/>
                  </a:lnTo>
                  <a:lnTo>
                    <a:pt x="131663" y="150167"/>
                  </a:lnTo>
                  <a:lnTo>
                    <a:pt x="142274" y="144817"/>
                  </a:lnTo>
                  <a:lnTo>
                    <a:pt x="140169" y="112193"/>
                  </a:lnTo>
                  <a:lnTo>
                    <a:pt x="129909" y="93952"/>
                  </a:lnTo>
                  <a:lnTo>
                    <a:pt x="121051" y="85884"/>
                  </a:lnTo>
                  <a:lnTo>
                    <a:pt x="112457" y="86235"/>
                  </a:lnTo>
                  <a:lnTo>
                    <a:pt x="105616" y="5361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2" name="Freeform: Shape 1617">
              <a:extLst>
                <a:ext uri="{FF2B5EF4-FFF2-40B4-BE49-F238E27FC236}">
                  <a16:creationId xmlns:a16="http://schemas.microsoft.com/office/drawing/2014/main" id="{B88BC76C-D4C6-3C49-ACB9-A2B4824AEAB0}"/>
                </a:ext>
              </a:extLst>
            </p:cNvPr>
            <p:cNvSpPr/>
            <p:nvPr/>
          </p:nvSpPr>
          <p:spPr>
            <a:xfrm>
              <a:off x="7992743" y="5219676"/>
              <a:ext cx="274252" cy="269078"/>
            </a:xfrm>
            <a:custGeom>
              <a:avLst/>
              <a:gdLst>
                <a:gd name="connsiteX0" fmla="*/ 118157 w 336550"/>
                <a:gd name="connsiteY0" fmla="*/ 313987 h 330200"/>
                <a:gd name="connsiteX1" fmla="*/ 99915 w 336550"/>
                <a:gd name="connsiteY1" fmla="*/ 293028 h 330200"/>
                <a:gd name="connsiteX2" fmla="*/ 90269 w 336550"/>
                <a:gd name="connsiteY2" fmla="*/ 272857 h 330200"/>
                <a:gd name="connsiteX3" fmla="*/ 84832 w 336550"/>
                <a:gd name="connsiteY3" fmla="*/ 246284 h 330200"/>
                <a:gd name="connsiteX4" fmla="*/ 78780 w 336550"/>
                <a:gd name="connsiteY4" fmla="*/ 226552 h 330200"/>
                <a:gd name="connsiteX5" fmla="*/ 70537 w 336550"/>
                <a:gd name="connsiteY5" fmla="*/ 185158 h 330200"/>
                <a:gd name="connsiteX6" fmla="*/ 70011 w 336550"/>
                <a:gd name="connsiteY6" fmla="*/ 153324 h 330200"/>
                <a:gd name="connsiteX7" fmla="*/ 66853 w 336550"/>
                <a:gd name="connsiteY7" fmla="*/ 138941 h 330200"/>
                <a:gd name="connsiteX8" fmla="*/ 57294 w 336550"/>
                <a:gd name="connsiteY8" fmla="*/ 128067 h 330200"/>
                <a:gd name="connsiteX9" fmla="*/ 44578 w 336550"/>
                <a:gd name="connsiteY9" fmla="*/ 106405 h 330200"/>
                <a:gd name="connsiteX10" fmla="*/ 31686 w 336550"/>
                <a:gd name="connsiteY10" fmla="*/ 75097 h 330200"/>
                <a:gd name="connsiteX11" fmla="*/ 26336 w 336550"/>
                <a:gd name="connsiteY11" fmla="*/ 58873 h 330200"/>
                <a:gd name="connsiteX12" fmla="*/ 6253 w 336550"/>
                <a:gd name="connsiteY12" fmla="*/ 33703 h 330200"/>
                <a:gd name="connsiteX13" fmla="*/ 4763 w 336550"/>
                <a:gd name="connsiteY13" fmla="*/ 13971 h 330200"/>
                <a:gd name="connsiteX14" fmla="*/ 16602 w 336550"/>
                <a:gd name="connsiteY14" fmla="*/ 9147 h 330200"/>
                <a:gd name="connsiteX15" fmla="*/ 31335 w 336550"/>
                <a:gd name="connsiteY15" fmla="*/ 4763 h 330200"/>
                <a:gd name="connsiteX16" fmla="*/ 47296 w 336550"/>
                <a:gd name="connsiteY16" fmla="*/ 5552 h 330200"/>
                <a:gd name="connsiteX17" fmla="*/ 61942 w 336550"/>
                <a:gd name="connsiteY17" fmla="*/ 17128 h 330200"/>
                <a:gd name="connsiteX18" fmla="*/ 65626 w 336550"/>
                <a:gd name="connsiteY18" fmla="*/ 15286 h 330200"/>
                <a:gd name="connsiteX19" fmla="*/ 165339 w 336550"/>
                <a:gd name="connsiteY19" fmla="*/ 14234 h 330200"/>
                <a:gd name="connsiteX20" fmla="*/ 182352 w 336550"/>
                <a:gd name="connsiteY20" fmla="*/ 26512 h 330200"/>
                <a:gd name="connsiteX21" fmla="*/ 241899 w 336550"/>
                <a:gd name="connsiteY21" fmla="*/ 30107 h 330200"/>
                <a:gd name="connsiteX22" fmla="*/ 287064 w 336550"/>
                <a:gd name="connsiteY22" fmla="*/ 19671 h 330200"/>
                <a:gd name="connsiteX23" fmla="*/ 307235 w 336550"/>
                <a:gd name="connsiteY23" fmla="*/ 13795 h 330200"/>
                <a:gd name="connsiteX24" fmla="*/ 323196 w 336550"/>
                <a:gd name="connsiteY24" fmla="*/ 15286 h 330200"/>
                <a:gd name="connsiteX25" fmla="*/ 332843 w 336550"/>
                <a:gd name="connsiteY25" fmla="*/ 21075 h 330200"/>
                <a:gd name="connsiteX26" fmla="*/ 333106 w 336550"/>
                <a:gd name="connsiteY26" fmla="*/ 23179 h 330200"/>
                <a:gd name="connsiteX27" fmla="*/ 319250 w 336550"/>
                <a:gd name="connsiteY27" fmla="*/ 28967 h 330200"/>
                <a:gd name="connsiteX28" fmla="*/ 311708 w 336550"/>
                <a:gd name="connsiteY28" fmla="*/ 29055 h 330200"/>
                <a:gd name="connsiteX29" fmla="*/ 296097 w 336550"/>
                <a:gd name="connsiteY29" fmla="*/ 39140 h 330200"/>
                <a:gd name="connsiteX30" fmla="*/ 286626 w 336550"/>
                <a:gd name="connsiteY30" fmla="*/ 28529 h 330200"/>
                <a:gd name="connsiteX31" fmla="*/ 248740 w 336550"/>
                <a:gd name="connsiteY31" fmla="*/ 37562 h 330200"/>
                <a:gd name="connsiteX32" fmla="*/ 230411 w 336550"/>
                <a:gd name="connsiteY32" fmla="*/ 38351 h 330200"/>
                <a:gd name="connsiteX33" fmla="*/ 229709 w 336550"/>
                <a:gd name="connsiteY33" fmla="*/ 131048 h 330200"/>
                <a:gd name="connsiteX34" fmla="*/ 205504 w 336550"/>
                <a:gd name="connsiteY34" fmla="*/ 132013 h 330200"/>
                <a:gd name="connsiteX35" fmla="*/ 205504 w 336550"/>
                <a:gd name="connsiteY35" fmla="*/ 209714 h 330200"/>
                <a:gd name="connsiteX36" fmla="*/ 205417 w 336550"/>
                <a:gd name="connsiteY36" fmla="*/ 310743 h 330200"/>
                <a:gd name="connsiteX37" fmla="*/ 183492 w 336550"/>
                <a:gd name="connsiteY37" fmla="*/ 325038 h 330200"/>
                <a:gd name="connsiteX38" fmla="*/ 170338 w 336550"/>
                <a:gd name="connsiteY38" fmla="*/ 327055 h 330200"/>
                <a:gd name="connsiteX39" fmla="*/ 154815 w 336550"/>
                <a:gd name="connsiteY39" fmla="*/ 321793 h 330200"/>
                <a:gd name="connsiteX40" fmla="*/ 143765 w 336550"/>
                <a:gd name="connsiteY40" fmla="*/ 319776 h 330200"/>
                <a:gd name="connsiteX41" fmla="*/ 139643 w 336550"/>
                <a:gd name="connsiteY41" fmla="*/ 307849 h 330200"/>
                <a:gd name="connsiteX42" fmla="*/ 129908 w 336550"/>
                <a:gd name="connsiteY42" fmla="*/ 300219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36550" h="330200">
                  <a:moveTo>
                    <a:pt x="118157" y="313987"/>
                  </a:moveTo>
                  <a:lnTo>
                    <a:pt x="99915" y="293028"/>
                  </a:lnTo>
                  <a:lnTo>
                    <a:pt x="90269" y="272857"/>
                  </a:lnTo>
                  <a:lnTo>
                    <a:pt x="84832" y="246284"/>
                  </a:lnTo>
                  <a:lnTo>
                    <a:pt x="78780" y="226552"/>
                  </a:lnTo>
                  <a:lnTo>
                    <a:pt x="70537" y="185158"/>
                  </a:lnTo>
                  <a:lnTo>
                    <a:pt x="70011" y="153324"/>
                  </a:lnTo>
                  <a:lnTo>
                    <a:pt x="66853" y="138941"/>
                  </a:lnTo>
                  <a:lnTo>
                    <a:pt x="57294" y="128067"/>
                  </a:lnTo>
                  <a:lnTo>
                    <a:pt x="44578" y="106405"/>
                  </a:lnTo>
                  <a:lnTo>
                    <a:pt x="31686" y="75097"/>
                  </a:lnTo>
                  <a:lnTo>
                    <a:pt x="26336" y="58873"/>
                  </a:lnTo>
                  <a:lnTo>
                    <a:pt x="6253" y="33703"/>
                  </a:lnTo>
                  <a:lnTo>
                    <a:pt x="4763" y="13971"/>
                  </a:lnTo>
                  <a:lnTo>
                    <a:pt x="16602" y="9147"/>
                  </a:lnTo>
                  <a:lnTo>
                    <a:pt x="31335" y="4763"/>
                  </a:lnTo>
                  <a:lnTo>
                    <a:pt x="47296" y="5552"/>
                  </a:lnTo>
                  <a:lnTo>
                    <a:pt x="61942" y="17128"/>
                  </a:lnTo>
                  <a:lnTo>
                    <a:pt x="65626" y="15286"/>
                  </a:lnTo>
                  <a:lnTo>
                    <a:pt x="165339" y="14234"/>
                  </a:lnTo>
                  <a:lnTo>
                    <a:pt x="182352" y="26512"/>
                  </a:lnTo>
                  <a:lnTo>
                    <a:pt x="241899" y="30107"/>
                  </a:lnTo>
                  <a:lnTo>
                    <a:pt x="287064" y="19671"/>
                  </a:lnTo>
                  <a:lnTo>
                    <a:pt x="307235" y="13795"/>
                  </a:lnTo>
                  <a:lnTo>
                    <a:pt x="323196" y="15286"/>
                  </a:lnTo>
                  <a:lnTo>
                    <a:pt x="332843" y="21075"/>
                  </a:lnTo>
                  <a:lnTo>
                    <a:pt x="333106" y="23179"/>
                  </a:lnTo>
                  <a:lnTo>
                    <a:pt x="319250" y="28967"/>
                  </a:lnTo>
                  <a:lnTo>
                    <a:pt x="311708" y="29055"/>
                  </a:lnTo>
                  <a:lnTo>
                    <a:pt x="296097" y="39140"/>
                  </a:lnTo>
                  <a:lnTo>
                    <a:pt x="286626" y="28529"/>
                  </a:lnTo>
                  <a:lnTo>
                    <a:pt x="248740" y="37562"/>
                  </a:lnTo>
                  <a:lnTo>
                    <a:pt x="230411" y="38351"/>
                  </a:lnTo>
                  <a:lnTo>
                    <a:pt x="229709" y="131048"/>
                  </a:lnTo>
                  <a:lnTo>
                    <a:pt x="205504" y="132013"/>
                  </a:lnTo>
                  <a:lnTo>
                    <a:pt x="205504" y="209714"/>
                  </a:lnTo>
                  <a:lnTo>
                    <a:pt x="205417" y="310743"/>
                  </a:lnTo>
                  <a:lnTo>
                    <a:pt x="183492" y="325038"/>
                  </a:lnTo>
                  <a:lnTo>
                    <a:pt x="170338" y="327055"/>
                  </a:lnTo>
                  <a:lnTo>
                    <a:pt x="154815" y="321793"/>
                  </a:lnTo>
                  <a:lnTo>
                    <a:pt x="143765" y="319776"/>
                  </a:lnTo>
                  <a:lnTo>
                    <a:pt x="139643" y="307849"/>
                  </a:lnTo>
                  <a:lnTo>
                    <a:pt x="129908" y="3002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3" name="Freeform: Shape 1618">
              <a:extLst>
                <a:ext uri="{FF2B5EF4-FFF2-40B4-BE49-F238E27FC236}">
                  <a16:creationId xmlns:a16="http://schemas.microsoft.com/office/drawing/2014/main" id="{6D78C023-5536-6A49-8464-B261ABC58EEA}"/>
                </a:ext>
              </a:extLst>
            </p:cNvPr>
            <p:cNvSpPr/>
            <p:nvPr/>
          </p:nvSpPr>
          <p:spPr>
            <a:xfrm>
              <a:off x="11044440" y="5286139"/>
              <a:ext cx="67269" cy="51746"/>
            </a:xfrm>
            <a:custGeom>
              <a:avLst/>
              <a:gdLst>
                <a:gd name="connsiteX0" fmla="*/ 47823 w 82550"/>
                <a:gd name="connsiteY0" fmla="*/ 30195 h 63500"/>
                <a:gd name="connsiteX1" fmla="*/ 67993 w 82550"/>
                <a:gd name="connsiteY1" fmla="*/ 46507 h 63500"/>
                <a:gd name="connsiteX2" fmla="*/ 80710 w 82550"/>
                <a:gd name="connsiteY2" fmla="*/ 58609 h 63500"/>
                <a:gd name="connsiteX3" fmla="*/ 71414 w 82550"/>
                <a:gd name="connsiteY3" fmla="*/ 65011 h 63500"/>
                <a:gd name="connsiteX4" fmla="*/ 57820 w 82550"/>
                <a:gd name="connsiteY4" fmla="*/ 57820 h 63500"/>
                <a:gd name="connsiteX5" fmla="*/ 40280 w 82550"/>
                <a:gd name="connsiteY5" fmla="*/ 45981 h 63500"/>
                <a:gd name="connsiteX6" fmla="*/ 24407 w 82550"/>
                <a:gd name="connsiteY6" fmla="*/ 32037 h 63500"/>
                <a:gd name="connsiteX7" fmla="*/ 8183 w 82550"/>
                <a:gd name="connsiteY7" fmla="*/ 13620 h 63500"/>
                <a:gd name="connsiteX8" fmla="*/ 4763 w 82550"/>
                <a:gd name="connsiteY8" fmla="*/ 4763 h 63500"/>
                <a:gd name="connsiteX9" fmla="*/ 15286 w 82550"/>
                <a:gd name="connsiteY9" fmla="*/ 5201 h 63500"/>
                <a:gd name="connsiteX10" fmla="*/ 29143 w 82550"/>
                <a:gd name="connsiteY10" fmla="*/ 14059 h 63500"/>
                <a:gd name="connsiteX11" fmla="*/ 39930 w 82550"/>
                <a:gd name="connsiteY11" fmla="*/ 2291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550" h="63500">
                  <a:moveTo>
                    <a:pt x="47823" y="30195"/>
                  </a:moveTo>
                  <a:lnTo>
                    <a:pt x="67993" y="46507"/>
                  </a:lnTo>
                  <a:lnTo>
                    <a:pt x="80710" y="58609"/>
                  </a:lnTo>
                  <a:lnTo>
                    <a:pt x="71414" y="65011"/>
                  </a:lnTo>
                  <a:lnTo>
                    <a:pt x="57820" y="57820"/>
                  </a:lnTo>
                  <a:lnTo>
                    <a:pt x="40280" y="45981"/>
                  </a:lnTo>
                  <a:lnTo>
                    <a:pt x="24407" y="32037"/>
                  </a:lnTo>
                  <a:lnTo>
                    <a:pt x="8183" y="13620"/>
                  </a:lnTo>
                  <a:lnTo>
                    <a:pt x="4763" y="4763"/>
                  </a:lnTo>
                  <a:lnTo>
                    <a:pt x="15286" y="5201"/>
                  </a:lnTo>
                  <a:lnTo>
                    <a:pt x="29143" y="14059"/>
                  </a:lnTo>
                  <a:lnTo>
                    <a:pt x="39930" y="2291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4" name="Freeform: Shape 1619">
              <a:extLst>
                <a:ext uri="{FF2B5EF4-FFF2-40B4-BE49-F238E27FC236}">
                  <a16:creationId xmlns:a16="http://schemas.microsoft.com/office/drawing/2014/main" id="{A737D772-036A-4B41-96ED-224CFC46C3FF}"/>
                </a:ext>
              </a:extLst>
            </p:cNvPr>
            <p:cNvSpPr/>
            <p:nvPr/>
          </p:nvSpPr>
          <p:spPr>
            <a:xfrm>
              <a:off x="7763554" y="4396399"/>
              <a:ext cx="315649" cy="253554"/>
            </a:xfrm>
            <a:custGeom>
              <a:avLst/>
              <a:gdLst>
                <a:gd name="connsiteX0" fmla="*/ 50454 w 387350"/>
                <a:gd name="connsiteY0" fmla="*/ 301184 h 311150"/>
                <a:gd name="connsiteX1" fmla="*/ 51067 w 387350"/>
                <a:gd name="connsiteY1" fmla="*/ 284082 h 311150"/>
                <a:gd name="connsiteX2" fmla="*/ 22653 w 387350"/>
                <a:gd name="connsiteY2" fmla="*/ 278382 h 311150"/>
                <a:gd name="connsiteX3" fmla="*/ 21952 w 387350"/>
                <a:gd name="connsiteY3" fmla="*/ 266280 h 311150"/>
                <a:gd name="connsiteX4" fmla="*/ 8095 w 387350"/>
                <a:gd name="connsiteY4" fmla="*/ 249880 h 311150"/>
                <a:gd name="connsiteX5" fmla="*/ 4763 w 387350"/>
                <a:gd name="connsiteY5" fmla="*/ 238392 h 311150"/>
                <a:gd name="connsiteX6" fmla="*/ 6692 w 387350"/>
                <a:gd name="connsiteY6" fmla="*/ 226114 h 311150"/>
                <a:gd name="connsiteX7" fmla="*/ 22478 w 387350"/>
                <a:gd name="connsiteY7" fmla="*/ 225149 h 311150"/>
                <a:gd name="connsiteX8" fmla="*/ 31599 w 387350"/>
                <a:gd name="connsiteY8" fmla="*/ 216116 h 311150"/>
                <a:gd name="connsiteX9" fmla="*/ 65099 w 387350"/>
                <a:gd name="connsiteY9" fmla="*/ 213924 h 311150"/>
                <a:gd name="connsiteX10" fmla="*/ 86936 w 387350"/>
                <a:gd name="connsiteY10" fmla="*/ 209977 h 311150"/>
                <a:gd name="connsiteX11" fmla="*/ 89041 w 387350"/>
                <a:gd name="connsiteY11" fmla="*/ 194279 h 311150"/>
                <a:gd name="connsiteX12" fmla="*/ 102547 w 387350"/>
                <a:gd name="connsiteY12" fmla="*/ 177266 h 311150"/>
                <a:gd name="connsiteX13" fmla="*/ 102459 w 387350"/>
                <a:gd name="connsiteY13" fmla="*/ 118069 h 311150"/>
                <a:gd name="connsiteX14" fmla="*/ 137100 w 387350"/>
                <a:gd name="connsiteY14" fmla="*/ 106493 h 311150"/>
                <a:gd name="connsiteX15" fmla="*/ 208311 w 387350"/>
                <a:gd name="connsiteY15" fmla="*/ 55189 h 311150"/>
                <a:gd name="connsiteX16" fmla="*/ 292589 w 387350"/>
                <a:gd name="connsiteY16" fmla="*/ 4763 h 311150"/>
                <a:gd name="connsiteX17" fmla="*/ 331440 w 387350"/>
                <a:gd name="connsiteY17" fmla="*/ 16251 h 311150"/>
                <a:gd name="connsiteX18" fmla="*/ 345296 w 387350"/>
                <a:gd name="connsiteY18" fmla="*/ 30809 h 311150"/>
                <a:gd name="connsiteX19" fmla="*/ 362661 w 387350"/>
                <a:gd name="connsiteY19" fmla="*/ 20987 h 311150"/>
                <a:gd name="connsiteX20" fmla="*/ 368712 w 387350"/>
                <a:gd name="connsiteY20" fmla="*/ 61942 h 311150"/>
                <a:gd name="connsiteX21" fmla="*/ 377920 w 387350"/>
                <a:gd name="connsiteY21" fmla="*/ 68783 h 311150"/>
                <a:gd name="connsiteX22" fmla="*/ 378358 w 387350"/>
                <a:gd name="connsiteY22" fmla="*/ 77114 h 311150"/>
                <a:gd name="connsiteX23" fmla="*/ 388532 w 387350"/>
                <a:gd name="connsiteY23" fmla="*/ 86059 h 311150"/>
                <a:gd name="connsiteX24" fmla="*/ 383182 w 387350"/>
                <a:gd name="connsiteY24" fmla="*/ 97285 h 311150"/>
                <a:gd name="connsiteX25" fmla="*/ 373711 w 387350"/>
                <a:gd name="connsiteY25" fmla="*/ 149728 h 311150"/>
                <a:gd name="connsiteX26" fmla="*/ 372483 w 387350"/>
                <a:gd name="connsiteY26" fmla="*/ 182966 h 311150"/>
                <a:gd name="connsiteX27" fmla="*/ 341087 w 387350"/>
                <a:gd name="connsiteY27" fmla="*/ 206996 h 311150"/>
                <a:gd name="connsiteX28" fmla="*/ 330475 w 387350"/>
                <a:gd name="connsiteY28" fmla="*/ 240321 h 311150"/>
                <a:gd name="connsiteX29" fmla="*/ 340736 w 387350"/>
                <a:gd name="connsiteY29" fmla="*/ 249617 h 311150"/>
                <a:gd name="connsiteX30" fmla="*/ 340648 w 387350"/>
                <a:gd name="connsiteY30" fmla="*/ 265841 h 311150"/>
                <a:gd name="connsiteX31" fmla="*/ 356434 w 387350"/>
                <a:gd name="connsiteY31" fmla="*/ 266455 h 311150"/>
                <a:gd name="connsiteX32" fmla="*/ 353979 w 387350"/>
                <a:gd name="connsiteY32" fmla="*/ 278207 h 311150"/>
                <a:gd name="connsiteX33" fmla="*/ 347050 w 387350"/>
                <a:gd name="connsiteY33" fmla="*/ 279698 h 311150"/>
                <a:gd name="connsiteX34" fmla="*/ 346261 w 387350"/>
                <a:gd name="connsiteY34" fmla="*/ 287590 h 311150"/>
                <a:gd name="connsiteX35" fmla="*/ 341613 w 387350"/>
                <a:gd name="connsiteY35" fmla="*/ 288204 h 311150"/>
                <a:gd name="connsiteX36" fmla="*/ 325038 w 387350"/>
                <a:gd name="connsiteY36" fmla="*/ 260755 h 311150"/>
                <a:gd name="connsiteX37" fmla="*/ 319250 w 387350"/>
                <a:gd name="connsiteY37" fmla="*/ 259702 h 311150"/>
                <a:gd name="connsiteX38" fmla="*/ 300044 w 387350"/>
                <a:gd name="connsiteY38" fmla="*/ 273734 h 311150"/>
                <a:gd name="connsiteX39" fmla="*/ 281013 w 387350"/>
                <a:gd name="connsiteY39" fmla="*/ 266455 h 311150"/>
                <a:gd name="connsiteX40" fmla="*/ 267771 w 387350"/>
                <a:gd name="connsiteY40" fmla="*/ 264964 h 311150"/>
                <a:gd name="connsiteX41" fmla="*/ 260667 w 387350"/>
                <a:gd name="connsiteY41" fmla="*/ 268472 h 311150"/>
                <a:gd name="connsiteX42" fmla="*/ 246197 w 387350"/>
                <a:gd name="connsiteY42" fmla="*/ 267771 h 311150"/>
                <a:gd name="connsiteX43" fmla="*/ 231726 w 387350"/>
                <a:gd name="connsiteY43" fmla="*/ 278470 h 311150"/>
                <a:gd name="connsiteX44" fmla="*/ 219186 w 387350"/>
                <a:gd name="connsiteY44" fmla="*/ 279084 h 311150"/>
                <a:gd name="connsiteX45" fmla="*/ 189456 w 387350"/>
                <a:gd name="connsiteY45" fmla="*/ 266104 h 311150"/>
                <a:gd name="connsiteX46" fmla="*/ 177792 w 387350"/>
                <a:gd name="connsiteY46" fmla="*/ 272243 h 311150"/>
                <a:gd name="connsiteX47" fmla="*/ 165251 w 387350"/>
                <a:gd name="connsiteY47" fmla="*/ 271805 h 311150"/>
                <a:gd name="connsiteX48" fmla="*/ 156043 w 387350"/>
                <a:gd name="connsiteY48" fmla="*/ 262333 h 311150"/>
                <a:gd name="connsiteX49" fmla="*/ 131312 w 387350"/>
                <a:gd name="connsiteY49" fmla="*/ 252950 h 311150"/>
                <a:gd name="connsiteX50" fmla="*/ 104914 w 387350"/>
                <a:gd name="connsiteY50" fmla="*/ 255931 h 311150"/>
                <a:gd name="connsiteX51" fmla="*/ 98512 w 387350"/>
                <a:gd name="connsiteY51" fmla="*/ 261369 h 311150"/>
                <a:gd name="connsiteX52" fmla="*/ 95092 w 387350"/>
                <a:gd name="connsiteY52" fmla="*/ 275839 h 311150"/>
                <a:gd name="connsiteX53" fmla="*/ 87989 w 387350"/>
                <a:gd name="connsiteY53" fmla="*/ 285924 h 311150"/>
                <a:gd name="connsiteX54" fmla="*/ 86322 w 387350"/>
                <a:gd name="connsiteY54" fmla="*/ 308200 h 311150"/>
                <a:gd name="connsiteX55" fmla="*/ 67555 w 387350"/>
                <a:gd name="connsiteY55" fmla="*/ 293817 h 311150"/>
                <a:gd name="connsiteX56" fmla="*/ 58697 w 387350"/>
                <a:gd name="connsiteY56" fmla="*/ 293905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87350" h="311150">
                  <a:moveTo>
                    <a:pt x="50454" y="301184"/>
                  </a:moveTo>
                  <a:lnTo>
                    <a:pt x="51067" y="284082"/>
                  </a:lnTo>
                  <a:lnTo>
                    <a:pt x="22653" y="278382"/>
                  </a:lnTo>
                  <a:lnTo>
                    <a:pt x="21952" y="266280"/>
                  </a:lnTo>
                  <a:lnTo>
                    <a:pt x="8095" y="249880"/>
                  </a:lnTo>
                  <a:lnTo>
                    <a:pt x="4763" y="238392"/>
                  </a:lnTo>
                  <a:lnTo>
                    <a:pt x="6692" y="226114"/>
                  </a:lnTo>
                  <a:lnTo>
                    <a:pt x="22478" y="225149"/>
                  </a:lnTo>
                  <a:lnTo>
                    <a:pt x="31599" y="216116"/>
                  </a:lnTo>
                  <a:lnTo>
                    <a:pt x="65099" y="213924"/>
                  </a:lnTo>
                  <a:lnTo>
                    <a:pt x="86936" y="209977"/>
                  </a:lnTo>
                  <a:lnTo>
                    <a:pt x="89041" y="194279"/>
                  </a:lnTo>
                  <a:lnTo>
                    <a:pt x="102547" y="177266"/>
                  </a:lnTo>
                  <a:lnTo>
                    <a:pt x="102459" y="118069"/>
                  </a:lnTo>
                  <a:lnTo>
                    <a:pt x="137100" y="106493"/>
                  </a:lnTo>
                  <a:lnTo>
                    <a:pt x="208311" y="55189"/>
                  </a:lnTo>
                  <a:lnTo>
                    <a:pt x="292589" y="4763"/>
                  </a:lnTo>
                  <a:lnTo>
                    <a:pt x="331440" y="16251"/>
                  </a:lnTo>
                  <a:lnTo>
                    <a:pt x="345296" y="30809"/>
                  </a:lnTo>
                  <a:lnTo>
                    <a:pt x="362661" y="20987"/>
                  </a:lnTo>
                  <a:lnTo>
                    <a:pt x="368712" y="61942"/>
                  </a:lnTo>
                  <a:lnTo>
                    <a:pt x="377920" y="68783"/>
                  </a:lnTo>
                  <a:lnTo>
                    <a:pt x="378358" y="77114"/>
                  </a:lnTo>
                  <a:lnTo>
                    <a:pt x="388532" y="86059"/>
                  </a:lnTo>
                  <a:lnTo>
                    <a:pt x="383182" y="97285"/>
                  </a:lnTo>
                  <a:lnTo>
                    <a:pt x="373711" y="149728"/>
                  </a:lnTo>
                  <a:lnTo>
                    <a:pt x="372483" y="182966"/>
                  </a:lnTo>
                  <a:lnTo>
                    <a:pt x="341087" y="206996"/>
                  </a:lnTo>
                  <a:lnTo>
                    <a:pt x="330475" y="240321"/>
                  </a:lnTo>
                  <a:lnTo>
                    <a:pt x="340736" y="249617"/>
                  </a:lnTo>
                  <a:lnTo>
                    <a:pt x="340648" y="265841"/>
                  </a:lnTo>
                  <a:lnTo>
                    <a:pt x="356434" y="266455"/>
                  </a:lnTo>
                  <a:lnTo>
                    <a:pt x="353979" y="278207"/>
                  </a:lnTo>
                  <a:lnTo>
                    <a:pt x="347050" y="279698"/>
                  </a:lnTo>
                  <a:lnTo>
                    <a:pt x="346261" y="287590"/>
                  </a:lnTo>
                  <a:lnTo>
                    <a:pt x="341613" y="288204"/>
                  </a:lnTo>
                  <a:lnTo>
                    <a:pt x="325038" y="260755"/>
                  </a:lnTo>
                  <a:lnTo>
                    <a:pt x="319250" y="259702"/>
                  </a:lnTo>
                  <a:lnTo>
                    <a:pt x="300044" y="273734"/>
                  </a:lnTo>
                  <a:lnTo>
                    <a:pt x="281013" y="266455"/>
                  </a:lnTo>
                  <a:lnTo>
                    <a:pt x="267771" y="264964"/>
                  </a:lnTo>
                  <a:lnTo>
                    <a:pt x="260667" y="268472"/>
                  </a:lnTo>
                  <a:lnTo>
                    <a:pt x="246197" y="267771"/>
                  </a:lnTo>
                  <a:lnTo>
                    <a:pt x="231726" y="278470"/>
                  </a:lnTo>
                  <a:lnTo>
                    <a:pt x="219186" y="279084"/>
                  </a:lnTo>
                  <a:lnTo>
                    <a:pt x="189456" y="266104"/>
                  </a:lnTo>
                  <a:lnTo>
                    <a:pt x="177792" y="272243"/>
                  </a:lnTo>
                  <a:lnTo>
                    <a:pt x="165251" y="271805"/>
                  </a:lnTo>
                  <a:lnTo>
                    <a:pt x="156043" y="262333"/>
                  </a:lnTo>
                  <a:lnTo>
                    <a:pt x="131312" y="252950"/>
                  </a:lnTo>
                  <a:lnTo>
                    <a:pt x="104914" y="255931"/>
                  </a:lnTo>
                  <a:lnTo>
                    <a:pt x="98512" y="261369"/>
                  </a:lnTo>
                  <a:lnTo>
                    <a:pt x="95092" y="275839"/>
                  </a:lnTo>
                  <a:lnTo>
                    <a:pt x="87989" y="285924"/>
                  </a:lnTo>
                  <a:lnTo>
                    <a:pt x="86322" y="308200"/>
                  </a:lnTo>
                  <a:lnTo>
                    <a:pt x="67555" y="293817"/>
                  </a:lnTo>
                  <a:lnTo>
                    <a:pt x="58697" y="2939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5" name="Freeform: Shape 1620">
              <a:extLst>
                <a:ext uri="{FF2B5EF4-FFF2-40B4-BE49-F238E27FC236}">
                  <a16:creationId xmlns:a16="http://schemas.microsoft.com/office/drawing/2014/main" id="{93E231DC-FD53-214B-853F-C7DC89107EB3}"/>
                </a:ext>
              </a:extLst>
            </p:cNvPr>
            <p:cNvSpPr/>
            <p:nvPr/>
          </p:nvSpPr>
          <p:spPr>
            <a:xfrm>
              <a:off x="7811579" y="4598645"/>
              <a:ext cx="243205" cy="201808"/>
            </a:xfrm>
            <a:custGeom>
              <a:avLst/>
              <a:gdLst>
                <a:gd name="connsiteX0" fmla="*/ 147624 w 298450"/>
                <a:gd name="connsiteY0" fmla="*/ 230148 h 247650"/>
                <a:gd name="connsiteX1" fmla="*/ 122103 w 298450"/>
                <a:gd name="connsiteY1" fmla="*/ 238917 h 247650"/>
                <a:gd name="connsiteX2" fmla="*/ 112719 w 298450"/>
                <a:gd name="connsiteY2" fmla="*/ 237690 h 247650"/>
                <a:gd name="connsiteX3" fmla="*/ 103248 w 298450"/>
                <a:gd name="connsiteY3" fmla="*/ 243127 h 247650"/>
                <a:gd name="connsiteX4" fmla="*/ 83604 w 298450"/>
                <a:gd name="connsiteY4" fmla="*/ 242601 h 247650"/>
                <a:gd name="connsiteX5" fmla="*/ 70449 w 298450"/>
                <a:gd name="connsiteY5" fmla="*/ 227254 h 247650"/>
                <a:gd name="connsiteX6" fmla="*/ 62381 w 298450"/>
                <a:gd name="connsiteY6" fmla="*/ 209539 h 247650"/>
                <a:gd name="connsiteX7" fmla="*/ 44929 w 298450"/>
                <a:gd name="connsiteY7" fmla="*/ 193402 h 247650"/>
                <a:gd name="connsiteX8" fmla="*/ 26424 w 298450"/>
                <a:gd name="connsiteY8" fmla="*/ 193665 h 247650"/>
                <a:gd name="connsiteX9" fmla="*/ 4763 w 298450"/>
                <a:gd name="connsiteY9" fmla="*/ 193665 h 247650"/>
                <a:gd name="connsiteX10" fmla="*/ 6166 w 298450"/>
                <a:gd name="connsiteY10" fmla="*/ 153938 h 247650"/>
                <a:gd name="connsiteX11" fmla="*/ 5552 w 298450"/>
                <a:gd name="connsiteY11" fmla="*/ 138240 h 247650"/>
                <a:gd name="connsiteX12" fmla="*/ 10200 w 298450"/>
                <a:gd name="connsiteY12" fmla="*/ 122717 h 247650"/>
                <a:gd name="connsiteX13" fmla="*/ 17742 w 298450"/>
                <a:gd name="connsiteY13" fmla="*/ 115087 h 247650"/>
                <a:gd name="connsiteX14" fmla="*/ 29669 w 298450"/>
                <a:gd name="connsiteY14" fmla="*/ 99740 h 247650"/>
                <a:gd name="connsiteX15" fmla="*/ 27126 w 298450"/>
                <a:gd name="connsiteY15" fmla="*/ 93075 h 247650"/>
                <a:gd name="connsiteX16" fmla="*/ 31949 w 298450"/>
                <a:gd name="connsiteY16" fmla="*/ 83077 h 247650"/>
                <a:gd name="connsiteX17" fmla="*/ 26424 w 298450"/>
                <a:gd name="connsiteY17" fmla="*/ 68344 h 247650"/>
                <a:gd name="connsiteX18" fmla="*/ 27389 w 298450"/>
                <a:gd name="connsiteY18" fmla="*/ 60012 h 247650"/>
                <a:gd name="connsiteX19" fmla="*/ 29055 w 298450"/>
                <a:gd name="connsiteY19" fmla="*/ 37737 h 247650"/>
                <a:gd name="connsiteX20" fmla="*/ 36159 w 298450"/>
                <a:gd name="connsiteY20" fmla="*/ 27652 h 247650"/>
                <a:gd name="connsiteX21" fmla="*/ 39579 w 298450"/>
                <a:gd name="connsiteY21" fmla="*/ 13181 h 247650"/>
                <a:gd name="connsiteX22" fmla="*/ 45981 w 298450"/>
                <a:gd name="connsiteY22" fmla="*/ 7744 h 247650"/>
                <a:gd name="connsiteX23" fmla="*/ 72378 w 298450"/>
                <a:gd name="connsiteY23" fmla="*/ 4763 h 247650"/>
                <a:gd name="connsiteX24" fmla="*/ 97109 w 298450"/>
                <a:gd name="connsiteY24" fmla="*/ 14146 h 247650"/>
                <a:gd name="connsiteX25" fmla="*/ 106318 w 298450"/>
                <a:gd name="connsiteY25" fmla="*/ 23618 h 247650"/>
                <a:gd name="connsiteX26" fmla="*/ 118858 w 298450"/>
                <a:gd name="connsiteY26" fmla="*/ 24056 h 247650"/>
                <a:gd name="connsiteX27" fmla="*/ 130522 w 298450"/>
                <a:gd name="connsiteY27" fmla="*/ 17917 h 247650"/>
                <a:gd name="connsiteX28" fmla="*/ 160252 w 298450"/>
                <a:gd name="connsiteY28" fmla="*/ 30897 h 247650"/>
                <a:gd name="connsiteX29" fmla="*/ 172793 w 298450"/>
                <a:gd name="connsiteY29" fmla="*/ 30283 h 247650"/>
                <a:gd name="connsiteX30" fmla="*/ 187263 w 298450"/>
                <a:gd name="connsiteY30" fmla="*/ 19584 h 247650"/>
                <a:gd name="connsiteX31" fmla="*/ 201734 w 298450"/>
                <a:gd name="connsiteY31" fmla="*/ 20285 h 247650"/>
                <a:gd name="connsiteX32" fmla="*/ 208837 w 298450"/>
                <a:gd name="connsiteY32" fmla="*/ 16777 h 247650"/>
                <a:gd name="connsiteX33" fmla="*/ 222080 w 298450"/>
                <a:gd name="connsiteY33" fmla="*/ 18268 h 247650"/>
                <a:gd name="connsiteX34" fmla="*/ 241110 w 298450"/>
                <a:gd name="connsiteY34" fmla="*/ 25547 h 247650"/>
                <a:gd name="connsiteX35" fmla="*/ 260316 w 298450"/>
                <a:gd name="connsiteY35" fmla="*/ 11515 h 247650"/>
                <a:gd name="connsiteX36" fmla="*/ 266104 w 298450"/>
                <a:gd name="connsiteY36" fmla="*/ 12568 h 247650"/>
                <a:gd name="connsiteX37" fmla="*/ 282679 w 298450"/>
                <a:gd name="connsiteY37" fmla="*/ 40017 h 247650"/>
                <a:gd name="connsiteX38" fmla="*/ 287328 w 298450"/>
                <a:gd name="connsiteY38" fmla="*/ 39403 h 247650"/>
                <a:gd name="connsiteX39" fmla="*/ 297062 w 298450"/>
                <a:gd name="connsiteY39" fmla="*/ 49401 h 247650"/>
                <a:gd name="connsiteX40" fmla="*/ 294343 w 298450"/>
                <a:gd name="connsiteY40" fmla="*/ 53874 h 247650"/>
                <a:gd name="connsiteX41" fmla="*/ 293028 w 298450"/>
                <a:gd name="connsiteY41" fmla="*/ 62205 h 247650"/>
                <a:gd name="connsiteX42" fmla="*/ 272331 w 298450"/>
                <a:gd name="connsiteY42" fmla="*/ 81499 h 247650"/>
                <a:gd name="connsiteX43" fmla="*/ 265841 w 298450"/>
                <a:gd name="connsiteY43" fmla="*/ 97372 h 247650"/>
                <a:gd name="connsiteX44" fmla="*/ 262333 w 298450"/>
                <a:gd name="connsiteY44" fmla="*/ 110264 h 247650"/>
                <a:gd name="connsiteX45" fmla="*/ 257159 w 298450"/>
                <a:gd name="connsiteY45" fmla="*/ 115789 h 247650"/>
                <a:gd name="connsiteX46" fmla="*/ 252160 w 298450"/>
                <a:gd name="connsiteY46" fmla="*/ 133066 h 247650"/>
                <a:gd name="connsiteX47" fmla="*/ 239006 w 298450"/>
                <a:gd name="connsiteY47" fmla="*/ 143239 h 247650"/>
                <a:gd name="connsiteX48" fmla="*/ 235234 w 298450"/>
                <a:gd name="connsiteY48" fmla="*/ 155692 h 247650"/>
                <a:gd name="connsiteX49" fmla="*/ 229710 w 298450"/>
                <a:gd name="connsiteY49" fmla="*/ 165689 h 247650"/>
                <a:gd name="connsiteX50" fmla="*/ 227429 w 298450"/>
                <a:gd name="connsiteY50" fmla="*/ 175862 h 247650"/>
                <a:gd name="connsiteX51" fmla="*/ 210504 w 298450"/>
                <a:gd name="connsiteY51" fmla="*/ 184194 h 247650"/>
                <a:gd name="connsiteX52" fmla="*/ 196735 w 298450"/>
                <a:gd name="connsiteY52" fmla="*/ 174108 h 247650"/>
                <a:gd name="connsiteX53" fmla="*/ 187351 w 298450"/>
                <a:gd name="connsiteY53" fmla="*/ 174459 h 247650"/>
                <a:gd name="connsiteX54" fmla="*/ 172705 w 298450"/>
                <a:gd name="connsiteY54" fmla="*/ 188842 h 247650"/>
                <a:gd name="connsiteX55" fmla="*/ 165602 w 298450"/>
                <a:gd name="connsiteY55" fmla="*/ 189105 h 247650"/>
                <a:gd name="connsiteX56" fmla="*/ 153938 w 298450"/>
                <a:gd name="connsiteY56" fmla="*/ 21278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98450" h="247650">
                  <a:moveTo>
                    <a:pt x="147624" y="230148"/>
                  </a:moveTo>
                  <a:lnTo>
                    <a:pt x="122103" y="238917"/>
                  </a:lnTo>
                  <a:lnTo>
                    <a:pt x="112719" y="237690"/>
                  </a:lnTo>
                  <a:lnTo>
                    <a:pt x="103248" y="243127"/>
                  </a:lnTo>
                  <a:lnTo>
                    <a:pt x="83604" y="242601"/>
                  </a:lnTo>
                  <a:lnTo>
                    <a:pt x="70449" y="227254"/>
                  </a:lnTo>
                  <a:lnTo>
                    <a:pt x="62381" y="209539"/>
                  </a:lnTo>
                  <a:lnTo>
                    <a:pt x="44929" y="193402"/>
                  </a:lnTo>
                  <a:lnTo>
                    <a:pt x="26424" y="193665"/>
                  </a:lnTo>
                  <a:lnTo>
                    <a:pt x="4763" y="193665"/>
                  </a:lnTo>
                  <a:lnTo>
                    <a:pt x="6166" y="153938"/>
                  </a:lnTo>
                  <a:lnTo>
                    <a:pt x="5552" y="138240"/>
                  </a:lnTo>
                  <a:lnTo>
                    <a:pt x="10200" y="122717"/>
                  </a:lnTo>
                  <a:lnTo>
                    <a:pt x="17742" y="115087"/>
                  </a:lnTo>
                  <a:lnTo>
                    <a:pt x="29669" y="99740"/>
                  </a:lnTo>
                  <a:lnTo>
                    <a:pt x="27126" y="93075"/>
                  </a:lnTo>
                  <a:lnTo>
                    <a:pt x="31949" y="83077"/>
                  </a:lnTo>
                  <a:lnTo>
                    <a:pt x="26424" y="68344"/>
                  </a:lnTo>
                  <a:lnTo>
                    <a:pt x="27389" y="60012"/>
                  </a:lnTo>
                  <a:lnTo>
                    <a:pt x="29055" y="37737"/>
                  </a:lnTo>
                  <a:lnTo>
                    <a:pt x="36159" y="27652"/>
                  </a:lnTo>
                  <a:lnTo>
                    <a:pt x="39579" y="13181"/>
                  </a:lnTo>
                  <a:lnTo>
                    <a:pt x="45981" y="7744"/>
                  </a:lnTo>
                  <a:lnTo>
                    <a:pt x="72378" y="4763"/>
                  </a:lnTo>
                  <a:lnTo>
                    <a:pt x="97109" y="14146"/>
                  </a:lnTo>
                  <a:lnTo>
                    <a:pt x="106318" y="23618"/>
                  </a:lnTo>
                  <a:lnTo>
                    <a:pt x="118858" y="24056"/>
                  </a:lnTo>
                  <a:lnTo>
                    <a:pt x="130522" y="17917"/>
                  </a:lnTo>
                  <a:lnTo>
                    <a:pt x="160252" y="30897"/>
                  </a:lnTo>
                  <a:lnTo>
                    <a:pt x="172793" y="30283"/>
                  </a:lnTo>
                  <a:lnTo>
                    <a:pt x="187263" y="19584"/>
                  </a:lnTo>
                  <a:lnTo>
                    <a:pt x="201734" y="20285"/>
                  </a:lnTo>
                  <a:lnTo>
                    <a:pt x="208837" y="16777"/>
                  </a:lnTo>
                  <a:lnTo>
                    <a:pt x="222080" y="18268"/>
                  </a:lnTo>
                  <a:lnTo>
                    <a:pt x="241110" y="25547"/>
                  </a:lnTo>
                  <a:lnTo>
                    <a:pt x="260316" y="11515"/>
                  </a:lnTo>
                  <a:lnTo>
                    <a:pt x="266104" y="12568"/>
                  </a:lnTo>
                  <a:lnTo>
                    <a:pt x="282679" y="40017"/>
                  </a:lnTo>
                  <a:lnTo>
                    <a:pt x="287328" y="39403"/>
                  </a:lnTo>
                  <a:lnTo>
                    <a:pt x="297062" y="49401"/>
                  </a:lnTo>
                  <a:lnTo>
                    <a:pt x="294343" y="53874"/>
                  </a:lnTo>
                  <a:lnTo>
                    <a:pt x="293028" y="62205"/>
                  </a:lnTo>
                  <a:lnTo>
                    <a:pt x="272331" y="81499"/>
                  </a:lnTo>
                  <a:lnTo>
                    <a:pt x="265841" y="97372"/>
                  </a:lnTo>
                  <a:lnTo>
                    <a:pt x="262333" y="110264"/>
                  </a:lnTo>
                  <a:lnTo>
                    <a:pt x="257159" y="115789"/>
                  </a:lnTo>
                  <a:lnTo>
                    <a:pt x="252160" y="133066"/>
                  </a:lnTo>
                  <a:lnTo>
                    <a:pt x="239006" y="143239"/>
                  </a:lnTo>
                  <a:lnTo>
                    <a:pt x="235234" y="155692"/>
                  </a:lnTo>
                  <a:lnTo>
                    <a:pt x="229710" y="165689"/>
                  </a:lnTo>
                  <a:lnTo>
                    <a:pt x="227429" y="175862"/>
                  </a:lnTo>
                  <a:lnTo>
                    <a:pt x="210504" y="184194"/>
                  </a:lnTo>
                  <a:lnTo>
                    <a:pt x="196735" y="174108"/>
                  </a:lnTo>
                  <a:lnTo>
                    <a:pt x="187351" y="174459"/>
                  </a:lnTo>
                  <a:lnTo>
                    <a:pt x="172705" y="188842"/>
                  </a:lnTo>
                  <a:lnTo>
                    <a:pt x="165602" y="189105"/>
                  </a:lnTo>
                  <a:lnTo>
                    <a:pt x="153938" y="21278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6" name="Freeform: Shape 1621">
              <a:extLst>
                <a:ext uri="{FF2B5EF4-FFF2-40B4-BE49-F238E27FC236}">
                  <a16:creationId xmlns:a16="http://schemas.microsoft.com/office/drawing/2014/main" id="{D75EDA81-EC6C-6D4F-8BD1-F6FAF24456BB}"/>
                </a:ext>
              </a:extLst>
            </p:cNvPr>
            <p:cNvSpPr/>
            <p:nvPr/>
          </p:nvSpPr>
          <p:spPr>
            <a:xfrm>
              <a:off x="6000942" y="4574991"/>
              <a:ext cx="98317" cy="93142"/>
            </a:xfrm>
            <a:custGeom>
              <a:avLst/>
              <a:gdLst>
                <a:gd name="connsiteX0" fmla="*/ 52909 w 120650"/>
                <a:gd name="connsiteY0" fmla="*/ 103336 h 114300"/>
                <a:gd name="connsiteX1" fmla="*/ 44402 w 120650"/>
                <a:gd name="connsiteY1" fmla="*/ 95443 h 114300"/>
                <a:gd name="connsiteX2" fmla="*/ 32914 w 120650"/>
                <a:gd name="connsiteY2" fmla="*/ 85358 h 114300"/>
                <a:gd name="connsiteX3" fmla="*/ 27476 w 120650"/>
                <a:gd name="connsiteY3" fmla="*/ 76938 h 114300"/>
                <a:gd name="connsiteX4" fmla="*/ 17128 w 120650"/>
                <a:gd name="connsiteY4" fmla="*/ 69133 h 114300"/>
                <a:gd name="connsiteX5" fmla="*/ 4763 w 120650"/>
                <a:gd name="connsiteY5" fmla="*/ 57820 h 114300"/>
                <a:gd name="connsiteX6" fmla="*/ 7481 w 120650"/>
                <a:gd name="connsiteY6" fmla="*/ 53961 h 114300"/>
                <a:gd name="connsiteX7" fmla="*/ 11603 w 120650"/>
                <a:gd name="connsiteY7" fmla="*/ 57732 h 114300"/>
                <a:gd name="connsiteX8" fmla="*/ 13445 w 120650"/>
                <a:gd name="connsiteY8" fmla="*/ 55891 h 114300"/>
                <a:gd name="connsiteX9" fmla="*/ 21074 w 120650"/>
                <a:gd name="connsiteY9" fmla="*/ 54926 h 114300"/>
                <a:gd name="connsiteX10" fmla="*/ 24144 w 120650"/>
                <a:gd name="connsiteY10" fmla="*/ 49138 h 114300"/>
                <a:gd name="connsiteX11" fmla="*/ 27739 w 120650"/>
                <a:gd name="connsiteY11" fmla="*/ 48962 h 114300"/>
                <a:gd name="connsiteX12" fmla="*/ 27213 w 120650"/>
                <a:gd name="connsiteY12" fmla="*/ 36597 h 114300"/>
                <a:gd name="connsiteX13" fmla="*/ 33001 w 120650"/>
                <a:gd name="connsiteY13" fmla="*/ 35983 h 114300"/>
                <a:gd name="connsiteX14" fmla="*/ 38176 w 120650"/>
                <a:gd name="connsiteY14" fmla="*/ 36158 h 114300"/>
                <a:gd name="connsiteX15" fmla="*/ 43438 w 120650"/>
                <a:gd name="connsiteY15" fmla="*/ 29494 h 114300"/>
                <a:gd name="connsiteX16" fmla="*/ 50716 w 120650"/>
                <a:gd name="connsiteY16" fmla="*/ 34580 h 114300"/>
                <a:gd name="connsiteX17" fmla="*/ 53260 w 120650"/>
                <a:gd name="connsiteY17" fmla="*/ 31423 h 114300"/>
                <a:gd name="connsiteX18" fmla="*/ 57732 w 120650"/>
                <a:gd name="connsiteY18" fmla="*/ 28441 h 114300"/>
                <a:gd name="connsiteX19" fmla="*/ 66327 w 120650"/>
                <a:gd name="connsiteY19" fmla="*/ 21513 h 114300"/>
                <a:gd name="connsiteX20" fmla="*/ 66765 w 120650"/>
                <a:gd name="connsiteY20" fmla="*/ 16251 h 114300"/>
                <a:gd name="connsiteX21" fmla="*/ 69133 w 120650"/>
                <a:gd name="connsiteY21" fmla="*/ 16514 h 114300"/>
                <a:gd name="connsiteX22" fmla="*/ 72290 w 120650"/>
                <a:gd name="connsiteY22" fmla="*/ 10463 h 114300"/>
                <a:gd name="connsiteX23" fmla="*/ 74834 w 120650"/>
                <a:gd name="connsiteY23" fmla="*/ 9761 h 114300"/>
                <a:gd name="connsiteX24" fmla="*/ 79043 w 120650"/>
                <a:gd name="connsiteY24" fmla="*/ 13620 h 114300"/>
                <a:gd name="connsiteX25" fmla="*/ 83954 w 120650"/>
                <a:gd name="connsiteY25" fmla="*/ 14760 h 114300"/>
                <a:gd name="connsiteX26" fmla="*/ 89392 w 120650"/>
                <a:gd name="connsiteY26" fmla="*/ 11515 h 114300"/>
                <a:gd name="connsiteX27" fmla="*/ 95618 w 120650"/>
                <a:gd name="connsiteY27" fmla="*/ 11515 h 114300"/>
                <a:gd name="connsiteX28" fmla="*/ 104125 w 120650"/>
                <a:gd name="connsiteY28" fmla="*/ 8183 h 114300"/>
                <a:gd name="connsiteX29" fmla="*/ 107545 w 120650"/>
                <a:gd name="connsiteY29" fmla="*/ 4763 h 114300"/>
                <a:gd name="connsiteX30" fmla="*/ 115964 w 120650"/>
                <a:gd name="connsiteY30" fmla="*/ 5289 h 114300"/>
                <a:gd name="connsiteX31" fmla="*/ 113860 w 120650"/>
                <a:gd name="connsiteY31" fmla="*/ 7744 h 114300"/>
                <a:gd name="connsiteX32" fmla="*/ 112632 w 120650"/>
                <a:gd name="connsiteY32" fmla="*/ 13357 h 114300"/>
                <a:gd name="connsiteX33" fmla="*/ 115087 w 120650"/>
                <a:gd name="connsiteY33" fmla="*/ 22565 h 114300"/>
                <a:gd name="connsiteX34" fmla="*/ 109475 w 120650"/>
                <a:gd name="connsiteY34" fmla="*/ 31160 h 114300"/>
                <a:gd name="connsiteX35" fmla="*/ 106844 w 120650"/>
                <a:gd name="connsiteY35" fmla="*/ 41245 h 114300"/>
                <a:gd name="connsiteX36" fmla="*/ 105967 w 120650"/>
                <a:gd name="connsiteY36" fmla="*/ 52383 h 114300"/>
                <a:gd name="connsiteX37" fmla="*/ 107370 w 120650"/>
                <a:gd name="connsiteY37" fmla="*/ 58785 h 114300"/>
                <a:gd name="connsiteX38" fmla="*/ 107984 w 120650"/>
                <a:gd name="connsiteY38" fmla="*/ 70098 h 114300"/>
                <a:gd name="connsiteX39" fmla="*/ 104213 w 120650"/>
                <a:gd name="connsiteY39" fmla="*/ 72553 h 114300"/>
                <a:gd name="connsiteX40" fmla="*/ 101933 w 120650"/>
                <a:gd name="connsiteY40" fmla="*/ 83253 h 114300"/>
                <a:gd name="connsiteX41" fmla="*/ 103599 w 120650"/>
                <a:gd name="connsiteY41" fmla="*/ 89830 h 114300"/>
                <a:gd name="connsiteX42" fmla="*/ 98512 w 120650"/>
                <a:gd name="connsiteY42" fmla="*/ 96232 h 114300"/>
                <a:gd name="connsiteX43" fmla="*/ 99740 w 120650"/>
                <a:gd name="connsiteY43" fmla="*/ 102897 h 114300"/>
                <a:gd name="connsiteX44" fmla="*/ 103423 w 120650"/>
                <a:gd name="connsiteY44" fmla="*/ 107019 h 114300"/>
                <a:gd name="connsiteX45" fmla="*/ 97548 w 120650"/>
                <a:gd name="connsiteY45" fmla="*/ 112281 h 114300"/>
                <a:gd name="connsiteX46" fmla="*/ 90356 w 120650"/>
                <a:gd name="connsiteY46" fmla="*/ 110615 h 114300"/>
                <a:gd name="connsiteX47" fmla="*/ 86234 w 120650"/>
                <a:gd name="connsiteY47" fmla="*/ 105528 h 114300"/>
                <a:gd name="connsiteX48" fmla="*/ 78429 w 120650"/>
                <a:gd name="connsiteY48" fmla="*/ 103423 h 114300"/>
                <a:gd name="connsiteX49" fmla="*/ 72817 w 120650"/>
                <a:gd name="connsiteY49" fmla="*/ 106668 h 114300"/>
                <a:gd name="connsiteX50" fmla="*/ 56592 w 120650"/>
                <a:gd name="connsiteY50" fmla="*/ 10009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0650" h="114300">
                  <a:moveTo>
                    <a:pt x="52909" y="103336"/>
                  </a:moveTo>
                  <a:lnTo>
                    <a:pt x="44402" y="95443"/>
                  </a:lnTo>
                  <a:lnTo>
                    <a:pt x="32914" y="85358"/>
                  </a:lnTo>
                  <a:lnTo>
                    <a:pt x="27476" y="76938"/>
                  </a:lnTo>
                  <a:lnTo>
                    <a:pt x="17128" y="69133"/>
                  </a:lnTo>
                  <a:lnTo>
                    <a:pt x="4763" y="57820"/>
                  </a:lnTo>
                  <a:lnTo>
                    <a:pt x="7481" y="53961"/>
                  </a:lnTo>
                  <a:lnTo>
                    <a:pt x="11603" y="57732"/>
                  </a:lnTo>
                  <a:lnTo>
                    <a:pt x="13445" y="55891"/>
                  </a:lnTo>
                  <a:lnTo>
                    <a:pt x="21074" y="54926"/>
                  </a:lnTo>
                  <a:lnTo>
                    <a:pt x="24144" y="49138"/>
                  </a:lnTo>
                  <a:lnTo>
                    <a:pt x="27739" y="48962"/>
                  </a:lnTo>
                  <a:lnTo>
                    <a:pt x="27213" y="36597"/>
                  </a:lnTo>
                  <a:lnTo>
                    <a:pt x="33001" y="35983"/>
                  </a:lnTo>
                  <a:lnTo>
                    <a:pt x="38176" y="36158"/>
                  </a:lnTo>
                  <a:lnTo>
                    <a:pt x="43438" y="29494"/>
                  </a:lnTo>
                  <a:lnTo>
                    <a:pt x="50716" y="34580"/>
                  </a:lnTo>
                  <a:lnTo>
                    <a:pt x="53260" y="31423"/>
                  </a:lnTo>
                  <a:lnTo>
                    <a:pt x="57732" y="28441"/>
                  </a:lnTo>
                  <a:lnTo>
                    <a:pt x="66327" y="21513"/>
                  </a:lnTo>
                  <a:lnTo>
                    <a:pt x="66765" y="16251"/>
                  </a:lnTo>
                  <a:lnTo>
                    <a:pt x="69133" y="16514"/>
                  </a:lnTo>
                  <a:lnTo>
                    <a:pt x="72290" y="10463"/>
                  </a:lnTo>
                  <a:lnTo>
                    <a:pt x="74834" y="9761"/>
                  </a:lnTo>
                  <a:lnTo>
                    <a:pt x="79043" y="13620"/>
                  </a:lnTo>
                  <a:lnTo>
                    <a:pt x="83954" y="14760"/>
                  </a:lnTo>
                  <a:lnTo>
                    <a:pt x="89392" y="11515"/>
                  </a:lnTo>
                  <a:lnTo>
                    <a:pt x="95618" y="11515"/>
                  </a:lnTo>
                  <a:lnTo>
                    <a:pt x="104125" y="8183"/>
                  </a:lnTo>
                  <a:lnTo>
                    <a:pt x="107545" y="4763"/>
                  </a:lnTo>
                  <a:lnTo>
                    <a:pt x="115964" y="5289"/>
                  </a:lnTo>
                  <a:lnTo>
                    <a:pt x="113860" y="7744"/>
                  </a:lnTo>
                  <a:lnTo>
                    <a:pt x="112632" y="13357"/>
                  </a:lnTo>
                  <a:lnTo>
                    <a:pt x="115087" y="22565"/>
                  </a:lnTo>
                  <a:lnTo>
                    <a:pt x="109475" y="31160"/>
                  </a:lnTo>
                  <a:lnTo>
                    <a:pt x="106844" y="41245"/>
                  </a:lnTo>
                  <a:lnTo>
                    <a:pt x="105967" y="52383"/>
                  </a:lnTo>
                  <a:lnTo>
                    <a:pt x="107370" y="58785"/>
                  </a:lnTo>
                  <a:lnTo>
                    <a:pt x="107984" y="70098"/>
                  </a:lnTo>
                  <a:lnTo>
                    <a:pt x="104213" y="72553"/>
                  </a:lnTo>
                  <a:lnTo>
                    <a:pt x="101933" y="83253"/>
                  </a:lnTo>
                  <a:lnTo>
                    <a:pt x="103599" y="89830"/>
                  </a:lnTo>
                  <a:lnTo>
                    <a:pt x="98512" y="96232"/>
                  </a:lnTo>
                  <a:lnTo>
                    <a:pt x="99740" y="102897"/>
                  </a:lnTo>
                  <a:lnTo>
                    <a:pt x="103423" y="107019"/>
                  </a:lnTo>
                  <a:lnTo>
                    <a:pt x="97548" y="112281"/>
                  </a:lnTo>
                  <a:lnTo>
                    <a:pt x="90356" y="110615"/>
                  </a:lnTo>
                  <a:lnTo>
                    <a:pt x="86234" y="105528"/>
                  </a:lnTo>
                  <a:lnTo>
                    <a:pt x="78429" y="103423"/>
                  </a:lnTo>
                  <a:lnTo>
                    <a:pt x="72817" y="106668"/>
                  </a:lnTo>
                  <a:lnTo>
                    <a:pt x="56592" y="10009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7" name="Freeform: Shape 1622">
              <a:extLst>
                <a:ext uri="{FF2B5EF4-FFF2-40B4-BE49-F238E27FC236}">
                  <a16:creationId xmlns:a16="http://schemas.microsoft.com/office/drawing/2014/main" id="{91B23FDD-D07F-6C47-A7CD-EC2D44337E02}"/>
                </a:ext>
              </a:extLst>
            </p:cNvPr>
            <p:cNvSpPr/>
            <p:nvPr/>
          </p:nvSpPr>
          <p:spPr>
            <a:xfrm>
              <a:off x="7824085" y="3609570"/>
              <a:ext cx="82793" cy="93142"/>
            </a:xfrm>
            <a:custGeom>
              <a:avLst/>
              <a:gdLst>
                <a:gd name="connsiteX0" fmla="*/ 72554 w 101600"/>
                <a:gd name="connsiteY0" fmla="*/ 4763 h 114300"/>
                <a:gd name="connsiteX1" fmla="*/ 92987 w 101600"/>
                <a:gd name="connsiteY1" fmla="*/ 5902 h 114300"/>
                <a:gd name="connsiteX2" fmla="*/ 97636 w 101600"/>
                <a:gd name="connsiteY2" fmla="*/ 19759 h 114300"/>
                <a:gd name="connsiteX3" fmla="*/ 91497 w 101600"/>
                <a:gd name="connsiteY3" fmla="*/ 56855 h 114300"/>
                <a:gd name="connsiteX4" fmla="*/ 85270 w 101600"/>
                <a:gd name="connsiteY4" fmla="*/ 71852 h 114300"/>
                <a:gd name="connsiteX5" fmla="*/ 70449 w 101600"/>
                <a:gd name="connsiteY5" fmla="*/ 71852 h 114300"/>
                <a:gd name="connsiteX6" fmla="*/ 74658 w 101600"/>
                <a:gd name="connsiteY6" fmla="*/ 112982 h 114300"/>
                <a:gd name="connsiteX7" fmla="*/ 61065 w 101600"/>
                <a:gd name="connsiteY7" fmla="*/ 103862 h 114300"/>
                <a:gd name="connsiteX8" fmla="*/ 45543 w 101600"/>
                <a:gd name="connsiteY8" fmla="*/ 86760 h 114300"/>
                <a:gd name="connsiteX9" fmla="*/ 22741 w 101600"/>
                <a:gd name="connsiteY9" fmla="*/ 94917 h 114300"/>
                <a:gd name="connsiteX10" fmla="*/ 4763 w 101600"/>
                <a:gd name="connsiteY10" fmla="*/ 91847 h 114300"/>
                <a:gd name="connsiteX11" fmla="*/ 17391 w 101600"/>
                <a:gd name="connsiteY11" fmla="*/ 80973 h 114300"/>
                <a:gd name="connsiteX12" fmla="*/ 38965 w 101600"/>
                <a:gd name="connsiteY12" fmla="*/ 2186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00" h="114300">
                  <a:moveTo>
                    <a:pt x="72554" y="4763"/>
                  </a:moveTo>
                  <a:lnTo>
                    <a:pt x="92987" y="5902"/>
                  </a:lnTo>
                  <a:lnTo>
                    <a:pt x="97636" y="19759"/>
                  </a:lnTo>
                  <a:lnTo>
                    <a:pt x="91497" y="56855"/>
                  </a:lnTo>
                  <a:lnTo>
                    <a:pt x="85270" y="71852"/>
                  </a:lnTo>
                  <a:lnTo>
                    <a:pt x="70449" y="71852"/>
                  </a:lnTo>
                  <a:lnTo>
                    <a:pt x="74658" y="112982"/>
                  </a:lnTo>
                  <a:lnTo>
                    <a:pt x="61065" y="103862"/>
                  </a:lnTo>
                  <a:lnTo>
                    <a:pt x="45543" y="86760"/>
                  </a:lnTo>
                  <a:lnTo>
                    <a:pt x="22741" y="94917"/>
                  </a:lnTo>
                  <a:lnTo>
                    <a:pt x="4763" y="91847"/>
                  </a:lnTo>
                  <a:lnTo>
                    <a:pt x="17391" y="80973"/>
                  </a:lnTo>
                  <a:lnTo>
                    <a:pt x="38965" y="2186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8" name="Freeform: Shape 1623">
              <a:extLst>
                <a:ext uri="{FF2B5EF4-FFF2-40B4-BE49-F238E27FC236}">
                  <a16:creationId xmlns:a16="http://schemas.microsoft.com/office/drawing/2014/main" id="{8442A995-03BC-BB4E-A296-D23408169DBE}"/>
                </a:ext>
              </a:extLst>
            </p:cNvPr>
            <p:cNvSpPr/>
            <p:nvPr/>
          </p:nvSpPr>
          <p:spPr>
            <a:xfrm>
              <a:off x="7857745" y="2820811"/>
              <a:ext cx="532981" cy="631298"/>
            </a:xfrm>
            <a:custGeom>
              <a:avLst/>
              <a:gdLst>
                <a:gd name="connsiteX0" fmla="*/ 574540 w 654050"/>
                <a:gd name="connsiteY0" fmla="*/ 4763 h 774700"/>
                <a:gd name="connsiteX1" fmla="*/ 651452 w 654050"/>
                <a:gd name="connsiteY1" fmla="*/ 59486 h 774700"/>
                <a:gd name="connsiteX2" fmla="*/ 619793 w 654050"/>
                <a:gd name="connsiteY2" fmla="*/ 79043 h 774700"/>
                <a:gd name="connsiteX3" fmla="*/ 646716 w 654050"/>
                <a:gd name="connsiteY3" fmla="*/ 123857 h 774700"/>
                <a:gd name="connsiteX4" fmla="*/ 604884 w 654050"/>
                <a:gd name="connsiteY4" fmla="*/ 151833 h 774700"/>
                <a:gd name="connsiteX5" fmla="*/ 585064 w 654050"/>
                <a:gd name="connsiteY5" fmla="*/ 158147 h 774700"/>
                <a:gd name="connsiteX6" fmla="*/ 595500 w 654050"/>
                <a:gd name="connsiteY6" fmla="*/ 109124 h 774700"/>
                <a:gd name="connsiteX7" fmla="*/ 563929 w 654050"/>
                <a:gd name="connsiteY7" fmla="*/ 80622 h 774700"/>
                <a:gd name="connsiteX8" fmla="*/ 525779 w 654050"/>
                <a:gd name="connsiteY8" fmla="*/ 105002 h 774700"/>
                <a:gd name="connsiteX9" fmla="*/ 513677 w 654050"/>
                <a:gd name="connsiteY9" fmla="*/ 156306 h 774700"/>
                <a:gd name="connsiteX10" fmla="*/ 490262 w 654050"/>
                <a:gd name="connsiteY10" fmla="*/ 186474 h 774700"/>
                <a:gd name="connsiteX11" fmla="*/ 463864 w 654050"/>
                <a:gd name="connsiteY11" fmla="*/ 170074 h 774700"/>
                <a:gd name="connsiteX12" fmla="*/ 431767 w 654050"/>
                <a:gd name="connsiteY12" fmla="*/ 173407 h 774700"/>
                <a:gd name="connsiteX13" fmla="*/ 404405 w 654050"/>
                <a:gd name="connsiteY13" fmla="*/ 137012 h 774700"/>
                <a:gd name="connsiteX14" fmla="*/ 389672 w 654050"/>
                <a:gd name="connsiteY14" fmla="*/ 155341 h 774700"/>
                <a:gd name="connsiteX15" fmla="*/ 374412 w 654050"/>
                <a:gd name="connsiteY15" fmla="*/ 158147 h 774700"/>
                <a:gd name="connsiteX16" fmla="*/ 370816 w 654050"/>
                <a:gd name="connsiteY16" fmla="*/ 202698 h 774700"/>
                <a:gd name="connsiteX17" fmla="*/ 324511 w 654050"/>
                <a:gd name="connsiteY17" fmla="*/ 191999 h 774700"/>
                <a:gd name="connsiteX18" fmla="*/ 318022 w 654050"/>
                <a:gd name="connsiteY18" fmla="*/ 229008 h 774700"/>
                <a:gd name="connsiteX19" fmla="*/ 294431 w 654050"/>
                <a:gd name="connsiteY19" fmla="*/ 228745 h 774700"/>
                <a:gd name="connsiteX20" fmla="*/ 278207 w 654050"/>
                <a:gd name="connsiteY20" fmla="*/ 274699 h 774700"/>
                <a:gd name="connsiteX21" fmla="*/ 253651 w 654050"/>
                <a:gd name="connsiteY21" fmla="*/ 343717 h 774700"/>
                <a:gd name="connsiteX22" fmla="*/ 215502 w 654050"/>
                <a:gd name="connsiteY22" fmla="*/ 427031 h 774700"/>
                <a:gd name="connsiteX23" fmla="*/ 224447 w 654050"/>
                <a:gd name="connsiteY23" fmla="*/ 446588 h 774700"/>
                <a:gd name="connsiteX24" fmla="*/ 215853 w 654050"/>
                <a:gd name="connsiteY24" fmla="*/ 468951 h 774700"/>
                <a:gd name="connsiteX25" fmla="*/ 191473 w 654050"/>
                <a:gd name="connsiteY25" fmla="*/ 467986 h 774700"/>
                <a:gd name="connsiteX26" fmla="*/ 175512 w 654050"/>
                <a:gd name="connsiteY26" fmla="*/ 519816 h 774700"/>
                <a:gd name="connsiteX27" fmla="*/ 177002 w 654050"/>
                <a:gd name="connsiteY27" fmla="*/ 590326 h 774700"/>
                <a:gd name="connsiteX28" fmla="*/ 192700 w 654050"/>
                <a:gd name="connsiteY28" fmla="*/ 616460 h 774700"/>
                <a:gd name="connsiteX29" fmla="*/ 184545 w 654050"/>
                <a:gd name="connsiteY29" fmla="*/ 675481 h 774700"/>
                <a:gd name="connsiteX30" fmla="*/ 164111 w 654050"/>
                <a:gd name="connsiteY30" fmla="*/ 708894 h 774700"/>
                <a:gd name="connsiteX31" fmla="*/ 153236 w 654050"/>
                <a:gd name="connsiteY31" fmla="*/ 736519 h 774700"/>
                <a:gd name="connsiteX32" fmla="*/ 136749 w 654050"/>
                <a:gd name="connsiteY32" fmla="*/ 707140 h 774700"/>
                <a:gd name="connsiteX33" fmla="*/ 88164 w 654050"/>
                <a:gd name="connsiteY33" fmla="*/ 762127 h 774700"/>
                <a:gd name="connsiteX34" fmla="*/ 55364 w 654050"/>
                <a:gd name="connsiteY34" fmla="*/ 773002 h 774700"/>
                <a:gd name="connsiteX35" fmla="*/ 21337 w 654050"/>
                <a:gd name="connsiteY35" fmla="*/ 749236 h 774700"/>
                <a:gd name="connsiteX36" fmla="*/ 12568 w 654050"/>
                <a:gd name="connsiteY36" fmla="*/ 697844 h 774700"/>
                <a:gd name="connsiteX37" fmla="*/ 4763 w 654050"/>
                <a:gd name="connsiteY37" fmla="*/ 581556 h 774700"/>
                <a:gd name="connsiteX38" fmla="*/ 27389 w 654050"/>
                <a:gd name="connsiteY38" fmla="*/ 547529 h 774700"/>
                <a:gd name="connsiteX39" fmla="*/ 92285 w 654050"/>
                <a:gd name="connsiteY39" fmla="*/ 502101 h 774700"/>
                <a:gd name="connsiteX40" fmla="*/ 140871 w 654050"/>
                <a:gd name="connsiteY40" fmla="*/ 444308 h 774700"/>
                <a:gd name="connsiteX41" fmla="*/ 185860 w 654050"/>
                <a:gd name="connsiteY41" fmla="*/ 362748 h 774700"/>
                <a:gd name="connsiteX42" fmla="*/ 244969 w 654050"/>
                <a:gd name="connsiteY42" fmla="*/ 242075 h 774700"/>
                <a:gd name="connsiteX43" fmla="*/ 286187 w 654050"/>
                <a:gd name="connsiteY43" fmla="*/ 192350 h 774700"/>
                <a:gd name="connsiteX44" fmla="*/ 353803 w 654050"/>
                <a:gd name="connsiteY44" fmla="*/ 105616 h 774700"/>
                <a:gd name="connsiteX45" fmla="*/ 407737 w 654050"/>
                <a:gd name="connsiteY45" fmla="*/ 74132 h 774700"/>
                <a:gd name="connsiteX46" fmla="*/ 448166 w 654050"/>
                <a:gd name="connsiteY46" fmla="*/ 77991 h 774700"/>
                <a:gd name="connsiteX47" fmla="*/ 485614 w 654050"/>
                <a:gd name="connsiteY47" fmla="*/ 16690 h 774700"/>
                <a:gd name="connsiteX48" fmla="*/ 530428 w 654050"/>
                <a:gd name="connsiteY48" fmla="*/ 20022 h 774700"/>
                <a:gd name="connsiteX49" fmla="*/ 574540 w 654050"/>
                <a:gd name="connsiteY49" fmla="*/ 4763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4050" h="774700">
                  <a:moveTo>
                    <a:pt x="574540" y="4763"/>
                  </a:moveTo>
                  <a:lnTo>
                    <a:pt x="651452" y="59486"/>
                  </a:lnTo>
                  <a:lnTo>
                    <a:pt x="619793" y="79043"/>
                  </a:lnTo>
                  <a:lnTo>
                    <a:pt x="646716" y="123857"/>
                  </a:lnTo>
                  <a:lnTo>
                    <a:pt x="604884" y="151833"/>
                  </a:lnTo>
                  <a:lnTo>
                    <a:pt x="585064" y="158147"/>
                  </a:lnTo>
                  <a:lnTo>
                    <a:pt x="595500" y="109124"/>
                  </a:lnTo>
                  <a:lnTo>
                    <a:pt x="563929" y="80622"/>
                  </a:lnTo>
                  <a:lnTo>
                    <a:pt x="525779" y="105002"/>
                  </a:lnTo>
                  <a:lnTo>
                    <a:pt x="513677" y="156306"/>
                  </a:lnTo>
                  <a:lnTo>
                    <a:pt x="490262" y="186474"/>
                  </a:lnTo>
                  <a:lnTo>
                    <a:pt x="463864" y="170074"/>
                  </a:lnTo>
                  <a:lnTo>
                    <a:pt x="431767" y="173407"/>
                  </a:lnTo>
                  <a:lnTo>
                    <a:pt x="404405" y="137012"/>
                  </a:lnTo>
                  <a:lnTo>
                    <a:pt x="389672" y="155341"/>
                  </a:lnTo>
                  <a:lnTo>
                    <a:pt x="374412" y="158147"/>
                  </a:lnTo>
                  <a:lnTo>
                    <a:pt x="370816" y="202698"/>
                  </a:lnTo>
                  <a:lnTo>
                    <a:pt x="324511" y="191999"/>
                  </a:lnTo>
                  <a:lnTo>
                    <a:pt x="318022" y="229008"/>
                  </a:lnTo>
                  <a:lnTo>
                    <a:pt x="294431" y="228745"/>
                  </a:lnTo>
                  <a:lnTo>
                    <a:pt x="278207" y="274699"/>
                  </a:lnTo>
                  <a:lnTo>
                    <a:pt x="253651" y="343717"/>
                  </a:lnTo>
                  <a:lnTo>
                    <a:pt x="215502" y="427031"/>
                  </a:lnTo>
                  <a:lnTo>
                    <a:pt x="224447" y="446588"/>
                  </a:lnTo>
                  <a:lnTo>
                    <a:pt x="215853" y="468951"/>
                  </a:lnTo>
                  <a:lnTo>
                    <a:pt x="191473" y="467986"/>
                  </a:lnTo>
                  <a:lnTo>
                    <a:pt x="175512" y="519816"/>
                  </a:lnTo>
                  <a:lnTo>
                    <a:pt x="177002" y="590326"/>
                  </a:lnTo>
                  <a:lnTo>
                    <a:pt x="192700" y="616460"/>
                  </a:lnTo>
                  <a:lnTo>
                    <a:pt x="184545" y="675481"/>
                  </a:lnTo>
                  <a:lnTo>
                    <a:pt x="164111" y="708894"/>
                  </a:lnTo>
                  <a:lnTo>
                    <a:pt x="153236" y="736519"/>
                  </a:lnTo>
                  <a:lnTo>
                    <a:pt x="136749" y="707140"/>
                  </a:lnTo>
                  <a:lnTo>
                    <a:pt x="88164" y="762127"/>
                  </a:lnTo>
                  <a:lnTo>
                    <a:pt x="55364" y="773002"/>
                  </a:lnTo>
                  <a:lnTo>
                    <a:pt x="21337" y="749236"/>
                  </a:lnTo>
                  <a:lnTo>
                    <a:pt x="12568" y="697844"/>
                  </a:lnTo>
                  <a:lnTo>
                    <a:pt x="4763" y="581556"/>
                  </a:lnTo>
                  <a:lnTo>
                    <a:pt x="27389" y="547529"/>
                  </a:lnTo>
                  <a:lnTo>
                    <a:pt x="92285" y="502101"/>
                  </a:lnTo>
                  <a:lnTo>
                    <a:pt x="140871" y="444308"/>
                  </a:lnTo>
                  <a:lnTo>
                    <a:pt x="185860" y="362748"/>
                  </a:lnTo>
                  <a:lnTo>
                    <a:pt x="244969" y="242075"/>
                  </a:lnTo>
                  <a:lnTo>
                    <a:pt x="286187" y="192350"/>
                  </a:lnTo>
                  <a:lnTo>
                    <a:pt x="353803" y="105616"/>
                  </a:lnTo>
                  <a:lnTo>
                    <a:pt x="407737" y="74132"/>
                  </a:lnTo>
                  <a:lnTo>
                    <a:pt x="448166" y="77991"/>
                  </a:lnTo>
                  <a:lnTo>
                    <a:pt x="485614" y="16690"/>
                  </a:lnTo>
                  <a:lnTo>
                    <a:pt x="530428" y="20022"/>
                  </a:lnTo>
                  <a:lnTo>
                    <a:pt x="574540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9" name="Freeform: Shape 1624">
              <a:extLst>
                <a:ext uri="{FF2B5EF4-FFF2-40B4-BE49-F238E27FC236}">
                  <a16:creationId xmlns:a16="http://schemas.microsoft.com/office/drawing/2014/main" id="{8F48A579-B8FB-9E45-B509-353B8A950AD4}"/>
                </a:ext>
              </a:extLst>
            </p:cNvPr>
            <p:cNvSpPr/>
            <p:nvPr/>
          </p:nvSpPr>
          <p:spPr>
            <a:xfrm>
              <a:off x="9362440" y="4240821"/>
              <a:ext cx="165586" cy="98317"/>
            </a:xfrm>
            <a:custGeom>
              <a:avLst/>
              <a:gdLst>
                <a:gd name="connsiteX0" fmla="*/ 202260 w 203200"/>
                <a:gd name="connsiteY0" fmla="*/ 76149 h 120650"/>
                <a:gd name="connsiteX1" fmla="*/ 200330 w 203200"/>
                <a:gd name="connsiteY1" fmla="*/ 87988 h 120650"/>
                <a:gd name="connsiteX2" fmla="*/ 203575 w 203200"/>
                <a:gd name="connsiteY2" fmla="*/ 105441 h 120650"/>
                <a:gd name="connsiteX3" fmla="*/ 200769 w 203200"/>
                <a:gd name="connsiteY3" fmla="*/ 116315 h 120650"/>
                <a:gd name="connsiteX4" fmla="*/ 180335 w 203200"/>
                <a:gd name="connsiteY4" fmla="*/ 116753 h 120650"/>
                <a:gd name="connsiteX5" fmla="*/ 150693 w 203200"/>
                <a:gd name="connsiteY5" fmla="*/ 110352 h 120650"/>
                <a:gd name="connsiteX6" fmla="*/ 131750 w 203200"/>
                <a:gd name="connsiteY6" fmla="*/ 107808 h 120650"/>
                <a:gd name="connsiteX7" fmla="*/ 117543 w 203200"/>
                <a:gd name="connsiteY7" fmla="*/ 93864 h 120650"/>
                <a:gd name="connsiteX8" fmla="*/ 83867 w 203200"/>
                <a:gd name="connsiteY8" fmla="*/ 90269 h 120650"/>
                <a:gd name="connsiteX9" fmla="*/ 51769 w 203200"/>
                <a:gd name="connsiteY9" fmla="*/ 74746 h 120650"/>
                <a:gd name="connsiteX10" fmla="*/ 28617 w 203200"/>
                <a:gd name="connsiteY10" fmla="*/ 61153 h 120650"/>
                <a:gd name="connsiteX11" fmla="*/ 4763 w 203200"/>
                <a:gd name="connsiteY11" fmla="*/ 50629 h 120650"/>
                <a:gd name="connsiteX12" fmla="*/ 14322 w 203200"/>
                <a:gd name="connsiteY12" fmla="*/ 24407 h 120650"/>
                <a:gd name="connsiteX13" fmla="*/ 29932 w 203200"/>
                <a:gd name="connsiteY13" fmla="*/ 11603 h 120650"/>
                <a:gd name="connsiteX14" fmla="*/ 40105 w 203200"/>
                <a:gd name="connsiteY14" fmla="*/ 4763 h 120650"/>
                <a:gd name="connsiteX15" fmla="*/ 59837 w 203200"/>
                <a:gd name="connsiteY15" fmla="*/ 13532 h 120650"/>
                <a:gd name="connsiteX16" fmla="*/ 84656 w 203200"/>
                <a:gd name="connsiteY16" fmla="*/ 31861 h 120650"/>
                <a:gd name="connsiteX17" fmla="*/ 98425 w 203200"/>
                <a:gd name="connsiteY17" fmla="*/ 35895 h 120650"/>
                <a:gd name="connsiteX18" fmla="*/ 106668 w 203200"/>
                <a:gd name="connsiteY18" fmla="*/ 49314 h 120650"/>
                <a:gd name="connsiteX19" fmla="*/ 125786 w 203200"/>
                <a:gd name="connsiteY19" fmla="*/ 54838 h 120650"/>
                <a:gd name="connsiteX20" fmla="*/ 145782 w 203200"/>
                <a:gd name="connsiteY20" fmla="*/ 67029 h 120650"/>
                <a:gd name="connsiteX21" fmla="*/ 173582 w 203200"/>
                <a:gd name="connsiteY21" fmla="*/ 73431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200" h="120650">
                  <a:moveTo>
                    <a:pt x="202260" y="76149"/>
                  </a:moveTo>
                  <a:lnTo>
                    <a:pt x="200330" y="87988"/>
                  </a:lnTo>
                  <a:lnTo>
                    <a:pt x="203575" y="105441"/>
                  </a:lnTo>
                  <a:lnTo>
                    <a:pt x="200769" y="116315"/>
                  </a:lnTo>
                  <a:lnTo>
                    <a:pt x="180335" y="116753"/>
                  </a:lnTo>
                  <a:lnTo>
                    <a:pt x="150693" y="110352"/>
                  </a:lnTo>
                  <a:lnTo>
                    <a:pt x="131750" y="107808"/>
                  </a:lnTo>
                  <a:lnTo>
                    <a:pt x="117543" y="93864"/>
                  </a:lnTo>
                  <a:lnTo>
                    <a:pt x="83867" y="90269"/>
                  </a:lnTo>
                  <a:lnTo>
                    <a:pt x="51769" y="74746"/>
                  </a:lnTo>
                  <a:lnTo>
                    <a:pt x="28617" y="61153"/>
                  </a:lnTo>
                  <a:lnTo>
                    <a:pt x="4763" y="50629"/>
                  </a:lnTo>
                  <a:lnTo>
                    <a:pt x="14322" y="24407"/>
                  </a:lnTo>
                  <a:lnTo>
                    <a:pt x="29932" y="11603"/>
                  </a:lnTo>
                  <a:lnTo>
                    <a:pt x="40105" y="4763"/>
                  </a:lnTo>
                  <a:lnTo>
                    <a:pt x="59837" y="13532"/>
                  </a:lnTo>
                  <a:lnTo>
                    <a:pt x="84656" y="31861"/>
                  </a:lnTo>
                  <a:lnTo>
                    <a:pt x="98425" y="35895"/>
                  </a:lnTo>
                  <a:lnTo>
                    <a:pt x="106668" y="49314"/>
                  </a:lnTo>
                  <a:lnTo>
                    <a:pt x="125786" y="54838"/>
                  </a:lnTo>
                  <a:lnTo>
                    <a:pt x="145782" y="67029"/>
                  </a:lnTo>
                  <a:lnTo>
                    <a:pt x="173582" y="734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0" name="Freeform: Shape 1625">
              <a:extLst>
                <a:ext uri="{FF2B5EF4-FFF2-40B4-BE49-F238E27FC236}">
                  <a16:creationId xmlns:a16="http://schemas.microsoft.com/office/drawing/2014/main" id="{359C27A3-005B-DB4D-86AD-933DA8937486}"/>
                </a:ext>
              </a:extLst>
            </p:cNvPr>
            <p:cNvSpPr/>
            <p:nvPr/>
          </p:nvSpPr>
          <p:spPr>
            <a:xfrm>
              <a:off x="11094180" y="5609231"/>
              <a:ext cx="243205" cy="325998"/>
            </a:xfrm>
            <a:custGeom>
              <a:avLst/>
              <a:gdLst>
                <a:gd name="connsiteX0" fmla="*/ 164812 w 298450"/>
                <a:gd name="connsiteY0" fmla="*/ 205066 h 400050"/>
                <a:gd name="connsiteX1" fmla="*/ 170425 w 298450"/>
                <a:gd name="connsiteY1" fmla="*/ 218484 h 400050"/>
                <a:gd name="connsiteX2" fmla="*/ 187877 w 298450"/>
                <a:gd name="connsiteY2" fmla="*/ 205329 h 400050"/>
                <a:gd name="connsiteX3" fmla="*/ 194981 w 298450"/>
                <a:gd name="connsiteY3" fmla="*/ 219098 h 400050"/>
                <a:gd name="connsiteX4" fmla="*/ 194981 w 298450"/>
                <a:gd name="connsiteY4" fmla="*/ 232867 h 400050"/>
                <a:gd name="connsiteX5" fmla="*/ 185860 w 298450"/>
                <a:gd name="connsiteY5" fmla="*/ 248126 h 400050"/>
                <a:gd name="connsiteX6" fmla="*/ 169811 w 298450"/>
                <a:gd name="connsiteY6" fmla="*/ 272682 h 400050"/>
                <a:gd name="connsiteX7" fmla="*/ 157270 w 298450"/>
                <a:gd name="connsiteY7" fmla="*/ 286187 h 400050"/>
                <a:gd name="connsiteX8" fmla="*/ 166303 w 298450"/>
                <a:gd name="connsiteY8" fmla="*/ 302499 h 400050"/>
                <a:gd name="connsiteX9" fmla="*/ 147360 w 298450"/>
                <a:gd name="connsiteY9" fmla="*/ 302938 h 400050"/>
                <a:gd name="connsiteX10" fmla="*/ 126313 w 298450"/>
                <a:gd name="connsiteY10" fmla="*/ 315742 h 400050"/>
                <a:gd name="connsiteX11" fmla="*/ 119735 w 298450"/>
                <a:gd name="connsiteY11" fmla="*/ 338280 h 400050"/>
                <a:gd name="connsiteX12" fmla="*/ 105791 w 298450"/>
                <a:gd name="connsiteY12" fmla="*/ 373623 h 400050"/>
                <a:gd name="connsiteX13" fmla="*/ 86498 w 298450"/>
                <a:gd name="connsiteY13" fmla="*/ 389409 h 400050"/>
                <a:gd name="connsiteX14" fmla="*/ 74220 w 298450"/>
                <a:gd name="connsiteY14" fmla="*/ 399582 h 400050"/>
                <a:gd name="connsiteX15" fmla="*/ 51593 w 298450"/>
                <a:gd name="connsiteY15" fmla="*/ 398792 h 400050"/>
                <a:gd name="connsiteX16" fmla="*/ 35633 w 298450"/>
                <a:gd name="connsiteY16" fmla="*/ 387041 h 400050"/>
                <a:gd name="connsiteX17" fmla="*/ 8884 w 298450"/>
                <a:gd name="connsiteY17" fmla="*/ 384585 h 400050"/>
                <a:gd name="connsiteX18" fmla="*/ 4763 w 298450"/>
                <a:gd name="connsiteY18" fmla="*/ 371606 h 400050"/>
                <a:gd name="connsiteX19" fmla="*/ 18005 w 298450"/>
                <a:gd name="connsiteY19" fmla="*/ 345647 h 400050"/>
                <a:gd name="connsiteX20" fmla="*/ 48962 w 298450"/>
                <a:gd name="connsiteY20" fmla="*/ 311707 h 400050"/>
                <a:gd name="connsiteX21" fmla="*/ 64836 w 298450"/>
                <a:gd name="connsiteY21" fmla="*/ 305306 h 400050"/>
                <a:gd name="connsiteX22" fmla="*/ 82463 w 298450"/>
                <a:gd name="connsiteY22" fmla="*/ 292414 h 400050"/>
                <a:gd name="connsiteX23" fmla="*/ 103511 w 298450"/>
                <a:gd name="connsiteY23" fmla="*/ 274787 h 400050"/>
                <a:gd name="connsiteX24" fmla="*/ 118244 w 298450"/>
                <a:gd name="connsiteY24" fmla="*/ 257422 h 400050"/>
                <a:gd name="connsiteX25" fmla="*/ 129207 w 298450"/>
                <a:gd name="connsiteY25" fmla="*/ 232779 h 400050"/>
                <a:gd name="connsiteX26" fmla="*/ 138503 w 298450"/>
                <a:gd name="connsiteY26" fmla="*/ 224448 h 400050"/>
                <a:gd name="connsiteX27" fmla="*/ 142186 w 298450"/>
                <a:gd name="connsiteY27" fmla="*/ 206294 h 400050"/>
                <a:gd name="connsiteX28" fmla="*/ 159463 w 298450"/>
                <a:gd name="connsiteY28" fmla="*/ 191385 h 400050"/>
                <a:gd name="connsiteX29" fmla="*/ 164812 w 298450"/>
                <a:gd name="connsiteY29" fmla="*/ 205066 h 400050"/>
                <a:gd name="connsiteX30" fmla="*/ 203926 w 298450"/>
                <a:gd name="connsiteY30" fmla="*/ 55803 h 400050"/>
                <a:gd name="connsiteX31" fmla="*/ 221729 w 298450"/>
                <a:gd name="connsiteY31" fmla="*/ 87989 h 400050"/>
                <a:gd name="connsiteX32" fmla="*/ 222255 w 298450"/>
                <a:gd name="connsiteY32" fmla="*/ 67117 h 400050"/>
                <a:gd name="connsiteX33" fmla="*/ 233393 w 298450"/>
                <a:gd name="connsiteY33" fmla="*/ 75448 h 400050"/>
                <a:gd name="connsiteX34" fmla="*/ 237076 w 298450"/>
                <a:gd name="connsiteY34" fmla="*/ 98688 h 400050"/>
                <a:gd name="connsiteX35" fmla="*/ 256896 w 298450"/>
                <a:gd name="connsiteY35" fmla="*/ 108773 h 400050"/>
                <a:gd name="connsiteX36" fmla="*/ 273471 w 298450"/>
                <a:gd name="connsiteY36" fmla="*/ 111229 h 400050"/>
                <a:gd name="connsiteX37" fmla="*/ 287503 w 298450"/>
                <a:gd name="connsiteY37" fmla="*/ 99390 h 400050"/>
                <a:gd name="connsiteX38" fmla="*/ 299956 w 298450"/>
                <a:gd name="connsiteY38" fmla="*/ 102985 h 400050"/>
                <a:gd name="connsiteX39" fmla="*/ 293992 w 298450"/>
                <a:gd name="connsiteY39" fmla="*/ 130610 h 400050"/>
                <a:gd name="connsiteX40" fmla="*/ 286538 w 298450"/>
                <a:gd name="connsiteY40" fmla="*/ 148939 h 400050"/>
                <a:gd name="connsiteX41" fmla="*/ 267770 w 298450"/>
                <a:gd name="connsiteY41" fmla="*/ 148325 h 400050"/>
                <a:gd name="connsiteX42" fmla="*/ 261193 w 298450"/>
                <a:gd name="connsiteY42" fmla="*/ 157972 h 400050"/>
                <a:gd name="connsiteX43" fmla="*/ 263473 w 298450"/>
                <a:gd name="connsiteY43" fmla="*/ 171653 h 400050"/>
                <a:gd name="connsiteX44" fmla="*/ 259877 w 298450"/>
                <a:gd name="connsiteY44" fmla="*/ 177617 h 400050"/>
                <a:gd name="connsiteX45" fmla="*/ 250581 w 298450"/>
                <a:gd name="connsiteY45" fmla="*/ 194893 h 400050"/>
                <a:gd name="connsiteX46" fmla="*/ 238392 w 298450"/>
                <a:gd name="connsiteY46" fmla="*/ 217081 h 400050"/>
                <a:gd name="connsiteX47" fmla="*/ 219361 w 298450"/>
                <a:gd name="connsiteY47" fmla="*/ 230148 h 400050"/>
                <a:gd name="connsiteX48" fmla="*/ 215151 w 298450"/>
                <a:gd name="connsiteY48" fmla="*/ 221554 h 400050"/>
                <a:gd name="connsiteX49" fmla="*/ 204891 w 298450"/>
                <a:gd name="connsiteY49" fmla="*/ 216818 h 400050"/>
                <a:gd name="connsiteX50" fmla="*/ 219098 w 298450"/>
                <a:gd name="connsiteY50" fmla="*/ 190157 h 400050"/>
                <a:gd name="connsiteX51" fmla="*/ 211030 w 298450"/>
                <a:gd name="connsiteY51" fmla="*/ 172530 h 400050"/>
                <a:gd name="connsiteX52" fmla="*/ 184545 w 298450"/>
                <a:gd name="connsiteY52" fmla="*/ 159813 h 400050"/>
                <a:gd name="connsiteX53" fmla="*/ 185246 w 298450"/>
                <a:gd name="connsiteY53" fmla="*/ 148325 h 400050"/>
                <a:gd name="connsiteX54" fmla="*/ 203049 w 298450"/>
                <a:gd name="connsiteY54" fmla="*/ 137363 h 400050"/>
                <a:gd name="connsiteX55" fmla="*/ 207171 w 298450"/>
                <a:gd name="connsiteY55" fmla="*/ 113333 h 400050"/>
                <a:gd name="connsiteX56" fmla="*/ 206031 w 298450"/>
                <a:gd name="connsiteY56" fmla="*/ 93338 h 400050"/>
                <a:gd name="connsiteX57" fmla="*/ 196033 w 298450"/>
                <a:gd name="connsiteY57" fmla="*/ 72817 h 400050"/>
                <a:gd name="connsiteX58" fmla="*/ 196735 w 298450"/>
                <a:gd name="connsiteY58" fmla="*/ 67467 h 400050"/>
                <a:gd name="connsiteX59" fmla="*/ 184983 w 298450"/>
                <a:gd name="connsiteY59" fmla="*/ 54926 h 400050"/>
                <a:gd name="connsiteX60" fmla="*/ 165601 w 298450"/>
                <a:gd name="connsiteY60" fmla="*/ 28266 h 400050"/>
                <a:gd name="connsiteX61" fmla="*/ 155341 w 298450"/>
                <a:gd name="connsiteY61" fmla="*/ 7131 h 400050"/>
                <a:gd name="connsiteX62" fmla="*/ 164462 w 298450"/>
                <a:gd name="connsiteY62" fmla="*/ 4763 h 400050"/>
                <a:gd name="connsiteX63" fmla="*/ 177879 w 298450"/>
                <a:gd name="connsiteY63" fmla="*/ 21338 h 400050"/>
                <a:gd name="connsiteX64" fmla="*/ 196998 w 298450"/>
                <a:gd name="connsiteY64" fmla="*/ 29143 h 400050"/>
                <a:gd name="connsiteX65" fmla="*/ 203926 w 298450"/>
                <a:gd name="connsiteY65" fmla="*/ 5580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98450" h="400050">
                  <a:moveTo>
                    <a:pt x="164812" y="205066"/>
                  </a:moveTo>
                  <a:lnTo>
                    <a:pt x="170425" y="218484"/>
                  </a:lnTo>
                  <a:lnTo>
                    <a:pt x="187877" y="205329"/>
                  </a:lnTo>
                  <a:lnTo>
                    <a:pt x="194981" y="219098"/>
                  </a:lnTo>
                  <a:lnTo>
                    <a:pt x="194981" y="232867"/>
                  </a:lnTo>
                  <a:lnTo>
                    <a:pt x="185860" y="248126"/>
                  </a:lnTo>
                  <a:lnTo>
                    <a:pt x="169811" y="272682"/>
                  </a:lnTo>
                  <a:lnTo>
                    <a:pt x="157270" y="286187"/>
                  </a:lnTo>
                  <a:lnTo>
                    <a:pt x="166303" y="302499"/>
                  </a:lnTo>
                  <a:lnTo>
                    <a:pt x="147360" y="302938"/>
                  </a:lnTo>
                  <a:lnTo>
                    <a:pt x="126313" y="315742"/>
                  </a:lnTo>
                  <a:lnTo>
                    <a:pt x="119735" y="338280"/>
                  </a:lnTo>
                  <a:lnTo>
                    <a:pt x="105791" y="373623"/>
                  </a:lnTo>
                  <a:lnTo>
                    <a:pt x="86498" y="389409"/>
                  </a:lnTo>
                  <a:lnTo>
                    <a:pt x="74220" y="399582"/>
                  </a:lnTo>
                  <a:lnTo>
                    <a:pt x="51593" y="398792"/>
                  </a:lnTo>
                  <a:lnTo>
                    <a:pt x="35633" y="387041"/>
                  </a:lnTo>
                  <a:lnTo>
                    <a:pt x="8884" y="384585"/>
                  </a:lnTo>
                  <a:lnTo>
                    <a:pt x="4763" y="371606"/>
                  </a:lnTo>
                  <a:lnTo>
                    <a:pt x="18005" y="345647"/>
                  </a:lnTo>
                  <a:lnTo>
                    <a:pt x="48962" y="311707"/>
                  </a:lnTo>
                  <a:lnTo>
                    <a:pt x="64836" y="305306"/>
                  </a:lnTo>
                  <a:lnTo>
                    <a:pt x="82463" y="292414"/>
                  </a:lnTo>
                  <a:lnTo>
                    <a:pt x="103511" y="274787"/>
                  </a:lnTo>
                  <a:lnTo>
                    <a:pt x="118244" y="257422"/>
                  </a:lnTo>
                  <a:lnTo>
                    <a:pt x="129207" y="232779"/>
                  </a:lnTo>
                  <a:lnTo>
                    <a:pt x="138503" y="224448"/>
                  </a:lnTo>
                  <a:lnTo>
                    <a:pt x="142186" y="206294"/>
                  </a:lnTo>
                  <a:lnTo>
                    <a:pt x="159463" y="191385"/>
                  </a:lnTo>
                  <a:lnTo>
                    <a:pt x="164812" y="205066"/>
                  </a:lnTo>
                  <a:close/>
                  <a:moveTo>
                    <a:pt x="203926" y="55803"/>
                  </a:moveTo>
                  <a:lnTo>
                    <a:pt x="221729" y="87989"/>
                  </a:lnTo>
                  <a:lnTo>
                    <a:pt x="222255" y="67117"/>
                  </a:lnTo>
                  <a:lnTo>
                    <a:pt x="233393" y="75448"/>
                  </a:lnTo>
                  <a:lnTo>
                    <a:pt x="237076" y="98688"/>
                  </a:lnTo>
                  <a:lnTo>
                    <a:pt x="256896" y="108773"/>
                  </a:lnTo>
                  <a:lnTo>
                    <a:pt x="273471" y="111229"/>
                  </a:lnTo>
                  <a:lnTo>
                    <a:pt x="287503" y="99390"/>
                  </a:lnTo>
                  <a:lnTo>
                    <a:pt x="299956" y="102985"/>
                  </a:lnTo>
                  <a:lnTo>
                    <a:pt x="293992" y="130610"/>
                  </a:lnTo>
                  <a:lnTo>
                    <a:pt x="286538" y="148939"/>
                  </a:lnTo>
                  <a:lnTo>
                    <a:pt x="267770" y="148325"/>
                  </a:lnTo>
                  <a:lnTo>
                    <a:pt x="261193" y="157972"/>
                  </a:lnTo>
                  <a:lnTo>
                    <a:pt x="263473" y="171653"/>
                  </a:lnTo>
                  <a:lnTo>
                    <a:pt x="259877" y="177617"/>
                  </a:lnTo>
                  <a:lnTo>
                    <a:pt x="250581" y="194893"/>
                  </a:lnTo>
                  <a:lnTo>
                    <a:pt x="238392" y="217081"/>
                  </a:lnTo>
                  <a:lnTo>
                    <a:pt x="219361" y="230148"/>
                  </a:lnTo>
                  <a:lnTo>
                    <a:pt x="215151" y="221554"/>
                  </a:lnTo>
                  <a:lnTo>
                    <a:pt x="204891" y="216818"/>
                  </a:lnTo>
                  <a:lnTo>
                    <a:pt x="219098" y="190157"/>
                  </a:lnTo>
                  <a:lnTo>
                    <a:pt x="211030" y="172530"/>
                  </a:lnTo>
                  <a:lnTo>
                    <a:pt x="184545" y="159813"/>
                  </a:lnTo>
                  <a:lnTo>
                    <a:pt x="185246" y="148325"/>
                  </a:lnTo>
                  <a:lnTo>
                    <a:pt x="203049" y="137363"/>
                  </a:lnTo>
                  <a:lnTo>
                    <a:pt x="207171" y="113333"/>
                  </a:lnTo>
                  <a:lnTo>
                    <a:pt x="206031" y="93338"/>
                  </a:lnTo>
                  <a:lnTo>
                    <a:pt x="196033" y="72817"/>
                  </a:lnTo>
                  <a:lnTo>
                    <a:pt x="196735" y="67467"/>
                  </a:lnTo>
                  <a:lnTo>
                    <a:pt x="184983" y="54926"/>
                  </a:lnTo>
                  <a:lnTo>
                    <a:pt x="165601" y="28266"/>
                  </a:lnTo>
                  <a:lnTo>
                    <a:pt x="155341" y="7131"/>
                  </a:lnTo>
                  <a:lnTo>
                    <a:pt x="164462" y="4763"/>
                  </a:lnTo>
                  <a:lnTo>
                    <a:pt x="177879" y="21338"/>
                  </a:lnTo>
                  <a:lnTo>
                    <a:pt x="196998" y="29143"/>
                  </a:lnTo>
                  <a:lnTo>
                    <a:pt x="203926" y="5580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1" name="Freeform: Shape 1626">
              <a:extLst>
                <a:ext uri="{FF2B5EF4-FFF2-40B4-BE49-F238E27FC236}">
                  <a16:creationId xmlns:a16="http://schemas.microsoft.com/office/drawing/2014/main" id="{5E0CFFEB-9FB3-2046-899F-CCCE5D3AE35B}"/>
                </a:ext>
              </a:extLst>
            </p:cNvPr>
            <p:cNvSpPr/>
            <p:nvPr/>
          </p:nvSpPr>
          <p:spPr>
            <a:xfrm>
              <a:off x="8799510" y="4332081"/>
              <a:ext cx="160412" cy="212157"/>
            </a:xfrm>
            <a:custGeom>
              <a:avLst/>
              <a:gdLst>
                <a:gd name="connsiteX0" fmla="*/ 173582 w 196850"/>
                <a:gd name="connsiteY0" fmla="*/ 145957 h 260350"/>
                <a:gd name="connsiteX1" fmla="*/ 164374 w 196850"/>
                <a:gd name="connsiteY1" fmla="*/ 163848 h 260350"/>
                <a:gd name="connsiteX2" fmla="*/ 153236 w 196850"/>
                <a:gd name="connsiteY2" fmla="*/ 162445 h 260350"/>
                <a:gd name="connsiteX3" fmla="*/ 148150 w 196850"/>
                <a:gd name="connsiteY3" fmla="*/ 168671 h 260350"/>
                <a:gd name="connsiteX4" fmla="*/ 144203 w 196850"/>
                <a:gd name="connsiteY4" fmla="*/ 181826 h 260350"/>
                <a:gd name="connsiteX5" fmla="*/ 147185 w 196850"/>
                <a:gd name="connsiteY5" fmla="*/ 199190 h 260350"/>
                <a:gd name="connsiteX6" fmla="*/ 144905 w 196850"/>
                <a:gd name="connsiteY6" fmla="*/ 202347 h 260350"/>
                <a:gd name="connsiteX7" fmla="*/ 133592 w 196850"/>
                <a:gd name="connsiteY7" fmla="*/ 202260 h 260350"/>
                <a:gd name="connsiteX8" fmla="*/ 118244 w 196850"/>
                <a:gd name="connsiteY8" fmla="*/ 211907 h 260350"/>
                <a:gd name="connsiteX9" fmla="*/ 115877 w 196850"/>
                <a:gd name="connsiteY9" fmla="*/ 224448 h 260350"/>
                <a:gd name="connsiteX10" fmla="*/ 110264 w 196850"/>
                <a:gd name="connsiteY10" fmla="*/ 229885 h 260350"/>
                <a:gd name="connsiteX11" fmla="*/ 95005 w 196850"/>
                <a:gd name="connsiteY11" fmla="*/ 229710 h 260350"/>
                <a:gd name="connsiteX12" fmla="*/ 85358 w 196850"/>
                <a:gd name="connsiteY12" fmla="*/ 236199 h 260350"/>
                <a:gd name="connsiteX13" fmla="*/ 85445 w 196850"/>
                <a:gd name="connsiteY13" fmla="*/ 246547 h 260350"/>
                <a:gd name="connsiteX14" fmla="*/ 73518 w 196850"/>
                <a:gd name="connsiteY14" fmla="*/ 253651 h 260350"/>
                <a:gd name="connsiteX15" fmla="*/ 59925 w 196850"/>
                <a:gd name="connsiteY15" fmla="*/ 251283 h 260350"/>
                <a:gd name="connsiteX16" fmla="*/ 43438 w 196850"/>
                <a:gd name="connsiteY16" fmla="*/ 259878 h 260350"/>
                <a:gd name="connsiteX17" fmla="*/ 32037 w 196850"/>
                <a:gd name="connsiteY17" fmla="*/ 261281 h 260350"/>
                <a:gd name="connsiteX18" fmla="*/ 23969 w 196850"/>
                <a:gd name="connsiteY18" fmla="*/ 243390 h 260350"/>
                <a:gd name="connsiteX19" fmla="*/ 4763 w 196850"/>
                <a:gd name="connsiteY19" fmla="*/ 200944 h 260350"/>
                <a:gd name="connsiteX20" fmla="*/ 78517 w 196850"/>
                <a:gd name="connsiteY20" fmla="*/ 174985 h 260350"/>
                <a:gd name="connsiteX21" fmla="*/ 94917 w 196850"/>
                <a:gd name="connsiteY21" fmla="*/ 122629 h 260350"/>
                <a:gd name="connsiteX22" fmla="*/ 83604 w 196850"/>
                <a:gd name="connsiteY22" fmla="*/ 103862 h 260350"/>
                <a:gd name="connsiteX23" fmla="*/ 84217 w 196850"/>
                <a:gd name="connsiteY23" fmla="*/ 93163 h 260350"/>
                <a:gd name="connsiteX24" fmla="*/ 91409 w 196850"/>
                <a:gd name="connsiteY24" fmla="*/ 82113 h 260350"/>
                <a:gd name="connsiteX25" fmla="*/ 91497 w 196850"/>
                <a:gd name="connsiteY25" fmla="*/ 71150 h 260350"/>
                <a:gd name="connsiteX26" fmla="*/ 102634 w 196850"/>
                <a:gd name="connsiteY26" fmla="*/ 65888 h 260350"/>
                <a:gd name="connsiteX27" fmla="*/ 98249 w 196850"/>
                <a:gd name="connsiteY27" fmla="*/ 62205 h 260350"/>
                <a:gd name="connsiteX28" fmla="*/ 100266 w 196850"/>
                <a:gd name="connsiteY28" fmla="*/ 44666 h 260350"/>
                <a:gd name="connsiteX29" fmla="*/ 112807 w 196850"/>
                <a:gd name="connsiteY29" fmla="*/ 44578 h 260350"/>
                <a:gd name="connsiteX30" fmla="*/ 123857 w 196850"/>
                <a:gd name="connsiteY30" fmla="*/ 62907 h 260350"/>
                <a:gd name="connsiteX31" fmla="*/ 137626 w 196850"/>
                <a:gd name="connsiteY31" fmla="*/ 72641 h 260350"/>
                <a:gd name="connsiteX32" fmla="*/ 155692 w 196850"/>
                <a:gd name="connsiteY32" fmla="*/ 76149 h 260350"/>
                <a:gd name="connsiteX33" fmla="*/ 170250 w 196850"/>
                <a:gd name="connsiteY33" fmla="*/ 80973 h 260350"/>
                <a:gd name="connsiteX34" fmla="*/ 181388 w 196850"/>
                <a:gd name="connsiteY34" fmla="*/ 96232 h 260350"/>
                <a:gd name="connsiteX35" fmla="*/ 188053 w 196850"/>
                <a:gd name="connsiteY35" fmla="*/ 105002 h 260350"/>
                <a:gd name="connsiteX36" fmla="*/ 196823 w 196850"/>
                <a:gd name="connsiteY36" fmla="*/ 108335 h 260350"/>
                <a:gd name="connsiteX37" fmla="*/ 196735 w 196850"/>
                <a:gd name="connsiteY37" fmla="*/ 114210 h 260350"/>
                <a:gd name="connsiteX38" fmla="*/ 187789 w 196850"/>
                <a:gd name="connsiteY38" fmla="*/ 129909 h 260350"/>
                <a:gd name="connsiteX39" fmla="*/ 183843 w 196850"/>
                <a:gd name="connsiteY39" fmla="*/ 137275 h 260350"/>
                <a:gd name="connsiteX40" fmla="*/ 173582 w 196850"/>
                <a:gd name="connsiteY40" fmla="*/ 145957 h 260350"/>
                <a:gd name="connsiteX41" fmla="*/ 112895 w 196850"/>
                <a:gd name="connsiteY41" fmla="*/ 18444 h 260350"/>
                <a:gd name="connsiteX42" fmla="*/ 109650 w 196850"/>
                <a:gd name="connsiteY42" fmla="*/ 23355 h 260350"/>
                <a:gd name="connsiteX43" fmla="*/ 105002 w 196850"/>
                <a:gd name="connsiteY43" fmla="*/ 14059 h 260350"/>
                <a:gd name="connsiteX44" fmla="*/ 112193 w 196850"/>
                <a:gd name="connsiteY44" fmla="*/ 4763 h 260350"/>
                <a:gd name="connsiteX45" fmla="*/ 115263 w 196850"/>
                <a:gd name="connsiteY45" fmla="*/ 7131 h 260350"/>
                <a:gd name="connsiteX46" fmla="*/ 112895 w 196850"/>
                <a:gd name="connsiteY46" fmla="*/ 18444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6850" h="260350">
                  <a:moveTo>
                    <a:pt x="173582" y="145957"/>
                  </a:moveTo>
                  <a:lnTo>
                    <a:pt x="164374" y="163848"/>
                  </a:lnTo>
                  <a:lnTo>
                    <a:pt x="153236" y="162445"/>
                  </a:lnTo>
                  <a:lnTo>
                    <a:pt x="148150" y="168671"/>
                  </a:lnTo>
                  <a:lnTo>
                    <a:pt x="144203" y="181826"/>
                  </a:lnTo>
                  <a:lnTo>
                    <a:pt x="147185" y="199190"/>
                  </a:lnTo>
                  <a:lnTo>
                    <a:pt x="144905" y="202347"/>
                  </a:lnTo>
                  <a:lnTo>
                    <a:pt x="133592" y="202260"/>
                  </a:lnTo>
                  <a:lnTo>
                    <a:pt x="118244" y="211907"/>
                  </a:lnTo>
                  <a:lnTo>
                    <a:pt x="115877" y="224448"/>
                  </a:lnTo>
                  <a:lnTo>
                    <a:pt x="110264" y="229885"/>
                  </a:lnTo>
                  <a:lnTo>
                    <a:pt x="95005" y="229710"/>
                  </a:lnTo>
                  <a:lnTo>
                    <a:pt x="85358" y="236199"/>
                  </a:lnTo>
                  <a:lnTo>
                    <a:pt x="85445" y="246547"/>
                  </a:lnTo>
                  <a:lnTo>
                    <a:pt x="73518" y="253651"/>
                  </a:lnTo>
                  <a:lnTo>
                    <a:pt x="59925" y="251283"/>
                  </a:lnTo>
                  <a:lnTo>
                    <a:pt x="43438" y="259878"/>
                  </a:lnTo>
                  <a:lnTo>
                    <a:pt x="32037" y="261281"/>
                  </a:lnTo>
                  <a:lnTo>
                    <a:pt x="23969" y="243390"/>
                  </a:lnTo>
                  <a:lnTo>
                    <a:pt x="4763" y="200944"/>
                  </a:lnTo>
                  <a:lnTo>
                    <a:pt x="78517" y="174985"/>
                  </a:lnTo>
                  <a:lnTo>
                    <a:pt x="94917" y="122629"/>
                  </a:lnTo>
                  <a:lnTo>
                    <a:pt x="83604" y="103862"/>
                  </a:lnTo>
                  <a:lnTo>
                    <a:pt x="84217" y="93163"/>
                  </a:lnTo>
                  <a:lnTo>
                    <a:pt x="91409" y="82113"/>
                  </a:lnTo>
                  <a:lnTo>
                    <a:pt x="91497" y="71150"/>
                  </a:lnTo>
                  <a:lnTo>
                    <a:pt x="102634" y="65888"/>
                  </a:lnTo>
                  <a:lnTo>
                    <a:pt x="98249" y="62205"/>
                  </a:lnTo>
                  <a:lnTo>
                    <a:pt x="100266" y="44666"/>
                  </a:lnTo>
                  <a:lnTo>
                    <a:pt x="112807" y="44578"/>
                  </a:lnTo>
                  <a:lnTo>
                    <a:pt x="123857" y="62907"/>
                  </a:lnTo>
                  <a:lnTo>
                    <a:pt x="137626" y="72641"/>
                  </a:lnTo>
                  <a:lnTo>
                    <a:pt x="155692" y="76149"/>
                  </a:lnTo>
                  <a:lnTo>
                    <a:pt x="170250" y="80973"/>
                  </a:lnTo>
                  <a:lnTo>
                    <a:pt x="181388" y="96232"/>
                  </a:lnTo>
                  <a:lnTo>
                    <a:pt x="188053" y="105002"/>
                  </a:lnTo>
                  <a:lnTo>
                    <a:pt x="196823" y="108335"/>
                  </a:lnTo>
                  <a:lnTo>
                    <a:pt x="196735" y="114210"/>
                  </a:lnTo>
                  <a:lnTo>
                    <a:pt x="187789" y="129909"/>
                  </a:lnTo>
                  <a:lnTo>
                    <a:pt x="183843" y="137275"/>
                  </a:lnTo>
                  <a:lnTo>
                    <a:pt x="173582" y="145957"/>
                  </a:lnTo>
                  <a:close/>
                  <a:moveTo>
                    <a:pt x="112895" y="18444"/>
                  </a:moveTo>
                  <a:lnTo>
                    <a:pt x="109650" y="23355"/>
                  </a:lnTo>
                  <a:lnTo>
                    <a:pt x="105002" y="14059"/>
                  </a:lnTo>
                  <a:lnTo>
                    <a:pt x="112193" y="4763"/>
                  </a:lnTo>
                  <a:lnTo>
                    <a:pt x="115263" y="7131"/>
                  </a:lnTo>
                  <a:lnTo>
                    <a:pt x="112895" y="184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2" name="Freeform: Shape 1627">
              <a:extLst>
                <a:ext uri="{FF2B5EF4-FFF2-40B4-BE49-F238E27FC236}">
                  <a16:creationId xmlns:a16="http://schemas.microsoft.com/office/drawing/2014/main" id="{D847695F-6DFC-4C48-9E72-22BD31B9A67D}"/>
                </a:ext>
              </a:extLst>
            </p:cNvPr>
            <p:cNvSpPr/>
            <p:nvPr/>
          </p:nvSpPr>
          <p:spPr>
            <a:xfrm>
              <a:off x="6095205" y="4685189"/>
              <a:ext cx="119015" cy="51746"/>
            </a:xfrm>
            <a:custGeom>
              <a:avLst/>
              <a:gdLst>
                <a:gd name="connsiteX0" fmla="*/ 129733 w 146050"/>
                <a:gd name="connsiteY0" fmla="*/ 63696 h 63500"/>
                <a:gd name="connsiteX1" fmla="*/ 121577 w 146050"/>
                <a:gd name="connsiteY1" fmla="*/ 56592 h 63500"/>
                <a:gd name="connsiteX2" fmla="*/ 116315 w 146050"/>
                <a:gd name="connsiteY2" fmla="*/ 43262 h 63500"/>
                <a:gd name="connsiteX3" fmla="*/ 122366 w 146050"/>
                <a:gd name="connsiteY3" fmla="*/ 36685 h 63500"/>
                <a:gd name="connsiteX4" fmla="*/ 116140 w 146050"/>
                <a:gd name="connsiteY4" fmla="*/ 35019 h 63500"/>
                <a:gd name="connsiteX5" fmla="*/ 111579 w 146050"/>
                <a:gd name="connsiteY5" fmla="*/ 26863 h 63500"/>
                <a:gd name="connsiteX6" fmla="*/ 99302 w 146050"/>
                <a:gd name="connsiteY6" fmla="*/ 20022 h 63500"/>
                <a:gd name="connsiteX7" fmla="*/ 88515 w 146050"/>
                <a:gd name="connsiteY7" fmla="*/ 21601 h 63500"/>
                <a:gd name="connsiteX8" fmla="*/ 83603 w 146050"/>
                <a:gd name="connsiteY8" fmla="*/ 30195 h 63500"/>
                <a:gd name="connsiteX9" fmla="*/ 73606 w 146050"/>
                <a:gd name="connsiteY9" fmla="*/ 36334 h 63500"/>
                <a:gd name="connsiteX10" fmla="*/ 68256 w 146050"/>
                <a:gd name="connsiteY10" fmla="*/ 37211 h 63500"/>
                <a:gd name="connsiteX11" fmla="*/ 65888 w 146050"/>
                <a:gd name="connsiteY11" fmla="*/ 42385 h 63500"/>
                <a:gd name="connsiteX12" fmla="*/ 77552 w 146050"/>
                <a:gd name="connsiteY12" fmla="*/ 55715 h 63500"/>
                <a:gd name="connsiteX13" fmla="*/ 70887 w 146050"/>
                <a:gd name="connsiteY13" fmla="*/ 58873 h 63500"/>
                <a:gd name="connsiteX14" fmla="*/ 67291 w 146050"/>
                <a:gd name="connsiteY14" fmla="*/ 62556 h 63500"/>
                <a:gd name="connsiteX15" fmla="*/ 55891 w 146050"/>
                <a:gd name="connsiteY15" fmla="*/ 63784 h 63500"/>
                <a:gd name="connsiteX16" fmla="*/ 51594 w 146050"/>
                <a:gd name="connsiteY16" fmla="*/ 49050 h 63500"/>
                <a:gd name="connsiteX17" fmla="*/ 48436 w 146050"/>
                <a:gd name="connsiteY17" fmla="*/ 53260 h 63500"/>
                <a:gd name="connsiteX18" fmla="*/ 40280 w 146050"/>
                <a:gd name="connsiteY18" fmla="*/ 51857 h 63500"/>
                <a:gd name="connsiteX19" fmla="*/ 35369 w 146050"/>
                <a:gd name="connsiteY19" fmla="*/ 41859 h 63500"/>
                <a:gd name="connsiteX20" fmla="*/ 25284 w 146050"/>
                <a:gd name="connsiteY20" fmla="*/ 40281 h 63500"/>
                <a:gd name="connsiteX21" fmla="*/ 18882 w 146050"/>
                <a:gd name="connsiteY21" fmla="*/ 37386 h 63500"/>
                <a:gd name="connsiteX22" fmla="*/ 8358 w 146050"/>
                <a:gd name="connsiteY22" fmla="*/ 37386 h 63500"/>
                <a:gd name="connsiteX23" fmla="*/ 7569 w 146050"/>
                <a:gd name="connsiteY23" fmla="*/ 42736 h 63500"/>
                <a:gd name="connsiteX24" fmla="*/ 4763 w 146050"/>
                <a:gd name="connsiteY24" fmla="*/ 39053 h 63500"/>
                <a:gd name="connsiteX25" fmla="*/ 6078 w 146050"/>
                <a:gd name="connsiteY25" fmla="*/ 34142 h 63500"/>
                <a:gd name="connsiteX26" fmla="*/ 8095 w 146050"/>
                <a:gd name="connsiteY26" fmla="*/ 29143 h 63500"/>
                <a:gd name="connsiteX27" fmla="*/ 7130 w 146050"/>
                <a:gd name="connsiteY27" fmla="*/ 24670 h 63500"/>
                <a:gd name="connsiteX28" fmla="*/ 10814 w 146050"/>
                <a:gd name="connsiteY28" fmla="*/ 21689 h 63500"/>
                <a:gd name="connsiteX29" fmla="*/ 5727 w 146050"/>
                <a:gd name="connsiteY29" fmla="*/ 18005 h 63500"/>
                <a:gd name="connsiteX30" fmla="*/ 5552 w 146050"/>
                <a:gd name="connsiteY30" fmla="*/ 8095 h 63500"/>
                <a:gd name="connsiteX31" fmla="*/ 15111 w 146050"/>
                <a:gd name="connsiteY31" fmla="*/ 5903 h 63500"/>
                <a:gd name="connsiteX32" fmla="*/ 23881 w 146050"/>
                <a:gd name="connsiteY32" fmla="*/ 14760 h 63500"/>
                <a:gd name="connsiteX33" fmla="*/ 23355 w 146050"/>
                <a:gd name="connsiteY33" fmla="*/ 20022 h 63500"/>
                <a:gd name="connsiteX34" fmla="*/ 33177 w 146050"/>
                <a:gd name="connsiteY34" fmla="*/ 21075 h 63500"/>
                <a:gd name="connsiteX35" fmla="*/ 35545 w 146050"/>
                <a:gd name="connsiteY35" fmla="*/ 19057 h 63500"/>
                <a:gd name="connsiteX36" fmla="*/ 42297 w 146050"/>
                <a:gd name="connsiteY36" fmla="*/ 25196 h 63500"/>
                <a:gd name="connsiteX37" fmla="*/ 54400 w 146050"/>
                <a:gd name="connsiteY37" fmla="*/ 23355 h 63500"/>
                <a:gd name="connsiteX38" fmla="*/ 64836 w 146050"/>
                <a:gd name="connsiteY38" fmla="*/ 17128 h 63500"/>
                <a:gd name="connsiteX39" fmla="*/ 79745 w 146050"/>
                <a:gd name="connsiteY39" fmla="*/ 12129 h 63500"/>
                <a:gd name="connsiteX40" fmla="*/ 88164 w 146050"/>
                <a:gd name="connsiteY40" fmla="*/ 4763 h 63500"/>
                <a:gd name="connsiteX41" fmla="*/ 101757 w 146050"/>
                <a:gd name="connsiteY41" fmla="*/ 6166 h 63500"/>
                <a:gd name="connsiteX42" fmla="*/ 100792 w 146050"/>
                <a:gd name="connsiteY42" fmla="*/ 8621 h 63500"/>
                <a:gd name="connsiteX43" fmla="*/ 114561 w 146050"/>
                <a:gd name="connsiteY43" fmla="*/ 9498 h 63500"/>
                <a:gd name="connsiteX44" fmla="*/ 125523 w 146050"/>
                <a:gd name="connsiteY44" fmla="*/ 13795 h 63500"/>
                <a:gd name="connsiteX45" fmla="*/ 133504 w 146050"/>
                <a:gd name="connsiteY45" fmla="*/ 21162 h 63500"/>
                <a:gd name="connsiteX46" fmla="*/ 142800 w 146050"/>
                <a:gd name="connsiteY46" fmla="*/ 28003 h 63500"/>
                <a:gd name="connsiteX47" fmla="*/ 139818 w 146050"/>
                <a:gd name="connsiteY47" fmla="*/ 31686 h 63500"/>
                <a:gd name="connsiteX48" fmla="*/ 145519 w 146050"/>
                <a:gd name="connsiteY48" fmla="*/ 46156 h 63500"/>
                <a:gd name="connsiteX49" fmla="*/ 140871 w 146050"/>
                <a:gd name="connsiteY49" fmla="*/ 53523 h 63500"/>
                <a:gd name="connsiteX50" fmla="*/ 132890 w 146050"/>
                <a:gd name="connsiteY50" fmla="*/ 5176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6050" h="63500">
                  <a:moveTo>
                    <a:pt x="129733" y="63696"/>
                  </a:moveTo>
                  <a:lnTo>
                    <a:pt x="121577" y="56592"/>
                  </a:lnTo>
                  <a:lnTo>
                    <a:pt x="116315" y="43262"/>
                  </a:lnTo>
                  <a:lnTo>
                    <a:pt x="122366" y="36685"/>
                  </a:lnTo>
                  <a:lnTo>
                    <a:pt x="116140" y="35019"/>
                  </a:lnTo>
                  <a:lnTo>
                    <a:pt x="111579" y="26863"/>
                  </a:lnTo>
                  <a:lnTo>
                    <a:pt x="99302" y="20022"/>
                  </a:lnTo>
                  <a:lnTo>
                    <a:pt x="88515" y="21601"/>
                  </a:lnTo>
                  <a:lnTo>
                    <a:pt x="83603" y="30195"/>
                  </a:lnTo>
                  <a:lnTo>
                    <a:pt x="73606" y="36334"/>
                  </a:lnTo>
                  <a:lnTo>
                    <a:pt x="68256" y="37211"/>
                  </a:lnTo>
                  <a:lnTo>
                    <a:pt x="65888" y="42385"/>
                  </a:lnTo>
                  <a:lnTo>
                    <a:pt x="77552" y="55715"/>
                  </a:lnTo>
                  <a:lnTo>
                    <a:pt x="70887" y="58873"/>
                  </a:lnTo>
                  <a:lnTo>
                    <a:pt x="67291" y="62556"/>
                  </a:lnTo>
                  <a:lnTo>
                    <a:pt x="55891" y="63784"/>
                  </a:lnTo>
                  <a:lnTo>
                    <a:pt x="51594" y="49050"/>
                  </a:lnTo>
                  <a:lnTo>
                    <a:pt x="48436" y="53260"/>
                  </a:lnTo>
                  <a:lnTo>
                    <a:pt x="40280" y="51857"/>
                  </a:lnTo>
                  <a:lnTo>
                    <a:pt x="35369" y="41859"/>
                  </a:lnTo>
                  <a:lnTo>
                    <a:pt x="25284" y="40281"/>
                  </a:lnTo>
                  <a:lnTo>
                    <a:pt x="18882" y="37386"/>
                  </a:lnTo>
                  <a:lnTo>
                    <a:pt x="8358" y="37386"/>
                  </a:lnTo>
                  <a:lnTo>
                    <a:pt x="7569" y="42736"/>
                  </a:lnTo>
                  <a:lnTo>
                    <a:pt x="4763" y="39053"/>
                  </a:lnTo>
                  <a:lnTo>
                    <a:pt x="6078" y="34142"/>
                  </a:lnTo>
                  <a:lnTo>
                    <a:pt x="8095" y="29143"/>
                  </a:lnTo>
                  <a:lnTo>
                    <a:pt x="7130" y="24670"/>
                  </a:lnTo>
                  <a:lnTo>
                    <a:pt x="10814" y="21689"/>
                  </a:lnTo>
                  <a:lnTo>
                    <a:pt x="5727" y="18005"/>
                  </a:lnTo>
                  <a:lnTo>
                    <a:pt x="5552" y="8095"/>
                  </a:lnTo>
                  <a:lnTo>
                    <a:pt x="15111" y="5903"/>
                  </a:lnTo>
                  <a:lnTo>
                    <a:pt x="23881" y="14760"/>
                  </a:lnTo>
                  <a:lnTo>
                    <a:pt x="23355" y="20022"/>
                  </a:lnTo>
                  <a:lnTo>
                    <a:pt x="33177" y="21075"/>
                  </a:lnTo>
                  <a:lnTo>
                    <a:pt x="35545" y="19057"/>
                  </a:lnTo>
                  <a:lnTo>
                    <a:pt x="42297" y="25196"/>
                  </a:lnTo>
                  <a:lnTo>
                    <a:pt x="54400" y="23355"/>
                  </a:lnTo>
                  <a:lnTo>
                    <a:pt x="64836" y="17128"/>
                  </a:lnTo>
                  <a:lnTo>
                    <a:pt x="79745" y="12129"/>
                  </a:lnTo>
                  <a:lnTo>
                    <a:pt x="88164" y="4763"/>
                  </a:lnTo>
                  <a:lnTo>
                    <a:pt x="101757" y="6166"/>
                  </a:lnTo>
                  <a:lnTo>
                    <a:pt x="100792" y="8621"/>
                  </a:lnTo>
                  <a:lnTo>
                    <a:pt x="114561" y="9498"/>
                  </a:lnTo>
                  <a:lnTo>
                    <a:pt x="125523" y="13795"/>
                  </a:lnTo>
                  <a:lnTo>
                    <a:pt x="133504" y="21162"/>
                  </a:lnTo>
                  <a:lnTo>
                    <a:pt x="142800" y="28003"/>
                  </a:lnTo>
                  <a:lnTo>
                    <a:pt x="139818" y="31686"/>
                  </a:lnTo>
                  <a:lnTo>
                    <a:pt x="145519" y="46156"/>
                  </a:lnTo>
                  <a:lnTo>
                    <a:pt x="140871" y="53523"/>
                  </a:lnTo>
                  <a:lnTo>
                    <a:pt x="132890" y="5176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3" name="Freeform: Shape 1628">
              <a:extLst>
                <a:ext uri="{FF2B5EF4-FFF2-40B4-BE49-F238E27FC236}">
                  <a16:creationId xmlns:a16="http://schemas.microsoft.com/office/drawing/2014/main" id="{3F34BBE4-7E6F-924E-9EB8-A2AB24442B70}"/>
                </a:ext>
              </a:extLst>
            </p:cNvPr>
            <p:cNvSpPr/>
            <p:nvPr/>
          </p:nvSpPr>
          <p:spPr>
            <a:xfrm>
              <a:off x="6126363" y="4878502"/>
              <a:ext cx="258729" cy="377744"/>
            </a:xfrm>
            <a:custGeom>
              <a:avLst/>
              <a:gdLst>
                <a:gd name="connsiteX0" fmla="*/ 295396 w 317500"/>
                <a:gd name="connsiteY0" fmla="*/ 439747 h 463550"/>
                <a:gd name="connsiteX1" fmla="*/ 288818 w 317500"/>
                <a:gd name="connsiteY1" fmla="*/ 452990 h 463550"/>
                <a:gd name="connsiteX2" fmla="*/ 276190 w 317500"/>
                <a:gd name="connsiteY2" fmla="*/ 459480 h 463550"/>
                <a:gd name="connsiteX3" fmla="*/ 251546 w 317500"/>
                <a:gd name="connsiteY3" fmla="*/ 444746 h 463550"/>
                <a:gd name="connsiteX4" fmla="*/ 249354 w 317500"/>
                <a:gd name="connsiteY4" fmla="*/ 434222 h 463550"/>
                <a:gd name="connsiteX5" fmla="*/ 200681 w 317500"/>
                <a:gd name="connsiteY5" fmla="*/ 408614 h 463550"/>
                <a:gd name="connsiteX6" fmla="*/ 156569 w 317500"/>
                <a:gd name="connsiteY6" fmla="*/ 380814 h 463550"/>
                <a:gd name="connsiteX7" fmla="*/ 137538 w 317500"/>
                <a:gd name="connsiteY7" fmla="*/ 365204 h 463550"/>
                <a:gd name="connsiteX8" fmla="*/ 127365 w 317500"/>
                <a:gd name="connsiteY8" fmla="*/ 344419 h 463550"/>
                <a:gd name="connsiteX9" fmla="*/ 131399 w 317500"/>
                <a:gd name="connsiteY9" fmla="*/ 337140 h 463550"/>
                <a:gd name="connsiteX10" fmla="*/ 110615 w 317500"/>
                <a:gd name="connsiteY10" fmla="*/ 304253 h 463550"/>
                <a:gd name="connsiteX11" fmla="*/ 86322 w 317500"/>
                <a:gd name="connsiteY11" fmla="*/ 258299 h 463550"/>
                <a:gd name="connsiteX12" fmla="*/ 63170 w 317500"/>
                <a:gd name="connsiteY12" fmla="*/ 209012 h 463550"/>
                <a:gd name="connsiteX13" fmla="*/ 53084 w 317500"/>
                <a:gd name="connsiteY13" fmla="*/ 197699 h 463550"/>
                <a:gd name="connsiteX14" fmla="*/ 45367 w 317500"/>
                <a:gd name="connsiteY14" fmla="*/ 179633 h 463550"/>
                <a:gd name="connsiteX15" fmla="*/ 26249 w 317500"/>
                <a:gd name="connsiteY15" fmla="*/ 163497 h 463550"/>
                <a:gd name="connsiteX16" fmla="*/ 8709 w 317500"/>
                <a:gd name="connsiteY16" fmla="*/ 153587 h 463550"/>
                <a:gd name="connsiteX17" fmla="*/ 16690 w 317500"/>
                <a:gd name="connsiteY17" fmla="*/ 142625 h 463550"/>
                <a:gd name="connsiteX18" fmla="*/ 4763 w 317500"/>
                <a:gd name="connsiteY18" fmla="*/ 119209 h 463550"/>
                <a:gd name="connsiteX19" fmla="*/ 12392 w 317500"/>
                <a:gd name="connsiteY19" fmla="*/ 102108 h 463550"/>
                <a:gd name="connsiteX20" fmla="*/ 32037 w 317500"/>
                <a:gd name="connsiteY20" fmla="*/ 86585 h 463550"/>
                <a:gd name="connsiteX21" fmla="*/ 34931 w 317500"/>
                <a:gd name="connsiteY21" fmla="*/ 96846 h 463550"/>
                <a:gd name="connsiteX22" fmla="*/ 27915 w 317500"/>
                <a:gd name="connsiteY22" fmla="*/ 102634 h 463550"/>
                <a:gd name="connsiteX23" fmla="*/ 28529 w 317500"/>
                <a:gd name="connsiteY23" fmla="*/ 111579 h 463550"/>
                <a:gd name="connsiteX24" fmla="*/ 38702 w 317500"/>
                <a:gd name="connsiteY24" fmla="*/ 109650 h 463550"/>
                <a:gd name="connsiteX25" fmla="*/ 48699 w 317500"/>
                <a:gd name="connsiteY25" fmla="*/ 112281 h 463550"/>
                <a:gd name="connsiteX26" fmla="*/ 58960 w 317500"/>
                <a:gd name="connsiteY26" fmla="*/ 124646 h 463550"/>
                <a:gd name="connsiteX27" fmla="*/ 72904 w 317500"/>
                <a:gd name="connsiteY27" fmla="*/ 114561 h 463550"/>
                <a:gd name="connsiteX28" fmla="*/ 77552 w 317500"/>
                <a:gd name="connsiteY28" fmla="*/ 98074 h 463550"/>
                <a:gd name="connsiteX29" fmla="*/ 92636 w 317500"/>
                <a:gd name="connsiteY29" fmla="*/ 76763 h 463550"/>
                <a:gd name="connsiteX30" fmla="*/ 122191 w 317500"/>
                <a:gd name="connsiteY30" fmla="*/ 67116 h 463550"/>
                <a:gd name="connsiteX31" fmla="*/ 149027 w 317500"/>
                <a:gd name="connsiteY31" fmla="*/ 41508 h 463550"/>
                <a:gd name="connsiteX32" fmla="*/ 156656 w 317500"/>
                <a:gd name="connsiteY32" fmla="*/ 25635 h 463550"/>
                <a:gd name="connsiteX33" fmla="*/ 153236 w 317500"/>
                <a:gd name="connsiteY33" fmla="*/ 7130 h 463550"/>
                <a:gd name="connsiteX34" fmla="*/ 159814 w 317500"/>
                <a:gd name="connsiteY34" fmla="*/ 4763 h 463550"/>
                <a:gd name="connsiteX35" fmla="*/ 176125 w 317500"/>
                <a:gd name="connsiteY35" fmla="*/ 16339 h 463550"/>
                <a:gd name="connsiteX36" fmla="*/ 183931 w 317500"/>
                <a:gd name="connsiteY36" fmla="*/ 27915 h 463550"/>
                <a:gd name="connsiteX37" fmla="*/ 195331 w 317500"/>
                <a:gd name="connsiteY37" fmla="*/ 34229 h 463550"/>
                <a:gd name="connsiteX38" fmla="*/ 209802 w 317500"/>
                <a:gd name="connsiteY38" fmla="*/ 59837 h 463550"/>
                <a:gd name="connsiteX39" fmla="*/ 228131 w 317500"/>
                <a:gd name="connsiteY39" fmla="*/ 62907 h 463550"/>
                <a:gd name="connsiteX40" fmla="*/ 241724 w 317500"/>
                <a:gd name="connsiteY40" fmla="*/ 56417 h 463550"/>
                <a:gd name="connsiteX41" fmla="*/ 250581 w 317500"/>
                <a:gd name="connsiteY41" fmla="*/ 60626 h 463550"/>
                <a:gd name="connsiteX42" fmla="*/ 265315 w 317500"/>
                <a:gd name="connsiteY42" fmla="*/ 58522 h 463550"/>
                <a:gd name="connsiteX43" fmla="*/ 284170 w 317500"/>
                <a:gd name="connsiteY43" fmla="*/ 70010 h 463550"/>
                <a:gd name="connsiteX44" fmla="*/ 268297 w 317500"/>
                <a:gd name="connsiteY44" fmla="*/ 94917 h 463550"/>
                <a:gd name="connsiteX45" fmla="*/ 275663 w 317500"/>
                <a:gd name="connsiteY45" fmla="*/ 95443 h 463550"/>
                <a:gd name="connsiteX46" fmla="*/ 287941 w 317500"/>
                <a:gd name="connsiteY46" fmla="*/ 108510 h 463550"/>
                <a:gd name="connsiteX47" fmla="*/ 265753 w 317500"/>
                <a:gd name="connsiteY47" fmla="*/ 107370 h 463550"/>
                <a:gd name="connsiteX48" fmla="*/ 262509 w 317500"/>
                <a:gd name="connsiteY48" fmla="*/ 111053 h 463550"/>
                <a:gd name="connsiteX49" fmla="*/ 242338 w 317500"/>
                <a:gd name="connsiteY49" fmla="*/ 115701 h 463550"/>
                <a:gd name="connsiteX50" fmla="*/ 214274 w 317500"/>
                <a:gd name="connsiteY50" fmla="*/ 132452 h 463550"/>
                <a:gd name="connsiteX51" fmla="*/ 212433 w 317500"/>
                <a:gd name="connsiteY51" fmla="*/ 143852 h 463550"/>
                <a:gd name="connsiteX52" fmla="*/ 206206 w 317500"/>
                <a:gd name="connsiteY52" fmla="*/ 152447 h 463550"/>
                <a:gd name="connsiteX53" fmla="*/ 208662 w 317500"/>
                <a:gd name="connsiteY53" fmla="*/ 165689 h 463550"/>
                <a:gd name="connsiteX54" fmla="*/ 193753 w 317500"/>
                <a:gd name="connsiteY54" fmla="*/ 172793 h 463550"/>
                <a:gd name="connsiteX55" fmla="*/ 193753 w 317500"/>
                <a:gd name="connsiteY55" fmla="*/ 183229 h 463550"/>
                <a:gd name="connsiteX56" fmla="*/ 187263 w 317500"/>
                <a:gd name="connsiteY56" fmla="*/ 187702 h 463550"/>
                <a:gd name="connsiteX57" fmla="*/ 197524 w 317500"/>
                <a:gd name="connsiteY57" fmla="*/ 209889 h 463550"/>
                <a:gd name="connsiteX58" fmla="*/ 211205 w 317500"/>
                <a:gd name="connsiteY58" fmla="*/ 224973 h 463550"/>
                <a:gd name="connsiteX59" fmla="*/ 206031 w 317500"/>
                <a:gd name="connsiteY59" fmla="*/ 235585 h 463550"/>
                <a:gd name="connsiteX60" fmla="*/ 222342 w 317500"/>
                <a:gd name="connsiteY60" fmla="*/ 236988 h 463550"/>
                <a:gd name="connsiteX61" fmla="*/ 231639 w 317500"/>
                <a:gd name="connsiteY61" fmla="*/ 250231 h 463550"/>
                <a:gd name="connsiteX62" fmla="*/ 253300 w 317500"/>
                <a:gd name="connsiteY62" fmla="*/ 250845 h 463550"/>
                <a:gd name="connsiteX63" fmla="*/ 273471 w 317500"/>
                <a:gd name="connsiteY63" fmla="*/ 236287 h 463550"/>
                <a:gd name="connsiteX64" fmla="*/ 271805 w 317500"/>
                <a:gd name="connsiteY64" fmla="*/ 273997 h 463550"/>
                <a:gd name="connsiteX65" fmla="*/ 283030 w 317500"/>
                <a:gd name="connsiteY65" fmla="*/ 276891 h 463550"/>
                <a:gd name="connsiteX66" fmla="*/ 296886 w 317500"/>
                <a:gd name="connsiteY66" fmla="*/ 272594 h 463550"/>
                <a:gd name="connsiteX67" fmla="*/ 318197 w 317500"/>
                <a:gd name="connsiteY67" fmla="*/ 312760 h 463550"/>
                <a:gd name="connsiteX68" fmla="*/ 312847 w 317500"/>
                <a:gd name="connsiteY68" fmla="*/ 321179 h 463550"/>
                <a:gd name="connsiteX69" fmla="*/ 311707 w 317500"/>
                <a:gd name="connsiteY69" fmla="*/ 338894 h 463550"/>
                <a:gd name="connsiteX70" fmla="*/ 311181 w 317500"/>
                <a:gd name="connsiteY70" fmla="*/ 360292 h 463550"/>
                <a:gd name="connsiteX71" fmla="*/ 301534 w 317500"/>
                <a:gd name="connsiteY71" fmla="*/ 372921 h 463550"/>
                <a:gd name="connsiteX72" fmla="*/ 306007 w 317500"/>
                <a:gd name="connsiteY72" fmla="*/ 382305 h 463550"/>
                <a:gd name="connsiteX73" fmla="*/ 300307 w 317500"/>
                <a:gd name="connsiteY73" fmla="*/ 390811 h 463550"/>
                <a:gd name="connsiteX74" fmla="*/ 310918 w 317500"/>
                <a:gd name="connsiteY74" fmla="*/ 412210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17500" h="463550">
                  <a:moveTo>
                    <a:pt x="295396" y="439747"/>
                  </a:moveTo>
                  <a:lnTo>
                    <a:pt x="288818" y="452990"/>
                  </a:lnTo>
                  <a:lnTo>
                    <a:pt x="276190" y="459480"/>
                  </a:lnTo>
                  <a:lnTo>
                    <a:pt x="251546" y="444746"/>
                  </a:lnTo>
                  <a:lnTo>
                    <a:pt x="249354" y="434222"/>
                  </a:lnTo>
                  <a:lnTo>
                    <a:pt x="200681" y="408614"/>
                  </a:lnTo>
                  <a:lnTo>
                    <a:pt x="156569" y="380814"/>
                  </a:lnTo>
                  <a:lnTo>
                    <a:pt x="137538" y="365204"/>
                  </a:lnTo>
                  <a:lnTo>
                    <a:pt x="127365" y="344419"/>
                  </a:lnTo>
                  <a:lnTo>
                    <a:pt x="131399" y="337140"/>
                  </a:lnTo>
                  <a:lnTo>
                    <a:pt x="110615" y="304253"/>
                  </a:lnTo>
                  <a:lnTo>
                    <a:pt x="86322" y="258299"/>
                  </a:lnTo>
                  <a:lnTo>
                    <a:pt x="63170" y="209012"/>
                  </a:lnTo>
                  <a:lnTo>
                    <a:pt x="53084" y="197699"/>
                  </a:lnTo>
                  <a:lnTo>
                    <a:pt x="45367" y="179633"/>
                  </a:lnTo>
                  <a:lnTo>
                    <a:pt x="26249" y="163497"/>
                  </a:lnTo>
                  <a:lnTo>
                    <a:pt x="8709" y="153587"/>
                  </a:lnTo>
                  <a:lnTo>
                    <a:pt x="16690" y="142625"/>
                  </a:lnTo>
                  <a:lnTo>
                    <a:pt x="4763" y="119209"/>
                  </a:lnTo>
                  <a:lnTo>
                    <a:pt x="12392" y="102108"/>
                  </a:lnTo>
                  <a:lnTo>
                    <a:pt x="32037" y="86585"/>
                  </a:lnTo>
                  <a:lnTo>
                    <a:pt x="34931" y="96846"/>
                  </a:lnTo>
                  <a:lnTo>
                    <a:pt x="27915" y="102634"/>
                  </a:lnTo>
                  <a:lnTo>
                    <a:pt x="28529" y="111579"/>
                  </a:lnTo>
                  <a:lnTo>
                    <a:pt x="38702" y="109650"/>
                  </a:lnTo>
                  <a:lnTo>
                    <a:pt x="48699" y="112281"/>
                  </a:lnTo>
                  <a:lnTo>
                    <a:pt x="58960" y="124646"/>
                  </a:lnTo>
                  <a:lnTo>
                    <a:pt x="72904" y="114561"/>
                  </a:lnTo>
                  <a:lnTo>
                    <a:pt x="77552" y="98074"/>
                  </a:lnTo>
                  <a:lnTo>
                    <a:pt x="92636" y="76763"/>
                  </a:lnTo>
                  <a:lnTo>
                    <a:pt x="122191" y="67116"/>
                  </a:lnTo>
                  <a:lnTo>
                    <a:pt x="149027" y="41508"/>
                  </a:lnTo>
                  <a:lnTo>
                    <a:pt x="156656" y="25635"/>
                  </a:lnTo>
                  <a:lnTo>
                    <a:pt x="153236" y="7130"/>
                  </a:lnTo>
                  <a:lnTo>
                    <a:pt x="159814" y="4763"/>
                  </a:lnTo>
                  <a:lnTo>
                    <a:pt x="176125" y="16339"/>
                  </a:lnTo>
                  <a:lnTo>
                    <a:pt x="183931" y="27915"/>
                  </a:lnTo>
                  <a:lnTo>
                    <a:pt x="195331" y="34229"/>
                  </a:lnTo>
                  <a:lnTo>
                    <a:pt x="209802" y="59837"/>
                  </a:lnTo>
                  <a:lnTo>
                    <a:pt x="228131" y="62907"/>
                  </a:lnTo>
                  <a:lnTo>
                    <a:pt x="241724" y="56417"/>
                  </a:lnTo>
                  <a:lnTo>
                    <a:pt x="250581" y="60626"/>
                  </a:lnTo>
                  <a:lnTo>
                    <a:pt x="265315" y="58522"/>
                  </a:lnTo>
                  <a:lnTo>
                    <a:pt x="284170" y="70010"/>
                  </a:lnTo>
                  <a:lnTo>
                    <a:pt x="268297" y="94917"/>
                  </a:lnTo>
                  <a:lnTo>
                    <a:pt x="275663" y="95443"/>
                  </a:lnTo>
                  <a:lnTo>
                    <a:pt x="287941" y="108510"/>
                  </a:lnTo>
                  <a:lnTo>
                    <a:pt x="265753" y="107370"/>
                  </a:lnTo>
                  <a:lnTo>
                    <a:pt x="262509" y="111053"/>
                  </a:lnTo>
                  <a:lnTo>
                    <a:pt x="242338" y="115701"/>
                  </a:lnTo>
                  <a:lnTo>
                    <a:pt x="214274" y="132452"/>
                  </a:lnTo>
                  <a:lnTo>
                    <a:pt x="212433" y="143852"/>
                  </a:lnTo>
                  <a:lnTo>
                    <a:pt x="206206" y="152447"/>
                  </a:lnTo>
                  <a:lnTo>
                    <a:pt x="208662" y="165689"/>
                  </a:lnTo>
                  <a:lnTo>
                    <a:pt x="193753" y="172793"/>
                  </a:lnTo>
                  <a:lnTo>
                    <a:pt x="193753" y="183229"/>
                  </a:lnTo>
                  <a:lnTo>
                    <a:pt x="187263" y="187702"/>
                  </a:lnTo>
                  <a:lnTo>
                    <a:pt x="197524" y="209889"/>
                  </a:lnTo>
                  <a:lnTo>
                    <a:pt x="211205" y="224973"/>
                  </a:lnTo>
                  <a:lnTo>
                    <a:pt x="206031" y="235585"/>
                  </a:lnTo>
                  <a:lnTo>
                    <a:pt x="222342" y="236988"/>
                  </a:lnTo>
                  <a:lnTo>
                    <a:pt x="231639" y="250231"/>
                  </a:lnTo>
                  <a:lnTo>
                    <a:pt x="253300" y="250845"/>
                  </a:lnTo>
                  <a:lnTo>
                    <a:pt x="273471" y="236287"/>
                  </a:lnTo>
                  <a:lnTo>
                    <a:pt x="271805" y="273997"/>
                  </a:lnTo>
                  <a:lnTo>
                    <a:pt x="283030" y="276891"/>
                  </a:lnTo>
                  <a:lnTo>
                    <a:pt x="296886" y="272594"/>
                  </a:lnTo>
                  <a:lnTo>
                    <a:pt x="318197" y="312760"/>
                  </a:lnTo>
                  <a:lnTo>
                    <a:pt x="312847" y="321179"/>
                  </a:lnTo>
                  <a:lnTo>
                    <a:pt x="311707" y="338894"/>
                  </a:lnTo>
                  <a:lnTo>
                    <a:pt x="311181" y="360292"/>
                  </a:lnTo>
                  <a:lnTo>
                    <a:pt x="301534" y="372921"/>
                  </a:lnTo>
                  <a:lnTo>
                    <a:pt x="306007" y="382305"/>
                  </a:lnTo>
                  <a:lnTo>
                    <a:pt x="300307" y="390811"/>
                  </a:lnTo>
                  <a:lnTo>
                    <a:pt x="310918" y="41221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4" name="Freeform: Shape 1629">
              <a:extLst>
                <a:ext uri="{FF2B5EF4-FFF2-40B4-BE49-F238E27FC236}">
                  <a16:creationId xmlns:a16="http://schemas.microsoft.com/office/drawing/2014/main" id="{631CA861-D208-4F49-84E4-9E6B98A71A4E}"/>
                </a:ext>
              </a:extLst>
            </p:cNvPr>
            <p:cNvSpPr/>
            <p:nvPr/>
          </p:nvSpPr>
          <p:spPr>
            <a:xfrm>
              <a:off x="10582991" y="4927170"/>
              <a:ext cx="305300" cy="170761"/>
            </a:xfrm>
            <a:custGeom>
              <a:avLst/>
              <a:gdLst>
                <a:gd name="connsiteX0" fmla="*/ 370641 w 374650"/>
                <a:gd name="connsiteY0" fmla="*/ 110615 h 209550"/>
                <a:gd name="connsiteX1" fmla="*/ 363713 w 374650"/>
                <a:gd name="connsiteY1" fmla="*/ 113070 h 209550"/>
                <a:gd name="connsiteX2" fmla="*/ 353101 w 374650"/>
                <a:gd name="connsiteY2" fmla="*/ 103599 h 209550"/>
                <a:gd name="connsiteX3" fmla="*/ 342315 w 374650"/>
                <a:gd name="connsiteY3" fmla="*/ 87988 h 209550"/>
                <a:gd name="connsiteX4" fmla="*/ 337052 w 374650"/>
                <a:gd name="connsiteY4" fmla="*/ 69309 h 209550"/>
                <a:gd name="connsiteX5" fmla="*/ 340473 w 374650"/>
                <a:gd name="connsiteY5" fmla="*/ 66941 h 209550"/>
                <a:gd name="connsiteX6" fmla="*/ 343104 w 374650"/>
                <a:gd name="connsiteY6" fmla="*/ 74220 h 209550"/>
                <a:gd name="connsiteX7" fmla="*/ 350558 w 374650"/>
                <a:gd name="connsiteY7" fmla="*/ 79745 h 209550"/>
                <a:gd name="connsiteX8" fmla="*/ 362485 w 374650"/>
                <a:gd name="connsiteY8" fmla="*/ 95267 h 209550"/>
                <a:gd name="connsiteX9" fmla="*/ 374062 w 374650"/>
                <a:gd name="connsiteY9" fmla="*/ 103599 h 209550"/>
                <a:gd name="connsiteX10" fmla="*/ 370641 w 374650"/>
                <a:gd name="connsiteY10" fmla="*/ 110615 h 209550"/>
                <a:gd name="connsiteX11" fmla="*/ 274787 w 374650"/>
                <a:gd name="connsiteY11" fmla="*/ 77728 h 209550"/>
                <a:gd name="connsiteX12" fmla="*/ 261895 w 374650"/>
                <a:gd name="connsiteY12" fmla="*/ 79745 h 209550"/>
                <a:gd name="connsiteX13" fmla="*/ 258036 w 374650"/>
                <a:gd name="connsiteY13" fmla="*/ 86673 h 209550"/>
                <a:gd name="connsiteX14" fmla="*/ 244618 w 374650"/>
                <a:gd name="connsiteY14" fmla="*/ 92636 h 209550"/>
                <a:gd name="connsiteX15" fmla="*/ 231990 w 374650"/>
                <a:gd name="connsiteY15" fmla="*/ 98425 h 209550"/>
                <a:gd name="connsiteX16" fmla="*/ 218923 w 374650"/>
                <a:gd name="connsiteY16" fmla="*/ 98425 h 209550"/>
                <a:gd name="connsiteX17" fmla="*/ 198752 w 374650"/>
                <a:gd name="connsiteY17" fmla="*/ 91321 h 209550"/>
                <a:gd name="connsiteX18" fmla="*/ 184720 w 374650"/>
                <a:gd name="connsiteY18" fmla="*/ 84480 h 209550"/>
                <a:gd name="connsiteX19" fmla="*/ 186737 w 374650"/>
                <a:gd name="connsiteY19" fmla="*/ 76851 h 209550"/>
                <a:gd name="connsiteX20" fmla="*/ 208749 w 374650"/>
                <a:gd name="connsiteY20" fmla="*/ 80446 h 209550"/>
                <a:gd name="connsiteX21" fmla="*/ 222168 w 374650"/>
                <a:gd name="connsiteY21" fmla="*/ 78517 h 209550"/>
                <a:gd name="connsiteX22" fmla="*/ 225851 w 374650"/>
                <a:gd name="connsiteY22" fmla="*/ 66765 h 209550"/>
                <a:gd name="connsiteX23" fmla="*/ 229359 w 374650"/>
                <a:gd name="connsiteY23" fmla="*/ 66151 h 209550"/>
                <a:gd name="connsiteX24" fmla="*/ 231726 w 374650"/>
                <a:gd name="connsiteY24" fmla="*/ 79218 h 209550"/>
                <a:gd name="connsiteX25" fmla="*/ 245759 w 374650"/>
                <a:gd name="connsiteY25" fmla="*/ 77377 h 209550"/>
                <a:gd name="connsiteX26" fmla="*/ 252687 w 374650"/>
                <a:gd name="connsiteY26" fmla="*/ 68958 h 209550"/>
                <a:gd name="connsiteX27" fmla="*/ 266455 w 374650"/>
                <a:gd name="connsiteY27" fmla="*/ 60188 h 209550"/>
                <a:gd name="connsiteX28" fmla="*/ 263737 w 374650"/>
                <a:gd name="connsiteY28" fmla="*/ 45718 h 209550"/>
                <a:gd name="connsiteX29" fmla="*/ 278470 w 374650"/>
                <a:gd name="connsiteY29" fmla="*/ 45279 h 209550"/>
                <a:gd name="connsiteX30" fmla="*/ 283469 w 374650"/>
                <a:gd name="connsiteY30" fmla="*/ 49313 h 209550"/>
                <a:gd name="connsiteX31" fmla="*/ 282943 w 374650"/>
                <a:gd name="connsiteY31" fmla="*/ 62907 h 209550"/>
                <a:gd name="connsiteX32" fmla="*/ 274787 w 374650"/>
                <a:gd name="connsiteY32" fmla="*/ 77728 h 209550"/>
                <a:gd name="connsiteX33" fmla="*/ 157008 w 374650"/>
                <a:gd name="connsiteY33" fmla="*/ 124646 h 209550"/>
                <a:gd name="connsiteX34" fmla="*/ 178932 w 374650"/>
                <a:gd name="connsiteY34" fmla="*/ 140783 h 209550"/>
                <a:gd name="connsiteX35" fmla="*/ 194893 w 374650"/>
                <a:gd name="connsiteY35" fmla="*/ 167005 h 209550"/>
                <a:gd name="connsiteX36" fmla="*/ 209013 w 374650"/>
                <a:gd name="connsiteY36" fmla="*/ 166216 h 209550"/>
                <a:gd name="connsiteX37" fmla="*/ 208048 w 374650"/>
                <a:gd name="connsiteY37" fmla="*/ 177178 h 209550"/>
                <a:gd name="connsiteX38" fmla="*/ 227079 w 374650"/>
                <a:gd name="connsiteY38" fmla="*/ 181387 h 209550"/>
                <a:gd name="connsiteX39" fmla="*/ 219712 w 374650"/>
                <a:gd name="connsiteY39" fmla="*/ 186035 h 209550"/>
                <a:gd name="connsiteX40" fmla="*/ 245846 w 374650"/>
                <a:gd name="connsiteY40" fmla="*/ 196471 h 209550"/>
                <a:gd name="connsiteX41" fmla="*/ 243128 w 374650"/>
                <a:gd name="connsiteY41" fmla="*/ 203663 h 209550"/>
                <a:gd name="connsiteX42" fmla="*/ 226815 w 374650"/>
                <a:gd name="connsiteY42" fmla="*/ 205417 h 209550"/>
                <a:gd name="connsiteX43" fmla="*/ 220764 w 374650"/>
                <a:gd name="connsiteY43" fmla="*/ 199015 h 209550"/>
                <a:gd name="connsiteX44" fmla="*/ 199629 w 374650"/>
                <a:gd name="connsiteY44" fmla="*/ 196208 h 209550"/>
                <a:gd name="connsiteX45" fmla="*/ 174810 w 374650"/>
                <a:gd name="connsiteY45" fmla="*/ 192437 h 209550"/>
                <a:gd name="connsiteX46" fmla="*/ 155692 w 374650"/>
                <a:gd name="connsiteY46" fmla="*/ 176652 h 209550"/>
                <a:gd name="connsiteX47" fmla="*/ 141748 w 374650"/>
                <a:gd name="connsiteY47" fmla="*/ 163058 h 209550"/>
                <a:gd name="connsiteX48" fmla="*/ 128944 w 374650"/>
                <a:gd name="connsiteY48" fmla="*/ 141485 h 209550"/>
                <a:gd name="connsiteX49" fmla="*/ 96846 w 374650"/>
                <a:gd name="connsiteY49" fmla="*/ 130698 h 209550"/>
                <a:gd name="connsiteX50" fmla="*/ 75974 w 374650"/>
                <a:gd name="connsiteY50" fmla="*/ 137714 h 209550"/>
                <a:gd name="connsiteX51" fmla="*/ 60978 w 374650"/>
                <a:gd name="connsiteY51" fmla="*/ 145869 h 209550"/>
                <a:gd name="connsiteX52" fmla="*/ 64135 w 374650"/>
                <a:gd name="connsiteY52" fmla="*/ 164111 h 209550"/>
                <a:gd name="connsiteX53" fmla="*/ 44841 w 374650"/>
                <a:gd name="connsiteY53" fmla="*/ 172617 h 209550"/>
                <a:gd name="connsiteX54" fmla="*/ 31072 w 374650"/>
                <a:gd name="connsiteY54" fmla="*/ 168496 h 209550"/>
                <a:gd name="connsiteX55" fmla="*/ 5640 w 374650"/>
                <a:gd name="connsiteY55" fmla="*/ 167443 h 209550"/>
                <a:gd name="connsiteX56" fmla="*/ 5201 w 374650"/>
                <a:gd name="connsiteY56" fmla="*/ 87111 h 209550"/>
                <a:gd name="connsiteX57" fmla="*/ 4763 w 374650"/>
                <a:gd name="connsiteY57" fmla="*/ 7306 h 209550"/>
                <a:gd name="connsiteX58" fmla="*/ 47472 w 374650"/>
                <a:gd name="connsiteY58" fmla="*/ 24144 h 209550"/>
                <a:gd name="connsiteX59" fmla="*/ 92900 w 374650"/>
                <a:gd name="connsiteY59" fmla="*/ 38176 h 209550"/>
                <a:gd name="connsiteX60" fmla="*/ 109826 w 374650"/>
                <a:gd name="connsiteY60" fmla="*/ 50716 h 209550"/>
                <a:gd name="connsiteX61" fmla="*/ 123507 w 374650"/>
                <a:gd name="connsiteY61" fmla="*/ 63082 h 209550"/>
                <a:gd name="connsiteX62" fmla="*/ 127278 w 374650"/>
                <a:gd name="connsiteY62" fmla="*/ 77552 h 209550"/>
                <a:gd name="connsiteX63" fmla="*/ 168233 w 374650"/>
                <a:gd name="connsiteY63" fmla="*/ 92724 h 209550"/>
                <a:gd name="connsiteX64" fmla="*/ 174196 w 374650"/>
                <a:gd name="connsiteY64" fmla="*/ 105791 h 209550"/>
                <a:gd name="connsiteX65" fmla="*/ 151570 w 374650"/>
                <a:gd name="connsiteY65" fmla="*/ 108422 h 209550"/>
                <a:gd name="connsiteX66" fmla="*/ 157008 w 374650"/>
                <a:gd name="connsiteY66" fmla="*/ 124646 h 209550"/>
                <a:gd name="connsiteX67" fmla="*/ 303201 w 374650"/>
                <a:gd name="connsiteY67" fmla="*/ 53698 h 209550"/>
                <a:gd name="connsiteX68" fmla="*/ 295483 w 374650"/>
                <a:gd name="connsiteY68" fmla="*/ 60188 h 209550"/>
                <a:gd name="connsiteX69" fmla="*/ 290835 w 374650"/>
                <a:gd name="connsiteY69" fmla="*/ 45718 h 209550"/>
                <a:gd name="connsiteX70" fmla="*/ 285135 w 374650"/>
                <a:gd name="connsiteY70" fmla="*/ 36246 h 209550"/>
                <a:gd name="connsiteX71" fmla="*/ 273997 w 374650"/>
                <a:gd name="connsiteY71" fmla="*/ 28266 h 209550"/>
                <a:gd name="connsiteX72" fmla="*/ 259966 w 374650"/>
                <a:gd name="connsiteY72" fmla="*/ 17830 h 209550"/>
                <a:gd name="connsiteX73" fmla="*/ 242250 w 374650"/>
                <a:gd name="connsiteY73" fmla="*/ 10638 h 209550"/>
                <a:gd name="connsiteX74" fmla="*/ 249091 w 374650"/>
                <a:gd name="connsiteY74" fmla="*/ 4763 h 209550"/>
                <a:gd name="connsiteX75" fmla="*/ 262333 w 374650"/>
                <a:gd name="connsiteY75" fmla="*/ 11603 h 209550"/>
                <a:gd name="connsiteX76" fmla="*/ 270665 w 374650"/>
                <a:gd name="connsiteY76" fmla="*/ 16952 h 209550"/>
                <a:gd name="connsiteX77" fmla="*/ 281013 w 374650"/>
                <a:gd name="connsiteY77" fmla="*/ 22828 h 209550"/>
                <a:gd name="connsiteX78" fmla="*/ 290835 w 374650"/>
                <a:gd name="connsiteY78" fmla="*/ 33089 h 209550"/>
                <a:gd name="connsiteX79" fmla="*/ 300219 w 374650"/>
                <a:gd name="connsiteY79" fmla="*/ 40894 h 209550"/>
                <a:gd name="connsiteX80" fmla="*/ 303201 w 374650"/>
                <a:gd name="connsiteY80" fmla="*/ 5369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74650" h="209550">
                  <a:moveTo>
                    <a:pt x="370641" y="110615"/>
                  </a:moveTo>
                  <a:lnTo>
                    <a:pt x="363713" y="113070"/>
                  </a:lnTo>
                  <a:lnTo>
                    <a:pt x="353101" y="103599"/>
                  </a:lnTo>
                  <a:lnTo>
                    <a:pt x="342315" y="87988"/>
                  </a:lnTo>
                  <a:lnTo>
                    <a:pt x="337052" y="69309"/>
                  </a:lnTo>
                  <a:lnTo>
                    <a:pt x="340473" y="66941"/>
                  </a:lnTo>
                  <a:lnTo>
                    <a:pt x="343104" y="74220"/>
                  </a:lnTo>
                  <a:lnTo>
                    <a:pt x="350558" y="79745"/>
                  </a:lnTo>
                  <a:lnTo>
                    <a:pt x="362485" y="95267"/>
                  </a:lnTo>
                  <a:lnTo>
                    <a:pt x="374062" y="103599"/>
                  </a:lnTo>
                  <a:lnTo>
                    <a:pt x="370641" y="110615"/>
                  </a:lnTo>
                  <a:close/>
                  <a:moveTo>
                    <a:pt x="274787" y="77728"/>
                  </a:moveTo>
                  <a:lnTo>
                    <a:pt x="261895" y="79745"/>
                  </a:lnTo>
                  <a:lnTo>
                    <a:pt x="258036" y="86673"/>
                  </a:lnTo>
                  <a:lnTo>
                    <a:pt x="244618" y="92636"/>
                  </a:lnTo>
                  <a:lnTo>
                    <a:pt x="231990" y="98425"/>
                  </a:lnTo>
                  <a:lnTo>
                    <a:pt x="218923" y="98425"/>
                  </a:lnTo>
                  <a:lnTo>
                    <a:pt x="198752" y="91321"/>
                  </a:lnTo>
                  <a:lnTo>
                    <a:pt x="184720" y="84480"/>
                  </a:lnTo>
                  <a:lnTo>
                    <a:pt x="186737" y="76851"/>
                  </a:lnTo>
                  <a:lnTo>
                    <a:pt x="208749" y="80446"/>
                  </a:lnTo>
                  <a:lnTo>
                    <a:pt x="222168" y="78517"/>
                  </a:lnTo>
                  <a:lnTo>
                    <a:pt x="225851" y="66765"/>
                  </a:lnTo>
                  <a:lnTo>
                    <a:pt x="229359" y="66151"/>
                  </a:lnTo>
                  <a:lnTo>
                    <a:pt x="231726" y="79218"/>
                  </a:lnTo>
                  <a:lnTo>
                    <a:pt x="245759" y="77377"/>
                  </a:lnTo>
                  <a:lnTo>
                    <a:pt x="252687" y="68958"/>
                  </a:lnTo>
                  <a:lnTo>
                    <a:pt x="266455" y="60188"/>
                  </a:lnTo>
                  <a:lnTo>
                    <a:pt x="263737" y="45718"/>
                  </a:lnTo>
                  <a:lnTo>
                    <a:pt x="278470" y="45279"/>
                  </a:lnTo>
                  <a:lnTo>
                    <a:pt x="283469" y="49313"/>
                  </a:lnTo>
                  <a:lnTo>
                    <a:pt x="282943" y="62907"/>
                  </a:lnTo>
                  <a:lnTo>
                    <a:pt x="274787" y="77728"/>
                  </a:lnTo>
                  <a:close/>
                  <a:moveTo>
                    <a:pt x="157008" y="124646"/>
                  </a:moveTo>
                  <a:lnTo>
                    <a:pt x="178932" y="140783"/>
                  </a:lnTo>
                  <a:lnTo>
                    <a:pt x="194893" y="167005"/>
                  </a:lnTo>
                  <a:lnTo>
                    <a:pt x="209013" y="166216"/>
                  </a:lnTo>
                  <a:lnTo>
                    <a:pt x="208048" y="177178"/>
                  </a:lnTo>
                  <a:lnTo>
                    <a:pt x="227079" y="181387"/>
                  </a:lnTo>
                  <a:lnTo>
                    <a:pt x="219712" y="186035"/>
                  </a:lnTo>
                  <a:lnTo>
                    <a:pt x="245846" y="196471"/>
                  </a:lnTo>
                  <a:lnTo>
                    <a:pt x="243128" y="203663"/>
                  </a:lnTo>
                  <a:lnTo>
                    <a:pt x="226815" y="205417"/>
                  </a:lnTo>
                  <a:lnTo>
                    <a:pt x="220764" y="199015"/>
                  </a:lnTo>
                  <a:lnTo>
                    <a:pt x="199629" y="196208"/>
                  </a:lnTo>
                  <a:lnTo>
                    <a:pt x="174810" y="192437"/>
                  </a:lnTo>
                  <a:lnTo>
                    <a:pt x="155692" y="176652"/>
                  </a:lnTo>
                  <a:lnTo>
                    <a:pt x="141748" y="163058"/>
                  </a:lnTo>
                  <a:lnTo>
                    <a:pt x="128944" y="141485"/>
                  </a:lnTo>
                  <a:lnTo>
                    <a:pt x="96846" y="130698"/>
                  </a:lnTo>
                  <a:lnTo>
                    <a:pt x="75974" y="137714"/>
                  </a:lnTo>
                  <a:lnTo>
                    <a:pt x="60978" y="145869"/>
                  </a:lnTo>
                  <a:lnTo>
                    <a:pt x="64135" y="164111"/>
                  </a:lnTo>
                  <a:lnTo>
                    <a:pt x="44841" y="172617"/>
                  </a:lnTo>
                  <a:lnTo>
                    <a:pt x="31072" y="168496"/>
                  </a:lnTo>
                  <a:lnTo>
                    <a:pt x="5640" y="167443"/>
                  </a:lnTo>
                  <a:lnTo>
                    <a:pt x="5201" y="87111"/>
                  </a:lnTo>
                  <a:lnTo>
                    <a:pt x="4763" y="7306"/>
                  </a:lnTo>
                  <a:lnTo>
                    <a:pt x="47472" y="24144"/>
                  </a:lnTo>
                  <a:lnTo>
                    <a:pt x="92900" y="38176"/>
                  </a:lnTo>
                  <a:lnTo>
                    <a:pt x="109826" y="50716"/>
                  </a:lnTo>
                  <a:lnTo>
                    <a:pt x="123507" y="63082"/>
                  </a:lnTo>
                  <a:lnTo>
                    <a:pt x="127278" y="77552"/>
                  </a:lnTo>
                  <a:lnTo>
                    <a:pt x="168233" y="92724"/>
                  </a:lnTo>
                  <a:lnTo>
                    <a:pt x="174196" y="105791"/>
                  </a:lnTo>
                  <a:lnTo>
                    <a:pt x="151570" y="108422"/>
                  </a:lnTo>
                  <a:lnTo>
                    <a:pt x="157008" y="124646"/>
                  </a:lnTo>
                  <a:close/>
                  <a:moveTo>
                    <a:pt x="303201" y="53698"/>
                  </a:moveTo>
                  <a:lnTo>
                    <a:pt x="295483" y="60188"/>
                  </a:lnTo>
                  <a:lnTo>
                    <a:pt x="290835" y="45718"/>
                  </a:lnTo>
                  <a:lnTo>
                    <a:pt x="285135" y="36246"/>
                  </a:lnTo>
                  <a:lnTo>
                    <a:pt x="273997" y="28266"/>
                  </a:lnTo>
                  <a:lnTo>
                    <a:pt x="259966" y="17830"/>
                  </a:lnTo>
                  <a:lnTo>
                    <a:pt x="242250" y="10638"/>
                  </a:lnTo>
                  <a:lnTo>
                    <a:pt x="249091" y="4763"/>
                  </a:lnTo>
                  <a:lnTo>
                    <a:pt x="262333" y="11603"/>
                  </a:lnTo>
                  <a:lnTo>
                    <a:pt x="270665" y="16952"/>
                  </a:lnTo>
                  <a:lnTo>
                    <a:pt x="281013" y="22828"/>
                  </a:lnTo>
                  <a:lnTo>
                    <a:pt x="290835" y="33089"/>
                  </a:lnTo>
                  <a:lnTo>
                    <a:pt x="300219" y="40894"/>
                  </a:lnTo>
                  <a:lnTo>
                    <a:pt x="303201" y="5369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5" name="Freeform: Shape 1630">
              <a:extLst>
                <a:ext uri="{FF2B5EF4-FFF2-40B4-BE49-F238E27FC236}">
                  <a16:creationId xmlns:a16="http://schemas.microsoft.com/office/drawing/2014/main" id="{7AFBD637-3626-4B44-903B-52B598BAFE2E}"/>
                </a:ext>
              </a:extLst>
            </p:cNvPr>
            <p:cNvSpPr/>
            <p:nvPr/>
          </p:nvSpPr>
          <p:spPr>
            <a:xfrm>
              <a:off x="10105533" y="4502454"/>
              <a:ext cx="191459" cy="269078"/>
            </a:xfrm>
            <a:custGeom>
              <a:avLst/>
              <a:gdLst>
                <a:gd name="connsiteX0" fmla="*/ 231025 w 234950"/>
                <a:gd name="connsiteY0" fmla="*/ 258562 h 330200"/>
                <a:gd name="connsiteX1" fmla="*/ 233568 w 234950"/>
                <a:gd name="connsiteY1" fmla="*/ 274962 h 330200"/>
                <a:gd name="connsiteX2" fmla="*/ 235059 w 234950"/>
                <a:gd name="connsiteY2" fmla="*/ 288818 h 330200"/>
                <a:gd name="connsiteX3" fmla="*/ 226640 w 234950"/>
                <a:gd name="connsiteY3" fmla="*/ 311357 h 330200"/>
                <a:gd name="connsiteX4" fmla="*/ 217695 w 234950"/>
                <a:gd name="connsiteY4" fmla="*/ 286275 h 330200"/>
                <a:gd name="connsiteX5" fmla="*/ 206206 w 234950"/>
                <a:gd name="connsiteY5" fmla="*/ 298728 h 330200"/>
                <a:gd name="connsiteX6" fmla="*/ 214099 w 234950"/>
                <a:gd name="connsiteY6" fmla="*/ 316794 h 330200"/>
                <a:gd name="connsiteX7" fmla="*/ 207083 w 234950"/>
                <a:gd name="connsiteY7" fmla="*/ 328282 h 330200"/>
                <a:gd name="connsiteX8" fmla="*/ 178143 w 234950"/>
                <a:gd name="connsiteY8" fmla="*/ 313987 h 330200"/>
                <a:gd name="connsiteX9" fmla="*/ 171215 w 234950"/>
                <a:gd name="connsiteY9" fmla="*/ 296185 h 330200"/>
                <a:gd name="connsiteX10" fmla="*/ 178757 w 234950"/>
                <a:gd name="connsiteY10" fmla="*/ 284521 h 330200"/>
                <a:gd name="connsiteX11" fmla="*/ 163146 w 234950"/>
                <a:gd name="connsiteY11" fmla="*/ 272857 h 330200"/>
                <a:gd name="connsiteX12" fmla="*/ 155429 w 234950"/>
                <a:gd name="connsiteY12" fmla="*/ 283118 h 330200"/>
                <a:gd name="connsiteX13" fmla="*/ 143853 w 234950"/>
                <a:gd name="connsiteY13" fmla="*/ 282153 h 330200"/>
                <a:gd name="connsiteX14" fmla="*/ 125611 w 234950"/>
                <a:gd name="connsiteY14" fmla="*/ 295922 h 330200"/>
                <a:gd name="connsiteX15" fmla="*/ 121577 w 234950"/>
                <a:gd name="connsiteY15" fmla="*/ 288730 h 330200"/>
                <a:gd name="connsiteX16" fmla="*/ 131224 w 234950"/>
                <a:gd name="connsiteY16" fmla="*/ 267946 h 330200"/>
                <a:gd name="connsiteX17" fmla="*/ 146746 w 234950"/>
                <a:gd name="connsiteY17" fmla="*/ 261018 h 330200"/>
                <a:gd name="connsiteX18" fmla="*/ 160165 w 234950"/>
                <a:gd name="connsiteY18" fmla="*/ 251721 h 330200"/>
                <a:gd name="connsiteX19" fmla="*/ 168847 w 234950"/>
                <a:gd name="connsiteY19" fmla="*/ 262859 h 330200"/>
                <a:gd name="connsiteX20" fmla="*/ 187527 w 234950"/>
                <a:gd name="connsiteY20" fmla="*/ 256106 h 330200"/>
                <a:gd name="connsiteX21" fmla="*/ 191561 w 234950"/>
                <a:gd name="connsiteY21" fmla="*/ 245057 h 330200"/>
                <a:gd name="connsiteX22" fmla="*/ 208925 w 234950"/>
                <a:gd name="connsiteY22" fmla="*/ 244355 h 330200"/>
                <a:gd name="connsiteX23" fmla="*/ 207434 w 234950"/>
                <a:gd name="connsiteY23" fmla="*/ 225237 h 330200"/>
                <a:gd name="connsiteX24" fmla="*/ 227341 w 234950"/>
                <a:gd name="connsiteY24" fmla="*/ 236988 h 330200"/>
                <a:gd name="connsiteX25" fmla="*/ 229446 w 234950"/>
                <a:gd name="connsiteY25" fmla="*/ 249441 h 330200"/>
                <a:gd name="connsiteX26" fmla="*/ 231025 w 234950"/>
                <a:gd name="connsiteY26" fmla="*/ 258562 h 330200"/>
                <a:gd name="connsiteX27" fmla="*/ 172179 w 234950"/>
                <a:gd name="connsiteY27" fmla="*/ 212433 h 330200"/>
                <a:gd name="connsiteX28" fmla="*/ 163322 w 234950"/>
                <a:gd name="connsiteY28" fmla="*/ 220589 h 330200"/>
                <a:gd name="connsiteX29" fmla="*/ 155604 w 234950"/>
                <a:gd name="connsiteY29" fmla="*/ 236287 h 330200"/>
                <a:gd name="connsiteX30" fmla="*/ 147887 w 234950"/>
                <a:gd name="connsiteY30" fmla="*/ 243653 h 330200"/>
                <a:gd name="connsiteX31" fmla="*/ 132715 w 234950"/>
                <a:gd name="connsiteY31" fmla="*/ 226552 h 330200"/>
                <a:gd name="connsiteX32" fmla="*/ 137802 w 234950"/>
                <a:gd name="connsiteY32" fmla="*/ 219887 h 330200"/>
                <a:gd name="connsiteX33" fmla="*/ 143940 w 234950"/>
                <a:gd name="connsiteY33" fmla="*/ 212959 h 330200"/>
                <a:gd name="connsiteX34" fmla="*/ 146659 w 234950"/>
                <a:gd name="connsiteY34" fmla="*/ 197524 h 330200"/>
                <a:gd name="connsiteX35" fmla="*/ 160252 w 234950"/>
                <a:gd name="connsiteY35" fmla="*/ 196033 h 330200"/>
                <a:gd name="connsiteX36" fmla="*/ 156306 w 234950"/>
                <a:gd name="connsiteY36" fmla="*/ 212783 h 330200"/>
                <a:gd name="connsiteX37" fmla="*/ 174547 w 234950"/>
                <a:gd name="connsiteY37" fmla="*/ 188754 h 330200"/>
                <a:gd name="connsiteX38" fmla="*/ 172179 w 234950"/>
                <a:gd name="connsiteY38" fmla="*/ 212433 h 330200"/>
                <a:gd name="connsiteX39" fmla="*/ 37474 w 234950"/>
                <a:gd name="connsiteY39" fmla="*/ 236287 h 330200"/>
                <a:gd name="connsiteX40" fmla="*/ 4763 w 234950"/>
                <a:gd name="connsiteY40" fmla="*/ 259702 h 330200"/>
                <a:gd name="connsiteX41" fmla="*/ 16865 w 234950"/>
                <a:gd name="connsiteY41" fmla="*/ 242425 h 330200"/>
                <a:gd name="connsiteX42" fmla="*/ 34668 w 234950"/>
                <a:gd name="connsiteY42" fmla="*/ 227166 h 330200"/>
                <a:gd name="connsiteX43" fmla="*/ 49401 w 234950"/>
                <a:gd name="connsiteY43" fmla="*/ 209977 h 330200"/>
                <a:gd name="connsiteX44" fmla="*/ 62293 w 234950"/>
                <a:gd name="connsiteY44" fmla="*/ 185246 h 330200"/>
                <a:gd name="connsiteX45" fmla="*/ 66678 w 234950"/>
                <a:gd name="connsiteY45" fmla="*/ 205504 h 330200"/>
                <a:gd name="connsiteX46" fmla="*/ 50454 w 234950"/>
                <a:gd name="connsiteY46" fmla="*/ 219185 h 330200"/>
                <a:gd name="connsiteX47" fmla="*/ 37474 w 234950"/>
                <a:gd name="connsiteY47" fmla="*/ 236287 h 330200"/>
                <a:gd name="connsiteX48" fmla="*/ 120612 w 234950"/>
                <a:gd name="connsiteY48" fmla="*/ 172267 h 330200"/>
                <a:gd name="connsiteX49" fmla="*/ 135346 w 234950"/>
                <a:gd name="connsiteY49" fmla="*/ 179984 h 330200"/>
                <a:gd name="connsiteX50" fmla="*/ 150956 w 234950"/>
                <a:gd name="connsiteY50" fmla="*/ 179984 h 330200"/>
                <a:gd name="connsiteX51" fmla="*/ 150517 w 234950"/>
                <a:gd name="connsiteY51" fmla="*/ 190420 h 330200"/>
                <a:gd name="connsiteX52" fmla="*/ 139117 w 234950"/>
                <a:gd name="connsiteY52" fmla="*/ 200944 h 330200"/>
                <a:gd name="connsiteX53" fmla="*/ 123507 w 234950"/>
                <a:gd name="connsiteY53" fmla="*/ 208399 h 330200"/>
                <a:gd name="connsiteX54" fmla="*/ 122629 w 234950"/>
                <a:gd name="connsiteY54" fmla="*/ 196822 h 330200"/>
                <a:gd name="connsiteX55" fmla="*/ 124383 w 234950"/>
                <a:gd name="connsiteY55" fmla="*/ 184106 h 330200"/>
                <a:gd name="connsiteX56" fmla="*/ 120612 w 234950"/>
                <a:gd name="connsiteY56" fmla="*/ 172267 h 330200"/>
                <a:gd name="connsiteX57" fmla="*/ 209539 w 234950"/>
                <a:gd name="connsiteY57" fmla="*/ 165514 h 330200"/>
                <a:gd name="connsiteX58" fmla="*/ 216467 w 234950"/>
                <a:gd name="connsiteY58" fmla="*/ 193402 h 330200"/>
                <a:gd name="connsiteX59" fmla="*/ 197524 w 234950"/>
                <a:gd name="connsiteY59" fmla="*/ 186825 h 330200"/>
                <a:gd name="connsiteX60" fmla="*/ 198050 w 234950"/>
                <a:gd name="connsiteY60" fmla="*/ 195156 h 330200"/>
                <a:gd name="connsiteX61" fmla="*/ 204102 w 234950"/>
                <a:gd name="connsiteY61" fmla="*/ 210503 h 330200"/>
                <a:gd name="connsiteX62" fmla="*/ 192438 w 234950"/>
                <a:gd name="connsiteY62" fmla="*/ 216028 h 330200"/>
                <a:gd name="connsiteX63" fmla="*/ 191385 w 234950"/>
                <a:gd name="connsiteY63" fmla="*/ 198576 h 330200"/>
                <a:gd name="connsiteX64" fmla="*/ 184018 w 234950"/>
                <a:gd name="connsiteY64" fmla="*/ 197261 h 330200"/>
                <a:gd name="connsiteX65" fmla="*/ 180160 w 234950"/>
                <a:gd name="connsiteY65" fmla="*/ 182177 h 330200"/>
                <a:gd name="connsiteX66" fmla="*/ 194630 w 234950"/>
                <a:gd name="connsiteY66" fmla="*/ 184194 h 330200"/>
                <a:gd name="connsiteX67" fmla="*/ 194279 w 234950"/>
                <a:gd name="connsiteY67" fmla="*/ 174722 h 330200"/>
                <a:gd name="connsiteX68" fmla="*/ 179283 w 234950"/>
                <a:gd name="connsiteY68" fmla="*/ 155604 h 330200"/>
                <a:gd name="connsiteX69" fmla="*/ 202874 w 234950"/>
                <a:gd name="connsiteY69" fmla="*/ 156130 h 330200"/>
                <a:gd name="connsiteX70" fmla="*/ 209539 w 234950"/>
                <a:gd name="connsiteY70" fmla="*/ 165514 h 330200"/>
                <a:gd name="connsiteX71" fmla="*/ 111843 w 234950"/>
                <a:gd name="connsiteY71" fmla="*/ 142800 h 330200"/>
                <a:gd name="connsiteX72" fmla="*/ 105353 w 234950"/>
                <a:gd name="connsiteY72" fmla="*/ 164462 h 330200"/>
                <a:gd name="connsiteX73" fmla="*/ 94829 w 234950"/>
                <a:gd name="connsiteY73" fmla="*/ 152008 h 330200"/>
                <a:gd name="connsiteX74" fmla="*/ 82288 w 234950"/>
                <a:gd name="connsiteY74" fmla="*/ 132890 h 330200"/>
                <a:gd name="connsiteX75" fmla="*/ 103336 w 234950"/>
                <a:gd name="connsiteY75" fmla="*/ 133767 h 330200"/>
                <a:gd name="connsiteX76" fmla="*/ 111843 w 234950"/>
                <a:gd name="connsiteY76" fmla="*/ 142800 h 330200"/>
                <a:gd name="connsiteX77" fmla="*/ 106756 w 234950"/>
                <a:gd name="connsiteY77" fmla="*/ 4763 h 330200"/>
                <a:gd name="connsiteX78" fmla="*/ 121928 w 234950"/>
                <a:gd name="connsiteY78" fmla="*/ 12129 h 330200"/>
                <a:gd name="connsiteX79" fmla="*/ 129470 w 234950"/>
                <a:gd name="connsiteY79" fmla="*/ 5464 h 330200"/>
                <a:gd name="connsiteX80" fmla="*/ 131663 w 234950"/>
                <a:gd name="connsiteY80" fmla="*/ 12041 h 330200"/>
                <a:gd name="connsiteX81" fmla="*/ 127628 w 234950"/>
                <a:gd name="connsiteY81" fmla="*/ 22741 h 330200"/>
                <a:gd name="connsiteX82" fmla="*/ 136048 w 234950"/>
                <a:gd name="connsiteY82" fmla="*/ 41070 h 330200"/>
                <a:gd name="connsiteX83" fmla="*/ 129558 w 234950"/>
                <a:gd name="connsiteY83" fmla="*/ 62293 h 330200"/>
                <a:gd name="connsiteX84" fmla="*/ 115087 w 234950"/>
                <a:gd name="connsiteY84" fmla="*/ 70712 h 330200"/>
                <a:gd name="connsiteX85" fmla="*/ 111229 w 234950"/>
                <a:gd name="connsiteY85" fmla="*/ 91145 h 330200"/>
                <a:gd name="connsiteX86" fmla="*/ 116754 w 234950"/>
                <a:gd name="connsiteY86" fmla="*/ 111228 h 330200"/>
                <a:gd name="connsiteX87" fmla="*/ 129821 w 234950"/>
                <a:gd name="connsiteY87" fmla="*/ 114035 h 330200"/>
                <a:gd name="connsiteX88" fmla="*/ 140695 w 234950"/>
                <a:gd name="connsiteY88" fmla="*/ 111053 h 330200"/>
                <a:gd name="connsiteX89" fmla="*/ 171390 w 234950"/>
                <a:gd name="connsiteY89" fmla="*/ 124997 h 330200"/>
                <a:gd name="connsiteX90" fmla="*/ 169022 w 234950"/>
                <a:gd name="connsiteY90" fmla="*/ 138678 h 330200"/>
                <a:gd name="connsiteX91" fmla="*/ 177090 w 234950"/>
                <a:gd name="connsiteY91" fmla="*/ 144729 h 330200"/>
                <a:gd name="connsiteX92" fmla="*/ 174547 w 234950"/>
                <a:gd name="connsiteY92" fmla="*/ 156306 h 330200"/>
                <a:gd name="connsiteX93" fmla="*/ 155429 w 234950"/>
                <a:gd name="connsiteY93" fmla="*/ 144028 h 330200"/>
                <a:gd name="connsiteX94" fmla="*/ 146308 w 234950"/>
                <a:gd name="connsiteY94" fmla="*/ 130873 h 330200"/>
                <a:gd name="connsiteX95" fmla="*/ 139994 w 234950"/>
                <a:gd name="connsiteY95" fmla="*/ 140081 h 330200"/>
                <a:gd name="connsiteX96" fmla="*/ 124296 w 234950"/>
                <a:gd name="connsiteY96" fmla="*/ 124997 h 330200"/>
                <a:gd name="connsiteX97" fmla="*/ 101933 w 234950"/>
                <a:gd name="connsiteY97" fmla="*/ 128680 h 330200"/>
                <a:gd name="connsiteX98" fmla="*/ 89655 w 234950"/>
                <a:gd name="connsiteY98" fmla="*/ 123156 h 330200"/>
                <a:gd name="connsiteX99" fmla="*/ 90883 w 234950"/>
                <a:gd name="connsiteY99" fmla="*/ 112719 h 330200"/>
                <a:gd name="connsiteX100" fmla="*/ 98600 w 234950"/>
                <a:gd name="connsiteY100" fmla="*/ 106317 h 330200"/>
                <a:gd name="connsiteX101" fmla="*/ 91234 w 234950"/>
                <a:gd name="connsiteY101" fmla="*/ 100441 h 330200"/>
                <a:gd name="connsiteX102" fmla="*/ 88076 w 234950"/>
                <a:gd name="connsiteY102" fmla="*/ 109562 h 330200"/>
                <a:gd name="connsiteX103" fmla="*/ 75974 w 234950"/>
                <a:gd name="connsiteY103" fmla="*/ 95092 h 330200"/>
                <a:gd name="connsiteX104" fmla="*/ 72291 w 234950"/>
                <a:gd name="connsiteY104" fmla="*/ 84042 h 330200"/>
                <a:gd name="connsiteX105" fmla="*/ 71414 w 234950"/>
                <a:gd name="connsiteY105" fmla="*/ 59749 h 330200"/>
                <a:gd name="connsiteX106" fmla="*/ 81324 w 234950"/>
                <a:gd name="connsiteY106" fmla="*/ 68168 h 330200"/>
                <a:gd name="connsiteX107" fmla="*/ 83867 w 234950"/>
                <a:gd name="connsiteY107" fmla="*/ 28266 h 330200"/>
                <a:gd name="connsiteX108" fmla="*/ 91847 w 234950"/>
                <a:gd name="connsiteY108" fmla="*/ 4938 h 330200"/>
                <a:gd name="connsiteX109" fmla="*/ 106756 w 234950"/>
                <a:gd name="connsiteY109" fmla="*/ 4763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34950" h="330200">
                  <a:moveTo>
                    <a:pt x="231025" y="258562"/>
                  </a:moveTo>
                  <a:lnTo>
                    <a:pt x="233568" y="274962"/>
                  </a:lnTo>
                  <a:lnTo>
                    <a:pt x="235059" y="288818"/>
                  </a:lnTo>
                  <a:lnTo>
                    <a:pt x="226640" y="311357"/>
                  </a:lnTo>
                  <a:lnTo>
                    <a:pt x="217695" y="286275"/>
                  </a:lnTo>
                  <a:lnTo>
                    <a:pt x="206206" y="298728"/>
                  </a:lnTo>
                  <a:lnTo>
                    <a:pt x="214099" y="316794"/>
                  </a:lnTo>
                  <a:lnTo>
                    <a:pt x="207083" y="328282"/>
                  </a:lnTo>
                  <a:lnTo>
                    <a:pt x="178143" y="313987"/>
                  </a:lnTo>
                  <a:lnTo>
                    <a:pt x="171215" y="296185"/>
                  </a:lnTo>
                  <a:lnTo>
                    <a:pt x="178757" y="284521"/>
                  </a:lnTo>
                  <a:lnTo>
                    <a:pt x="163146" y="272857"/>
                  </a:lnTo>
                  <a:lnTo>
                    <a:pt x="155429" y="283118"/>
                  </a:lnTo>
                  <a:lnTo>
                    <a:pt x="143853" y="282153"/>
                  </a:lnTo>
                  <a:lnTo>
                    <a:pt x="125611" y="295922"/>
                  </a:lnTo>
                  <a:lnTo>
                    <a:pt x="121577" y="288730"/>
                  </a:lnTo>
                  <a:lnTo>
                    <a:pt x="131224" y="267946"/>
                  </a:lnTo>
                  <a:lnTo>
                    <a:pt x="146746" y="261018"/>
                  </a:lnTo>
                  <a:lnTo>
                    <a:pt x="160165" y="251721"/>
                  </a:lnTo>
                  <a:lnTo>
                    <a:pt x="168847" y="262859"/>
                  </a:lnTo>
                  <a:lnTo>
                    <a:pt x="187527" y="256106"/>
                  </a:lnTo>
                  <a:lnTo>
                    <a:pt x="191561" y="245057"/>
                  </a:lnTo>
                  <a:lnTo>
                    <a:pt x="208925" y="244355"/>
                  </a:lnTo>
                  <a:lnTo>
                    <a:pt x="207434" y="225237"/>
                  </a:lnTo>
                  <a:lnTo>
                    <a:pt x="227341" y="236988"/>
                  </a:lnTo>
                  <a:lnTo>
                    <a:pt x="229446" y="249441"/>
                  </a:lnTo>
                  <a:lnTo>
                    <a:pt x="231025" y="258562"/>
                  </a:lnTo>
                  <a:close/>
                  <a:moveTo>
                    <a:pt x="172179" y="212433"/>
                  </a:moveTo>
                  <a:lnTo>
                    <a:pt x="163322" y="220589"/>
                  </a:lnTo>
                  <a:lnTo>
                    <a:pt x="155604" y="236287"/>
                  </a:lnTo>
                  <a:lnTo>
                    <a:pt x="147887" y="243653"/>
                  </a:lnTo>
                  <a:lnTo>
                    <a:pt x="132715" y="226552"/>
                  </a:lnTo>
                  <a:lnTo>
                    <a:pt x="137802" y="219887"/>
                  </a:lnTo>
                  <a:lnTo>
                    <a:pt x="143940" y="212959"/>
                  </a:lnTo>
                  <a:lnTo>
                    <a:pt x="146659" y="197524"/>
                  </a:lnTo>
                  <a:lnTo>
                    <a:pt x="160252" y="196033"/>
                  </a:lnTo>
                  <a:lnTo>
                    <a:pt x="156306" y="212783"/>
                  </a:lnTo>
                  <a:lnTo>
                    <a:pt x="174547" y="188754"/>
                  </a:lnTo>
                  <a:lnTo>
                    <a:pt x="172179" y="212433"/>
                  </a:lnTo>
                  <a:close/>
                  <a:moveTo>
                    <a:pt x="37474" y="236287"/>
                  </a:moveTo>
                  <a:lnTo>
                    <a:pt x="4763" y="259702"/>
                  </a:lnTo>
                  <a:lnTo>
                    <a:pt x="16865" y="242425"/>
                  </a:lnTo>
                  <a:lnTo>
                    <a:pt x="34668" y="227166"/>
                  </a:lnTo>
                  <a:lnTo>
                    <a:pt x="49401" y="209977"/>
                  </a:lnTo>
                  <a:lnTo>
                    <a:pt x="62293" y="185246"/>
                  </a:lnTo>
                  <a:lnTo>
                    <a:pt x="66678" y="205504"/>
                  </a:lnTo>
                  <a:lnTo>
                    <a:pt x="50454" y="219185"/>
                  </a:lnTo>
                  <a:lnTo>
                    <a:pt x="37474" y="236287"/>
                  </a:lnTo>
                  <a:close/>
                  <a:moveTo>
                    <a:pt x="120612" y="172267"/>
                  </a:moveTo>
                  <a:lnTo>
                    <a:pt x="135346" y="179984"/>
                  </a:lnTo>
                  <a:lnTo>
                    <a:pt x="150956" y="179984"/>
                  </a:lnTo>
                  <a:lnTo>
                    <a:pt x="150517" y="190420"/>
                  </a:lnTo>
                  <a:lnTo>
                    <a:pt x="139117" y="200944"/>
                  </a:lnTo>
                  <a:lnTo>
                    <a:pt x="123507" y="208399"/>
                  </a:lnTo>
                  <a:lnTo>
                    <a:pt x="122629" y="196822"/>
                  </a:lnTo>
                  <a:lnTo>
                    <a:pt x="124383" y="184106"/>
                  </a:lnTo>
                  <a:lnTo>
                    <a:pt x="120612" y="172267"/>
                  </a:lnTo>
                  <a:close/>
                  <a:moveTo>
                    <a:pt x="209539" y="165514"/>
                  </a:moveTo>
                  <a:lnTo>
                    <a:pt x="216467" y="193402"/>
                  </a:lnTo>
                  <a:lnTo>
                    <a:pt x="197524" y="186825"/>
                  </a:lnTo>
                  <a:lnTo>
                    <a:pt x="198050" y="195156"/>
                  </a:lnTo>
                  <a:lnTo>
                    <a:pt x="204102" y="210503"/>
                  </a:lnTo>
                  <a:lnTo>
                    <a:pt x="192438" y="216028"/>
                  </a:lnTo>
                  <a:lnTo>
                    <a:pt x="191385" y="198576"/>
                  </a:lnTo>
                  <a:lnTo>
                    <a:pt x="184018" y="197261"/>
                  </a:lnTo>
                  <a:lnTo>
                    <a:pt x="180160" y="182177"/>
                  </a:lnTo>
                  <a:lnTo>
                    <a:pt x="194630" y="184194"/>
                  </a:lnTo>
                  <a:lnTo>
                    <a:pt x="194279" y="174722"/>
                  </a:lnTo>
                  <a:lnTo>
                    <a:pt x="179283" y="155604"/>
                  </a:lnTo>
                  <a:lnTo>
                    <a:pt x="202874" y="156130"/>
                  </a:lnTo>
                  <a:lnTo>
                    <a:pt x="209539" y="165514"/>
                  </a:lnTo>
                  <a:close/>
                  <a:moveTo>
                    <a:pt x="111843" y="142800"/>
                  </a:moveTo>
                  <a:lnTo>
                    <a:pt x="105353" y="164462"/>
                  </a:lnTo>
                  <a:lnTo>
                    <a:pt x="94829" y="152008"/>
                  </a:lnTo>
                  <a:lnTo>
                    <a:pt x="82288" y="132890"/>
                  </a:lnTo>
                  <a:lnTo>
                    <a:pt x="103336" y="133767"/>
                  </a:lnTo>
                  <a:lnTo>
                    <a:pt x="111843" y="142800"/>
                  </a:lnTo>
                  <a:close/>
                  <a:moveTo>
                    <a:pt x="106756" y="4763"/>
                  </a:moveTo>
                  <a:lnTo>
                    <a:pt x="121928" y="12129"/>
                  </a:lnTo>
                  <a:lnTo>
                    <a:pt x="129470" y="5464"/>
                  </a:lnTo>
                  <a:lnTo>
                    <a:pt x="131663" y="12041"/>
                  </a:lnTo>
                  <a:lnTo>
                    <a:pt x="127628" y="22741"/>
                  </a:lnTo>
                  <a:lnTo>
                    <a:pt x="136048" y="41070"/>
                  </a:lnTo>
                  <a:lnTo>
                    <a:pt x="129558" y="62293"/>
                  </a:lnTo>
                  <a:lnTo>
                    <a:pt x="115087" y="70712"/>
                  </a:lnTo>
                  <a:lnTo>
                    <a:pt x="111229" y="91145"/>
                  </a:lnTo>
                  <a:lnTo>
                    <a:pt x="116754" y="111228"/>
                  </a:lnTo>
                  <a:lnTo>
                    <a:pt x="129821" y="114035"/>
                  </a:lnTo>
                  <a:lnTo>
                    <a:pt x="140695" y="111053"/>
                  </a:lnTo>
                  <a:lnTo>
                    <a:pt x="171390" y="124997"/>
                  </a:lnTo>
                  <a:lnTo>
                    <a:pt x="169022" y="138678"/>
                  </a:lnTo>
                  <a:lnTo>
                    <a:pt x="177090" y="144729"/>
                  </a:lnTo>
                  <a:lnTo>
                    <a:pt x="174547" y="156306"/>
                  </a:lnTo>
                  <a:lnTo>
                    <a:pt x="155429" y="144028"/>
                  </a:lnTo>
                  <a:lnTo>
                    <a:pt x="146308" y="130873"/>
                  </a:lnTo>
                  <a:lnTo>
                    <a:pt x="139994" y="140081"/>
                  </a:lnTo>
                  <a:lnTo>
                    <a:pt x="124296" y="124997"/>
                  </a:lnTo>
                  <a:lnTo>
                    <a:pt x="101933" y="128680"/>
                  </a:lnTo>
                  <a:lnTo>
                    <a:pt x="89655" y="123156"/>
                  </a:lnTo>
                  <a:lnTo>
                    <a:pt x="90883" y="112719"/>
                  </a:lnTo>
                  <a:lnTo>
                    <a:pt x="98600" y="106317"/>
                  </a:lnTo>
                  <a:lnTo>
                    <a:pt x="91234" y="100441"/>
                  </a:lnTo>
                  <a:lnTo>
                    <a:pt x="88076" y="109562"/>
                  </a:lnTo>
                  <a:lnTo>
                    <a:pt x="75974" y="95092"/>
                  </a:lnTo>
                  <a:lnTo>
                    <a:pt x="72291" y="84042"/>
                  </a:lnTo>
                  <a:lnTo>
                    <a:pt x="71414" y="59749"/>
                  </a:lnTo>
                  <a:lnTo>
                    <a:pt x="81324" y="68168"/>
                  </a:lnTo>
                  <a:lnTo>
                    <a:pt x="83867" y="28266"/>
                  </a:lnTo>
                  <a:lnTo>
                    <a:pt x="91847" y="4938"/>
                  </a:lnTo>
                  <a:lnTo>
                    <a:pt x="106756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6" name="Freeform: Shape 1631">
              <a:extLst>
                <a:ext uri="{FF2B5EF4-FFF2-40B4-BE49-F238E27FC236}">
                  <a16:creationId xmlns:a16="http://schemas.microsoft.com/office/drawing/2014/main" id="{29663CCF-8FE8-1A40-9669-DDDE5C0BC249}"/>
                </a:ext>
              </a:extLst>
            </p:cNvPr>
            <p:cNvSpPr/>
            <p:nvPr/>
          </p:nvSpPr>
          <p:spPr>
            <a:xfrm>
              <a:off x="8039695" y="3563690"/>
              <a:ext cx="206983" cy="196634"/>
            </a:xfrm>
            <a:custGeom>
              <a:avLst/>
              <a:gdLst>
                <a:gd name="connsiteX0" fmla="*/ 27915 w 254000"/>
                <a:gd name="connsiteY0" fmla="*/ 157446 h 241300"/>
                <a:gd name="connsiteX1" fmla="*/ 17830 w 254000"/>
                <a:gd name="connsiteY1" fmla="*/ 132364 h 241300"/>
                <a:gd name="connsiteX2" fmla="*/ 19759 w 254000"/>
                <a:gd name="connsiteY2" fmla="*/ 118683 h 241300"/>
                <a:gd name="connsiteX3" fmla="*/ 13620 w 254000"/>
                <a:gd name="connsiteY3" fmla="*/ 97197 h 241300"/>
                <a:gd name="connsiteX4" fmla="*/ 4763 w 254000"/>
                <a:gd name="connsiteY4" fmla="*/ 82727 h 241300"/>
                <a:gd name="connsiteX5" fmla="*/ 11603 w 254000"/>
                <a:gd name="connsiteY5" fmla="*/ 71764 h 241300"/>
                <a:gd name="connsiteX6" fmla="*/ 5815 w 254000"/>
                <a:gd name="connsiteY6" fmla="*/ 50804 h 241300"/>
                <a:gd name="connsiteX7" fmla="*/ 22653 w 254000"/>
                <a:gd name="connsiteY7" fmla="*/ 38614 h 241300"/>
                <a:gd name="connsiteX8" fmla="*/ 60978 w 254000"/>
                <a:gd name="connsiteY8" fmla="*/ 19145 h 241300"/>
                <a:gd name="connsiteX9" fmla="*/ 92023 w 254000"/>
                <a:gd name="connsiteY9" fmla="*/ 4763 h 241300"/>
                <a:gd name="connsiteX10" fmla="*/ 116491 w 254000"/>
                <a:gd name="connsiteY10" fmla="*/ 11954 h 241300"/>
                <a:gd name="connsiteX11" fmla="*/ 118332 w 254000"/>
                <a:gd name="connsiteY11" fmla="*/ 22302 h 241300"/>
                <a:gd name="connsiteX12" fmla="*/ 142099 w 254000"/>
                <a:gd name="connsiteY12" fmla="*/ 22828 h 241300"/>
                <a:gd name="connsiteX13" fmla="*/ 172355 w 254000"/>
                <a:gd name="connsiteY13" fmla="*/ 27652 h 241300"/>
                <a:gd name="connsiteX14" fmla="*/ 217607 w 254000"/>
                <a:gd name="connsiteY14" fmla="*/ 26950 h 241300"/>
                <a:gd name="connsiteX15" fmla="*/ 230236 w 254000"/>
                <a:gd name="connsiteY15" fmla="*/ 31510 h 241300"/>
                <a:gd name="connsiteX16" fmla="*/ 236111 w 254000"/>
                <a:gd name="connsiteY16" fmla="*/ 44315 h 241300"/>
                <a:gd name="connsiteX17" fmla="*/ 237164 w 254000"/>
                <a:gd name="connsiteY17" fmla="*/ 62644 h 241300"/>
                <a:gd name="connsiteX18" fmla="*/ 244004 w 254000"/>
                <a:gd name="connsiteY18" fmla="*/ 78254 h 241300"/>
                <a:gd name="connsiteX19" fmla="*/ 243829 w 254000"/>
                <a:gd name="connsiteY19" fmla="*/ 94478 h 241300"/>
                <a:gd name="connsiteX20" fmla="*/ 229096 w 254000"/>
                <a:gd name="connsiteY20" fmla="*/ 102722 h 241300"/>
                <a:gd name="connsiteX21" fmla="*/ 236725 w 254000"/>
                <a:gd name="connsiteY21" fmla="*/ 121314 h 241300"/>
                <a:gd name="connsiteX22" fmla="*/ 237164 w 254000"/>
                <a:gd name="connsiteY22" fmla="*/ 138941 h 241300"/>
                <a:gd name="connsiteX23" fmla="*/ 249529 w 254000"/>
                <a:gd name="connsiteY23" fmla="*/ 173056 h 241300"/>
                <a:gd name="connsiteX24" fmla="*/ 246899 w 254000"/>
                <a:gd name="connsiteY24" fmla="*/ 183931 h 241300"/>
                <a:gd name="connsiteX25" fmla="*/ 234708 w 254000"/>
                <a:gd name="connsiteY25" fmla="*/ 188403 h 241300"/>
                <a:gd name="connsiteX26" fmla="*/ 212345 w 254000"/>
                <a:gd name="connsiteY26" fmla="*/ 220062 h 241300"/>
                <a:gd name="connsiteX27" fmla="*/ 218659 w 254000"/>
                <a:gd name="connsiteY27" fmla="*/ 236901 h 241300"/>
                <a:gd name="connsiteX28" fmla="*/ 213310 w 254000"/>
                <a:gd name="connsiteY28" fmla="*/ 234708 h 241300"/>
                <a:gd name="connsiteX29" fmla="*/ 189982 w 254000"/>
                <a:gd name="connsiteY29" fmla="*/ 220326 h 241300"/>
                <a:gd name="connsiteX30" fmla="*/ 172267 w 254000"/>
                <a:gd name="connsiteY30" fmla="*/ 225587 h 241300"/>
                <a:gd name="connsiteX31" fmla="*/ 160691 w 254000"/>
                <a:gd name="connsiteY31" fmla="*/ 221729 h 241300"/>
                <a:gd name="connsiteX32" fmla="*/ 146133 w 254000"/>
                <a:gd name="connsiteY32" fmla="*/ 229797 h 241300"/>
                <a:gd name="connsiteX33" fmla="*/ 133767 w 254000"/>
                <a:gd name="connsiteY33" fmla="*/ 216467 h 241300"/>
                <a:gd name="connsiteX34" fmla="*/ 123594 w 254000"/>
                <a:gd name="connsiteY34" fmla="*/ 221553 h 241300"/>
                <a:gd name="connsiteX35" fmla="*/ 122191 w 254000"/>
                <a:gd name="connsiteY35" fmla="*/ 219273 h 241300"/>
                <a:gd name="connsiteX36" fmla="*/ 110878 w 254000"/>
                <a:gd name="connsiteY36" fmla="*/ 200594 h 241300"/>
                <a:gd name="connsiteX37" fmla="*/ 92637 w 254000"/>
                <a:gd name="connsiteY37" fmla="*/ 198313 h 241300"/>
                <a:gd name="connsiteX38" fmla="*/ 90269 w 254000"/>
                <a:gd name="connsiteY38" fmla="*/ 186299 h 241300"/>
                <a:gd name="connsiteX39" fmla="*/ 73431 w 254000"/>
                <a:gd name="connsiteY39" fmla="*/ 182001 h 241300"/>
                <a:gd name="connsiteX40" fmla="*/ 69747 w 254000"/>
                <a:gd name="connsiteY40" fmla="*/ 191911 h 241300"/>
                <a:gd name="connsiteX41" fmla="*/ 56417 w 254000"/>
                <a:gd name="connsiteY41" fmla="*/ 184018 h 241300"/>
                <a:gd name="connsiteX42" fmla="*/ 57908 w 254000"/>
                <a:gd name="connsiteY42" fmla="*/ 173407 h 241300"/>
                <a:gd name="connsiteX43" fmla="*/ 39579 w 254000"/>
                <a:gd name="connsiteY43" fmla="*/ 169987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54000" h="241300">
                  <a:moveTo>
                    <a:pt x="27915" y="157446"/>
                  </a:moveTo>
                  <a:lnTo>
                    <a:pt x="17830" y="132364"/>
                  </a:lnTo>
                  <a:lnTo>
                    <a:pt x="19759" y="118683"/>
                  </a:lnTo>
                  <a:lnTo>
                    <a:pt x="13620" y="97197"/>
                  </a:lnTo>
                  <a:lnTo>
                    <a:pt x="4763" y="82727"/>
                  </a:lnTo>
                  <a:lnTo>
                    <a:pt x="11603" y="71764"/>
                  </a:lnTo>
                  <a:lnTo>
                    <a:pt x="5815" y="50804"/>
                  </a:lnTo>
                  <a:lnTo>
                    <a:pt x="22653" y="38614"/>
                  </a:lnTo>
                  <a:lnTo>
                    <a:pt x="60978" y="19145"/>
                  </a:lnTo>
                  <a:lnTo>
                    <a:pt x="92023" y="4763"/>
                  </a:lnTo>
                  <a:lnTo>
                    <a:pt x="116491" y="11954"/>
                  </a:lnTo>
                  <a:lnTo>
                    <a:pt x="118332" y="22302"/>
                  </a:lnTo>
                  <a:lnTo>
                    <a:pt x="142099" y="22828"/>
                  </a:lnTo>
                  <a:lnTo>
                    <a:pt x="172355" y="27652"/>
                  </a:lnTo>
                  <a:lnTo>
                    <a:pt x="217607" y="26950"/>
                  </a:lnTo>
                  <a:lnTo>
                    <a:pt x="230236" y="31510"/>
                  </a:lnTo>
                  <a:lnTo>
                    <a:pt x="236111" y="44315"/>
                  </a:lnTo>
                  <a:lnTo>
                    <a:pt x="237164" y="62644"/>
                  </a:lnTo>
                  <a:lnTo>
                    <a:pt x="244004" y="78254"/>
                  </a:lnTo>
                  <a:lnTo>
                    <a:pt x="243829" y="94478"/>
                  </a:lnTo>
                  <a:lnTo>
                    <a:pt x="229096" y="102722"/>
                  </a:lnTo>
                  <a:lnTo>
                    <a:pt x="236725" y="121314"/>
                  </a:lnTo>
                  <a:lnTo>
                    <a:pt x="237164" y="138941"/>
                  </a:lnTo>
                  <a:lnTo>
                    <a:pt x="249529" y="173056"/>
                  </a:lnTo>
                  <a:lnTo>
                    <a:pt x="246899" y="183931"/>
                  </a:lnTo>
                  <a:lnTo>
                    <a:pt x="234708" y="188403"/>
                  </a:lnTo>
                  <a:lnTo>
                    <a:pt x="212345" y="220062"/>
                  </a:lnTo>
                  <a:lnTo>
                    <a:pt x="218659" y="236901"/>
                  </a:lnTo>
                  <a:lnTo>
                    <a:pt x="213310" y="234708"/>
                  </a:lnTo>
                  <a:lnTo>
                    <a:pt x="189982" y="220326"/>
                  </a:lnTo>
                  <a:lnTo>
                    <a:pt x="172267" y="225587"/>
                  </a:lnTo>
                  <a:lnTo>
                    <a:pt x="160691" y="221729"/>
                  </a:lnTo>
                  <a:lnTo>
                    <a:pt x="146133" y="229797"/>
                  </a:lnTo>
                  <a:lnTo>
                    <a:pt x="133767" y="216467"/>
                  </a:lnTo>
                  <a:lnTo>
                    <a:pt x="123594" y="221553"/>
                  </a:lnTo>
                  <a:lnTo>
                    <a:pt x="122191" y="219273"/>
                  </a:lnTo>
                  <a:lnTo>
                    <a:pt x="110878" y="200594"/>
                  </a:lnTo>
                  <a:lnTo>
                    <a:pt x="92637" y="198313"/>
                  </a:lnTo>
                  <a:lnTo>
                    <a:pt x="90269" y="186299"/>
                  </a:lnTo>
                  <a:lnTo>
                    <a:pt x="73431" y="182001"/>
                  </a:lnTo>
                  <a:lnTo>
                    <a:pt x="69747" y="191911"/>
                  </a:lnTo>
                  <a:lnTo>
                    <a:pt x="56417" y="184018"/>
                  </a:lnTo>
                  <a:lnTo>
                    <a:pt x="57908" y="173407"/>
                  </a:lnTo>
                  <a:lnTo>
                    <a:pt x="39579" y="16998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7" name="Freeform: Shape 1632">
              <a:extLst>
                <a:ext uri="{FF2B5EF4-FFF2-40B4-BE49-F238E27FC236}">
                  <a16:creationId xmlns:a16="http://schemas.microsoft.com/office/drawing/2014/main" id="{9FA83E44-974E-F543-B465-9EA56C444FC8}"/>
                </a:ext>
              </a:extLst>
            </p:cNvPr>
            <p:cNvSpPr/>
            <p:nvPr/>
          </p:nvSpPr>
          <p:spPr>
            <a:xfrm>
              <a:off x="8977458" y="4079667"/>
              <a:ext cx="346696" cy="315649"/>
            </a:xfrm>
            <a:custGeom>
              <a:avLst/>
              <a:gdLst>
                <a:gd name="connsiteX0" fmla="*/ 355995 w 425450"/>
                <a:gd name="connsiteY0" fmla="*/ 4763 h 387350"/>
                <a:gd name="connsiteX1" fmla="*/ 374149 w 425450"/>
                <a:gd name="connsiteY1" fmla="*/ 19057 h 387350"/>
                <a:gd name="connsiteX2" fmla="*/ 381428 w 425450"/>
                <a:gd name="connsiteY2" fmla="*/ 42385 h 387350"/>
                <a:gd name="connsiteX3" fmla="*/ 421857 w 425450"/>
                <a:gd name="connsiteY3" fmla="*/ 54575 h 387350"/>
                <a:gd name="connsiteX4" fmla="*/ 398090 w 425450"/>
                <a:gd name="connsiteY4" fmla="*/ 79657 h 387350"/>
                <a:gd name="connsiteX5" fmla="*/ 370728 w 425450"/>
                <a:gd name="connsiteY5" fmla="*/ 84130 h 387350"/>
                <a:gd name="connsiteX6" fmla="*/ 333369 w 425450"/>
                <a:gd name="connsiteY6" fmla="*/ 76851 h 387350"/>
                <a:gd name="connsiteX7" fmla="*/ 321354 w 425450"/>
                <a:gd name="connsiteY7" fmla="*/ 89655 h 387350"/>
                <a:gd name="connsiteX8" fmla="*/ 330037 w 425450"/>
                <a:gd name="connsiteY8" fmla="*/ 115526 h 387350"/>
                <a:gd name="connsiteX9" fmla="*/ 338543 w 425450"/>
                <a:gd name="connsiteY9" fmla="*/ 135258 h 387350"/>
                <a:gd name="connsiteX10" fmla="*/ 358451 w 425450"/>
                <a:gd name="connsiteY10" fmla="*/ 149553 h 387350"/>
                <a:gd name="connsiteX11" fmla="*/ 337491 w 425450"/>
                <a:gd name="connsiteY11" fmla="*/ 166303 h 387350"/>
                <a:gd name="connsiteX12" fmla="*/ 337841 w 425450"/>
                <a:gd name="connsiteY12" fmla="*/ 186737 h 387350"/>
                <a:gd name="connsiteX13" fmla="*/ 313988 w 425450"/>
                <a:gd name="connsiteY13" fmla="*/ 215151 h 387350"/>
                <a:gd name="connsiteX14" fmla="*/ 298553 w 425450"/>
                <a:gd name="connsiteY14" fmla="*/ 243741 h 387350"/>
                <a:gd name="connsiteX15" fmla="*/ 272857 w 425450"/>
                <a:gd name="connsiteY15" fmla="*/ 272857 h 387350"/>
                <a:gd name="connsiteX16" fmla="*/ 244267 w 425450"/>
                <a:gd name="connsiteY16" fmla="*/ 270752 h 387350"/>
                <a:gd name="connsiteX17" fmla="*/ 217168 w 425450"/>
                <a:gd name="connsiteY17" fmla="*/ 299693 h 387350"/>
                <a:gd name="connsiteX18" fmla="*/ 233305 w 425450"/>
                <a:gd name="connsiteY18" fmla="*/ 311971 h 387350"/>
                <a:gd name="connsiteX19" fmla="*/ 236111 w 425450"/>
                <a:gd name="connsiteY19" fmla="*/ 332930 h 387350"/>
                <a:gd name="connsiteX20" fmla="*/ 249880 w 425450"/>
                <a:gd name="connsiteY20" fmla="*/ 346611 h 387350"/>
                <a:gd name="connsiteX21" fmla="*/ 254791 w 425450"/>
                <a:gd name="connsiteY21" fmla="*/ 369764 h 387350"/>
                <a:gd name="connsiteX22" fmla="*/ 200681 w 425450"/>
                <a:gd name="connsiteY22" fmla="*/ 369676 h 387350"/>
                <a:gd name="connsiteX23" fmla="*/ 184281 w 425450"/>
                <a:gd name="connsiteY23" fmla="*/ 387567 h 387350"/>
                <a:gd name="connsiteX24" fmla="*/ 166303 w 425450"/>
                <a:gd name="connsiteY24" fmla="*/ 380814 h 387350"/>
                <a:gd name="connsiteX25" fmla="*/ 158937 w 425450"/>
                <a:gd name="connsiteY25" fmla="*/ 361520 h 387350"/>
                <a:gd name="connsiteX26" fmla="*/ 139906 w 425450"/>
                <a:gd name="connsiteY26" fmla="*/ 340999 h 387350"/>
                <a:gd name="connsiteX27" fmla="*/ 94654 w 425450"/>
                <a:gd name="connsiteY27" fmla="*/ 346085 h 387350"/>
                <a:gd name="connsiteX28" fmla="*/ 54663 w 425450"/>
                <a:gd name="connsiteY28" fmla="*/ 346524 h 387350"/>
                <a:gd name="connsiteX29" fmla="*/ 20022 w 425450"/>
                <a:gd name="connsiteY29" fmla="*/ 350383 h 387350"/>
                <a:gd name="connsiteX30" fmla="*/ 29318 w 425450"/>
                <a:gd name="connsiteY30" fmla="*/ 318811 h 387350"/>
                <a:gd name="connsiteX31" fmla="*/ 64749 w 425450"/>
                <a:gd name="connsiteY31" fmla="*/ 304691 h 387350"/>
                <a:gd name="connsiteX32" fmla="*/ 62731 w 425450"/>
                <a:gd name="connsiteY32" fmla="*/ 292063 h 387350"/>
                <a:gd name="connsiteX33" fmla="*/ 50980 w 425450"/>
                <a:gd name="connsiteY33" fmla="*/ 287590 h 387350"/>
                <a:gd name="connsiteX34" fmla="*/ 50278 w 425450"/>
                <a:gd name="connsiteY34" fmla="*/ 263298 h 387350"/>
                <a:gd name="connsiteX35" fmla="*/ 26775 w 425450"/>
                <a:gd name="connsiteY35" fmla="*/ 251020 h 387350"/>
                <a:gd name="connsiteX36" fmla="*/ 16865 w 425450"/>
                <a:gd name="connsiteY36" fmla="*/ 234094 h 387350"/>
                <a:gd name="connsiteX37" fmla="*/ 4763 w 425450"/>
                <a:gd name="connsiteY37" fmla="*/ 219361 h 387350"/>
                <a:gd name="connsiteX38" fmla="*/ 45893 w 425450"/>
                <a:gd name="connsiteY38" fmla="*/ 233743 h 387350"/>
                <a:gd name="connsiteX39" fmla="*/ 70536 w 425450"/>
                <a:gd name="connsiteY39" fmla="*/ 229534 h 387350"/>
                <a:gd name="connsiteX40" fmla="*/ 85182 w 425450"/>
                <a:gd name="connsiteY40" fmla="*/ 233042 h 387350"/>
                <a:gd name="connsiteX41" fmla="*/ 90181 w 425450"/>
                <a:gd name="connsiteY41" fmla="*/ 226903 h 387350"/>
                <a:gd name="connsiteX42" fmla="*/ 107282 w 425450"/>
                <a:gd name="connsiteY42" fmla="*/ 229358 h 387350"/>
                <a:gd name="connsiteX43" fmla="*/ 139292 w 425450"/>
                <a:gd name="connsiteY43" fmla="*/ 217695 h 387350"/>
                <a:gd name="connsiteX44" fmla="*/ 140169 w 425450"/>
                <a:gd name="connsiteY44" fmla="*/ 193577 h 387350"/>
                <a:gd name="connsiteX45" fmla="*/ 153850 w 425450"/>
                <a:gd name="connsiteY45" fmla="*/ 177441 h 387350"/>
                <a:gd name="connsiteX46" fmla="*/ 172179 w 425450"/>
                <a:gd name="connsiteY46" fmla="*/ 177441 h 387350"/>
                <a:gd name="connsiteX47" fmla="*/ 174810 w 425450"/>
                <a:gd name="connsiteY47" fmla="*/ 169460 h 387350"/>
                <a:gd name="connsiteX48" fmla="*/ 193665 w 425450"/>
                <a:gd name="connsiteY48" fmla="*/ 165689 h 387350"/>
                <a:gd name="connsiteX49" fmla="*/ 202698 w 425450"/>
                <a:gd name="connsiteY49" fmla="*/ 168320 h 387350"/>
                <a:gd name="connsiteX50" fmla="*/ 212345 w 425450"/>
                <a:gd name="connsiteY50" fmla="*/ 160252 h 387350"/>
                <a:gd name="connsiteX51" fmla="*/ 211030 w 425450"/>
                <a:gd name="connsiteY51" fmla="*/ 142888 h 387350"/>
                <a:gd name="connsiteX52" fmla="*/ 221466 w 425450"/>
                <a:gd name="connsiteY52" fmla="*/ 125348 h 387350"/>
                <a:gd name="connsiteX53" fmla="*/ 237076 w 425450"/>
                <a:gd name="connsiteY53" fmla="*/ 117894 h 387350"/>
                <a:gd name="connsiteX54" fmla="*/ 227429 w 425450"/>
                <a:gd name="connsiteY54" fmla="*/ 98425 h 387350"/>
                <a:gd name="connsiteX55" fmla="*/ 250845 w 425450"/>
                <a:gd name="connsiteY55" fmla="*/ 99389 h 387350"/>
                <a:gd name="connsiteX56" fmla="*/ 257598 w 425450"/>
                <a:gd name="connsiteY56" fmla="*/ 88690 h 387350"/>
                <a:gd name="connsiteX57" fmla="*/ 256545 w 425450"/>
                <a:gd name="connsiteY57" fmla="*/ 77289 h 387350"/>
                <a:gd name="connsiteX58" fmla="*/ 268823 w 425450"/>
                <a:gd name="connsiteY58" fmla="*/ 64748 h 387350"/>
                <a:gd name="connsiteX59" fmla="*/ 265929 w 425450"/>
                <a:gd name="connsiteY59" fmla="*/ 49839 h 387350"/>
                <a:gd name="connsiteX60" fmla="*/ 260141 w 425450"/>
                <a:gd name="connsiteY60" fmla="*/ 37036 h 387350"/>
                <a:gd name="connsiteX61" fmla="*/ 274523 w 425450"/>
                <a:gd name="connsiteY61" fmla="*/ 23793 h 387350"/>
                <a:gd name="connsiteX62" fmla="*/ 300921 w 425450"/>
                <a:gd name="connsiteY62" fmla="*/ 17391 h 387350"/>
                <a:gd name="connsiteX63" fmla="*/ 329159 w 425450"/>
                <a:gd name="connsiteY63" fmla="*/ 13883 h 387350"/>
                <a:gd name="connsiteX64" fmla="*/ 341612 w 425450"/>
                <a:gd name="connsiteY64" fmla="*/ 8183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25450" h="387350">
                  <a:moveTo>
                    <a:pt x="355995" y="4763"/>
                  </a:moveTo>
                  <a:lnTo>
                    <a:pt x="374149" y="19057"/>
                  </a:lnTo>
                  <a:lnTo>
                    <a:pt x="381428" y="42385"/>
                  </a:lnTo>
                  <a:lnTo>
                    <a:pt x="421857" y="54575"/>
                  </a:lnTo>
                  <a:lnTo>
                    <a:pt x="398090" y="79657"/>
                  </a:lnTo>
                  <a:lnTo>
                    <a:pt x="370728" y="84130"/>
                  </a:lnTo>
                  <a:lnTo>
                    <a:pt x="333369" y="76851"/>
                  </a:lnTo>
                  <a:lnTo>
                    <a:pt x="321354" y="89655"/>
                  </a:lnTo>
                  <a:lnTo>
                    <a:pt x="330037" y="115526"/>
                  </a:lnTo>
                  <a:lnTo>
                    <a:pt x="338543" y="135258"/>
                  </a:lnTo>
                  <a:lnTo>
                    <a:pt x="358451" y="149553"/>
                  </a:lnTo>
                  <a:lnTo>
                    <a:pt x="337491" y="166303"/>
                  </a:lnTo>
                  <a:lnTo>
                    <a:pt x="337841" y="186737"/>
                  </a:lnTo>
                  <a:lnTo>
                    <a:pt x="313988" y="215151"/>
                  </a:lnTo>
                  <a:lnTo>
                    <a:pt x="298553" y="243741"/>
                  </a:lnTo>
                  <a:lnTo>
                    <a:pt x="272857" y="272857"/>
                  </a:lnTo>
                  <a:lnTo>
                    <a:pt x="244267" y="270752"/>
                  </a:lnTo>
                  <a:lnTo>
                    <a:pt x="217168" y="299693"/>
                  </a:lnTo>
                  <a:lnTo>
                    <a:pt x="233305" y="311971"/>
                  </a:lnTo>
                  <a:lnTo>
                    <a:pt x="236111" y="332930"/>
                  </a:lnTo>
                  <a:lnTo>
                    <a:pt x="249880" y="346611"/>
                  </a:lnTo>
                  <a:lnTo>
                    <a:pt x="254791" y="369764"/>
                  </a:lnTo>
                  <a:lnTo>
                    <a:pt x="200681" y="369676"/>
                  </a:lnTo>
                  <a:lnTo>
                    <a:pt x="184281" y="387567"/>
                  </a:lnTo>
                  <a:lnTo>
                    <a:pt x="166303" y="380814"/>
                  </a:lnTo>
                  <a:lnTo>
                    <a:pt x="158937" y="361520"/>
                  </a:lnTo>
                  <a:lnTo>
                    <a:pt x="139906" y="340999"/>
                  </a:lnTo>
                  <a:lnTo>
                    <a:pt x="94654" y="346085"/>
                  </a:lnTo>
                  <a:lnTo>
                    <a:pt x="54663" y="346524"/>
                  </a:lnTo>
                  <a:lnTo>
                    <a:pt x="20022" y="350383"/>
                  </a:lnTo>
                  <a:lnTo>
                    <a:pt x="29318" y="318811"/>
                  </a:lnTo>
                  <a:lnTo>
                    <a:pt x="64749" y="304691"/>
                  </a:lnTo>
                  <a:lnTo>
                    <a:pt x="62731" y="292063"/>
                  </a:lnTo>
                  <a:lnTo>
                    <a:pt x="50980" y="287590"/>
                  </a:lnTo>
                  <a:lnTo>
                    <a:pt x="50278" y="263298"/>
                  </a:lnTo>
                  <a:lnTo>
                    <a:pt x="26775" y="251020"/>
                  </a:lnTo>
                  <a:lnTo>
                    <a:pt x="16865" y="234094"/>
                  </a:lnTo>
                  <a:lnTo>
                    <a:pt x="4763" y="219361"/>
                  </a:lnTo>
                  <a:lnTo>
                    <a:pt x="45893" y="233743"/>
                  </a:lnTo>
                  <a:lnTo>
                    <a:pt x="70536" y="229534"/>
                  </a:lnTo>
                  <a:lnTo>
                    <a:pt x="85182" y="233042"/>
                  </a:lnTo>
                  <a:lnTo>
                    <a:pt x="90181" y="226903"/>
                  </a:lnTo>
                  <a:lnTo>
                    <a:pt x="107282" y="229358"/>
                  </a:lnTo>
                  <a:lnTo>
                    <a:pt x="139292" y="217695"/>
                  </a:lnTo>
                  <a:lnTo>
                    <a:pt x="140169" y="193577"/>
                  </a:lnTo>
                  <a:lnTo>
                    <a:pt x="153850" y="177441"/>
                  </a:lnTo>
                  <a:lnTo>
                    <a:pt x="172179" y="177441"/>
                  </a:lnTo>
                  <a:lnTo>
                    <a:pt x="174810" y="169460"/>
                  </a:lnTo>
                  <a:lnTo>
                    <a:pt x="193665" y="165689"/>
                  </a:lnTo>
                  <a:lnTo>
                    <a:pt x="202698" y="168320"/>
                  </a:lnTo>
                  <a:lnTo>
                    <a:pt x="212345" y="160252"/>
                  </a:lnTo>
                  <a:lnTo>
                    <a:pt x="211030" y="142888"/>
                  </a:lnTo>
                  <a:lnTo>
                    <a:pt x="221466" y="125348"/>
                  </a:lnTo>
                  <a:lnTo>
                    <a:pt x="237076" y="117894"/>
                  </a:lnTo>
                  <a:lnTo>
                    <a:pt x="227429" y="98425"/>
                  </a:lnTo>
                  <a:lnTo>
                    <a:pt x="250845" y="99389"/>
                  </a:lnTo>
                  <a:lnTo>
                    <a:pt x="257598" y="88690"/>
                  </a:lnTo>
                  <a:lnTo>
                    <a:pt x="256545" y="77289"/>
                  </a:lnTo>
                  <a:lnTo>
                    <a:pt x="268823" y="64748"/>
                  </a:lnTo>
                  <a:lnTo>
                    <a:pt x="265929" y="49839"/>
                  </a:lnTo>
                  <a:lnTo>
                    <a:pt x="260141" y="37036"/>
                  </a:lnTo>
                  <a:lnTo>
                    <a:pt x="274523" y="23793"/>
                  </a:lnTo>
                  <a:lnTo>
                    <a:pt x="300921" y="17391"/>
                  </a:lnTo>
                  <a:lnTo>
                    <a:pt x="329159" y="13883"/>
                  </a:lnTo>
                  <a:lnTo>
                    <a:pt x="341612" y="818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8" name="Freeform: Shape 1633">
              <a:extLst>
                <a:ext uri="{FF2B5EF4-FFF2-40B4-BE49-F238E27FC236}">
                  <a16:creationId xmlns:a16="http://schemas.microsoft.com/office/drawing/2014/main" id="{1A1F5FAF-202D-414C-9025-EED6FBD98901}"/>
                </a:ext>
              </a:extLst>
            </p:cNvPr>
            <p:cNvSpPr/>
            <p:nvPr/>
          </p:nvSpPr>
          <p:spPr>
            <a:xfrm>
              <a:off x="6410293" y="4502097"/>
              <a:ext cx="36222" cy="15524"/>
            </a:xfrm>
            <a:custGeom>
              <a:avLst/>
              <a:gdLst>
                <a:gd name="connsiteX0" fmla="*/ 28353 w 44450"/>
                <a:gd name="connsiteY0" fmla="*/ 4938 h 19050"/>
                <a:gd name="connsiteX1" fmla="*/ 40894 w 44450"/>
                <a:gd name="connsiteY1" fmla="*/ 7218 h 19050"/>
                <a:gd name="connsiteX2" fmla="*/ 45367 w 44450"/>
                <a:gd name="connsiteY2" fmla="*/ 12305 h 19050"/>
                <a:gd name="connsiteX3" fmla="*/ 39053 w 44450"/>
                <a:gd name="connsiteY3" fmla="*/ 18794 h 19050"/>
                <a:gd name="connsiteX4" fmla="*/ 20548 w 44450"/>
                <a:gd name="connsiteY4" fmla="*/ 18619 h 19050"/>
                <a:gd name="connsiteX5" fmla="*/ 6166 w 44450"/>
                <a:gd name="connsiteY5" fmla="*/ 19496 h 19050"/>
                <a:gd name="connsiteX6" fmla="*/ 4763 w 44450"/>
                <a:gd name="connsiteY6" fmla="*/ 8533 h 19050"/>
                <a:gd name="connsiteX7" fmla="*/ 8183 w 44450"/>
                <a:gd name="connsiteY7" fmla="*/ 47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50" h="19050">
                  <a:moveTo>
                    <a:pt x="28353" y="4938"/>
                  </a:moveTo>
                  <a:lnTo>
                    <a:pt x="40894" y="7218"/>
                  </a:lnTo>
                  <a:lnTo>
                    <a:pt x="45367" y="12305"/>
                  </a:lnTo>
                  <a:lnTo>
                    <a:pt x="39053" y="18794"/>
                  </a:lnTo>
                  <a:lnTo>
                    <a:pt x="20548" y="18619"/>
                  </a:lnTo>
                  <a:lnTo>
                    <a:pt x="6166" y="19496"/>
                  </a:lnTo>
                  <a:lnTo>
                    <a:pt x="4763" y="8533"/>
                  </a:lnTo>
                  <a:lnTo>
                    <a:pt x="8183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9" name="Freeform: Shape 1634">
              <a:extLst>
                <a:ext uri="{FF2B5EF4-FFF2-40B4-BE49-F238E27FC236}">
                  <a16:creationId xmlns:a16="http://schemas.microsoft.com/office/drawing/2014/main" id="{B7C7CAB0-9C7C-604C-B5B2-D409ADE2A01E}"/>
                </a:ext>
              </a:extLst>
            </p:cNvPr>
            <p:cNvSpPr/>
            <p:nvPr/>
          </p:nvSpPr>
          <p:spPr>
            <a:xfrm>
              <a:off x="8457479" y="4191510"/>
              <a:ext cx="15524" cy="31047"/>
            </a:xfrm>
            <a:custGeom>
              <a:avLst/>
              <a:gdLst>
                <a:gd name="connsiteX0" fmla="*/ 20022 w 19050"/>
                <a:gd name="connsiteY0" fmla="*/ 8797 h 38100"/>
                <a:gd name="connsiteX1" fmla="*/ 20022 w 19050"/>
                <a:gd name="connsiteY1" fmla="*/ 26424 h 38100"/>
                <a:gd name="connsiteX2" fmla="*/ 16339 w 19050"/>
                <a:gd name="connsiteY2" fmla="*/ 34843 h 38100"/>
                <a:gd name="connsiteX3" fmla="*/ 4763 w 19050"/>
                <a:gd name="connsiteY3" fmla="*/ 38790 h 38100"/>
                <a:gd name="connsiteX4" fmla="*/ 5903 w 19050"/>
                <a:gd name="connsiteY4" fmla="*/ 31247 h 38100"/>
                <a:gd name="connsiteX5" fmla="*/ 12129 w 19050"/>
                <a:gd name="connsiteY5" fmla="*/ 27213 h 38100"/>
                <a:gd name="connsiteX6" fmla="*/ 5990 w 19050"/>
                <a:gd name="connsiteY6" fmla="*/ 24056 h 38100"/>
                <a:gd name="connsiteX7" fmla="*/ 11077 w 19050"/>
                <a:gd name="connsiteY7" fmla="*/ 47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" h="38100">
                  <a:moveTo>
                    <a:pt x="20022" y="8797"/>
                  </a:moveTo>
                  <a:lnTo>
                    <a:pt x="20022" y="26424"/>
                  </a:lnTo>
                  <a:lnTo>
                    <a:pt x="16339" y="34843"/>
                  </a:lnTo>
                  <a:lnTo>
                    <a:pt x="4763" y="38790"/>
                  </a:lnTo>
                  <a:lnTo>
                    <a:pt x="5903" y="31247"/>
                  </a:lnTo>
                  <a:lnTo>
                    <a:pt x="12129" y="27213"/>
                  </a:lnTo>
                  <a:lnTo>
                    <a:pt x="5990" y="24056"/>
                  </a:lnTo>
                  <a:lnTo>
                    <a:pt x="11077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0" name="Freeform: Shape 1635">
              <a:extLst>
                <a:ext uri="{FF2B5EF4-FFF2-40B4-BE49-F238E27FC236}">
                  <a16:creationId xmlns:a16="http://schemas.microsoft.com/office/drawing/2014/main" id="{E316A437-99C3-5A4F-B890-E1751813EB32}"/>
                </a:ext>
              </a:extLst>
            </p:cNvPr>
            <p:cNvSpPr/>
            <p:nvPr/>
          </p:nvSpPr>
          <p:spPr>
            <a:xfrm>
              <a:off x="7566740" y="3946027"/>
              <a:ext cx="67269" cy="144888"/>
            </a:xfrm>
            <a:custGeom>
              <a:avLst/>
              <a:gdLst>
                <a:gd name="connsiteX0" fmla="*/ 16865 w 82550"/>
                <a:gd name="connsiteY0" fmla="*/ 17917 h 177800"/>
                <a:gd name="connsiteX1" fmla="*/ 25810 w 82550"/>
                <a:gd name="connsiteY1" fmla="*/ 9586 h 177800"/>
                <a:gd name="connsiteX2" fmla="*/ 35808 w 82550"/>
                <a:gd name="connsiteY2" fmla="*/ 4763 h 177800"/>
                <a:gd name="connsiteX3" fmla="*/ 42034 w 82550"/>
                <a:gd name="connsiteY3" fmla="*/ 20899 h 177800"/>
                <a:gd name="connsiteX4" fmla="*/ 56505 w 82550"/>
                <a:gd name="connsiteY4" fmla="*/ 20811 h 177800"/>
                <a:gd name="connsiteX5" fmla="*/ 60714 w 82550"/>
                <a:gd name="connsiteY5" fmla="*/ 16690 h 177800"/>
                <a:gd name="connsiteX6" fmla="*/ 75097 w 82550"/>
                <a:gd name="connsiteY6" fmla="*/ 17830 h 177800"/>
                <a:gd name="connsiteX7" fmla="*/ 81937 w 82550"/>
                <a:gd name="connsiteY7" fmla="*/ 34317 h 177800"/>
                <a:gd name="connsiteX8" fmla="*/ 70536 w 82550"/>
                <a:gd name="connsiteY8" fmla="*/ 43087 h 177800"/>
                <a:gd name="connsiteX9" fmla="*/ 70273 w 82550"/>
                <a:gd name="connsiteY9" fmla="*/ 68344 h 177800"/>
                <a:gd name="connsiteX10" fmla="*/ 66239 w 82550"/>
                <a:gd name="connsiteY10" fmla="*/ 72992 h 177800"/>
                <a:gd name="connsiteX11" fmla="*/ 65274 w 82550"/>
                <a:gd name="connsiteY11" fmla="*/ 88076 h 177800"/>
                <a:gd name="connsiteX12" fmla="*/ 54663 w 82550"/>
                <a:gd name="connsiteY12" fmla="*/ 90707 h 177800"/>
                <a:gd name="connsiteX13" fmla="*/ 64485 w 82550"/>
                <a:gd name="connsiteY13" fmla="*/ 109738 h 177800"/>
                <a:gd name="connsiteX14" fmla="*/ 57732 w 82550"/>
                <a:gd name="connsiteY14" fmla="*/ 130347 h 177800"/>
                <a:gd name="connsiteX15" fmla="*/ 66151 w 82550"/>
                <a:gd name="connsiteY15" fmla="*/ 139643 h 177800"/>
                <a:gd name="connsiteX16" fmla="*/ 62819 w 82550"/>
                <a:gd name="connsiteY16" fmla="*/ 148062 h 177800"/>
                <a:gd name="connsiteX17" fmla="*/ 53698 w 82550"/>
                <a:gd name="connsiteY17" fmla="*/ 159638 h 177800"/>
                <a:gd name="connsiteX18" fmla="*/ 55715 w 82550"/>
                <a:gd name="connsiteY18" fmla="*/ 169811 h 177800"/>
                <a:gd name="connsiteX19" fmla="*/ 45893 w 82550"/>
                <a:gd name="connsiteY19" fmla="*/ 177792 h 177800"/>
                <a:gd name="connsiteX20" fmla="*/ 32914 w 82550"/>
                <a:gd name="connsiteY20" fmla="*/ 173494 h 177800"/>
                <a:gd name="connsiteX21" fmla="*/ 20197 w 82550"/>
                <a:gd name="connsiteY21" fmla="*/ 176827 h 177800"/>
                <a:gd name="connsiteX22" fmla="*/ 23969 w 82550"/>
                <a:gd name="connsiteY22" fmla="*/ 152798 h 177800"/>
                <a:gd name="connsiteX23" fmla="*/ 21688 w 82550"/>
                <a:gd name="connsiteY23" fmla="*/ 133679 h 177800"/>
                <a:gd name="connsiteX24" fmla="*/ 10638 w 82550"/>
                <a:gd name="connsiteY24" fmla="*/ 130785 h 177800"/>
                <a:gd name="connsiteX25" fmla="*/ 4763 w 82550"/>
                <a:gd name="connsiteY25" fmla="*/ 118946 h 177800"/>
                <a:gd name="connsiteX26" fmla="*/ 6779 w 82550"/>
                <a:gd name="connsiteY26" fmla="*/ 98249 h 177800"/>
                <a:gd name="connsiteX27" fmla="*/ 16514 w 82550"/>
                <a:gd name="connsiteY27" fmla="*/ 86761 h 177800"/>
                <a:gd name="connsiteX28" fmla="*/ 18268 w 82550"/>
                <a:gd name="connsiteY28" fmla="*/ 73869 h 177800"/>
                <a:gd name="connsiteX29" fmla="*/ 23442 w 82550"/>
                <a:gd name="connsiteY29" fmla="*/ 54488 h 177800"/>
                <a:gd name="connsiteX30" fmla="*/ 22828 w 82550"/>
                <a:gd name="connsiteY30" fmla="*/ 40719 h 177800"/>
                <a:gd name="connsiteX31" fmla="*/ 17917 w 82550"/>
                <a:gd name="connsiteY31" fmla="*/ 28967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550" h="177800">
                  <a:moveTo>
                    <a:pt x="16865" y="17917"/>
                  </a:moveTo>
                  <a:lnTo>
                    <a:pt x="25810" y="9586"/>
                  </a:lnTo>
                  <a:lnTo>
                    <a:pt x="35808" y="4763"/>
                  </a:lnTo>
                  <a:lnTo>
                    <a:pt x="42034" y="20899"/>
                  </a:lnTo>
                  <a:lnTo>
                    <a:pt x="56505" y="20811"/>
                  </a:lnTo>
                  <a:lnTo>
                    <a:pt x="60714" y="16690"/>
                  </a:lnTo>
                  <a:lnTo>
                    <a:pt x="75097" y="17830"/>
                  </a:lnTo>
                  <a:lnTo>
                    <a:pt x="81937" y="34317"/>
                  </a:lnTo>
                  <a:lnTo>
                    <a:pt x="70536" y="43087"/>
                  </a:lnTo>
                  <a:lnTo>
                    <a:pt x="70273" y="68344"/>
                  </a:lnTo>
                  <a:lnTo>
                    <a:pt x="66239" y="72992"/>
                  </a:lnTo>
                  <a:lnTo>
                    <a:pt x="65274" y="88076"/>
                  </a:lnTo>
                  <a:lnTo>
                    <a:pt x="54663" y="90707"/>
                  </a:lnTo>
                  <a:lnTo>
                    <a:pt x="64485" y="109738"/>
                  </a:lnTo>
                  <a:lnTo>
                    <a:pt x="57732" y="130347"/>
                  </a:lnTo>
                  <a:lnTo>
                    <a:pt x="66151" y="139643"/>
                  </a:lnTo>
                  <a:lnTo>
                    <a:pt x="62819" y="148062"/>
                  </a:lnTo>
                  <a:lnTo>
                    <a:pt x="53698" y="159638"/>
                  </a:lnTo>
                  <a:lnTo>
                    <a:pt x="55715" y="169811"/>
                  </a:lnTo>
                  <a:lnTo>
                    <a:pt x="45893" y="177792"/>
                  </a:lnTo>
                  <a:lnTo>
                    <a:pt x="32914" y="173494"/>
                  </a:lnTo>
                  <a:lnTo>
                    <a:pt x="20197" y="176827"/>
                  </a:lnTo>
                  <a:lnTo>
                    <a:pt x="23969" y="152798"/>
                  </a:lnTo>
                  <a:lnTo>
                    <a:pt x="21688" y="133679"/>
                  </a:lnTo>
                  <a:lnTo>
                    <a:pt x="10638" y="130785"/>
                  </a:lnTo>
                  <a:lnTo>
                    <a:pt x="4763" y="118946"/>
                  </a:lnTo>
                  <a:lnTo>
                    <a:pt x="6779" y="98249"/>
                  </a:lnTo>
                  <a:lnTo>
                    <a:pt x="16514" y="86761"/>
                  </a:lnTo>
                  <a:lnTo>
                    <a:pt x="18268" y="73869"/>
                  </a:lnTo>
                  <a:lnTo>
                    <a:pt x="23442" y="54488"/>
                  </a:lnTo>
                  <a:lnTo>
                    <a:pt x="22828" y="40719"/>
                  </a:lnTo>
                  <a:lnTo>
                    <a:pt x="17917" y="2896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1" name="Freeform: Shape 1636">
              <a:extLst>
                <a:ext uri="{FF2B5EF4-FFF2-40B4-BE49-F238E27FC236}">
                  <a16:creationId xmlns:a16="http://schemas.microsoft.com/office/drawing/2014/main" id="{46D45AA5-510D-1742-873D-C91F875DCE1B}"/>
                </a:ext>
              </a:extLst>
            </p:cNvPr>
            <p:cNvSpPr/>
            <p:nvPr/>
          </p:nvSpPr>
          <p:spPr>
            <a:xfrm>
              <a:off x="6501554" y="5269988"/>
              <a:ext cx="170761" cy="181110"/>
            </a:xfrm>
            <a:custGeom>
              <a:avLst/>
              <a:gdLst>
                <a:gd name="connsiteX0" fmla="*/ 4763 w 209550"/>
                <a:gd name="connsiteY0" fmla="*/ 80797 h 222250"/>
                <a:gd name="connsiteX1" fmla="*/ 14497 w 209550"/>
                <a:gd name="connsiteY1" fmla="*/ 49314 h 222250"/>
                <a:gd name="connsiteX2" fmla="*/ 15111 w 209550"/>
                <a:gd name="connsiteY2" fmla="*/ 35281 h 222250"/>
                <a:gd name="connsiteX3" fmla="*/ 26863 w 209550"/>
                <a:gd name="connsiteY3" fmla="*/ 12304 h 222250"/>
                <a:gd name="connsiteX4" fmla="*/ 69747 w 209550"/>
                <a:gd name="connsiteY4" fmla="*/ 4763 h 222250"/>
                <a:gd name="connsiteX5" fmla="*/ 92549 w 209550"/>
                <a:gd name="connsiteY5" fmla="*/ 5201 h 222250"/>
                <a:gd name="connsiteX6" fmla="*/ 115526 w 209550"/>
                <a:gd name="connsiteY6" fmla="*/ 18443 h 222250"/>
                <a:gd name="connsiteX7" fmla="*/ 115877 w 209550"/>
                <a:gd name="connsiteY7" fmla="*/ 26424 h 222250"/>
                <a:gd name="connsiteX8" fmla="*/ 123156 w 209550"/>
                <a:gd name="connsiteY8" fmla="*/ 40982 h 222250"/>
                <a:gd name="connsiteX9" fmla="*/ 121577 w 209550"/>
                <a:gd name="connsiteY9" fmla="*/ 76588 h 222250"/>
                <a:gd name="connsiteX10" fmla="*/ 147536 w 209550"/>
                <a:gd name="connsiteY10" fmla="*/ 81674 h 222250"/>
                <a:gd name="connsiteX11" fmla="*/ 157534 w 209550"/>
                <a:gd name="connsiteY11" fmla="*/ 76500 h 222250"/>
                <a:gd name="connsiteX12" fmla="*/ 174108 w 209550"/>
                <a:gd name="connsiteY12" fmla="*/ 83691 h 222250"/>
                <a:gd name="connsiteX13" fmla="*/ 178756 w 209550"/>
                <a:gd name="connsiteY13" fmla="*/ 91584 h 222250"/>
                <a:gd name="connsiteX14" fmla="*/ 181037 w 209550"/>
                <a:gd name="connsiteY14" fmla="*/ 115876 h 222250"/>
                <a:gd name="connsiteX15" fmla="*/ 183931 w 209550"/>
                <a:gd name="connsiteY15" fmla="*/ 126225 h 222250"/>
                <a:gd name="connsiteX16" fmla="*/ 193051 w 209550"/>
                <a:gd name="connsiteY16" fmla="*/ 127365 h 222250"/>
                <a:gd name="connsiteX17" fmla="*/ 202260 w 209550"/>
                <a:gd name="connsiteY17" fmla="*/ 123068 h 222250"/>
                <a:gd name="connsiteX18" fmla="*/ 211117 w 209550"/>
                <a:gd name="connsiteY18" fmla="*/ 127891 h 222250"/>
                <a:gd name="connsiteX19" fmla="*/ 211117 w 209550"/>
                <a:gd name="connsiteY19" fmla="*/ 142624 h 222250"/>
                <a:gd name="connsiteX20" fmla="*/ 207785 w 209550"/>
                <a:gd name="connsiteY20" fmla="*/ 158586 h 222250"/>
                <a:gd name="connsiteX21" fmla="*/ 202961 w 209550"/>
                <a:gd name="connsiteY21" fmla="*/ 174196 h 222250"/>
                <a:gd name="connsiteX22" fmla="*/ 198927 w 209550"/>
                <a:gd name="connsiteY22" fmla="*/ 198313 h 222250"/>
                <a:gd name="connsiteX23" fmla="*/ 176652 w 209550"/>
                <a:gd name="connsiteY23" fmla="*/ 219361 h 222250"/>
                <a:gd name="connsiteX24" fmla="*/ 157183 w 209550"/>
                <a:gd name="connsiteY24" fmla="*/ 223746 h 222250"/>
                <a:gd name="connsiteX25" fmla="*/ 129558 w 209550"/>
                <a:gd name="connsiteY25" fmla="*/ 219536 h 222250"/>
                <a:gd name="connsiteX26" fmla="*/ 104827 w 209550"/>
                <a:gd name="connsiteY26" fmla="*/ 212082 h 222250"/>
                <a:gd name="connsiteX27" fmla="*/ 129031 w 209550"/>
                <a:gd name="connsiteY27" fmla="*/ 170600 h 222250"/>
                <a:gd name="connsiteX28" fmla="*/ 125436 w 209550"/>
                <a:gd name="connsiteY28" fmla="*/ 158586 h 222250"/>
                <a:gd name="connsiteX29" fmla="*/ 100179 w 209550"/>
                <a:gd name="connsiteY29" fmla="*/ 148062 h 222250"/>
                <a:gd name="connsiteX30" fmla="*/ 70098 w 209550"/>
                <a:gd name="connsiteY30" fmla="*/ 128242 h 222250"/>
                <a:gd name="connsiteX31" fmla="*/ 50015 w 209550"/>
                <a:gd name="connsiteY31" fmla="*/ 12420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550" h="222250">
                  <a:moveTo>
                    <a:pt x="4763" y="80797"/>
                  </a:moveTo>
                  <a:lnTo>
                    <a:pt x="14497" y="49314"/>
                  </a:lnTo>
                  <a:lnTo>
                    <a:pt x="15111" y="35281"/>
                  </a:lnTo>
                  <a:lnTo>
                    <a:pt x="26863" y="12304"/>
                  </a:lnTo>
                  <a:lnTo>
                    <a:pt x="69747" y="4763"/>
                  </a:lnTo>
                  <a:lnTo>
                    <a:pt x="92549" y="5201"/>
                  </a:lnTo>
                  <a:lnTo>
                    <a:pt x="115526" y="18443"/>
                  </a:lnTo>
                  <a:lnTo>
                    <a:pt x="115877" y="26424"/>
                  </a:lnTo>
                  <a:lnTo>
                    <a:pt x="123156" y="40982"/>
                  </a:lnTo>
                  <a:lnTo>
                    <a:pt x="121577" y="76588"/>
                  </a:lnTo>
                  <a:lnTo>
                    <a:pt x="147536" y="81674"/>
                  </a:lnTo>
                  <a:lnTo>
                    <a:pt x="157534" y="76500"/>
                  </a:lnTo>
                  <a:lnTo>
                    <a:pt x="174108" y="83691"/>
                  </a:lnTo>
                  <a:lnTo>
                    <a:pt x="178756" y="91584"/>
                  </a:lnTo>
                  <a:lnTo>
                    <a:pt x="181037" y="115876"/>
                  </a:lnTo>
                  <a:lnTo>
                    <a:pt x="183931" y="126225"/>
                  </a:lnTo>
                  <a:lnTo>
                    <a:pt x="193051" y="127365"/>
                  </a:lnTo>
                  <a:lnTo>
                    <a:pt x="202260" y="123068"/>
                  </a:lnTo>
                  <a:lnTo>
                    <a:pt x="211117" y="127891"/>
                  </a:lnTo>
                  <a:lnTo>
                    <a:pt x="211117" y="142624"/>
                  </a:lnTo>
                  <a:lnTo>
                    <a:pt x="207785" y="158586"/>
                  </a:lnTo>
                  <a:lnTo>
                    <a:pt x="202961" y="174196"/>
                  </a:lnTo>
                  <a:lnTo>
                    <a:pt x="198927" y="198313"/>
                  </a:lnTo>
                  <a:lnTo>
                    <a:pt x="176652" y="219361"/>
                  </a:lnTo>
                  <a:lnTo>
                    <a:pt x="157183" y="223746"/>
                  </a:lnTo>
                  <a:lnTo>
                    <a:pt x="129558" y="219536"/>
                  </a:lnTo>
                  <a:lnTo>
                    <a:pt x="104827" y="212082"/>
                  </a:lnTo>
                  <a:lnTo>
                    <a:pt x="129031" y="170600"/>
                  </a:lnTo>
                  <a:lnTo>
                    <a:pt x="125436" y="158586"/>
                  </a:lnTo>
                  <a:lnTo>
                    <a:pt x="100179" y="148062"/>
                  </a:lnTo>
                  <a:lnTo>
                    <a:pt x="70098" y="128242"/>
                  </a:lnTo>
                  <a:lnTo>
                    <a:pt x="50015" y="12420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2" name="Freeform: Shape 1637">
              <a:extLst>
                <a:ext uri="{FF2B5EF4-FFF2-40B4-BE49-F238E27FC236}">
                  <a16:creationId xmlns:a16="http://schemas.microsoft.com/office/drawing/2014/main" id="{419B2578-71DB-0749-950E-A1FDA8A1B988}"/>
                </a:ext>
              </a:extLst>
            </p:cNvPr>
            <p:cNvSpPr/>
            <p:nvPr/>
          </p:nvSpPr>
          <p:spPr>
            <a:xfrm>
              <a:off x="8774427" y="4338370"/>
              <a:ext cx="20698" cy="41397"/>
            </a:xfrm>
            <a:custGeom>
              <a:avLst/>
              <a:gdLst>
                <a:gd name="connsiteX0" fmla="*/ 6428 w 25400"/>
                <a:gd name="connsiteY0" fmla="*/ 41596 h 50800"/>
                <a:gd name="connsiteX1" fmla="*/ 4763 w 25400"/>
                <a:gd name="connsiteY1" fmla="*/ 21952 h 50800"/>
                <a:gd name="connsiteX2" fmla="*/ 11427 w 25400"/>
                <a:gd name="connsiteY2" fmla="*/ 7744 h 50800"/>
                <a:gd name="connsiteX3" fmla="*/ 18092 w 25400"/>
                <a:gd name="connsiteY3" fmla="*/ 4763 h 50800"/>
                <a:gd name="connsiteX4" fmla="*/ 25547 w 25400"/>
                <a:gd name="connsiteY4" fmla="*/ 13269 h 50800"/>
                <a:gd name="connsiteX5" fmla="*/ 25985 w 25400"/>
                <a:gd name="connsiteY5" fmla="*/ 29143 h 50800"/>
                <a:gd name="connsiteX6" fmla="*/ 20636 w 25400"/>
                <a:gd name="connsiteY6" fmla="*/ 45016 h 50800"/>
                <a:gd name="connsiteX7" fmla="*/ 13795 w 25400"/>
                <a:gd name="connsiteY7" fmla="*/ 4694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00" h="50800">
                  <a:moveTo>
                    <a:pt x="6428" y="41596"/>
                  </a:moveTo>
                  <a:lnTo>
                    <a:pt x="4763" y="21952"/>
                  </a:lnTo>
                  <a:lnTo>
                    <a:pt x="11427" y="7744"/>
                  </a:lnTo>
                  <a:lnTo>
                    <a:pt x="18092" y="4763"/>
                  </a:lnTo>
                  <a:lnTo>
                    <a:pt x="25547" y="13269"/>
                  </a:lnTo>
                  <a:lnTo>
                    <a:pt x="25985" y="29143"/>
                  </a:lnTo>
                  <a:lnTo>
                    <a:pt x="20636" y="45016"/>
                  </a:lnTo>
                  <a:lnTo>
                    <a:pt x="13795" y="4694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3" name="Freeform: Shape 1638">
              <a:extLst>
                <a:ext uri="{FF2B5EF4-FFF2-40B4-BE49-F238E27FC236}">
                  <a16:creationId xmlns:a16="http://schemas.microsoft.com/office/drawing/2014/main" id="{C75786C2-35AC-CD46-86F8-2F51F41EBBE7}"/>
                </a:ext>
              </a:extLst>
            </p:cNvPr>
            <p:cNvSpPr/>
            <p:nvPr/>
          </p:nvSpPr>
          <p:spPr>
            <a:xfrm>
              <a:off x="8162829" y="3777227"/>
              <a:ext cx="191459" cy="134539"/>
            </a:xfrm>
            <a:custGeom>
              <a:avLst/>
              <a:gdLst>
                <a:gd name="connsiteX0" fmla="*/ 65976 w 234950"/>
                <a:gd name="connsiteY0" fmla="*/ 17216 h 165100"/>
                <a:gd name="connsiteX1" fmla="*/ 76588 w 234950"/>
                <a:gd name="connsiteY1" fmla="*/ 9411 h 165100"/>
                <a:gd name="connsiteX2" fmla="*/ 91847 w 234950"/>
                <a:gd name="connsiteY2" fmla="*/ 13445 h 165100"/>
                <a:gd name="connsiteX3" fmla="*/ 107545 w 234950"/>
                <a:gd name="connsiteY3" fmla="*/ 13620 h 165100"/>
                <a:gd name="connsiteX4" fmla="*/ 118946 w 234950"/>
                <a:gd name="connsiteY4" fmla="*/ 22478 h 165100"/>
                <a:gd name="connsiteX5" fmla="*/ 127365 w 234950"/>
                <a:gd name="connsiteY5" fmla="*/ 16865 h 165100"/>
                <a:gd name="connsiteX6" fmla="*/ 145519 w 234950"/>
                <a:gd name="connsiteY6" fmla="*/ 13357 h 165100"/>
                <a:gd name="connsiteX7" fmla="*/ 151745 w 234950"/>
                <a:gd name="connsiteY7" fmla="*/ 4763 h 165100"/>
                <a:gd name="connsiteX8" fmla="*/ 162094 w 234950"/>
                <a:gd name="connsiteY8" fmla="*/ 4850 h 165100"/>
                <a:gd name="connsiteX9" fmla="*/ 169548 w 234950"/>
                <a:gd name="connsiteY9" fmla="*/ 8358 h 165100"/>
                <a:gd name="connsiteX10" fmla="*/ 177178 w 234950"/>
                <a:gd name="connsiteY10" fmla="*/ 19233 h 165100"/>
                <a:gd name="connsiteX11" fmla="*/ 184983 w 234950"/>
                <a:gd name="connsiteY11" fmla="*/ 34580 h 165100"/>
                <a:gd name="connsiteX12" fmla="*/ 199190 w 234950"/>
                <a:gd name="connsiteY12" fmla="*/ 55978 h 165100"/>
                <a:gd name="connsiteX13" fmla="*/ 199980 w 234950"/>
                <a:gd name="connsiteY13" fmla="*/ 71677 h 165100"/>
                <a:gd name="connsiteX14" fmla="*/ 197348 w 234950"/>
                <a:gd name="connsiteY14" fmla="*/ 86761 h 165100"/>
                <a:gd name="connsiteX15" fmla="*/ 201821 w 234950"/>
                <a:gd name="connsiteY15" fmla="*/ 102809 h 165100"/>
                <a:gd name="connsiteX16" fmla="*/ 212783 w 234950"/>
                <a:gd name="connsiteY16" fmla="*/ 109212 h 165100"/>
                <a:gd name="connsiteX17" fmla="*/ 224272 w 234950"/>
                <a:gd name="connsiteY17" fmla="*/ 103599 h 165100"/>
                <a:gd name="connsiteX18" fmla="*/ 235497 w 234950"/>
                <a:gd name="connsiteY18" fmla="*/ 109562 h 165100"/>
                <a:gd name="connsiteX19" fmla="*/ 236024 w 234950"/>
                <a:gd name="connsiteY19" fmla="*/ 118595 h 165100"/>
                <a:gd name="connsiteX20" fmla="*/ 224097 w 234950"/>
                <a:gd name="connsiteY20" fmla="*/ 125962 h 165100"/>
                <a:gd name="connsiteX21" fmla="*/ 216642 w 234950"/>
                <a:gd name="connsiteY21" fmla="*/ 122805 h 165100"/>
                <a:gd name="connsiteX22" fmla="*/ 209802 w 234950"/>
                <a:gd name="connsiteY22" fmla="*/ 164111 h 165100"/>
                <a:gd name="connsiteX23" fmla="*/ 195331 w 234950"/>
                <a:gd name="connsiteY23" fmla="*/ 160515 h 165100"/>
                <a:gd name="connsiteX24" fmla="*/ 177441 w 234950"/>
                <a:gd name="connsiteY24" fmla="*/ 148150 h 165100"/>
                <a:gd name="connsiteX25" fmla="*/ 148501 w 234950"/>
                <a:gd name="connsiteY25" fmla="*/ 156043 h 165100"/>
                <a:gd name="connsiteX26" fmla="*/ 136310 w 234950"/>
                <a:gd name="connsiteY26" fmla="*/ 164725 h 165100"/>
                <a:gd name="connsiteX27" fmla="*/ 100179 w 234950"/>
                <a:gd name="connsiteY27" fmla="*/ 162971 h 165100"/>
                <a:gd name="connsiteX28" fmla="*/ 81235 w 234950"/>
                <a:gd name="connsiteY28" fmla="*/ 157621 h 165100"/>
                <a:gd name="connsiteX29" fmla="*/ 71764 w 234950"/>
                <a:gd name="connsiteY29" fmla="*/ 160164 h 165100"/>
                <a:gd name="connsiteX30" fmla="*/ 64661 w 234950"/>
                <a:gd name="connsiteY30" fmla="*/ 146133 h 165100"/>
                <a:gd name="connsiteX31" fmla="*/ 60188 w 234950"/>
                <a:gd name="connsiteY31" fmla="*/ 140169 h 165100"/>
                <a:gd name="connsiteX32" fmla="*/ 65888 w 234950"/>
                <a:gd name="connsiteY32" fmla="*/ 134381 h 165100"/>
                <a:gd name="connsiteX33" fmla="*/ 59749 w 234950"/>
                <a:gd name="connsiteY33" fmla="*/ 130084 h 165100"/>
                <a:gd name="connsiteX34" fmla="*/ 52032 w 234950"/>
                <a:gd name="connsiteY34" fmla="*/ 137801 h 165100"/>
                <a:gd name="connsiteX35" fmla="*/ 37737 w 234950"/>
                <a:gd name="connsiteY35" fmla="*/ 127804 h 165100"/>
                <a:gd name="connsiteX36" fmla="*/ 35808 w 234950"/>
                <a:gd name="connsiteY36" fmla="*/ 113509 h 165100"/>
                <a:gd name="connsiteX37" fmla="*/ 20811 w 234950"/>
                <a:gd name="connsiteY37" fmla="*/ 105265 h 165100"/>
                <a:gd name="connsiteX38" fmla="*/ 18092 w 234950"/>
                <a:gd name="connsiteY38" fmla="*/ 94127 h 165100"/>
                <a:gd name="connsiteX39" fmla="*/ 4763 w 234950"/>
                <a:gd name="connsiteY39" fmla="*/ 80271 h 165100"/>
                <a:gd name="connsiteX40" fmla="*/ 24495 w 234950"/>
                <a:gd name="connsiteY40" fmla="*/ 73606 h 165100"/>
                <a:gd name="connsiteX41" fmla="*/ 39316 w 234950"/>
                <a:gd name="connsiteY41" fmla="*/ 49401 h 165100"/>
                <a:gd name="connsiteX42" fmla="*/ 50979 w 234950"/>
                <a:gd name="connsiteY42" fmla="*/ 24846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4950" h="165100">
                  <a:moveTo>
                    <a:pt x="65976" y="17216"/>
                  </a:moveTo>
                  <a:lnTo>
                    <a:pt x="76588" y="9411"/>
                  </a:lnTo>
                  <a:lnTo>
                    <a:pt x="91847" y="13445"/>
                  </a:lnTo>
                  <a:lnTo>
                    <a:pt x="107545" y="13620"/>
                  </a:lnTo>
                  <a:lnTo>
                    <a:pt x="118946" y="22478"/>
                  </a:lnTo>
                  <a:lnTo>
                    <a:pt x="127365" y="16865"/>
                  </a:lnTo>
                  <a:lnTo>
                    <a:pt x="145519" y="13357"/>
                  </a:lnTo>
                  <a:lnTo>
                    <a:pt x="151745" y="4763"/>
                  </a:lnTo>
                  <a:lnTo>
                    <a:pt x="162094" y="4850"/>
                  </a:lnTo>
                  <a:lnTo>
                    <a:pt x="169548" y="8358"/>
                  </a:lnTo>
                  <a:lnTo>
                    <a:pt x="177178" y="19233"/>
                  </a:lnTo>
                  <a:lnTo>
                    <a:pt x="184983" y="34580"/>
                  </a:lnTo>
                  <a:lnTo>
                    <a:pt x="199190" y="55978"/>
                  </a:lnTo>
                  <a:lnTo>
                    <a:pt x="199980" y="71677"/>
                  </a:lnTo>
                  <a:lnTo>
                    <a:pt x="197348" y="86761"/>
                  </a:lnTo>
                  <a:lnTo>
                    <a:pt x="201821" y="102809"/>
                  </a:lnTo>
                  <a:lnTo>
                    <a:pt x="212783" y="109212"/>
                  </a:lnTo>
                  <a:lnTo>
                    <a:pt x="224272" y="103599"/>
                  </a:lnTo>
                  <a:lnTo>
                    <a:pt x="235497" y="109562"/>
                  </a:lnTo>
                  <a:lnTo>
                    <a:pt x="236024" y="118595"/>
                  </a:lnTo>
                  <a:lnTo>
                    <a:pt x="224097" y="125962"/>
                  </a:lnTo>
                  <a:lnTo>
                    <a:pt x="216642" y="122805"/>
                  </a:lnTo>
                  <a:lnTo>
                    <a:pt x="209802" y="164111"/>
                  </a:lnTo>
                  <a:lnTo>
                    <a:pt x="195331" y="160515"/>
                  </a:lnTo>
                  <a:lnTo>
                    <a:pt x="177441" y="148150"/>
                  </a:lnTo>
                  <a:lnTo>
                    <a:pt x="148501" y="156043"/>
                  </a:lnTo>
                  <a:lnTo>
                    <a:pt x="136310" y="164725"/>
                  </a:lnTo>
                  <a:lnTo>
                    <a:pt x="100179" y="162971"/>
                  </a:lnTo>
                  <a:lnTo>
                    <a:pt x="81235" y="157621"/>
                  </a:lnTo>
                  <a:lnTo>
                    <a:pt x="71764" y="160164"/>
                  </a:lnTo>
                  <a:lnTo>
                    <a:pt x="64661" y="146133"/>
                  </a:lnTo>
                  <a:lnTo>
                    <a:pt x="60188" y="140169"/>
                  </a:lnTo>
                  <a:lnTo>
                    <a:pt x="65888" y="134381"/>
                  </a:lnTo>
                  <a:lnTo>
                    <a:pt x="59749" y="130084"/>
                  </a:lnTo>
                  <a:lnTo>
                    <a:pt x="52032" y="137801"/>
                  </a:lnTo>
                  <a:lnTo>
                    <a:pt x="37737" y="127804"/>
                  </a:lnTo>
                  <a:lnTo>
                    <a:pt x="35808" y="113509"/>
                  </a:lnTo>
                  <a:lnTo>
                    <a:pt x="20811" y="105265"/>
                  </a:lnTo>
                  <a:lnTo>
                    <a:pt x="18092" y="94127"/>
                  </a:lnTo>
                  <a:lnTo>
                    <a:pt x="4763" y="80271"/>
                  </a:lnTo>
                  <a:lnTo>
                    <a:pt x="24495" y="73606"/>
                  </a:lnTo>
                  <a:lnTo>
                    <a:pt x="39316" y="49401"/>
                  </a:lnTo>
                  <a:lnTo>
                    <a:pt x="50979" y="2484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4" name="Freeform: Shape 1639">
              <a:extLst>
                <a:ext uri="{FF2B5EF4-FFF2-40B4-BE49-F238E27FC236}">
                  <a16:creationId xmlns:a16="http://schemas.microsoft.com/office/drawing/2014/main" id="{BC098D64-8659-A54B-8C93-F1AD0CD3D65F}"/>
                </a:ext>
              </a:extLst>
            </p:cNvPr>
            <p:cNvSpPr/>
            <p:nvPr/>
          </p:nvSpPr>
          <p:spPr>
            <a:xfrm>
              <a:off x="8339205" y="4900013"/>
              <a:ext cx="41397" cy="41397"/>
            </a:xfrm>
            <a:custGeom>
              <a:avLst/>
              <a:gdLst>
                <a:gd name="connsiteX0" fmla="*/ 39052 w 50800"/>
                <a:gd name="connsiteY0" fmla="*/ 4763 h 50800"/>
                <a:gd name="connsiteX1" fmla="*/ 48875 w 50800"/>
                <a:gd name="connsiteY1" fmla="*/ 18531 h 50800"/>
                <a:gd name="connsiteX2" fmla="*/ 47384 w 50800"/>
                <a:gd name="connsiteY2" fmla="*/ 32914 h 50800"/>
                <a:gd name="connsiteX3" fmla="*/ 40368 w 50800"/>
                <a:gd name="connsiteY3" fmla="*/ 35983 h 50800"/>
                <a:gd name="connsiteX4" fmla="*/ 27301 w 50800"/>
                <a:gd name="connsiteY4" fmla="*/ 34405 h 50800"/>
                <a:gd name="connsiteX5" fmla="*/ 19759 w 50800"/>
                <a:gd name="connsiteY5" fmla="*/ 48349 h 50800"/>
                <a:gd name="connsiteX6" fmla="*/ 4763 w 50800"/>
                <a:gd name="connsiteY6" fmla="*/ 46419 h 50800"/>
                <a:gd name="connsiteX7" fmla="*/ 7043 w 50800"/>
                <a:gd name="connsiteY7" fmla="*/ 33001 h 50800"/>
                <a:gd name="connsiteX8" fmla="*/ 10463 w 50800"/>
                <a:gd name="connsiteY8" fmla="*/ 31160 h 50800"/>
                <a:gd name="connsiteX9" fmla="*/ 11340 w 50800"/>
                <a:gd name="connsiteY9" fmla="*/ 16602 h 50800"/>
                <a:gd name="connsiteX10" fmla="*/ 18443 w 50800"/>
                <a:gd name="connsiteY10" fmla="*/ 9761 h 50800"/>
                <a:gd name="connsiteX11" fmla="*/ 24407 w 50800"/>
                <a:gd name="connsiteY11" fmla="*/ 1230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" h="50800">
                  <a:moveTo>
                    <a:pt x="39052" y="4763"/>
                  </a:moveTo>
                  <a:lnTo>
                    <a:pt x="48875" y="18531"/>
                  </a:lnTo>
                  <a:lnTo>
                    <a:pt x="47384" y="32914"/>
                  </a:lnTo>
                  <a:lnTo>
                    <a:pt x="40368" y="35983"/>
                  </a:lnTo>
                  <a:lnTo>
                    <a:pt x="27301" y="34405"/>
                  </a:lnTo>
                  <a:lnTo>
                    <a:pt x="19759" y="48349"/>
                  </a:lnTo>
                  <a:lnTo>
                    <a:pt x="4763" y="46419"/>
                  </a:lnTo>
                  <a:lnTo>
                    <a:pt x="7043" y="33001"/>
                  </a:lnTo>
                  <a:lnTo>
                    <a:pt x="10463" y="31160"/>
                  </a:lnTo>
                  <a:lnTo>
                    <a:pt x="11340" y="16602"/>
                  </a:lnTo>
                  <a:lnTo>
                    <a:pt x="18443" y="9761"/>
                  </a:lnTo>
                  <a:lnTo>
                    <a:pt x="24407" y="123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5" name="Freeform: Shape 1640">
              <a:extLst>
                <a:ext uri="{FF2B5EF4-FFF2-40B4-BE49-F238E27FC236}">
                  <a16:creationId xmlns:a16="http://schemas.microsoft.com/office/drawing/2014/main" id="{F1935BE5-6D90-1B46-BFC6-B7F956DEE338}"/>
                </a:ext>
              </a:extLst>
            </p:cNvPr>
            <p:cNvSpPr/>
            <p:nvPr/>
          </p:nvSpPr>
          <p:spPr>
            <a:xfrm>
              <a:off x="8451619" y="4200300"/>
              <a:ext cx="424315" cy="351871"/>
            </a:xfrm>
            <a:custGeom>
              <a:avLst/>
              <a:gdLst>
                <a:gd name="connsiteX0" fmla="*/ 205066 w 520700"/>
                <a:gd name="connsiteY0" fmla="*/ 430802 h 431800"/>
                <a:gd name="connsiteX1" fmla="*/ 201909 w 520700"/>
                <a:gd name="connsiteY1" fmla="*/ 419927 h 431800"/>
                <a:gd name="connsiteX2" fmla="*/ 194455 w 520700"/>
                <a:gd name="connsiteY2" fmla="*/ 412210 h 431800"/>
                <a:gd name="connsiteX3" fmla="*/ 192525 w 520700"/>
                <a:gd name="connsiteY3" fmla="*/ 401949 h 431800"/>
                <a:gd name="connsiteX4" fmla="*/ 179897 w 520700"/>
                <a:gd name="connsiteY4" fmla="*/ 392829 h 431800"/>
                <a:gd name="connsiteX5" fmla="*/ 166742 w 520700"/>
                <a:gd name="connsiteY5" fmla="*/ 371255 h 431800"/>
                <a:gd name="connsiteX6" fmla="*/ 159813 w 520700"/>
                <a:gd name="connsiteY6" fmla="*/ 350119 h 431800"/>
                <a:gd name="connsiteX7" fmla="*/ 142800 w 520700"/>
                <a:gd name="connsiteY7" fmla="*/ 332229 h 431800"/>
                <a:gd name="connsiteX8" fmla="*/ 131838 w 520700"/>
                <a:gd name="connsiteY8" fmla="*/ 328019 h 431800"/>
                <a:gd name="connsiteX9" fmla="*/ 115526 w 520700"/>
                <a:gd name="connsiteY9" fmla="*/ 303025 h 431800"/>
                <a:gd name="connsiteX10" fmla="*/ 112719 w 520700"/>
                <a:gd name="connsiteY10" fmla="*/ 284784 h 431800"/>
                <a:gd name="connsiteX11" fmla="*/ 113772 w 520700"/>
                <a:gd name="connsiteY11" fmla="*/ 269086 h 431800"/>
                <a:gd name="connsiteX12" fmla="*/ 99652 w 520700"/>
                <a:gd name="connsiteY12" fmla="*/ 239619 h 431800"/>
                <a:gd name="connsiteX13" fmla="*/ 88164 w 520700"/>
                <a:gd name="connsiteY13" fmla="*/ 229183 h 431800"/>
                <a:gd name="connsiteX14" fmla="*/ 74834 w 520700"/>
                <a:gd name="connsiteY14" fmla="*/ 223658 h 431800"/>
                <a:gd name="connsiteX15" fmla="*/ 66765 w 520700"/>
                <a:gd name="connsiteY15" fmla="*/ 208223 h 431800"/>
                <a:gd name="connsiteX16" fmla="*/ 68081 w 520700"/>
                <a:gd name="connsiteY16" fmla="*/ 202172 h 431800"/>
                <a:gd name="connsiteX17" fmla="*/ 61240 w 520700"/>
                <a:gd name="connsiteY17" fmla="*/ 188140 h 431800"/>
                <a:gd name="connsiteX18" fmla="*/ 54049 w 520700"/>
                <a:gd name="connsiteY18" fmla="*/ 182089 h 431800"/>
                <a:gd name="connsiteX19" fmla="*/ 44490 w 520700"/>
                <a:gd name="connsiteY19" fmla="*/ 161743 h 431800"/>
                <a:gd name="connsiteX20" fmla="*/ 29494 w 520700"/>
                <a:gd name="connsiteY20" fmla="*/ 139643 h 431800"/>
                <a:gd name="connsiteX21" fmla="*/ 16953 w 520700"/>
                <a:gd name="connsiteY21" fmla="*/ 120700 h 431800"/>
                <a:gd name="connsiteX22" fmla="*/ 4763 w 520700"/>
                <a:gd name="connsiteY22" fmla="*/ 120788 h 431800"/>
                <a:gd name="connsiteX23" fmla="*/ 8533 w 520700"/>
                <a:gd name="connsiteY23" fmla="*/ 105528 h 431800"/>
                <a:gd name="connsiteX24" fmla="*/ 9674 w 520700"/>
                <a:gd name="connsiteY24" fmla="*/ 95793 h 431800"/>
                <a:gd name="connsiteX25" fmla="*/ 12656 w 520700"/>
                <a:gd name="connsiteY25" fmla="*/ 84568 h 431800"/>
                <a:gd name="connsiteX26" fmla="*/ 40017 w 520700"/>
                <a:gd name="connsiteY26" fmla="*/ 89041 h 431800"/>
                <a:gd name="connsiteX27" fmla="*/ 50716 w 520700"/>
                <a:gd name="connsiteY27" fmla="*/ 80446 h 431800"/>
                <a:gd name="connsiteX28" fmla="*/ 56593 w 520700"/>
                <a:gd name="connsiteY28" fmla="*/ 70273 h 431800"/>
                <a:gd name="connsiteX29" fmla="*/ 75360 w 520700"/>
                <a:gd name="connsiteY29" fmla="*/ 66415 h 431800"/>
                <a:gd name="connsiteX30" fmla="*/ 79394 w 520700"/>
                <a:gd name="connsiteY30" fmla="*/ 56855 h 431800"/>
                <a:gd name="connsiteX31" fmla="*/ 87550 w 520700"/>
                <a:gd name="connsiteY31" fmla="*/ 52120 h 431800"/>
                <a:gd name="connsiteX32" fmla="*/ 62994 w 520700"/>
                <a:gd name="connsiteY32" fmla="*/ 23530 h 431800"/>
                <a:gd name="connsiteX33" fmla="*/ 112281 w 520700"/>
                <a:gd name="connsiteY33" fmla="*/ 9060 h 431800"/>
                <a:gd name="connsiteX34" fmla="*/ 116929 w 520700"/>
                <a:gd name="connsiteY34" fmla="*/ 4763 h 431800"/>
                <a:gd name="connsiteX35" fmla="*/ 146571 w 520700"/>
                <a:gd name="connsiteY35" fmla="*/ 12568 h 431800"/>
                <a:gd name="connsiteX36" fmla="*/ 183229 w 520700"/>
                <a:gd name="connsiteY36" fmla="*/ 32651 h 431800"/>
                <a:gd name="connsiteX37" fmla="*/ 252511 w 520700"/>
                <a:gd name="connsiteY37" fmla="*/ 89567 h 431800"/>
                <a:gd name="connsiteX38" fmla="*/ 298202 w 520700"/>
                <a:gd name="connsiteY38" fmla="*/ 91847 h 431800"/>
                <a:gd name="connsiteX39" fmla="*/ 320127 w 520700"/>
                <a:gd name="connsiteY39" fmla="*/ 94566 h 431800"/>
                <a:gd name="connsiteX40" fmla="*/ 326266 w 520700"/>
                <a:gd name="connsiteY40" fmla="*/ 107808 h 431800"/>
                <a:gd name="connsiteX41" fmla="*/ 343630 w 520700"/>
                <a:gd name="connsiteY41" fmla="*/ 107107 h 431800"/>
                <a:gd name="connsiteX42" fmla="*/ 353277 w 520700"/>
                <a:gd name="connsiteY42" fmla="*/ 131048 h 431800"/>
                <a:gd name="connsiteX43" fmla="*/ 365379 w 520700"/>
                <a:gd name="connsiteY43" fmla="*/ 137275 h 431800"/>
                <a:gd name="connsiteX44" fmla="*/ 369589 w 520700"/>
                <a:gd name="connsiteY44" fmla="*/ 147009 h 431800"/>
                <a:gd name="connsiteX45" fmla="*/ 386339 w 520700"/>
                <a:gd name="connsiteY45" fmla="*/ 158498 h 431800"/>
                <a:gd name="connsiteX46" fmla="*/ 387830 w 520700"/>
                <a:gd name="connsiteY46" fmla="*/ 169811 h 431800"/>
                <a:gd name="connsiteX47" fmla="*/ 385374 w 520700"/>
                <a:gd name="connsiteY47" fmla="*/ 178844 h 431800"/>
                <a:gd name="connsiteX48" fmla="*/ 388531 w 520700"/>
                <a:gd name="connsiteY48" fmla="*/ 187965 h 431800"/>
                <a:gd name="connsiteX49" fmla="*/ 395547 w 520700"/>
                <a:gd name="connsiteY49" fmla="*/ 195594 h 431800"/>
                <a:gd name="connsiteX50" fmla="*/ 398880 w 520700"/>
                <a:gd name="connsiteY50" fmla="*/ 204452 h 431800"/>
                <a:gd name="connsiteX51" fmla="*/ 402563 w 520700"/>
                <a:gd name="connsiteY51" fmla="*/ 211029 h 431800"/>
                <a:gd name="connsiteX52" fmla="*/ 409930 w 520700"/>
                <a:gd name="connsiteY52" fmla="*/ 216379 h 431800"/>
                <a:gd name="connsiteX53" fmla="*/ 416771 w 520700"/>
                <a:gd name="connsiteY53" fmla="*/ 214450 h 431800"/>
                <a:gd name="connsiteX54" fmla="*/ 421418 w 520700"/>
                <a:gd name="connsiteY54" fmla="*/ 224710 h 431800"/>
                <a:gd name="connsiteX55" fmla="*/ 422383 w 520700"/>
                <a:gd name="connsiteY55" fmla="*/ 230937 h 431800"/>
                <a:gd name="connsiteX56" fmla="*/ 431855 w 520700"/>
                <a:gd name="connsiteY56" fmla="*/ 257948 h 431800"/>
                <a:gd name="connsiteX57" fmla="*/ 505697 w 520700"/>
                <a:gd name="connsiteY57" fmla="*/ 271278 h 431800"/>
                <a:gd name="connsiteX58" fmla="*/ 510696 w 520700"/>
                <a:gd name="connsiteY58" fmla="*/ 265666 h 431800"/>
                <a:gd name="connsiteX59" fmla="*/ 521921 w 520700"/>
                <a:gd name="connsiteY59" fmla="*/ 284433 h 431800"/>
                <a:gd name="connsiteX60" fmla="*/ 505522 w 520700"/>
                <a:gd name="connsiteY60" fmla="*/ 336789 h 431800"/>
                <a:gd name="connsiteX61" fmla="*/ 431767 w 520700"/>
                <a:gd name="connsiteY61" fmla="*/ 362748 h 431800"/>
                <a:gd name="connsiteX62" fmla="*/ 360906 w 520700"/>
                <a:gd name="connsiteY62" fmla="*/ 372658 h 431800"/>
                <a:gd name="connsiteX63" fmla="*/ 337929 w 520700"/>
                <a:gd name="connsiteY63" fmla="*/ 384234 h 431800"/>
                <a:gd name="connsiteX64" fmla="*/ 320302 w 520700"/>
                <a:gd name="connsiteY64" fmla="*/ 411158 h 431800"/>
                <a:gd name="connsiteX65" fmla="*/ 308814 w 520700"/>
                <a:gd name="connsiteY65" fmla="*/ 415367 h 431800"/>
                <a:gd name="connsiteX66" fmla="*/ 302675 w 520700"/>
                <a:gd name="connsiteY66" fmla="*/ 406860 h 431800"/>
                <a:gd name="connsiteX67" fmla="*/ 293291 w 520700"/>
                <a:gd name="connsiteY67" fmla="*/ 408176 h 431800"/>
                <a:gd name="connsiteX68" fmla="*/ 269524 w 520700"/>
                <a:gd name="connsiteY68" fmla="*/ 405633 h 431800"/>
                <a:gd name="connsiteX69" fmla="*/ 264965 w 520700"/>
                <a:gd name="connsiteY69" fmla="*/ 403001 h 431800"/>
                <a:gd name="connsiteX70" fmla="*/ 236638 w 520700"/>
                <a:gd name="connsiteY70" fmla="*/ 403615 h 431800"/>
                <a:gd name="connsiteX71" fmla="*/ 229972 w 520700"/>
                <a:gd name="connsiteY71" fmla="*/ 405983 h 431800"/>
                <a:gd name="connsiteX72" fmla="*/ 219887 w 520700"/>
                <a:gd name="connsiteY72" fmla="*/ 399318 h 431800"/>
                <a:gd name="connsiteX73" fmla="*/ 213310 w 520700"/>
                <a:gd name="connsiteY73" fmla="*/ 411859 h 431800"/>
                <a:gd name="connsiteX74" fmla="*/ 215853 w 520700"/>
                <a:gd name="connsiteY74" fmla="*/ 422646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20700" h="431800">
                  <a:moveTo>
                    <a:pt x="205066" y="430802"/>
                  </a:moveTo>
                  <a:lnTo>
                    <a:pt x="201909" y="419927"/>
                  </a:lnTo>
                  <a:lnTo>
                    <a:pt x="194455" y="412210"/>
                  </a:lnTo>
                  <a:lnTo>
                    <a:pt x="192525" y="401949"/>
                  </a:lnTo>
                  <a:lnTo>
                    <a:pt x="179897" y="392829"/>
                  </a:lnTo>
                  <a:lnTo>
                    <a:pt x="166742" y="371255"/>
                  </a:lnTo>
                  <a:lnTo>
                    <a:pt x="159813" y="350119"/>
                  </a:lnTo>
                  <a:lnTo>
                    <a:pt x="142800" y="332229"/>
                  </a:lnTo>
                  <a:lnTo>
                    <a:pt x="131838" y="328019"/>
                  </a:lnTo>
                  <a:lnTo>
                    <a:pt x="115526" y="303025"/>
                  </a:lnTo>
                  <a:lnTo>
                    <a:pt x="112719" y="284784"/>
                  </a:lnTo>
                  <a:lnTo>
                    <a:pt x="113772" y="269086"/>
                  </a:lnTo>
                  <a:lnTo>
                    <a:pt x="99652" y="239619"/>
                  </a:lnTo>
                  <a:lnTo>
                    <a:pt x="88164" y="229183"/>
                  </a:lnTo>
                  <a:lnTo>
                    <a:pt x="74834" y="223658"/>
                  </a:lnTo>
                  <a:lnTo>
                    <a:pt x="66765" y="208223"/>
                  </a:lnTo>
                  <a:lnTo>
                    <a:pt x="68081" y="202172"/>
                  </a:lnTo>
                  <a:lnTo>
                    <a:pt x="61240" y="188140"/>
                  </a:lnTo>
                  <a:lnTo>
                    <a:pt x="54049" y="182089"/>
                  </a:lnTo>
                  <a:lnTo>
                    <a:pt x="44490" y="161743"/>
                  </a:lnTo>
                  <a:lnTo>
                    <a:pt x="29494" y="139643"/>
                  </a:lnTo>
                  <a:lnTo>
                    <a:pt x="16953" y="120700"/>
                  </a:lnTo>
                  <a:lnTo>
                    <a:pt x="4763" y="120788"/>
                  </a:lnTo>
                  <a:lnTo>
                    <a:pt x="8533" y="105528"/>
                  </a:lnTo>
                  <a:lnTo>
                    <a:pt x="9674" y="95793"/>
                  </a:lnTo>
                  <a:lnTo>
                    <a:pt x="12656" y="84568"/>
                  </a:lnTo>
                  <a:lnTo>
                    <a:pt x="40017" y="89041"/>
                  </a:lnTo>
                  <a:lnTo>
                    <a:pt x="50716" y="80446"/>
                  </a:lnTo>
                  <a:lnTo>
                    <a:pt x="56593" y="70273"/>
                  </a:lnTo>
                  <a:lnTo>
                    <a:pt x="75360" y="66415"/>
                  </a:lnTo>
                  <a:lnTo>
                    <a:pt x="79394" y="56855"/>
                  </a:lnTo>
                  <a:lnTo>
                    <a:pt x="87550" y="52120"/>
                  </a:lnTo>
                  <a:lnTo>
                    <a:pt x="62994" y="23530"/>
                  </a:lnTo>
                  <a:lnTo>
                    <a:pt x="112281" y="9060"/>
                  </a:lnTo>
                  <a:lnTo>
                    <a:pt x="116929" y="4763"/>
                  </a:lnTo>
                  <a:lnTo>
                    <a:pt x="146571" y="12568"/>
                  </a:lnTo>
                  <a:lnTo>
                    <a:pt x="183229" y="32651"/>
                  </a:lnTo>
                  <a:lnTo>
                    <a:pt x="252511" y="89567"/>
                  </a:lnTo>
                  <a:lnTo>
                    <a:pt x="298202" y="91847"/>
                  </a:lnTo>
                  <a:lnTo>
                    <a:pt x="320127" y="94566"/>
                  </a:lnTo>
                  <a:lnTo>
                    <a:pt x="326266" y="107808"/>
                  </a:lnTo>
                  <a:lnTo>
                    <a:pt x="343630" y="107107"/>
                  </a:lnTo>
                  <a:lnTo>
                    <a:pt x="353277" y="131048"/>
                  </a:lnTo>
                  <a:lnTo>
                    <a:pt x="365379" y="137275"/>
                  </a:lnTo>
                  <a:lnTo>
                    <a:pt x="369589" y="147009"/>
                  </a:lnTo>
                  <a:lnTo>
                    <a:pt x="386339" y="158498"/>
                  </a:lnTo>
                  <a:lnTo>
                    <a:pt x="387830" y="169811"/>
                  </a:lnTo>
                  <a:lnTo>
                    <a:pt x="385374" y="178844"/>
                  </a:lnTo>
                  <a:lnTo>
                    <a:pt x="388531" y="187965"/>
                  </a:lnTo>
                  <a:lnTo>
                    <a:pt x="395547" y="195594"/>
                  </a:lnTo>
                  <a:lnTo>
                    <a:pt x="398880" y="204452"/>
                  </a:lnTo>
                  <a:lnTo>
                    <a:pt x="402563" y="211029"/>
                  </a:lnTo>
                  <a:lnTo>
                    <a:pt x="409930" y="216379"/>
                  </a:lnTo>
                  <a:lnTo>
                    <a:pt x="416771" y="214450"/>
                  </a:lnTo>
                  <a:lnTo>
                    <a:pt x="421418" y="224710"/>
                  </a:lnTo>
                  <a:lnTo>
                    <a:pt x="422383" y="230937"/>
                  </a:lnTo>
                  <a:lnTo>
                    <a:pt x="431855" y="257948"/>
                  </a:lnTo>
                  <a:lnTo>
                    <a:pt x="505697" y="271278"/>
                  </a:lnTo>
                  <a:lnTo>
                    <a:pt x="510696" y="265666"/>
                  </a:lnTo>
                  <a:lnTo>
                    <a:pt x="521921" y="284433"/>
                  </a:lnTo>
                  <a:lnTo>
                    <a:pt x="505522" y="336789"/>
                  </a:lnTo>
                  <a:lnTo>
                    <a:pt x="431767" y="362748"/>
                  </a:lnTo>
                  <a:lnTo>
                    <a:pt x="360906" y="372658"/>
                  </a:lnTo>
                  <a:lnTo>
                    <a:pt x="337929" y="384234"/>
                  </a:lnTo>
                  <a:lnTo>
                    <a:pt x="320302" y="411158"/>
                  </a:lnTo>
                  <a:lnTo>
                    <a:pt x="308814" y="415367"/>
                  </a:lnTo>
                  <a:lnTo>
                    <a:pt x="302675" y="406860"/>
                  </a:lnTo>
                  <a:lnTo>
                    <a:pt x="293291" y="408176"/>
                  </a:lnTo>
                  <a:lnTo>
                    <a:pt x="269524" y="405633"/>
                  </a:lnTo>
                  <a:lnTo>
                    <a:pt x="264965" y="403001"/>
                  </a:lnTo>
                  <a:lnTo>
                    <a:pt x="236638" y="403615"/>
                  </a:lnTo>
                  <a:lnTo>
                    <a:pt x="229972" y="405983"/>
                  </a:lnTo>
                  <a:lnTo>
                    <a:pt x="219887" y="399318"/>
                  </a:lnTo>
                  <a:lnTo>
                    <a:pt x="213310" y="411859"/>
                  </a:lnTo>
                  <a:lnTo>
                    <a:pt x="215853" y="42264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6" name="Freeform: Shape 1641">
              <a:extLst>
                <a:ext uri="{FF2B5EF4-FFF2-40B4-BE49-F238E27FC236}">
                  <a16:creationId xmlns:a16="http://schemas.microsoft.com/office/drawing/2014/main" id="{0ABE0679-A98B-DD42-BB27-E1F9D9D04F91}"/>
                </a:ext>
              </a:extLst>
            </p:cNvPr>
            <p:cNvSpPr/>
            <p:nvPr/>
          </p:nvSpPr>
          <p:spPr>
            <a:xfrm>
              <a:off x="10893363" y="5009069"/>
              <a:ext cx="124190" cy="87968"/>
            </a:xfrm>
            <a:custGeom>
              <a:avLst/>
              <a:gdLst>
                <a:gd name="connsiteX0" fmla="*/ 143151 w 152400"/>
                <a:gd name="connsiteY0" fmla="*/ 100705 h 107950"/>
                <a:gd name="connsiteX1" fmla="*/ 149991 w 152400"/>
                <a:gd name="connsiteY1" fmla="*/ 109212 h 107950"/>
                <a:gd name="connsiteX2" fmla="*/ 132802 w 152400"/>
                <a:gd name="connsiteY2" fmla="*/ 109036 h 107950"/>
                <a:gd name="connsiteX3" fmla="*/ 123418 w 152400"/>
                <a:gd name="connsiteY3" fmla="*/ 93776 h 107950"/>
                <a:gd name="connsiteX4" fmla="*/ 138064 w 152400"/>
                <a:gd name="connsiteY4" fmla="*/ 99828 h 107950"/>
                <a:gd name="connsiteX5" fmla="*/ 143151 w 152400"/>
                <a:gd name="connsiteY5" fmla="*/ 100705 h 107950"/>
                <a:gd name="connsiteX6" fmla="*/ 112018 w 152400"/>
                <a:gd name="connsiteY6" fmla="*/ 85533 h 107950"/>
                <a:gd name="connsiteX7" fmla="*/ 102458 w 152400"/>
                <a:gd name="connsiteY7" fmla="*/ 86059 h 107950"/>
                <a:gd name="connsiteX8" fmla="*/ 87374 w 152400"/>
                <a:gd name="connsiteY8" fmla="*/ 83516 h 107950"/>
                <a:gd name="connsiteX9" fmla="*/ 82200 w 152400"/>
                <a:gd name="connsiteY9" fmla="*/ 79657 h 107950"/>
                <a:gd name="connsiteX10" fmla="*/ 83778 w 152400"/>
                <a:gd name="connsiteY10" fmla="*/ 69835 h 107950"/>
                <a:gd name="connsiteX11" fmla="*/ 100003 w 152400"/>
                <a:gd name="connsiteY11" fmla="*/ 73694 h 107950"/>
                <a:gd name="connsiteX12" fmla="*/ 107983 w 152400"/>
                <a:gd name="connsiteY12" fmla="*/ 78868 h 107950"/>
                <a:gd name="connsiteX13" fmla="*/ 112018 w 152400"/>
                <a:gd name="connsiteY13" fmla="*/ 85533 h 107950"/>
                <a:gd name="connsiteX14" fmla="*/ 132364 w 152400"/>
                <a:gd name="connsiteY14" fmla="*/ 78780 h 107950"/>
                <a:gd name="connsiteX15" fmla="*/ 128680 w 152400"/>
                <a:gd name="connsiteY15" fmla="*/ 83340 h 107950"/>
                <a:gd name="connsiteX16" fmla="*/ 110439 w 152400"/>
                <a:gd name="connsiteY16" fmla="*/ 61854 h 107950"/>
                <a:gd name="connsiteX17" fmla="*/ 105352 w 152400"/>
                <a:gd name="connsiteY17" fmla="*/ 47121 h 107950"/>
                <a:gd name="connsiteX18" fmla="*/ 113684 w 152400"/>
                <a:gd name="connsiteY18" fmla="*/ 47121 h 107950"/>
                <a:gd name="connsiteX19" fmla="*/ 122542 w 152400"/>
                <a:gd name="connsiteY19" fmla="*/ 66853 h 107950"/>
                <a:gd name="connsiteX20" fmla="*/ 132364 w 152400"/>
                <a:gd name="connsiteY20" fmla="*/ 78780 h 107950"/>
                <a:gd name="connsiteX21" fmla="*/ 87988 w 152400"/>
                <a:gd name="connsiteY21" fmla="*/ 47559 h 107950"/>
                <a:gd name="connsiteX22" fmla="*/ 89041 w 152400"/>
                <a:gd name="connsiteY22" fmla="*/ 52558 h 107950"/>
                <a:gd name="connsiteX23" fmla="*/ 69747 w 152400"/>
                <a:gd name="connsiteY23" fmla="*/ 42122 h 107950"/>
                <a:gd name="connsiteX24" fmla="*/ 56242 w 152400"/>
                <a:gd name="connsiteY24" fmla="*/ 33265 h 107950"/>
                <a:gd name="connsiteX25" fmla="*/ 47033 w 152400"/>
                <a:gd name="connsiteY25" fmla="*/ 25021 h 107950"/>
                <a:gd name="connsiteX26" fmla="*/ 50716 w 152400"/>
                <a:gd name="connsiteY26" fmla="*/ 22478 h 107950"/>
                <a:gd name="connsiteX27" fmla="*/ 62029 w 152400"/>
                <a:gd name="connsiteY27" fmla="*/ 28353 h 107950"/>
                <a:gd name="connsiteX28" fmla="*/ 82200 w 152400"/>
                <a:gd name="connsiteY28" fmla="*/ 39667 h 107950"/>
                <a:gd name="connsiteX29" fmla="*/ 87988 w 152400"/>
                <a:gd name="connsiteY29" fmla="*/ 47559 h 107950"/>
                <a:gd name="connsiteX30" fmla="*/ 30545 w 152400"/>
                <a:gd name="connsiteY30" fmla="*/ 23179 h 107950"/>
                <a:gd name="connsiteX31" fmla="*/ 25634 w 152400"/>
                <a:gd name="connsiteY31" fmla="*/ 24582 h 107950"/>
                <a:gd name="connsiteX32" fmla="*/ 14848 w 152400"/>
                <a:gd name="connsiteY32" fmla="*/ 18970 h 107950"/>
                <a:gd name="connsiteX33" fmla="*/ 4763 w 152400"/>
                <a:gd name="connsiteY33" fmla="*/ 8884 h 107950"/>
                <a:gd name="connsiteX34" fmla="*/ 5990 w 152400"/>
                <a:gd name="connsiteY34" fmla="*/ 4763 h 107950"/>
                <a:gd name="connsiteX35" fmla="*/ 20636 w 152400"/>
                <a:gd name="connsiteY35" fmla="*/ 15111 h 107950"/>
                <a:gd name="connsiteX36" fmla="*/ 30545 w 152400"/>
                <a:gd name="connsiteY36" fmla="*/ 2317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2400" h="107950">
                  <a:moveTo>
                    <a:pt x="143151" y="100705"/>
                  </a:moveTo>
                  <a:lnTo>
                    <a:pt x="149991" y="109212"/>
                  </a:lnTo>
                  <a:lnTo>
                    <a:pt x="132802" y="109036"/>
                  </a:lnTo>
                  <a:lnTo>
                    <a:pt x="123418" y="93776"/>
                  </a:lnTo>
                  <a:lnTo>
                    <a:pt x="138064" y="99828"/>
                  </a:lnTo>
                  <a:lnTo>
                    <a:pt x="143151" y="100705"/>
                  </a:lnTo>
                  <a:close/>
                  <a:moveTo>
                    <a:pt x="112018" y="85533"/>
                  </a:moveTo>
                  <a:lnTo>
                    <a:pt x="102458" y="86059"/>
                  </a:lnTo>
                  <a:lnTo>
                    <a:pt x="87374" y="83516"/>
                  </a:lnTo>
                  <a:lnTo>
                    <a:pt x="82200" y="79657"/>
                  </a:lnTo>
                  <a:lnTo>
                    <a:pt x="83778" y="69835"/>
                  </a:lnTo>
                  <a:lnTo>
                    <a:pt x="100003" y="73694"/>
                  </a:lnTo>
                  <a:lnTo>
                    <a:pt x="107983" y="78868"/>
                  </a:lnTo>
                  <a:lnTo>
                    <a:pt x="112018" y="85533"/>
                  </a:lnTo>
                  <a:close/>
                  <a:moveTo>
                    <a:pt x="132364" y="78780"/>
                  </a:moveTo>
                  <a:lnTo>
                    <a:pt x="128680" y="83340"/>
                  </a:lnTo>
                  <a:lnTo>
                    <a:pt x="110439" y="61854"/>
                  </a:lnTo>
                  <a:lnTo>
                    <a:pt x="105352" y="47121"/>
                  </a:lnTo>
                  <a:lnTo>
                    <a:pt x="113684" y="47121"/>
                  </a:lnTo>
                  <a:lnTo>
                    <a:pt x="122542" y="66853"/>
                  </a:lnTo>
                  <a:lnTo>
                    <a:pt x="132364" y="78780"/>
                  </a:lnTo>
                  <a:close/>
                  <a:moveTo>
                    <a:pt x="87988" y="47559"/>
                  </a:moveTo>
                  <a:lnTo>
                    <a:pt x="89041" y="52558"/>
                  </a:lnTo>
                  <a:lnTo>
                    <a:pt x="69747" y="42122"/>
                  </a:lnTo>
                  <a:lnTo>
                    <a:pt x="56242" y="33265"/>
                  </a:lnTo>
                  <a:lnTo>
                    <a:pt x="47033" y="25021"/>
                  </a:lnTo>
                  <a:lnTo>
                    <a:pt x="50716" y="22478"/>
                  </a:lnTo>
                  <a:lnTo>
                    <a:pt x="62029" y="28353"/>
                  </a:lnTo>
                  <a:lnTo>
                    <a:pt x="82200" y="39667"/>
                  </a:lnTo>
                  <a:lnTo>
                    <a:pt x="87988" y="47559"/>
                  </a:lnTo>
                  <a:close/>
                  <a:moveTo>
                    <a:pt x="30545" y="23179"/>
                  </a:moveTo>
                  <a:lnTo>
                    <a:pt x="25634" y="24582"/>
                  </a:lnTo>
                  <a:lnTo>
                    <a:pt x="14848" y="18970"/>
                  </a:lnTo>
                  <a:lnTo>
                    <a:pt x="4763" y="8884"/>
                  </a:lnTo>
                  <a:lnTo>
                    <a:pt x="5990" y="4763"/>
                  </a:lnTo>
                  <a:lnTo>
                    <a:pt x="20636" y="15111"/>
                  </a:lnTo>
                  <a:lnTo>
                    <a:pt x="30545" y="2317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7" name="Freeform: Shape 1642">
              <a:extLst>
                <a:ext uri="{FF2B5EF4-FFF2-40B4-BE49-F238E27FC236}">
                  <a16:creationId xmlns:a16="http://schemas.microsoft.com/office/drawing/2014/main" id="{D9878092-8B73-3542-A4A3-8D3BBA981699}"/>
                </a:ext>
              </a:extLst>
            </p:cNvPr>
            <p:cNvSpPr/>
            <p:nvPr/>
          </p:nvSpPr>
          <p:spPr>
            <a:xfrm>
              <a:off x="8032119" y="3817748"/>
              <a:ext cx="62095" cy="46571"/>
            </a:xfrm>
            <a:custGeom>
              <a:avLst/>
              <a:gdLst>
                <a:gd name="connsiteX0" fmla="*/ 7394 w 76200"/>
                <a:gd name="connsiteY0" fmla="*/ 17041 h 57150"/>
                <a:gd name="connsiteX1" fmla="*/ 27740 w 76200"/>
                <a:gd name="connsiteY1" fmla="*/ 19759 h 57150"/>
                <a:gd name="connsiteX2" fmla="*/ 40193 w 76200"/>
                <a:gd name="connsiteY2" fmla="*/ 11691 h 57150"/>
                <a:gd name="connsiteX3" fmla="*/ 61679 w 76200"/>
                <a:gd name="connsiteY3" fmla="*/ 10814 h 57150"/>
                <a:gd name="connsiteX4" fmla="*/ 66327 w 76200"/>
                <a:gd name="connsiteY4" fmla="*/ 4763 h 57150"/>
                <a:gd name="connsiteX5" fmla="*/ 70449 w 76200"/>
                <a:gd name="connsiteY5" fmla="*/ 5201 h 57150"/>
                <a:gd name="connsiteX6" fmla="*/ 75272 w 76200"/>
                <a:gd name="connsiteY6" fmla="*/ 17216 h 57150"/>
                <a:gd name="connsiteX7" fmla="*/ 55715 w 76200"/>
                <a:gd name="connsiteY7" fmla="*/ 26687 h 57150"/>
                <a:gd name="connsiteX8" fmla="*/ 53260 w 76200"/>
                <a:gd name="connsiteY8" fmla="*/ 40895 h 57150"/>
                <a:gd name="connsiteX9" fmla="*/ 44753 w 76200"/>
                <a:gd name="connsiteY9" fmla="*/ 44490 h 57150"/>
                <a:gd name="connsiteX10" fmla="*/ 44841 w 76200"/>
                <a:gd name="connsiteY10" fmla="*/ 54312 h 57150"/>
                <a:gd name="connsiteX11" fmla="*/ 35194 w 76200"/>
                <a:gd name="connsiteY11" fmla="*/ 53611 h 57150"/>
                <a:gd name="connsiteX12" fmla="*/ 26863 w 76200"/>
                <a:gd name="connsiteY12" fmla="*/ 47910 h 57150"/>
                <a:gd name="connsiteX13" fmla="*/ 22302 w 76200"/>
                <a:gd name="connsiteY13" fmla="*/ 53874 h 57150"/>
                <a:gd name="connsiteX14" fmla="*/ 5201 w 76200"/>
                <a:gd name="connsiteY14" fmla="*/ 52646 h 57150"/>
                <a:gd name="connsiteX15" fmla="*/ 10639 w 76200"/>
                <a:gd name="connsiteY15" fmla="*/ 49489 h 57150"/>
                <a:gd name="connsiteX16" fmla="*/ 4763 w 76200"/>
                <a:gd name="connsiteY16" fmla="*/ 344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57150">
                  <a:moveTo>
                    <a:pt x="7394" y="17041"/>
                  </a:moveTo>
                  <a:lnTo>
                    <a:pt x="27740" y="19759"/>
                  </a:lnTo>
                  <a:lnTo>
                    <a:pt x="40193" y="11691"/>
                  </a:lnTo>
                  <a:lnTo>
                    <a:pt x="61679" y="10814"/>
                  </a:lnTo>
                  <a:lnTo>
                    <a:pt x="66327" y="4763"/>
                  </a:lnTo>
                  <a:lnTo>
                    <a:pt x="70449" y="5201"/>
                  </a:lnTo>
                  <a:lnTo>
                    <a:pt x="75272" y="17216"/>
                  </a:lnTo>
                  <a:lnTo>
                    <a:pt x="55715" y="26687"/>
                  </a:lnTo>
                  <a:lnTo>
                    <a:pt x="53260" y="40895"/>
                  </a:lnTo>
                  <a:lnTo>
                    <a:pt x="44753" y="44490"/>
                  </a:lnTo>
                  <a:lnTo>
                    <a:pt x="44841" y="54312"/>
                  </a:lnTo>
                  <a:lnTo>
                    <a:pt x="35194" y="53611"/>
                  </a:lnTo>
                  <a:lnTo>
                    <a:pt x="26863" y="47910"/>
                  </a:lnTo>
                  <a:lnTo>
                    <a:pt x="22302" y="53874"/>
                  </a:lnTo>
                  <a:lnTo>
                    <a:pt x="5201" y="52646"/>
                  </a:lnTo>
                  <a:lnTo>
                    <a:pt x="10639" y="49489"/>
                  </a:lnTo>
                  <a:lnTo>
                    <a:pt x="4763" y="344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8" name="Freeform: Shape 1643">
              <a:extLst>
                <a:ext uri="{FF2B5EF4-FFF2-40B4-BE49-F238E27FC236}">
                  <a16:creationId xmlns:a16="http://schemas.microsoft.com/office/drawing/2014/main" id="{90989DAE-E2EC-1041-A778-66B2431F7E51}"/>
                </a:ext>
              </a:extLst>
            </p:cNvPr>
            <p:cNvSpPr/>
            <p:nvPr/>
          </p:nvSpPr>
          <p:spPr>
            <a:xfrm>
              <a:off x="7966944" y="2009684"/>
              <a:ext cx="346696" cy="408791"/>
            </a:xfrm>
            <a:custGeom>
              <a:avLst/>
              <a:gdLst>
                <a:gd name="connsiteX0" fmla="*/ 355908 w 425450"/>
                <a:gd name="connsiteY0" fmla="*/ 376429 h 501650"/>
                <a:gd name="connsiteX1" fmla="*/ 301008 w 425450"/>
                <a:gd name="connsiteY1" fmla="*/ 423435 h 501650"/>
                <a:gd name="connsiteX2" fmla="*/ 257597 w 425450"/>
                <a:gd name="connsiteY2" fmla="*/ 396950 h 501650"/>
                <a:gd name="connsiteX3" fmla="*/ 274611 w 425450"/>
                <a:gd name="connsiteY3" fmla="*/ 366958 h 501650"/>
                <a:gd name="connsiteX4" fmla="*/ 259790 w 425450"/>
                <a:gd name="connsiteY4" fmla="*/ 328896 h 501650"/>
                <a:gd name="connsiteX5" fmla="*/ 310743 w 425450"/>
                <a:gd name="connsiteY5" fmla="*/ 304516 h 501650"/>
                <a:gd name="connsiteX6" fmla="*/ 320477 w 425450"/>
                <a:gd name="connsiteY6" fmla="*/ 349944 h 501650"/>
                <a:gd name="connsiteX7" fmla="*/ 355908 w 425450"/>
                <a:gd name="connsiteY7" fmla="*/ 376429 h 501650"/>
                <a:gd name="connsiteX8" fmla="*/ 196735 w 425450"/>
                <a:gd name="connsiteY8" fmla="*/ 142449 h 501650"/>
                <a:gd name="connsiteX9" fmla="*/ 277680 w 425450"/>
                <a:gd name="connsiteY9" fmla="*/ 241461 h 501650"/>
                <a:gd name="connsiteX10" fmla="*/ 215765 w 425450"/>
                <a:gd name="connsiteY10" fmla="*/ 291098 h 501650"/>
                <a:gd name="connsiteX11" fmla="*/ 202084 w 425450"/>
                <a:gd name="connsiteY11" fmla="*/ 379586 h 501650"/>
                <a:gd name="connsiteX12" fmla="*/ 180510 w 425450"/>
                <a:gd name="connsiteY12" fmla="*/ 401423 h 501650"/>
                <a:gd name="connsiteX13" fmla="*/ 168846 w 425450"/>
                <a:gd name="connsiteY13" fmla="*/ 493594 h 501650"/>
                <a:gd name="connsiteX14" fmla="*/ 139204 w 425450"/>
                <a:gd name="connsiteY14" fmla="*/ 497804 h 501650"/>
                <a:gd name="connsiteX15" fmla="*/ 86322 w 425450"/>
                <a:gd name="connsiteY15" fmla="*/ 430802 h 501650"/>
                <a:gd name="connsiteX16" fmla="*/ 108598 w 425450"/>
                <a:gd name="connsiteY16" fmla="*/ 390285 h 501650"/>
                <a:gd name="connsiteX17" fmla="*/ 71764 w 425450"/>
                <a:gd name="connsiteY17" fmla="*/ 356434 h 501650"/>
                <a:gd name="connsiteX18" fmla="*/ 23881 w 425450"/>
                <a:gd name="connsiteY18" fmla="*/ 252774 h 501650"/>
                <a:gd name="connsiteX19" fmla="*/ 4763 w 425450"/>
                <a:gd name="connsiteY19" fmla="*/ 149377 h 501650"/>
                <a:gd name="connsiteX20" fmla="*/ 71764 w 425450"/>
                <a:gd name="connsiteY20" fmla="*/ 99477 h 501650"/>
                <a:gd name="connsiteX21" fmla="*/ 85269 w 425450"/>
                <a:gd name="connsiteY21" fmla="*/ 148237 h 501650"/>
                <a:gd name="connsiteX22" fmla="*/ 120262 w 425450"/>
                <a:gd name="connsiteY22" fmla="*/ 146308 h 501650"/>
                <a:gd name="connsiteX23" fmla="*/ 129558 w 425450"/>
                <a:gd name="connsiteY23" fmla="*/ 98688 h 501650"/>
                <a:gd name="connsiteX24" fmla="*/ 165689 w 425450"/>
                <a:gd name="connsiteY24" fmla="*/ 93777 h 501650"/>
                <a:gd name="connsiteX25" fmla="*/ 196735 w 425450"/>
                <a:gd name="connsiteY25" fmla="*/ 142449 h 501650"/>
                <a:gd name="connsiteX26" fmla="*/ 373622 w 425450"/>
                <a:gd name="connsiteY26" fmla="*/ 41947 h 501650"/>
                <a:gd name="connsiteX27" fmla="*/ 421857 w 425450"/>
                <a:gd name="connsiteY27" fmla="*/ 92812 h 501650"/>
                <a:gd name="connsiteX28" fmla="*/ 385374 w 425450"/>
                <a:gd name="connsiteY28" fmla="*/ 167531 h 501650"/>
                <a:gd name="connsiteX29" fmla="*/ 314075 w 425450"/>
                <a:gd name="connsiteY29" fmla="*/ 183404 h 501650"/>
                <a:gd name="connsiteX30" fmla="*/ 241548 w 425450"/>
                <a:gd name="connsiteY30" fmla="*/ 160954 h 501650"/>
                <a:gd name="connsiteX31" fmla="*/ 237163 w 425450"/>
                <a:gd name="connsiteY31" fmla="*/ 123068 h 501650"/>
                <a:gd name="connsiteX32" fmla="*/ 201909 w 425450"/>
                <a:gd name="connsiteY32" fmla="*/ 120612 h 501650"/>
                <a:gd name="connsiteX33" fmla="*/ 174985 w 425450"/>
                <a:gd name="connsiteY33" fmla="*/ 55014 h 501650"/>
                <a:gd name="connsiteX34" fmla="*/ 250932 w 425450"/>
                <a:gd name="connsiteY34" fmla="*/ 13620 h 501650"/>
                <a:gd name="connsiteX35" fmla="*/ 286626 w 425450"/>
                <a:gd name="connsiteY35" fmla="*/ 49401 h 501650"/>
                <a:gd name="connsiteX36" fmla="*/ 311532 w 425450"/>
                <a:gd name="connsiteY36" fmla="*/ 4763 h 501650"/>
                <a:gd name="connsiteX37" fmla="*/ 373622 w 425450"/>
                <a:gd name="connsiteY37" fmla="*/ 41947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25450" h="501650">
                  <a:moveTo>
                    <a:pt x="355908" y="376429"/>
                  </a:moveTo>
                  <a:lnTo>
                    <a:pt x="301008" y="423435"/>
                  </a:lnTo>
                  <a:lnTo>
                    <a:pt x="257597" y="396950"/>
                  </a:lnTo>
                  <a:lnTo>
                    <a:pt x="274611" y="366958"/>
                  </a:lnTo>
                  <a:lnTo>
                    <a:pt x="259790" y="328896"/>
                  </a:lnTo>
                  <a:lnTo>
                    <a:pt x="310743" y="304516"/>
                  </a:lnTo>
                  <a:lnTo>
                    <a:pt x="320477" y="349944"/>
                  </a:lnTo>
                  <a:lnTo>
                    <a:pt x="355908" y="376429"/>
                  </a:lnTo>
                  <a:close/>
                  <a:moveTo>
                    <a:pt x="196735" y="142449"/>
                  </a:moveTo>
                  <a:lnTo>
                    <a:pt x="277680" y="241461"/>
                  </a:lnTo>
                  <a:lnTo>
                    <a:pt x="215765" y="291098"/>
                  </a:lnTo>
                  <a:lnTo>
                    <a:pt x="202084" y="379586"/>
                  </a:lnTo>
                  <a:lnTo>
                    <a:pt x="180510" y="401423"/>
                  </a:lnTo>
                  <a:lnTo>
                    <a:pt x="168846" y="493594"/>
                  </a:lnTo>
                  <a:lnTo>
                    <a:pt x="139204" y="497804"/>
                  </a:lnTo>
                  <a:lnTo>
                    <a:pt x="86322" y="430802"/>
                  </a:lnTo>
                  <a:lnTo>
                    <a:pt x="108598" y="390285"/>
                  </a:lnTo>
                  <a:lnTo>
                    <a:pt x="71764" y="356434"/>
                  </a:lnTo>
                  <a:lnTo>
                    <a:pt x="23881" y="252774"/>
                  </a:lnTo>
                  <a:lnTo>
                    <a:pt x="4763" y="149377"/>
                  </a:lnTo>
                  <a:lnTo>
                    <a:pt x="71764" y="99477"/>
                  </a:lnTo>
                  <a:lnTo>
                    <a:pt x="85269" y="148237"/>
                  </a:lnTo>
                  <a:lnTo>
                    <a:pt x="120262" y="146308"/>
                  </a:lnTo>
                  <a:lnTo>
                    <a:pt x="129558" y="98688"/>
                  </a:lnTo>
                  <a:lnTo>
                    <a:pt x="165689" y="93777"/>
                  </a:lnTo>
                  <a:lnTo>
                    <a:pt x="196735" y="142449"/>
                  </a:lnTo>
                  <a:close/>
                  <a:moveTo>
                    <a:pt x="373622" y="41947"/>
                  </a:moveTo>
                  <a:lnTo>
                    <a:pt x="421857" y="92812"/>
                  </a:lnTo>
                  <a:lnTo>
                    <a:pt x="385374" y="167531"/>
                  </a:lnTo>
                  <a:lnTo>
                    <a:pt x="314075" y="183404"/>
                  </a:lnTo>
                  <a:lnTo>
                    <a:pt x="241548" y="160954"/>
                  </a:lnTo>
                  <a:lnTo>
                    <a:pt x="237163" y="123068"/>
                  </a:lnTo>
                  <a:lnTo>
                    <a:pt x="201909" y="120612"/>
                  </a:lnTo>
                  <a:lnTo>
                    <a:pt x="174985" y="55014"/>
                  </a:lnTo>
                  <a:lnTo>
                    <a:pt x="250932" y="13620"/>
                  </a:lnTo>
                  <a:lnTo>
                    <a:pt x="286626" y="49401"/>
                  </a:lnTo>
                  <a:lnTo>
                    <a:pt x="311532" y="4763"/>
                  </a:lnTo>
                  <a:lnTo>
                    <a:pt x="373622" y="419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9" name="Freeform: Shape 1644">
              <a:extLst>
                <a:ext uri="{FF2B5EF4-FFF2-40B4-BE49-F238E27FC236}">
                  <a16:creationId xmlns:a16="http://schemas.microsoft.com/office/drawing/2014/main" id="{52B8F544-7A03-BF40-B7F3-6BDEE47FCDFE}"/>
                </a:ext>
              </a:extLst>
            </p:cNvPr>
            <p:cNvSpPr/>
            <p:nvPr/>
          </p:nvSpPr>
          <p:spPr>
            <a:xfrm>
              <a:off x="8095867" y="3736206"/>
              <a:ext cx="119015" cy="62095"/>
            </a:xfrm>
            <a:custGeom>
              <a:avLst/>
              <a:gdLst>
                <a:gd name="connsiteX0" fmla="*/ 53260 w 146050"/>
                <a:gd name="connsiteY0" fmla="*/ 7569 h 76200"/>
                <a:gd name="connsiteX1" fmla="*/ 54663 w 146050"/>
                <a:gd name="connsiteY1" fmla="*/ 9849 h 76200"/>
                <a:gd name="connsiteX2" fmla="*/ 64836 w 146050"/>
                <a:gd name="connsiteY2" fmla="*/ 4763 h 76200"/>
                <a:gd name="connsiteX3" fmla="*/ 77202 w 146050"/>
                <a:gd name="connsiteY3" fmla="*/ 18093 h 76200"/>
                <a:gd name="connsiteX4" fmla="*/ 91759 w 146050"/>
                <a:gd name="connsiteY4" fmla="*/ 10024 h 76200"/>
                <a:gd name="connsiteX5" fmla="*/ 103336 w 146050"/>
                <a:gd name="connsiteY5" fmla="*/ 13883 h 76200"/>
                <a:gd name="connsiteX6" fmla="*/ 121051 w 146050"/>
                <a:gd name="connsiteY6" fmla="*/ 8621 h 76200"/>
                <a:gd name="connsiteX7" fmla="*/ 144378 w 146050"/>
                <a:gd name="connsiteY7" fmla="*/ 23004 h 76200"/>
                <a:gd name="connsiteX8" fmla="*/ 137626 w 146050"/>
                <a:gd name="connsiteY8" fmla="*/ 32738 h 76200"/>
                <a:gd name="connsiteX9" fmla="*/ 132802 w 146050"/>
                <a:gd name="connsiteY9" fmla="*/ 47735 h 76200"/>
                <a:gd name="connsiteX10" fmla="*/ 127540 w 146050"/>
                <a:gd name="connsiteY10" fmla="*/ 51506 h 76200"/>
                <a:gd name="connsiteX11" fmla="*/ 101231 w 146050"/>
                <a:gd name="connsiteY11" fmla="*/ 40280 h 76200"/>
                <a:gd name="connsiteX12" fmla="*/ 93162 w 146050"/>
                <a:gd name="connsiteY12" fmla="*/ 42473 h 76200"/>
                <a:gd name="connsiteX13" fmla="*/ 87374 w 146050"/>
                <a:gd name="connsiteY13" fmla="*/ 51243 h 76200"/>
                <a:gd name="connsiteX14" fmla="*/ 75798 w 146050"/>
                <a:gd name="connsiteY14" fmla="*/ 55803 h 76200"/>
                <a:gd name="connsiteX15" fmla="*/ 73167 w 146050"/>
                <a:gd name="connsiteY15" fmla="*/ 53435 h 76200"/>
                <a:gd name="connsiteX16" fmla="*/ 61240 w 146050"/>
                <a:gd name="connsiteY16" fmla="*/ 59135 h 76200"/>
                <a:gd name="connsiteX17" fmla="*/ 51418 w 146050"/>
                <a:gd name="connsiteY17" fmla="*/ 60276 h 76200"/>
                <a:gd name="connsiteX18" fmla="*/ 49489 w 146050"/>
                <a:gd name="connsiteY18" fmla="*/ 67642 h 76200"/>
                <a:gd name="connsiteX19" fmla="*/ 28792 w 146050"/>
                <a:gd name="connsiteY19" fmla="*/ 72115 h 76200"/>
                <a:gd name="connsiteX20" fmla="*/ 19759 w 146050"/>
                <a:gd name="connsiteY20" fmla="*/ 68081 h 76200"/>
                <a:gd name="connsiteX21" fmla="*/ 7218 w 146050"/>
                <a:gd name="connsiteY21" fmla="*/ 58697 h 76200"/>
                <a:gd name="connsiteX22" fmla="*/ 4763 w 146050"/>
                <a:gd name="connsiteY22" fmla="*/ 45981 h 76200"/>
                <a:gd name="connsiteX23" fmla="*/ 6779 w 146050"/>
                <a:gd name="connsiteY23" fmla="*/ 41245 h 76200"/>
                <a:gd name="connsiteX24" fmla="*/ 10200 w 146050"/>
                <a:gd name="connsiteY24" fmla="*/ 33089 h 76200"/>
                <a:gd name="connsiteX25" fmla="*/ 21162 w 146050"/>
                <a:gd name="connsiteY25" fmla="*/ 33703 h 76200"/>
                <a:gd name="connsiteX26" fmla="*/ 29494 w 146050"/>
                <a:gd name="connsiteY26" fmla="*/ 29844 h 76200"/>
                <a:gd name="connsiteX27" fmla="*/ 30195 w 146050"/>
                <a:gd name="connsiteY27" fmla="*/ 26424 h 76200"/>
                <a:gd name="connsiteX28" fmla="*/ 34931 w 146050"/>
                <a:gd name="connsiteY28" fmla="*/ 24582 h 76200"/>
                <a:gd name="connsiteX29" fmla="*/ 36509 w 146050"/>
                <a:gd name="connsiteY29" fmla="*/ 16075 h 76200"/>
                <a:gd name="connsiteX30" fmla="*/ 42122 w 146050"/>
                <a:gd name="connsiteY30" fmla="*/ 14409 h 76200"/>
                <a:gd name="connsiteX31" fmla="*/ 45981 w 146050"/>
                <a:gd name="connsiteY31" fmla="*/ 76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050" h="76200">
                  <a:moveTo>
                    <a:pt x="53260" y="7569"/>
                  </a:moveTo>
                  <a:lnTo>
                    <a:pt x="54663" y="9849"/>
                  </a:lnTo>
                  <a:lnTo>
                    <a:pt x="64836" y="4763"/>
                  </a:lnTo>
                  <a:lnTo>
                    <a:pt x="77202" y="18093"/>
                  </a:lnTo>
                  <a:lnTo>
                    <a:pt x="91759" y="10024"/>
                  </a:lnTo>
                  <a:lnTo>
                    <a:pt x="103336" y="13883"/>
                  </a:lnTo>
                  <a:lnTo>
                    <a:pt x="121051" y="8621"/>
                  </a:lnTo>
                  <a:lnTo>
                    <a:pt x="144378" y="23004"/>
                  </a:lnTo>
                  <a:lnTo>
                    <a:pt x="137626" y="32738"/>
                  </a:lnTo>
                  <a:lnTo>
                    <a:pt x="132802" y="47735"/>
                  </a:lnTo>
                  <a:lnTo>
                    <a:pt x="127540" y="51506"/>
                  </a:lnTo>
                  <a:lnTo>
                    <a:pt x="101231" y="40280"/>
                  </a:lnTo>
                  <a:lnTo>
                    <a:pt x="93162" y="42473"/>
                  </a:lnTo>
                  <a:lnTo>
                    <a:pt x="87374" y="51243"/>
                  </a:lnTo>
                  <a:lnTo>
                    <a:pt x="75798" y="55803"/>
                  </a:lnTo>
                  <a:lnTo>
                    <a:pt x="73167" y="53435"/>
                  </a:lnTo>
                  <a:lnTo>
                    <a:pt x="61240" y="59135"/>
                  </a:lnTo>
                  <a:lnTo>
                    <a:pt x="51418" y="60276"/>
                  </a:lnTo>
                  <a:lnTo>
                    <a:pt x="49489" y="67642"/>
                  </a:lnTo>
                  <a:lnTo>
                    <a:pt x="28792" y="72115"/>
                  </a:lnTo>
                  <a:lnTo>
                    <a:pt x="19759" y="68081"/>
                  </a:lnTo>
                  <a:lnTo>
                    <a:pt x="7218" y="58697"/>
                  </a:lnTo>
                  <a:lnTo>
                    <a:pt x="4763" y="45981"/>
                  </a:lnTo>
                  <a:lnTo>
                    <a:pt x="6779" y="41245"/>
                  </a:lnTo>
                  <a:lnTo>
                    <a:pt x="10200" y="33089"/>
                  </a:lnTo>
                  <a:lnTo>
                    <a:pt x="21162" y="33703"/>
                  </a:lnTo>
                  <a:lnTo>
                    <a:pt x="29494" y="29844"/>
                  </a:lnTo>
                  <a:lnTo>
                    <a:pt x="30195" y="26424"/>
                  </a:lnTo>
                  <a:lnTo>
                    <a:pt x="34931" y="24582"/>
                  </a:lnTo>
                  <a:lnTo>
                    <a:pt x="36509" y="16075"/>
                  </a:lnTo>
                  <a:lnTo>
                    <a:pt x="42122" y="14409"/>
                  </a:lnTo>
                  <a:lnTo>
                    <a:pt x="45981" y="76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0" name="Freeform: Shape 1645">
              <a:extLst>
                <a:ext uri="{FF2B5EF4-FFF2-40B4-BE49-F238E27FC236}">
                  <a16:creationId xmlns:a16="http://schemas.microsoft.com/office/drawing/2014/main" id="{E50ECFEF-1EFD-B444-AE6F-F72777B79C0B}"/>
                </a:ext>
              </a:extLst>
            </p:cNvPr>
            <p:cNvSpPr/>
            <p:nvPr/>
          </p:nvSpPr>
          <p:spPr>
            <a:xfrm>
              <a:off x="7492202" y="4676399"/>
              <a:ext cx="67269" cy="72444"/>
            </a:xfrm>
            <a:custGeom>
              <a:avLst/>
              <a:gdLst>
                <a:gd name="connsiteX0" fmla="*/ 49226 w 82550"/>
                <a:gd name="connsiteY0" fmla="*/ 85270 h 88900"/>
                <a:gd name="connsiteX1" fmla="*/ 42561 w 82550"/>
                <a:gd name="connsiteY1" fmla="*/ 83428 h 88900"/>
                <a:gd name="connsiteX2" fmla="*/ 24933 w 82550"/>
                <a:gd name="connsiteY2" fmla="*/ 73518 h 88900"/>
                <a:gd name="connsiteX3" fmla="*/ 12129 w 82550"/>
                <a:gd name="connsiteY3" fmla="*/ 60363 h 88900"/>
                <a:gd name="connsiteX4" fmla="*/ 7832 w 82550"/>
                <a:gd name="connsiteY4" fmla="*/ 51330 h 88900"/>
                <a:gd name="connsiteX5" fmla="*/ 4763 w 82550"/>
                <a:gd name="connsiteY5" fmla="*/ 33089 h 88900"/>
                <a:gd name="connsiteX6" fmla="*/ 17917 w 82550"/>
                <a:gd name="connsiteY6" fmla="*/ 22214 h 88900"/>
                <a:gd name="connsiteX7" fmla="*/ 20724 w 82550"/>
                <a:gd name="connsiteY7" fmla="*/ 15286 h 88900"/>
                <a:gd name="connsiteX8" fmla="*/ 24933 w 82550"/>
                <a:gd name="connsiteY8" fmla="*/ 9937 h 88900"/>
                <a:gd name="connsiteX9" fmla="*/ 31774 w 82550"/>
                <a:gd name="connsiteY9" fmla="*/ 9411 h 88900"/>
                <a:gd name="connsiteX10" fmla="*/ 37474 w 82550"/>
                <a:gd name="connsiteY10" fmla="*/ 4763 h 88900"/>
                <a:gd name="connsiteX11" fmla="*/ 57119 w 82550"/>
                <a:gd name="connsiteY11" fmla="*/ 4763 h 88900"/>
                <a:gd name="connsiteX12" fmla="*/ 63959 w 82550"/>
                <a:gd name="connsiteY12" fmla="*/ 13620 h 88900"/>
                <a:gd name="connsiteX13" fmla="*/ 69309 w 82550"/>
                <a:gd name="connsiteY13" fmla="*/ 24056 h 88900"/>
                <a:gd name="connsiteX14" fmla="*/ 68520 w 82550"/>
                <a:gd name="connsiteY14" fmla="*/ 31247 h 88900"/>
                <a:gd name="connsiteX15" fmla="*/ 72466 w 82550"/>
                <a:gd name="connsiteY15" fmla="*/ 37737 h 88900"/>
                <a:gd name="connsiteX16" fmla="*/ 72203 w 82550"/>
                <a:gd name="connsiteY16" fmla="*/ 46770 h 88900"/>
                <a:gd name="connsiteX17" fmla="*/ 78956 w 82550"/>
                <a:gd name="connsiteY17" fmla="*/ 45367 h 88900"/>
                <a:gd name="connsiteX18" fmla="*/ 67467 w 82550"/>
                <a:gd name="connsiteY18" fmla="*/ 56855 h 88900"/>
                <a:gd name="connsiteX19" fmla="*/ 56417 w 82550"/>
                <a:gd name="connsiteY19" fmla="*/ 70273 h 88900"/>
                <a:gd name="connsiteX20" fmla="*/ 55102 w 82550"/>
                <a:gd name="connsiteY20" fmla="*/ 77377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550" h="88900">
                  <a:moveTo>
                    <a:pt x="49226" y="85270"/>
                  </a:moveTo>
                  <a:lnTo>
                    <a:pt x="42561" y="83428"/>
                  </a:lnTo>
                  <a:lnTo>
                    <a:pt x="24933" y="73518"/>
                  </a:lnTo>
                  <a:lnTo>
                    <a:pt x="12129" y="60363"/>
                  </a:lnTo>
                  <a:lnTo>
                    <a:pt x="7832" y="51330"/>
                  </a:lnTo>
                  <a:lnTo>
                    <a:pt x="4763" y="33089"/>
                  </a:lnTo>
                  <a:lnTo>
                    <a:pt x="17917" y="22214"/>
                  </a:lnTo>
                  <a:lnTo>
                    <a:pt x="20724" y="15286"/>
                  </a:lnTo>
                  <a:lnTo>
                    <a:pt x="24933" y="9937"/>
                  </a:lnTo>
                  <a:lnTo>
                    <a:pt x="31774" y="9411"/>
                  </a:lnTo>
                  <a:lnTo>
                    <a:pt x="37474" y="4763"/>
                  </a:lnTo>
                  <a:lnTo>
                    <a:pt x="57119" y="4763"/>
                  </a:lnTo>
                  <a:lnTo>
                    <a:pt x="63959" y="13620"/>
                  </a:lnTo>
                  <a:lnTo>
                    <a:pt x="69309" y="24056"/>
                  </a:lnTo>
                  <a:lnTo>
                    <a:pt x="68520" y="31247"/>
                  </a:lnTo>
                  <a:lnTo>
                    <a:pt x="72466" y="37737"/>
                  </a:lnTo>
                  <a:lnTo>
                    <a:pt x="72203" y="46770"/>
                  </a:lnTo>
                  <a:lnTo>
                    <a:pt x="78956" y="45367"/>
                  </a:lnTo>
                  <a:lnTo>
                    <a:pt x="67467" y="56855"/>
                  </a:lnTo>
                  <a:lnTo>
                    <a:pt x="56417" y="70273"/>
                  </a:lnTo>
                  <a:lnTo>
                    <a:pt x="55102" y="7737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1" name="Freeform: Shape 1646">
              <a:extLst>
                <a:ext uri="{FF2B5EF4-FFF2-40B4-BE49-F238E27FC236}">
                  <a16:creationId xmlns:a16="http://schemas.microsoft.com/office/drawing/2014/main" id="{7E3564C6-A5BF-6E4B-BF88-BBA0AC2ED289}"/>
                </a:ext>
              </a:extLst>
            </p:cNvPr>
            <p:cNvSpPr/>
            <p:nvPr/>
          </p:nvSpPr>
          <p:spPr>
            <a:xfrm>
              <a:off x="7404443" y="4542260"/>
              <a:ext cx="129364" cy="93142"/>
            </a:xfrm>
            <a:custGeom>
              <a:avLst/>
              <a:gdLst>
                <a:gd name="connsiteX0" fmla="*/ 27214 w 158750"/>
                <a:gd name="connsiteY0" fmla="*/ 80797 h 114300"/>
                <a:gd name="connsiteX1" fmla="*/ 17041 w 158750"/>
                <a:gd name="connsiteY1" fmla="*/ 61153 h 114300"/>
                <a:gd name="connsiteX2" fmla="*/ 4763 w 158750"/>
                <a:gd name="connsiteY2" fmla="*/ 52207 h 114300"/>
                <a:gd name="connsiteX3" fmla="*/ 15637 w 158750"/>
                <a:gd name="connsiteY3" fmla="*/ 47384 h 114300"/>
                <a:gd name="connsiteX4" fmla="*/ 27564 w 158750"/>
                <a:gd name="connsiteY4" fmla="*/ 29581 h 114300"/>
                <a:gd name="connsiteX5" fmla="*/ 33352 w 158750"/>
                <a:gd name="connsiteY5" fmla="*/ 16514 h 114300"/>
                <a:gd name="connsiteX6" fmla="*/ 41771 w 158750"/>
                <a:gd name="connsiteY6" fmla="*/ 8358 h 114300"/>
                <a:gd name="connsiteX7" fmla="*/ 54049 w 158750"/>
                <a:gd name="connsiteY7" fmla="*/ 10551 h 114300"/>
                <a:gd name="connsiteX8" fmla="*/ 65976 w 158750"/>
                <a:gd name="connsiteY8" fmla="*/ 5026 h 114300"/>
                <a:gd name="connsiteX9" fmla="*/ 79745 w 158750"/>
                <a:gd name="connsiteY9" fmla="*/ 4763 h 114300"/>
                <a:gd name="connsiteX10" fmla="*/ 91497 w 158750"/>
                <a:gd name="connsiteY10" fmla="*/ 12217 h 114300"/>
                <a:gd name="connsiteX11" fmla="*/ 107808 w 158750"/>
                <a:gd name="connsiteY11" fmla="*/ 18970 h 114300"/>
                <a:gd name="connsiteX12" fmla="*/ 122717 w 158750"/>
                <a:gd name="connsiteY12" fmla="*/ 37649 h 114300"/>
                <a:gd name="connsiteX13" fmla="*/ 138941 w 158750"/>
                <a:gd name="connsiteY13" fmla="*/ 55014 h 114300"/>
                <a:gd name="connsiteX14" fmla="*/ 140082 w 158750"/>
                <a:gd name="connsiteY14" fmla="*/ 70712 h 114300"/>
                <a:gd name="connsiteX15" fmla="*/ 144905 w 158750"/>
                <a:gd name="connsiteY15" fmla="*/ 85094 h 114300"/>
                <a:gd name="connsiteX16" fmla="*/ 154113 w 158750"/>
                <a:gd name="connsiteY16" fmla="*/ 92198 h 114300"/>
                <a:gd name="connsiteX17" fmla="*/ 156218 w 158750"/>
                <a:gd name="connsiteY17" fmla="*/ 101845 h 114300"/>
                <a:gd name="connsiteX18" fmla="*/ 155078 w 158750"/>
                <a:gd name="connsiteY18" fmla="*/ 109650 h 114300"/>
                <a:gd name="connsiteX19" fmla="*/ 151482 w 158750"/>
                <a:gd name="connsiteY19" fmla="*/ 111053 h 114300"/>
                <a:gd name="connsiteX20" fmla="*/ 138152 w 158750"/>
                <a:gd name="connsiteY20" fmla="*/ 109124 h 114300"/>
                <a:gd name="connsiteX21" fmla="*/ 136310 w 158750"/>
                <a:gd name="connsiteY21" fmla="*/ 111843 h 114300"/>
                <a:gd name="connsiteX22" fmla="*/ 130873 w 158750"/>
                <a:gd name="connsiteY22" fmla="*/ 112456 h 114300"/>
                <a:gd name="connsiteX23" fmla="*/ 113158 w 158750"/>
                <a:gd name="connsiteY23" fmla="*/ 106318 h 114300"/>
                <a:gd name="connsiteX24" fmla="*/ 101319 w 158750"/>
                <a:gd name="connsiteY24" fmla="*/ 106054 h 114300"/>
                <a:gd name="connsiteX25" fmla="*/ 55891 w 158750"/>
                <a:gd name="connsiteY25" fmla="*/ 105002 h 114300"/>
                <a:gd name="connsiteX26" fmla="*/ 49314 w 158750"/>
                <a:gd name="connsiteY26" fmla="*/ 107808 h 114300"/>
                <a:gd name="connsiteX27" fmla="*/ 41158 w 158750"/>
                <a:gd name="connsiteY27" fmla="*/ 107019 h 114300"/>
                <a:gd name="connsiteX28" fmla="*/ 28090 w 158750"/>
                <a:gd name="connsiteY28" fmla="*/ 111141 h 114300"/>
                <a:gd name="connsiteX29" fmla="*/ 24056 w 158750"/>
                <a:gd name="connsiteY29" fmla="*/ 91935 h 114300"/>
                <a:gd name="connsiteX30" fmla="*/ 46419 w 158750"/>
                <a:gd name="connsiteY30" fmla="*/ 92461 h 114300"/>
                <a:gd name="connsiteX31" fmla="*/ 52383 w 158750"/>
                <a:gd name="connsiteY31" fmla="*/ 88953 h 114300"/>
                <a:gd name="connsiteX32" fmla="*/ 56768 w 158750"/>
                <a:gd name="connsiteY32" fmla="*/ 88690 h 114300"/>
                <a:gd name="connsiteX33" fmla="*/ 65888 w 158750"/>
                <a:gd name="connsiteY33" fmla="*/ 82902 h 114300"/>
                <a:gd name="connsiteX34" fmla="*/ 76412 w 158750"/>
                <a:gd name="connsiteY34" fmla="*/ 88252 h 114300"/>
                <a:gd name="connsiteX35" fmla="*/ 87112 w 158750"/>
                <a:gd name="connsiteY35" fmla="*/ 88690 h 114300"/>
                <a:gd name="connsiteX36" fmla="*/ 97723 w 158750"/>
                <a:gd name="connsiteY36" fmla="*/ 82990 h 114300"/>
                <a:gd name="connsiteX37" fmla="*/ 92812 w 158750"/>
                <a:gd name="connsiteY37" fmla="*/ 75798 h 114300"/>
                <a:gd name="connsiteX38" fmla="*/ 84656 w 158750"/>
                <a:gd name="connsiteY38" fmla="*/ 80008 h 114300"/>
                <a:gd name="connsiteX39" fmla="*/ 77026 w 158750"/>
                <a:gd name="connsiteY39" fmla="*/ 79920 h 114300"/>
                <a:gd name="connsiteX40" fmla="*/ 67379 w 158750"/>
                <a:gd name="connsiteY40" fmla="*/ 73694 h 114300"/>
                <a:gd name="connsiteX41" fmla="*/ 59574 w 158750"/>
                <a:gd name="connsiteY41" fmla="*/ 74132 h 114300"/>
                <a:gd name="connsiteX42" fmla="*/ 53962 w 158750"/>
                <a:gd name="connsiteY42" fmla="*/ 8000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8750" h="114300">
                  <a:moveTo>
                    <a:pt x="27214" y="80797"/>
                  </a:moveTo>
                  <a:lnTo>
                    <a:pt x="17041" y="61153"/>
                  </a:lnTo>
                  <a:lnTo>
                    <a:pt x="4763" y="52207"/>
                  </a:lnTo>
                  <a:lnTo>
                    <a:pt x="15637" y="47384"/>
                  </a:lnTo>
                  <a:lnTo>
                    <a:pt x="27564" y="29581"/>
                  </a:lnTo>
                  <a:lnTo>
                    <a:pt x="33352" y="16514"/>
                  </a:lnTo>
                  <a:lnTo>
                    <a:pt x="41771" y="8358"/>
                  </a:lnTo>
                  <a:lnTo>
                    <a:pt x="54049" y="10551"/>
                  </a:lnTo>
                  <a:lnTo>
                    <a:pt x="65976" y="5026"/>
                  </a:lnTo>
                  <a:lnTo>
                    <a:pt x="79745" y="4763"/>
                  </a:lnTo>
                  <a:lnTo>
                    <a:pt x="91497" y="12217"/>
                  </a:lnTo>
                  <a:lnTo>
                    <a:pt x="107808" y="18970"/>
                  </a:lnTo>
                  <a:lnTo>
                    <a:pt x="122717" y="37649"/>
                  </a:lnTo>
                  <a:lnTo>
                    <a:pt x="138941" y="55014"/>
                  </a:lnTo>
                  <a:lnTo>
                    <a:pt x="140082" y="70712"/>
                  </a:lnTo>
                  <a:lnTo>
                    <a:pt x="144905" y="85094"/>
                  </a:lnTo>
                  <a:lnTo>
                    <a:pt x="154113" y="92198"/>
                  </a:lnTo>
                  <a:lnTo>
                    <a:pt x="156218" y="101845"/>
                  </a:lnTo>
                  <a:lnTo>
                    <a:pt x="155078" y="109650"/>
                  </a:lnTo>
                  <a:lnTo>
                    <a:pt x="151482" y="111053"/>
                  </a:lnTo>
                  <a:lnTo>
                    <a:pt x="138152" y="109124"/>
                  </a:lnTo>
                  <a:lnTo>
                    <a:pt x="136310" y="111843"/>
                  </a:lnTo>
                  <a:lnTo>
                    <a:pt x="130873" y="112456"/>
                  </a:lnTo>
                  <a:lnTo>
                    <a:pt x="113158" y="106318"/>
                  </a:lnTo>
                  <a:lnTo>
                    <a:pt x="101319" y="106054"/>
                  </a:lnTo>
                  <a:lnTo>
                    <a:pt x="55891" y="105002"/>
                  </a:lnTo>
                  <a:lnTo>
                    <a:pt x="49314" y="107808"/>
                  </a:lnTo>
                  <a:lnTo>
                    <a:pt x="41158" y="107019"/>
                  </a:lnTo>
                  <a:lnTo>
                    <a:pt x="28090" y="111141"/>
                  </a:lnTo>
                  <a:lnTo>
                    <a:pt x="24056" y="91935"/>
                  </a:lnTo>
                  <a:lnTo>
                    <a:pt x="46419" y="92461"/>
                  </a:lnTo>
                  <a:lnTo>
                    <a:pt x="52383" y="88953"/>
                  </a:lnTo>
                  <a:lnTo>
                    <a:pt x="56768" y="88690"/>
                  </a:lnTo>
                  <a:lnTo>
                    <a:pt x="65888" y="82902"/>
                  </a:lnTo>
                  <a:lnTo>
                    <a:pt x="76412" y="88252"/>
                  </a:lnTo>
                  <a:lnTo>
                    <a:pt x="87112" y="88690"/>
                  </a:lnTo>
                  <a:lnTo>
                    <a:pt x="97723" y="82990"/>
                  </a:lnTo>
                  <a:lnTo>
                    <a:pt x="92812" y="75798"/>
                  </a:lnTo>
                  <a:lnTo>
                    <a:pt x="84656" y="80008"/>
                  </a:lnTo>
                  <a:lnTo>
                    <a:pt x="77026" y="79920"/>
                  </a:lnTo>
                  <a:lnTo>
                    <a:pt x="67379" y="73694"/>
                  </a:lnTo>
                  <a:lnTo>
                    <a:pt x="59574" y="74132"/>
                  </a:lnTo>
                  <a:lnTo>
                    <a:pt x="53962" y="8000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2" name="Freeform: Shape 1647">
              <a:extLst>
                <a:ext uri="{FF2B5EF4-FFF2-40B4-BE49-F238E27FC236}">
                  <a16:creationId xmlns:a16="http://schemas.microsoft.com/office/drawing/2014/main" id="{8E661FEA-C10A-CE47-B197-A36E7F0CBB5B}"/>
                </a:ext>
              </a:extLst>
            </p:cNvPr>
            <p:cNvSpPr/>
            <p:nvPr/>
          </p:nvSpPr>
          <p:spPr>
            <a:xfrm>
              <a:off x="8236295" y="4631734"/>
              <a:ext cx="232856" cy="181110"/>
            </a:xfrm>
            <a:custGeom>
              <a:avLst/>
              <a:gdLst>
                <a:gd name="connsiteX0" fmla="*/ 252511 w 285750"/>
                <a:gd name="connsiteY0" fmla="*/ 73957 h 222250"/>
                <a:gd name="connsiteX1" fmla="*/ 252774 w 285750"/>
                <a:gd name="connsiteY1" fmla="*/ 93250 h 222250"/>
                <a:gd name="connsiteX2" fmla="*/ 249091 w 285750"/>
                <a:gd name="connsiteY2" fmla="*/ 100792 h 222250"/>
                <a:gd name="connsiteX3" fmla="*/ 236111 w 285750"/>
                <a:gd name="connsiteY3" fmla="*/ 101406 h 222250"/>
                <a:gd name="connsiteX4" fmla="*/ 227693 w 285750"/>
                <a:gd name="connsiteY4" fmla="*/ 115526 h 222250"/>
                <a:gd name="connsiteX5" fmla="*/ 242777 w 285750"/>
                <a:gd name="connsiteY5" fmla="*/ 117280 h 222250"/>
                <a:gd name="connsiteX6" fmla="*/ 255230 w 285750"/>
                <a:gd name="connsiteY6" fmla="*/ 129294 h 222250"/>
                <a:gd name="connsiteX7" fmla="*/ 259614 w 285750"/>
                <a:gd name="connsiteY7" fmla="*/ 139116 h 222250"/>
                <a:gd name="connsiteX8" fmla="*/ 270840 w 285750"/>
                <a:gd name="connsiteY8" fmla="*/ 144817 h 222250"/>
                <a:gd name="connsiteX9" fmla="*/ 285310 w 285750"/>
                <a:gd name="connsiteY9" fmla="*/ 171565 h 222250"/>
                <a:gd name="connsiteX10" fmla="*/ 268648 w 285750"/>
                <a:gd name="connsiteY10" fmla="*/ 187702 h 222250"/>
                <a:gd name="connsiteX11" fmla="*/ 253563 w 285750"/>
                <a:gd name="connsiteY11" fmla="*/ 202347 h 222250"/>
                <a:gd name="connsiteX12" fmla="*/ 238392 w 285750"/>
                <a:gd name="connsiteY12" fmla="*/ 213573 h 222250"/>
                <a:gd name="connsiteX13" fmla="*/ 221115 w 285750"/>
                <a:gd name="connsiteY13" fmla="*/ 213573 h 222250"/>
                <a:gd name="connsiteX14" fmla="*/ 201295 w 285750"/>
                <a:gd name="connsiteY14" fmla="*/ 219273 h 222250"/>
                <a:gd name="connsiteX15" fmla="*/ 185685 w 285750"/>
                <a:gd name="connsiteY15" fmla="*/ 213748 h 222250"/>
                <a:gd name="connsiteX16" fmla="*/ 175600 w 285750"/>
                <a:gd name="connsiteY16" fmla="*/ 220501 h 222250"/>
                <a:gd name="connsiteX17" fmla="*/ 153938 w 285750"/>
                <a:gd name="connsiteY17" fmla="*/ 204189 h 222250"/>
                <a:gd name="connsiteX18" fmla="*/ 148062 w 285750"/>
                <a:gd name="connsiteY18" fmla="*/ 193753 h 222250"/>
                <a:gd name="connsiteX19" fmla="*/ 134381 w 285750"/>
                <a:gd name="connsiteY19" fmla="*/ 198927 h 222250"/>
                <a:gd name="connsiteX20" fmla="*/ 122981 w 285750"/>
                <a:gd name="connsiteY20" fmla="*/ 197261 h 222250"/>
                <a:gd name="connsiteX21" fmla="*/ 116403 w 285750"/>
                <a:gd name="connsiteY21" fmla="*/ 201383 h 222250"/>
                <a:gd name="connsiteX22" fmla="*/ 105353 w 285750"/>
                <a:gd name="connsiteY22" fmla="*/ 198489 h 222250"/>
                <a:gd name="connsiteX23" fmla="*/ 90532 w 285750"/>
                <a:gd name="connsiteY23" fmla="*/ 178230 h 222250"/>
                <a:gd name="connsiteX24" fmla="*/ 86585 w 285750"/>
                <a:gd name="connsiteY24" fmla="*/ 170425 h 222250"/>
                <a:gd name="connsiteX25" fmla="*/ 68169 w 285750"/>
                <a:gd name="connsiteY25" fmla="*/ 160691 h 222250"/>
                <a:gd name="connsiteX26" fmla="*/ 61942 w 285750"/>
                <a:gd name="connsiteY26" fmla="*/ 145957 h 222250"/>
                <a:gd name="connsiteX27" fmla="*/ 51682 w 285750"/>
                <a:gd name="connsiteY27" fmla="*/ 135346 h 222250"/>
                <a:gd name="connsiteX28" fmla="*/ 35194 w 285750"/>
                <a:gd name="connsiteY28" fmla="*/ 122542 h 222250"/>
                <a:gd name="connsiteX29" fmla="*/ 34931 w 285750"/>
                <a:gd name="connsiteY29" fmla="*/ 114473 h 222250"/>
                <a:gd name="connsiteX30" fmla="*/ 21513 w 285750"/>
                <a:gd name="connsiteY30" fmla="*/ 104564 h 222250"/>
                <a:gd name="connsiteX31" fmla="*/ 4763 w 285750"/>
                <a:gd name="connsiteY31" fmla="*/ 94917 h 222250"/>
                <a:gd name="connsiteX32" fmla="*/ 12305 w 285750"/>
                <a:gd name="connsiteY32" fmla="*/ 92198 h 222250"/>
                <a:gd name="connsiteX33" fmla="*/ 20724 w 285750"/>
                <a:gd name="connsiteY33" fmla="*/ 87550 h 222250"/>
                <a:gd name="connsiteX34" fmla="*/ 27038 w 285750"/>
                <a:gd name="connsiteY34" fmla="*/ 65450 h 222250"/>
                <a:gd name="connsiteX35" fmla="*/ 33791 w 285750"/>
                <a:gd name="connsiteY35" fmla="*/ 53961 h 222250"/>
                <a:gd name="connsiteX36" fmla="*/ 51594 w 285750"/>
                <a:gd name="connsiteY36" fmla="*/ 50541 h 222250"/>
                <a:gd name="connsiteX37" fmla="*/ 55803 w 285750"/>
                <a:gd name="connsiteY37" fmla="*/ 57294 h 222250"/>
                <a:gd name="connsiteX38" fmla="*/ 68432 w 285750"/>
                <a:gd name="connsiteY38" fmla="*/ 71764 h 222250"/>
                <a:gd name="connsiteX39" fmla="*/ 75185 w 285750"/>
                <a:gd name="connsiteY39" fmla="*/ 73957 h 222250"/>
                <a:gd name="connsiteX40" fmla="*/ 84042 w 285750"/>
                <a:gd name="connsiteY40" fmla="*/ 69659 h 222250"/>
                <a:gd name="connsiteX41" fmla="*/ 101757 w 285750"/>
                <a:gd name="connsiteY41" fmla="*/ 70536 h 222250"/>
                <a:gd name="connsiteX42" fmla="*/ 105177 w 285750"/>
                <a:gd name="connsiteY42" fmla="*/ 75623 h 222250"/>
                <a:gd name="connsiteX43" fmla="*/ 129645 w 285750"/>
                <a:gd name="connsiteY43" fmla="*/ 75623 h 222250"/>
                <a:gd name="connsiteX44" fmla="*/ 130522 w 285750"/>
                <a:gd name="connsiteY44" fmla="*/ 70536 h 222250"/>
                <a:gd name="connsiteX45" fmla="*/ 143151 w 285750"/>
                <a:gd name="connsiteY45" fmla="*/ 65888 h 222250"/>
                <a:gd name="connsiteX46" fmla="*/ 145694 w 285750"/>
                <a:gd name="connsiteY46" fmla="*/ 58609 h 222250"/>
                <a:gd name="connsiteX47" fmla="*/ 154990 w 285750"/>
                <a:gd name="connsiteY47" fmla="*/ 53523 h 222250"/>
                <a:gd name="connsiteX48" fmla="*/ 175687 w 285750"/>
                <a:gd name="connsiteY48" fmla="*/ 67993 h 222250"/>
                <a:gd name="connsiteX49" fmla="*/ 188316 w 285750"/>
                <a:gd name="connsiteY49" fmla="*/ 65450 h 222250"/>
                <a:gd name="connsiteX50" fmla="*/ 200594 w 285750"/>
                <a:gd name="connsiteY50" fmla="*/ 47559 h 222250"/>
                <a:gd name="connsiteX51" fmla="*/ 214099 w 285750"/>
                <a:gd name="connsiteY51" fmla="*/ 33878 h 222250"/>
                <a:gd name="connsiteX52" fmla="*/ 211994 w 285750"/>
                <a:gd name="connsiteY52" fmla="*/ 18882 h 222250"/>
                <a:gd name="connsiteX53" fmla="*/ 206031 w 285750"/>
                <a:gd name="connsiteY53" fmla="*/ 11603 h 222250"/>
                <a:gd name="connsiteX54" fmla="*/ 220852 w 285750"/>
                <a:gd name="connsiteY54" fmla="*/ 10288 h 222250"/>
                <a:gd name="connsiteX55" fmla="*/ 222518 w 285750"/>
                <a:gd name="connsiteY55" fmla="*/ 4763 h 222250"/>
                <a:gd name="connsiteX56" fmla="*/ 233919 w 285750"/>
                <a:gd name="connsiteY56" fmla="*/ 6429 h 222250"/>
                <a:gd name="connsiteX57" fmla="*/ 230937 w 285750"/>
                <a:gd name="connsiteY57" fmla="*/ 24845 h 222250"/>
                <a:gd name="connsiteX58" fmla="*/ 233919 w 285750"/>
                <a:gd name="connsiteY58" fmla="*/ 42824 h 222250"/>
                <a:gd name="connsiteX59" fmla="*/ 246547 w 285750"/>
                <a:gd name="connsiteY59" fmla="*/ 52646 h 222250"/>
                <a:gd name="connsiteX60" fmla="*/ 249529 w 285750"/>
                <a:gd name="connsiteY60" fmla="*/ 61153 h 222250"/>
                <a:gd name="connsiteX61" fmla="*/ 249091 w 285750"/>
                <a:gd name="connsiteY61" fmla="*/ 7351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5750" h="222250">
                  <a:moveTo>
                    <a:pt x="252511" y="73957"/>
                  </a:moveTo>
                  <a:lnTo>
                    <a:pt x="252774" y="93250"/>
                  </a:lnTo>
                  <a:lnTo>
                    <a:pt x="249091" y="100792"/>
                  </a:lnTo>
                  <a:lnTo>
                    <a:pt x="236111" y="101406"/>
                  </a:lnTo>
                  <a:lnTo>
                    <a:pt x="227693" y="115526"/>
                  </a:lnTo>
                  <a:lnTo>
                    <a:pt x="242777" y="117280"/>
                  </a:lnTo>
                  <a:lnTo>
                    <a:pt x="255230" y="129294"/>
                  </a:lnTo>
                  <a:lnTo>
                    <a:pt x="259614" y="139116"/>
                  </a:lnTo>
                  <a:lnTo>
                    <a:pt x="270840" y="144817"/>
                  </a:lnTo>
                  <a:lnTo>
                    <a:pt x="285310" y="171565"/>
                  </a:lnTo>
                  <a:lnTo>
                    <a:pt x="268648" y="187702"/>
                  </a:lnTo>
                  <a:lnTo>
                    <a:pt x="253563" y="202347"/>
                  </a:lnTo>
                  <a:lnTo>
                    <a:pt x="238392" y="213573"/>
                  </a:lnTo>
                  <a:lnTo>
                    <a:pt x="221115" y="213573"/>
                  </a:lnTo>
                  <a:lnTo>
                    <a:pt x="201295" y="219273"/>
                  </a:lnTo>
                  <a:lnTo>
                    <a:pt x="185685" y="213748"/>
                  </a:lnTo>
                  <a:lnTo>
                    <a:pt x="175600" y="220501"/>
                  </a:lnTo>
                  <a:lnTo>
                    <a:pt x="153938" y="204189"/>
                  </a:lnTo>
                  <a:lnTo>
                    <a:pt x="148062" y="193753"/>
                  </a:lnTo>
                  <a:lnTo>
                    <a:pt x="134381" y="198927"/>
                  </a:lnTo>
                  <a:lnTo>
                    <a:pt x="122981" y="197261"/>
                  </a:lnTo>
                  <a:lnTo>
                    <a:pt x="116403" y="201383"/>
                  </a:lnTo>
                  <a:lnTo>
                    <a:pt x="105353" y="198489"/>
                  </a:lnTo>
                  <a:lnTo>
                    <a:pt x="90532" y="178230"/>
                  </a:lnTo>
                  <a:lnTo>
                    <a:pt x="86585" y="170425"/>
                  </a:lnTo>
                  <a:lnTo>
                    <a:pt x="68169" y="160691"/>
                  </a:lnTo>
                  <a:lnTo>
                    <a:pt x="61942" y="145957"/>
                  </a:lnTo>
                  <a:lnTo>
                    <a:pt x="51682" y="135346"/>
                  </a:lnTo>
                  <a:lnTo>
                    <a:pt x="35194" y="122542"/>
                  </a:lnTo>
                  <a:lnTo>
                    <a:pt x="34931" y="114473"/>
                  </a:lnTo>
                  <a:lnTo>
                    <a:pt x="21513" y="104564"/>
                  </a:lnTo>
                  <a:lnTo>
                    <a:pt x="4763" y="94917"/>
                  </a:lnTo>
                  <a:lnTo>
                    <a:pt x="12305" y="92198"/>
                  </a:lnTo>
                  <a:lnTo>
                    <a:pt x="20724" y="87550"/>
                  </a:lnTo>
                  <a:lnTo>
                    <a:pt x="27038" y="65450"/>
                  </a:lnTo>
                  <a:lnTo>
                    <a:pt x="33791" y="53961"/>
                  </a:lnTo>
                  <a:lnTo>
                    <a:pt x="51594" y="50541"/>
                  </a:lnTo>
                  <a:lnTo>
                    <a:pt x="55803" y="57294"/>
                  </a:lnTo>
                  <a:lnTo>
                    <a:pt x="68432" y="71764"/>
                  </a:lnTo>
                  <a:lnTo>
                    <a:pt x="75185" y="73957"/>
                  </a:lnTo>
                  <a:lnTo>
                    <a:pt x="84042" y="69659"/>
                  </a:lnTo>
                  <a:lnTo>
                    <a:pt x="101757" y="70536"/>
                  </a:lnTo>
                  <a:lnTo>
                    <a:pt x="105177" y="75623"/>
                  </a:lnTo>
                  <a:lnTo>
                    <a:pt x="129645" y="75623"/>
                  </a:lnTo>
                  <a:lnTo>
                    <a:pt x="130522" y="70536"/>
                  </a:lnTo>
                  <a:lnTo>
                    <a:pt x="143151" y="65888"/>
                  </a:lnTo>
                  <a:lnTo>
                    <a:pt x="145694" y="58609"/>
                  </a:lnTo>
                  <a:lnTo>
                    <a:pt x="154990" y="53523"/>
                  </a:lnTo>
                  <a:lnTo>
                    <a:pt x="175687" y="67993"/>
                  </a:lnTo>
                  <a:lnTo>
                    <a:pt x="188316" y="65450"/>
                  </a:lnTo>
                  <a:lnTo>
                    <a:pt x="200594" y="47559"/>
                  </a:lnTo>
                  <a:lnTo>
                    <a:pt x="214099" y="33878"/>
                  </a:lnTo>
                  <a:lnTo>
                    <a:pt x="211994" y="18882"/>
                  </a:lnTo>
                  <a:lnTo>
                    <a:pt x="206031" y="11603"/>
                  </a:lnTo>
                  <a:lnTo>
                    <a:pt x="220852" y="10288"/>
                  </a:lnTo>
                  <a:lnTo>
                    <a:pt x="222518" y="4763"/>
                  </a:lnTo>
                  <a:lnTo>
                    <a:pt x="233919" y="6429"/>
                  </a:lnTo>
                  <a:lnTo>
                    <a:pt x="230937" y="24845"/>
                  </a:lnTo>
                  <a:lnTo>
                    <a:pt x="233919" y="42824"/>
                  </a:lnTo>
                  <a:lnTo>
                    <a:pt x="246547" y="52646"/>
                  </a:lnTo>
                  <a:lnTo>
                    <a:pt x="249529" y="61153"/>
                  </a:lnTo>
                  <a:lnTo>
                    <a:pt x="249091" y="7351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3" name="Freeform: Shape 1648">
              <a:extLst>
                <a:ext uri="{FF2B5EF4-FFF2-40B4-BE49-F238E27FC236}">
                  <a16:creationId xmlns:a16="http://schemas.microsoft.com/office/drawing/2014/main" id="{0CA6E8F0-0930-0C4F-BE78-FB5236B459C7}"/>
                </a:ext>
              </a:extLst>
            </p:cNvPr>
            <p:cNvSpPr/>
            <p:nvPr/>
          </p:nvSpPr>
          <p:spPr>
            <a:xfrm>
              <a:off x="5952346" y="4587211"/>
              <a:ext cx="51746" cy="31047"/>
            </a:xfrm>
            <a:custGeom>
              <a:avLst/>
              <a:gdLst>
                <a:gd name="connsiteX0" fmla="*/ 61328 w 63500"/>
                <a:gd name="connsiteY0" fmla="*/ 30897 h 38100"/>
                <a:gd name="connsiteX1" fmla="*/ 58609 w 63500"/>
                <a:gd name="connsiteY1" fmla="*/ 36772 h 38100"/>
                <a:gd name="connsiteX2" fmla="*/ 44402 w 63500"/>
                <a:gd name="connsiteY2" fmla="*/ 36422 h 38100"/>
                <a:gd name="connsiteX3" fmla="*/ 35545 w 63500"/>
                <a:gd name="connsiteY3" fmla="*/ 34054 h 38100"/>
                <a:gd name="connsiteX4" fmla="*/ 25372 w 63500"/>
                <a:gd name="connsiteY4" fmla="*/ 29055 h 38100"/>
                <a:gd name="connsiteX5" fmla="*/ 11691 w 63500"/>
                <a:gd name="connsiteY5" fmla="*/ 27476 h 38100"/>
                <a:gd name="connsiteX6" fmla="*/ 4763 w 63500"/>
                <a:gd name="connsiteY6" fmla="*/ 22039 h 38100"/>
                <a:gd name="connsiteX7" fmla="*/ 5552 w 63500"/>
                <a:gd name="connsiteY7" fmla="*/ 18356 h 38100"/>
                <a:gd name="connsiteX8" fmla="*/ 13971 w 63500"/>
                <a:gd name="connsiteY8" fmla="*/ 12041 h 38100"/>
                <a:gd name="connsiteX9" fmla="*/ 18531 w 63500"/>
                <a:gd name="connsiteY9" fmla="*/ 9235 h 38100"/>
                <a:gd name="connsiteX10" fmla="*/ 17216 w 63500"/>
                <a:gd name="connsiteY10" fmla="*/ 6253 h 38100"/>
                <a:gd name="connsiteX11" fmla="*/ 23004 w 63500"/>
                <a:gd name="connsiteY11" fmla="*/ 4763 h 38100"/>
                <a:gd name="connsiteX12" fmla="*/ 30283 w 63500"/>
                <a:gd name="connsiteY12" fmla="*/ 6867 h 38100"/>
                <a:gd name="connsiteX13" fmla="*/ 35545 w 63500"/>
                <a:gd name="connsiteY13" fmla="*/ 11866 h 38100"/>
                <a:gd name="connsiteX14" fmla="*/ 42999 w 63500"/>
                <a:gd name="connsiteY14" fmla="*/ 15900 h 38100"/>
                <a:gd name="connsiteX15" fmla="*/ 43876 w 63500"/>
                <a:gd name="connsiteY15" fmla="*/ 19320 h 38100"/>
                <a:gd name="connsiteX16" fmla="*/ 54663 w 63500"/>
                <a:gd name="connsiteY16" fmla="*/ 16339 h 38100"/>
                <a:gd name="connsiteX17" fmla="*/ 59750 w 63500"/>
                <a:gd name="connsiteY17" fmla="*/ 18093 h 38100"/>
                <a:gd name="connsiteX18" fmla="*/ 63082 w 63500"/>
                <a:gd name="connsiteY18" fmla="*/ 2081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500" h="38100">
                  <a:moveTo>
                    <a:pt x="61328" y="30897"/>
                  </a:moveTo>
                  <a:lnTo>
                    <a:pt x="58609" y="36772"/>
                  </a:lnTo>
                  <a:lnTo>
                    <a:pt x="44402" y="36422"/>
                  </a:lnTo>
                  <a:lnTo>
                    <a:pt x="35545" y="34054"/>
                  </a:lnTo>
                  <a:lnTo>
                    <a:pt x="25372" y="29055"/>
                  </a:lnTo>
                  <a:lnTo>
                    <a:pt x="11691" y="27476"/>
                  </a:lnTo>
                  <a:lnTo>
                    <a:pt x="4763" y="22039"/>
                  </a:lnTo>
                  <a:lnTo>
                    <a:pt x="5552" y="18356"/>
                  </a:lnTo>
                  <a:lnTo>
                    <a:pt x="13971" y="12041"/>
                  </a:lnTo>
                  <a:lnTo>
                    <a:pt x="18531" y="9235"/>
                  </a:lnTo>
                  <a:lnTo>
                    <a:pt x="17216" y="6253"/>
                  </a:lnTo>
                  <a:lnTo>
                    <a:pt x="23004" y="4763"/>
                  </a:lnTo>
                  <a:lnTo>
                    <a:pt x="30283" y="6867"/>
                  </a:lnTo>
                  <a:lnTo>
                    <a:pt x="35545" y="11866"/>
                  </a:lnTo>
                  <a:lnTo>
                    <a:pt x="42999" y="15900"/>
                  </a:lnTo>
                  <a:lnTo>
                    <a:pt x="43876" y="19320"/>
                  </a:lnTo>
                  <a:lnTo>
                    <a:pt x="54663" y="16339"/>
                  </a:lnTo>
                  <a:lnTo>
                    <a:pt x="59750" y="18093"/>
                  </a:lnTo>
                  <a:lnTo>
                    <a:pt x="63082" y="2081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4" name="Freeform: Shape 1649">
              <a:extLst>
                <a:ext uri="{FF2B5EF4-FFF2-40B4-BE49-F238E27FC236}">
                  <a16:creationId xmlns:a16="http://schemas.microsoft.com/office/drawing/2014/main" id="{2EF86D24-C1C3-E747-82A0-8F4BFF37C71C}"/>
                </a:ext>
              </a:extLst>
            </p:cNvPr>
            <p:cNvSpPr/>
            <p:nvPr/>
          </p:nvSpPr>
          <p:spPr>
            <a:xfrm>
              <a:off x="8472987" y="4077237"/>
              <a:ext cx="139713" cy="124190"/>
            </a:xfrm>
            <a:custGeom>
              <a:avLst/>
              <a:gdLst>
                <a:gd name="connsiteX0" fmla="*/ 80798 w 171450"/>
                <a:gd name="connsiteY0" fmla="*/ 120349 h 152400"/>
                <a:gd name="connsiteX1" fmla="*/ 32651 w 171450"/>
                <a:gd name="connsiteY1" fmla="*/ 151395 h 152400"/>
                <a:gd name="connsiteX2" fmla="*/ 5289 w 171450"/>
                <a:gd name="connsiteY2" fmla="*/ 139818 h 152400"/>
                <a:gd name="connsiteX3" fmla="*/ 4763 w 171450"/>
                <a:gd name="connsiteY3" fmla="*/ 139643 h 152400"/>
                <a:gd name="connsiteX4" fmla="*/ 8095 w 171450"/>
                <a:gd name="connsiteY4" fmla="*/ 135258 h 152400"/>
                <a:gd name="connsiteX5" fmla="*/ 7744 w 171450"/>
                <a:gd name="connsiteY5" fmla="*/ 123243 h 152400"/>
                <a:gd name="connsiteX6" fmla="*/ 13796 w 171450"/>
                <a:gd name="connsiteY6" fmla="*/ 107194 h 152400"/>
                <a:gd name="connsiteX7" fmla="*/ 27213 w 171450"/>
                <a:gd name="connsiteY7" fmla="*/ 96056 h 152400"/>
                <a:gd name="connsiteX8" fmla="*/ 23180 w 171450"/>
                <a:gd name="connsiteY8" fmla="*/ 84480 h 152400"/>
                <a:gd name="connsiteX9" fmla="*/ 12129 w 171450"/>
                <a:gd name="connsiteY9" fmla="*/ 82902 h 152400"/>
                <a:gd name="connsiteX10" fmla="*/ 9849 w 171450"/>
                <a:gd name="connsiteY10" fmla="*/ 60012 h 152400"/>
                <a:gd name="connsiteX11" fmla="*/ 15813 w 171450"/>
                <a:gd name="connsiteY11" fmla="*/ 47647 h 152400"/>
                <a:gd name="connsiteX12" fmla="*/ 22390 w 171450"/>
                <a:gd name="connsiteY12" fmla="*/ 41070 h 152400"/>
                <a:gd name="connsiteX13" fmla="*/ 28967 w 171450"/>
                <a:gd name="connsiteY13" fmla="*/ 34404 h 152400"/>
                <a:gd name="connsiteX14" fmla="*/ 30371 w 171450"/>
                <a:gd name="connsiteY14" fmla="*/ 17391 h 152400"/>
                <a:gd name="connsiteX15" fmla="*/ 38351 w 171450"/>
                <a:gd name="connsiteY15" fmla="*/ 23355 h 152400"/>
                <a:gd name="connsiteX16" fmla="*/ 65450 w 171450"/>
                <a:gd name="connsiteY16" fmla="*/ 14848 h 152400"/>
                <a:gd name="connsiteX17" fmla="*/ 78517 w 171450"/>
                <a:gd name="connsiteY17" fmla="*/ 20548 h 152400"/>
                <a:gd name="connsiteX18" fmla="*/ 98776 w 171450"/>
                <a:gd name="connsiteY18" fmla="*/ 20460 h 152400"/>
                <a:gd name="connsiteX19" fmla="*/ 127014 w 171450"/>
                <a:gd name="connsiteY19" fmla="*/ 8972 h 152400"/>
                <a:gd name="connsiteX20" fmla="*/ 140345 w 171450"/>
                <a:gd name="connsiteY20" fmla="*/ 9498 h 152400"/>
                <a:gd name="connsiteX21" fmla="*/ 168321 w 171450"/>
                <a:gd name="connsiteY21" fmla="*/ 4763 h 152400"/>
                <a:gd name="connsiteX22" fmla="*/ 155692 w 171450"/>
                <a:gd name="connsiteY22" fmla="*/ 23881 h 152400"/>
                <a:gd name="connsiteX23" fmla="*/ 142187 w 171450"/>
                <a:gd name="connsiteY23" fmla="*/ 31423 h 152400"/>
                <a:gd name="connsiteX24" fmla="*/ 144554 w 171450"/>
                <a:gd name="connsiteY24" fmla="*/ 53523 h 152400"/>
                <a:gd name="connsiteX25" fmla="*/ 135258 w 171450"/>
                <a:gd name="connsiteY25" fmla="*/ 8965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1450" h="152400">
                  <a:moveTo>
                    <a:pt x="80798" y="120349"/>
                  </a:moveTo>
                  <a:lnTo>
                    <a:pt x="32651" y="151395"/>
                  </a:lnTo>
                  <a:lnTo>
                    <a:pt x="5289" y="139818"/>
                  </a:lnTo>
                  <a:lnTo>
                    <a:pt x="4763" y="139643"/>
                  </a:lnTo>
                  <a:lnTo>
                    <a:pt x="8095" y="135258"/>
                  </a:lnTo>
                  <a:lnTo>
                    <a:pt x="7744" y="123243"/>
                  </a:lnTo>
                  <a:lnTo>
                    <a:pt x="13796" y="107194"/>
                  </a:lnTo>
                  <a:lnTo>
                    <a:pt x="27213" y="96056"/>
                  </a:lnTo>
                  <a:lnTo>
                    <a:pt x="23180" y="84480"/>
                  </a:lnTo>
                  <a:lnTo>
                    <a:pt x="12129" y="82902"/>
                  </a:lnTo>
                  <a:lnTo>
                    <a:pt x="9849" y="60012"/>
                  </a:lnTo>
                  <a:lnTo>
                    <a:pt x="15813" y="47647"/>
                  </a:lnTo>
                  <a:lnTo>
                    <a:pt x="22390" y="41070"/>
                  </a:lnTo>
                  <a:lnTo>
                    <a:pt x="28967" y="34404"/>
                  </a:lnTo>
                  <a:lnTo>
                    <a:pt x="30371" y="17391"/>
                  </a:lnTo>
                  <a:lnTo>
                    <a:pt x="38351" y="23355"/>
                  </a:lnTo>
                  <a:lnTo>
                    <a:pt x="65450" y="14848"/>
                  </a:lnTo>
                  <a:lnTo>
                    <a:pt x="78517" y="20548"/>
                  </a:lnTo>
                  <a:lnTo>
                    <a:pt x="98776" y="20460"/>
                  </a:lnTo>
                  <a:lnTo>
                    <a:pt x="127014" y="8972"/>
                  </a:lnTo>
                  <a:lnTo>
                    <a:pt x="140345" y="9498"/>
                  </a:lnTo>
                  <a:lnTo>
                    <a:pt x="168321" y="4763"/>
                  </a:lnTo>
                  <a:lnTo>
                    <a:pt x="155692" y="23881"/>
                  </a:lnTo>
                  <a:lnTo>
                    <a:pt x="142187" y="31423"/>
                  </a:lnTo>
                  <a:lnTo>
                    <a:pt x="144554" y="53523"/>
                  </a:lnTo>
                  <a:lnTo>
                    <a:pt x="135258" y="8965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5" name="Freeform: Shape 1650">
              <a:extLst>
                <a:ext uri="{FF2B5EF4-FFF2-40B4-BE49-F238E27FC236}">
                  <a16:creationId xmlns:a16="http://schemas.microsoft.com/office/drawing/2014/main" id="{65B6BDE2-AB4E-504C-A783-B8C94C57D841}"/>
                </a:ext>
              </a:extLst>
            </p:cNvPr>
            <p:cNvSpPr/>
            <p:nvPr/>
          </p:nvSpPr>
          <p:spPr>
            <a:xfrm>
              <a:off x="8372365" y="5406343"/>
              <a:ext cx="31047" cy="41397"/>
            </a:xfrm>
            <a:custGeom>
              <a:avLst/>
              <a:gdLst>
                <a:gd name="connsiteX0" fmla="*/ 39052 w 38100"/>
                <a:gd name="connsiteY0" fmla="*/ 34054 h 50800"/>
                <a:gd name="connsiteX1" fmla="*/ 34054 w 38100"/>
                <a:gd name="connsiteY1" fmla="*/ 46244 h 50800"/>
                <a:gd name="connsiteX2" fmla="*/ 19671 w 38100"/>
                <a:gd name="connsiteY2" fmla="*/ 49138 h 50800"/>
                <a:gd name="connsiteX3" fmla="*/ 4938 w 38100"/>
                <a:gd name="connsiteY3" fmla="*/ 34317 h 50800"/>
                <a:gd name="connsiteX4" fmla="*/ 4763 w 38100"/>
                <a:gd name="connsiteY4" fmla="*/ 24845 h 50800"/>
                <a:gd name="connsiteX5" fmla="*/ 11428 w 38100"/>
                <a:gd name="connsiteY5" fmla="*/ 14585 h 50800"/>
                <a:gd name="connsiteX6" fmla="*/ 13795 w 38100"/>
                <a:gd name="connsiteY6" fmla="*/ 6692 h 50800"/>
                <a:gd name="connsiteX7" fmla="*/ 20899 w 38100"/>
                <a:gd name="connsiteY7" fmla="*/ 4763 h 50800"/>
                <a:gd name="connsiteX8" fmla="*/ 33265 w 38100"/>
                <a:gd name="connsiteY8" fmla="*/ 9761 h 50800"/>
                <a:gd name="connsiteX9" fmla="*/ 36948 w 38100"/>
                <a:gd name="connsiteY9" fmla="*/ 21951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0800">
                  <a:moveTo>
                    <a:pt x="39052" y="34054"/>
                  </a:moveTo>
                  <a:lnTo>
                    <a:pt x="34054" y="46244"/>
                  </a:lnTo>
                  <a:lnTo>
                    <a:pt x="19671" y="49138"/>
                  </a:lnTo>
                  <a:lnTo>
                    <a:pt x="4938" y="34317"/>
                  </a:lnTo>
                  <a:lnTo>
                    <a:pt x="4763" y="24845"/>
                  </a:lnTo>
                  <a:lnTo>
                    <a:pt x="11428" y="14585"/>
                  </a:lnTo>
                  <a:lnTo>
                    <a:pt x="13795" y="6692"/>
                  </a:lnTo>
                  <a:lnTo>
                    <a:pt x="20899" y="4763"/>
                  </a:lnTo>
                  <a:lnTo>
                    <a:pt x="33265" y="9761"/>
                  </a:lnTo>
                  <a:lnTo>
                    <a:pt x="36948" y="2195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6" name="Freeform: Shape 1651">
              <a:extLst>
                <a:ext uri="{FF2B5EF4-FFF2-40B4-BE49-F238E27FC236}">
                  <a16:creationId xmlns:a16="http://schemas.microsoft.com/office/drawing/2014/main" id="{9193412B-DD8A-844B-B7D6-4611AB308FAD}"/>
                </a:ext>
              </a:extLst>
            </p:cNvPr>
            <p:cNvSpPr/>
            <p:nvPr/>
          </p:nvSpPr>
          <p:spPr>
            <a:xfrm>
              <a:off x="8028975" y="4397758"/>
              <a:ext cx="212158" cy="336347"/>
            </a:xfrm>
            <a:custGeom>
              <a:avLst/>
              <a:gdLst>
                <a:gd name="connsiteX0" fmla="*/ 28266 w 260350"/>
                <a:gd name="connsiteY0" fmla="*/ 276541 h 412750"/>
                <a:gd name="connsiteX1" fmla="*/ 30721 w 260350"/>
                <a:gd name="connsiteY1" fmla="*/ 264789 h 412750"/>
                <a:gd name="connsiteX2" fmla="*/ 14936 w 260350"/>
                <a:gd name="connsiteY2" fmla="*/ 264175 h 412750"/>
                <a:gd name="connsiteX3" fmla="*/ 15024 w 260350"/>
                <a:gd name="connsiteY3" fmla="*/ 247951 h 412750"/>
                <a:gd name="connsiteX4" fmla="*/ 4763 w 260350"/>
                <a:gd name="connsiteY4" fmla="*/ 238655 h 412750"/>
                <a:gd name="connsiteX5" fmla="*/ 15374 w 260350"/>
                <a:gd name="connsiteY5" fmla="*/ 205329 h 412750"/>
                <a:gd name="connsiteX6" fmla="*/ 46770 w 260350"/>
                <a:gd name="connsiteY6" fmla="*/ 181300 h 412750"/>
                <a:gd name="connsiteX7" fmla="*/ 47998 w 260350"/>
                <a:gd name="connsiteY7" fmla="*/ 148062 h 412750"/>
                <a:gd name="connsiteX8" fmla="*/ 57469 w 260350"/>
                <a:gd name="connsiteY8" fmla="*/ 95618 h 412750"/>
                <a:gd name="connsiteX9" fmla="*/ 62819 w 260350"/>
                <a:gd name="connsiteY9" fmla="*/ 84393 h 412750"/>
                <a:gd name="connsiteX10" fmla="*/ 52646 w 260350"/>
                <a:gd name="connsiteY10" fmla="*/ 75448 h 412750"/>
                <a:gd name="connsiteX11" fmla="*/ 52208 w 260350"/>
                <a:gd name="connsiteY11" fmla="*/ 67116 h 412750"/>
                <a:gd name="connsiteX12" fmla="*/ 42999 w 260350"/>
                <a:gd name="connsiteY12" fmla="*/ 60276 h 412750"/>
                <a:gd name="connsiteX13" fmla="*/ 36948 w 260350"/>
                <a:gd name="connsiteY13" fmla="*/ 19320 h 412750"/>
                <a:gd name="connsiteX14" fmla="*/ 61767 w 260350"/>
                <a:gd name="connsiteY14" fmla="*/ 4763 h 412750"/>
                <a:gd name="connsiteX15" fmla="*/ 159901 w 260350"/>
                <a:gd name="connsiteY15" fmla="*/ 55365 h 412750"/>
                <a:gd name="connsiteX16" fmla="*/ 257949 w 260350"/>
                <a:gd name="connsiteY16" fmla="*/ 105353 h 412750"/>
                <a:gd name="connsiteX17" fmla="*/ 259176 w 260350"/>
                <a:gd name="connsiteY17" fmla="*/ 207171 h 412750"/>
                <a:gd name="connsiteX18" fmla="*/ 237953 w 260350"/>
                <a:gd name="connsiteY18" fmla="*/ 205417 h 412750"/>
                <a:gd name="connsiteX19" fmla="*/ 226728 w 260350"/>
                <a:gd name="connsiteY19" fmla="*/ 224097 h 412750"/>
                <a:gd name="connsiteX20" fmla="*/ 220238 w 260350"/>
                <a:gd name="connsiteY20" fmla="*/ 239707 h 412750"/>
                <a:gd name="connsiteX21" fmla="*/ 225325 w 260350"/>
                <a:gd name="connsiteY21" fmla="*/ 245583 h 412750"/>
                <a:gd name="connsiteX22" fmla="*/ 217256 w 260350"/>
                <a:gd name="connsiteY22" fmla="*/ 253300 h 412750"/>
                <a:gd name="connsiteX23" fmla="*/ 220063 w 260350"/>
                <a:gd name="connsiteY23" fmla="*/ 263649 h 412750"/>
                <a:gd name="connsiteX24" fmla="*/ 213661 w 260350"/>
                <a:gd name="connsiteY24" fmla="*/ 274172 h 412750"/>
                <a:gd name="connsiteX25" fmla="*/ 211205 w 260350"/>
                <a:gd name="connsiteY25" fmla="*/ 283381 h 412750"/>
                <a:gd name="connsiteX26" fmla="*/ 219887 w 260350"/>
                <a:gd name="connsiteY26" fmla="*/ 281890 h 412750"/>
                <a:gd name="connsiteX27" fmla="*/ 224974 w 260350"/>
                <a:gd name="connsiteY27" fmla="*/ 291537 h 412750"/>
                <a:gd name="connsiteX28" fmla="*/ 225237 w 260350"/>
                <a:gd name="connsiteY28" fmla="*/ 306095 h 412750"/>
                <a:gd name="connsiteX29" fmla="*/ 234270 w 260350"/>
                <a:gd name="connsiteY29" fmla="*/ 313374 h 412750"/>
                <a:gd name="connsiteX30" fmla="*/ 234007 w 260350"/>
                <a:gd name="connsiteY30" fmla="*/ 319425 h 412750"/>
                <a:gd name="connsiteX31" fmla="*/ 218484 w 260350"/>
                <a:gd name="connsiteY31" fmla="*/ 323722 h 412750"/>
                <a:gd name="connsiteX32" fmla="*/ 205943 w 260350"/>
                <a:gd name="connsiteY32" fmla="*/ 333720 h 412750"/>
                <a:gd name="connsiteX33" fmla="*/ 188228 w 260350"/>
                <a:gd name="connsiteY33" fmla="*/ 360819 h 412750"/>
                <a:gd name="connsiteX34" fmla="*/ 165076 w 260350"/>
                <a:gd name="connsiteY34" fmla="*/ 372307 h 412750"/>
                <a:gd name="connsiteX35" fmla="*/ 141309 w 260350"/>
                <a:gd name="connsiteY35" fmla="*/ 370729 h 412750"/>
                <a:gd name="connsiteX36" fmla="*/ 134381 w 260350"/>
                <a:gd name="connsiteY36" fmla="*/ 373009 h 412750"/>
                <a:gd name="connsiteX37" fmla="*/ 136837 w 260350"/>
                <a:gd name="connsiteY37" fmla="*/ 381691 h 412750"/>
                <a:gd name="connsiteX38" fmla="*/ 123945 w 260350"/>
                <a:gd name="connsiteY38" fmla="*/ 390373 h 412750"/>
                <a:gd name="connsiteX39" fmla="*/ 113509 w 260350"/>
                <a:gd name="connsiteY39" fmla="*/ 400020 h 412750"/>
                <a:gd name="connsiteX40" fmla="*/ 82552 w 260350"/>
                <a:gd name="connsiteY40" fmla="*/ 409404 h 412750"/>
                <a:gd name="connsiteX41" fmla="*/ 76413 w 260350"/>
                <a:gd name="connsiteY41" fmla="*/ 403879 h 412750"/>
                <a:gd name="connsiteX42" fmla="*/ 72378 w 260350"/>
                <a:gd name="connsiteY42" fmla="*/ 403353 h 412750"/>
                <a:gd name="connsiteX43" fmla="*/ 67818 w 260350"/>
                <a:gd name="connsiteY43" fmla="*/ 409667 h 412750"/>
                <a:gd name="connsiteX44" fmla="*/ 47472 w 260350"/>
                <a:gd name="connsiteY44" fmla="*/ 411596 h 412750"/>
                <a:gd name="connsiteX45" fmla="*/ 51331 w 260350"/>
                <a:gd name="connsiteY45" fmla="*/ 404844 h 412750"/>
                <a:gd name="connsiteX46" fmla="*/ 43613 w 260350"/>
                <a:gd name="connsiteY46" fmla="*/ 387918 h 412750"/>
                <a:gd name="connsiteX47" fmla="*/ 40105 w 260350"/>
                <a:gd name="connsiteY47" fmla="*/ 377657 h 412750"/>
                <a:gd name="connsiteX48" fmla="*/ 29406 w 260350"/>
                <a:gd name="connsiteY48" fmla="*/ 373447 h 412750"/>
                <a:gd name="connsiteX49" fmla="*/ 14936 w 260350"/>
                <a:gd name="connsiteY49" fmla="*/ 358977 h 412750"/>
                <a:gd name="connsiteX50" fmla="*/ 20285 w 260350"/>
                <a:gd name="connsiteY50" fmla="*/ 347313 h 412750"/>
                <a:gd name="connsiteX51" fmla="*/ 31511 w 260350"/>
                <a:gd name="connsiteY51" fmla="*/ 349769 h 412750"/>
                <a:gd name="connsiteX52" fmla="*/ 38439 w 260350"/>
                <a:gd name="connsiteY52" fmla="*/ 348015 h 412750"/>
                <a:gd name="connsiteX53" fmla="*/ 52120 w 260350"/>
                <a:gd name="connsiteY53" fmla="*/ 348278 h 412750"/>
                <a:gd name="connsiteX54" fmla="*/ 38790 w 260350"/>
                <a:gd name="connsiteY54" fmla="*/ 325739 h 412750"/>
                <a:gd name="connsiteX55" fmla="*/ 39667 w 260350"/>
                <a:gd name="connsiteY55" fmla="*/ 309164 h 412750"/>
                <a:gd name="connsiteX56" fmla="*/ 38001 w 260350"/>
                <a:gd name="connsiteY56" fmla="*/ 292589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0350" h="412750">
                  <a:moveTo>
                    <a:pt x="28266" y="276541"/>
                  </a:moveTo>
                  <a:lnTo>
                    <a:pt x="30721" y="264789"/>
                  </a:lnTo>
                  <a:lnTo>
                    <a:pt x="14936" y="264175"/>
                  </a:lnTo>
                  <a:lnTo>
                    <a:pt x="15024" y="247951"/>
                  </a:lnTo>
                  <a:lnTo>
                    <a:pt x="4763" y="238655"/>
                  </a:lnTo>
                  <a:lnTo>
                    <a:pt x="15374" y="205329"/>
                  </a:lnTo>
                  <a:lnTo>
                    <a:pt x="46770" y="181300"/>
                  </a:lnTo>
                  <a:lnTo>
                    <a:pt x="47998" y="148062"/>
                  </a:lnTo>
                  <a:lnTo>
                    <a:pt x="57469" y="95618"/>
                  </a:lnTo>
                  <a:lnTo>
                    <a:pt x="62819" y="84393"/>
                  </a:lnTo>
                  <a:lnTo>
                    <a:pt x="52646" y="75448"/>
                  </a:lnTo>
                  <a:lnTo>
                    <a:pt x="52208" y="67116"/>
                  </a:lnTo>
                  <a:lnTo>
                    <a:pt x="42999" y="60276"/>
                  </a:lnTo>
                  <a:lnTo>
                    <a:pt x="36948" y="19320"/>
                  </a:lnTo>
                  <a:lnTo>
                    <a:pt x="61767" y="4763"/>
                  </a:lnTo>
                  <a:lnTo>
                    <a:pt x="159901" y="55365"/>
                  </a:lnTo>
                  <a:lnTo>
                    <a:pt x="257949" y="105353"/>
                  </a:lnTo>
                  <a:lnTo>
                    <a:pt x="259176" y="207171"/>
                  </a:lnTo>
                  <a:lnTo>
                    <a:pt x="237953" y="205417"/>
                  </a:lnTo>
                  <a:lnTo>
                    <a:pt x="226728" y="224097"/>
                  </a:lnTo>
                  <a:lnTo>
                    <a:pt x="220238" y="239707"/>
                  </a:lnTo>
                  <a:lnTo>
                    <a:pt x="225325" y="245583"/>
                  </a:lnTo>
                  <a:lnTo>
                    <a:pt x="217256" y="253300"/>
                  </a:lnTo>
                  <a:lnTo>
                    <a:pt x="220063" y="263649"/>
                  </a:lnTo>
                  <a:lnTo>
                    <a:pt x="213661" y="274172"/>
                  </a:lnTo>
                  <a:lnTo>
                    <a:pt x="211205" y="283381"/>
                  </a:lnTo>
                  <a:lnTo>
                    <a:pt x="219887" y="281890"/>
                  </a:lnTo>
                  <a:lnTo>
                    <a:pt x="224974" y="291537"/>
                  </a:lnTo>
                  <a:lnTo>
                    <a:pt x="225237" y="306095"/>
                  </a:lnTo>
                  <a:lnTo>
                    <a:pt x="234270" y="313374"/>
                  </a:lnTo>
                  <a:lnTo>
                    <a:pt x="234007" y="319425"/>
                  </a:lnTo>
                  <a:lnTo>
                    <a:pt x="218484" y="323722"/>
                  </a:lnTo>
                  <a:lnTo>
                    <a:pt x="205943" y="333720"/>
                  </a:lnTo>
                  <a:lnTo>
                    <a:pt x="188228" y="360819"/>
                  </a:lnTo>
                  <a:lnTo>
                    <a:pt x="165076" y="372307"/>
                  </a:lnTo>
                  <a:lnTo>
                    <a:pt x="141309" y="370729"/>
                  </a:lnTo>
                  <a:lnTo>
                    <a:pt x="134381" y="373009"/>
                  </a:lnTo>
                  <a:lnTo>
                    <a:pt x="136837" y="381691"/>
                  </a:lnTo>
                  <a:lnTo>
                    <a:pt x="123945" y="390373"/>
                  </a:lnTo>
                  <a:lnTo>
                    <a:pt x="113509" y="400020"/>
                  </a:lnTo>
                  <a:lnTo>
                    <a:pt x="82552" y="409404"/>
                  </a:lnTo>
                  <a:lnTo>
                    <a:pt x="76413" y="403879"/>
                  </a:lnTo>
                  <a:lnTo>
                    <a:pt x="72378" y="403353"/>
                  </a:lnTo>
                  <a:lnTo>
                    <a:pt x="67818" y="409667"/>
                  </a:lnTo>
                  <a:lnTo>
                    <a:pt x="47472" y="411596"/>
                  </a:lnTo>
                  <a:lnTo>
                    <a:pt x="51331" y="404844"/>
                  </a:lnTo>
                  <a:lnTo>
                    <a:pt x="43613" y="387918"/>
                  </a:lnTo>
                  <a:lnTo>
                    <a:pt x="40105" y="377657"/>
                  </a:lnTo>
                  <a:lnTo>
                    <a:pt x="29406" y="373447"/>
                  </a:lnTo>
                  <a:lnTo>
                    <a:pt x="14936" y="358977"/>
                  </a:lnTo>
                  <a:lnTo>
                    <a:pt x="20285" y="347313"/>
                  </a:lnTo>
                  <a:lnTo>
                    <a:pt x="31511" y="349769"/>
                  </a:lnTo>
                  <a:lnTo>
                    <a:pt x="38439" y="348015"/>
                  </a:lnTo>
                  <a:lnTo>
                    <a:pt x="52120" y="348278"/>
                  </a:lnTo>
                  <a:lnTo>
                    <a:pt x="38790" y="325739"/>
                  </a:lnTo>
                  <a:lnTo>
                    <a:pt x="39667" y="309164"/>
                  </a:lnTo>
                  <a:lnTo>
                    <a:pt x="38001" y="29258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7" name="Freeform: Shape 1652">
              <a:extLst>
                <a:ext uri="{FF2B5EF4-FFF2-40B4-BE49-F238E27FC236}">
                  <a16:creationId xmlns:a16="http://schemas.microsoft.com/office/drawing/2014/main" id="{37413E6E-FFB9-D54B-9B64-6FD349ACDC37}"/>
                </a:ext>
              </a:extLst>
            </p:cNvPr>
            <p:cNvSpPr/>
            <p:nvPr/>
          </p:nvSpPr>
          <p:spPr>
            <a:xfrm>
              <a:off x="9134610" y="5989711"/>
              <a:ext cx="41397" cy="41397"/>
            </a:xfrm>
            <a:custGeom>
              <a:avLst/>
              <a:gdLst>
                <a:gd name="connsiteX0" fmla="*/ 10112 w 50800"/>
                <a:gd name="connsiteY0" fmla="*/ 4763 h 50800"/>
                <a:gd name="connsiteX1" fmla="*/ 25898 w 50800"/>
                <a:gd name="connsiteY1" fmla="*/ 16426 h 50800"/>
                <a:gd name="connsiteX2" fmla="*/ 49138 w 50800"/>
                <a:gd name="connsiteY2" fmla="*/ 21162 h 50800"/>
                <a:gd name="connsiteX3" fmla="*/ 50015 w 50800"/>
                <a:gd name="connsiteY3" fmla="*/ 28266 h 50800"/>
                <a:gd name="connsiteX4" fmla="*/ 43175 w 50800"/>
                <a:gd name="connsiteY4" fmla="*/ 45454 h 50800"/>
                <a:gd name="connsiteX5" fmla="*/ 5376 w 50800"/>
                <a:gd name="connsiteY5" fmla="*/ 47910 h 50800"/>
                <a:gd name="connsiteX6" fmla="*/ 4763 w 50800"/>
                <a:gd name="connsiteY6" fmla="*/ 27827 h 50800"/>
                <a:gd name="connsiteX7" fmla="*/ 8446 w 50800"/>
                <a:gd name="connsiteY7" fmla="*/ 1239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50800">
                  <a:moveTo>
                    <a:pt x="10112" y="4763"/>
                  </a:moveTo>
                  <a:lnTo>
                    <a:pt x="25898" y="16426"/>
                  </a:lnTo>
                  <a:lnTo>
                    <a:pt x="49138" y="21162"/>
                  </a:lnTo>
                  <a:lnTo>
                    <a:pt x="50015" y="28266"/>
                  </a:lnTo>
                  <a:lnTo>
                    <a:pt x="43175" y="45454"/>
                  </a:lnTo>
                  <a:lnTo>
                    <a:pt x="5376" y="47910"/>
                  </a:lnTo>
                  <a:lnTo>
                    <a:pt x="4763" y="27827"/>
                  </a:lnTo>
                  <a:lnTo>
                    <a:pt x="8446" y="123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8" name="Freeform: Shape 1653">
              <a:extLst>
                <a:ext uri="{FF2B5EF4-FFF2-40B4-BE49-F238E27FC236}">
                  <a16:creationId xmlns:a16="http://schemas.microsoft.com/office/drawing/2014/main" id="{EEFB4660-44AA-EF43-8548-9121A1136685}"/>
                </a:ext>
              </a:extLst>
            </p:cNvPr>
            <p:cNvSpPr/>
            <p:nvPr/>
          </p:nvSpPr>
          <p:spPr>
            <a:xfrm>
              <a:off x="7756622" y="4656675"/>
              <a:ext cx="41397" cy="108666"/>
            </a:xfrm>
            <a:custGeom>
              <a:avLst/>
              <a:gdLst>
                <a:gd name="connsiteX0" fmla="*/ 51857 w 50800"/>
                <a:gd name="connsiteY0" fmla="*/ 125348 h 133350"/>
                <a:gd name="connsiteX1" fmla="*/ 32125 w 50800"/>
                <a:gd name="connsiteY1" fmla="*/ 130522 h 133350"/>
                <a:gd name="connsiteX2" fmla="*/ 26600 w 50800"/>
                <a:gd name="connsiteY2" fmla="*/ 121928 h 133350"/>
                <a:gd name="connsiteX3" fmla="*/ 20022 w 50800"/>
                <a:gd name="connsiteY3" fmla="*/ 106317 h 133350"/>
                <a:gd name="connsiteX4" fmla="*/ 18093 w 50800"/>
                <a:gd name="connsiteY4" fmla="*/ 94040 h 133350"/>
                <a:gd name="connsiteX5" fmla="*/ 23530 w 50800"/>
                <a:gd name="connsiteY5" fmla="*/ 71852 h 133350"/>
                <a:gd name="connsiteX6" fmla="*/ 17391 w 50800"/>
                <a:gd name="connsiteY6" fmla="*/ 62819 h 133350"/>
                <a:gd name="connsiteX7" fmla="*/ 15023 w 50800"/>
                <a:gd name="connsiteY7" fmla="*/ 43350 h 133350"/>
                <a:gd name="connsiteX8" fmla="*/ 15023 w 50800"/>
                <a:gd name="connsiteY8" fmla="*/ 25372 h 133350"/>
                <a:gd name="connsiteX9" fmla="*/ 4763 w 50800"/>
                <a:gd name="connsiteY9" fmla="*/ 12568 h 133350"/>
                <a:gd name="connsiteX10" fmla="*/ 6604 w 50800"/>
                <a:gd name="connsiteY10" fmla="*/ 4763 h 133350"/>
                <a:gd name="connsiteX11" fmla="*/ 28178 w 50800"/>
                <a:gd name="connsiteY11" fmla="*/ 5289 h 133350"/>
                <a:gd name="connsiteX12" fmla="*/ 25021 w 50800"/>
                <a:gd name="connsiteY12" fmla="*/ 18443 h 133350"/>
                <a:gd name="connsiteX13" fmla="*/ 32475 w 50800"/>
                <a:gd name="connsiteY13" fmla="*/ 25723 h 133350"/>
                <a:gd name="connsiteX14" fmla="*/ 41070 w 50800"/>
                <a:gd name="connsiteY14" fmla="*/ 34405 h 133350"/>
                <a:gd name="connsiteX15" fmla="*/ 41947 w 50800"/>
                <a:gd name="connsiteY15" fmla="*/ 46595 h 133350"/>
                <a:gd name="connsiteX16" fmla="*/ 46946 w 50800"/>
                <a:gd name="connsiteY16" fmla="*/ 51681 h 133350"/>
                <a:gd name="connsiteX17" fmla="*/ 45806 w 50800"/>
                <a:gd name="connsiteY17" fmla="*/ 10833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800" h="133350">
                  <a:moveTo>
                    <a:pt x="51857" y="125348"/>
                  </a:moveTo>
                  <a:lnTo>
                    <a:pt x="32125" y="130522"/>
                  </a:lnTo>
                  <a:lnTo>
                    <a:pt x="26600" y="121928"/>
                  </a:lnTo>
                  <a:lnTo>
                    <a:pt x="20022" y="106317"/>
                  </a:lnTo>
                  <a:lnTo>
                    <a:pt x="18093" y="94040"/>
                  </a:lnTo>
                  <a:lnTo>
                    <a:pt x="23530" y="71852"/>
                  </a:lnTo>
                  <a:lnTo>
                    <a:pt x="17391" y="62819"/>
                  </a:lnTo>
                  <a:lnTo>
                    <a:pt x="15023" y="43350"/>
                  </a:lnTo>
                  <a:lnTo>
                    <a:pt x="15023" y="25372"/>
                  </a:lnTo>
                  <a:lnTo>
                    <a:pt x="4763" y="12568"/>
                  </a:lnTo>
                  <a:lnTo>
                    <a:pt x="6604" y="4763"/>
                  </a:lnTo>
                  <a:lnTo>
                    <a:pt x="28178" y="5289"/>
                  </a:lnTo>
                  <a:lnTo>
                    <a:pt x="25021" y="18443"/>
                  </a:lnTo>
                  <a:lnTo>
                    <a:pt x="32475" y="25723"/>
                  </a:lnTo>
                  <a:lnTo>
                    <a:pt x="41070" y="34405"/>
                  </a:lnTo>
                  <a:lnTo>
                    <a:pt x="41947" y="46595"/>
                  </a:lnTo>
                  <a:lnTo>
                    <a:pt x="46946" y="51681"/>
                  </a:lnTo>
                  <a:lnTo>
                    <a:pt x="45806" y="10833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9" name="Freeform: Shape 1654">
              <a:extLst>
                <a:ext uri="{FF2B5EF4-FFF2-40B4-BE49-F238E27FC236}">
                  <a16:creationId xmlns:a16="http://schemas.microsoft.com/office/drawing/2014/main" id="{26B68267-A2EE-AD44-9499-F7B9FC32C53A}"/>
                </a:ext>
              </a:extLst>
            </p:cNvPr>
            <p:cNvSpPr/>
            <p:nvPr/>
          </p:nvSpPr>
          <p:spPr>
            <a:xfrm>
              <a:off x="9708831" y="4462005"/>
              <a:ext cx="170761" cy="305300"/>
            </a:xfrm>
            <a:custGeom>
              <a:avLst/>
              <a:gdLst>
                <a:gd name="connsiteX0" fmla="*/ 132890 w 209550"/>
                <a:gd name="connsiteY0" fmla="*/ 214537 h 374650"/>
                <a:gd name="connsiteX1" fmla="*/ 110790 w 209550"/>
                <a:gd name="connsiteY1" fmla="*/ 203049 h 374650"/>
                <a:gd name="connsiteX2" fmla="*/ 89742 w 209550"/>
                <a:gd name="connsiteY2" fmla="*/ 203575 h 374650"/>
                <a:gd name="connsiteX3" fmla="*/ 93338 w 209550"/>
                <a:gd name="connsiteY3" fmla="*/ 183843 h 374650"/>
                <a:gd name="connsiteX4" fmla="*/ 71676 w 209550"/>
                <a:gd name="connsiteY4" fmla="*/ 184018 h 374650"/>
                <a:gd name="connsiteX5" fmla="*/ 69747 w 209550"/>
                <a:gd name="connsiteY5" fmla="*/ 211556 h 374650"/>
                <a:gd name="connsiteX6" fmla="*/ 56504 w 209550"/>
                <a:gd name="connsiteY6" fmla="*/ 247950 h 374650"/>
                <a:gd name="connsiteX7" fmla="*/ 48524 w 209550"/>
                <a:gd name="connsiteY7" fmla="*/ 269875 h 374650"/>
                <a:gd name="connsiteX8" fmla="*/ 50190 w 209550"/>
                <a:gd name="connsiteY8" fmla="*/ 287853 h 374650"/>
                <a:gd name="connsiteX9" fmla="*/ 66151 w 209550"/>
                <a:gd name="connsiteY9" fmla="*/ 288643 h 374650"/>
                <a:gd name="connsiteX10" fmla="*/ 76149 w 209550"/>
                <a:gd name="connsiteY10" fmla="*/ 311181 h 374650"/>
                <a:gd name="connsiteX11" fmla="*/ 80621 w 209550"/>
                <a:gd name="connsiteY11" fmla="*/ 332492 h 374650"/>
                <a:gd name="connsiteX12" fmla="*/ 94302 w 209550"/>
                <a:gd name="connsiteY12" fmla="*/ 346611 h 374650"/>
                <a:gd name="connsiteX13" fmla="*/ 109211 w 209550"/>
                <a:gd name="connsiteY13" fmla="*/ 349506 h 374650"/>
                <a:gd name="connsiteX14" fmla="*/ 121928 w 209550"/>
                <a:gd name="connsiteY14" fmla="*/ 362222 h 374650"/>
                <a:gd name="connsiteX15" fmla="*/ 113947 w 209550"/>
                <a:gd name="connsiteY15" fmla="*/ 372307 h 374650"/>
                <a:gd name="connsiteX16" fmla="*/ 97635 w 209550"/>
                <a:gd name="connsiteY16" fmla="*/ 375289 h 374650"/>
                <a:gd name="connsiteX17" fmla="*/ 95706 w 209550"/>
                <a:gd name="connsiteY17" fmla="*/ 362660 h 374650"/>
                <a:gd name="connsiteX18" fmla="*/ 75710 w 209550"/>
                <a:gd name="connsiteY18" fmla="*/ 351873 h 374650"/>
                <a:gd name="connsiteX19" fmla="*/ 71413 w 209550"/>
                <a:gd name="connsiteY19" fmla="*/ 356258 h 374650"/>
                <a:gd name="connsiteX20" fmla="*/ 61679 w 209550"/>
                <a:gd name="connsiteY20" fmla="*/ 346874 h 374650"/>
                <a:gd name="connsiteX21" fmla="*/ 57469 w 209550"/>
                <a:gd name="connsiteY21" fmla="*/ 334684 h 374650"/>
                <a:gd name="connsiteX22" fmla="*/ 44402 w 209550"/>
                <a:gd name="connsiteY22" fmla="*/ 320740 h 374650"/>
                <a:gd name="connsiteX23" fmla="*/ 32475 w 209550"/>
                <a:gd name="connsiteY23" fmla="*/ 309076 h 374650"/>
                <a:gd name="connsiteX24" fmla="*/ 28441 w 209550"/>
                <a:gd name="connsiteY24" fmla="*/ 323547 h 374650"/>
                <a:gd name="connsiteX25" fmla="*/ 23793 w 209550"/>
                <a:gd name="connsiteY25" fmla="*/ 309866 h 374650"/>
                <a:gd name="connsiteX26" fmla="*/ 26512 w 209550"/>
                <a:gd name="connsiteY26" fmla="*/ 294431 h 374650"/>
                <a:gd name="connsiteX27" fmla="*/ 33703 w 209550"/>
                <a:gd name="connsiteY27" fmla="*/ 270664 h 374650"/>
                <a:gd name="connsiteX28" fmla="*/ 45630 w 209550"/>
                <a:gd name="connsiteY28" fmla="*/ 245144 h 374650"/>
                <a:gd name="connsiteX29" fmla="*/ 59135 w 209550"/>
                <a:gd name="connsiteY29" fmla="*/ 221904 h 374650"/>
                <a:gd name="connsiteX30" fmla="*/ 49489 w 209550"/>
                <a:gd name="connsiteY30" fmla="*/ 199103 h 374650"/>
                <a:gd name="connsiteX31" fmla="*/ 49927 w 209550"/>
                <a:gd name="connsiteY31" fmla="*/ 187438 h 374650"/>
                <a:gd name="connsiteX32" fmla="*/ 47121 w 209550"/>
                <a:gd name="connsiteY32" fmla="*/ 173407 h 374650"/>
                <a:gd name="connsiteX33" fmla="*/ 30721 w 209550"/>
                <a:gd name="connsiteY33" fmla="*/ 153411 h 374650"/>
                <a:gd name="connsiteX34" fmla="*/ 24845 w 209550"/>
                <a:gd name="connsiteY34" fmla="*/ 140695 h 374650"/>
                <a:gd name="connsiteX35" fmla="*/ 33352 w 209550"/>
                <a:gd name="connsiteY35" fmla="*/ 136047 h 374650"/>
                <a:gd name="connsiteX36" fmla="*/ 42297 w 209550"/>
                <a:gd name="connsiteY36" fmla="*/ 113947 h 374650"/>
                <a:gd name="connsiteX37" fmla="*/ 32299 w 209550"/>
                <a:gd name="connsiteY37" fmla="*/ 97109 h 374650"/>
                <a:gd name="connsiteX38" fmla="*/ 16689 w 209550"/>
                <a:gd name="connsiteY38" fmla="*/ 78429 h 374650"/>
                <a:gd name="connsiteX39" fmla="*/ 4763 w 209550"/>
                <a:gd name="connsiteY39" fmla="*/ 55891 h 374650"/>
                <a:gd name="connsiteX40" fmla="*/ 15111 w 209550"/>
                <a:gd name="connsiteY40" fmla="*/ 51243 h 374650"/>
                <a:gd name="connsiteX41" fmla="*/ 26336 w 209550"/>
                <a:gd name="connsiteY41" fmla="*/ 23267 h 374650"/>
                <a:gd name="connsiteX42" fmla="*/ 43700 w 209550"/>
                <a:gd name="connsiteY42" fmla="*/ 22039 h 374650"/>
                <a:gd name="connsiteX43" fmla="*/ 58083 w 209550"/>
                <a:gd name="connsiteY43" fmla="*/ 10814 h 374650"/>
                <a:gd name="connsiteX44" fmla="*/ 72115 w 209550"/>
                <a:gd name="connsiteY44" fmla="*/ 4763 h 374650"/>
                <a:gd name="connsiteX45" fmla="*/ 82814 w 209550"/>
                <a:gd name="connsiteY45" fmla="*/ 12831 h 374650"/>
                <a:gd name="connsiteX46" fmla="*/ 84217 w 209550"/>
                <a:gd name="connsiteY46" fmla="*/ 28441 h 374650"/>
                <a:gd name="connsiteX47" fmla="*/ 100792 w 209550"/>
                <a:gd name="connsiteY47" fmla="*/ 29581 h 374650"/>
                <a:gd name="connsiteX48" fmla="*/ 94741 w 209550"/>
                <a:gd name="connsiteY48" fmla="*/ 56855 h 374650"/>
                <a:gd name="connsiteX49" fmla="*/ 95355 w 209550"/>
                <a:gd name="connsiteY49" fmla="*/ 79832 h 374650"/>
                <a:gd name="connsiteX50" fmla="*/ 121226 w 209550"/>
                <a:gd name="connsiteY50" fmla="*/ 64573 h 374650"/>
                <a:gd name="connsiteX51" fmla="*/ 128593 w 209550"/>
                <a:gd name="connsiteY51" fmla="*/ 69045 h 374650"/>
                <a:gd name="connsiteX52" fmla="*/ 143063 w 209550"/>
                <a:gd name="connsiteY52" fmla="*/ 68344 h 374650"/>
                <a:gd name="connsiteX53" fmla="*/ 147974 w 209550"/>
                <a:gd name="connsiteY53" fmla="*/ 59399 h 374650"/>
                <a:gd name="connsiteX54" fmla="*/ 166566 w 209550"/>
                <a:gd name="connsiteY54" fmla="*/ 61153 h 374650"/>
                <a:gd name="connsiteX55" fmla="*/ 185246 w 209550"/>
                <a:gd name="connsiteY55" fmla="*/ 82025 h 374650"/>
                <a:gd name="connsiteX56" fmla="*/ 186824 w 209550"/>
                <a:gd name="connsiteY56" fmla="*/ 107194 h 374650"/>
                <a:gd name="connsiteX57" fmla="*/ 206732 w 209550"/>
                <a:gd name="connsiteY57" fmla="*/ 129382 h 374650"/>
                <a:gd name="connsiteX58" fmla="*/ 205592 w 209550"/>
                <a:gd name="connsiteY58" fmla="*/ 150781 h 374650"/>
                <a:gd name="connsiteX59" fmla="*/ 197612 w 209550"/>
                <a:gd name="connsiteY59" fmla="*/ 162181 h 374650"/>
                <a:gd name="connsiteX60" fmla="*/ 174547 w 209550"/>
                <a:gd name="connsiteY60" fmla="*/ 158586 h 374650"/>
                <a:gd name="connsiteX61" fmla="*/ 142800 w 209550"/>
                <a:gd name="connsiteY61" fmla="*/ 163409 h 374650"/>
                <a:gd name="connsiteX62" fmla="*/ 127014 w 209550"/>
                <a:gd name="connsiteY62" fmla="*/ 184281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09550" h="374650">
                  <a:moveTo>
                    <a:pt x="132890" y="214537"/>
                  </a:moveTo>
                  <a:lnTo>
                    <a:pt x="110790" y="203049"/>
                  </a:lnTo>
                  <a:lnTo>
                    <a:pt x="89742" y="203575"/>
                  </a:lnTo>
                  <a:lnTo>
                    <a:pt x="93338" y="183843"/>
                  </a:lnTo>
                  <a:lnTo>
                    <a:pt x="71676" y="184018"/>
                  </a:lnTo>
                  <a:lnTo>
                    <a:pt x="69747" y="211556"/>
                  </a:lnTo>
                  <a:lnTo>
                    <a:pt x="56504" y="247950"/>
                  </a:lnTo>
                  <a:lnTo>
                    <a:pt x="48524" y="269875"/>
                  </a:lnTo>
                  <a:lnTo>
                    <a:pt x="50190" y="287853"/>
                  </a:lnTo>
                  <a:lnTo>
                    <a:pt x="66151" y="288643"/>
                  </a:lnTo>
                  <a:lnTo>
                    <a:pt x="76149" y="311181"/>
                  </a:lnTo>
                  <a:lnTo>
                    <a:pt x="80621" y="332492"/>
                  </a:lnTo>
                  <a:lnTo>
                    <a:pt x="94302" y="346611"/>
                  </a:lnTo>
                  <a:lnTo>
                    <a:pt x="109211" y="349506"/>
                  </a:lnTo>
                  <a:lnTo>
                    <a:pt x="121928" y="362222"/>
                  </a:lnTo>
                  <a:lnTo>
                    <a:pt x="113947" y="372307"/>
                  </a:lnTo>
                  <a:lnTo>
                    <a:pt x="97635" y="375289"/>
                  </a:lnTo>
                  <a:lnTo>
                    <a:pt x="95706" y="362660"/>
                  </a:lnTo>
                  <a:lnTo>
                    <a:pt x="75710" y="351873"/>
                  </a:lnTo>
                  <a:lnTo>
                    <a:pt x="71413" y="356258"/>
                  </a:lnTo>
                  <a:lnTo>
                    <a:pt x="61679" y="346874"/>
                  </a:lnTo>
                  <a:lnTo>
                    <a:pt x="57469" y="334684"/>
                  </a:lnTo>
                  <a:lnTo>
                    <a:pt x="44402" y="320740"/>
                  </a:lnTo>
                  <a:lnTo>
                    <a:pt x="32475" y="309076"/>
                  </a:lnTo>
                  <a:lnTo>
                    <a:pt x="28441" y="323547"/>
                  </a:lnTo>
                  <a:lnTo>
                    <a:pt x="23793" y="309866"/>
                  </a:lnTo>
                  <a:lnTo>
                    <a:pt x="26512" y="294431"/>
                  </a:lnTo>
                  <a:lnTo>
                    <a:pt x="33703" y="270664"/>
                  </a:lnTo>
                  <a:lnTo>
                    <a:pt x="45630" y="245144"/>
                  </a:lnTo>
                  <a:lnTo>
                    <a:pt x="59135" y="221904"/>
                  </a:lnTo>
                  <a:lnTo>
                    <a:pt x="49489" y="199103"/>
                  </a:lnTo>
                  <a:lnTo>
                    <a:pt x="49927" y="187438"/>
                  </a:lnTo>
                  <a:lnTo>
                    <a:pt x="47121" y="173407"/>
                  </a:lnTo>
                  <a:lnTo>
                    <a:pt x="30721" y="153411"/>
                  </a:lnTo>
                  <a:lnTo>
                    <a:pt x="24845" y="140695"/>
                  </a:lnTo>
                  <a:lnTo>
                    <a:pt x="33352" y="136047"/>
                  </a:lnTo>
                  <a:lnTo>
                    <a:pt x="42297" y="113947"/>
                  </a:lnTo>
                  <a:lnTo>
                    <a:pt x="32299" y="97109"/>
                  </a:lnTo>
                  <a:lnTo>
                    <a:pt x="16689" y="78429"/>
                  </a:lnTo>
                  <a:lnTo>
                    <a:pt x="4763" y="55891"/>
                  </a:lnTo>
                  <a:lnTo>
                    <a:pt x="15111" y="51243"/>
                  </a:lnTo>
                  <a:lnTo>
                    <a:pt x="26336" y="23267"/>
                  </a:lnTo>
                  <a:lnTo>
                    <a:pt x="43700" y="22039"/>
                  </a:lnTo>
                  <a:lnTo>
                    <a:pt x="58083" y="10814"/>
                  </a:lnTo>
                  <a:lnTo>
                    <a:pt x="72115" y="4763"/>
                  </a:lnTo>
                  <a:lnTo>
                    <a:pt x="82814" y="12831"/>
                  </a:lnTo>
                  <a:lnTo>
                    <a:pt x="84217" y="28441"/>
                  </a:lnTo>
                  <a:lnTo>
                    <a:pt x="100792" y="29581"/>
                  </a:lnTo>
                  <a:lnTo>
                    <a:pt x="94741" y="56855"/>
                  </a:lnTo>
                  <a:lnTo>
                    <a:pt x="95355" y="79832"/>
                  </a:lnTo>
                  <a:lnTo>
                    <a:pt x="121226" y="64573"/>
                  </a:lnTo>
                  <a:lnTo>
                    <a:pt x="128593" y="69045"/>
                  </a:lnTo>
                  <a:lnTo>
                    <a:pt x="143063" y="68344"/>
                  </a:lnTo>
                  <a:lnTo>
                    <a:pt x="147974" y="59399"/>
                  </a:lnTo>
                  <a:lnTo>
                    <a:pt x="166566" y="61153"/>
                  </a:lnTo>
                  <a:lnTo>
                    <a:pt x="185246" y="82025"/>
                  </a:lnTo>
                  <a:lnTo>
                    <a:pt x="186824" y="107194"/>
                  </a:lnTo>
                  <a:lnTo>
                    <a:pt x="206732" y="129382"/>
                  </a:lnTo>
                  <a:lnTo>
                    <a:pt x="205592" y="150781"/>
                  </a:lnTo>
                  <a:lnTo>
                    <a:pt x="197612" y="162181"/>
                  </a:lnTo>
                  <a:lnTo>
                    <a:pt x="174547" y="158586"/>
                  </a:lnTo>
                  <a:lnTo>
                    <a:pt x="142800" y="163409"/>
                  </a:lnTo>
                  <a:lnTo>
                    <a:pt x="127014" y="18428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61" name="Freeform: Shape 1655">
              <a:extLst>
                <a:ext uri="{FF2B5EF4-FFF2-40B4-BE49-F238E27FC236}">
                  <a16:creationId xmlns:a16="http://schemas.microsoft.com/office/drawing/2014/main" id="{0CA38E52-0560-6B41-8309-7BDCBFE19128}"/>
                </a:ext>
              </a:extLst>
            </p:cNvPr>
            <p:cNvSpPr/>
            <p:nvPr/>
          </p:nvSpPr>
          <p:spPr>
            <a:xfrm>
              <a:off x="9109025" y="3981259"/>
              <a:ext cx="155237" cy="113841"/>
            </a:xfrm>
            <a:custGeom>
              <a:avLst/>
              <a:gdLst>
                <a:gd name="connsiteX0" fmla="*/ 92637 w 190500"/>
                <a:gd name="connsiteY0" fmla="*/ 27827 h 139700"/>
                <a:gd name="connsiteX1" fmla="*/ 83604 w 190500"/>
                <a:gd name="connsiteY1" fmla="*/ 37737 h 139700"/>
                <a:gd name="connsiteX2" fmla="*/ 56855 w 190500"/>
                <a:gd name="connsiteY2" fmla="*/ 32388 h 139700"/>
                <a:gd name="connsiteX3" fmla="*/ 54488 w 190500"/>
                <a:gd name="connsiteY3" fmla="*/ 50804 h 139700"/>
                <a:gd name="connsiteX4" fmla="*/ 81148 w 190500"/>
                <a:gd name="connsiteY4" fmla="*/ 48349 h 139700"/>
                <a:gd name="connsiteX5" fmla="*/ 111580 w 190500"/>
                <a:gd name="connsiteY5" fmla="*/ 58610 h 139700"/>
                <a:gd name="connsiteX6" fmla="*/ 158060 w 190500"/>
                <a:gd name="connsiteY6" fmla="*/ 53786 h 139700"/>
                <a:gd name="connsiteX7" fmla="*/ 164286 w 190500"/>
                <a:gd name="connsiteY7" fmla="*/ 82990 h 139700"/>
                <a:gd name="connsiteX8" fmla="*/ 172355 w 190500"/>
                <a:gd name="connsiteY8" fmla="*/ 79832 h 139700"/>
                <a:gd name="connsiteX9" fmla="*/ 187263 w 190500"/>
                <a:gd name="connsiteY9" fmla="*/ 86936 h 139700"/>
                <a:gd name="connsiteX10" fmla="*/ 186474 w 190500"/>
                <a:gd name="connsiteY10" fmla="*/ 99038 h 139700"/>
                <a:gd name="connsiteX11" fmla="*/ 190157 w 190500"/>
                <a:gd name="connsiteY11" fmla="*/ 116666 h 139700"/>
                <a:gd name="connsiteX12" fmla="*/ 164725 w 190500"/>
                <a:gd name="connsiteY12" fmla="*/ 116666 h 139700"/>
                <a:gd name="connsiteX13" fmla="*/ 147799 w 190500"/>
                <a:gd name="connsiteY13" fmla="*/ 114386 h 139700"/>
                <a:gd name="connsiteX14" fmla="*/ 132539 w 190500"/>
                <a:gd name="connsiteY14" fmla="*/ 128154 h 139700"/>
                <a:gd name="connsiteX15" fmla="*/ 121577 w 190500"/>
                <a:gd name="connsiteY15" fmla="*/ 131136 h 139700"/>
                <a:gd name="connsiteX16" fmla="*/ 112983 w 190500"/>
                <a:gd name="connsiteY16" fmla="*/ 137626 h 139700"/>
                <a:gd name="connsiteX17" fmla="*/ 103248 w 190500"/>
                <a:gd name="connsiteY17" fmla="*/ 127540 h 139700"/>
                <a:gd name="connsiteX18" fmla="*/ 105616 w 190500"/>
                <a:gd name="connsiteY18" fmla="*/ 101670 h 139700"/>
                <a:gd name="connsiteX19" fmla="*/ 98162 w 190500"/>
                <a:gd name="connsiteY19" fmla="*/ 100179 h 139700"/>
                <a:gd name="connsiteX20" fmla="*/ 100793 w 190500"/>
                <a:gd name="connsiteY20" fmla="*/ 90619 h 139700"/>
                <a:gd name="connsiteX21" fmla="*/ 87550 w 190500"/>
                <a:gd name="connsiteY21" fmla="*/ 83604 h 139700"/>
                <a:gd name="connsiteX22" fmla="*/ 76939 w 190500"/>
                <a:gd name="connsiteY22" fmla="*/ 94390 h 139700"/>
                <a:gd name="connsiteX23" fmla="*/ 74308 w 190500"/>
                <a:gd name="connsiteY23" fmla="*/ 106932 h 139700"/>
                <a:gd name="connsiteX24" fmla="*/ 70536 w 190500"/>
                <a:gd name="connsiteY24" fmla="*/ 111492 h 139700"/>
                <a:gd name="connsiteX25" fmla="*/ 55803 w 190500"/>
                <a:gd name="connsiteY25" fmla="*/ 110878 h 139700"/>
                <a:gd name="connsiteX26" fmla="*/ 47911 w 190500"/>
                <a:gd name="connsiteY26" fmla="*/ 124910 h 139700"/>
                <a:gd name="connsiteX27" fmla="*/ 39579 w 190500"/>
                <a:gd name="connsiteY27" fmla="*/ 119034 h 139700"/>
                <a:gd name="connsiteX28" fmla="*/ 21776 w 190500"/>
                <a:gd name="connsiteY28" fmla="*/ 128856 h 139700"/>
                <a:gd name="connsiteX29" fmla="*/ 14322 w 190500"/>
                <a:gd name="connsiteY29" fmla="*/ 125173 h 139700"/>
                <a:gd name="connsiteX30" fmla="*/ 28091 w 190500"/>
                <a:gd name="connsiteY30" fmla="*/ 93864 h 139700"/>
                <a:gd name="connsiteX31" fmla="*/ 22828 w 190500"/>
                <a:gd name="connsiteY31" fmla="*/ 70536 h 139700"/>
                <a:gd name="connsiteX32" fmla="*/ 4763 w 190500"/>
                <a:gd name="connsiteY32" fmla="*/ 62994 h 139700"/>
                <a:gd name="connsiteX33" fmla="*/ 11165 w 190500"/>
                <a:gd name="connsiteY33" fmla="*/ 49050 h 139700"/>
                <a:gd name="connsiteX34" fmla="*/ 31686 w 190500"/>
                <a:gd name="connsiteY34" fmla="*/ 50541 h 139700"/>
                <a:gd name="connsiteX35" fmla="*/ 43350 w 190500"/>
                <a:gd name="connsiteY35" fmla="*/ 32914 h 139700"/>
                <a:gd name="connsiteX36" fmla="*/ 51155 w 190500"/>
                <a:gd name="connsiteY36" fmla="*/ 12305 h 139700"/>
                <a:gd name="connsiteX37" fmla="*/ 84042 w 190500"/>
                <a:gd name="connsiteY37" fmla="*/ 4763 h 139700"/>
                <a:gd name="connsiteX38" fmla="*/ 78956 w 190500"/>
                <a:gd name="connsiteY38" fmla="*/ 19759 h 139700"/>
                <a:gd name="connsiteX39" fmla="*/ 82464 w 190500"/>
                <a:gd name="connsiteY39" fmla="*/ 28704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0500" h="139700">
                  <a:moveTo>
                    <a:pt x="92637" y="27827"/>
                  </a:moveTo>
                  <a:lnTo>
                    <a:pt x="83604" y="37737"/>
                  </a:lnTo>
                  <a:lnTo>
                    <a:pt x="56855" y="32388"/>
                  </a:lnTo>
                  <a:lnTo>
                    <a:pt x="54488" y="50804"/>
                  </a:lnTo>
                  <a:lnTo>
                    <a:pt x="81148" y="48349"/>
                  </a:lnTo>
                  <a:lnTo>
                    <a:pt x="111580" y="58610"/>
                  </a:lnTo>
                  <a:lnTo>
                    <a:pt x="158060" y="53786"/>
                  </a:lnTo>
                  <a:lnTo>
                    <a:pt x="164286" y="82990"/>
                  </a:lnTo>
                  <a:lnTo>
                    <a:pt x="172355" y="79832"/>
                  </a:lnTo>
                  <a:lnTo>
                    <a:pt x="187263" y="86936"/>
                  </a:lnTo>
                  <a:lnTo>
                    <a:pt x="186474" y="99038"/>
                  </a:lnTo>
                  <a:lnTo>
                    <a:pt x="190157" y="116666"/>
                  </a:lnTo>
                  <a:lnTo>
                    <a:pt x="164725" y="116666"/>
                  </a:lnTo>
                  <a:lnTo>
                    <a:pt x="147799" y="114386"/>
                  </a:lnTo>
                  <a:lnTo>
                    <a:pt x="132539" y="128154"/>
                  </a:lnTo>
                  <a:lnTo>
                    <a:pt x="121577" y="131136"/>
                  </a:lnTo>
                  <a:lnTo>
                    <a:pt x="112983" y="137626"/>
                  </a:lnTo>
                  <a:lnTo>
                    <a:pt x="103248" y="127540"/>
                  </a:lnTo>
                  <a:lnTo>
                    <a:pt x="105616" y="101670"/>
                  </a:lnTo>
                  <a:lnTo>
                    <a:pt x="98162" y="100179"/>
                  </a:lnTo>
                  <a:lnTo>
                    <a:pt x="100793" y="90619"/>
                  </a:lnTo>
                  <a:lnTo>
                    <a:pt x="87550" y="83604"/>
                  </a:lnTo>
                  <a:lnTo>
                    <a:pt x="76939" y="94390"/>
                  </a:lnTo>
                  <a:lnTo>
                    <a:pt x="74308" y="106932"/>
                  </a:lnTo>
                  <a:lnTo>
                    <a:pt x="70536" y="111492"/>
                  </a:lnTo>
                  <a:lnTo>
                    <a:pt x="55803" y="110878"/>
                  </a:lnTo>
                  <a:lnTo>
                    <a:pt x="47911" y="124910"/>
                  </a:lnTo>
                  <a:lnTo>
                    <a:pt x="39579" y="119034"/>
                  </a:lnTo>
                  <a:lnTo>
                    <a:pt x="21776" y="128856"/>
                  </a:lnTo>
                  <a:lnTo>
                    <a:pt x="14322" y="125173"/>
                  </a:lnTo>
                  <a:lnTo>
                    <a:pt x="28091" y="93864"/>
                  </a:lnTo>
                  <a:lnTo>
                    <a:pt x="22828" y="70536"/>
                  </a:lnTo>
                  <a:lnTo>
                    <a:pt x="4763" y="62994"/>
                  </a:lnTo>
                  <a:lnTo>
                    <a:pt x="11165" y="49050"/>
                  </a:lnTo>
                  <a:lnTo>
                    <a:pt x="31686" y="50541"/>
                  </a:lnTo>
                  <a:lnTo>
                    <a:pt x="43350" y="32914"/>
                  </a:lnTo>
                  <a:lnTo>
                    <a:pt x="51155" y="12305"/>
                  </a:lnTo>
                  <a:lnTo>
                    <a:pt x="84042" y="4763"/>
                  </a:lnTo>
                  <a:lnTo>
                    <a:pt x="78956" y="19759"/>
                  </a:lnTo>
                  <a:lnTo>
                    <a:pt x="82464" y="2870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66" name="Freeform: Shape 1656">
              <a:extLst>
                <a:ext uri="{FF2B5EF4-FFF2-40B4-BE49-F238E27FC236}">
                  <a16:creationId xmlns:a16="http://schemas.microsoft.com/office/drawing/2014/main" id="{BB5F6846-36BF-BC45-A8B8-9A2F9727C303}"/>
                </a:ext>
              </a:extLst>
            </p:cNvPr>
            <p:cNvSpPr/>
            <p:nvPr/>
          </p:nvSpPr>
          <p:spPr>
            <a:xfrm>
              <a:off x="10261756" y="5042658"/>
              <a:ext cx="51746" cy="25873"/>
            </a:xfrm>
            <a:custGeom>
              <a:avLst/>
              <a:gdLst>
                <a:gd name="connsiteX0" fmla="*/ 4763 w 63500"/>
                <a:gd name="connsiteY0" fmla="*/ 20022 h 31750"/>
                <a:gd name="connsiteX1" fmla="*/ 7656 w 63500"/>
                <a:gd name="connsiteY1" fmla="*/ 14234 h 31750"/>
                <a:gd name="connsiteX2" fmla="*/ 28792 w 63500"/>
                <a:gd name="connsiteY2" fmla="*/ 8709 h 31750"/>
                <a:gd name="connsiteX3" fmla="*/ 45980 w 63500"/>
                <a:gd name="connsiteY3" fmla="*/ 7832 h 31750"/>
                <a:gd name="connsiteX4" fmla="*/ 53610 w 63500"/>
                <a:gd name="connsiteY4" fmla="*/ 4763 h 31750"/>
                <a:gd name="connsiteX5" fmla="*/ 62907 w 63500"/>
                <a:gd name="connsiteY5" fmla="*/ 7832 h 31750"/>
                <a:gd name="connsiteX6" fmla="*/ 53873 w 63500"/>
                <a:gd name="connsiteY6" fmla="*/ 14497 h 31750"/>
                <a:gd name="connsiteX7" fmla="*/ 28266 w 63500"/>
                <a:gd name="connsiteY7" fmla="*/ 25284 h 31750"/>
                <a:gd name="connsiteX8" fmla="*/ 7656 w 63500"/>
                <a:gd name="connsiteY8" fmla="*/ 32475 h 31750"/>
                <a:gd name="connsiteX9" fmla="*/ 7218 w 63500"/>
                <a:gd name="connsiteY9" fmla="*/ 24933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31750">
                  <a:moveTo>
                    <a:pt x="4763" y="20022"/>
                  </a:moveTo>
                  <a:lnTo>
                    <a:pt x="7656" y="14234"/>
                  </a:lnTo>
                  <a:lnTo>
                    <a:pt x="28792" y="8709"/>
                  </a:lnTo>
                  <a:lnTo>
                    <a:pt x="45980" y="7832"/>
                  </a:lnTo>
                  <a:lnTo>
                    <a:pt x="53610" y="4763"/>
                  </a:lnTo>
                  <a:lnTo>
                    <a:pt x="62907" y="7832"/>
                  </a:lnTo>
                  <a:lnTo>
                    <a:pt x="53873" y="14497"/>
                  </a:lnTo>
                  <a:lnTo>
                    <a:pt x="28266" y="25284"/>
                  </a:lnTo>
                  <a:lnTo>
                    <a:pt x="7656" y="32475"/>
                  </a:lnTo>
                  <a:lnTo>
                    <a:pt x="7218" y="2493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67" name="Freeform: Shape 1657">
              <a:extLst>
                <a:ext uri="{FF2B5EF4-FFF2-40B4-BE49-F238E27FC236}">
                  <a16:creationId xmlns:a16="http://schemas.microsoft.com/office/drawing/2014/main" id="{88E02133-6FCA-6A44-8530-216C31B620CC}"/>
                </a:ext>
              </a:extLst>
            </p:cNvPr>
            <p:cNvSpPr/>
            <p:nvPr/>
          </p:nvSpPr>
          <p:spPr>
            <a:xfrm>
              <a:off x="8809659" y="3933235"/>
              <a:ext cx="284602" cy="196634"/>
            </a:xfrm>
            <a:custGeom>
              <a:avLst/>
              <a:gdLst>
                <a:gd name="connsiteX0" fmla="*/ 218922 w 349250"/>
                <a:gd name="connsiteY0" fmla="*/ 229534 h 241300"/>
                <a:gd name="connsiteX1" fmla="*/ 216730 w 349250"/>
                <a:gd name="connsiteY1" fmla="*/ 204014 h 241300"/>
                <a:gd name="connsiteX2" fmla="*/ 198401 w 349250"/>
                <a:gd name="connsiteY2" fmla="*/ 202961 h 241300"/>
                <a:gd name="connsiteX3" fmla="*/ 170337 w 349250"/>
                <a:gd name="connsiteY3" fmla="*/ 175862 h 241300"/>
                <a:gd name="connsiteX4" fmla="*/ 150693 w 349250"/>
                <a:gd name="connsiteY4" fmla="*/ 172442 h 241300"/>
                <a:gd name="connsiteX5" fmla="*/ 123506 w 349250"/>
                <a:gd name="connsiteY5" fmla="*/ 156744 h 241300"/>
                <a:gd name="connsiteX6" fmla="*/ 105966 w 349250"/>
                <a:gd name="connsiteY6" fmla="*/ 153850 h 241300"/>
                <a:gd name="connsiteX7" fmla="*/ 95180 w 349250"/>
                <a:gd name="connsiteY7" fmla="*/ 159638 h 241300"/>
                <a:gd name="connsiteX8" fmla="*/ 78780 w 349250"/>
                <a:gd name="connsiteY8" fmla="*/ 158761 h 241300"/>
                <a:gd name="connsiteX9" fmla="*/ 61328 w 349250"/>
                <a:gd name="connsiteY9" fmla="*/ 176476 h 241300"/>
                <a:gd name="connsiteX10" fmla="*/ 39666 w 349250"/>
                <a:gd name="connsiteY10" fmla="*/ 182440 h 241300"/>
                <a:gd name="connsiteX11" fmla="*/ 35106 w 349250"/>
                <a:gd name="connsiteY11" fmla="*/ 160603 h 241300"/>
                <a:gd name="connsiteX12" fmla="*/ 38702 w 349250"/>
                <a:gd name="connsiteY12" fmla="*/ 127891 h 241300"/>
                <a:gd name="connsiteX13" fmla="*/ 19496 w 349250"/>
                <a:gd name="connsiteY13" fmla="*/ 117192 h 241300"/>
                <a:gd name="connsiteX14" fmla="*/ 25810 w 349250"/>
                <a:gd name="connsiteY14" fmla="*/ 95443 h 241300"/>
                <a:gd name="connsiteX15" fmla="*/ 9498 w 349250"/>
                <a:gd name="connsiteY15" fmla="*/ 93514 h 241300"/>
                <a:gd name="connsiteX16" fmla="*/ 14935 w 349250"/>
                <a:gd name="connsiteY16" fmla="*/ 66415 h 241300"/>
                <a:gd name="connsiteX17" fmla="*/ 38088 w 349250"/>
                <a:gd name="connsiteY17" fmla="*/ 74395 h 241300"/>
                <a:gd name="connsiteX18" fmla="*/ 59749 w 349250"/>
                <a:gd name="connsiteY18" fmla="*/ 63959 h 241300"/>
                <a:gd name="connsiteX19" fmla="*/ 41771 w 349250"/>
                <a:gd name="connsiteY19" fmla="*/ 44402 h 241300"/>
                <a:gd name="connsiteX20" fmla="*/ 34755 w 349250"/>
                <a:gd name="connsiteY20" fmla="*/ 25635 h 241300"/>
                <a:gd name="connsiteX21" fmla="*/ 14935 w 349250"/>
                <a:gd name="connsiteY21" fmla="*/ 34054 h 241300"/>
                <a:gd name="connsiteX22" fmla="*/ 12480 w 349250"/>
                <a:gd name="connsiteY22" fmla="*/ 57996 h 241300"/>
                <a:gd name="connsiteX23" fmla="*/ 4763 w 349250"/>
                <a:gd name="connsiteY23" fmla="*/ 36860 h 241300"/>
                <a:gd name="connsiteX24" fmla="*/ 15637 w 349250"/>
                <a:gd name="connsiteY24" fmla="*/ 25898 h 241300"/>
                <a:gd name="connsiteX25" fmla="*/ 43525 w 349250"/>
                <a:gd name="connsiteY25" fmla="*/ 18970 h 241300"/>
                <a:gd name="connsiteX26" fmla="*/ 60188 w 349250"/>
                <a:gd name="connsiteY26" fmla="*/ 28266 h 241300"/>
                <a:gd name="connsiteX27" fmla="*/ 77377 w 349250"/>
                <a:gd name="connsiteY27" fmla="*/ 53962 h 241300"/>
                <a:gd name="connsiteX28" fmla="*/ 90005 w 349250"/>
                <a:gd name="connsiteY28" fmla="*/ 52383 h 241300"/>
                <a:gd name="connsiteX29" fmla="*/ 117718 w 349250"/>
                <a:gd name="connsiteY29" fmla="*/ 51944 h 241300"/>
                <a:gd name="connsiteX30" fmla="*/ 113684 w 349250"/>
                <a:gd name="connsiteY30" fmla="*/ 35457 h 241300"/>
                <a:gd name="connsiteX31" fmla="*/ 134732 w 349250"/>
                <a:gd name="connsiteY31" fmla="*/ 24056 h 241300"/>
                <a:gd name="connsiteX32" fmla="*/ 155429 w 349250"/>
                <a:gd name="connsiteY32" fmla="*/ 4763 h 241300"/>
                <a:gd name="connsiteX33" fmla="*/ 188578 w 349250"/>
                <a:gd name="connsiteY33" fmla="*/ 22302 h 241300"/>
                <a:gd name="connsiteX34" fmla="*/ 191209 w 349250"/>
                <a:gd name="connsiteY34" fmla="*/ 48524 h 241300"/>
                <a:gd name="connsiteX35" fmla="*/ 200593 w 349250"/>
                <a:gd name="connsiteY35" fmla="*/ 55277 h 241300"/>
                <a:gd name="connsiteX36" fmla="*/ 227166 w 349250"/>
                <a:gd name="connsiteY36" fmla="*/ 53786 h 241300"/>
                <a:gd name="connsiteX37" fmla="*/ 235410 w 349250"/>
                <a:gd name="connsiteY37" fmla="*/ 59662 h 241300"/>
                <a:gd name="connsiteX38" fmla="*/ 247512 w 349250"/>
                <a:gd name="connsiteY38" fmla="*/ 92900 h 241300"/>
                <a:gd name="connsiteX39" fmla="*/ 275663 w 349250"/>
                <a:gd name="connsiteY39" fmla="*/ 114912 h 241300"/>
                <a:gd name="connsiteX40" fmla="*/ 291712 w 349250"/>
                <a:gd name="connsiteY40" fmla="*/ 129733 h 241300"/>
                <a:gd name="connsiteX41" fmla="*/ 317408 w 349250"/>
                <a:gd name="connsiteY41" fmla="*/ 145080 h 241300"/>
                <a:gd name="connsiteX42" fmla="*/ 350119 w 349250"/>
                <a:gd name="connsiteY42" fmla="*/ 158411 h 241300"/>
                <a:gd name="connsiteX43" fmla="*/ 349418 w 349250"/>
                <a:gd name="connsiteY43" fmla="*/ 177353 h 241300"/>
                <a:gd name="connsiteX44" fmla="*/ 342051 w 349250"/>
                <a:gd name="connsiteY44" fmla="*/ 176389 h 241300"/>
                <a:gd name="connsiteX45" fmla="*/ 330387 w 349250"/>
                <a:gd name="connsiteY45" fmla="*/ 168145 h 241300"/>
                <a:gd name="connsiteX46" fmla="*/ 326529 w 349250"/>
                <a:gd name="connsiteY46" fmla="*/ 179107 h 241300"/>
                <a:gd name="connsiteX47" fmla="*/ 305831 w 349250"/>
                <a:gd name="connsiteY47" fmla="*/ 185071 h 241300"/>
                <a:gd name="connsiteX48" fmla="*/ 300920 w 349250"/>
                <a:gd name="connsiteY48" fmla="*/ 209539 h 241300"/>
                <a:gd name="connsiteX49" fmla="*/ 287064 w 349250"/>
                <a:gd name="connsiteY49" fmla="*/ 218747 h 241300"/>
                <a:gd name="connsiteX50" fmla="*/ 267683 w 349250"/>
                <a:gd name="connsiteY50" fmla="*/ 223307 h 241300"/>
                <a:gd name="connsiteX51" fmla="*/ 262508 w 349250"/>
                <a:gd name="connsiteY51" fmla="*/ 236901 h 241300"/>
                <a:gd name="connsiteX52" fmla="*/ 244004 w 349250"/>
                <a:gd name="connsiteY52" fmla="*/ 240935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49250" h="241300">
                  <a:moveTo>
                    <a:pt x="218922" y="229534"/>
                  </a:moveTo>
                  <a:lnTo>
                    <a:pt x="216730" y="204014"/>
                  </a:lnTo>
                  <a:lnTo>
                    <a:pt x="198401" y="202961"/>
                  </a:lnTo>
                  <a:lnTo>
                    <a:pt x="170337" y="175862"/>
                  </a:lnTo>
                  <a:lnTo>
                    <a:pt x="150693" y="172442"/>
                  </a:lnTo>
                  <a:lnTo>
                    <a:pt x="123506" y="156744"/>
                  </a:lnTo>
                  <a:lnTo>
                    <a:pt x="105966" y="153850"/>
                  </a:lnTo>
                  <a:lnTo>
                    <a:pt x="95180" y="159638"/>
                  </a:lnTo>
                  <a:lnTo>
                    <a:pt x="78780" y="158761"/>
                  </a:lnTo>
                  <a:lnTo>
                    <a:pt x="61328" y="176476"/>
                  </a:lnTo>
                  <a:lnTo>
                    <a:pt x="39666" y="182440"/>
                  </a:lnTo>
                  <a:lnTo>
                    <a:pt x="35106" y="160603"/>
                  </a:lnTo>
                  <a:lnTo>
                    <a:pt x="38702" y="127891"/>
                  </a:lnTo>
                  <a:lnTo>
                    <a:pt x="19496" y="117192"/>
                  </a:lnTo>
                  <a:lnTo>
                    <a:pt x="25810" y="95443"/>
                  </a:lnTo>
                  <a:lnTo>
                    <a:pt x="9498" y="93514"/>
                  </a:lnTo>
                  <a:lnTo>
                    <a:pt x="14935" y="66415"/>
                  </a:lnTo>
                  <a:lnTo>
                    <a:pt x="38088" y="74395"/>
                  </a:lnTo>
                  <a:lnTo>
                    <a:pt x="59749" y="63959"/>
                  </a:lnTo>
                  <a:lnTo>
                    <a:pt x="41771" y="44402"/>
                  </a:lnTo>
                  <a:lnTo>
                    <a:pt x="34755" y="25635"/>
                  </a:lnTo>
                  <a:lnTo>
                    <a:pt x="14935" y="34054"/>
                  </a:lnTo>
                  <a:lnTo>
                    <a:pt x="12480" y="57996"/>
                  </a:lnTo>
                  <a:lnTo>
                    <a:pt x="4763" y="36860"/>
                  </a:lnTo>
                  <a:lnTo>
                    <a:pt x="15637" y="25898"/>
                  </a:lnTo>
                  <a:lnTo>
                    <a:pt x="43525" y="18970"/>
                  </a:lnTo>
                  <a:lnTo>
                    <a:pt x="60188" y="28266"/>
                  </a:lnTo>
                  <a:lnTo>
                    <a:pt x="77377" y="53962"/>
                  </a:lnTo>
                  <a:lnTo>
                    <a:pt x="90005" y="52383"/>
                  </a:lnTo>
                  <a:lnTo>
                    <a:pt x="117718" y="51944"/>
                  </a:lnTo>
                  <a:lnTo>
                    <a:pt x="113684" y="35457"/>
                  </a:lnTo>
                  <a:lnTo>
                    <a:pt x="134732" y="24056"/>
                  </a:lnTo>
                  <a:lnTo>
                    <a:pt x="155429" y="4763"/>
                  </a:lnTo>
                  <a:lnTo>
                    <a:pt x="188578" y="22302"/>
                  </a:lnTo>
                  <a:lnTo>
                    <a:pt x="191209" y="48524"/>
                  </a:lnTo>
                  <a:lnTo>
                    <a:pt x="200593" y="55277"/>
                  </a:lnTo>
                  <a:lnTo>
                    <a:pt x="227166" y="53786"/>
                  </a:lnTo>
                  <a:lnTo>
                    <a:pt x="235410" y="59662"/>
                  </a:lnTo>
                  <a:lnTo>
                    <a:pt x="247512" y="92900"/>
                  </a:lnTo>
                  <a:lnTo>
                    <a:pt x="275663" y="114912"/>
                  </a:lnTo>
                  <a:lnTo>
                    <a:pt x="291712" y="129733"/>
                  </a:lnTo>
                  <a:lnTo>
                    <a:pt x="317408" y="145080"/>
                  </a:lnTo>
                  <a:lnTo>
                    <a:pt x="350119" y="158411"/>
                  </a:lnTo>
                  <a:lnTo>
                    <a:pt x="349418" y="177353"/>
                  </a:lnTo>
                  <a:lnTo>
                    <a:pt x="342051" y="176389"/>
                  </a:lnTo>
                  <a:lnTo>
                    <a:pt x="330387" y="168145"/>
                  </a:lnTo>
                  <a:lnTo>
                    <a:pt x="326529" y="179107"/>
                  </a:lnTo>
                  <a:lnTo>
                    <a:pt x="305831" y="185071"/>
                  </a:lnTo>
                  <a:lnTo>
                    <a:pt x="300920" y="209539"/>
                  </a:lnTo>
                  <a:lnTo>
                    <a:pt x="287064" y="218747"/>
                  </a:lnTo>
                  <a:lnTo>
                    <a:pt x="267683" y="223307"/>
                  </a:lnTo>
                  <a:lnTo>
                    <a:pt x="262508" y="236901"/>
                  </a:lnTo>
                  <a:lnTo>
                    <a:pt x="244004" y="24093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0" name="Freeform: Shape 1658">
              <a:extLst>
                <a:ext uri="{FF2B5EF4-FFF2-40B4-BE49-F238E27FC236}">
                  <a16:creationId xmlns:a16="http://schemas.microsoft.com/office/drawing/2014/main" id="{89E1A5AF-7055-E747-97C6-9F5D99F77014}"/>
                </a:ext>
              </a:extLst>
            </p:cNvPr>
            <p:cNvSpPr/>
            <p:nvPr/>
          </p:nvSpPr>
          <p:spPr>
            <a:xfrm>
              <a:off x="7908414" y="4074235"/>
              <a:ext cx="82793" cy="175935"/>
            </a:xfrm>
            <a:custGeom>
              <a:avLst/>
              <a:gdLst>
                <a:gd name="connsiteX0" fmla="*/ 52909 w 101600"/>
                <a:gd name="connsiteY0" fmla="*/ 212520 h 215900"/>
                <a:gd name="connsiteX1" fmla="*/ 42385 w 101600"/>
                <a:gd name="connsiteY1" fmla="*/ 161129 h 215900"/>
                <a:gd name="connsiteX2" fmla="*/ 27301 w 101600"/>
                <a:gd name="connsiteY2" fmla="*/ 149465 h 215900"/>
                <a:gd name="connsiteX3" fmla="*/ 27038 w 101600"/>
                <a:gd name="connsiteY3" fmla="*/ 142362 h 215900"/>
                <a:gd name="connsiteX4" fmla="*/ 6955 w 101600"/>
                <a:gd name="connsiteY4" fmla="*/ 124997 h 215900"/>
                <a:gd name="connsiteX5" fmla="*/ 4763 w 101600"/>
                <a:gd name="connsiteY5" fmla="*/ 102809 h 215900"/>
                <a:gd name="connsiteX6" fmla="*/ 19934 w 101600"/>
                <a:gd name="connsiteY6" fmla="*/ 86322 h 215900"/>
                <a:gd name="connsiteX7" fmla="*/ 25722 w 101600"/>
                <a:gd name="connsiteY7" fmla="*/ 61591 h 215900"/>
                <a:gd name="connsiteX8" fmla="*/ 21776 w 101600"/>
                <a:gd name="connsiteY8" fmla="*/ 32826 h 215900"/>
                <a:gd name="connsiteX9" fmla="*/ 26775 w 101600"/>
                <a:gd name="connsiteY9" fmla="*/ 17128 h 215900"/>
                <a:gd name="connsiteX10" fmla="*/ 53611 w 101600"/>
                <a:gd name="connsiteY10" fmla="*/ 4763 h 215900"/>
                <a:gd name="connsiteX11" fmla="*/ 70800 w 101600"/>
                <a:gd name="connsiteY11" fmla="*/ 8446 h 215900"/>
                <a:gd name="connsiteX12" fmla="*/ 70098 w 101600"/>
                <a:gd name="connsiteY12" fmla="*/ 23969 h 215900"/>
                <a:gd name="connsiteX13" fmla="*/ 90970 w 101600"/>
                <a:gd name="connsiteY13" fmla="*/ 12655 h 215900"/>
                <a:gd name="connsiteX14" fmla="*/ 92724 w 101600"/>
                <a:gd name="connsiteY14" fmla="*/ 18531 h 215900"/>
                <a:gd name="connsiteX15" fmla="*/ 80359 w 101600"/>
                <a:gd name="connsiteY15" fmla="*/ 33528 h 215900"/>
                <a:gd name="connsiteX16" fmla="*/ 80271 w 101600"/>
                <a:gd name="connsiteY16" fmla="*/ 47559 h 215900"/>
                <a:gd name="connsiteX17" fmla="*/ 88778 w 101600"/>
                <a:gd name="connsiteY17" fmla="*/ 55014 h 215900"/>
                <a:gd name="connsiteX18" fmla="*/ 85533 w 101600"/>
                <a:gd name="connsiteY18" fmla="*/ 80973 h 215900"/>
                <a:gd name="connsiteX19" fmla="*/ 69309 w 101600"/>
                <a:gd name="connsiteY19" fmla="*/ 95969 h 215900"/>
                <a:gd name="connsiteX20" fmla="*/ 73957 w 101600"/>
                <a:gd name="connsiteY20" fmla="*/ 112018 h 215900"/>
                <a:gd name="connsiteX21" fmla="*/ 86673 w 101600"/>
                <a:gd name="connsiteY21" fmla="*/ 112544 h 215900"/>
                <a:gd name="connsiteX22" fmla="*/ 92899 w 101600"/>
                <a:gd name="connsiteY22" fmla="*/ 126488 h 215900"/>
                <a:gd name="connsiteX23" fmla="*/ 102283 w 101600"/>
                <a:gd name="connsiteY23" fmla="*/ 131048 h 215900"/>
                <a:gd name="connsiteX24" fmla="*/ 100880 w 101600"/>
                <a:gd name="connsiteY24" fmla="*/ 153412 h 215900"/>
                <a:gd name="connsiteX25" fmla="*/ 88865 w 101600"/>
                <a:gd name="connsiteY25" fmla="*/ 161743 h 215900"/>
                <a:gd name="connsiteX26" fmla="*/ 81323 w 101600"/>
                <a:gd name="connsiteY26" fmla="*/ 170951 h 215900"/>
                <a:gd name="connsiteX27" fmla="*/ 64397 w 101600"/>
                <a:gd name="connsiteY27" fmla="*/ 182001 h 215900"/>
                <a:gd name="connsiteX28" fmla="*/ 67029 w 101600"/>
                <a:gd name="connsiteY28" fmla="*/ 193841 h 215900"/>
                <a:gd name="connsiteX29" fmla="*/ 64924 w 101600"/>
                <a:gd name="connsiteY29" fmla="*/ 205943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600" h="215900">
                  <a:moveTo>
                    <a:pt x="52909" y="212520"/>
                  </a:moveTo>
                  <a:lnTo>
                    <a:pt x="42385" y="161129"/>
                  </a:lnTo>
                  <a:lnTo>
                    <a:pt x="27301" y="149465"/>
                  </a:lnTo>
                  <a:lnTo>
                    <a:pt x="27038" y="142362"/>
                  </a:lnTo>
                  <a:lnTo>
                    <a:pt x="6955" y="124997"/>
                  </a:lnTo>
                  <a:lnTo>
                    <a:pt x="4763" y="102809"/>
                  </a:lnTo>
                  <a:lnTo>
                    <a:pt x="19934" y="86322"/>
                  </a:lnTo>
                  <a:lnTo>
                    <a:pt x="25722" y="61591"/>
                  </a:lnTo>
                  <a:lnTo>
                    <a:pt x="21776" y="32826"/>
                  </a:lnTo>
                  <a:lnTo>
                    <a:pt x="26775" y="17128"/>
                  </a:lnTo>
                  <a:lnTo>
                    <a:pt x="53611" y="4763"/>
                  </a:lnTo>
                  <a:lnTo>
                    <a:pt x="70800" y="8446"/>
                  </a:lnTo>
                  <a:lnTo>
                    <a:pt x="70098" y="23969"/>
                  </a:lnTo>
                  <a:lnTo>
                    <a:pt x="90970" y="12655"/>
                  </a:lnTo>
                  <a:lnTo>
                    <a:pt x="92724" y="18531"/>
                  </a:lnTo>
                  <a:lnTo>
                    <a:pt x="80359" y="33528"/>
                  </a:lnTo>
                  <a:lnTo>
                    <a:pt x="80271" y="47559"/>
                  </a:lnTo>
                  <a:lnTo>
                    <a:pt x="88778" y="55014"/>
                  </a:lnTo>
                  <a:lnTo>
                    <a:pt x="85533" y="80973"/>
                  </a:lnTo>
                  <a:lnTo>
                    <a:pt x="69309" y="95969"/>
                  </a:lnTo>
                  <a:lnTo>
                    <a:pt x="73957" y="112018"/>
                  </a:lnTo>
                  <a:lnTo>
                    <a:pt x="86673" y="112544"/>
                  </a:lnTo>
                  <a:lnTo>
                    <a:pt x="92899" y="126488"/>
                  </a:lnTo>
                  <a:lnTo>
                    <a:pt x="102283" y="131048"/>
                  </a:lnTo>
                  <a:lnTo>
                    <a:pt x="100880" y="153412"/>
                  </a:lnTo>
                  <a:lnTo>
                    <a:pt x="88865" y="161743"/>
                  </a:lnTo>
                  <a:lnTo>
                    <a:pt x="81323" y="170951"/>
                  </a:lnTo>
                  <a:lnTo>
                    <a:pt x="64397" y="182001"/>
                  </a:lnTo>
                  <a:lnTo>
                    <a:pt x="67029" y="193841"/>
                  </a:lnTo>
                  <a:lnTo>
                    <a:pt x="64924" y="20594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1" name="Freeform: Shape 1659">
              <a:extLst>
                <a:ext uri="{FF2B5EF4-FFF2-40B4-BE49-F238E27FC236}">
                  <a16:creationId xmlns:a16="http://schemas.microsoft.com/office/drawing/2014/main" id="{D53A9929-9F36-0241-BAFF-B0F55C515E05}"/>
                </a:ext>
              </a:extLst>
            </p:cNvPr>
            <p:cNvSpPr/>
            <p:nvPr/>
          </p:nvSpPr>
          <p:spPr>
            <a:xfrm>
              <a:off x="8279532" y="3949815"/>
              <a:ext cx="382918" cy="165586"/>
            </a:xfrm>
            <a:custGeom>
              <a:avLst/>
              <a:gdLst>
                <a:gd name="connsiteX0" fmla="*/ 271980 w 469900"/>
                <a:gd name="connsiteY0" fmla="*/ 31160 h 203200"/>
                <a:gd name="connsiteX1" fmla="*/ 307235 w 469900"/>
                <a:gd name="connsiteY1" fmla="*/ 43701 h 203200"/>
                <a:gd name="connsiteX2" fmla="*/ 335912 w 469900"/>
                <a:gd name="connsiteY2" fmla="*/ 38702 h 203200"/>
                <a:gd name="connsiteX3" fmla="*/ 357047 w 469900"/>
                <a:gd name="connsiteY3" fmla="*/ 41596 h 203200"/>
                <a:gd name="connsiteX4" fmla="*/ 386076 w 469900"/>
                <a:gd name="connsiteY4" fmla="*/ 24582 h 203200"/>
                <a:gd name="connsiteX5" fmla="*/ 412297 w 469900"/>
                <a:gd name="connsiteY5" fmla="*/ 23004 h 203200"/>
                <a:gd name="connsiteX6" fmla="*/ 435976 w 469900"/>
                <a:gd name="connsiteY6" fmla="*/ 39053 h 203200"/>
                <a:gd name="connsiteX7" fmla="*/ 440186 w 469900"/>
                <a:gd name="connsiteY7" fmla="*/ 50453 h 203200"/>
                <a:gd name="connsiteX8" fmla="*/ 437818 w 469900"/>
                <a:gd name="connsiteY8" fmla="*/ 66151 h 203200"/>
                <a:gd name="connsiteX9" fmla="*/ 456059 w 469900"/>
                <a:gd name="connsiteY9" fmla="*/ 74132 h 203200"/>
                <a:gd name="connsiteX10" fmla="*/ 465706 w 469900"/>
                <a:gd name="connsiteY10" fmla="*/ 83428 h 203200"/>
                <a:gd name="connsiteX11" fmla="*/ 448868 w 469900"/>
                <a:gd name="connsiteY11" fmla="*/ 92461 h 203200"/>
                <a:gd name="connsiteX12" fmla="*/ 456585 w 469900"/>
                <a:gd name="connsiteY12" fmla="*/ 128505 h 203200"/>
                <a:gd name="connsiteX13" fmla="*/ 451762 w 469900"/>
                <a:gd name="connsiteY13" fmla="*/ 138152 h 203200"/>
                <a:gd name="connsiteX14" fmla="*/ 465180 w 469900"/>
                <a:gd name="connsiteY14" fmla="*/ 162883 h 203200"/>
                <a:gd name="connsiteX15" fmla="*/ 453428 w 469900"/>
                <a:gd name="connsiteY15" fmla="*/ 168057 h 203200"/>
                <a:gd name="connsiteX16" fmla="*/ 444834 w 469900"/>
                <a:gd name="connsiteY16" fmla="*/ 160252 h 203200"/>
                <a:gd name="connsiteX17" fmla="*/ 416244 w 469900"/>
                <a:gd name="connsiteY17" fmla="*/ 156306 h 203200"/>
                <a:gd name="connsiteX18" fmla="*/ 405720 w 469900"/>
                <a:gd name="connsiteY18" fmla="*/ 161129 h 203200"/>
                <a:gd name="connsiteX19" fmla="*/ 377744 w 469900"/>
                <a:gd name="connsiteY19" fmla="*/ 165865 h 203200"/>
                <a:gd name="connsiteX20" fmla="*/ 364502 w 469900"/>
                <a:gd name="connsiteY20" fmla="*/ 165339 h 203200"/>
                <a:gd name="connsiteX21" fmla="*/ 336175 w 469900"/>
                <a:gd name="connsiteY21" fmla="*/ 176827 h 203200"/>
                <a:gd name="connsiteX22" fmla="*/ 315917 w 469900"/>
                <a:gd name="connsiteY22" fmla="*/ 176915 h 203200"/>
                <a:gd name="connsiteX23" fmla="*/ 302850 w 469900"/>
                <a:gd name="connsiteY23" fmla="*/ 171127 h 203200"/>
                <a:gd name="connsiteX24" fmla="*/ 275751 w 469900"/>
                <a:gd name="connsiteY24" fmla="*/ 179633 h 203200"/>
                <a:gd name="connsiteX25" fmla="*/ 267683 w 469900"/>
                <a:gd name="connsiteY25" fmla="*/ 173670 h 203200"/>
                <a:gd name="connsiteX26" fmla="*/ 266367 w 469900"/>
                <a:gd name="connsiteY26" fmla="*/ 190684 h 203200"/>
                <a:gd name="connsiteX27" fmla="*/ 259790 w 469900"/>
                <a:gd name="connsiteY27" fmla="*/ 197348 h 203200"/>
                <a:gd name="connsiteX28" fmla="*/ 253212 w 469900"/>
                <a:gd name="connsiteY28" fmla="*/ 204014 h 203200"/>
                <a:gd name="connsiteX29" fmla="*/ 244179 w 469900"/>
                <a:gd name="connsiteY29" fmla="*/ 190245 h 203200"/>
                <a:gd name="connsiteX30" fmla="*/ 253475 w 469900"/>
                <a:gd name="connsiteY30" fmla="*/ 178844 h 203200"/>
                <a:gd name="connsiteX31" fmla="*/ 238479 w 469900"/>
                <a:gd name="connsiteY31" fmla="*/ 181475 h 203200"/>
                <a:gd name="connsiteX32" fmla="*/ 217870 w 469900"/>
                <a:gd name="connsiteY32" fmla="*/ 174459 h 203200"/>
                <a:gd name="connsiteX33" fmla="*/ 200944 w 469900"/>
                <a:gd name="connsiteY33" fmla="*/ 191999 h 203200"/>
                <a:gd name="connsiteX34" fmla="*/ 163584 w 469900"/>
                <a:gd name="connsiteY34" fmla="*/ 195419 h 203200"/>
                <a:gd name="connsiteX35" fmla="*/ 143677 w 469900"/>
                <a:gd name="connsiteY35" fmla="*/ 179107 h 203200"/>
                <a:gd name="connsiteX36" fmla="*/ 117192 w 469900"/>
                <a:gd name="connsiteY36" fmla="*/ 178055 h 203200"/>
                <a:gd name="connsiteX37" fmla="*/ 111491 w 469900"/>
                <a:gd name="connsiteY37" fmla="*/ 190684 h 203200"/>
                <a:gd name="connsiteX38" fmla="*/ 94478 w 469900"/>
                <a:gd name="connsiteY38" fmla="*/ 194279 h 203200"/>
                <a:gd name="connsiteX39" fmla="*/ 70711 w 469900"/>
                <a:gd name="connsiteY39" fmla="*/ 178055 h 203200"/>
                <a:gd name="connsiteX40" fmla="*/ 43876 w 469900"/>
                <a:gd name="connsiteY40" fmla="*/ 178581 h 203200"/>
                <a:gd name="connsiteX41" fmla="*/ 29318 w 469900"/>
                <a:gd name="connsiteY41" fmla="*/ 148062 h 203200"/>
                <a:gd name="connsiteX42" fmla="*/ 11340 w 469900"/>
                <a:gd name="connsiteY42" fmla="*/ 130873 h 203200"/>
                <a:gd name="connsiteX43" fmla="*/ 23267 w 469900"/>
                <a:gd name="connsiteY43" fmla="*/ 106493 h 203200"/>
                <a:gd name="connsiteX44" fmla="*/ 7656 w 469900"/>
                <a:gd name="connsiteY44" fmla="*/ 91409 h 203200"/>
                <a:gd name="connsiteX45" fmla="*/ 34930 w 469900"/>
                <a:gd name="connsiteY45" fmla="*/ 60890 h 203200"/>
                <a:gd name="connsiteX46" fmla="*/ 72816 w 469900"/>
                <a:gd name="connsiteY46" fmla="*/ 59574 h 203200"/>
                <a:gd name="connsiteX47" fmla="*/ 83165 w 469900"/>
                <a:gd name="connsiteY47" fmla="*/ 34931 h 203200"/>
                <a:gd name="connsiteX48" fmla="*/ 129996 w 469900"/>
                <a:gd name="connsiteY48" fmla="*/ 39228 h 203200"/>
                <a:gd name="connsiteX49" fmla="*/ 159550 w 469900"/>
                <a:gd name="connsiteY49" fmla="*/ 18005 h 203200"/>
                <a:gd name="connsiteX50" fmla="*/ 188228 w 469900"/>
                <a:gd name="connsiteY50" fmla="*/ 8709 h 203200"/>
                <a:gd name="connsiteX51" fmla="*/ 228920 w 469900"/>
                <a:gd name="connsiteY51" fmla="*/ 8007 h 203200"/>
                <a:gd name="connsiteX52" fmla="*/ 271980 w 469900"/>
                <a:gd name="connsiteY52" fmla="*/ 31160 h 203200"/>
                <a:gd name="connsiteX53" fmla="*/ 33001 w 469900"/>
                <a:gd name="connsiteY53" fmla="*/ 52120 h 203200"/>
                <a:gd name="connsiteX54" fmla="*/ 12479 w 469900"/>
                <a:gd name="connsiteY54" fmla="*/ 69484 h 203200"/>
                <a:gd name="connsiteX55" fmla="*/ 4763 w 469900"/>
                <a:gd name="connsiteY55" fmla="*/ 54488 h 203200"/>
                <a:gd name="connsiteX56" fmla="*/ 5113 w 469900"/>
                <a:gd name="connsiteY56" fmla="*/ 47823 h 203200"/>
                <a:gd name="connsiteX57" fmla="*/ 10989 w 469900"/>
                <a:gd name="connsiteY57" fmla="*/ 44227 h 203200"/>
                <a:gd name="connsiteX58" fmla="*/ 18618 w 469900"/>
                <a:gd name="connsiteY58" fmla="*/ 23793 h 203200"/>
                <a:gd name="connsiteX59" fmla="*/ 6604 w 469900"/>
                <a:gd name="connsiteY59" fmla="*/ 15111 h 203200"/>
                <a:gd name="connsiteX60" fmla="*/ 31685 w 469900"/>
                <a:gd name="connsiteY60" fmla="*/ 4763 h 203200"/>
                <a:gd name="connsiteX61" fmla="*/ 52821 w 469900"/>
                <a:gd name="connsiteY61" fmla="*/ 9147 h 203200"/>
                <a:gd name="connsiteX62" fmla="*/ 55715 w 469900"/>
                <a:gd name="connsiteY62" fmla="*/ 21776 h 203200"/>
                <a:gd name="connsiteX63" fmla="*/ 77201 w 469900"/>
                <a:gd name="connsiteY63" fmla="*/ 32300 h 203200"/>
                <a:gd name="connsiteX64" fmla="*/ 72729 w 469900"/>
                <a:gd name="connsiteY64" fmla="*/ 40281 h 203200"/>
                <a:gd name="connsiteX65" fmla="*/ 43525 w 469900"/>
                <a:gd name="connsiteY65" fmla="*/ 42034 h 203200"/>
                <a:gd name="connsiteX66" fmla="*/ 33001 w 469900"/>
                <a:gd name="connsiteY66" fmla="*/ 5212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69900" h="203200">
                  <a:moveTo>
                    <a:pt x="271980" y="31160"/>
                  </a:moveTo>
                  <a:lnTo>
                    <a:pt x="307235" y="43701"/>
                  </a:lnTo>
                  <a:lnTo>
                    <a:pt x="335912" y="38702"/>
                  </a:lnTo>
                  <a:lnTo>
                    <a:pt x="357047" y="41596"/>
                  </a:lnTo>
                  <a:lnTo>
                    <a:pt x="386076" y="24582"/>
                  </a:lnTo>
                  <a:lnTo>
                    <a:pt x="412297" y="23004"/>
                  </a:lnTo>
                  <a:lnTo>
                    <a:pt x="435976" y="39053"/>
                  </a:lnTo>
                  <a:lnTo>
                    <a:pt x="440186" y="50453"/>
                  </a:lnTo>
                  <a:lnTo>
                    <a:pt x="437818" y="66151"/>
                  </a:lnTo>
                  <a:lnTo>
                    <a:pt x="456059" y="74132"/>
                  </a:lnTo>
                  <a:lnTo>
                    <a:pt x="465706" y="83428"/>
                  </a:lnTo>
                  <a:lnTo>
                    <a:pt x="448868" y="92461"/>
                  </a:lnTo>
                  <a:lnTo>
                    <a:pt x="456585" y="128505"/>
                  </a:lnTo>
                  <a:lnTo>
                    <a:pt x="451762" y="138152"/>
                  </a:lnTo>
                  <a:lnTo>
                    <a:pt x="465180" y="162883"/>
                  </a:lnTo>
                  <a:lnTo>
                    <a:pt x="453428" y="168057"/>
                  </a:lnTo>
                  <a:lnTo>
                    <a:pt x="444834" y="160252"/>
                  </a:lnTo>
                  <a:lnTo>
                    <a:pt x="416244" y="156306"/>
                  </a:lnTo>
                  <a:lnTo>
                    <a:pt x="405720" y="161129"/>
                  </a:lnTo>
                  <a:lnTo>
                    <a:pt x="377744" y="165865"/>
                  </a:lnTo>
                  <a:lnTo>
                    <a:pt x="364502" y="165339"/>
                  </a:lnTo>
                  <a:lnTo>
                    <a:pt x="336175" y="176827"/>
                  </a:lnTo>
                  <a:lnTo>
                    <a:pt x="315917" y="176915"/>
                  </a:lnTo>
                  <a:lnTo>
                    <a:pt x="302850" y="171127"/>
                  </a:lnTo>
                  <a:lnTo>
                    <a:pt x="275751" y="179633"/>
                  </a:lnTo>
                  <a:lnTo>
                    <a:pt x="267683" y="173670"/>
                  </a:lnTo>
                  <a:lnTo>
                    <a:pt x="266367" y="190684"/>
                  </a:lnTo>
                  <a:lnTo>
                    <a:pt x="259790" y="197348"/>
                  </a:lnTo>
                  <a:lnTo>
                    <a:pt x="253212" y="204014"/>
                  </a:lnTo>
                  <a:lnTo>
                    <a:pt x="244179" y="190245"/>
                  </a:lnTo>
                  <a:lnTo>
                    <a:pt x="253475" y="178844"/>
                  </a:lnTo>
                  <a:lnTo>
                    <a:pt x="238479" y="181475"/>
                  </a:lnTo>
                  <a:lnTo>
                    <a:pt x="217870" y="174459"/>
                  </a:lnTo>
                  <a:lnTo>
                    <a:pt x="200944" y="191999"/>
                  </a:lnTo>
                  <a:lnTo>
                    <a:pt x="163584" y="195419"/>
                  </a:lnTo>
                  <a:lnTo>
                    <a:pt x="143677" y="179107"/>
                  </a:lnTo>
                  <a:lnTo>
                    <a:pt x="117192" y="178055"/>
                  </a:lnTo>
                  <a:lnTo>
                    <a:pt x="111491" y="190684"/>
                  </a:lnTo>
                  <a:lnTo>
                    <a:pt x="94478" y="194279"/>
                  </a:lnTo>
                  <a:lnTo>
                    <a:pt x="70711" y="178055"/>
                  </a:lnTo>
                  <a:lnTo>
                    <a:pt x="43876" y="178581"/>
                  </a:lnTo>
                  <a:lnTo>
                    <a:pt x="29318" y="148062"/>
                  </a:lnTo>
                  <a:lnTo>
                    <a:pt x="11340" y="130873"/>
                  </a:lnTo>
                  <a:lnTo>
                    <a:pt x="23267" y="106493"/>
                  </a:lnTo>
                  <a:lnTo>
                    <a:pt x="7656" y="91409"/>
                  </a:lnTo>
                  <a:lnTo>
                    <a:pt x="34930" y="60890"/>
                  </a:lnTo>
                  <a:lnTo>
                    <a:pt x="72816" y="59574"/>
                  </a:lnTo>
                  <a:lnTo>
                    <a:pt x="83165" y="34931"/>
                  </a:lnTo>
                  <a:lnTo>
                    <a:pt x="129996" y="39228"/>
                  </a:lnTo>
                  <a:lnTo>
                    <a:pt x="159550" y="18005"/>
                  </a:lnTo>
                  <a:lnTo>
                    <a:pt x="188228" y="8709"/>
                  </a:lnTo>
                  <a:lnTo>
                    <a:pt x="228920" y="8007"/>
                  </a:lnTo>
                  <a:lnTo>
                    <a:pt x="271980" y="31160"/>
                  </a:lnTo>
                  <a:close/>
                  <a:moveTo>
                    <a:pt x="33001" y="52120"/>
                  </a:moveTo>
                  <a:lnTo>
                    <a:pt x="12479" y="69484"/>
                  </a:lnTo>
                  <a:lnTo>
                    <a:pt x="4763" y="54488"/>
                  </a:lnTo>
                  <a:lnTo>
                    <a:pt x="5113" y="47823"/>
                  </a:lnTo>
                  <a:lnTo>
                    <a:pt x="10989" y="44227"/>
                  </a:lnTo>
                  <a:lnTo>
                    <a:pt x="18618" y="23793"/>
                  </a:lnTo>
                  <a:lnTo>
                    <a:pt x="6604" y="15111"/>
                  </a:lnTo>
                  <a:lnTo>
                    <a:pt x="31685" y="4763"/>
                  </a:lnTo>
                  <a:lnTo>
                    <a:pt x="52821" y="9147"/>
                  </a:lnTo>
                  <a:lnTo>
                    <a:pt x="55715" y="21776"/>
                  </a:lnTo>
                  <a:lnTo>
                    <a:pt x="77201" y="32300"/>
                  </a:lnTo>
                  <a:lnTo>
                    <a:pt x="72729" y="40281"/>
                  </a:lnTo>
                  <a:lnTo>
                    <a:pt x="43525" y="42034"/>
                  </a:lnTo>
                  <a:lnTo>
                    <a:pt x="33001" y="5212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2" name="Freeform: Shape 1660">
              <a:extLst>
                <a:ext uri="{FF2B5EF4-FFF2-40B4-BE49-F238E27FC236}">
                  <a16:creationId xmlns:a16="http://schemas.microsoft.com/office/drawing/2014/main" id="{675F0DCE-8C04-CE43-A28F-0FCF2402B55D}"/>
                </a:ext>
              </a:extLst>
            </p:cNvPr>
            <p:cNvSpPr/>
            <p:nvPr/>
          </p:nvSpPr>
          <p:spPr>
            <a:xfrm>
              <a:off x="6516276" y="4659319"/>
              <a:ext cx="25873" cy="20698"/>
            </a:xfrm>
            <a:custGeom>
              <a:avLst/>
              <a:gdLst>
                <a:gd name="connsiteX0" fmla="*/ 11428 w 31750"/>
                <a:gd name="connsiteY0" fmla="*/ 8007 h 25400"/>
                <a:gd name="connsiteX1" fmla="*/ 25547 w 31750"/>
                <a:gd name="connsiteY1" fmla="*/ 4763 h 25400"/>
                <a:gd name="connsiteX2" fmla="*/ 30721 w 31750"/>
                <a:gd name="connsiteY2" fmla="*/ 5640 h 25400"/>
                <a:gd name="connsiteX3" fmla="*/ 29757 w 31750"/>
                <a:gd name="connsiteY3" fmla="*/ 24144 h 25400"/>
                <a:gd name="connsiteX4" fmla="*/ 9235 w 31750"/>
                <a:gd name="connsiteY4" fmla="*/ 26863 h 25400"/>
                <a:gd name="connsiteX5" fmla="*/ 4763 w 31750"/>
                <a:gd name="connsiteY5" fmla="*/ 24670 h 25400"/>
                <a:gd name="connsiteX6" fmla="*/ 11954 w 31750"/>
                <a:gd name="connsiteY6" fmla="*/ 1783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25400">
                  <a:moveTo>
                    <a:pt x="11428" y="8007"/>
                  </a:moveTo>
                  <a:lnTo>
                    <a:pt x="25547" y="4763"/>
                  </a:lnTo>
                  <a:lnTo>
                    <a:pt x="30721" y="5640"/>
                  </a:lnTo>
                  <a:lnTo>
                    <a:pt x="29757" y="24144"/>
                  </a:lnTo>
                  <a:lnTo>
                    <a:pt x="9235" y="26863"/>
                  </a:lnTo>
                  <a:lnTo>
                    <a:pt x="4763" y="24670"/>
                  </a:lnTo>
                  <a:lnTo>
                    <a:pt x="11954" y="1783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3" name="Freeform: Shape 1661">
              <a:extLst>
                <a:ext uri="{FF2B5EF4-FFF2-40B4-BE49-F238E27FC236}">
                  <a16:creationId xmlns:a16="http://schemas.microsoft.com/office/drawing/2014/main" id="{F0FCF9E2-2523-7A4E-8CE1-1D420D3769FF}"/>
                </a:ext>
              </a:extLst>
            </p:cNvPr>
            <p:cNvSpPr/>
            <p:nvPr/>
          </p:nvSpPr>
          <p:spPr>
            <a:xfrm>
              <a:off x="10164277" y="4356523"/>
              <a:ext cx="41397" cy="77619"/>
            </a:xfrm>
            <a:custGeom>
              <a:avLst/>
              <a:gdLst>
                <a:gd name="connsiteX0" fmla="*/ 45893 w 50800"/>
                <a:gd name="connsiteY0" fmla="*/ 29055 h 95250"/>
                <a:gd name="connsiteX1" fmla="*/ 31072 w 50800"/>
                <a:gd name="connsiteY1" fmla="*/ 71764 h 95250"/>
                <a:gd name="connsiteX2" fmla="*/ 20548 w 50800"/>
                <a:gd name="connsiteY2" fmla="*/ 93513 h 95250"/>
                <a:gd name="connsiteX3" fmla="*/ 7569 w 50800"/>
                <a:gd name="connsiteY3" fmla="*/ 71150 h 95250"/>
                <a:gd name="connsiteX4" fmla="*/ 4763 w 50800"/>
                <a:gd name="connsiteY4" fmla="*/ 51418 h 95250"/>
                <a:gd name="connsiteX5" fmla="*/ 19232 w 50800"/>
                <a:gd name="connsiteY5" fmla="*/ 25109 h 95250"/>
                <a:gd name="connsiteX6" fmla="*/ 38965 w 50800"/>
                <a:gd name="connsiteY6" fmla="*/ 4763 h 95250"/>
                <a:gd name="connsiteX7" fmla="*/ 50190 w 50800"/>
                <a:gd name="connsiteY7" fmla="*/ 127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95250">
                  <a:moveTo>
                    <a:pt x="45893" y="29055"/>
                  </a:moveTo>
                  <a:lnTo>
                    <a:pt x="31072" y="71764"/>
                  </a:lnTo>
                  <a:lnTo>
                    <a:pt x="20548" y="93513"/>
                  </a:lnTo>
                  <a:lnTo>
                    <a:pt x="7569" y="71150"/>
                  </a:lnTo>
                  <a:lnTo>
                    <a:pt x="4763" y="51418"/>
                  </a:lnTo>
                  <a:lnTo>
                    <a:pt x="19232" y="25109"/>
                  </a:lnTo>
                  <a:lnTo>
                    <a:pt x="38965" y="4763"/>
                  </a:lnTo>
                  <a:lnTo>
                    <a:pt x="50190" y="1274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4" name="Freeform: Shape 1662">
              <a:extLst>
                <a:ext uri="{FF2B5EF4-FFF2-40B4-BE49-F238E27FC236}">
                  <a16:creationId xmlns:a16="http://schemas.microsoft.com/office/drawing/2014/main" id="{13221B74-3017-7645-A24E-B58A95BA8AC3}"/>
                </a:ext>
              </a:extLst>
            </p:cNvPr>
            <p:cNvSpPr/>
            <p:nvPr/>
          </p:nvSpPr>
          <p:spPr>
            <a:xfrm>
              <a:off x="8345566" y="4896297"/>
              <a:ext cx="222507" cy="222507"/>
            </a:xfrm>
            <a:custGeom>
              <a:avLst/>
              <a:gdLst>
                <a:gd name="connsiteX0" fmla="*/ 116929 w 273050"/>
                <a:gd name="connsiteY0" fmla="*/ 4763 h 273050"/>
                <a:gd name="connsiteX1" fmla="*/ 121138 w 273050"/>
                <a:gd name="connsiteY1" fmla="*/ 7481 h 273050"/>
                <a:gd name="connsiteX2" fmla="*/ 210240 w 273050"/>
                <a:gd name="connsiteY2" fmla="*/ 57206 h 273050"/>
                <a:gd name="connsiteX3" fmla="*/ 211994 w 273050"/>
                <a:gd name="connsiteY3" fmla="*/ 71413 h 273050"/>
                <a:gd name="connsiteX4" fmla="*/ 247249 w 273050"/>
                <a:gd name="connsiteY4" fmla="*/ 95881 h 273050"/>
                <a:gd name="connsiteX5" fmla="*/ 235936 w 273050"/>
                <a:gd name="connsiteY5" fmla="*/ 126137 h 273050"/>
                <a:gd name="connsiteX6" fmla="*/ 237339 w 273050"/>
                <a:gd name="connsiteY6" fmla="*/ 140081 h 273050"/>
                <a:gd name="connsiteX7" fmla="*/ 253125 w 273050"/>
                <a:gd name="connsiteY7" fmla="*/ 149027 h 273050"/>
                <a:gd name="connsiteX8" fmla="*/ 253826 w 273050"/>
                <a:gd name="connsiteY8" fmla="*/ 155429 h 273050"/>
                <a:gd name="connsiteX9" fmla="*/ 247074 w 273050"/>
                <a:gd name="connsiteY9" fmla="*/ 170337 h 273050"/>
                <a:gd name="connsiteX10" fmla="*/ 248477 w 273050"/>
                <a:gd name="connsiteY10" fmla="*/ 177792 h 273050"/>
                <a:gd name="connsiteX11" fmla="*/ 246898 w 273050"/>
                <a:gd name="connsiteY11" fmla="*/ 189631 h 273050"/>
                <a:gd name="connsiteX12" fmla="*/ 255492 w 273050"/>
                <a:gd name="connsiteY12" fmla="*/ 205066 h 273050"/>
                <a:gd name="connsiteX13" fmla="*/ 265666 w 273050"/>
                <a:gd name="connsiteY13" fmla="*/ 229534 h 273050"/>
                <a:gd name="connsiteX14" fmla="*/ 274611 w 273050"/>
                <a:gd name="connsiteY14" fmla="*/ 234971 h 273050"/>
                <a:gd name="connsiteX15" fmla="*/ 255054 w 273050"/>
                <a:gd name="connsiteY15" fmla="*/ 249354 h 273050"/>
                <a:gd name="connsiteX16" fmla="*/ 228218 w 273050"/>
                <a:gd name="connsiteY16" fmla="*/ 259001 h 273050"/>
                <a:gd name="connsiteX17" fmla="*/ 213485 w 273050"/>
                <a:gd name="connsiteY17" fmla="*/ 258650 h 273050"/>
                <a:gd name="connsiteX18" fmla="*/ 204715 w 273050"/>
                <a:gd name="connsiteY18" fmla="*/ 266104 h 273050"/>
                <a:gd name="connsiteX19" fmla="*/ 187614 w 273050"/>
                <a:gd name="connsiteY19" fmla="*/ 266718 h 273050"/>
                <a:gd name="connsiteX20" fmla="*/ 181124 w 273050"/>
                <a:gd name="connsiteY20" fmla="*/ 269875 h 273050"/>
                <a:gd name="connsiteX21" fmla="*/ 151570 w 273050"/>
                <a:gd name="connsiteY21" fmla="*/ 262859 h 273050"/>
                <a:gd name="connsiteX22" fmla="*/ 133066 w 273050"/>
                <a:gd name="connsiteY22" fmla="*/ 264876 h 273050"/>
                <a:gd name="connsiteX23" fmla="*/ 126225 w 273050"/>
                <a:gd name="connsiteY23" fmla="*/ 231025 h 273050"/>
                <a:gd name="connsiteX24" fmla="*/ 117893 w 273050"/>
                <a:gd name="connsiteY24" fmla="*/ 219449 h 273050"/>
                <a:gd name="connsiteX25" fmla="*/ 112894 w 273050"/>
                <a:gd name="connsiteY25" fmla="*/ 212608 h 273050"/>
                <a:gd name="connsiteX26" fmla="*/ 88865 w 273050"/>
                <a:gd name="connsiteY26" fmla="*/ 208048 h 273050"/>
                <a:gd name="connsiteX27" fmla="*/ 74834 w 273050"/>
                <a:gd name="connsiteY27" fmla="*/ 200593 h 273050"/>
                <a:gd name="connsiteX28" fmla="*/ 59223 w 273050"/>
                <a:gd name="connsiteY28" fmla="*/ 196472 h 273050"/>
                <a:gd name="connsiteX29" fmla="*/ 49401 w 273050"/>
                <a:gd name="connsiteY29" fmla="*/ 192262 h 273050"/>
                <a:gd name="connsiteX30" fmla="*/ 39140 w 273050"/>
                <a:gd name="connsiteY30" fmla="*/ 186036 h 273050"/>
                <a:gd name="connsiteX31" fmla="*/ 25898 w 273050"/>
                <a:gd name="connsiteY31" fmla="*/ 154902 h 273050"/>
                <a:gd name="connsiteX32" fmla="*/ 11603 w 273050"/>
                <a:gd name="connsiteY32" fmla="*/ 141134 h 273050"/>
                <a:gd name="connsiteX33" fmla="*/ 6692 w 273050"/>
                <a:gd name="connsiteY33" fmla="*/ 126927 h 273050"/>
                <a:gd name="connsiteX34" fmla="*/ 9147 w 273050"/>
                <a:gd name="connsiteY34" fmla="*/ 114123 h 273050"/>
                <a:gd name="connsiteX35" fmla="*/ 4763 w 273050"/>
                <a:gd name="connsiteY35" fmla="*/ 91584 h 273050"/>
                <a:gd name="connsiteX36" fmla="*/ 14935 w 273050"/>
                <a:gd name="connsiteY36" fmla="*/ 90444 h 273050"/>
                <a:gd name="connsiteX37" fmla="*/ 23793 w 273050"/>
                <a:gd name="connsiteY37" fmla="*/ 81587 h 273050"/>
                <a:gd name="connsiteX38" fmla="*/ 33440 w 273050"/>
                <a:gd name="connsiteY38" fmla="*/ 68782 h 273050"/>
                <a:gd name="connsiteX39" fmla="*/ 39491 w 273050"/>
                <a:gd name="connsiteY39" fmla="*/ 63696 h 273050"/>
                <a:gd name="connsiteX40" fmla="*/ 39228 w 273050"/>
                <a:gd name="connsiteY40" fmla="*/ 55715 h 273050"/>
                <a:gd name="connsiteX41" fmla="*/ 33966 w 273050"/>
                <a:gd name="connsiteY41" fmla="*/ 50190 h 273050"/>
                <a:gd name="connsiteX42" fmla="*/ 32563 w 273050"/>
                <a:gd name="connsiteY42" fmla="*/ 40543 h 273050"/>
                <a:gd name="connsiteX43" fmla="*/ 39579 w 273050"/>
                <a:gd name="connsiteY43" fmla="*/ 37474 h 273050"/>
                <a:gd name="connsiteX44" fmla="*/ 41069 w 273050"/>
                <a:gd name="connsiteY44" fmla="*/ 23091 h 273050"/>
                <a:gd name="connsiteX45" fmla="*/ 31247 w 273050"/>
                <a:gd name="connsiteY45" fmla="*/ 9323 h 273050"/>
                <a:gd name="connsiteX46" fmla="*/ 39930 w 273050"/>
                <a:gd name="connsiteY46" fmla="*/ 6341 h 273050"/>
                <a:gd name="connsiteX47" fmla="*/ 66853 w 273050"/>
                <a:gd name="connsiteY47" fmla="*/ 6692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3050" h="273050">
                  <a:moveTo>
                    <a:pt x="116929" y="4763"/>
                  </a:moveTo>
                  <a:lnTo>
                    <a:pt x="121138" y="7481"/>
                  </a:lnTo>
                  <a:lnTo>
                    <a:pt x="210240" y="57206"/>
                  </a:lnTo>
                  <a:lnTo>
                    <a:pt x="211994" y="71413"/>
                  </a:lnTo>
                  <a:lnTo>
                    <a:pt x="247249" y="95881"/>
                  </a:lnTo>
                  <a:lnTo>
                    <a:pt x="235936" y="126137"/>
                  </a:lnTo>
                  <a:lnTo>
                    <a:pt x="237339" y="140081"/>
                  </a:lnTo>
                  <a:lnTo>
                    <a:pt x="253125" y="149027"/>
                  </a:lnTo>
                  <a:lnTo>
                    <a:pt x="253826" y="155429"/>
                  </a:lnTo>
                  <a:lnTo>
                    <a:pt x="247074" y="170337"/>
                  </a:lnTo>
                  <a:lnTo>
                    <a:pt x="248477" y="177792"/>
                  </a:lnTo>
                  <a:lnTo>
                    <a:pt x="246898" y="189631"/>
                  </a:lnTo>
                  <a:lnTo>
                    <a:pt x="255492" y="205066"/>
                  </a:lnTo>
                  <a:lnTo>
                    <a:pt x="265666" y="229534"/>
                  </a:lnTo>
                  <a:lnTo>
                    <a:pt x="274611" y="234971"/>
                  </a:lnTo>
                  <a:lnTo>
                    <a:pt x="255054" y="249354"/>
                  </a:lnTo>
                  <a:lnTo>
                    <a:pt x="228218" y="259001"/>
                  </a:lnTo>
                  <a:lnTo>
                    <a:pt x="213485" y="258650"/>
                  </a:lnTo>
                  <a:lnTo>
                    <a:pt x="204715" y="266104"/>
                  </a:lnTo>
                  <a:lnTo>
                    <a:pt x="187614" y="266718"/>
                  </a:lnTo>
                  <a:lnTo>
                    <a:pt x="181124" y="269875"/>
                  </a:lnTo>
                  <a:lnTo>
                    <a:pt x="151570" y="262859"/>
                  </a:lnTo>
                  <a:lnTo>
                    <a:pt x="133066" y="264876"/>
                  </a:lnTo>
                  <a:lnTo>
                    <a:pt x="126225" y="231025"/>
                  </a:lnTo>
                  <a:lnTo>
                    <a:pt x="117893" y="219449"/>
                  </a:lnTo>
                  <a:lnTo>
                    <a:pt x="112894" y="212608"/>
                  </a:lnTo>
                  <a:lnTo>
                    <a:pt x="88865" y="208048"/>
                  </a:lnTo>
                  <a:lnTo>
                    <a:pt x="74834" y="200593"/>
                  </a:lnTo>
                  <a:lnTo>
                    <a:pt x="59223" y="196472"/>
                  </a:lnTo>
                  <a:lnTo>
                    <a:pt x="49401" y="192262"/>
                  </a:lnTo>
                  <a:lnTo>
                    <a:pt x="39140" y="186036"/>
                  </a:lnTo>
                  <a:lnTo>
                    <a:pt x="25898" y="154902"/>
                  </a:lnTo>
                  <a:lnTo>
                    <a:pt x="11603" y="141134"/>
                  </a:lnTo>
                  <a:lnTo>
                    <a:pt x="6692" y="126927"/>
                  </a:lnTo>
                  <a:lnTo>
                    <a:pt x="9147" y="114123"/>
                  </a:lnTo>
                  <a:lnTo>
                    <a:pt x="4763" y="91584"/>
                  </a:lnTo>
                  <a:lnTo>
                    <a:pt x="14935" y="90444"/>
                  </a:lnTo>
                  <a:lnTo>
                    <a:pt x="23793" y="81587"/>
                  </a:lnTo>
                  <a:lnTo>
                    <a:pt x="33440" y="68782"/>
                  </a:lnTo>
                  <a:lnTo>
                    <a:pt x="39491" y="63696"/>
                  </a:lnTo>
                  <a:lnTo>
                    <a:pt x="39228" y="55715"/>
                  </a:lnTo>
                  <a:lnTo>
                    <a:pt x="33966" y="50190"/>
                  </a:lnTo>
                  <a:lnTo>
                    <a:pt x="32563" y="40543"/>
                  </a:lnTo>
                  <a:lnTo>
                    <a:pt x="39579" y="37474"/>
                  </a:lnTo>
                  <a:lnTo>
                    <a:pt x="41069" y="23091"/>
                  </a:lnTo>
                  <a:lnTo>
                    <a:pt x="31247" y="9323"/>
                  </a:lnTo>
                  <a:lnTo>
                    <a:pt x="39930" y="6341"/>
                  </a:lnTo>
                  <a:lnTo>
                    <a:pt x="66853" y="66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5" name="Freeform: Shape 1663">
              <a:extLst>
                <a:ext uri="{FF2B5EF4-FFF2-40B4-BE49-F238E27FC236}">
                  <a16:creationId xmlns:a16="http://schemas.microsoft.com/office/drawing/2014/main" id="{3D3208D0-0BBD-384C-B498-1A4AD4DBDFDE}"/>
                </a:ext>
              </a:extLst>
            </p:cNvPr>
            <p:cNvSpPr/>
            <p:nvPr/>
          </p:nvSpPr>
          <p:spPr>
            <a:xfrm>
              <a:off x="8200205" y="3648519"/>
              <a:ext cx="367395" cy="243205"/>
            </a:xfrm>
            <a:custGeom>
              <a:avLst/>
              <a:gdLst>
                <a:gd name="connsiteX0" fmla="*/ 243303 w 450850"/>
                <a:gd name="connsiteY0" fmla="*/ 14059 h 298450"/>
                <a:gd name="connsiteX1" fmla="*/ 252423 w 450850"/>
                <a:gd name="connsiteY1" fmla="*/ 15725 h 298450"/>
                <a:gd name="connsiteX2" fmla="*/ 258650 w 450850"/>
                <a:gd name="connsiteY2" fmla="*/ 6604 h 298450"/>
                <a:gd name="connsiteX3" fmla="*/ 266104 w 450850"/>
                <a:gd name="connsiteY3" fmla="*/ 8621 h 298450"/>
                <a:gd name="connsiteX4" fmla="*/ 291625 w 450850"/>
                <a:gd name="connsiteY4" fmla="*/ 4763 h 298450"/>
                <a:gd name="connsiteX5" fmla="*/ 307323 w 450850"/>
                <a:gd name="connsiteY5" fmla="*/ 27301 h 298450"/>
                <a:gd name="connsiteX6" fmla="*/ 301184 w 450850"/>
                <a:gd name="connsiteY6" fmla="*/ 35369 h 298450"/>
                <a:gd name="connsiteX7" fmla="*/ 303201 w 450850"/>
                <a:gd name="connsiteY7" fmla="*/ 47559 h 298450"/>
                <a:gd name="connsiteX8" fmla="*/ 322845 w 450850"/>
                <a:gd name="connsiteY8" fmla="*/ 49401 h 298450"/>
                <a:gd name="connsiteX9" fmla="*/ 331615 w 450850"/>
                <a:gd name="connsiteY9" fmla="*/ 66327 h 298450"/>
                <a:gd name="connsiteX10" fmla="*/ 331089 w 450850"/>
                <a:gd name="connsiteY10" fmla="*/ 73957 h 298450"/>
                <a:gd name="connsiteX11" fmla="*/ 362310 w 450850"/>
                <a:gd name="connsiteY11" fmla="*/ 87462 h 298450"/>
                <a:gd name="connsiteX12" fmla="*/ 381165 w 450850"/>
                <a:gd name="connsiteY12" fmla="*/ 81411 h 298450"/>
                <a:gd name="connsiteX13" fmla="*/ 396337 w 450850"/>
                <a:gd name="connsiteY13" fmla="*/ 99302 h 298450"/>
                <a:gd name="connsiteX14" fmla="*/ 410719 w 450850"/>
                <a:gd name="connsiteY14" fmla="*/ 98951 h 298450"/>
                <a:gd name="connsiteX15" fmla="*/ 446938 w 450850"/>
                <a:gd name="connsiteY15" fmla="*/ 111229 h 298450"/>
                <a:gd name="connsiteX16" fmla="*/ 447202 w 450850"/>
                <a:gd name="connsiteY16" fmla="*/ 122366 h 298450"/>
                <a:gd name="connsiteX17" fmla="*/ 437292 w 450850"/>
                <a:gd name="connsiteY17" fmla="*/ 141923 h 298450"/>
                <a:gd name="connsiteX18" fmla="*/ 442641 w 450850"/>
                <a:gd name="connsiteY18" fmla="*/ 162357 h 298450"/>
                <a:gd name="connsiteX19" fmla="*/ 438783 w 450850"/>
                <a:gd name="connsiteY19" fmla="*/ 174547 h 298450"/>
                <a:gd name="connsiteX20" fmla="*/ 415017 w 450850"/>
                <a:gd name="connsiteY20" fmla="*/ 177266 h 298450"/>
                <a:gd name="connsiteX21" fmla="*/ 402388 w 450850"/>
                <a:gd name="connsiteY21" fmla="*/ 187439 h 298450"/>
                <a:gd name="connsiteX22" fmla="*/ 401598 w 450850"/>
                <a:gd name="connsiteY22" fmla="*/ 203487 h 298450"/>
                <a:gd name="connsiteX23" fmla="*/ 381954 w 450850"/>
                <a:gd name="connsiteY23" fmla="*/ 206382 h 298450"/>
                <a:gd name="connsiteX24" fmla="*/ 365555 w 450850"/>
                <a:gd name="connsiteY24" fmla="*/ 217958 h 298450"/>
                <a:gd name="connsiteX25" fmla="*/ 342578 w 450850"/>
                <a:gd name="connsiteY25" fmla="*/ 219800 h 298450"/>
                <a:gd name="connsiteX26" fmla="*/ 321355 w 450850"/>
                <a:gd name="connsiteY26" fmla="*/ 233130 h 298450"/>
                <a:gd name="connsiteX27" fmla="*/ 309778 w 450850"/>
                <a:gd name="connsiteY27" fmla="*/ 242163 h 298450"/>
                <a:gd name="connsiteX28" fmla="*/ 322845 w 450850"/>
                <a:gd name="connsiteY28" fmla="*/ 255054 h 298450"/>
                <a:gd name="connsiteX29" fmla="*/ 334860 w 450850"/>
                <a:gd name="connsiteY29" fmla="*/ 263473 h 298450"/>
                <a:gd name="connsiteX30" fmla="*/ 359942 w 450850"/>
                <a:gd name="connsiteY30" fmla="*/ 261369 h 298450"/>
                <a:gd name="connsiteX31" fmla="*/ 355118 w 450850"/>
                <a:gd name="connsiteY31" fmla="*/ 273822 h 298450"/>
                <a:gd name="connsiteX32" fmla="*/ 328195 w 450850"/>
                <a:gd name="connsiteY32" fmla="*/ 279785 h 298450"/>
                <a:gd name="connsiteX33" fmla="*/ 294782 w 450850"/>
                <a:gd name="connsiteY33" fmla="*/ 299693 h 298450"/>
                <a:gd name="connsiteX34" fmla="*/ 281189 w 450850"/>
                <a:gd name="connsiteY34" fmla="*/ 292765 h 298450"/>
                <a:gd name="connsiteX35" fmla="*/ 286538 w 450850"/>
                <a:gd name="connsiteY35" fmla="*/ 276541 h 298450"/>
                <a:gd name="connsiteX36" fmla="*/ 259702 w 450850"/>
                <a:gd name="connsiteY36" fmla="*/ 266367 h 298450"/>
                <a:gd name="connsiteX37" fmla="*/ 264087 w 450850"/>
                <a:gd name="connsiteY37" fmla="*/ 259614 h 298450"/>
                <a:gd name="connsiteX38" fmla="*/ 291800 w 450850"/>
                <a:gd name="connsiteY38" fmla="*/ 245320 h 298450"/>
                <a:gd name="connsiteX39" fmla="*/ 288292 w 450850"/>
                <a:gd name="connsiteY39" fmla="*/ 238216 h 298450"/>
                <a:gd name="connsiteX40" fmla="*/ 284346 w 450850"/>
                <a:gd name="connsiteY40" fmla="*/ 241812 h 298450"/>
                <a:gd name="connsiteX41" fmla="*/ 280487 w 450850"/>
                <a:gd name="connsiteY41" fmla="*/ 239882 h 298450"/>
                <a:gd name="connsiteX42" fmla="*/ 242250 w 450850"/>
                <a:gd name="connsiteY42" fmla="*/ 230937 h 298450"/>
                <a:gd name="connsiteX43" fmla="*/ 240584 w 450850"/>
                <a:gd name="connsiteY43" fmla="*/ 217695 h 298450"/>
                <a:gd name="connsiteX44" fmla="*/ 217782 w 450850"/>
                <a:gd name="connsiteY44" fmla="*/ 222080 h 298450"/>
                <a:gd name="connsiteX45" fmla="*/ 208662 w 450850"/>
                <a:gd name="connsiteY45" fmla="*/ 241636 h 298450"/>
                <a:gd name="connsiteX46" fmla="*/ 189631 w 450850"/>
                <a:gd name="connsiteY46" fmla="*/ 267508 h 298450"/>
                <a:gd name="connsiteX47" fmla="*/ 178406 w 450850"/>
                <a:gd name="connsiteY47" fmla="*/ 261544 h 298450"/>
                <a:gd name="connsiteX48" fmla="*/ 166917 w 450850"/>
                <a:gd name="connsiteY48" fmla="*/ 267157 h 298450"/>
                <a:gd name="connsiteX49" fmla="*/ 155955 w 450850"/>
                <a:gd name="connsiteY49" fmla="*/ 260755 h 298450"/>
                <a:gd name="connsiteX50" fmla="*/ 162094 w 450850"/>
                <a:gd name="connsiteY50" fmla="*/ 256896 h 298450"/>
                <a:gd name="connsiteX51" fmla="*/ 166391 w 450850"/>
                <a:gd name="connsiteY51" fmla="*/ 244881 h 298450"/>
                <a:gd name="connsiteX52" fmla="*/ 173144 w 450850"/>
                <a:gd name="connsiteY52" fmla="*/ 233568 h 298450"/>
                <a:gd name="connsiteX53" fmla="*/ 171390 w 450850"/>
                <a:gd name="connsiteY53" fmla="*/ 227254 h 298450"/>
                <a:gd name="connsiteX54" fmla="*/ 176564 w 450850"/>
                <a:gd name="connsiteY54" fmla="*/ 224448 h 298450"/>
                <a:gd name="connsiteX55" fmla="*/ 178932 w 450850"/>
                <a:gd name="connsiteY55" fmla="*/ 229359 h 298450"/>
                <a:gd name="connsiteX56" fmla="*/ 193490 w 450850"/>
                <a:gd name="connsiteY56" fmla="*/ 230323 h 298450"/>
                <a:gd name="connsiteX57" fmla="*/ 199980 w 450850"/>
                <a:gd name="connsiteY57" fmla="*/ 227780 h 298450"/>
                <a:gd name="connsiteX58" fmla="*/ 195419 w 450850"/>
                <a:gd name="connsiteY58" fmla="*/ 224097 h 298450"/>
                <a:gd name="connsiteX59" fmla="*/ 197085 w 450850"/>
                <a:gd name="connsiteY59" fmla="*/ 218835 h 298450"/>
                <a:gd name="connsiteX60" fmla="*/ 188491 w 450850"/>
                <a:gd name="connsiteY60" fmla="*/ 209714 h 298450"/>
                <a:gd name="connsiteX61" fmla="*/ 184983 w 450850"/>
                <a:gd name="connsiteY61" fmla="*/ 194630 h 298450"/>
                <a:gd name="connsiteX62" fmla="*/ 176038 w 450850"/>
                <a:gd name="connsiteY62" fmla="*/ 188754 h 298450"/>
                <a:gd name="connsiteX63" fmla="*/ 177792 w 450850"/>
                <a:gd name="connsiteY63" fmla="*/ 176389 h 298450"/>
                <a:gd name="connsiteX64" fmla="*/ 166654 w 450850"/>
                <a:gd name="connsiteY64" fmla="*/ 166566 h 298450"/>
                <a:gd name="connsiteX65" fmla="*/ 156569 w 450850"/>
                <a:gd name="connsiteY65" fmla="*/ 165163 h 298450"/>
                <a:gd name="connsiteX66" fmla="*/ 138415 w 450850"/>
                <a:gd name="connsiteY66" fmla="*/ 153675 h 298450"/>
                <a:gd name="connsiteX67" fmla="*/ 122103 w 450850"/>
                <a:gd name="connsiteY67" fmla="*/ 157358 h 298450"/>
                <a:gd name="connsiteX68" fmla="*/ 116228 w 450850"/>
                <a:gd name="connsiteY68" fmla="*/ 162795 h 298450"/>
                <a:gd name="connsiteX69" fmla="*/ 105879 w 450850"/>
                <a:gd name="connsiteY69" fmla="*/ 162708 h 298450"/>
                <a:gd name="connsiteX70" fmla="*/ 99652 w 450850"/>
                <a:gd name="connsiteY70" fmla="*/ 171302 h 298450"/>
                <a:gd name="connsiteX71" fmla="*/ 81499 w 450850"/>
                <a:gd name="connsiteY71" fmla="*/ 174810 h 298450"/>
                <a:gd name="connsiteX72" fmla="*/ 73167 w 450850"/>
                <a:gd name="connsiteY72" fmla="*/ 180423 h 298450"/>
                <a:gd name="connsiteX73" fmla="*/ 61679 w 450850"/>
                <a:gd name="connsiteY73" fmla="*/ 171565 h 298450"/>
                <a:gd name="connsiteX74" fmla="*/ 45981 w 450850"/>
                <a:gd name="connsiteY74" fmla="*/ 171390 h 298450"/>
                <a:gd name="connsiteX75" fmla="*/ 30721 w 450850"/>
                <a:gd name="connsiteY75" fmla="*/ 167356 h 298450"/>
                <a:gd name="connsiteX76" fmla="*/ 20110 w 450850"/>
                <a:gd name="connsiteY76" fmla="*/ 175161 h 298450"/>
                <a:gd name="connsiteX77" fmla="*/ 18356 w 450850"/>
                <a:gd name="connsiteY77" fmla="*/ 165339 h 298450"/>
                <a:gd name="connsiteX78" fmla="*/ 4763 w 450850"/>
                <a:gd name="connsiteY78" fmla="*/ 155341 h 298450"/>
                <a:gd name="connsiteX79" fmla="*/ 9586 w 450850"/>
                <a:gd name="connsiteY79" fmla="*/ 140345 h 298450"/>
                <a:gd name="connsiteX80" fmla="*/ 16339 w 450850"/>
                <a:gd name="connsiteY80" fmla="*/ 130698 h 298450"/>
                <a:gd name="connsiteX81" fmla="*/ 21776 w 450850"/>
                <a:gd name="connsiteY81" fmla="*/ 132802 h 298450"/>
                <a:gd name="connsiteX82" fmla="*/ 15374 w 450850"/>
                <a:gd name="connsiteY82" fmla="*/ 115964 h 298450"/>
                <a:gd name="connsiteX83" fmla="*/ 37737 w 450850"/>
                <a:gd name="connsiteY83" fmla="*/ 84305 h 298450"/>
                <a:gd name="connsiteX84" fmla="*/ 49927 w 450850"/>
                <a:gd name="connsiteY84" fmla="*/ 79832 h 298450"/>
                <a:gd name="connsiteX85" fmla="*/ 52558 w 450850"/>
                <a:gd name="connsiteY85" fmla="*/ 68958 h 298450"/>
                <a:gd name="connsiteX86" fmla="*/ 40193 w 450850"/>
                <a:gd name="connsiteY86" fmla="*/ 34843 h 298450"/>
                <a:gd name="connsiteX87" fmla="*/ 51944 w 450850"/>
                <a:gd name="connsiteY87" fmla="*/ 33352 h 298450"/>
                <a:gd name="connsiteX88" fmla="*/ 65450 w 450850"/>
                <a:gd name="connsiteY88" fmla="*/ 22565 h 298450"/>
                <a:gd name="connsiteX89" fmla="*/ 84481 w 450850"/>
                <a:gd name="connsiteY89" fmla="*/ 21688 h 298450"/>
                <a:gd name="connsiteX90" fmla="*/ 109299 w 450850"/>
                <a:gd name="connsiteY90" fmla="*/ 24846 h 298450"/>
                <a:gd name="connsiteX91" fmla="*/ 136749 w 450850"/>
                <a:gd name="connsiteY91" fmla="*/ 34317 h 298450"/>
                <a:gd name="connsiteX92" fmla="*/ 156130 w 450850"/>
                <a:gd name="connsiteY92" fmla="*/ 35106 h 298450"/>
                <a:gd name="connsiteX93" fmla="*/ 165339 w 450850"/>
                <a:gd name="connsiteY93" fmla="*/ 40807 h 298450"/>
                <a:gd name="connsiteX94" fmla="*/ 174547 w 450850"/>
                <a:gd name="connsiteY94" fmla="*/ 33966 h 298450"/>
                <a:gd name="connsiteX95" fmla="*/ 181037 w 450850"/>
                <a:gd name="connsiteY95" fmla="*/ 43175 h 298450"/>
                <a:gd name="connsiteX96" fmla="*/ 203224 w 450850"/>
                <a:gd name="connsiteY96" fmla="*/ 41245 h 298450"/>
                <a:gd name="connsiteX97" fmla="*/ 212959 w 450850"/>
                <a:gd name="connsiteY97" fmla="*/ 45016 h 298450"/>
                <a:gd name="connsiteX98" fmla="*/ 214625 w 450850"/>
                <a:gd name="connsiteY98" fmla="*/ 25196 h 298450"/>
                <a:gd name="connsiteX99" fmla="*/ 222167 w 450850"/>
                <a:gd name="connsiteY99" fmla="*/ 16427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50850" h="298450">
                  <a:moveTo>
                    <a:pt x="243303" y="14059"/>
                  </a:moveTo>
                  <a:lnTo>
                    <a:pt x="252423" y="15725"/>
                  </a:lnTo>
                  <a:lnTo>
                    <a:pt x="258650" y="6604"/>
                  </a:lnTo>
                  <a:lnTo>
                    <a:pt x="266104" y="8621"/>
                  </a:lnTo>
                  <a:lnTo>
                    <a:pt x="291625" y="4763"/>
                  </a:lnTo>
                  <a:lnTo>
                    <a:pt x="307323" y="27301"/>
                  </a:lnTo>
                  <a:lnTo>
                    <a:pt x="301184" y="35369"/>
                  </a:lnTo>
                  <a:lnTo>
                    <a:pt x="303201" y="47559"/>
                  </a:lnTo>
                  <a:lnTo>
                    <a:pt x="322845" y="49401"/>
                  </a:lnTo>
                  <a:lnTo>
                    <a:pt x="331615" y="66327"/>
                  </a:lnTo>
                  <a:lnTo>
                    <a:pt x="331089" y="73957"/>
                  </a:lnTo>
                  <a:lnTo>
                    <a:pt x="362310" y="87462"/>
                  </a:lnTo>
                  <a:lnTo>
                    <a:pt x="381165" y="81411"/>
                  </a:lnTo>
                  <a:lnTo>
                    <a:pt x="396337" y="99302"/>
                  </a:lnTo>
                  <a:lnTo>
                    <a:pt x="410719" y="98951"/>
                  </a:lnTo>
                  <a:lnTo>
                    <a:pt x="446938" y="111229"/>
                  </a:lnTo>
                  <a:lnTo>
                    <a:pt x="447202" y="122366"/>
                  </a:lnTo>
                  <a:lnTo>
                    <a:pt x="437292" y="141923"/>
                  </a:lnTo>
                  <a:lnTo>
                    <a:pt x="442641" y="162357"/>
                  </a:lnTo>
                  <a:lnTo>
                    <a:pt x="438783" y="174547"/>
                  </a:lnTo>
                  <a:lnTo>
                    <a:pt x="415017" y="177266"/>
                  </a:lnTo>
                  <a:lnTo>
                    <a:pt x="402388" y="187439"/>
                  </a:lnTo>
                  <a:lnTo>
                    <a:pt x="401598" y="203487"/>
                  </a:lnTo>
                  <a:lnTo>
                    <a:pt x="381954" y="206382"/>
                  </a:lnTo>
                  <a:lnTo>
                    <a:pt x="365555" y="217958"/>
                  </a:lnTo>
                  <a:lnTo>
                    <a:pt x="342578" y="219800"/>
                  </a:lnTo>
                  <a:lnTo>
                    <a:pt x="321355" y="233130"/>
                  </a:lnTo>
                  <a:lnTo>
                    <a:pt x="309778" y="242163"/>
                  </a:lnTo>
                  <a:lnTo>
                    <a:pt x="322845" y="255054"/>
                  </a:lnTo>
                  <a:lnTo>
                    <a:pt x="334860" y="263473"/>
                  </a:lnTo>
                  <a:lnTo>
                    <a:pt x="359942" y="261369"/>
                  </a:lnTo>
                  <a:lnTo>
                    <a:pt x="355118" y="273822"/>
                  </a:lnTo>
                  <a:lnTo>
                    <a:pt x="328195" y="279785"/>
                  </a:lnTo>
                  <a:lnTo>
                    <a:pt x="294782" y="299693"/>
                  </a:lnTo>
                  <a:lnTo>
                    <a:pt x="281189" y="292765"/>
                  </a:lnTo>
                  <a:lnTo>
                    <a:pt x="286538" y="276541"/>
                  </a:lnTo>
                  <a:lnTo>
                    <a:pt x="259702" y="266367"/>
                  </a:lnTo>
                  <a:lnTo>
                    <a:pt x="264087" y="259614"/>
                  </a:lnTo>
                  <a:lnTo>
                    <a:pt x="291800" y="245320"/>
                  </a:lnTo>
                  <a:lnTo>
                    <a:pt x="288292" y="238216"/>
                  </a:lnTo>
                  <a:lnTo>
                    <a:pt x="284346" y="241812"/>
                  </a:lnTo>
                  <a:lnTo>
                    <a:pt x="280487" y="239882"/>
                  </a:lnTo>
                  <a:lnTo>
                    <a:pt x="242250" y="230937"/>
                  </a:lnTo>
                  <a:lnTo>
                    <a:pt x="240584" y="217695"/>
                  </a:lnTo>
                  <a:lnTo>
                    <a:pt x="217782" y="222080"/>
                  </a:lnTo>
                  <a:lnTo>
                    <a:pt x="208662" y="241636"/>
                  </a:lnTo>
                  <a:lnTo>
                    <a:pt x="189631" y="267508"/>
                  </a:lnTo>
                  <a:lnTo>
                    <a:pt x="178406" y="261544"/>
                  </a:lnTo>
                  <a:lnTo>
                    <a:pt x="166917" y="267157"/>
                  </a:lnTo>
                  <a:lnTo>
                    <a:pt x="155955" y="260755"/>
                  </a:lnTo>
                  <a:lnTo>
                    <a:pt x="162094" y="256896"/>
                  </a:lnTo>
                  <a:lnTo>
                    <a:pt x="166391" y="244881"/>
                  </a:lnTo>
                  <a:lnTo>
                    <a:pt x="173144" y="233568"/>
                  </a:lnTo>
                  <a:lnTo>
                    <a:pt x="171390" y="227254"/>
                  </a:lnTo>
                  <a:lnTo>
                    <a:pt x="176564" y="224448"/>
                  </a:lnTo>
                  <a:lnTo>
                    <a:pt x="178932" y="229359"/>
                  </a:lnTo>
                  <a:lnTo>
                    <a:pt x="193490" y="230323"/>
                  </a:lnTo>
                  <a:lnTo>
                    <a:pt x="199980" y="227780"/>
                  </a:lnTo>
                  <a:lnTo>
                    <a:pt x="195419" y="224097"/>
                  </a:lnTo>
                  <a:lnTo>
                    <a:pt x="197085" y="218835"/>
                  </a:lnTo>
                  <a:lnTo>
                    <a:pt x="188491" y="209714"/>
                  </a:lnTo>
                  <a:lnTo>
                    <a:pt x="184983" y="194630"/>
                  </a:lnTo>
                  <a:lnTo>
                    <a:pt x="176038" y="188754"/>
                  </a:lnTo>
                  <a:lnTo>
                    <a:pt x="177792" y="176389"/>
                  </a:lnTo>
                  <a:lnTo>
                    <a:pt x="166654" y="166566"/>
                  </a:lnTo>
                  <a:lnTo>
                    <a:pt x="156569" y="165163"/>
                  </a:lnTo>
                  <a:lnTo>
                    <a:pt x="138415" y="153675"/>
                  </a:lnTo>
                  <a:lnTo>
                    <a:pt x="122103" y="157358"/>
                  </a:lnTo>
                  <a:lnTo>
                    <a:pt x="116228" y="162795"/>
                  </a:lnTo>
                  <a:lnTo>
                    <a:pt x="105879" y="162708"/>
                  </a:lnTo>
                  <a:lnTo>
                    <a:pt x="99652" y="171302"/>
                  </a:lnTo>
                  <a:lnTo>
                    <a:pt x="81499" y="174810"/>
                  </a:lnTo>
                  <a:lnTo>
                    <a:pt x="73167" y="180423"/>
                  </a:lnTo>
                  <a:lnTo>
                    <a:pt x="61679" y="171565"/>
                  </a:lnTo>
                  <a:lnTo>
                    <a:pt x="45981" y="171390"/>
                  </a:lnTo>
                  <a:lnTo>
                    <a:pt x="30721" y="167356"/>
                  </a:lnTo>
                  <a:lnTo>
                    <a:pt x="20110" y="175161"/>
                  </a:lnTo>
                  <a:lnTo>
                    <a:pt x="18356" y="165339"/>
                  </a:lnTo>
                  <a:lnTo>
                    <a:pt x="4763" y="155341"/>
                  </a:lnTo>
                  <a:lnTo>
                    <a:pt x="9586" y="140345"/>
                  </a:lnTo>
                  <a:lnTo>
                    <a:pt x="16339" y="130698"/>
                  </a:lnTo>
                  <a:lnTo>
                    <a:pt x="21776" y="132802"/>
                  </a:lnTo>
                  <a:lnTo>
                    <a:pt x="15374" y="115964"/>
                  </a:lnTo>
                  <a:lnTo>
                    <a:pt x="37737" y="84305"/>
                  </a:lnTo>
                  <a:lnTo>
                    <a:pt x="49927" y="79832"/>
                  </a:lnTo>
                  <a:lnTo>
                    <a:pt x="52558" y="68958"/>
                  </a:lnTo>
                  <a:lnTo>
                    <a:pt x="40193" y="34843"/>
                  </a:lnTo>
                  <a:lnTo>
                    <a:pt x="51944" y="33352"/>
                  </a:lnTo>
                  <a:lnTo>
                    <a:pt x="65450" y="22565"/>
                  </a:lnTo>
                  <a:lnTo>
                    <a:pt x="84481" y="21688"/>
                  </a:lnTo>
                  <a:lnTo>
                    <a:pt x="109299" y="24846"/>
                  </a:lnTo>
                  <a:lnTo>
                    <a:pt x="136749" y="34317"/>
                  </a:lnTo>
                  <a:lnTo>
                    <a:pt x="156130" y="35106"/>
                  </a:lnTo>
                  <a:lnTo>
                    <a:pt x="165339" y="40807"/>
                  </a:lnTo>
                  <a:lnTo>
                    <a:pt x="174547" y="33966"/>
                  </a:lnTo>
                  <a:lnTo>
                    <a:pt x="181037" y="43175"/>
                  </a:lnTo>
                  <a:lnTo>
                    <a:pt x="203224" y="41245"/>
                  </a:lnTo>
                  <a:lnTo>
                    <a:pt x="212959" y="45016"/>
                  </a:lnTo>
                  <a:lnTo>
                    <a:pt x="214625" y="25196"/>
                  </a:lnTo>
                  <a:lnTo>
                    <a:pt x="222167" y="1642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6" name="Freeform: Shape 1664">
              <a:extLst>
                <a:ext uri="{FF2B5EF4-FFF2-40B4-BE49-F238E27FC236}">
                  <a16:creationId xmlns:a16="http://schemas.microsoft.com/office/drawing/2014/main" id="{E442E972-BA67-2C4A-9F00-233B47002C89}"/>
                </a:ext>
              </a:extLst>
            </p:cNvPr>
            <p:cNvSpPr/>
            <p:nvPr/>
          </p:nvSpPr>
          <p:spPr>
            <a:xfrm>
              <a:off x="8350353" y="4792745"/>
              <a:ext cx="113841" cy="119015"/>
            </a:xfrm>
            <a:custGeom>
              <a:avLst/>
              <a:gdLst>
                <a:gd name="connsiteX0" fmla="*/ 60977 w 139700"/>
                <a:gd name="connsiteY0" fmla="*/ 133767 h 146050"/>
                <a:gd name="connsiteX1" fmla="*/ 34054 w 139700"/>
                <a:gd name="connsiteY1" fmla="*/ 133416 h 146050"/>
                <a:gd name="connsiteX2" fmla="*/ 25371 w 139700"/>
                <a:gd name="connsiteY2" fmla="*/ 136398 h 146050"/>
                <a:gd name="connsiteX3" fmla="*/ 10726 w 139700"/>
                <a:gd name="connsiteY3" fmla="*/ 143940 h 146050"/>
                <a:gd name="connsiteX4" fmla="*/ 4763 w 139700"/>
                <a:gd name="connsiteY4" fmla="*/ 141397 h 146050"/>
                <a:gd name="connsiteX5" fmla="*/ 4938 w 139700"/>
                <a:gd name="connsiteY5" fmla="*/ 122980 h 146050"/>
                <a:gd name="connsiteX6" fmla="*/ 10638 w 139700"/>
                <a:gd name="connsiteY6" fmla="*/ 113684 h 146050"/>
                <a:gd name="connsiteX7" fmla="*/ 12042 w 139700"/>
                <a:gd name="connsiteY7" fmla="*/ 94040 h 146050"/>
                <a:gd name="connsiteX8" fmla="*/ 17216 w 139700"/>
                <a:gd name="connsiteY8" fmla="*/ 82726 h 146050"/>
                <a:gd name="connsiteX9" fmla="*/ 26599 w 139700"/>
                <a:gd name="connsiteY9" fmla="*/ 69922 h 146050"/>
                <a:gd name="connsiteX10" fmla="*/ 36071 w 139700"/>
                <a:gd name="connsiteY10" fmla="*/ 63433 h 146050"/>
                <a:gd name="connsiteX11" fmla="*/ 43964 w 139700"/>
                <a:gd name="connsiteY11" fmla="*/ 54751 h 146050"/>
                <a:gd name="connsiteX12" fmla="*/ 34141 w 139700"/>
                <a:gd name="connsiteY12" fmla="*/ 51506 h 146050"/>
                <a:gd name="connsiteX13" fmla="*/ 35633 w 139700"/>
                <a:gd name="connsiteY13" fmla="*/ 22916 h 146050"/>
                <a:gd name="connsiteX14" fmla="*/ 45718 w 139700"/>
                <a:gd name="connsiteY14" fmla="*/ 16163 h 146050"/>
                <a:gd name="connsiteX15" fmla="*/ 61328 w 139700"/>
                <a:gd name="connsiteY15" fmla="*/ 21688 h 146050"/>
                <a:gd name="connsiteX16" fmla="*/ 81148 w 139700"/>
                <a:gd name="connsiteY16" fmla="*/ 15988 h 146050"/>
                <a:gd name="connsiteX17" fmla="*/ 98425 w 139700"/>
                <a:gd name="connsiteY17" fmla="*/ 15988 h 146050"/>
                <a:gd name="connsiteX18" fmla="*/ 113596 w 139700"/>
                <a:gd name="connsiteY18" fmla="*/ 4763 h 146050"/>
                <a:gd name="connsiteX19" fmla="*/ 125260 w 139700"/>
                <a:gd name="connsiteY19" fmla="*/ 21776 h 146050"/>
                <a:gd name="connsiteX20" fmla="*/ 128154 w 139700"/>
                <a:gd name="connsiteY20" fmla="*/ 34054 h 146050"/>
                <a:gd name="connsiteX21" fmla="*/ 138941 w 139700"/>
                <a:gd name="connsiteY21" fmla="*/ 62117 h 146050"/>
                <a:gd name="connsiteX22" fmla="*/ 129996 w 139700"/>
                <a:gd name="connsiteY22" fmla="*/ 79920 h 146050"/>
                <a:gd name="connsiteX23" fmla="*/ 117894 w 139700"/>
                <a:gd name="connsiteY23" fmla="*/ 96057 h 146050"/>
                <a:gd name="connsiteX24" fmla="*/ 110878 w 139700"/>
                <a:gd name="connsiteY24" fmla="*/ 105966 h 146050"/>
                <a:gd name="connsiteX25" fmla="*/ 111053 w 139700"/>
                <a:gd name="connsiteY25" fmla="*/ 13183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700" h="146050">
                  <a:moveTo>
                    <a:pt x="60977" y="133767"/>
                  </a:moveTo>
                  <a:lnTo>
                    <a:pt x="34054" y="133416"/>
                  </a:lnTo>
                  <a:lnTo>
                    <a:pt x="25371" y="136398"/>
                  </a:lnTo>
                  <a:lnTo>
                    <a:pt x="10726" y="143940"/>
                  </a:lnTo>
                  <a:lnTo>
                    <a:pt x="4763" y="141397"/>
                  </a:lnTo>
                  <a:lnTo>
                    <a:pt x="4938" y="122980"/>
                  </a:lnTo>
                  <a:lnTo>
                    <a:pt x="10638" y="113684"/>
                  </a:lnTo>
                  <a:lnTo>
                    <a:pt x="12042" y="94040"/>
                  </a:lnTo>
                  <a:lnTo>
                    <a:pt x="17216" y="82726"/>
                  </a:lnTo>
                  <a:lnTo>
                    <a:pt x="26599" y="69922"/>
                  </a:lnTo>
                  <a:lnTo>
                    <a:pt x="36071" y="63433"/>
                  </a:lnTo>
                  <a:lnTo>
                    <a:pt x="43964" y="54751"/>
                  </a:lnTo>
                  <a:lnTo>
                    <a:pt x="34141" y="51506"/>
                  </a:lnTo>
                  <a:lnTo>
                    <a:pt x="35633" y="22916"/>
                  </a:lnTo>
                  <a:lnTo>
                    <a:pt x="45718" y="16163"/>
                  </a:lnTo>
                  <a:lnTo>
                    <a:pt x="61328" y="21688"/>
                  </a:lnTo>
                  <a:lnTo>
                    <a:pt x="81148" y="15988"/>
                  </a:lnTo>
                  <a:lnTo>
                    <a:pt x="98425" y="15988"/>
                  </a:lnTo>
                  <a:lnTo>
                    <a:pt x="113596" y="4763"/>
                  </a:lnTo>
                  <a:lnTo>
                    <a:pt x="125260" y="21776"/>
                  </a:lnTo>
                  <a:lnTo>
                    <a:pt x="128154" y="34054"/>
                  </a:lnTo>
                  <a:lnTo>
                    <a:pt x="138941" y="62117"/>
                  </a:lnTo>
                  <a:lnTo>
                    <a:pt x="129996" y="79920"/>
                  </a:lnTo>
                  <a:lnTo>
                    <a:pt x="117894" y="96057"/>
                  </a:lnTo>
                  <a:lnTo>
                    <a:pt x="110878" y="105966"/>
                  </a:lnTo>
                  <a:lnTo>
                    <a:pt x="111053" y="13183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7" name="Freeform: Shape 1665">
              <a:extLst>
                <a:ext uri="{FF2B5EF4-FFF2-40B4-BE49-F238E27FC236}">
                  <a16:creationId xmlns:a16="http://schemas.microsoft.com/office/drawing/2014/main" id="{3B0DF5FB-5F37-B54C-A7C9-09B96A843470}"/>
                </a:ext>
              </a:extLst>
            </p:cNvPr>
            <p:cNvSpPr/>
            <p:nvPr/>
          </p:nvSpPr>
          <p:spPr>
            <a:xfrm>
              <a:off x="4361249" y="2810306"/>
              <a:ext cx="2059480" cy="1686911"/>
            </a:xfrm>
            <a:custGeom>
              <a:avLst/>
              <a:gdLst>
                <a:gd name="connsiteX0" fmla="*/ 962869 w 2527300"/>
                <a:gd name="connsiteY0" fmla="*/ 931385 h 2070100"/>
                <a:gd name="connsiteX1" fmla="*/ 962869 w 2527300"/>
                <a:gd name="connsiteY1" fmla="*/ 931385 h 2070100"/>
                <a:gd name="connsiteX2" fmla="*/ 949364 w 2527300"/>
                <a:gd name="connsiteY2" fmla="*/ 915337 h 2070100"/>
                <a:gd name="connsiteX3" fmla="*/ 927702 w 2527300"/>
                <a:gd name="connsiteY3" fmla="*/ 901568 h 2070100"/>
                <a:gd name="connsiteX4" fmla="*/ 920774 w 2527300"/>
                <a:gd name="connsiteY4" fmla="*/ 863332 h 2070100"/>
                <a:gd name="connsiteX5" fmla="*/ 889115 w 2527300"/>
                <a:gd name="connsiteY5" fmla="*/ 827112 h 2070100"/>
                <a:gd name="connsiteX6" fmla="*/ 875872 w 2527300"/>
                <a:gd name="connsiteY6" fmla="*/ 783789 h 2070100"/>
                <a:gd name="connsiteX7" fmla="*/ 852281 w 2527300"/>
                <a:gd name="connsiteY7" fmla="*/ 780807 h 2070100"/>
                <a:gd name="connsiteX8" fmla="*/ 813168 w 2527300"/>
                <a:gd name="connsiteY8" fmla="*/ 779667 h 2070100"/>
                <a:gd name="connsiteX9" fmla="*/ 784315 w 2527300"/>
                <a:gd name="connsiteY9" fmla="*/ 766161 h 2070100"/>
                <a:gd name="connsiteX10" fmla="*/ 733450 w 2527300"/>
                <a:gd name="connsiteY10" fmla="*/ 716700 h 2070100"/>
                <a:gd name="connsiteX11" fmla="*/ 709947 w 2527300"/>
                <a:gd name="connsiteY11" fmla="*/ 707491 h 2070100"/>
                <a:gd name="connsiteX12" fmla="*/ 666974 w 2527300"/>
                <a:gd name="connsiteY12" fmla="*/ 690039 h 2070100"/>
                <a:gd name="connsiteX13" fmla="*/ 632947 w 2527300"/>
                <a:gd name="connsiteY13" fmla="*/ 694249 h 2070100"/>
                <a:gd name="connsiteX14" fmla="*/ 584625 w 2527300"/>
                <a:gd name="connsiteY14" fmla="*/ 671535 h 2070100"/>
                <a:gd name="connsiteX15" fmla="*/ 555422 w 2527300"/>
                <a:gd name="connsiteY15" fmla="*/ 650224 h 2070100"/>
                <a:gd name="connsiteX16" fmla="*/ 528148 w 2527300"/>
                <a:gd name="connsiteY16" fmla="*/ 660835 h 2070100"/>
                <a:gd name="connsiteX17" fmla="*/ 533234 w 2527300"/>
                <a:gd name="connsiteY17" fmla="*/ 695301 h 2070100"/>
                <a:gd name="connsiteX18" fmla="*/ 519641 w 2527300"/>
                <a:gd name="connsiteY18" fmla="*/ 698458 h 2070100"/>
                <a:gd name="connsiteX19" fmla="*/ 491226 w 2527300"/>
                <a:gd name="connsiteY19" fmla="*/ 708631 h 2070100"/>
                <a:gd name="connsiteX20" fmla="*/ 469565 w 2527300"/>
                <a:gd name="connsiteY20" fmla="*/ 724943 h 2070100"/>
                <a:gd name="connsiteX21" fmla="*/ 442291 w 2527300"/>
                <a:gd name="connsiteY21" fmla="*/ 735116 h 2070100"/>
                <a:gd name="connsiteX22" fmla="*/ 438783 w 2527300"/>
                <a:gd name="connsiteY22" fmla="*/ 706702 h 2070100"/>
                <a:gd name="connsiteX23" fmla="*/ 449833 w 2527300"/>
                <a:gd name="connsiteY23" fmla="*/ 658204 h 2070100"/>
                <a:gd name="connsiteX24" fmla="*/ 475967 w 2527300"/>
                <a:gd name="connsiteY24" fmla="*/ 642682 h 2070100"/>
                <a:gd name="connsiteX25" fmla="*/ 469214 w 2527300"/>
                <a:gd name="connsiteY25" fmla="*/ 629878 h 2070100"/>
                <a:gd name="connsiteX26" fmla="*/ 437906 w 2527300"/>
                <a:gd name="connsiteY26" fmla="*/ 658117 h 2070100"/>
                <a:gd name="connsiteX27" fmla="*/ 421155 w 2527300"/>
                <a:gd name="connsiteY27" fmla="*/ 691179 h 2070100"/>
                <a:gd name="connsiteX28" fmla="*/ 385725 w 2527300"/>
                <a:gd name="connsiteY28" fmla="*/ 725820 h 2070100"/>
                <a:gd name="connsiteX29" fmla="*/ 403703 w 2527300"/>
                <a:gd name="connsiteY29" fmla="*/ 749060 h 2070100"/>
                <a:gd name="connsiteX30" fmla="*/ 380463 w 2527300"/>
                <a:gd name="connsiteY30" fmla="*/ 782824 h 2070100"/>
                <a:gd name="connsiteX31" fmla="*/ 354066 w 2527300"/>
                <a:gd name="connsiteY31" fmla="*/ 802206 h 2070100"/>
                <a:gd name="connsiteX32" fmla="*/ 329423 w 2527300"/>
                <a:gd name="connsiteY32" fmla="*/ 816150 h 2070100"/>
                <a:gd name="connsiteX33" fmla="*/ 323371 w 2527300"/>
                <a:gd name="connsiteY33" fmla="*/ 836233 h 2070100"/>
                <a:gd name="connsiteX34" fmla="*/ 284959 w 2527300"/>
                <a:gd name="connsiteY34" fmla="*/ 859297 h 2070100"/>
                <a:gd name="connsiteX35" fmla="*/ 277154 w 2527300"/>
                <a:gd name="connsiteY35" fmla="*/ 879994 h 2070100"/>
                <a:gd name="connsiteX36" fmla="*/ 248389 w 2527300"/>
                <a:gd name="connsiteY36" fmla="*/ 898674 h 2070100"/>
                <a:gd name="connsiteX37" fmla="*/ 231551 w 2527300"/>
                <a:gd name="connsiteY37" fmla="*/ 895341 h 2070100"/>
                <a:gd name="connsiteX38" fmla="*/ 208574 w 2527300"/>
                <a:gd name="connsiteY38" fmla="*/ 907444 h 2070100"/>
                <a:gd name="connsiteX39" fmla="*/ 183580 w 2527300"/>
                <a:gd name="connsiteY39" fmla="*/ 922089 h 2070100"/>
                <a:gd name="connsiteX40" fmla="*/ 163146 w 2527300"/>
                <a:gd name="connsiteY40" fmla="*/ 936384 h 2070100"/>
                <a:gd name="connsiteX41" fmla="*/ 120963 w 2527300"/>
                <a:gd name="connsiteY41" fmla="*/ 948487 h 2070100"/>
                <a:gd name="connsiteX42" fmla="*/ 117104 w 2527300"/>
                <a:gd name="connsiteY42" fmla="*/ 941383 h 2070100"/>
                <a:gd name="connsiteX43" fmla="*/ 144028 w 2527300"/>
                <a:gd name="connsiteY43" fmla="*/ 921476 h 2070100"/>
                <a:gd name="connsiteX44" fmla="*/ 168057 w 2527300"/>
                <a:gd name="connsiteY44" fmla="*/ 908233 h 2070100"/>
                <a:gd name="connsiteX45" fmla="*/ 194279 w 2527300"/>
                <a:gd name="connsiteY45" fmla="*/ 884467 h 2070100"/>
                <a:gd name="connsiteX46" fmla="*/ 224798 w 2527300"/>
                <a:gd name="connsiteY46" fmla="*/ 879556 h 2070100"/>
                <a:gd name="connsiteX47" fmla="*/ 236901 w 2527300"/>
                <a:gd name="connsiteY47" fmla="*/ 861490 h 2070100"/>
                <a:gd name="connsiteX48" fmla="*/ 271015 w 2527300"/>
                <a:gd name="connsiteY48" fmla="*/ 834742 h 2070100"/>
                <a:gd name="connsiteX49" fmla="*/ 276540 w 2527300"/>
                <a:gd name="connsiteY49" fmla="*/ 825709 h 2070100"/>
                <a:gd name="connsiteX50" fmla="*/ 294694 w 2527300"/>
                <a:gd name="connsiteY50" fmla="*/ 809660 h 2070100"/>
                <a:gd name="connsiteX51" fmla="*/ 298903 w 2527300"/>
                <a:gd name="connsiteY51" fmla="*/ 774581 h 2070100"/>
                <a:gd name="connsiteX52" fmla="*/ 311444 w 2527300"/>
                <a:gd name="connsiteY52" fmla="*/ 746780 h 2070100"/>
                <a:gd name="connsiteX53" fmla="*/ 283118 w 2527300"/>
                <a:gd name="connsiteY53" fmla="*/ 761163 h 2070100"/>
                <a:gd name="connsiteX54" fmla="*/ 275225 w 2527300"/>
                <a:gd name="connsiteY54" fmla="*/ 753007 h 2070100"/>
                <a:gd name="connsiteX55" fmla="*/ 261895 w 2527300"/>
                <a:gd name="connsiteY55" fmla="*/ 770108 h 2070100"/>
                <a:gd name="connsiteX56" fmla="*/ 245846 w 2527300"/>
                <a:gd name="connsiteY56" fmla="*/ 746166 h 2070100"/>
                <a:gd name="connsiteX57" fmla="*/ 239181 w 2527300"/>
                <a:gd name="connsiteY57" fmla="*/ 763180 h 2070100"/>
                <a:gd name="connsiteX58" fmla="*/ 229972 w 2527300"/>
                <a:gd name="connsiteY58" fmla="*/ 739501 h 2070100"/>
                <a:gd name="connsiteX59" fmla="*/ 205417 w 2527300"/>
                <a:gd name="connsiteY59" fmla="*/ 758532 h 2070100"/>
                <a:gd name="connsiteX60" fmla="*/ 190333 w 2527300"/>
                <a:gd name="connsiteY60" fmla="*/ 758532 h 2070100"/>
                <a:gd name="connsiteX61" fmla="*/ 188228 w 2527300"/>
                <a:gd name="connsiteY61" fmla="*/ 730205 h 2070100"/>
                <a:gd name="connsiteX62" fmla="*/ 192701 w 2527300"/>
                <a:gd name="connsiteY62" fmla="*/ 712490 h 2070100"/>
                <a:gd name="connsiteX63" fmla="*/ 176827 w 2527300"/>
                <a:gd name="connsiteY63" fmla="*/ 695126 h 2070100"/>
                <a:gd name="connsiteX64" fmla="*/ 144817 w 2527300"/>
                <a:gd name="connsiteY64" fmla="*/ 704509 h 2070100"/>
                <a:gd name="connsiteX65" fmla="*/ 124033 w 2527300"/>
                <a:gd name="connsiteY65" fmla="*/ 681445 h 2070100"/>
                <a:gd name="connsiteX66" fmla="*/ 107194 w 2527300"/>
                <a:gd name="connsiteY66" fmla="*/ 669518 h 2070100"/>
                <a:gd name="connsiteX67" fmla="*/ 107107 w 2527300"/>
                <a:gd name="connsiteY67" fmla="*/ 641016 h 2070100"/>
                <a:gd name="connsiteX68" fmla="*/ 88164 w 2527300"/>
                <a:gd name="connsiteY68" fmla="*/ 619266 h 2070100"/>
                <a:gd name="connsiteX69" fmla="*/ 97635 w 2527300"/>
                <a:gd name="connsiteY69" fmla="*/ 589361 h 2070100"/>
                <a:gd name="connsiteX70" fmla="*/ 117718 w 2527300"/>
                <a:gd name="connsiteY70" fmla="*/ 559807 h 2070100"/>
                <a:gd name="connsiteX71" fmla="*/ 126488 w 2527300"/>
                <a:gd name="connsiteY71" fmla="*/ 532182 h 2070100"/>
                <a:gd name="connsiteX72" fmla="*/ 146396 w 2527300"/>
                <a:gd name="connsiteY72" fmla="*/ 528235 h 2070100"/>
                <a:gd name="connsiteX73" fmla="*/ 163234 w 2527300"/>
                <a:gd name="connsiteY73" fmla="*/ 536917 h 2070100"/>
                <a:gd name="connsiteX74" fmla="*/ 183054 w 2527300"/>
                <a:gd name="connsiteY74" fmla="*/ 510520 h 2070100"/>
                <a:gd name="connsiteX75" fmla="*/ 200944 w 2527300"/>
                <a:gd name="connsiteY75" fmla="*/ 515256 h 2070100"/>
                <a:gd name="connsiteX76" fmla="*/ 219712 w 2527300"/>
                <a:gd name="connsiteY76" fmla="*/ 498067 h 2070100"/>
                <a:gd name="connsiteX77" fmla="*/ 215151 w 2527300"/>
                <a:gd name="connsiteY77" fmla="*/ 472459 h 2070100"/>
                <a:gd name="connsiteX78" fmla="*/ 201383 w 2527300"/>
                <a:gd name="connsiteY78" fmla="*/ 462286 h 2070100"/>
                <a:gd name="connsiteX79" fmla="*/ 219624 w 2527300"/>
                <a:gd name="connsiteY79" fmla="*/ 440186 h 2070100"/>
                <a:gd name="connsiteX80" fmla="*/ 204540 w 2527300"/>
                <a:gd name="connsiteY80" fmla="*/ 440800 h 2070100"/>
                <a:gd name="connsiteX81" fmla="*/ 178406 w 2527300"/>
                <a:gd name="connsiteY81" fmla="*/ 453341 h 2070100"/>
                <a:gd name="connsiteX82" fmla="*/ 170951 w 2527300"/>
                <a:gd name="connsiteY82" fmla="*/ 465882 h 2070100"/>
                <a:gd name="connsiteX83" fmla="*/ 151570 w 2527300"/>
                <a:gd name="connsiteY83" fmla="*/ 453341 h 2070100"/>
                <a:gd name="connsiteX84" fmla="*/ 116754 w 2527300"/>
                <a:gd name="connsiteY84" fmla="*/ 459743 h 2070100"/>
                <a:gd name="connsiteX85" fmla="*/ 80709 w 2527300"/>
                <a:gd name="connsiteY85" fmla="*/ 446062 h 2070100"/>
                <a:gd name="connsiteX86" fmla="*/ 70361 w 2527300"/>
                <a:gd name="connsiteY86" fmla="*/ 422822 h 2070100"/>
                <a:gd name="connsiteX87" fmla="*/ 39228 w 2527300"/>
                <a:gd name="connsiteY87" fmla="*/ 388531 h 2070100"/>
                <a:gd name="connsiteX88" fmla="*/ 73781 w 2527300"/>
                <a:gd name="connsiteY88" fmla="*/ 363362 h 2070100"/>
                <a:gd name="connsiteX89" fmla="*/ 128593 w 2527300"/>
                <a:gd name="connsiteY89" fmla="*/ 333457 h 2070100"/>
                <a:gd name="connsiteX90" fmla="*/ 148851 w 2527300"/>
                <a:gd name="connsiteY90" fmla="*/ 333457 h 2070100"/>
                <a:gd name="connsiteX91" fmla="*/ 145519 w 2527300"/>
                <a:gd name="connsiteY91" fmla="*/ 363976 h 2070100"/>
                <a:gd name="connsiteX92" fmla="*/ 197436 w 2527300"/>
                <a:gd name="connsiteY92" fmla="*/ 361608 h 2070100"/>
                <a:gd name="connsiteX93" fmla="*/ 177441 w 2527300"/>
                <a:gd name="connsiteY93" fmla="*/ 323547 h 2070100"/>
                <a:gd name="connsiteX94" fmla="*/ 147185 w 2527300"/>
                <a:gd name="connsiteY94" fmla="*/ 299693 h 2070100"/>
                <a:gd name="connsiteX95" fmla="*/ 129733 w 2527300"/>
                <a:gd name="connsiteY95" fmla="*/ 267771 h 2070100"/>
                <a:gd name="connsiteX96" fmla="*/ 106142 w 2527300"/>
                <a:gd name="connsiteY96" fmla="*/ 239970 h 2070100"/>
                <a:gd name="connsiteX97" fmla="*/ 72378 w 2527300"/>
                <a:gd name="connsiteY97" fmla="*/ 219098 h 2070100"/>
                <a:gd name="connsiteX98" fmla="*/ 86147 w 2527300"/>
                <a:gd name="connsiteY98" fmla="*/ 183755 h 2070100"/>
                <a:gd name="connsiteX99" fmla="*/ 129733 w 2527300"/>
                <a:gd name="connsiteY99" fmla="*/ 181563 h 2070100"/>
                <a:gd name="connsiteX100" fmla="*/ 160778 w 2527300"/>
                <a:gd name="connsiteY100" fmla="*/ 150167 h 2070100"/>
                <a:gd name="connsiteX101" fmla="*/ 166654 w 2527300"/>
                <a:gd name="connsiteY101" fmla="*/ 115789 h 2070100"/>
                <a:gd name="connsiteX102" fmla="*/ 191736 w 2527300"/>
                <a:gd name="connsiteY102" fmla="*/ 81499 h 2070100"/>
                <a:gd name="connsiteX103" fmla="*/ 215678 w 2527300"/>
                <a:gd name="connsiteY103" fmla="*/ 73167 h 2070100"/>
                <a:gd name="connsiteX104" fmla="*/ 262245 w 2527300"/>
                <a:gd name="connsiteY104" fmla="*/ 40193 h 2070100"/>
                <a:gd name="connsiteX105" fmla="*/ 284872 w 2527300"/>
                <a:gd name="connsiteY105" fmla="*/ 45192 h 2070100"/>
                <a:gd name="connsiteX106" fmla="*/ 322670 w 2527300"/>
                <a:gd name="connsiteY106" fmla="*/ 4763 h 2070100"/>
                <a:gd name="connsiteX107" fmla="*/ 359854 w 2527300"/>
                <a:gd name="connsiteY107" fmla="*/ 20811 h 2070100"/>
                <a:gd name="connsiteX108" fmla="*/ 377657 w 2527300"/>
                <a:gd name="connsiteY108" fmla="*/ 54751 h 2070100"/>
                <a:gd name="connsiteX109" fmla="*/ 388619 w 2527300"/>
                <a:gd name="connsiteY109" fmla="*/ 40280 h 2070100"/>
                <a:gd name="connsiteX110" fmla="*/ 430188 w 2527300"/>
                <a:gd name="connsiteY110" fmla="*/ 44753 h 2070100"/>
                <a:gd name="connsiteX111" fmla="*/ 428697 w 2527300"/>
                <a:gd name="connsiteY111" fmla="*/ 61854 h 2070100"/>
                <a:gd name="connsiteX112" fmla="*/ 466320 w 2527300"/>
                <a:gd name="connsiteY112" fmla="*/ 74395 h 2070100"/>
                <a:gd name="connsiteX113" fmla="*/ 491402 w 2527300"/>
                <a:gd name="connsiteY113" fmla="*/ 67029 h 2070100"/>
                <a:gd name="connsiteX114" fmla="*/ 543232 w 2527300"/>
                <a:gd name="connsiteY114" fmla="*/ 90181 h 2070100"/>
                <a:gd name="connsiteX115" fmla="*/ 590501 w 2527300"/>
                <a:gd name="connsiteY115" fmla="*/ 97021 h 2070100"/>
                <a:gd name="connsiteX116" fmla="*/ 609444 w 2527300"/>
                <a:gd name="connsiteY116" fmla="*/ 106405 h 2070100"/>
                <a:gd name="connsiteX117" fmla="*/ 642156 w 2527300"/>
                <a:gd name="connsiteY117" fmla="*/ 94654 h 2070100"/>
                <a:gd name="connsiteX118" fmla="*/ 679428 w 2527300"/>
                <a:gd name="connsiteY118" fmla="*/ 116227 h 2070100"/>
                <a:gd name="connsiteX119" fmla="*/ 706176 w 2527300"/>
                <a:gd name="connsiteY119" fmla="*/ 126137 h 2070100"/>
                <a:gd name="connsiteX120" fmla="*/ 706000 w 2527300"/>
                <a:gd name="connsiteY120" fmla="*/ 368624 h 2070100"/>
                <a:gd name="connsiteX121" fmla="*/ 705912 w 2527300"/>
                <a:gd name="connsiteY121" fmla="*/ 679340 h 2070100"/>
                <a:gd name="connsiteX122" fmla="*/ 730117 w 2527300"/>
                <a:gd name="connsiteY122" fmla="*/ 680831 h 2070100"/>
                <a:gd name="connsiteX123" fmla="*/ 754059 w 2527300"/>
                <a:gd name="connsiteY123" fmla="*/ 694512 h 2070100"/>
                <a:gd name="connsiteX124" fmla="*/ 771248 w 2527300"/>
                <a:gd name="connsiteY124" fmla="*/ 715910 h 2070100"/>
                <a:gd name="connsiteX125" fmla="*/ 793085 w 2527300"/>
                <a:gd name="connsiteY125" fmla="*/ 747482 h 2070100"/>
                <a:gd name="connsiteX126" fmla="*/ 817027 w 2527300"/>
                <a:gd name="connsiteY126" fmla="*/ 720734 h 2070100"/>
                <a:gd name="connsiteX127" fmla="*/ 841670 w 2527300"/>
                <a:gd name="connsiteY127" fmla="*/ 705036 h 2070100"/>
                <a:gd name="connsiteX128" fmla="*/ 854737 w 2527300"/>
                <a:gd name="connsiteY128" fmla="*/ 730030 h 2070100"/>
                <a:gd name="connsiteX129" fmla="*/ 871312 w 2527300"/>
                <a:gd name="connsiteY129" fmla="*/ 749586 h 2070100"/>
                <a:gd name="connsiteX130" fmla="*/ 893850 w 2527300"/>
                <a:gd name="connsiteY130" fmla="*/ 770809 h 2070100"/>
                <a:gd name="connsiteX131" fmla="*/ 909198 w 2527300"/>
                <a:gd name="connsiteY131" fmla="*/ 804047 h 2070100"/>
                <a:gd name="connsiteX132" fmla="*/ 934367 w 2527300"/>
                <a:gd name="connsiteY132" fmla="*/ 855614 h 2070100"/>
                <a:gd name="connsiteX133" fmla="*/ 976199 w 2527300"/>
                <a:gd name="connsiteY133" fmla="*/ 883677 h 2070100"/>
                <a:gd name="connsiteX134" fmla="*/ 976901 w 2527300"/>
                <a:gd name="connsiteY134" fmla="*/ 911040 h 2070100"/>
                <a:gd name="connsiteX135" fmla="*/ 962869 w 2527300"/>
                <a:gd name="connsiteY135" fmla="*/ 931385 h 2070100"/>
                <a:gd name="connsiteX136" fmla="*/ 2505750 w 2527300"/>
                <a:gd name="connsiteY136" fmla="*/ 1233332 h 2070100"/>
                <a:gd name="connsiteX137" fmla="*/ 2494788 w 2527300"/>
                <a:gd name="connsiteY137" fmla="*/ 1222896 h 2070100"/>
                <a:gd name="connsiteX138" fmla="*/ 2478300 w 2527300"/>
                <a:gd name="connsiteY138" fmla="*/ 1229034 h 2070100"/>
                <a:gd name="connsiteX139" fmla="*/ 2470144 w 2527300"/>
                <a:gd name="connsiteY139" fmla="*/ 1219563 h 2070100"/>
                <a:gd name="connsiteX140" fmla="*/ 2451377 w 2527300"/>
                <a:gd name="connsiteY140" fmla="*/ 1246750 h 2070100"/>
                <a:gd name="connsiteX141" fmla="*/ 2443835 w 2527300"/>
                <a:gd name="connsiteY141" fmla="*/ 1274375 h 2070100"/>
                <a:gd name="connsiteX142" fmla="*/ 2435065 w 2527300"/>
                <a:gd name="connsiteY142" fmla="*/ 1290336 h 2070100"/>
                <a:gd name="connsiteX143" fmla="*/ 2424629 w 2527300"/>
                <a:gd name="connsiteY143" fmla="*/ 1295773 h 2070100"/>
                <a:gd name="connsiteX144" fmla="*/ 2416736 w 2527300"/>
                <a:gd name="connsiteY144" fmla="*/ 1297527 h 2070100"/>
                <a:gd name="connsiteX145" fmla="*/ 2414281 w 2527300"/>
                <a:gd name="connsiteY145" fmla="*/ 1306121 h 2070100"/>
                <a:gd name="connsiteX146" fmla="*/ 2368940 w 2527300"/>
                <a:gd name="connsiteY146" fmla="*/ 1306121 h 2070100"/>
                <a:gd name="connsiteX147" fmla="*/ 2331581 w 2527300"/>
                <a:gd name="connsiteY147" fmla="*/ 1306385 h 2070100"/>
                <a:gd name="connsiteX148" fmla="*/ 2320443 w 2527300"/>
                <a:gd name="connsiteY148" fmla="*/ 1312787 h 2070100"/>
                <a:gd name="connsiteX149" fmla="*/ 2295274 w 2527300"/>
                <a:gd name="connsiteY149" fmla="*/ 1336728 h 2070100"/>
                <a:gd name="connsiteX150" fmla="*/ 2297817 w 2527300"/>
                <a:gd name="connsiteY150" fmla="*/ 1341464 h 2070100"/>
                <a:gd name="connsiteX151" fmla="*/ 2299308 w 2527300"/>
                <a:gd name="connsiteY151" fmla="*/ 1354707 h 2070100"/>
                <a:gd name="connsiteX152" fmla="*/ 2280891 w 2527300"/>
                <a:gd name="connsiteY152" fmla="*/ 1365844 h 2070100"/>
                <a:gd name="connsiteX153" fmla="*/ 2260720 w 2527300"/>
                <a:gd name="connsiteY153" fmla="*/ 1363038 h 2070100"/>
                <a:gd name="connsiteX154" fmla="*/ 2241427 w 2527300"/>
                <a:gd name="connsiteY154" fmla="*/ 1361810 h 2070100"/>
                <a:gd name="connsiteX155" fmla="*/ 2229763 w 2527300"/>
                <a:gd name="connsiteY155" fmla="*/ 1365669 h 2070100"/>
                <a:gd name="connsiteX156" fmla="*/ 2231955 w 2527300"/>
                <a:gd name="connsiteY156" fmla="*/ 1375754 h 2070100"/>
                <a:gd name="connsiteX157" fmla="*/ 2231955 w 2527300"/>
                <a:gd name="connsiteY157" fmla="*/ 1375754 h 2070100"/>
                <a:gd name="connsiteX158" fmla="*/ 2232394 w 2527300"/>
                <a:gd name="connsiteY158" fmla="*/ 1378999 h 2070100"/>
                <a:gd name="connsiteX159" fmla="*/ 2211171 w 2527300"/>
                <a:gd name="connsiteY159" fmla="*/ 1398906 h 2070100"/>
                <a:gd name="connsiteX160" fmla="*/ 2192666 w 2527300"/>
                <a:gd name="connsiteY160" fmla="*/ 1408466 h 2070100"/>
                <a:gd name="connsiteX161" fmla="*/ 2180038 w 2527300"/>
                <a:gd name="connsiteY161" fmla="*/ 1412938 h 2070100"/>
                <a:gd name="connsiteX162" fmla="*/ 2165480 w 2527300"/>
                <a:gd name="connsiteY162" fmla="*/ 1421971 h 2070100"/>
                <a:gd name="connsiteX163" fmla="*/ 2147677 w 2527300"/>
                <a:gd name="connsiteY163" fmla="*/ 1426356 h 2070100"/>
                <a:gd name="connsiteX164" fmla="*/ 2135399 w 2527300"/>
                <a:gd name="connsiteY164" fmla="*/ 1424690 h 2070100"/>
                <a:gd name="connsiteX165" fmla="*/ 2120227 w 2527300"/>
                <a:gd name="connsiteY165" fmla="*/ 1417937 h 2070100"/>
                <a:gd name="connsiteX166" fmla="*/ 2128646 w 2527300"/>
                <a:gd name="connsiteY166" fmla="*/ 1405221 h 2070100"/>
                <a:gd name="connsiteX167" fmla="*/ 2134084 w 2527300"/>
                <a:gd name="connsiteY167" fmla="*/ 1393645 h 2070100"/>
                <a:gd name="connsiteX168" fmla="*/ 2145660 w 2527300"/>
                <a:gd name="connsiteY168" fmla="*/ 1375316 h 2070100"/>
                <a:gd name="connsiteX169" fmla="*/ 2144432 w 2527300"/>
                <a:gd name="connsiteY169" fmla="*/ 1361547 h 2070100"/>
                <a:gd name="connsiteX170" fmla="*/ 2140047 w 2527300"/>
                <a:gd name="connsiteY170" fmla="*/ 1341902 h 2070100"/>
                <a:gd name="connsiteX171" fmla="*/ 2130927 w 2527300"/>
                <a:gd name="connsiteY171" fmla="*/ 1338482 h 2070100"/>
                <a:gd name="connsiteX172" fmla="*/ 2115667 w 2527300"/>
                <a:gd name="connsiteY172" fmla="*/ 1353391 h 2070100"/>
                <a:gd name="connsiteX173" fmla="*/ 2110756 w 2527300"/>
                <a:gd name="connsiteY173" fmla="*/ 1353128 h 2070100"/>
                <a:gd name="connsiteX174" fmla="*/ 2109528 w 2527300"/>
                <a:gd name="connsiteY174" fmla="*/ 1344621 h 2070100"/>
                <a:gd name="connsiteX175" fmla="*/ 2123034 w 2527300"/>
                <a:gd name="connsiteY175" fmla="*/ 1330940 h 2070100"/>
                <a:gd name="connsiteX176" fmla="*/ 2125314 w 2527300"/>
                <a:gd name="connsiteY176" fmla="*/ 1315242 h 2070100"/>
                <a:gd name="connsiteX177" fmla="*/ 2123297 w 2527300"/>
                <a:gd name="connsiteY177" fmla="*/ 1299544 h 2070100"/>
                <a:gd name="connsiteX178" fmla="*/ 2105055 w 2527300"/>
                <a:gd name="connsiteY178" fmla="*/ 1285951 h 2070100"/>
                <a:gd name="connsiteX179" fmla="*/ 2084183 w 2527300"/>
                <a:gd name="connsiteY179" fmla="*/ 1278935 h 2070100"/>
                <a:gd name="connsiteX180" fmla="*/ 2080763 w 2527300"/>
                <a:gd name="connsiteY180" fmla="*/ 1292265 h 2070100"/>
                <a:gd name="connsiteX181" fmla="*/ 2075326 w 2527300"/>
                <a:gd name="connsiteY181" fmla="*/ 1295773 h 2070100"/>
                <a:gd name="connsiteX182" fmla="*/ 2070941 w 2527300"/>
                <a:gd name="connsiteY182" fmla="*/ 1312874 h 2070100"/>
                <a:gd name="connsiteX183" fmla="*/ 2068660 w 2527300"/>
                <a:gd name="connsiteY183" fmla="*/ 1301210 h 2070100"/>
                <a:gd name="connsiteX184" fmla="*/ 2058838 w 2527300"/>
                <a:gd name="connsiteY184" fmla="*/ 1309542 h 2070100"/>
                <a:gd name="connsiteX185" fmla="*/ 2052699 w 2527300"/>
                <a:gd name="connsiteY185" fmla="*/ 1321118 h 2070100"/>
                <a:gd name="connsiteX186" fmla="*/ 2046297 w 2527300"/>
                <a:gd name="connsiteY186" fmla="*/ 1337956 h 2070100"/>
                <a:gd name="connsiteX187" fmla="*/ 2045069 w 2527300"/>
                <a:gd name="connsiteY187" fmla="*/ 1352339 h 2070100"/>
                <a:gd name="connsiteX188" fmla="*/ 2053226 w 2527300"/>
                <a:gd name="connsiteY188" fmla="*/ 1373211 h 2070100"/>
                <a:gd name="connsiteX189" fmla="*/ 2052524 w 2527300"/>
                <a:gd name="connsiteY189" fmla="*/ 1395223 h 2070100"/>
                <a:gd name="connsiteX190" fmla="*/ 2042526 w 2527300"/>
                <a:gd name="connsiteY190" fmla="*/ 1411360 h 2070100"/>
                <a:gd name="connsiteX191" fmla="*/ 2037527 w 2527300"/>
                <a:gd name="connsiteY191" fmla="*/ 1415920 h 2070100"/>
                <a:gd name="connsiteX192" fmla="*/ 2030862 w 2527300"/>
                <a:gd name="connsiteY192" fmla="*/ 1419516 h 2070100"/>
                <a:gd name="connsiteX193" fmla="*/ 2022531 w 2527300"/>
                <a:gd name="connsiteY193" fmla="*/ 1419691 h 2070100"/>
                <a:gd name="connsiteX194" fmla="*/ 2020251 w 2527300"/>
                <a:gd name="connsiteY194" fmla="*/ 1417499 h 2070100"/>
                <a:gd name="connsiteX195" fmla="*/ 2013586 w 2527300"/>
                <a:gd name="connsiteY195" fmla="*/ 1400134 h 2070100"/>
                <a:gd name="connsiteX196" fmla="*/ 2013410 w 2527300"/>
                <a:gd name="connsiteY196" fmla="*/ 1391540 h 2070100"/>
                <a:gd name="connsiteX197" fmla="*/ 2014112 w 2527300"/>
                <a:gd name="connsiteY197" fmla="*/ 1383296 h 2070100"/>
                <a:gd name="connsiteX198" fmla="*/ 2011043 w 2527300"/>
                <a:gd name="connsiteY198" fmla="*/ 1366897 h 2070100"/>
                <a:gd name="connsiteX199" fmla="*/ 2015691 w 2527300"/>
                <a:gd name="connsiteY199" fmla="*/ 1347778 h 2070100"/>
                <a:gd name="connsiteX200" fmla="*/ 2021215 w 2527300"/>
                <a:gd name="connsiteY200" fmla="*/ 1324012 h 2070100"/>
                <a:gd name="connsiteX201" fmla="*/ 2034020 w 2527300"/>
                <a:gd name="connsiteY201" fmla="*/ 1297439 h 2070100"/>
                <a:gd name="connsiteX202" fmla="*/ 2030336 w 2527300"/>
                <a:gd name="connsiteY202" fmla="*/ 1297527 h 2070100"/>
                <a:gd name="connsiteX203" fmla="*/ 2012270 w 2527300"/>
                <a:gd name="connsiteY203" fmla="*/ 1319802 h 2070100"/>
                <a:gd name="connsiteX204" fmla="*/ 2008938 w 2527300"/>
                <a:gd name="connsiteY204" fmla="*/ 1315768 h 2070100"/>
                <a:gd name="connsiteX205" fmla="*/ 2018585 w 2527300"/>
                <a:gd name="connsiteY205" fmla="*/ 1303315 h 2070100"/>
                <a:gd name="connsiteX206" fmla="*/ 2033230 w 2527300"/>
                <a:gd name="connsiteY206" fmla="*/ 1280777 h 2070100"/>
                <a:gd name="connsiteX207" fmla="*/ 2049981 w 2527300"/>
                <a:gd name="connsiteY207" fmla="*/ 1277619 h 2070100"/>
                <a:gd name="connsiteX208" fmla="*/ 2069187 w 2527300"/>
                <a:gd name="connsiteY208" fmla="*/ 1270604 h 2070100"/>
                <a:gd name="connsiteX209" fmla="*/ 2088568 w 2527300"/>
                <a:gd name="connsiteY209" fmla="*/ 1274287 h 2070100"/>
                <a:gd name="connsiteX210" fmla="*/ 2089357 w 2527300"/>
                <a:gd name="connsiteY210" fmla="*/ 1274462 h 2070100"/>
                <a:gd name="connsiteX211" fmla="*/ 2111019 w 2527300"/>
                <a:gd name="connsiteY211" fmla="*/ 1271305 h 2070100"/>
                <a:gd name="connsiteX212" fmla="*/ 2098741 w 2527300"/>
                <a:gd name="connsiteY212" fmla="*/ 1257186 h 2070100"/>
                <a:gd name="connsiteX213" fmla="*/ 2092164 w 2527300"/>
                <a:gd name="connsiteY213" fmla="*/ 1256046 h 2070100"/>
                <a:gd name="connsiteX214" fmla="*/ 2084622 w 2527300"/>
                <a:gd name="connsiteY214" fmla="*/ 1254642 h 2070100"/>
                <a:gd name="connsiteX215" fmla="*/ 2079447 w 2527300"/>
                <a:gd name="connsiteY215" fmla="*/ 1244645 h 2070100"/>
                <a:gd name="connsiteX216" fmla="*/ 2055330 w 2527300"/>
                <a:gd name="connsiteY216" fmla="*/ 1247802 h 2070100"/>
                <a:gd name="connsiteX217" fmla="*/ 2033493 w 2527300"/>
                <a:gd name="connsiteY217" fmla="*/ 1255695 h 2070100"/>
                <a:gd name="connsiteX218" fmla="*/ 2016217 w 2527300"/>
                <a:gd name="connsiteY218" fmla="*/ 1242102 h 2070100"/>
                <a:gd name="connsiteX219" fmla="*/ 2002273 w 2527300"/>
                <a:gd name="connsiteY219" fmla="*/ 1237541 h 2070100"/>
                <a:gd name="connsiteX220" fmla="*/ 2010165 w 2527300"/>
                <a:gd name="connsiteY220" fmla="*/ 1218511 h 2070100"/>
                <a:gd name="connsiteX221" fmla="*/ 1988416 w 2527300"/>
                <a:gd name="connsiteY221" fmla="*/ 1230525 h 2070100"/>
                <a:gd name="connsiteX222" fmla="*/ 1968684 w 2527300"/>
                <a:gd name="connsiteY222" fmla="*/ 1242189 h 2070100"/>
                <a:gd name="connsiteX223" fmla="*/ 1949741 w 2527300"/>
                <a:gd name="connsiteY223" fmla="*/ 1251310 h 2070100"/>
                <a:gd name="connsiteX224" fmla="*/ 1934657 w 2527300"/>
                <a:gd name="connsiteY224" fmla="*/ 1239032 h 2070100"/>
                <a:gd name="connsiteX225" fmla="*/ 1910014 w 2527300"/>
                <a:gd name="connsiteY225" fmla="*/ 1246487 h 2070100"/>
                <a:gd name="connsiteX226" fmla="*/ 1910101 w 2527300"/>
                <a:gd name="connsiteY226" fmla="*/ 1241225 h 2070100"/>
                <a:gd name="connsiteX227" fmla="*/ 1926764 w 2527300"/>
                <a:gd name="connsiteY227" fmla="*/ 1226053 h 2070100"/>
                <a:gd name="connsiteX228" fmla="*/ 1944216 w 2527300"/>
                <a:gd name="connsiteY228" fmla="*/ 1211582 h 2070100"/>
                <a:gd name="connsiteX229" fmla="*/ 1969298 w 2527300"/>
                <a:gd name="connsiteY229" fmla="*/ 1199568 h 2070100"/>
                <a:gd name="connsiteX230" fmla="*/ 1939042 w 2527300"/>
                <a:gd name="connsiteY230" fmla="*/ 1190009 h 2070100"/>
                <a:gd name="connsiteX231" fmla="*/ 1919134 w 2527300"/>
                <a:gd name="connsiteY231" fmla="*/ 1194832 h 2070100"/>
                <a:gd name="connsiteX232" fmla="*/ 1895280 w 2527300"/>
                <a:gd name="connsiteY232" fmla="*/ 1183431 h 2070100"/>
                <a:gd name="connsiteX233" fmla="*/ 1870199 w 2527300"/>
                <a:gd name="connsiteY233" fmla="*/ 1177555 h 2070100"/>
                <a:gd name="connsiteX234" fmla="*/ 1853010 w 2527300"/>
                <a:gd name="connsiteY234" fmla="*/ 1175275 h 2070100"/>
                <a:gd name="connsiteX235" fmla="*/ 1845380 w 2527300"/>
                <a:gd name="connsiteY235" fmla="*/ 1168961 h 2070100"/>
                <a:gd name="connsiteX236" fmla="*/ 1840995 w 2527300"/>
                <a:gd name="connsiteY236" fmla="*/ 1148352 h 2070100"/>
                <a:gd name="connsiteX237" fmla="*/ 1832664 w 2527300"/>
                <a:gd name="connsiteY237" fmla="*/ 1148527 h 2070100"/>
                <a:gd name="connsiteX238" fmla="*/ 1832576 w 2527300"/>
                <a:gd name="connsiteY238" fmla="*/ 1162910 h 2070100"/>
                <a:gd name="connsiteX239" fmla="*/ 1781711 w 2527300"/>
                <a:gd name="connsiteY239" fmla="*/ 1162910 h 2070100"/>
                <a:gd name="connsiteX240" fmla="*/ 1697608 w 2527300"/>
                <a:gd name="connsiteY240" fmla="*/ 1162910 h 2070100"/>
                <a:gd name="connsiteX241" fmla="*/ 1614031 w 2527300"/>
                <a:gd name="connsiteY241" fmla="*/ 1162910 h 2070100"/>
                <a:gd name="connsiteX242" fmla="*/ 1540189 w 2527300"/>
                <a:gd name="connsiteY242" fmla="*/ 1162910 h 2070100"/>
                <a:gd name="connsiteX243" fmla="*/ 1466434 w 2527300"/>
                <a:gd name="connsiteY243" fmla="*/ 1162910 h 2070100"/>
                <a:gd name="connsiteX244" fmla="*/ 1393908 w 2527300"/>
                <a:gd name="connsiteY244" fmla="*/ 1162910 h 2070100"/>
                <a:gd name="connsiteX245" fmla="*/ 1318926 w 2527300"/>
                <a:gd name="connsiteY245" fmla="*/ 1162910 h 2070100"/>
                <a:gd name="connsiteX246" fmla="*/ 1294721 w 2527300"/>
                <a:gd name="connsiteY246" fmla="*/ 1162910 h 2070100"/>
                <a:gd name="connsiteX247" fmla="*/ 1221755 w 2527300"/>
                <a:gd name="connsiteY247" fmla="*/ 1162910 h 2070100"/>
                <a:gd name="connsiteX248" fmla="*/ 1151947 w 2527300"/>
                <a:gd name="connsiteY248" fmla="*/ 1162910 h 2070100"/>
                <a:gd name="connsiteX249" fmla="*/ 1160279 w 2527300"/>
                <a:gd name="connsiteY249" fmla="*/ 1193341 h 2070100"/>
                <a:gd name="connsiteX250" fmla="*/ 1164225 w 2527300"/>
                <a:gd name="connsiteY250" fmla="*/ 1223246 h 2070100"/>
                <a:gd name="connsiteX251" fmla="*/ 1158174 w 2527300"/>
                <a:gd name="connsiteY251" fmla="*/ 1232806 h 2070100"/>
                <a:gd name="connsiteX252" fmla="*/ 1145107 w 2527300"/>
                <a:gd name="connsiteY252" fmla="*/ 1198515 h 2070100"/>
                <a:gd name="connsiteX253" fmla="*/ 1109589 w 2527300"/>
                <a:gd name="connsiteY253" fmla="*/ 1186062 h 2070100"/>
                <a:gd name="connsiteX254" fmla="*/ 1106607 w 2527300"/>
                <a:gd name="connsiteY254" fmla="*/ 1193253 h 2070100"/>
                <a:gd name="connsiteX255" fmla="*/ 1113799 w 2527300"/>
                <a:gd name="connsiteY255" fmla="*/ 1210267 h 2070100"/>
                <a:gd name="connsiteX256" fmla="*/ 1121604 w 2527300"/>
                <a:gd name="connsiteY256" fmla="*/ 1241225 h 2070100"/>
                <a:gd name="connsiteX257" fmla="*/ 1126076 w 2527300"/>
                <a:gd name="connsiteY257" fmla="*/ 1288757 h 2070100"/>
                <a:gd name="connsiteX258" fmla="*/ 1123095 w 2527300"/>
                <a:gd name="connsiteY258" fmla="*/ 1320241 h 2070100"/>
                <a:gd name="connsiteX259" fmla="*/ 1120113 w 2527300"/>
                <a:gd name="connsiteY259" fmla="*/ 1351286 h 2070100"/>
                <a:gd name="connsiteX260" fmla="*/ 1110466 w 2527300"/>
                <a:gd name="connsiteY260" fmla="*/ 1382945 h 2070100"/>
                <a:gd name="connsiteX261" fmla="*/ 1118359 w 2527300"/>
                <a:gd name="connsiteY261" fmla="*/ 1408378 h 2070100"/>
                <a:gd name="connsiteX262" fmla="*/ 1119236 w 2527300"/>
                <a:gd name="connsiteY262" fmla="*/ 1436442 h 2070100"/>
                <a:gd name="connsiteX263" fmla="*/ 1113886 w 2527300"/>
                <a:gd name="connsiteY263" fmla="*/ 1463190 h 2070100"/>
                <a:gd name="connsiteX264" fmla="*/ 1126953 w 2527300"/>
                <a:gd name="connsiteY264" fmla="*/ 1480642 h 2070100"/>
                <a:gd name="connsiteX265" fmla="*/ 1130374 w 2527300"/>
                <a:gd name="connsiteY265" fmla="*/ 1506513 h 2070100"/>
                <a:gd name="connsiteX266" fmla="*/ 1149404 w 2527300"/>
                <a:gd name="connsiteY266" fmla="*/ 1532735 h 2070100"/>
                <a:gd name="connsiteX267" fmla="*/ 1160279 w 2527300"/>
                <a:gd name="connsiteY267" fmla="*/ 1542995 h 2070100"/>
                <a:gd name="connsiteX268" fmla="*/ 1159402 w 2527300"/>
                <a:gd name="connsiteY268" fmla="*/ 1550186 h 2070100"/>
                <a:gd name="connsiteX269" fmla="*/ 1179923 w 2527300"/>
                <a:gd name="connsiteY269" fmla="*/ 1592720 h 2070100"/>
                <a:gd name="connsiteX270" fmla="*/ 1203777 w 2527300"/>
                <a:gd name="connsiteY270" fmla="*/ 1622976 h 2070100"/>
                <a:gd name="connsiteX271" fmla="*/ 1206759 w 2527300"/>
                <a:gd name="connsiteY271" fmla="*/ 1639376 h 2070100"/>
                <a:gd name="connsiteX272" fmla="*/ 1212986 w 2527300"/>
                <a:gd name="connsiteY272" fmla="*/ 1644199 h 2070100"/>
                <a:gd name="connsiteX273" fmla="*/ 1235787 w 2527300"/>
                <a:gd name="connsiteY273" fmla="*/ 1647094 h 2070100"/>
                <a:gd name="connsiteX274" fmla="*/ 1244557 w 2527300"/>
                <a:gd name="connsiteY274" fmla="*/ 1655074 h 2070100"/>
                <a:gd name="connsiteX275" fmla="*/ 1258326 w 2527300"/>
                <a:gd name="connsiteY275" fmla="*/ 1656565 h 2070100"/>
                <a:gd name="connsiteX276" fmla="*/ 1261044 w 2527300"/>
                <a:gd name="connsiteY276" fmla="*/ 1664984 h 2070100"/>
                <a:gd name="connsiteX277" fmla="*/ 1272533 w 2527300"/>
                <a:gd name="connsiteY277" fmla="*/ 1668492 h 2070100"/>
                <a:gd name="connsiteX278" fmla="*/ 1288494 w 2527300"/>
                <a:gd name="connsiteY278" fmla="*/ 1685330 h 2070100"/>
                <a:gd name="connsiteX279" fmla="*/ 1292616 w 2527300"/>
                <a:gd name="connsiteY279" fmla="*/ 1700239 h 2070100"/>
                <a:gd name="connsiteX280" fmla="*/ 1320592 w 2527300"/>
                <a:gd name="connsiteY280" fmla="*/ 1698046 h 2070100"/>
                <a:gd name="connsiteX281" fmla="*/ 1351812 w 2527300"/>
                <a:gd name="connsiteY281" fmla="*/ 1694889 h 2070100"/>
                <a:gd name="connsiteX282" fmla="*/ 1349532 w 2527300"/>
                <a:gd name="connsiteY282" fmla="*/ 1700590 h 2070100"/>
                <a:gd name="connsiteX283" fmla="*/ 1386629 w 2527300"/>
                <a:gd name="connsiteY283" fmla="*/ 1714621 h 2070100"/>
                <a:gd name="connsiteX284" fmla="*/ 1442756 w 2527300"/>
                <a:gd name="connsiteY284" fmla="*/ 1734880 h 2070100"/>
                <a:gd name="connsiteX285" fmla="*/ 1491692 w 2527300"/>
                <a:gd name="connsiteY285" fmla="*/ 1734704 h 2070100"/>
                <a:gd name="connsiteX286" fmla="*/ 1511161 w 2527300"/>
                <a:gd name="connsiteY286" fmla="*/ 1734704 h 2070100"/>
                <a:gd name="connsiteX287" fmla="*/ 1511248 w 2527300"/>
                <a:gd name="connsiteY287" fmla="*/ 1722865 h 2070100"/>
                <a:gd name="connsiteX288" fmla="*/ 1553870 w 2527300"/>
                <a:gd name="connsiteY288" fmla="*/ 1722865 h 2070100"/>
                <a:gd name="connsiteX289" fmla="*/ 1562815 w 2527300"/>
                <a:gd name="connsiteY289" fmla="*/ 1733038 h 2070100"/>
                <a:gd name="connsiteX290" fmla="*/ 1575356 w 2527300"/>
                <a:gd name="connsiteY290" fmla="*/ 1742071 h 2070100"/>
                <a:gd name="connsiteX291" fmla="*/ 1590002 w 2527300"/>
                <a:gd name="connsiteY291" fmla="*/ 1754612 h 2070100"/>
                <a:gd name="connsiteX292" fmla="*/ 1598158 w 2527300"/>
                <a:gd name="connsiteY292" fmla="*/ 1769433 h 2070100"/>
                <a:gd name="connsiteX293" fmla="*/ 1604297 w 2527300"/>
                <a:gd name="connsiteY293" fmla="*/ 1784956 h 2070100"/>
                <a:gd name="connsiteX294" fmla="*/ 1617013 w 2527300"/>
                <a:gd name="connsiteY294" fmla="*/ 1793462 h 2070100"/>
                <a:gd name="connsiteX295" fmla="*/ 1637447 w 2527300"/>
                <a:gd name="connsiteY295" fmla="*/ 1801881 h 2070100"/>
                <a:gd name="connsiteX296" fmla="*/ 1652969 w 2527300"/>
                <a:gd name="connsiteY296" fmla="*/ 1779694 h 2070100"/>
                <a:gd name="connsiteX297" fmla="*/ 1673052 w 2527300"/>
                <a:gd name="connsiteY297" fmla="*/ 1779168 h 2070100"/>
                <a:gd name="connsiteX298" fmla="*/ 1690417 w 2527300"/>
                <a:gd name="connsiteY298" fmla="*/ 1790393 h 2070100"/>
                <a:gd name="connsiteX299" fmla="*/ 1702782 w 2527300"/>
                <a:gd name="connsiteY299" fmla="*/ 1809511 h 2070100"/>
                <a:gd name="connsiteX300" fmla="*/ 1711289 w 2527300"/>
                <a:gd name="connsiteY300" fmla="*/ 1825823 h 2070100"/>
                <a:gd name="connsiteX301" fmla="*/ 1725759 w 2527300"/>
                <a:gd name="connsiteY301" fmla="*/ 1841609 h 2070100"/>
                <a:gd name="connsiteX302" fmla="*/ 1731196 w 2527300"/>
                <a:gd name="connsiteY302" fmla="*/ 1860815 h 2070100"/>
                <a:gd name="connsiteX303" fmla="*/ 1738125 w 2527300"/>
                <a:gd name="connsiteY303" fmla="*/ 1873707 h 2070100"/>
                <a:gd name="connsiteX304" fmla="*/ 1757331 w 2527300"/>
                <a:gd name="connsiteY304" fmla="*/ 1882126 h 2070100"/>
                <a:gd name="connsiteX305" fmla="*/ 1774783 w 2527300"/>
                <a:gd name="connsiteY305" fmla="*/ 1888089 h 2070100"/>
                <a:gd name="connsiteX306" fmla="*/ 1784342 w 2527300"/>
                <a:gd name="connsiteY306" fmla="*/ 1887300 h 2070100"/>
                <a:gd name="connsiteX307" fmla="*/ 1779694 w 2527300"/>
                <a:gd name="connsiteY307" fmla="*/ 1878004 h 2070100"/>
                <a:gd name="connsiteX308" fmla="*/ 1778466 w 2527300"/>
                <a:gd name="connsiteY308" fmla="*/ 1864849 h 2070100"/>
                <a:gd name="connsiteX309" fmla="*/ 1778729 w 2527300"/>
                <a:gd name="connsiteY309" fmla="*/ 1845906 h 2070100"/>
                <a:gd name="connsiteX310" fmla="*/ 1784429 w 2527300"/>
                <a:gd name="connsiteY310" fmla="*/ 1833453 h 2070100"/>
                <a:gd name="connsiteX311" fmla="*/ 1797847 w 2527300"/>
                <a:gd name="connsiteY311" fmla="*/ 1820210 h 2070100"/>
                <a:gd name="connsiteX312" fmla="*/ 1822315 w 2527300"/>
                <a:gd name="connsiteY312" fmla="*/ 1808196 h 2070100"/>
                <a:gd name="connsiteX313" fmla="*/ 1844678 w 2527300"/>
                <a:gd name="connsiteY313" fmla="*/ 1787411 h 2070100"/>
                <a:gd name="connsiteX314" fmla="*/ 1865375 w 2527300"/>
                <a:gd name="connsiteY314" fmla="*/ 1780834 h 2070100"/>
                <a:gd name="connsiteX315" fmla="*/ 1880635 w 2527300"/>
                <a:gd name="connsiteY315" fmla="*/ 1778817 h 2070100"/>
                <a:gd name="connsiteX316" fmla="*/ 1898525 w 2527300"/>
                <a:gd name="connsiteY316" fmla="*/ 1785307 h 2070100"/>
                <a:gd name="connsiteX317" fmla="*/ 1920011 w 2527300"/>
                <a:gd name="connsiteY317" fmla="*/ 1781798 h 2070100"/>
                <a:gd name="connsiteX318" fmla="*/ 1938340 w 2527300"/>
                <a:gd name="connsiteY318" fmla="*/ 1796619 h 2070100"/>
                <a:gd name="connsiteX319" fmla="*/ 1956143 w 2527300"/>
                <a:gd name="connsiteY319" fmla="*/ 1797496 h 2070100"/>
                <a:gd name="connsiteX320" fmla="*/ 1965352 w 2527300"/>
                <a:gd name="connsiteY320" fmla="*/ 1792147 h 2070100"/>
                <a:gd name="connsiteX321" fmla="*/ 1974472 w 2527300"/>
                <a:gd name="connsiteY321" fmla="*/ 1796269 h 2070100"/>
                <a:gd name="connsiteX322" fmla="*/ 1979120 w 2527300"/>
                <a:gd name="connsiteY322" fmla="*/ 1792585 h 2070100"/>
                <a:gd name="connsiteX323" fmla="*/ 1973858 w 2527300"/>
                <a:gd name="connsiteY323" fmla="*/ 1787060 h 2070100"/>
                <a:gd name="connsiteX324" fmla="*/ 1974297 w 2527300"/>
                <a:gd name="connsiteY324" fmla="*/ 1775660 h 2070100"/>
                <a:gd name="connsiteX325" fmla="*/ 1969912 w 2527300"/>
                <a:gd name="connsiteY325" fmla="*/ 1768117 h 2070100"/>
                <a:gd name="connsiteX326" fmla="*/ 1980085 w 2527300"/>
                <a:gd name="connsiteY326" fmla="*/ 1763732 h 2070100"/>
                <a:gd name="connsiteX327" fmla="*/ 1998852 w 2527300"/>
                <a:gd name="connsiteY327" fmla="*/ 1761803 h 2070100"/>
                <a:gd name="connsiteX328" fmla="*/ 2020689 w 2527300"/>
                <a:gd name="connsiteY328" fmla="*/ 1764960 h 2070100"/>
                <a:gd name="connsiteX329" fmla="*/ 2048490 w 2527300"/>
                <a:gd name="connsiteY329" fmla="*/ 1761365 h 2070100"/>
                <a:gd name="connsiteX330" fmla="*/ 2063925 w 2527300"/>
                <a:gd name="connsiteY330" fmla="*/ 1768380 h 2070100"/>
                <a:gd name="connsiteX331" fmla="*/ 2075852 w 2527300"/>
                <a:gd name="connsiteY331" fmla="*/ 1781535 h 2070100"/>
                <a:gd name="connsiteX332" fmla="*/ 2080237 w 2527300"/>
                <a:gd name="connsiteY332" fmla="*/ 1782938 h 2070100"/>
                <a:gd name="connsiteX333" fmla="*/ 2105055 w 2527300"/>
                <a:gd name="connsiteY333" fmla="*/ 1770135 h 2070100"/>
                <a:gd name="connsiteX334" fmla="*/ 2114615 w 2527300"/>
                <a:gd name="connsiteY334" fmla="*/ 1774432 h 2070100"/>
                <a:gd name="connsiteX335" fmla="*/ 2133821 w 2527300"/>
                <a:gd name="connsiteY335" fmla="*/ 1797935 h 2070100"/>
                <a:gd name="connsiteX336" fmla="*/ 2140749 w 2527300"/>
                <a:gd name="connsiteY336" fmla="*/ 1813282 h 2070100"/>
                <a:gd name="connsiteX337" fmla="*/ 2135662 w 2527300"/>
                <a:gd name="connsiteY337" fmla="*/ 1831699 h 2070100"/>
                <a:gd name="connsiteX338" fmla="*/ 2139345 w 2527300"/>
                <a:gd name="connsiteY338" fmla="*/ 1842486 h 2070100"/>
                <a:gd name="connsiteX339" fmla="*/ 2150746 w 2527300"/>
                <a:gd name="connsiteY339" fmla="*/ 1863533 h 2070100"/>
                <a:gd name="connsiteX340" fmla="*/ 2163813 w 2527300"/>
                <a:gd name="connsiteY340" fmla="*/ 1887037 h 2070100"/>
                <a:gd name="connsiteX341" fmla="*/ 2173197 w 2527300"/>
                <a:gd name="connsiteY341" fmla="*/ 1893263 h 2070100"/>
                <a:gd name="connsiteX342" fmla="*/ 2177056 w 2527300"/>
                <a:gd name="connsiteY342" fmla="*/ 1905103 h 2070100"/>
                <a:gd name="connsiteX343" fmla="*/ 2189158 w 2527300"/>
                <a:gd name="connsiteY343" fmla="*/ 1908348 h 2070100"/>
                <a:gd name="connsiteX344" fmla="*/ 2196525 w 2527300"/>
                <a:gd name="connsiteY344" fmla="*/ 1904927 h 2070100"/>
                <a:gd name="connsiteX345" fmla="*/ 2202664 w 2527300"/>
                <a:gd name="connsiteY345" fmla="*/ 1888352 h 2070100"/>
                <a:gd name="connsiteX346" fmla="*/ 2203716 w 2527300"/>
                <a:gd name="connsiteY346" fmla="*/ 1877741 h 2070100"/>
                <a:gd name="connsiteX347" fmla="*/ 2204506 w 2527300"/>
                <a:gd name="connsiteY347" fmla="*/ 1859324 h 2070100"/>
                <a:gd name="connsiteX348" fmla="*/ 2192842 w 2527300"/>
                <a:gd name="connsiteY348" fmla="*/ 1827314 h 2070100"/>
                <a:gd name="connsiteX349" fmla="*/ 2192666 w 2527300"/>
                <a:gd name="connsiteY349" fmla="*/ 1815299 h 2070100"/>
                <a:gd name="connsiteX350" fmla="*/ 2181704 w 2527300"/>
                <a:gd name="connsiteY350" fmla="*/ 1795567 h 2070100"/>
                <a:gd name="connsiteX351" fmla="*/ 2173460 w 2527300"/>
                <a:gd name="connsiteY351" fmla="*/ 1771450 h 2070100"/>
                <a:gd name="connsiteX352" fmla="*/ 2169075 w 2527300"/>
                <a:gd name="connsiteY352" fmla="*/ 1751718 h 2070100"/>
                <a:gd name="connsiteX353" fmla="*/ 2172846 w 2527300"/>
                <a:gd name="connsiteY353" fmla="*/ 1731459 h 2070100"/>
                <a:gd name="connsiteX354" fmla="*/ 2184423 w 2527300"/>
                <a:gd name="connsiteY354" fmla="*/ 1714446 h 2070100"/>
                <a:gd name="connsiteX355" fmla="*/ 2198279 w 2527300"/>
                <a:gd name="connsiteY355" fmla="*/ 1700677 h 2070100"/>
                <a:gd name="connsiteX356" fmla="*/ 2225290 w 2527300"/>
                <a:gd name="connsiteY356" fmla="*/ 1681734 h 2070100"/>
                <a:gd name="connsiteX357" fmla="*/ 2228798 w 2527300"/>
                <a:gd name="connsiteY357" fmla="*/ 1671912 h 2070100"/>
                <a:gd name="connsiteX358" fmla="*/ 2241251 w 2527300"/>
                <a:gd name="connsiteY358" fmla="*/ 1661125 h 2070100"/>
                <a:gd name="connsiteX359" fmla="*/ 2253529 w 2527300"/>
                <a:gd name="connsiteY359" fmla="*/ 1659196 h 2070100"/>
                <a:gd name="connsiteX360" fmla="*/ 2269666 w 2527300"/>
                <a:gd name="connsiteY360" fmla="*/ 1641832 h 2070100"/>
                <a:gd name="connsiteX361" fmla="*/ 2295098 w 2527300"/>
                <a:gd name="connsiteY361" fmla="*/ 1632974 h 2070100"/>
                <a:gd name="connsiteX362" fmla="*/ 2310709 w 2527300"/>
                <a:gd name="connsiteY362" fmla="*/ 1610786 h 2070100"/>
                <a:gd name="connsiteX363" fmla="*/ 2307288 w 2527300"/>
                <a:gd name="connsiteY363" fmla="*/ 1580443 h 2070100"/>
                <a:gd name="connsiteX364" fmla="*/ 2304745 w 2527300"/>
                <a:gd name="connsiteY364" fmla="*/ 1569831 h 2070100"/>
                <a:gd name="connsiteX365" fmla="*/ 2297729 w 2527300"/>
                <a:gd name="connsiteY365" fmla="*/ 1567726 h 2070100"/>
                <a:gd name="connsiteX366" fmla="*/ 2296677 w 2527300"/>
                <a:gd name="connsiteY366" fmla="*/ 1538347 h 2070100"/>
                <a:gd name="connsiteX367" fmla="*/ 2279751 w 2527300"/>
                <a:gd name="connsiteY367" fmla="*/ 1528350 h 2070100"/>
                <a:gd name="connsiteX368" fmla="*/ 2295975 w 2527300"/>
                <a:gd name="connsiteY368" fmla="*/ 1533261 h 2070100"/>
                <a:gd name="connsiteX369" fmla="*/ 2290713 w 2527300"/>
                <a:gd name="connsiteY369" fmla="*/ 1513441 h 2070100"/>
                <a:gd name="connsiteX370" fmla="*/ 2295449 w 2527300"/>
                <a:gd name="connsiteY370" fmla="*/ 1499848 h 2070100"/>
                <a:gd name="connsiteX371" fmla="*/ 2298343 w 2527300"/>
                <a:gd name="connsiteY371" fmla="*/ 1525894 h 2070100"/>
                <a:gd name="connsiteX372" fmla="*/ 2310884 w 2527300"/>
                <a:gd name="connsiteY372" fmla="*/ 1537821 h 2070100"/>
                <a:gd name="connsiteX373" fmla="*/ 2303254 w 2527300"/>
                <a:gd name="connsiteY373" fmla="*/ 1558869 h 2070100"/>
                <a:gd name="connsiteX374" fmla="*/ 2305534 w 2527300"/>
                <a:gd name="connsiteY374" fmla="*/ 1560096 h 2070100"/>
                <a:gd name="connsiteX375" fmla="*/ 2319391 w 2527300"/>
                <a:gd name="connsiteY375" fmla="*/ 1535453 h 2070100"/>
                <a:gd name="connsiteX376" fmla="*/ 2327283 w 2527300"/>
                <a:gd name="connsiteY376" fmla="*/ 1523351 h 2070100"/>
                <a:gd name="connsiteX377" fmla="*/ 2326933 w 2527300"/>
                <a:gd name="connsiteY377" fmla="*/ 1511512 h 2070100"/>
                <a:gd name="connsiteX378" fmla="*/ 2320794 w 2527300"/>
                <a:gd name="connsiteY378" fmla="*/ 1505899 h 2070100"/>
                <a:gd name="connsiteX379" fmla="*/ 2315707 w 2527300"/>
                <a:gd name="connsiteY379" fmla="*/ 1488885 h 2070100"/>
                <a:gd name="connsiteX380" fmla="*/ 2323776 w 2527300"/>
                <a:gd name="connsiteY380" fmla="*/ 1496778 h 2070100"/>
                <a:gd name="connsiteX381" fmla="*/ 2329213 w 2527300"/>
                <a:gd name="connsiteY381" fmla="*/ 1498444 h 2070100"/>
                <a:gd name="connsiteX382" fmla="*/ 2331055 w 2527300"/>
                <a:gd name="connsiteY382" fmla="*/ 1506513 h 2070100"/>
                <a:gd name="connsiteX383" fmla="*/ 2348945 w 2527300"/>
                <a:gd name="connsiteY383" fmla="*/ 1482133 h 2070100"/>
                <a:gd name="connsiteX384" fmla="*/ 2354295 w 2527300"/>
                <a:gd name="connsiteY384" fmla="*/ 1459156 h 2070100"/>
                <a:gd name="connsiteX385" fmla="*/ 2347016 w 2527300"/>
                <a:gd name="connsiteY385" fmla="*/ 1457665 h 2070100"/>
                <a:gd name="connsiteX386" fmla="*/ 2354470 w 2527300"/>
                <a:gd name="connsiteY386" fmla="*/ 1448719 h 2070100"/>
                <a:gd name="connsiteX387" fmla="*/ 2353769 w 2527300"/>
                <a:gd name="connsiteY387" fmla="*/ 1452666 h 2070100"/>
                <a:gd name="connsiteX388" fmla="*/ 2369467 w 2527300"/>
                <a:gd name="connsiteY388" fmla="*/ 1452578 h 2070100"/>
                <a:gd name="connsiteX389" fmla="*/ 2403932 w 2527300"/>
                <a:gd name="connsiteY389" fmla="*/ 1442843 h 2070100"/>
                <a:gd name="connsiteX390" fmla="*/ 2396653 w 2527300"/>
                <a:gd name="connsiteY390" fmla="*/ 1436705 h 2070100"/>
                <a:gd name="connsiteX391" fmla="*/ 2360521 w 2527300"/>
                <a:gd name="connsiteY391" fmla="*/ 1442843 h 2070100"/>
                <a:gd name="connsiteX392" fmla="*/ 2381043 w 2527300"/>
                <a:gd name="connsiteY392" fmla="*/ 1433460 h 2070100"/>
                <a:gd name="connsiteX393" fmla="*/ 2395338 w 2527300"/>
                <a:gd name="connsiteY393" fmla="*/ 1431881 h 2070100"/>
                <a:gd name="connsiteX394" fmla="*/ 2406037 w 2527300"/>
                <a:gd name="connsiteY394" fmla="*/ 1430215 h 2070100"/>
                <a:gd name="connsiteX395" fmla="*/ 2424191 w 2527300"/>
                <a:gd name="connsiteY395" fmla="*/ 1424515 h 2070100"/>
                <a:gd name="connsiteX396" fmla="*/ 2436030 w 2527300"/>
                <a:gd name="connsiteY396" fmla="*/ 1425128 h 2070100"/>
                <a:gd name="connsiteX397" fmla="*/ 2452605 w 2527300"/>
                <a:gd name="connsiteY397" fmla="*/ 1419779 h 2070100"/>
                <a:gd name="connsiteX398" fmla="*/ 2454534 w 2527300"/>
                <a:gd name="connsiteY398" fmla="*/ 1410395 h 2070100"/>
                <a:gd name="connsiteX399" fmla="*/ 2447167 w 2527300"/>
                <a:gd name="connsiteY399" fmla="*/ 1403028 h 2070100"/>
                <a:gd name="connsiteX400" fmla="*/ 2449711 w 2527300"/>
                <a:gd name="connsiteY400" fmla="*/ 1415043 h 2070100"/>
                <a:gd name="connsiteX401" fmla="*/ 2439538 w 2527300"/>
                <a:gd name="connsiteY401" fmla="*/ 1414254 h 2070100"/>
                <a:gd name="connsiteX402" fmla="*/ 2431382 w 2527300"/>
                <a:gd name="connsiteY402" fmla="*/ 1396802 h 2070100"/>
                <a:gd name="connsiteX403" fmla="*/ 2431645 w 2527300"/>
                <a:gd name="connsiteY403" fmla="*/ 1379174 h 2070100"/>
                <a:gd name="connsiteX404" fmla="*/ 2435854 w 2527300"/>
                <a:gd name="connsiteY404" fmla="*/ 1371632 h 2070100"/>
                <a:gd name="connsiteX405" fmla="*/ 2448834 w 2527300"/>
                <a:gd name="connsiteY405" fmla="*/ 1351637 h 2070100"/>
                <a:gd name="connsiteX406" fmla="*/ 2474792 w 2527300"/>
                <a:gd name="connsiteY406" fmla="*/ 1341552 h 2070100"/>
                <a:gd name="connsiteX407" fmla="*/ 2500050 w 2527300"/>
                <a:gd name="connsiteY407" fmla="*/ 1329800 h 2070100"/>
                <a:gd name="connsiteX408" fmla="*/ 2526271 w 2527300"/>
                <a:gd name="connsiteY408" fmla="*/ 1313137 h 2070100"/>
                <a:gd name="connsiteX409" fmla="*/ 2522062 w 2527300"/>
                <a:gd name="connsiteY409" fmla="*/ 1301824 h 2070100"/>
                <a:gd name="connsiteX410" fmla="*/ 2506013 w 2527300"/>
                <a:gd name="connsiteY410" fmla="*/ 1282092 h 2070100"/>
                <a:gd name="connsiteX411" fmla="*/ 2505750 w 2527300"/>
                <a:gd name="connsiteY411" fmla="*/ 1233332 h 2070100"/>
                <a:gd name="connsiteX412" fmla="*/ 404843 w 2527300"/>
                <a:gd name="connsiteY412" fmla="*/ 790980 h 2070100"/>
                <a:gd name="connsiteX413" fmla="*/ 391689 w 2527300"/>
                <a:gd name="connsiteY413" fmla="*/ 797996 h 2070100"/>
                <a:gd name="connsiteX414" fmla="*/ 369325 w 2527300"/>
                <a:gd name="connsiteY414" fmla="*/ 814308 h 2070100"/>
                <a:gd name="connsiteX415" fmla="*/ 373096 w 2527300"/>
                <a:gd name="connsiteY415" fmla="*/ 835531 h 2070100"/>
                <a:gd name="connsiteX416" fmla="*/ 385637 w 2527300"/>
                <a:gd name="connsiteY416" fmla="*/ 847107 h 2070100"/>
                <a:gd name="connsiteX417" fmla="*/ 410193 w 2527300"/>
                <a:gd name="connsiteY417" fmla="*/ 830006 h 2070100"/>
                <a:gd name="connsiteX418" fmla="*/ 431504 w 2527300"/>
                <a:gd name="connsiteY418" fmla="*/ 808344 h 2070100"/>
                <a:gd name="connsiteX419" fmla="*/ 421068 w 2527300"/>
                <a:gd name="connsiteY419" fmla="*/ 794050 h 2070100"/>
                <a:gd name="connsiteX420" fmla="*/ 404843 w 2527300"/>
                <a:gd name="connsiteY420" fmla="*/ 790980 h 2070100"/>
                <a:gd name="connsiteX421" fmla="*/ 4763 w 2527300"/>
                <a:gd name="connsiteY421" fmla="*/ 540425 h 2070100"/>
                <a:gd name="connsiteX422" fmla="*/ 22653 w 2527300"/>
                <a:gd name="connsiteY422" fmla="*/ 529375 h 2070100"/>
                <a:gd name="connsiteX423" fmla="*/ 24670 w 2527300"/>
                <a:gd name="connsiteY423" fmla="*/ 523412 h 2070100"/>
                <a:gd name="connsiteX424" fmla="*/ 4763 w 2527300"/>
                <a:gd name="connsiteY424" fmla="*/ 517536 h 2070100"/>
                <a:gd name="connsiteX425" fmla="*/ 4763 w 2527300"/>
                <a:gd name="connsiteY425" fmla="*/ 540425 h 2070100"/>
                <a:gd name="connsiteX426" fmla="*/ 79306 w 2527300"/>
                <a:gd name="connsiteY426" fmla="*/ 675218 h 2070100"/>
                <a:gd name="connsiteX427" fmla="*/ 55014 w 2527300"/>
                <a:gd name="connsiteY427" fmla="*/ 683725 h 2070100"/>
                <a:gd name="connsiteX428" fmla="*/ 69923 w 2527300"/>
                <a:gd name="connsiteY428" fmla="*/ 697055 h 2070100"/>
                <a:gd name="connsiteX429" fmla="*/ 86059 w 2527300"/>
                <a:gd name="connsiteY429" fmla="*/ 706176 h 2070100"/>
                <a:gd name="connsiteX430" fmla="*/ 101143 w 2527300"/>
                <a:gd name="connsiteY430" fmla="*/ 698546 h 2070100"/>
                <a:gd name="connsiteX431" fmla="*/ 98775 w 2527300"/>
                <a:gd name="connsiteY431" fmla="*/ 679691 h 2070100"/>
                <a:gd name="connsiteX432" fmla="*/ 79306 w 2527300"/>
                <a:gd name="connsiteY432" fmla="*/ 675218 h 2070100"/>
                <a:gd name="connsiteX433" fmla="*/ 933052 w 2527300"/>
                <a:gd name="connsiteY433" fmla="*/ 960238 h 2070100"/>
                <a:gd name="connsiteX434" fmla="*/ 909461 w 2527300"/>
                <a:gd name="connsiteY434" fmla="*/ 963571 h 2070100"/>
                <a:gd name="connsiteX435" fmla="*/ 897885 w 2527300"/>
                <a:gd name="connsiteY435" fmla="*/ 958134 h 2070100"/>
                <a:gd name="connsiteX436" fmla="*/ 896394 w 2527300"/>
                <a:gd name="connsiteY436" fmla="*/ 971464 h 2070100"/>
                <a:gd name="connsiteX437" fmla="*/ 900954 w 2527300"/>
                <a:gd name="connsiteY437" fmla="*/ 989617 h 2070100"/>
                <a:gd name="connsiteX438" fmla="*/ 913407 w 2527300"/>
                <a:gd name="connsiteY438" fmla="*/ 1002421 h 2070100"/>
                <a:gd name="connsiteX439" fmla="*/ 922528 w 2527300"/>
                <a:gd name="connsiteY439" fmla="*/ 1021101 h 2070100"/>
                <a:gd name="connsiteX440" fmla="*/ 937349 w 2527300"/>
                <a:gd name="connsiteY440" fmla="*/ 1039518 h 2070100"/>
                <a:gd name="connsiteX441" fmla="*/ 947171 w 2527300"/>
                <a:gd name="connsiteY441" fmla="*/ 1039606 h 2070100"/>
                <a:gd name="connsiteX442" fmla="*/ 925773 w 2527300"/>
                <a:gd name="connsiteY442" fmla="*/ 1007157 h 2070100"/>
                <a:gd name="connsiteX443" fmla="*/ 933052 w 2527300"/>
                <a:gd name="connsiteY443" fmla="*/ 960238 h 2070100"/>
                <a:gd name="connsiteX444" fmla="*/ 330387 w 2527300"/>
                <a:gd name="connsiteY444" fmla="*/ 2018584 h 2070100"/>
                <a:gd name="connsiteX445" fmla="*/ 321617 w 2527300"/>
                <a:gd name="connsiteY445" fmla="*/ 2016129 h 2070100"/>
                <a:gd name="connsiteX446" fmla="*/ 319250 w 2527300"/>
                <a:gd name="connsiteY446" fmla="*/ 2018409 h 2070100"/>
                <a:gd name="connsiteX447" fmla="*/ 319425 w 2527300"/>
                <a:gd name="connsiteY447" fmla="*/ 2020075 h 2070100"/>
                <a:gd name="connsiteX448" fmla="*/ 322231 w 2527300"/>
                <a:gd name="connsiteY448" fmla="*/ 2022180 h 2070100"/>
                <a:gd name="connsiteX449" fmla="*/ 326441 w 2527300"/>
                <a:gd name="connsiteY449" fmla="*/ 2027705 h 2070100"/>
                <a:gd name="connsiteX450" fmla="*/ 334684 w 2527300"/>
                <a:gd name="connsiteY450" fmla="*/ 2025864 h 2070100"/>
                <a:gd name="connsiteX451" fmla="*/ 336702 w 2527300"/>
                <a:gd name="connsiteY451" fmla="*/ 2022706 h 2070100"/>
                <a:gd name="connsiteX452" fmla="*/ 330387 w 2527300"/>
                <a:gd name="connsiteY452" fmla="*/ 2018584 h 2070100"/>
                <a:gd name="connsiteX453" fmla="*/ 304165 w 2527300"/>
                <a:gd name="connsiteY453" fmla="*/ 2013849 h 2070100"/>
                <a:gd name="connsiteX454" fmla="*/ 317320 w 2527300"/>
                <a:gd name="connsiteY454" fmla="*/ 2014638 h 2070100"/>
                <a:gd name="connsiteX455" fmla="*/ 318109 w 2527300"/>
                <a:gd name="connsiteY455" fmla="*/ 2011832 h 2070100"/>
                <a:gd name="connsiteX456" fmla="*/ 306007 w 2527300"/>
                <a:gd name="connsiteY456" fmla="*/ 2010692 h 2070100"/>
                <a:gd name="connsiteX457" fmla="*/ 304165 w 2527300"/>
                <a:gd name="connsiteY457" fmla="*/ 2013849 h 2070100"/>
                <a:gd name="connsiteX458" fmla="*/ 355820 w 2527300"/>
                <a:gd name="connsiteY458" fmla="*/ 2042702 h 2070100"/>
                <a:gd name="connsiteX459" fmla="*/ 351435 w 2527300"/>
                <a:gd name="connsiteY459" fmla="*/ 2040422 h 2070100"/>
                <a:gd name="connsiteX460" fmla="*/ 342051 w 2527300"/>
                <a:gd name="connsiteY460" fmla="*/ 2036037 h 2070100"/>
                <a:gd name="connsiteX461" fmla="*/ 340210 w 2527300"/>
                <a:gd name="connsiteY461" fmla="*/ 2035510 h 2070100"/>
                <a:gd name="connsiteX462" fmla="*/ 338806 w 2527300"/>
                <a:gd name="connsiteY462" fmla="*/ 2037966 h 2070100"/>
                <a:gd name="connsiteX463" fmla="*/ 340473 w 2527300"/>
                <a:gd name="connsiteY463" fmla="*/ 2043052 h 2070100"/>
                <a:gd name="connsiteX464" fmla="*/ 336175 w 2527300"/>
                <a:gd name="connsiteY464" fmla="*/ 2047262 h 2070100"/>
                <a:gd name="connsiteX465" fmla="*/ 334948 w 2527300"/>
                <a:gd name="connsiteY465" fmla="*/ 2050156 h 2070100"/>
                <a:gd name="connsiteX466" fmla="*/ 338982 w 2527300"/>
                <a:gd name="connsiteY466" fmla="*/ 2059628 h 2070100"/>
                <a:gd name="connsiteX467" fmla="*/ 338280 w 2527300"/>
                <a:gd name="connsiteY467" fmla="*/ 2066906 h 2070100"/>
                <a:gd name="connsiteX468" fmla="*/ 344419 w 2527300"/>
                <a:gd name="connsiteY468" fmla="*/ 2070590 h 2070100"/>
                <a:gd name="connsiteX469" fmla="*/ 348015 w 2527300"/>
                <a:gd name="connsiteY469" fmla="*/ 2066293 h 2070100"/>
                <a:gd name="connsiteX470" fmla="*/ 355908 w 2527300"/>
                <a:gd name="connsiteY470" fmla="*/ 2062258 h 2070100"/>
                <a:gd name="connsiteX471" fmla="*/ 365554 w 2527300"/>
                <a:gd name="connsiteY471" fmla="*/ 2056733 h 2070100"/>
                <a:gd name="connsiteX472" fmla="*/ 366168 w 2527300"/>
                <a:gd name="connsiteY472" fmla="*/ 2055330 h 2070100"/>
                <a:gd name="connsiteX473" fmla="*/ 359942 w 2527300"/>
                <a:gd name="connsiteY473" fmla="*/ 2046210 h 2070100"/>
                <a:gd name="connsiteX474" fmla="*/ 355820 w 2527300"/>
                <a:gd name="connsiteY474" fmla="*/ 2042702 h 2070100"/>
                <a:gd name="connsiteX475" fmla="*/ 286889 w 2527300"/>
                <a:gd name="connsiteY475" fmla="*/ 1997625 h 2070100"/>
                <a:gd name="connsiteX476" fmla="*/ 280311 w 2527300"/>
                <a:gd name="connsiteY476" fmla="*/ 2001220 h 2070100"/>
                <a:gd name="connsiteX477" fmla="*/ 281276 w 2527300"/>
                <a:gd name="connsiteY477" fmla="*/ 2002273 h 2070100"/>
                <a:gd name="connsiteX478" fmla="*/ 284433 w 2527300"/>
                <a:gd name="connsiteY478" fmla="*/ 2008236 h 2070100"/>
                <a:gd name="connsiteX479" fmla="*/ 293028 w 2527300"/>
                <a:gd name="connsiteY479" fmla="*/ 2009201 h 2070100"/>
                <a:gd name="connsiteX480" fmla="*/ 294782 w 2527300"/>
                <a:gd name="connsiteY480" fmla="*/ 2009552 h 2070100"/>
                <a:gd name="connsiteX481" fmla="*/ 296097 w 2527300"/>
                <a:gd name="connsiteY481" fmla="*/ 2008061 h 2070100"/>
                <a:gd name="connsiteX482" fmla="*/ 288994 w 2527300"/>
                <a:gd name="connsiteY482" fmla="*/ 1999378 h 2070100"/>
                <a:gd name="connsiteX483" fmla="*/ 286889 w 2527300"/>
                <a:gd name="connsiteY483" fmla="*/ 1997625 h 2070100"/>
                <a:gd name="connsiteX484" fmla="*/ 248301 w 2527300"/>
                <a:gd name="connsiteY484" fmla="*/ 1983944 h 2070100"/>
                <a:gd name="connsiteX485" fmla="*/ 244530 w 2527300"/>
                <a:gd name="connsiteY485" fmla="*/ 1986575 h 2070100"/>
                <a:gd name="connsiteX486" fmla="*/ 243215 w 2527300"/>
                <a:gd name="connsiteY486" fmla="*/ 1988504 h 2070100"/>
                <a:gd name="connsiteX487" fmla="*/ 251459 w 2527300"/>
                <a:gd name="connsiteY487" fmla="*/ 1993328 h 2070100"/>
                <a:gd name="connsiteX488" fmla="*/ 254353 w 2527300"/>
                <a:gd name="connsiteY488" fmla="*/ 1990696 h 2070100"/>
                <a:gd name="connsiteX489" fmla="*/ 253826 w 2527300"/>
                <a:gd name="connsiteY489" fmla="*/ 1984558 h 2070100"/>
                <a:gd name="connsiteX490" fmla="*/ 248301 w 2527300"/>
                <a:gd name="connsiteY490" fmla="*/ 1983944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</a:cxnLst>
              <a:rect l="l" t="t" r="r" b="b"/>
              <a:pathLst>
                <a:path w="2527300" h="2070100">
                  <a:moveTo>
                    <a:pt x="962869" y="931385"/>
                  </a:moveTo>
                  <a:lnTo>
                    <a:pt x="962869" y="931385"/>
                  </a:lnTo>
                  <a:lnTo>
                    <a:pt x="949364" y="915337"/>
                  </a:lnTo>
                  <a:lnTo>
                    <a:pt x="927702" y="901568"/>
                  </a:lnTo>
                  <a:lnTo>
                    <a:pt x="920774" y="863332"/>
                  </a:lnTo>
                  <a:lnTo>
                    <a:pt x="889115" y="827112"/>
                  </a:lnTo>
                  <a:lnTo>
                    <a:pt x="875872" y="783789"/>
                  </a:lnTo>
                  <a:lnTo>
                    <a:pt x="852281" y="780807"/>
                  </a:lnTo>
                  <a:lnTo>
                    <a:pt x="813168" y="779667"/>
                  </a:lnTo>
                  <a:lnTo>
                    <a:pt x="784315" y="766161"/>
                  </a:lnTo>
                  <a:lnTo>
                    <a:pt x="733450" y="716700"/>
                  </a:lnTo>
                  <a:lnTo>
                    <a:pt x="709947" y="707491"/>
                  </a:lnTo>
                  <a:lnTo>
                    <a:pt x="666974" y="690039"/>
                  </a:lnTo>
                  <a:lnTo>
                    <a:pt x="632947" y="694249"/>
                  </a:lnTo>
                  <a:lnTo>
                    <a:pt x="584625" y="671535"/>
                  </a:lnTo>
                  <a:lnTo>
                    <a:pt x="555422" y="650224"/>
                  </a:lnTo>
                  <a:lnTo>
                    <a:pt x="528148" y="660835"/>
                  </a:lnTo>
                  <a:lnTo>
                    <a:pt x="533234" y="695301"/>
                  </a:lnTo>
                  <a:lnTo>
                    <a:pt x="519641" y="698458"/>
                  </a:lnTo>
                  <a:lnTo>
                    <a:pt x="491226" y="708631"/>
                  </a:lnTo>
                  <a:lnTo>
                    <a:pt x="469565" y="724943"/>
                  </a:lnTo>
                  <a:lnTo>
                    <a:pt x="442291" y="735116"/>
                  </a:lnTo>
                  <a:lnTo>
                    <a:pt x="438783" y="706702"/>
                  </a:lnTo>
                  <a:lnTo>
                    <a:pt x="449833" y="658204"/>
                  </a:lnTo>
                  <a:lnTo>
                    <a:pt x="475967" y="642682"/>
                  </a:lnTo>
                  <a:lnTo>
                    <a:pt x="469214" y="629878"/>
                  </a:lnTo>
                  <a:lnTo>
                    <a:pt x="437906" y="658117"/>
                  </a:lnTo>
                  <a:lnTo>
                    <a:pt x="421155" y="691179"/>
                  </a:lnTo>
                  <a:lnTo>
                    <a:pt x="385725" y="725820"/>
                  </a:lnTo>
                  <a:lnTo>
                    <a:pt x="403703" y="749060"/>
                  </a:lnTo>
                  <a:lnTo>
                    <a:pt x="380463" y="782824"/>
                  </a:lnTo>
                  <a:lnTo>
                    <a:pt x="354066" y="802206"/>
                  </a:lnTo>
                  <a:lnTo>
                    <a:pt x="329423" y="816150"/>
                  </a:lnTo>
                  <a:lnTo>
                    <a:pt x="323371" y="836233"/>
                  </a:lnTo>
                  <a:lnTo>
                    <a:pt x="284959" y="859297"/>
                  </a:lnTo>
                  <a:lnTo>
                    <a:pt x="277154" y="879994"/>
                  </a:lnTo>
                  <a:lnTo>
                    <a:pt x="248389" y="898674"/>
                  </a:lnTo>
                  <a:lnTo>
                    <a:pt x="231551" y="895341"/>
                  </a:lnTo>
                  <a:lnTo>
                    <a:pt x="208574" y="907444"/>
                  </a:lnTo>
                  <a:lnTo>
                    <a:pt x="183580" y="922089"/>
                  </a:lnTo>
                  <a:lnTo>
                    <a:pt x="163146" y="936384"/>
                  </a:lnTo>
                  <a:lnTo>
                    <a:pt x="120963" y="948487"/>
                  </a:lnTo>
                  <a:lnTo>
                    <a:pt x="117104" y="941383"/>
                  </a:lnTo>
                  <a:lnTo>
                    <a:pt x="144028" y="921476"/>
                  </a:lnTo>
                  <a:lnTo>
                    <a:pt x="168057" y="908233"/>
                  </a:lnTo>
                  <a:lnTo>
                    <a:pt x="194279" y="884467"/>
                  </a:lnTo>
                  <a:lnTo>
                    <a:pt x="224798" y="879556"/>
                  </a:lnTo>
                  <a:lnTo>
                    <a:pt x="236901" y="861490"/>
                  </a:lnTo>
                  <a:lnTo>
                    <a:pt x="271015" y="834742"/>
                  </a:lnTo>
                  <a:lnTo>
                    <a:pt x="276540" y="825709"/>
                  </a:lnTo>
                  <a:lnTo>
                    <a:pt x="294694" y="809660"/>
                  </a:lnTo>
                  <a:lnTo>
                    <a:pt x="298903" y="774581"/>
                  </a:lnTo>
                  <a:lnTo>
                    <a:pt x="311444" y="746780"/>
                  </a:lnTo>
                  <a:lnTo>
                    <a:pt x="283118" y="761163"/>
                  </a:lnTo>
                  <a:lnTo>
                    <a:pt x="275225" y="753007"/>
                  </a:lnTo>
                  <a:lnTo>
                    <a:pt x="261895" y="770108"/>
                  </a:lnTo>
                  <a:lnTo>
                    <a:pt x="245846" y="746166"/>
                  </a:lnTo>
                  <a:lnTo>
                    <a:pt x="239181" y="763180"/>
                  </a:lnTo>
                  <a:lnTo>
                    <a:pt x="229972" y="739501"/>
                  </a:lnTo>
                  <a:lnTo>
                    <a:pt x="205417" y="758532"/>
                  </a:lnTo>
                  <a:lnTo>
                    <a:pt x="190333" y="758532"/>
                  </a:lnTo>
                  <a:lnTo>
                    <a:pt x="188228" y="730205"/>
                  </a:lnTo>
                  <a:lnTo>
                    <a:pt x="192701" y="712490"/>
                  </a:lnTo>
                  <a:lnTo>
                    <a:pt x="176827" y="695126"/>
                  </a:lnTo>
                  <a:lnTo>
                    <a:pt x="144817" y="704509"/>
                  </a:lnTo>
                  <a:lnTo>
                    <a:pt x="124033" y="681445"/>
                  </a:lnTo>
                  <a:lnTo>
                    <a:pt x="107194" y="669518"/>
                  </a:lnTo>
                  <a:lnTo>
                    <a:pt x="107107" y="641016"/>
                  </a:lnTo>
                  <a:lnTo>
                    <a:pt x="88164" y="619266"/>
                  </a:lnTo>
                  <a:lnTo>
                    <a:pt x="97635" y="589361"/>
                  </a:lnTo>
                  <a:lnTo>
                    <a:pt x="117718" y="559807"/>
                  </a:lnTo>
                  <a:lnTo>
                    <a:pt x="126488" y="532182"/>
                  </a:lnTo>
                  <a:lnTo>
                    <a:pt x="146396" y="528235"/>
                  </a:lnTo>
                  <a:lnTo>
                    <a:pt x="163234" y="536917"/>
                  </a:lnTo>
                  <a:lnTo>
                    <a:pt x="183054" y="510520"/>
                  </a:lnTo>
                  <a:lnTo>
                    <a:pt x="200944" y="515256"/>
                  </a:lnTo>
                  <a:lnTo>
                    <a:pt x="219712" y="498067"/>
                  </a:lnTo>
                  <a:lnTo>
                    <a:pt x="215151" y="472459"/>
                  </a:lnTo>
                  <a:lnTo>
                    <a:pt x="201383" y="462286"/>
                  </a:lnTo>
                  <a:lnTo>
                    <a:pt x="219624" y="440186"/>
                  </a:lnTo>
                  <a:lnTo>
                    <a:pt x="204540" y="440800"/>
                  </a:lnTo>
                  <a:lnTo>
                    <a:pt x="178406" y="453341"/>
                  </a:lnTo>
                  <a:lnTo>
                    <a:pt x="170951" y="465882"/>
                  </a:lnTo>
                  <a:lnTo>
                    <a:pt x="151570" y="453341"/>
                  </a:lnTo>
                  <a:lnTo>
                    <a:pt x="116754" y="459743"/>
                  </a:lnTo>
                  <a:lnTo>
                    <a:pt x="80709" y="446062"/>
                  </a:lnTo>
                  <a:lnTo>
                    <a:pt x="70361" y="422822"/>
                  </a:lnTo>
                  <a:lnTo>
                    <a:pt x="39228" y="388531"/>
                  </a:lnTo>
                  <a:lnTo>
                    <a:pt x="73781" y="363362"/>
                  </a:lnTo>
                  <a:lnTo>
                    <a:pt x="128593" y="333457"/>
                  </a:lnTo>
                  <a:lnTo>
                    <a:pt x="148851" y="333457"/>
                  </a:lnTo>
                  <a:lnTo>
                    <a:pt x="145519" y="363976"/>
                  </a:lnTo>
                  <a:lnTo>
                    <a:pt x="197436" y="361608"/>
                  </a:lnTo>
                  <a:lnTo>
                    <a:pt x="177441" y="323547"/>
                  </a:lnTo>
                  <a:lnTo>
                    <a:pt x="147185" y="299693"/>
                  </a:lnTo>
                  <a:lnTo>
                    <a:pt x="129733" y="267771"/>
                  </a:lnTo>
                  <a:lnTo>
                    <a:pt x="106142" y="239970"/>
                  </a:lnTo>
                  <a:lnTo>
                    <a:pt x="72378" y="219098"/>
                  </a:lnTo>
                  <a:lnTo>
                    <a:pt x="86147" y="183755"/>
                  </a:lnTo>
                  <a:lnTo>
                    <a:pt x="129733" y="181563"/>
                  </a:lnTo>
                  <a:lnTo>
                    <a:pt x="160778" y="150167"/>
                  </a:lnTo>
                  <a:lnTo>
                    <a:pt x="166654" y="115789"/>
                  </a:lnTo>
                  <a:lnTo>
                    <a:pt x="191736" y="81499"/>
                  </a:lnTo>
                  <a:lnTo>
                    <a:pt x="215678" y="73167"/>
                  </a:lnTo>
                  <a:lnTo>
                    <a:pt x="262245" y="40193"/>
                  </a:lnTo>
                  <a:lnTo>
                    <a:pt x="284872" y="45192"/>
                  </a:lnTo>
                  <a:lnTo>
                    <a:pt x="322670" y="4763"/>
                  </a:lnTo>
                  <a:lnTo>
                    <a:pt x="359854" y="20811"/>
                  </a:lnTo>
                  <a:lnTo>
                    <a:pt x="377657" y="54751"/>
                  </a:lnTo>
                  <a:lnTo>
                    <a:pt x="388619" y="40280"/>
                  </a:lnTo>
                  <a:lnTo>
                    <a:pt x="430188" y="44753"/>
                  </a:lnTo>
                  <a:lnTo>
                    <a:pt x="428697" y="61854"/>
                  </a:lnTo>
                  <a:lnTo>
                    <a:pt x="466320" y="74395"/>
                  </a:lnTo>
                  <a:lnTo>
                    <a:pt x="491402" y="67029"/>
                  </a:lnTo>
                  <a:lnTo>
                    <a:pt x="543232" y="90181"/>
                  </a:lnTo>
                  <a:lnTo>
                    <a:pt x="590501" y="97021"/>
                  </a:lnTo>
                  <a:lnTo>
                    <a:pt x="609444" y="106405"/>
                  </a:lnTo>
                  <a:lnTo>
                    <a:pt x="642156" y="94654"/>
                  </a:lnTo>
                  <a:lnTo>
                    <a:pt x="679428" y="116227"/>
                  </a:lnTo>
                  <a:lnTo>
                    <a:pt x="706176" y="126137"/>
                  </a:lnTo>
                  <a:lnTo>
                    <a:pt x="706000" y="368624"/>
                  </a:lnTo>
                  <a:lnTo>
                    <a:pt x="705912" y="679340"/>
                  </a:lnTo>
                  <a:lnTo>
                    <a:pt x="730117" y="680831"/>
                  </a:lnTo>
                  <a:lnTo>
                    <a:pt x="754059" y="694512"/>
                  </a:lnTo>
                  <a:lnTo>
                    <a:pt x="771248" y="715910"/>
                  </a:lnTo>
                  <a:lnTo>
                    <a:pt x="793085" y="747482"/>
                  </a:lnTo>
                  <a:lnTo>
                    <a:pt x="817027" y="720734"/>
                  </a:lnTo>
                  <a:lnTo>
                    <a:pt x="841670" y="705036"/>
                  </a:lnTo>
                  <a:lnTo>
                    <a:pt x="854737" y="730030"/>
                  </a:lnTo>
                  <a:lnTo>
                    <a:pt x="871312" y="749586"/>
                  </a:lnTo>
                  <a:lnTo>
                    <a:pt x="893850" y="770809"/>
                  </a:lnTo>
                  <a:lnTo>
                    <a:pt x="909198" y="804047"/>
                  </a:lnTo>
                  <a:lnTo>
                    <a:pt x="934367" y="855614"/>
                  </a:lnTo>
                  <a:lnTo>
                    <a:pt x="976199" y="883677"/>
                  </a:lnTo>
                  <a:lnTo>
                    <a:pt x="976901" y="911040"/>
                  </a:lnTo>
                  <a:lnTo>
                    <a:pt x="962869" y="931385"/>
                  </a:lnTo>
                  <a:close/>
                  <a:moveTo>
                    <a:pt x="2505750" y="1233332"/>
                  </a:moveTo>
                  <a:lnTo>
                    <a:pt x="2494788" y="1222896"/>
                  </a:lnTo>
                  <a:lnTo>
                    <a:pt x="2478300" y="1229034"/>
                  </a:lnTo>
                  <a:lnTo>
                    <a:pt x="2470144" y="1219563"/>
                  </a:lnTo>
                  <a:lnTo>
                    <a:pt x="2451377" y="1246750"/>
                  </a:lnTo>
                  <a:lnTo>
                    <a:pt x="2443835" y="1274375"/>
                  </a:lnTo>
                  <a:lnTo>
                    <a:pt x="2435065" y="1290336"/>
                  </a:lnTo>
                  <a:lnTo>
                    <a:pt x="2424629" y="1295773"/>
                  </a:lnTo>
                  <a:lnTo>
                    <a:pt x="2416736" y="1297527"/>
                  </a:lnTo>
                  <a:lnTo>
                    <a:pt x="2414281" y="1306121"/>
                  </a:lnTo>
                  <a:lnTo>
                    <a:pt x="2368940" y="1306121"/>
                  </a:lnTo>
                  <a:lnTo>
                    <a:pt x="2331581" y="1306385"/>
                  </a:lnTo>
                  <a:lnTo>
                    <a:pt x="2320443" y="1312787"/>
                  </a:lnTo>
                  <a:lnTo>
                    <a:pt x="2295274" y="1336728"/>
                  </a:lnTo>
                  <a:lnTo>
                    <a:pt x="2297817" y="1341464"/>
                  </a:lnTo>
                  <a:lnTo>
                    <a:pt x="2299308" y="1354707"/>
                  </a:lnTo>
                  <a:lnTo>
                    <a:pt x="2280891" y="1365844"/>
                  </a:lnTo>
                  <a:lnTo>
                    <a:pt x="2260720" y="1363038"/>
                  </a:lnTo>
                  <a:lnTo>
                    <a:pt x="2241427" y="1361810"/>
                  </a:lnTo>
                  <a:lnTo>
                    <a:pt x="2229763" y="1365669"/>
                  </a:lnTo>
                  <a:lnTo>
                    <a:pt x="2231955" y="1375754"/>
                  </a:lnTo>
                  <a:lnTo>
                    <a:pt x="2231955" y="1375754"/>
                  </a:lnTo>
                  <a:lnTo>
                    <a:pt x="2232394" y="1378999"/>
                  </a:lnTo>
                  <a:lnTo>
                    <a:pt x="2211171" y="1398906"/>
                  </a:lnTo>
                  <a:lnTo>
                    <a:pt x="2192666" y="1408466"/>
                  </a:lnTo>
                  <a:lnTo>
                    <a:pt x="2180038" y="1412938"/>
                  </a:lnTo>
                  <a:lnTo>
                    <a:pt x="2165480" y="1421971"/>
                  </a:lnTo>
                  <a:lnTo>
                    <a:pt x="2147677" y="1426356"/>
                  </a:lnTo>
                  <a:lnTo>
                    <a:pt x="2135399" y="1424690"/>
                  </a:lnTo>
                  <a:lnTo>
                    <a:pt x="2120227" y="1417937"/>
                  </a:lnTo>
                  <a:lnTo>
                    <a:pt x="2128646" y="1405221"/>
                  </a:lnTo>
                  <a:lnTo>
                    <a:pt x="2134084" y="1393645"/>
                  </a:lnTo>
                  <a:lnTo>
                    <a:pt x="2145660" y="1375316"/>
                  </a:lnTo>
                  <a:lnTo>
                    <a:pt x="2144432" y="1361547"/>
                  </a:lnTo>
                  <a:lnTo>
                    <a:pt x="2140047" y="1341902"/>
                  </a:lnTo>
                  <a:lnTo>
                    <a:pt x="2130927" y="1338482"/>
                  </a:lnTo>
                  <a:lnTo>
                    <a:pt x="2115667" y="1353391"/>
                  </a:lnTo>
                  <a:lnTo>
                    <a:pt x="2110756" y="1353128"/>
                  </a:lnTo>
                  <a:lnTo>
                    <a:pt x="2109528" y="1344621"/>
                  </a:lnTo>
                  <a:lnTo>
                    <a:pt x="2123034" y="1330940"/>
                  </a:lnTo>
                  <a:lnTo>
                    <a:pt x="2125314" y="1315242"/>
                  </a:lnTo>
                  <a:lnTo>
                    <a:pt x="2123297" y="1299544"/>
                  </a:lnTo>
                  <a:lnTo>
                    <a:pt x="2105055" y="1285951"/>
                  </a:lnTo>
                  <a:lnTo>
                    <a:pt x="2084183" y="1278935"/>
                  </a:lnTo>
                  <a:lnTo>
                    <a:pt x="2080763" y="1292265"/>
                  </a:lnTo>
                  <a:lnTo>
                    <a:pt x="2075326" y="1295773"/>
                  </a:lnTo>
                  <a:lnTo>
                    <a:pt x="2070941" y="1312874"/>
                  </a:lnTo>
                  <a:lnTo>
                    <a:pt x="2068660" y="1301210"/>
                  </a:lnTo>
                  <a:lnTo>
                    <a:pt x="2058838" y="1309542"/>
                  </a:lnTo>
                  <a:lnTo>
                    <a:pt x="2052699" y="1321118"/>
                  </a:lnTo>
                  <a:lnTo>
                    <a:pt x="2046297" y="1337956"/>
                  </a:lnTo>
                  <a:lnTo>
                    <a:pt x="2045069" y="1352339"/>
                  </a:lnTo>
                  <a:lnTo>
                    <a:pt x="2053226" y="1373211"/>
                  </a:lnTo>
                  <a:lnTo>
                    <a:pt x="2052524" y="1395223"/>
                  </a:lnTo>
                  <a:lnTo>
                    <a:pt x="2042526" y="1411360"/>
                  </a:lnTo>
                  <a:lnTo>
                    <a:pt x="2037527" y="1415920"/>
                  </a:lnTo>
                  <a:lnTo>
                    <a:pt x="2030862" y="1419516"/>
                  </a:lnTo>
                  <a:lnTo>
                    <a:pt x="2022531" y="1419691"/>
                  </a:lnTo>
                  <a:lnTo>
                    <a:pt x="2020251" y="1417499"/>
                  </a:lnTo>
                  <a:lnTo>
                    <a:pt x="2013586" y="1400134"/>
                  </a:lnTo>
                  <a:lnTo>
                    <a:pt x="2013410" y="1391540"/>
                  </a:lnTo>
                  <a:lnTo>
                    <a:pt x="2014112" y="1383296"/>
                  </a:lnTo>
                  <a:lnTo>
                    <a:pt x="2011043" y="1366897"/>
                  </a:lnTo>
                  <a:lnTo>
                    <a:pt x="2015691" y="1347778"/>
                  </a:lnTo>
                  <a:lnTo>
                    <a:pt x="2021215" y="1324012"/>
                  </a:lnTo>
                  <a:lnTo>
                    <a:pt x="2034020" y="1297439"/>
                  </a:lnTo>
                  <a:lnTo>
                    <a:pt x="2030336" y="1297527"/>
                  </a:lnTo>
                  <a:lnTo>
                    <a:pt x="2012270" y="1319802"/>
                  </a:lnTo>
                  <a:lnTo>
                    <a:pt x="2008938" y="1315768"/>
                  </a:lnTo>
                  <a:lnTo>
                    <a:pt x="2018585" y="1303315"/>
                  </a:lnTo>
                  <a:lnTo>
                    <a:pt x="2033230" y="1280777"/>
                  </a:lnTo>
                  <a:lnTo>
                    <a:pt x="2049981" y="1277619"/>
                  </a:lnTo>
                  <a:lnTo>
                    <a:pt x="2069187" y="1270604"/>
                  </a:lnTo>
                  <a:lnTo>
                    <a:pt x="2088568" y="1274287"/>
                  </a:lnTo>
                  <a:lnTo>
                    <a:pt x="2089357" y="1274462"/>
                  </a:lnTo>
                  <a:lnTo>
                    <a:pt x="2111019" y="1271305"/>
                  </a:lnTo>
                  <a:lnTo>
                    <a:pt x="2098741" y="1257186"/>
                  </a:lnTo>
                  <a:lnTo>
                    <a:pt x="2092164" y="1256046"/>
                  </a:lnTo>
                  <a:lnTo>
                    <a:pt x="2084622" y="1254642"/>
                  </a:lnTo>
                  <a:lnTo>
                    <a:pt x="2079447" y="1244645"/>
                  </a:lnTo>
                  <a:lnTo>
                    <a:pt x="2055330" y="1247802"/>
                  </a:lnTo>
                  <a:lnTo>
                    <a:pt x="2033493" y="1255695"/>
                  </a:lnTo>
                  <a:lnTo>
                    <a:pt x="2016217" y="1242102"/>
                  </a:lnTo>
                  <a:lnTo>
                    <a:pt x="2002273" y="1237541"/>
                  </a:lnTo>
                  <a:lnTo>
                    <a:pt x="2010165" y="1218511"/>
                  </a:lnTo>
                  <a:lnTo>
                    <a:pt x="1988416" y="1230525"/>
                  </a:lnTo>
                  <a:lnTo>
                    <a:pt x="1968684" y="1242189"/>
                  </a:lnTo>
                  <a:lnTo>
                    <a:pt x="1949741" y="1251310"/>
                  </a:lnTo>
                  <a:lnTo>
                    <a:pt x="1934657" y="1239032"/>
                  </a:lnTo>
                  <a:lnTo>
                    <a:pt x="1910014" y="1246487"/>
                  </a:lnTo>
                  <a:lnTo>
                    <a:pt x="1910101" y="1241225"/>
                  </a:lnTo>
                  <a:lnTo>
                    <a:pt x="1926764" y="1226053"/>
                  </a:lnTo>
                  <a:lnTo>
                    <a:pt x="1944216" y="1211582"/>
                  </a:lnTo>
                  <a:lnTo>
                    <a:pt x="1969298" y="1199568"/>
                  </a:lnTo>
                  <a:lnTo>
                    <a:pt x="1939042" y="1190009"/>
                  </a:lnTo>
                  <a:lnTo>
                    <a:pt x="1919134" y="1194832"/>
                  </a:lnTo>
                  <a:lnTo>
                    <a:pt x="1895280" y="1183431"/>
                  </a:lnTo>
                  <a:lnTo>
                    <a:pt x="1870199" y="1177555"/>
                  </a:lnTo>
                  <a:lnTo>
                    <a:pt x="1853010" y="1175275"/>
                  </a:lnTo>
                  <a:lnTo>
                    <a:pt x="1845380" y="1168961"/>
                  </a:lnTo>
                  <a:lnTo>
                    <a:pt x="1840995" y="1148352"/>
                  </a:lnTo>
                  <a:lnTo>
                    <a:pt x="1832664" y="1148527"/>
                  </a:lnTo>
                  <a:lnTo>
                    <a:pt x="1832576" y="1162910"/>
                  </a:lnTo>
                  <a:lnTo>
                    <a:pt x="1781711" y="1162910"/>
                  </a:lnTo>
                  <a:lnTo>
                    <a:pt x="1697608" y="1162910"/>
                  </a:lnTo>
                  <a:lnTo>
                    <a:pt x="1614031" y="1162910"/>
                  </a:lnTo>
                  <a:lnTo>
                    <a:pt x="1540189" y="1162910"/>
                  </a:lnTo>
                  <a:lnTo>
                    <a:pt x="1466434" y="1162910"/>
                  </a:lnTo>
                  <a:lnTo>
                    <a:pt x="1393908" y="1162910"/>
                  </a:lnTo>
                  <a:lnTo>
                    <a:pt x="1318926" y="1162910"/>
                  </a:lnTo>
                  <a:lnTo>
                    <a:pt x="1294721" y="1162910"/>
                  </a:lnTo>
                  <a:lnTo>
                    <a:pt x="1221755" y="1162910"/>
                  </a:lnTo>
                  <a:lnTo>
                    <a:pt x="1151947" y="1162910"/>
                  </a:lnTo>
                  <a:lnTo>
                    <a:pt x="1160279" y="1193341"/>
                  </a:lnTo>
                  <a:lnTo>
                    <a:pt x="1164225" y="1223246"/>
                  </a:lnTo>
                  <a:lnTo>
                    <a:pt x="1158174" y="1232806"/>
                  </a:lnTo>
                  <a:lnTo>
                    <a:pt x="1145107" y="1198515"/>
                  </a:lnTo>
                  <a:lnTo>
                    <a:pt x="1109589" y="1186062"/>
                  </a:lnTo>
                  <a:lnTo>
                    <a:pt x="1106607" y="1193253"/>
                  </a:lnTo>
                  <a:lnTo>
                    <a:pt x="1113799" y="1210267"/>
                  </a:lnTo>
                  <a:lnTo>
                    <a:pt x="1121604" y="1241225"/>
                  </a:lnTo>
                  <a:lnTo>
                    <a:pt x="1126076" y="1288757"/>
                  </a:lnTo>
                  <a:lnTo>
                    <a:pt x="1123095" y="1320241"/>
                  </a:lnTo>
                  <a:lnTo>
                    <a:pt x="1120113" y="1351286"/>
                  </a:lnTo>
                  <a:lnTo>
                    <a:pt x="1110466" y="1382945"/>
                  </a:lnTo>
                  <a:lnTo>
                    <a:pt x="1118359" y="1408378"/>
                  </a:lnTo>
                  <a:lnTo>
                    <a:pt x="1119236" y="1436442"/>
                  </a:lnTo>
                  <a:lnTo>
                    <a:pt x="1113886" y="1463190"/>
                  </a:lnTo>
                  <a:lnTo>
                    <a:pt x="1126953" y="1480642"/>
                  </a:lnTo>
                  <a:lnTo>
                    <a:pt x="1130374" y="1506513"/>
                  </a:lnTo>
                  <a:lnTo>
                    <a:pt x="1149404" y="1532735"/>
                  </a:lnTo>
                  <a:lnTo>
                    <a:pt x="1160279" y="1542995"/>
                  </a:lnTo>
                  <a:lnTo>
                    <a:pt x="1159402" y="1550186"/>
                  </a:lnTo>
                  <a:lnTo>
                    <a:pt x="1179923" y="1592720"/>
                  </a:lnTo>
                  <a:lnTo>
                    <a:pt x="1203777" y="1622976"/>
                  </a:lnTo>
                  <a:lnTo>
                    <a:pt x="1206759" y="1639376"/>
                  </a:lnTo>
                  <a:lnTo>
                    <a:pt x="1212986" y="1644199"/>
                  </a:lnTo>
                  <a:lnTo>
                    <a:pt x="1235787" y="1647094"/>
                  </a:lnTo>
                  <a:lnTo>
                    <a:pt x="1244557" y="1655074"/>
                  </a:lnTo>
                  <a:lnTo>
                    <a:pt x="1258326" y="1656565"/>
                  </a:lnTo>
                  <a:lnTo>
                    <a:pt x="1261044" y="1664984"/>
                  </a:lnTo>
                  <a:lnTo>
                    <a:pt x="1272533" y="1668492"/>
                  </a:lnTo>
                  <a:lnTo>
                    <a:pt x="1288494" y="1685330"/>
                  </a:lnTo>
                  <a:lnTo>
                    <a:pt x="1292616" y="1700239"/>
                  </a:lnTo>
                  <a:lnTo>
                    <a:pt x="1320592" y="1698046"/>
                  </a:lnTo>
                  <a:lnTo>
                    <a:pt x="1351812" y="1694889"/>
                  </a:lnTo>
                  <a:lnTo>
                    <a:pt x="1349532" y="1700590"/>
                  </a:lnTo>
                  <a:lnTo>
                    <a:pt x="1386629" y="1714621"/>
                  </a:lnTo>
                  <a:lnTo>
                    <a:pt x="1442756" y="1734880"/>
                  </a:lnTo>
                  <a:lnTo>
                    <a:pt x="1491692" y="1734704"/>
                  </a:lnTo>
                  <a:lnTo>
                    <a:pt x="1511161" y="1734704"/>
                  </a:lnTo>
                  <a:lnTo>
                    <a:pt x="1511248" y="1722865"/>
                  </a:lnTo>
                  <a:lnTo>
                    <a:pt x="1553870" y="1722865"/>
                  </a:lnTo>
                  <a:lnTo>
                    <a:pt x="1562815" y="1733038"/>
                  </a:lnTo>
                  <a:lnTo>
                    <a:pt x="1575356" y="1742071"/>
                  </a:lnTo>
                  <a:lnTo>
                    <a:pt x="1590002" y="1754612"/>
                  </a:lnTo>
                  <a:lnTo>
                    <a:pt x="1598158" y="1769433"/>
                  </a:lnTo>
                  <a:lnTo>
                    <a:pt x="1604297" y="1784956"/>
                  </a:lnTo>
                  <a:lnTo>
                    <a:pt x="1617013" y="1793462"/>
                  </a:lnTo>
                  <a:lnTo>
                    <a:pt x="1637447" y="1801881"/>
                  </a:lnTo>
                  <a:lnTo>
                    <a:pt x="1652969" y="1779694"/>
                  </a:lnTo>
                  <a:lnTo>
                    <a:pt x="1673052" y="1779168"/>
                  </a:lnTo>
                  <a:lnTo>
                    <a:pt x="1690417" y="1790393"/>
                  </a:lnTo>
                  <a:lnTo>
                    <a:pt x="1702782" y="1809511"/>
                  </a:lnTo>
                  <a:lnTo>
                    <a:pt x="1711289" y="1825823"/>
                  </a:lnTo>
                  <a:lnTo>
                    <a:pt x="1725759" y="1841609"/>
                  </a:lnTo>
                  <a:lnTo>
                    <a:pt x="1731196" y="1860815"/>
                  </a:lnTo>
                  <a:lnTo>
                    <a:pt x="1738125" y="1873707"/>
                  </a:lnTo>
                  <a:lnTo>
                    <a:pt x="1757331" y="1882126"/>
                  </a:lnTo>
                  <a:lnTo>
                    <a:pt x="1774783" y="1888089"/>
                  </a:lnTo>
                  <a:lnTo>
                    <a:pt x="1784342" y="1887300"/>
                  </a:lnTo>
                  <a:lnTo>
                    <a:pt x="1779694" y="1878004"/>
                  </a:lnTo>
                  <a:lnTo>
                    <a:pt x="1778466" y="1864849"/>
                  </a:lnTo>
                  <a:lnTo>
                    <a:pt x="1778729" y="1845906"/>
                  </a:lnTo>
                  <a:lnTo>
                    <a:pt x="1784429" y="1833453"/>
                  </a:lnTo>
                  <a:lnTo>
                    <a:pt x="1797847" y="1820210"/>
                  </a:lnTo>
                  <a:lnTo>
                    <a:pt x="1822315" y="1808196"/>
                  </a:lnTo>
                  <a:lnTo>
                    <a:pt x="1844678" y="1787411"/>
                  </a:lnTo>
                  <a:lnTo>
                    <a:pt x="1865375" y="1780834"/>
                  </a:lnTo>
                  <a:lnTo>
                    <a:pt x="1880635" y="1778817"/>
                  </a:lnTo>
                  <a:lnTo>
                    <a:pt x="1898525" y="1785307"/>
                  </a:lnTo>
                  <a:lnTo>
                    <a:pt x="1920011" y="1781798"/>
                  </a:lnTo>
                  <a:lnTo>
                    <a:pt x="1938340" y="1796619"/>
                  </a:lnTo>
                  <a:lnTo>
                    <a:pt x="1956143" y="1797496"/>
                  </a:lnTo>
                  <a:lnTo>
                    <a:pt x="1965352" y="1792147"/>
                  </a:lnTo>
                  <a:lnTo>
                    <a:pt x="1974472" y="1796269"/>
                  </a:lnTo>
                  <a:lnTo>
                    <a:pt x="1979120" y="1792585"/>
                  </a:lnTo>
                  <a:lnTo>
                    <a:pt x="1973858" y="1787060"/>
                  </a:lnTo>
                  <a:lnTo>
                    <a:pt x="1974297" y="1775660"/>
                  </a:lnTo>
                  <a:lnTo>
                    <a:pt x="1969912" y="1768117"/>
                  </a:lnTo>
                  <a:lnTo>
                    <a:pt x="1980085" y="1763732"/>
                  </a:lnTo>
                  <a:lnTo>
                    <a:pt x="1998852" y="1761803"/>
                  </a:lnTo>
                  <a:lnTo>
                    <a:pt x="2020689" y="1764960"/>
                  </a:lnTo>
                  <a:lnTo>
                    <a:pt x="2048490" y="1761365"/>
                  </a:lnTo>
                  <a:lnTo>
                    <a:pt x="2063925" y="1768380"/>
                  </a:lnTo>
                  <a:lnTo>
                    <a:pt x="2075852" y="1781535"/>
                  </a:lnTo>
                  <a:lnTo>
                    <a:pt x="2080237" y="1782938"/>
                  </a:lnTo>
                  <a:lnTo>
                    <a:pt x="2105055" y="1770135"/>
                  </a:lnTo>
                  <a:lnTo>
                    <a:pt x="2114615" y="1774432"/>
                  </a:lnTo>
                  <a:lnTo>
                    <a:pt x="2133821" y="1797935"/>
                  </a:lnTo>
                  <a:lnTo>
                    <a:pt x="2140749" y="1813282"/>
                  </a:lnTo>
                  <a:lnTo>
                    <a:pt x="2135662" y="1831699"/>
                  </a:lnTo>
                  <a:lnTo>
                    <a:pt x="2139345" y="1842486"/>
                  </a:lnTo>
                  <a:lnTo>
                    <a:pt x="2150746" y="1863533"/>
                  </a:lnTo>
                  <a:lnTo>
                    <a:pt x="2163813" y="1887037"/>
                  </a:lnTo>
                  <a:lnTo>
                    <a:pt x="2173197" y="1893263"/>
                  </a:lnTo>
                  <a:lnTo>
                    <a:pt x="2177056" y="1905103"/>
                  </a:lnTo>
                  <a:lnTo>
                    <a:pt x="2189158" y="1908348"/>
                  </a:lnTo>
                  <a:lnTo>
                    <a:pt x="2196525" y="1904927"/>
                  </a:lnTo>
                  <a:lnTo>
                    <a:pt x="2202664" y="1888352"/>
                  </a:lnTo>
                  <a:lnTo>
                    <a:pt x="2203716" y="1877741"/>
                  </a:lnTo>
                  <a:lnTo>
                    <a:pt x="2204506" y="1859324"/>
                  </a:lnTo>
                  <a:lnTo>
                    <a:pt x="2192842" y="1827314"/>
                  </a:lnTo>
                  <a:lnTo>
                    <a:pt x="2192666" y="1815299"/>
                  </a:lnTo>
                  <a:lnTo>
                    <a:pt x="2181704" y="1795567"/>
                  </a:lnTo>
                  <a:lnTo>
                    <a:pt x="2173460" y="1771450"/>
                  </a:lnTo>
                  <a:lnTo>
                    <a:pt x="2169075" y="1751718"/>
                  </a:lnTo>
                  <a:lnTo>
                    <a:pt x="2172846" y="1731459"/>
                  </a:lnTo>
                  <a:lnTo>
                    <a:pt x="2184423" y="1714446"/>
                  </a:lnTo>
                  <a:lnTo>
                    <a:pt x="2198279" y="1700677"/>
                  </a:lnTo>
                  <a:lnTo>
                    <a:pt x="2225290" y="1681734"/>
                  </a:lnTo>
                  <a:lnTo>
                    <a:pt x="2228798" y="1671912"/>
                  </a:lnTo>
                  <a:lnTo>
                    <a:pt x="2241251" y="1661125"/>
                  </a:lnTo>
                  <a:lnTo>
                    <a:pt x="2253529" y="1659196"/>
                  </a:lnTo>
                  <a:lnTo>
                    <a:pt x="2269666" y="1641832"/>
                  </a:lnTo>
                  <a:lnTo>
                    <a:pt x="2295098" y="1632974"/>
                  </a:lnTo>
                  <a:lnTo>
                    <a:pt x="2310709" y="1610786"/>
                  </a:lnTo>
                  <a:lnTo>
                    <a:pt x="2307288" y="1580443"/>
                  </a:lnTo>
                  <a:lnTo>
                    <a:pt x="2304745" y="1569831"/>
                  </a:lnTo>
                  <a:lnTo>
                    <a:pt x="2297729" y="1567726"/>
                  </a:lnTo>
                  <a:lnTo>
                    <a:pt x="2296677" y="1538347"/>
                  </a:lnTo>
                  <a:lnTo>
                    <a:pt x="2279751" y="1528350"/>
                  </a:lnTo>
                  <a:lnTo>
                    <a:pt x="2295975" y="1533261"/>
                  </a:lnTo>
                  <a:lnTo>
                    <a:pt x="2290713" y="1513441"/>
                  </a:lnTo>
                  <a:lnTo>
                    <a:pt x="2295449" y="1499848"/>
                  </a:lnTo>
                  <a:lnTo>
                    <a:pt x="2298343" y="1525894"/>
                  </a:lnTo>
                  <a:lnTo>
                    <a:pt x="2310884" y="1537821"/>
                  </a:lnTo>
                  <a:lnTo>
                    <a:pt x="2303254" y="1558869"/>
                  </a:lnTo>
                  <a:lnTo>
                    <a:pt x="2305534" y="1560096"/>
                  </a:lnTo>
                  <a:lnTo>
                    <a:pt x="2319391" y="1535453"/>
                  </a:lnTo>
                  <a:lnTo>
                    <a:pt x="2327283" y="1523351"/>
                  </a:lnTo>
                  <a:lnTo>
                    <a:pt x="2326933" y="1511512"/>
                  </a:lnTo>
                  <a:lnTo>
                    <a:pt x="2320794" y="1505899"/>
                  </a:lnTo>
                  <a:lnTo>
                    <a:pt x="2315707" y="1488885"/>
                  </a:lnTo>
                  <a:lnTo>
                    <a:pt x="2323776" y="1496778"/>
                  </a:lnTo>
                  <a:lnTo>
                    <a:pt x="2329213" y="1498444"/>
                  </a:lnTo>
                  <a:lnTo>
                    <a:pt x="2331055" y="1506513"/>
                  </a:lnTo>
                  <a:lnTo>
                    <a:pt x="2348945" y="1482133"/>
                  </a:lnTo>
                  <a:lnTo>
                    <a:pt x="2354295" y="1459156"/>
                  </a:lnTo>
                  <a:lnTo>
                    <a:pt x="2347016" y="1457665"/>
                  </a:lnTo>
                  <a:lnTo>
                    <a:pt x="2354470" y="1448719"/>
                  </a:lnTo>
                  <a:lnTo>
                    <a:pt x="2353769" y="1452666"/>
                  </a:lnTo>
                  <a:lnTo>
                    <a:pt x="2369467" y="1452578"/>
                  </a:lnTo>
                  <a:lnTo>
                    <a:pt x="2403932" y="1442843"/>
                  </a:lnTo>
                  <a:lnTo>
                    <a:pt x="2396653" y="1436705"/>
                  </a:lnTo>
                  <a:lnTo>
                    <a:pt x="2360521" y="1442843"/>
                  </a:lnTo>
                  <a:lnTo>
                    <a:pt x="2381043" y="1433460"/>
                  </a:lnTo>
                  <a:lnTo>
                    <a:pt x="2395338" y="1431881"/>
                  </a:lnTo>
                  <a:lnTo>
                    <a:pt x="2406037" y="1430215"/>
                  </a:lnTo>
                  <a:lnTo>
                    <a:pt x="2424191" y="1424515"/>
                  </a:lnTo>
                  <a:lnTo>
                    <a:pt x="2436030" y="1425128"/>
                  </a:lnTo>
                  <a:lnTo>
                    <a:pt x="2452605" y="1419779"/>
                  </a:lnTo>
                  <a:lnTo>
                    <a:pt x="2454534" y="1410395"/>
                  </a:lnTo>
                  <a:lnTo>
                    <a:pt x="2447167" y="1403028"/>
                  </a:lnTo>
                  <a:lnTo>
                    <a:pt x="2449711" y="1415043"/>
                  </a:lnTo>
                  <a:lnTo>
                    <a:pt x="2439538" y="1414254"/>
                  </a:lnTo>
                  <a:lnTo>
                    <a:pt x="2431382" y="1396802"/>
                  </a:lnTo>
                  <a:lnTo>
                    <a:pt x="2431645" y="1379174"/>
                  </a:lnTo>
                  <a:lnTo>
                    <a:pt x="2435854" y="1371632"/>
                  </a:lnTo>
                  <a:lnTo>
                    <a:pt x="2448834" y="1351637"/>
                  </a:lnTo>
                  <a:lnTo>
                    <a:pt x="2474792" y="1341552"/>
                  </a:lnTo>
                  <a:lnTo>
                    <a:pt x="2500050" y="1329800"/>
                  </a:lnTo>
                  <a:lnTo>
                    <a:pt x="2526271" y="1313137"/>
                  </a:lnTo>
                  <a:lnTo>
                    <a:pt x="2522062" y="1301824"/>
                  </a:lnTo>
                  <a:lnTo>
                    <a:pt x="2506013" y="1282092"/>
                  </a:lnTo>
                  <a:lnTo>
                    <a:pt x="2505750" y="1233332"/>
                  </a:lnTo>
                  <a:close/>
                  <a:moveTo>
                    <a:pt x="404843" y="790980"/>
                  </a:moveTo>
                  <a:lnTo>
                    <a:pt x="391689" y="797996"/>
                  </a:lnTo>
                  <a:lnTo>
                    <a:pt x="369325" y="814308"/>
                  </a:lnTo>
                  <a:lnTo>
                    <a:pt x="373096" y="835531"/>
                  </a:lnTo>
                  <a:lnTo>
                    <a:pt x="385637" y="847107"/>
                  </a:lnTo>
                  <a:lnTo>
                    <a:pt x="410193" y="830006"/>
                  </a:lnTo>
                  <a:lnTo>
                    <a:pt x="431504" y="808344"/>
                  </a:lnTo>
                  <a:lnTo>
                    <a:pt x="421068" y="794050"/>
                  </a:lnTo>
                  <a:lnTo>
                    <a:pt x="404843" y="790980"/>
                  </a:lnTo>
                  <a:close/>
                  <a:moveTo>
                    <a:pt x="4763" y="540425"/>
                  </a:moveTo>
                  <a:lnTo>
                    <a:pt x="22653" y="529375"/>
                  </a:lnTo>
                  <a:lnTo>
                    <a:pt x="24670" y="523412"/>
                  </a:lnTo>
                  <a:lnTo>
                    <a:pt x="4763" y="517536"/>
                  </a:lnTo>
                  <a:lnTo>
                    <a:pt x="4763" y="540425"/>
                  </a:lnTo>
                  <a:close/>
                  <a:moveTo>
                    <a:pt x="79306" y="675218"/>
                  </a:moveTo>
                  <a:lnTo>
                    <a:pt x="55014" y="683725"/>
                  </a:lnTo>
                  <a:lnTo>
                    <a:pt x="69923" y="697055"/>
                  </a:lnTo>
                  <a:lnTo>
                    <a:pt x="86059" y="706176"/>
                  </a:lnTo>
                  <a:lnTo>
                    <a:pt x="101143" y="698546"/>
                  </a:lnTo>
                  <a:lnTo>
                    <a:pt x="98775" y="679691"/>
                  </a:lnTo>
                  <a:lnTo>
                    <a:pt x="79306" y="675218"/>
                  </a:lnTo>
                  <a:close/>
                  <a:moveTo>
                    <a:pt x="933052" y="960238"/>
                  </a:moveTo>
                  <a:lnTo>
                    <a:pt x="909461" y="963571"/>
                  </a:lnTo>
                  <a:lnTo>
                    <a:pt x="897885" y="958134"/>
                  </a:lnTo>
                  <a:lnTo>
                    <a:pt x="896394" y="971464"/>
                  </a:lnTo>
                  <a:lnTo>
                    <a:pt x="900954" y="989617"/>
                  </a:lnTo>
                  <a:lnTo>
                    <a:pt x="913407" y="1002421"/>
                  </a:lnTo>
                  <a:lnTo>
                    <a:pt x="922528" y="1021101"/>
                  </a:lnTo>
                  <a:lnTo>
                    <a:pt x="937349" y="1039518"/>
                  </a:lnTo>
                  <a:lnTo>
                    <a:pt x="947171" y="1039606"/>
                  </a:lnTo>
                  <a:lnTo>
                    <a:pt x="925773" y="1007157"/>
                  </a:lnTo>
                  <a:lnTo>
                    <a:pt x="933052" y="960238"/>
                  </a:lnTo>
                  <a:close/>
                  <a:moveTo>
                    <a:pt x="330387" y="2018584"/>
                  </a:moveTo>
                  <a:lnTo>
                    <a:pt x="321617" y="2016129"/>
                  </a:lnTo>
                  <a:lnTo>
                    <a:pt x="319250" y="2018409"/>
                  </a:lnTo>
                  <a:lnTo>
                    <a:pt x="319425" y="2020075"/>
                  </a:lnTo>
                  <a:lnTo>
                    <a:pt x="322231" y="2022180"/>
                  </a:lnTo>
                  <a:lnTo>
                    <a:pt x="326441" y="2027705"/>
                  </a:lnTo>
                  <a:lnTo>
                    <a:pt x="334684" y="2025864"/>
                  </a:lnTo>
                  <a:lnTo>
                    <a:pt x="336702" y="2022706"/>
                  </a:lnTo>
                  <a:lnTo>
                    <a:pt x="330387" y="2018584"/>
                  </a:lnTo>
                  <a:close/>
                  <a:moveTo>
                    <a:pt x="304165" y="2013849"/>
                  </a:moveTo>
                  <a:lnTo>
                    <a:pt x="317320" y="2014638"/>
                  </a:lnTo>
                  <a:lnTo>
                    <a:pt x="318109" y="2011832"/>
                  </a:lnTo>
                  <a:lnTo>
                    <a:pt x="306007" y="2010692"/>
                  </a:lnTo>
                  <a:lnTo>
                    <a:pt x="304165" y="2013849"/>
                  </a:lnTo>
                  <a:close/>
                  <a:moveTo>
                    <a:pt x="355820" y="2042702"/>
                  </a:moveTo>
                  <a:lnTo>
                    <a:pt x="351435" y="2040422"/>
                  </a:lnTo>
                  <a:lnTo>
                    <a:pt x="342051" y="2036037"/>
                  </a:lnTo>
                  <a:lnTo>
                    <a:pt x="340210" y="2035510"/>
                  </a:lnTo>
                  <a:lnTo>
                    <a:pt x="338806" y="2037966"/>
                  </a:lnTo>
                  <a:lnTo>
                    <a:pt x="340473" y="2043052"/>
                  </a:lnTo>
                  <a:lnTo>
                    <a:pt x="336175" y="2047262"/>
                  </a:lnTo>
                  <a:lnTo>
                    <a:pt x="334948" y="2050156"/>
                  </a:lnTo>
                  <a:lnTo>
                    <a:pt x="338982" y="2059628"/>
                  </a:lnTo>
                  <a:lnTo>
                    <a:pt x="338280" y="2066906"/>
                  </a:lnTo>
                  <a:lnTo>
                    <a:pt x="344419" y="2070590"/>
                  </a:lnTo>
                  <a:lnTo>
                    <a:pt x="348015" y="2066293"/>
                  </a:lnTo>
                  <a:lnTo>
                    <a:pt x="355908" y="2062258"/>
                  </a:lnTo>
                  <a:lnTo>
                    <a:pt x="365554" y="2056733"/>
                  </a:lnTo>
                  <a:lnTo>
                    <a:pt x="366168" y="2055330"/>
                  </a:lnTo>
                  <a:lnTo>
                    <a:pt x="359942" y="2046210"/>
                  </a:lnTo>
                  <a:lnTo>
                    <a:pt x="355820" y="2042702"/>
                  </a:lnTo>
                  <a:close/>
                  <a:moveTo>
                    <a:pt x="286889" y="1997625"/>
                  </a:moveTo>
                  <a:lnTo>
                    <a:pt x="280311" y="2001220"/>
                  </a:lnTo>
                  <a:lnTo>
                    <a:pt x="281276" y="2002273"/>
                  </a:lnTo>
                  <a:lnTo>
                    <a:pt x="284433" y="2008236"/>
                  </a:lnTo>
                  <a:lnTo>
                    <a:pt x="293028" y="2009201"/>
                  </a:lnTo>
                  <a:lnTo>
                    <a:pt x="294782" y="2009552"/>
                  </a:lnTo>
                  <a:lnTo>
                    <a:pt x="296097" y="2008061"/>
                  </a:lnTo>
                  <a:lnTo>
                    <a:pt x="288994" y="1999378"/>
                  </a:lnTo>
                  <a:lnTo>
                    <a:pt x="286889" y="1997625"/>
                  </a:lnTo>
                  <a:close/>
                  <a:moveTo>
                    <a:pt x="248301" y="1983944"/>
                  </a:moveTo>
                  <a:lnTo>
                    <a:pt x="244530" y="1986575"/>
                  </a:lnTo>
                  <a:lnTo>
                    <a:pt x="243215" y="1988504"/>
                  </a:lnTo>
                  <a:lnTo>
                    <a:pt x="251459" y="1993328"/>
                  </a:lnTo>
                  <a:lnTo>
                    <a:pt x="254353" y="1990696"/>
                  </a:lnTo>
                  <a:lnTo>
                    <a:pt x="253826" y="1984558"/>
                  </a:lnTo>
                  <a:lnTo>
                    <a:pt x="248301" y="19839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rgbClr val="EDEDE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chemeClr val="accent1"/>
                </a:solidFill>
                <a:latin typeface="Heebo" panose="00000500000000000000" pitchFamily="2" charset="-79"/>
              </a:endParaRPr>
            </a:p>
          </p:txBody>
        </p:sp>
        <p:sp>
          <p:nvSpPr>
            <p:cNvPr id="178" name="Freeform: Shape 1666">
              <a:extLst>
                <a:ext uri="{FF2B5EF4-FFF2-40B4-BE49-F238E27FC236}">
                  <a16:creationId xmlns:a16="http://schemas.microsoft.com/office/drawing/2014/main" id="{65FC9F97-DD13-C248-BA5D-048AFD5F4BD5}"/>
                </a:ext>
              </a:extLst>
            </p:cNvPr>
            <p:cNvSpPr/>
            <p:nvPr/>
          </p:nvSpPr>
          <p:spPr>
            <a:xfrm>
              <a:off x="6586884" y="5506751"/>
              <a:ext cx="108666" cy="119015"/>
            </a:xfrm>
            <a:custGeom>
              <a:avLst/>
              <a:gdLst>
                <a:gd name="connsiteX0" fmla="*/ 24495 w 133350"/>
                <a:gd name="connsiteY0" fmla="*/ 7744 h 146050"/>
                <a:gd name="connsiteX1" fmla="*/ 40456 w 133350"/>
                <a:gd name="connsiteY1" fmla="*/ 4763 h 146050"/>
                <a:gd name="connsiteX2" fmla="*/ 65099 w 133350"/>
                <a:gd name="connsiteY2" fmla="*/ 26687 h 146050"/>
                <a:gd name="connsiteX3" fmla="*/ 74220 w 133350"/>
                <a:gd name="connsiteY3" fmla="*/ 25898 h 146050"/>
                <a:gd name="connsiteX4" fmla="*/ 99565 w 133350"/>
                <a:gd name="connsiteY4" fmla="*/ 44139 h 146050"/>
                <a:gd name="connsiteX5" fmla="*/ 118858 w 133350"/>
                <a:gd name="connsiteY5" fmla="*/ 60100 h 146050"/>
                <a:gd name="connsiteX6" fmla="*/ 133066 w 133350"/>
                <a:gd name="connsiteY6" fmla="*/ 79832 h 146050"/>
                <a:gd name="connsiteX7" fmla="*/ 122191 w 133350"/>
                <a:gd name="connsiteY7" fmla="*/ 93601 h 146050"/>
                <a:gd name="connsiteX8" fmla="*/ 129031 w 133350"/>
                <a:gd name="connsiteY8" fmla="*/ 110264 h 146050"/>
                <a:gd name="connsiteX9" fmla="*/ 118420 w 133350"/>
                <a:gd name="connsiteY9" fmla="*/ 128856 h 146050"/>
                <a:gd name="connsiteX10" fmla="*/ 90619 w 133350"/>
                <a:gd name="connsiteY10" fmla="*/ 145343 h 146050"/>
                <a:gd name="connsiteX11" fmla="*/ 72466 w 133350"/>
                <a:gd name="connsiteY11" fmla="*/ 139380 h 146050"/>
                <a:gd name="connsiteX12" fmla="*/ 59136 w 133350"/>
                <a:gd name="connsiteY12" fmla="*/ 142624 h 146050"/>
                <a:gd name="connsiteX13" fmla="*/ 36422 w 133350"/>
                <a:gd name="connsiteY13" fmla="*/ 129821 h 146050"/>
                <a:gd name="connsiteX14" fmla="*/ 19759 w 133350"/>
                <a:gd name="connsiteY14" fmla="*/ 130785 h 146050"/>
                <a:gd name="connsiteX15" fmla="*/ 4763 w 133350"/>
                <a:gd name="connsiteY15" fmla="*/ 114386 h 146050"/>
                <a:gd name="connsiteX16" fmla="*/ 6692 w 133350"/>
                <a:gd name="connsiteY16" fmla="*/ 95443 h 146050"/>
                <a:gd name="connsiteX17" fmla="*/ 12042 w 133350"/>
                <a:gd name="connsiteY17" fmla="*/ 88953 h 146050"/>
                <a:gd name="connsiteX18" fmla="*/ 11779 w 133350"/>
                <a:gd name="connsiteY18" fmla="*/ 60012 h 146050"/>
                <a:gd name="connsiteX19" fmla="*/ 18356 w 133350"/>
                <a:gd name="connsiteY19" fmla="*/ 3045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350" h="146050">
                  <a:moveTo>
                    <a:pt x="24495" y="7744"/>
                  </a:moveTo>
                  <a:lnTo>
                    <a:pt x="40456" y="4763"/>
                  </a:lnTo>
                  <a:lnTo>
                    <a:pt x="65099" y="26687"/>
                  </a:lnTo>
                  <a:lnTo>
                    <a:pt x="74220" y="25898"/>
                  </a:lnTo>
                  <a:lnTo>
                    <a:pt x="99565" y="44139"/>
                  </a:lnTo>
                  <a:lnTo>
                    <a:pt x="118858" y="60100"/>
                  </a:lnTo>
                  <a:lnTo>
                    <a:pt x="133066" y="79832"/>
                  </a:lnTo>
                  <a:lnTo>
                    <a:pt x="122191" y="93601"/>
                  </a:lnTo>
                  <a:lnTo>
                    <a:pt x="129031" y="110264"/>
                  </a:lnTo>
                  <a:lnTo>
                    <a:pt x="118420" y="128856"/>
                  </a:lnTo>
                  <a:lnTo>
                    <a:pt x="90619" y="145343"/>
                  </a:lnTo>
                  <a:lnTo>
                    <a:pt x="72466" y="139380"/>
                  </a:lnTo>
                  <a:lnTo>
                    <a:pt x="59136" y="142624"/>
                  </a:lnTo>
                  <a:lnTo>
                    <a:pt x="36422" y="129821"/>
                  </a:lnTo>
                  <a:lnTo>
                    <a:pt x="19759" y="130785"/>
                  </a:lnTo>
                  <a:lnTo>
                    <a:pt x="4763" y="114386"/>
                  </a:lnTo>
                  <a:lnTo>
                    <a:pt x="6692" y="95443"/>
                  </a:lnTo>
                  <a:lnTo>
                    <a:pt x="12042" y="88953"/>
                  </a:lnTo>
                  <a:lnTo>
                    <a:pt x="11779" y="60012"/>
                  </a:lnTo>
                  <a:lnTo>
                    <a:pt x="18356" y="3045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9" name="Freeform: Shape 1667">
              <a:extLst>
                <a:ext uri="{FF2B5EF4-FFF2-40B4-BE49-F238E27FC236}">
                  <a16:creationId xmlns:a16="http://schemas.microsoft.com/office/drawing/2014/main" id="{F8E69727-D94B-6A40-B3DB-E514B6C54AFA}"/>
                </a:ext>
              </a:extLst>
            </p:cNvPr>
            <p:cNvSpPr/>
            <p:nvPr/>
          </p:nvSpPr>
          <p:spPr>
            <a:xfrm>
              <a:off x="8878336" y="3854266"/>
              <a:ext cx="346696" cy="232856"/>
            </a:xfrm>
            <a:custGeom>
              <a:avLst/>
              <a:gdLst>
                <a:gd name="connsiteX0" fmla="*/ 265140 w 425450"/>
                <a:gd name="connsiteY0" fmla="*/ 274260 h 285750"/>
                <a:gd name="connsiteX1" fmla="*/ 265841 w 425450"/>
                <a:gd name="connsiteY1" fmla="*/ 255317 h 285750"/>
                <a:gd name="connsiteX2" fmla="*/ 233129 w 425450"/>
                <a:gd name="connsiteY2" fmla="*/ 241987 h 285750"/>
                <a:gd name="connsiteX3" fmla="*/ 207434 w 425450"/>
                <a:gd name="connsiteY3" fmla="*/ 226640 h 285750"/>
                <a:gd name="connsiteX4" fmla="*/ 191385 w 425450"/>
                <a:gd name="connsiteY4" fmla="*/ 211819 h 285750"/>
                <a:gd name="connsiteX5" fmla="*/ 163234 w 425450"/>
                <a:gd name="connsiteY5" fmla="*/ 189807 h 285750"/>
                <a:gd name="connsiteX6" fmla="*/ 151131 w 425450"/>
                <a:gd name="connsiteY6" fmla="*/ 156569 h 285750"/>
                <a:gd name="connsiteX7" fmla="*/ 142888 w 425450"/>
                <a:gd name="connsiteY7" fmla="*/ 150693 h 285750"/>
                <a:gd name="connsiteX8" fmla="*/ 116315 w 425450"/>
                <a:gd name="connsiteY8" fmla="*/ 152184 h 285750"/>
                <a:gd name="connsiteX9" fmla="*/ 106931 w 425450"/>
                <a:gd name="connsiteY9" fmla="*/ 145431 h 285750"/>
                <a:gd name="connsiteX10" fmla="*/ 104300 w 425450"/>
                <a:gd name="connsiteY10" fmla="*/ 119209 h 285750"/>
                <a:gd name="connsiteX11" fmla="*/ 71150 w 425450"/>
                <a:gd name="connsiteY11" fmla="*/ 101669 h 285750"/>
                <a:gd name="connsiteX12" fmla="*/ 50454 w 425450"/>
                <a:gd name="connsiteY12" fmla="*/ 120963 h 285750"/>
                <a:gd name="connsiteX13" fmla="*/ 29406 w 425450"/>
                <a:gd name="connsiteY13" fmla="*/ 132364 h 285750"/>
                <a:gd name="connsiteX14" fmla="*/ 33440 w 425450"/>
                <a:gd name="connsiteY14" fmla="*/ 148851 h 285750"/>
                <a:gd name="connsiteX15" fmla="*/ 5727 w 425450"/>
                <a:gd name="connsiteY15" fmla="*/ 149290 h 285750"/>
                <a:gd name="connsiteX16" fmla="*/ 4763 w 425450"/>
                <a:gd name="connsiteY16" fmla="*/ 25372 h 285750"/>
                <a:gd name="connsiteX17" fmla="*/ 68081 w 425450"/>
                <a:gd name="connsiteY17" fmla="*/ 4763 h 285750"/>
                <a:gd name="connsiteX18" fmla="*/ 72641 w 425450"/>
                <a:gd name="connsiteY18" fmla="*/ 7832 h 285750"/>
                <a:gd name="connsiteX19" fmla="*/ 110790 w 425450"/>
                <a:gd name="connsiteY19" fmla="*/ 32738 h 285750"/>
                <a:gd name="connsiteX20" fmla="*/ 130873 w 425450"/>
                <a:gd name="connsiteY20" fmla="*/ 45718 h 285750"/>
                <a:gd name="connsiteX21" fmla="*/ 154376 w 425450"/>
                <a:gd name="connsiteY21" fmla="*/ 76412 h 285750"/>
                <a:gd name="connsiteX22" fmla="*/ 183229 w 425450"/>
                <a:gd name="connsiteY22" fmla="*/ 71501 h 285750"/>
                <a:gd name="connsiteX23" fmla="*/ 225412 w 425450"/>
                <a:gd name="connsiteY23" fmla="*/ 68870 h 285750"/>
                <a:gd name="connsiteX24" fmla="*/ 254791 w 425450"/>
                <a:gd name="connsiteY24" fmla="*/ 93426 h 285750"/>
                <a:gd name="connsiteX25" fmla="*/ 252949 w 425450"/>
                <a:gd name="connsiteY25" fmla="*/ 126751 h 285750"/>
                <a:gd name="connsiteX26" fmla="*/ 264964 w 425450"/>
                <a:gd name="connsiteY26" fmla="*/ 127014 h 285750"/>
                <a:gd name="connsiteX27" fmla="*/ 269963 w 425450"/>
                <a:gd name="connsiteY27" fmla="*/ 153850 h 285750"/>
                <a:gd name="connsiteX28" fmla="*/ 301271 w 425450"/>
                <a:gd name="connsiteY28" fmla="*/ 154902 h 285750"/>
                <a:gd name="connsiteX29" fmla="*/ 307936 w 425450"/>
                <a:gd name="connsiteY29" fmla="*/ 170250 h 285750"/>
                <a:gd name="connsiteX30" fmla="*/ 317145 w 425450"/>
                <a:gd name="connsiteY30" fmla="*/ 170074 h 285750"/>
                <a:gd name="connsiteX31" fmla="*/ 327931 w 425450"/>
                <a:gd name="connsiteY31" fmla="*/ 146834 h 285750"/>
                <a:gd name="connsiteX32" fmla="*/ 360292 w 425450"/>
                <a:gd name="connsiteY32" fmla="*/ 123945 h 285750"/>
                <a:gd name="connsiteX33" fmla="*/ 374412 w 425450"/>
                <a:gd name="connsiteY33" fmla="*/ 117806 h 285750"/>
                <a:gd name="connsiteX34" fmla="*/ 381691 w 425450"/>
                <a:gd name="connsiteY34" fmla="*/ 121051 h 285750"/>
                <a:gd name="connsiteX35" fmla="*/ 361082 w 425450"/>
                <a:gd name="connsiteY35" fmla="*/ 142362 h 285750"/>
                <a:gd name="connsiteX36" fmla="*/ 379235 w 425450"/>
                <a:gd name="connsiteY36" fmla="*/ 154639 h 285750"/>
                <a:gd name="connsiteX37" fmla="*/ 396775 w 425450"/>
                <a:gd name="connsiteY37" fmla="*/ 146483 h 285750"/>
                <a:gd name="connsiteX38" fmla="*/ 425891 w 425450"/>
                <a:gd name="connsiteY38" fmla="*/ 163672 h 285750"/>
                <a:gd name="connsiteX39" fmla="*/ 394407 w 425450"/>
                <a:gd name="connsiteY39" fmla="*/ 186825 h 285750"/>
                <a:gd name="connsiteX40" fmla="*/ 375727 w 425450"/>
                <a:gd name="connsiteY40" fmla="*/ 183668 h 285750"/>
                <a:gd name="connsiteX41" fmla="*/ 365555 w 425450"/>
                <a:gd name="connsiteY41" fmla="*/ 184545 h 285750"/>
                <a:gd name="connsiteX42" fmla="*/ 362046 w 425450"/>
                <a:gd name="connsiteY42" fmla="*/ 175599 h 285750"/>
                <a:gd name="connsiteX43" fmla="*/ 367133 w 425450"/>
                <a:gd name="connsiteY43" fmla="*/ 160603 h 285750"/>
                <a:gd name="connsiteX44" fmla="*/ 334246 w 425450"/>
                <a:gd name="connsiteY44" fmla="*/ 168145 h 285750"/>
                <a:gd name="connsiteX45" fmla="*/ 326441 w 425450"/>
                <a:gd name="connsiteY45" fmla="*/ 188754 h 285750"/>
                <a:gd name="connsiteX46" fmla="*/ 314777 w 425450"/>
                <a:gd name="connsiteY46" fmla="*/ 206381 h 285750"/>
                <a:gd name="connsiteX47" fmla="*/ 294256 w 425450"/>
                <a:gd name="connsiteY47" fmla="*/ 204891 h 285750"/>
                <a:gd name="connsiteX48" fmla="*/ 287853 w 425450"/>
                <a:gd name="connsiteY48" fmla="*/ 218835 h 285750"/>
                <a:gd name="connsiteX49" fmla="*/ 305919 w 425450"/>
                <a:gd name="connsiteY49" fmla="*/ 226377 h 285750"/>
                <a:gd name="connsiteX50" fmla="*/ 311181 w 425450"/>
                <a:gd name="connsiteY50" fmla="*/ 249705 h 285750"/>
                <a:gd name="connsiteX51" fmla="*/ 297413 w 425450"/>
                <a:gd name="connsiteY51" fmla="*/ 281013 h 285750"/>
                <a:gd name="connsiteX52" fmla="*/ 278821 w 425450"/>
                <a:gd name="connsiteY52" fmla="*/ 2745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25450" h="285750">
                  <a:moveTo>
                    <a:pt x="265140" y="274260"/>
                  </a:moveTo>
                  <a:lnTo>
                    <a:pt x="265841" y="255317"/>
                  </a:lnTo>
                  <a:lnTo>
                    <a:pt x="233129" y="241987"/>
                  </a:lnTo>
                  <a:lnTo>
                    <a:pt x="207434" y="226640"/>
                  </a:lnTo>
                  <a:lnTo>
                    <a:pt x="191385" y="211819"/>
                  </a:lnTo>
                  <a:lnTo>
                    <a:pt x="163234" y="189807"/>
                  </a:lnTo>
                  <a:lnTo>
                    <a:pt x="151131" y="156569"/>
                  </a:lnTo>
                  <a:lnTo>
                    <a:pt x="142888" y="150693"/>
                  </a:lnTo>
                  <a:lnTo>
                    <a:pt x="116315" y="152184"/>
                  </a:lnTo>
                  <a:lnTo>
                    <a:pt x="106931" y="145431"/>
                  </a:lnTo>
                  <a:lnTo>
                    <a:pt x="104300" y="119209"/>
                  </a:lnTo>
                  <a:lnTo>
                    <a:pt x="71150" y="101669"/>
                  </a:lnTo>
                  <a:lnTo>
                    <a:pt x="50454" y="120963"/>
                  </a:lnTo>
                  <a:lnTo>
                    <a:pt x="29406" y="132364"/>
                  </a:lnTo>
                  <a:lnTo>
                    <a:pt x="33440" y="148851"/>
                  </a:lnTo>
                  <a:lnTo>
                    <a:pt x="5727" y="149290"/>
                  </a:lnTo>
                  <a:lnTo>
                    <a:pt x="4763" y="25372"/>
                  </a:lnTo>
                  <a:lnTo>
                    <a:pt x="68081" y="4763"/>
                  </a:lnTo>
                  <a:lnTo>
                    <a:pt x="72641" y="7832"/>
                  </a:lnTo>
                  <a:lnTo>
                    <a:pt x="110790" y="32738"/>
                  </a:lnTo>
                  <a:lnTo>
                    <a:pt x="130873" y="45718"/>
                  </a:lnTo>
                  <a:lnTo>
                    <a:pt x="154376" y="76412"/>
                  </a:lnTo>
                  <a:lnTo>
                    <a:pt x="183229" y="71501"/>
                  </a:lnTo>
                  <a:lnTo>
                    <a:pt x="225412" y="68870"/>
                  </a:lnTo>
                  <a:lnTo>
                    <a:pt x="254791" y="93426"/>
                  </a:lnTo>
                  <a:lnTo>
                    <a:pt x="252949" y="126751"/>
                  </a:lnTo>
                  <a:lnTo>
                    <a:pt x="264964" y="127014"/>
                  </a:lnTo>
                  <a:lnTo>
                    <a:pt x="269963" y="153850"/>
                  </a:lnTo>
                  <a:lnTo>
                    <a:pt x="301271" y="154902"/>
                  </a:lnTo>
                  <a:lnTo>
                    <a:pt x="307936" y="170250"/>
                  </a:lnTo>
                  <a:lnTo>
                    <a:pt x="317145" y="170074"/>
                  </a:lnTo>
                  <a:lnTo>
                    <a:pt x="327931" y="146834"/>
                  </a:lnTo>
                  <a:lnTo>
                    <a:pt x="360292" y="123945"/>
                  </a:lnTo>
                  <a:lnTo>
                    <a:pt x="374412" y="117806"/>
                  </a:lnTo>
                  <a:lnTo>
                    <a:pt x="381691" y="121051"/>
                  </a:lnTo>
                  <a:lnTo>
                    <a:pt x="361082" y="142362"/>
                  </a:lnTo>
                  <a:lnTo>
                    <a:pt x="379235" y="154639"/>
                  </a:lnTo>
                  <a:lnTo>
                    <a:pt x="396775" y="146483"/>
                  </a:lnTo>
                  <a:lnTo>
                    <a:pt x="425891" y="163672"/>
                  </a:lnTo>
                  <a:lnTo>
                    <a:pt x="394407" y="186825"/>
                  </a:lnTo>
                  <a:lnTo>
                    <a:pt x="375727" y="183668"/>
                  </a:lnTo>
                  <a:lnTo>
                    <a:pt x="365555" y="184545"/>
                  </a:lnTo>
                  <a:lnTo>
                    <a:pt x="362046" y="175599"/>
                  </a:lnTo>
                  <a:lnTo>
                    <a:pt x="367133" y="160603"/>
                  </a:lnTo>
                  <a:lnTo>
                    <a:pt x="334246" y="168145"/>
                  </a:lnTo>
                  <a:lnTo>
                    <a:pt x="326441" y="188754"/>
                  </a:lnTo>
                  <a:lnTo>
                    <a:pt x="314777" y="206381"/>
                  </a:lnTo>
                  <a:lnTo>
                    <a:pt x="294256" y="204891"/>
                  </a:lnTo>
                  <a:lnTo>
                    <a:pt x="287853" y="218835"/>
                  </a:lnTo>
                  <a:lnTo>
                    <a:pt x="305919" y="226377"/>
                  </a:lnTo>
                  <a:lnTo>
                    <a:pt x="311181" y="249705"/>
                  </a:lnTo>
                  <a:lnTo>
                    <a:pt x="297413" y="281013"/>
                  </a:lnTo>
                  <a:lnTo>
                    <a:pt x="278821" y="27452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0" name="Freeform: Shape 1668">
              <a:extLst>
                <a:ext uri="{FF2B5EF4-FFF2-40B4-BE49-F238E27FC236}">
                  <a16:creationId xmlns:a16="http://schemas.microsoft.com/office/drawing/2014/main" id="{B25E2451-62BB-2D4D-99B2-CA2AC440E4B5}"/>
                </a:ext>
              </a:extLst>
            </p:cNvPr>
            <p:cNvSpPr/>
            <p:nvPr/>
          </p:nvSpPr>
          <p:spPr>
            <a:xfrm>
              <a:off x="6288803" y="4633449"/>
              <a:ext cx="274252" cy="232856"/>
            </a:xfrm>
            <a:custGeom>
              <a:avLst/>
              <a:gdLst>
                <a:gd name="connsiteX0" fmla="*/ 53260 w 336550"/>
                <a:gd name="connsiteY0" fmla="*/ 14409 h 285750"/>
                <a:gd name="connsiteX1" fmla="*/ 52558 w 336550"/>
                <a:gd name="connsiteY1" fmla="*/ 20285 h 285750"/>
                <a:gd name="connsiteX2" fmla="*/ 38088 w 336550"/>
                <a:gd name="connsiteY2" fmla="*/ 23179 h 285750"/>
                <a:gd name="connsiteX3" fmla="*/ 46156 w 336550"/>
                <a:gd name="connsiteY3" fmla="*/ 34492 h 285750"/>
                <a:gd name="connsiteX4" fmla="*/ 45805 w 336550"/>
                <a:gd name="connsiteY4" fmla="*/ 47559 h 285750"/>
                <a:gd name="connsiteX5" fmla="*/ 35019 w 336550"/>
                <a:gd name="connsiteY5" fmla="*/ 61942 h 285750"/>
                <a:gd name="connsiteX6" fmla="*/ 44315 w 336550"/>
                <a:gd name="connsiteY6" fmla="*/ 81587 h 285750"/>
                <a:gd name="connsiteX7" fmla="*/ 54926 w 336550"/>
                <a:gd name="connsiteY7" fmla="*/ 80008 h 285750"/>
                <a:gd name="connsiteX8" fmla="*/ 60451 w 336550"/>
                <a:gd name="connsiteY8" fmla="*/ 62117 h 285750"/>
                <a:gd name="connsiteX9" fmla="*/ 52821 w 336550"/>
                <a:gd name="connsiteY9" fmla="*/ 53348 h 285750"/>
                <a:gd name="connsiteX10" fmla="*/ 51594 w 336550"/>
                <a:gd name="connsiteY10" fmla="*/ 34580 h 285750"/>
                <a:gd name="connsiteX11" fmla="*/ 82200 w 336550"/>
                <a:gd name="connsiteY11" fmla="*/ 24407 h 285750"/>
                <a:gd name="connsiteX12" fmla="*/ 78780 w 336550"/>
                <a:gd name="connsiteY12" fmla="*/ 12655 h 285750"/>
                <a:gd name="connsiteX13" fmla="*/ 87375 w 336550"/>
                <a:gd name="connsiteY13" fmla="*/ 4763 h 285750"/>
                <a:gd name="connsiteX14" fmla="*/ 96232 w 336550"/>
                <a:gd name="connsiteY14" fmla="*/ 22302 h 285750"/>
                <a:gd name="connsiteX15" fmla="*/ 113509 w 336550"/>
                <a:gd name="connsiteY15" fmla="*/ 22741 h 285750"/>
                <a:gd name="connsiteX16" fmla="*/ 129470 w 336550"/>
                <a:gd name="connsiteY16" fmla="*/ 36597 h 285750"/>
                <a:gd name="connsiteX17" fmla="*/ 130434 w 336550"/>
                <a:gd name="connsiteY17" fmla="*/ 44841 h 285750"/>
                <a:gd name="connsiteX18" fmla="*/ 152447 w 336550"/>
                <a:gd name="connsiteY18" fmla="*/ 45016 h 285750"/>
                <a:gd name="connsiteX19" fmla="*/ 178756 w 336550"/>
                <a:gd name="connsiteY19" fmla="*/ 42473 h 285750"/>
                <a:gd name="connsiteX20" fmla="*/ 192876 w 336550"/>
                <a:gd name="connsiteY20" fmla="*/ 53611 h 285750"/>
                <a:gd name="connsiteX21" fmla="*/ 211643 w 336550"/>
                <a:gd name="connsiteY21" fmla="*/ 56680 h 285750"/>
                <a:gd name="connsiteX22" fmla="*/ 225412 w 336550"/>
                <a:gd name="connsiteY22" fmla="*/ 48963 h 285750"/>
                <a:gd name="connsiteX23" fmla="*/ 225675 w 336550"/>
                <a:gd name="connsiteY23" fmla="*/ 42648 h 285750"/>
                <a:gd name="connsiteX24" fmla="*/ 256194 w 336550"/>
                <a:gd name="connsiteY24" fmla="*/ 41157 h 285750"/>
                <a:gd name="connsiteX25" fmla="*/ 285661 w 336550"/>
                <a:gd name="connsiteY25" fmla="*/ 40806 h 285750"/>
                <a:gd name="connsiteX26" fmla="*/ 264789 w 336550"/>
                <a:gd name="connsiteY26" fmla="*/ 48173 h 285750"/>
                <a:gd name="connsiteX27" fmla="*/ 273120 w 336550"/>
                <a:gd name="connsiteY27" fmla="*/ 59925 h 285750"/>
                <a:gd name="connsiteX28" fmla="*/ 292852 w 336550"/>
                <a:gd name="connsiteY28" fmla="*/ 61767 h 285750"/>
                <a:gd name="connsiteX29" fmla="*/ 311444 w 336550"/>
                <a:gd name="connsiteY29" fmla="*/ 73957 h 285750"/>
                <a:gd name="connsiteX30" fmla="*/ 315391 w 336550"/>
                <a:gd name="connsiteY30" fmla="*/ 93776 h 285750"/>
                <a:gd name="connsiteX31" fmla="*/ 328195 w 336550"/>
                <a:gd name="connsiteY31" fmla="*/ 93163 h 285750"/>
                <a:gd name="connsiteX32" fmla="*/ 337842 w 336550"/>
                <a:gd name="connsiteY32" fmla="*/ 99038 h 285750"/>
                <a:gd name="connsiteX33" fmla="*/ 318373 w 336550"/>
                <a:gd name="connsiteY33" fmla="*/ 113509 h 285750"/>
                <a:gd name="connsiteX34" fmla="*/ 316180 w 336550"/>
                <a:gd name="connsiteY34" fmla="*/ 122542 h 285750"/>
                <a:gd name="connsiteX35" fmla="*/ 324599 w 336550"/>
                <a:gd name="connsiteY35" fmla="*/ 131662 h 285750"/>
                <a:gd name="connsiteX36" fmla="*/ 318548 w 336550"/>
                <a:gd name="connsiteY36" fmla="*/ 136223 h 285750"/>
                <a:gd name="connsiteX37" fmla="*/ 303376 w 336550"/>
                <a:gd name="connsiteY37" fmla="*/ 140169 h 285750"/>
                <a:gd name="connsiteX38" fmla="*/ 303902 w 336550"/>
                <a:gd name="connsiteY38" fmla="*/ 151570 h 285750"/>
                <a:gd name="connsiteX39" fmla="*/ 297237 w 336550"/>
                <a:gd name="connsiteY39" fmla="*/ 158323 h 285750"/>
                <a:gd name="connsiteX40" fmla="*/ 313812 w 336550"/>
                <a:gd name="connsiteY40" fmla="*/ 176915 h 285750"/>
                <a:gd name="connsiteX41" fmla="*/ 317145 w 336550"/>
                <a:gd name="connsiteY41" fmla="*/ 183843 h 285750"/>
                <a:gd name="connsiteX42" fmla="*/ 308112 w 336550"/>
                <a:gd name="connsiteY42" fmla="*/ 193227 h 285750"/>
                <a:gd name="connsiteX43" fmla="*/ 280575 w 336550"/>
                <a:gd name="connsiteY43" fmla="*/ 202347 h 285750"/>
                <a:gd name="connsiteX44" fmla="*/ 262947 w 336550"/>
                <a:gd name="connsiteY44" fmla="*/ 206206 h 285750"/>
                <a:gd name="connsiteX45" fmla="*/ 255844 w 336550"/>
                <a:gd name="connsiteY45" fmla="*/ 211994 h 285750"/>
                <a:gd name="connsiteX46" fmla="*/ 236287 w 336550"/>
                <a:gd name="connsiteY46" fmla="*/ 205855 h 285750"/>
                <a:gd name="connsiteX47" fmla="*/ 218045 w 336550"/>
                <a:gd name="connsiteY47" fmla="*/ 202698 h 285750"/>
                <a:gd name="connsiteX48" fmla="*/ 213485 w 336550"/>
                <a:gd name="connsiteY48" fmla="*/ 204978 h 285750"/>
                <a:gd name="connsiteX49" fmla="*/ 224447 w 336550"/>
                <a:gd name="connsiteY49" fmla="*/ 211293 h 285750"/>
                <a:gd name="connsiteX50" fmla="*/ 223483 w 336550"/>
                <a:gd name="connsiteY50" fmla="*/ 227692 h 285750"/>
                <a:gd name="connsiteX51" fmla="*/ 226903 w 336550"/>
                <a:gd name="connsiteY51" fmla="*/ 243127 h 285750"/>
                <a:gd name="connsiteX52" fmla="*/ 247688 w 336550"/>
                <a:gd name="connsiteY52" fmla="*/ 245232 h 285750"/>
                <a:gd name="connsiteX53" fmla="*/ 249091 w 336550"/>
                <a:gd name="connsiteY53" fmla="*/ 250318 h 285750"/>
                <a:gd name="connsiteX54" fmla="*/ 231463 w 336550"/>
                <a:gd name="connsiteY54" fmla="*/ 257334 h 285750"/>
                <a:gd name="connsiteX55" fmla="*/ 228657 w 336550"/>
                <a:gd name="connsiteY55" fmla="*/ 267683 h 285750"/>
                <a:gd name="connsiteX56" fmla="*/ 218484 w 336550"/>
                <a:gd name="connsiteY56" fmla="*/ 271629 h 285750"/>
                <a:gd name="connsiteX57" fmla="*/ 200243 w 336550"/>
                <a:gd name="connsiteY57" fmla="*/ 277330 h 285750"/>
                <a:gd name="connsiteX58" fmla="*/ 195507 w 336550"/>
                <a:gd name="connsiteY58" fmla="*/ 284872 h 285750"/>
                <a:gd name="connsiteX59" fmla="*/ 176389 w 336550"/>
                <a:gd name="connsiteY59" fmla="*/ 286450 h 285750"/>
                <a:gd name="connsiteX60" fmla="*/ 162795 w 336550"/>
                <a:gd name="connsiteY60" fmla="*/ 273471 h 285750"/>
                <a:gd name="connsiteX61" fmla="*/ 155341 w 336550"/>
                <a:gd name="connsiteY61" fmla="*/ 249178 h 285750"/>
                <a:gd name="connsiteX62" fmla="*/ 148764 w 336550"/>
                <a:gd name="connsiteY62" fmla="*/ 240584 h 285750"/>
                <a:gd name="connsiteX63" fmla="*/ 139818 w 336550"/>
                <a:gd name="connsiteY63" fmla="*/ 235234 h 285750"/>
                <a:gd name="connsiteX64" fmla="*/ 152272 w 336550"/>
                <a:gd name="connsiteY64" fmla="*/ 223044 h 285750"/>
                <a:gd name="connsiteX65" fmla="*/ 151482 w 336550"/>
                <a:gd name="connsiteY65" fmla="*/ 217519 h 285750"/>
                <a:gd name="connsiteX66" fmla="*/ 144466 w 336550"/>
                <a:gd name="connsiteY66" fmla="*/ 210240 h 285750"/>
                <a:gd name="connsiteX67" fmla="*/ 139555 w 336550"/>
                <a:gd name="connsiteY67" fmla="*/ 194016 h 285750"/>
                <a:gd name="connsiteX68" fmla="*/ 141485 w 336550"/>
                <a:gd name="connsiteY68" fmla="*/ 176389 h 285750"/>
                <a:gd name="connsiteX69" fmla="*/ 146922 w 336550"/>
                <a:gd name="connsiteY69" fmla="*/ 168145 h 285750"/>
                <a:gd name="connsiteX70" fmla="*/ 151395 w 336550"/>
                <a:gd name="connsiteY70" fmla="*/ 154990 h 285750"/>
                <a:gd name="connsiteX71" fmla="*/ 142712 w 336550"/>
                <a:gd name="connsiteY71" fmla="*/ 150693 h 285750"/>
                <a:gd name="connsiteX72" fmla="*/ 128681 w 336550"/>
                <a:gd name="connsiteY72" fmla="*/ 153499 h 285750"/>
                <a:gd name="connsiteX73" fmla="*/ 110965 w 336550"/>
                <a:gd name="connsiteY73" fmla="*/ 152184 h 285750"/>
                <a:gd name="connsiteX74" fmla="*/ 101056 w 336550"/>
                <a:gd name="connsiteY74" fmla="*/ 154815 h 285750"/>
                <a:gd name="connsiteX75" fmla="*/ 83691 w 336550"/>
                <a:gd name="connsiteY75" fmla="*/ 133679 h 285750"/>
                <a:gd name="connsiteX76" fmla="*/ 69396 w 336550"/>
                <a:gd name="connsiteY76" fmla="*/ 130522 h 285750"/>
                <a:gd name="connsiteX77" fmla="*/ 37825 w 336550"/>
                <a:gd name="connsiteY77" fmla="*/ 132890 h 285750"/>
                <a:gd name="connsiteX78" fmla="*/ 31949 w 336550"/>
                <a:gd name="connsiteY78" fmla="*/ 124296 h 285750"/>
                <a:gd name="connsiteX79" fmla="*/ 25898 w 336550"/>
                <a:gd name="connsiteY79" fmla="*/ 122279 h 285750"/>
                <a:gd name="connsiteX80" fmla="*/ 25021 w 336550"/>
                <a:gd name="connsiteY80" fmla="*/ 117104 h 285750"/>
                <a:gd name="connsiteX81" fmla="*/ 27915 w 336550"/>
                <a:gd name="connsiteY81" fmla="*/ 107984 h 285750"/>
                <a:gd name="connsiteX82" fmla="*/ 25986 w 336550"/>
                <a:gd name="connsiteY82" fmla="*/ 98074 h 285750"/>
                <a:gd name="connsiteX83" fmla="*/ 20548 w 336550"/>
                <a:gd name="connsiteY83" fmla="*/ 92636 h 285750"/>
                <a:gd name="connsiteX84" fmla="*/ 17391 w 336550"/>
                <a:gd name="connsiteY84" fmla="*/ 81236 h 285750"/>
                <a:gd name="connsiteX85" fmla="*/ 4763 w 336550"/>
                <a:gd name="connsiteY85" fmla="*/ 79657 h 285750"/>
                <a:gd name="connsiteX86" fmla="*/ 11515 w 336550"/>
                <a:gd name="connsiteY86" fmla="*/ 65099 h 285750"/>
                <a:gd name="connsiteX87" fmla="*/ 14585 w 336550"/>
                <a:gd name="connsiteY87" fmla="*/ 47472 h 285750"/>
                <a:gd name="connsiteX88" fmla="*/ 21688 w 336550"/>
                <a:gd name="connsiteY88" fmla="*/ 38176 h 285750"/>
                <a:gd name="connsiteX89" fmla="*/ 31247 w 336550"/>
                <a:gd name="connsiteY89" fmla="*/ 31072 h 285750"/>
                <a:gd name="connsiteX90" fmla="*/ 37474 w 336550"/>
                <a:gd name="connsiteY90" fmla="*/ 1861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36550" h="285750">
                  <a:moveTo>
                    <a:pt x="53260" y="14409"/>
                  </a:moveTo>
                  <a:lnTo>
                    <a:pt x="52558" y="20285"/>
                  </a:lnTo>
                  <a:lnTo>
                    <a:pt x="38088" y="23179"/>
                  </a:lnTo>
                  <a:lnTo>
                    <a:pt x="46156" y="34492"/>
                  </a:lnTo>
                  <a:lnTo>
                    <a:pt x="45805" y="47559"/>
                  </a:lnTo>
                  <a:lnTo>
                    <a:pt x="35019" y="61942"/>
                  </a:lnTo>
                  <a:lnTo>
                    <a:pt x="44315" y="81587"/>
                  </a:lnTo>
                  <a:lnTo>
                    <a:pt x="54926" y="80008"/>
                  </a:lnTo>
                  <a:lnTo>
                    <a:pt x="60451" y="62117"/>
                  </a:lnTo>
                  <a:lnTo>
                    <a:pt x="52821" y="53348"/>
                  </a:lnTo>
                  <a:lnTo>
                    <a:pt x="51594" y="34580"/>
                  </a:lnTo>
                  <a:lnTo>
                    <a:pt x="82200" y="24407"/>
                  </a:lnTo>
                  <a:lnTo>
                    <a:pt x="78780" y="12655"/>
                  </a:lnTo>
                  <a:lnTo>
                    <a:pt x="87375" y="4763"/>
                  </a:lnTo>
                  <a:lnTo>
                    <a:pt x="96232" y="22302"/>
                  </a:lnTo>
                  <a:lnTo>
                    <a:pt x="113509" y="22741"/>
                  </a:lnTo>
                  <a:lnTo>
                    <a:pt x="129470" y="36597"/>
                  </a:lnTo>
                  <a:lnTo>
                    <a:pt x="130434" y="44841"/>
                  </a:lnTo>
                  <a:lnTo>
                    <a:pt x="152447" y="45016"/>
                  </a:lnTo>
                  <a:lnTo>
                    <a:pt x="178756" y="42473"/>
                  </a:lnTo>
                  <a:lnTo>
                    <a:pt x="192876" y="53611"/>
                  </a:lnTo>
                  <a:lnTo>
                    <a:pt x="211643" y="56680"/>
                  </a:lnTo>
                  <a:lnTo>
                    <a:pt x="225412" y="48963"/>
                  </a:lnTo>
                  <a:lnTo>
                    <a:pt x="225675" y="42648"/>
                  </a:lnTo>
                  <a:lnTo>
                    <a:pt x="256194" y="41157"/>
                  </a:lnTo>
                  <a:lnTo>
                    <a:pt x="285661" y="40806"/>
                  </a:lnTo>
                  <a:lnTo>
                    <a:pt x="264789" y="48173"/>
                  </a:lnTo>
                  <a:lnTo>
                    <a:pt x="273120" y="59925"/>
                  </a:lnTo>
                  <a:lnTo>
                    <a:pt x="292852" y="61767"/>
                  </a:lnTo>
                  <a:lnTo>
                    <a:pt x="311444" y="73957"/>
                  </a:lnTo>
                  <a:lnTo>
                    <a:pt x="315391" y="93776"/>
                  </a:lnTo>
                  <a:lnTo>
                    <a:pt x="328195" y="93163"/>
                  </a:lnTo>
                  <a:lnTo>
                    <a:pt x="337842" y="99038"/>
                  </a:lnTo>
                  <a:lnTo>
                    <a:pt x="318373" y="113509"/>
                  </a:lnTo>
                  <a:lnTo>
                    <a:pt x="316180" y="122542"/>
                  </a:lnTo>
                  <a:lnTo>
                    <a:pt x="324599" y="131662"/>
                  </a:lnTo>
                  <a:lnTo>
                    <a:pt x="318548" y="136223"/>
                  </a:lnTo>
                  <a:lnTo>
                    <a:pt x="303376" y="140169"/>
                  </a:lnTo>
                  <a:lnTo>
                    <a:pt x="303902" y="151570"/>
                  </a:lnTo>
                  <a:lnTo>
                    <a:pt x="297237" y="158323"/>
                  </a:lnTo>
                  <a:lnTo>
                    <a:pt x="313812" y="176915"/>
                  </a:lnTo>
                  <a:lnTo>
                    <a:pt x="317145" y="183843"/>
                  </a:lnTo>
                  <a:lnTo>
                    <a:pt x="308112" y="193227"/>
                  </a:lnTo>
                  <a:lnTo>
                    <a:pt x="280575" y="202347"/>
                  </a:lnTo>
                  <a:lnTo>
                    <a:pt x="262947" y="206206"/>
                  </a:lnTo>
                  <a:lnTo>
                    <a:pt x="255844" y="211994"/>
                  </a:lnTo>
                  <a:lnTo>
                    <a:pt x="236287" y="205855"/>
                  </a:lnTo>
                  <a:lnTo>
                    <a:pt x="218045" y="202698"/>
                  </a:lnTo>
                  <a:lnTo>
                    <a:pt x="213485" y="204978"/>
                  </a:lnTo>
                  <a:lnTo>
                    <a:pt x="224447" y="211293"/>
                  </a:lnTo>
                  <a:lnTo>
                    <a:pt x="223483" y="227692"/>
                  </a:lnTo>
                  <a:lnTo>
                    <a:pt x="226903" y="243127"/>
                  </a:lnTo>
                  <a:lnTo>
                    <a:pt x="247688" y="245232"/>
                  </a:lnTo>
                  <a:lnTo>
                    <a:pt x="249091" y="250318"/>
                  </a:lnTo>
                  <a:lnTo>
                    <a:pt x="231463" y="257334"/>
                  </a:lnTo>
                  <a:lnTo>
                    <a:pt x="228657" y="267683"/>
                  </a:lnTo>
                  <a:lnTo>
                    <a:pt x="218484" y="271629"/>
                  </a:lnTo>
                  <a:lnTo>
                    <a:pt x="200243" y="277330"/>
                  </a:lnTo>
                  <a:lnTo>
                    <a:pt x="195507" y="284872"/>
                  </a:lnTo>
                  <a:lnTo>
                    <a:pt x="176389" y="286450"/>
                  </a:lnTo>
                  <a:lnTo>
                    <a:pt x="162795" y="273471"/>
                  </a:lnTo>
                  <a:lnTo>
                    <a:pt x="155341" y="249178"/>
                  </a:lnTo>
                  <a:lnTo>
                    <a:pt x="148764" y="240584"/>
                  </a:lnTo>
                  <a:lnTo>
                    <a:pt x="139818" y="235234"/>
                  </a:lnTo>
                  <a:lnTo>
                    <a:pt x="152272" y="223044"/>
                  </a:lnTo>
                  <a:lnTo>
                    <a:pt x="151482" y="217519"/>
                  </a:lnTo>
                  <a:lnTo>
                    <a:pt x="144466" y="210240"/>
                  </a:lnTo>
                  <a:lnTo>
                    <a:pt x="139555" y="194016"/>
                  </a:lnTo>
                  <a:lnTo>
                    <a:pt x="141485" y="176389"/>
                  </a:lnTo>
                  <a:lnTo>
                    <a:pt x="146922" y="168145"/>
                  </a:lnTo>
                  <a:lnTo>
                    <a:pt x="151395" y="154990"/>
                  </a:lnTo>
                  <a:lnTo>
                    <a:pt x="142712" y="150693"/>
                  </a:lnTo>
                  <a:lnTo>
                    <a:pt x="128681" y="153499"/>
                  </a:lnTo>
                  <a:lnTo>
                    <a:pt x="110965" y="152184"/>
                  </a:lnTo>
                  <a:lnTo>
                    <a:pt x="101056" y="154815"/>
                  </a:lnTo>
                  <a:lnTo>
                    <a:pt x="83691" y="133679"/>
                  </a:lnTo>
                  <a:lnTo>
                    <a:pt x="69396" y="130522"/>
                  </a:lnTo>
                  <a:lnTo>
                    <a:pt x="37825" y="132890"/>
                  </a:lnTo>
                  <a:lnTo>
                    <a:pt x="31949" y="124296"/>
                  </a:lnTo>
                  <a:lnTo>
                    <a:pt x="25898" y="122279"/>
                  </a:lnTo>
                  <a:lnTo>
                    <a:pt x="25021" y="117104"/>
                  </a:lnTo>
                  <a:lnTo>
                    <a:pt x="27915" y="107984"/>
                  </a:lnTo>
                  <a:lnTo>
                    <a:pt x="25986" y="98074"/>
                  </a:lnTo>
                  <a:lnTo>
                    <a:pt x="20548" y="92636"/>
                  </a:lnTo>
                  <a:lnTo>
                    <a:pt x="17391" y="81236"/>
                  </a:lnTo>
                  <a:lnTo>
                    <a:pt x="4763" y="79657"/>
                  </a:lnTo>
                  <a:lnTo>
                    <a:pt x="11515" y="65099"/>
                  </a:lnTo>
                  <a:lnTo>
                    <a:pt x="14585" y="47472"/>
                  </a:lnTo>
                  <a:lnTo>
                    <a:pt x="21688" y="38176"/>
                  </a:lnTo>
                  <a:lnTo>
                    <a:pt x="31247" y="31072"/>
                  </a:lnTo>
                  <a:lnTo>
                    <a:pt x="37474" y="186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1" name="Freeform: Shape 1669">
              <a:extLst>
                <a:ext uri="{FF2B5EF4-FFF2-40B4-BE49-F238E27FC236}">
                  <a16:creationId xmlns:a16="http://schemas.microsoft.com/office/drawing/2014/main" id="{E39A4116-C20F-9E47-979E-78F171B37AE6}"/>
                </a:ext>
              </a:extLst>
            </p:cNvPr>
            <p:cNvSpPr/>
            <p:nvPr/>
          </p:nvSpPr>
          <p:spPr>
            <a:xfrm>
              <a:off x="9804880" y="4398973"/>
              <a:ext cx="150063" cy="310474"/>
            </a:xfrm>
            <a:custGeom>
              <a:avLst/>
              <a:gdLst>
                <a:gd name="connsiteX0" fmla="*/ 149378 w 184150"/>
                <a:gd name="connsiteY0" fmla="*/ 52383 h 381000"/>
                <a:gd name="connsiteX1" fmla="*/ 116578 w 184150"/>
                <a:gd name="connsiteY1" fmla="*/ 74834 h 381000"/>
                <a:gd name="connsiteX2" fmla="*/ 96057 w 184150"/>
                <a:gd name="connsiteY2" fmla="*/ 99477 h 381000"/>
                <a:gd name="connsiteX3" fmla="*/ 90620 w 184150"/>
                <a:gd name="connsiteY3" fmla="*/ 117455 h 381000"/>
                <a:gd name="connsiteX4" fmla="*/ 109475 w 184150"/>
                <a:gd name="connsiteY4" fmla="*/ 144554 h 381000"/>
                <a:gd name="connsiteX5" fmla="*/ 132452 w 184150"/>
                <a:gd name="connsiteY5" fmla="*/ 178055 h 381000"/>
                <a:gd name="connsiteX6" fmla="*/ 154727 w 184150"/>
                <a:gd name="connsiteY6" fmla="*/ 193753 h 381000"/>
                <a:gd name="connsiteX7" fmla="*/ 169724 w 184150"/>
                <a:gd name="connsiteY7" fmla="*/ 214187 h 381000"/>
                <a:gd name="connsiteX8" fmla="*/ 180949 w 184150"/>
                <a:gd name="connsiteY8" fmla="*/ 260842 h 381000"/>
                <a:gd name="connsiteX9" fmla="*/ 177617 w 184150"/>
                <a:gd name="connsiteY9" fmla="*/ 304867 h 381000"/>
                <a:gd name="connsiteX10" fmla="*/ 157183 w 184150"/>
                <a:gd name="connsiteY10" fmla="*/ 321267 h 381000"/>
                <a:gd name="connsiteX11" fmla="*/ 128944 w 184150"/>
                <a:gd name="connsiteY11" fmla="*/ 337315 h 381000"/>
                <a:gd name="connsiteX12" fmla="*/ 108948 w 184150"/>
                <a:gd name="connsiteY12" fmla="*/ 358012 h 381000"/>
                <a:gd name="connsiteX13" fmla="*/ 78254 w 184150"/>
                <a:gd name="connsiteY13" fmla="*/ 380989 h 381000"/>
                <a:gd name="connsiteX14" fmla="*/ 69309 w 184150"/>
                <a:gd name="connsiteY14" fmla="*/ 365116 h 381000"/>
                <a:gd name="connsiteX15" fmla="*/ 76237 w 184150"/>
                <a:gd name="connsiteY15" fmla="*/ 348365 h 381000"/>
                <a:gd name="connsiteX16" fmla="*/ 57996 w 184150"/>
                <a:gd name="connsiteY16" fmla="*/ 334246 h 381000"/>
                <a:gd name="connsiteX17" fmla="*/ 79306 w 184150"/>
                <a:gd name="connsiteY17" fmla="*/ 324248 h 381000"/>
                <a:gd name="connsiteX18" fmla="*/ 105090 w 184150"/>
                <a:gd name="connsiteY18" fmla="*/ 322494 h 381000"/>
                <a:gd name="connsiteX19" fmla="*/ 94303 w 184150"/>
                <a:gd name="connsiteY19" fmla="*/ 307323 h 381000"/>
                <a:gd name="connsiteX20" fmla="*/ 135609 w 184150"/>
                <a:gd name="connsiteY20" fmla="*/ 288117 h 381000"/>
                <a:gd name="connsiteX21" fmla="*/ 138678 w 184150"/>
                <a:gd name="connsiteY21" fmla="*/ 258124 h 381000"/>
                <a:gd name="connsiteX22" fmla="*/ 132978 w 184150"/>
                <a:gd name="connsiteY22" fmla="*/ 241286 h 381000"/>
                <a:gd name="connsiteX23" fmla="*/ 137450 w 184150"/>
                <a:gd name="connsiteY23" fmla="*/ 216028 h 381000"/>
                <a:gd name="connsiteX24" fmla="*/ 131224 w 184150"/>
                <a:gd name="connsiteY24" fmla="*/ 198138 h 381000"/>
                <a:gd name="connsiteX25" fmla="*/ 112632 w 184150"/>
                <a:gd name="connsiteY25" fmla="*/ 180423 h 381000"/>
                <a:gd name="connsiteX26" fmla="*/ 97109 w 184150"/>
                <a:gd name="connsiteY26" fmla="*/ 157884 h 381000"/>
                <a:gd name="connsiteX27" fmla="*/ 76675 w 184150"/>
                <a:gd name="connsiteY27" fmla="*/ 127540 h 381000"/>
                <a:gd name="connsiteX28" fmla="*/ 47209 w 184150"/>
                <a:gd name="connsiteY28" fmla="*/ 112105 h 381000"/>
                <a:gd name="connsiteX29" fmla="*/ 54312 w 184150"/>
                <a:gd name="connsiteY29" fmla="*/ 102722 h 381000"/>
                <a:gd name="connsiteX30" fmla="*/ 70010 w 184150"/>
                <a:gd name="connsiteY30" fmla="*/ 95969 h 381000"/>
                <a:gd name="connsiteX31" fmla="*/ 60451 w 184150"/>
                <a:gd name="connsiteY31" fmla="*/ 73255 h 381000"/>
                <a:gd name="connsiteX32" fmla="*/ 30195 w 184150"/>
                <a:gd name="connsiteY32" fmla="*/ 72992 h 381000"/>
                <a:gd name="connsiteX33" fmla="*/ 19145 w 184150"/>
                <a:gd name="connsiteY33" fmla="*/ 49138 h 381000"/>
                <a:gd name="connsiteX34" fmla="*/ 4763 w 184150"/>
                <a:gd name="connsiteY34" fmla="*/ 28353 h 381000"/>
                <a:gd name="connsiteX35" fmla="*/ 18005 w 184150"/>
                <a:gd name="connsiteY35" fmla="*/ 21864 h 381000"/>
                <a:gd name="connsiteX36" fmla="*/ 37562 w 184150"/>
                <a:gd name="connsiteY36" fmla="*/ 22039 h 381000"/>
                <a:gd name="connsiteX37" fmla="*/ 61504 w 184150"/>
                <a:gd name="connsiteY37" fmla="*/ 18970 h 381000"/>
                <a:gd name="connsiteX38" fmla="*/ 82464 w 184150"/>
                <a:gd name="connsiteY38" fmla="*/ 4763 h 381000"/>
                <a:gd name="connsiteX39" fmla="*/ 94303 w 184150"/>
                <a:gd name="connsiteY39" fmla="*/ 14760 h 381000"/>
                <a:gd name="connsiteX40" fmla="*/ 116842 w 184150"/>
                <a:gd name="connsiteY40" fmla="*/ 19584 h 381000"/>
                <a:gd name="connsiteX41" fmla="*/ 112895 w 184150"/>
                <a:gd name="connsiteY41" fmla="*/ 34843 h 381000"/>
                <a:gd name="connsiteX42" fmla="*/ 124647 w 184150"/>
                <a:gd name="connsiteY42" fmla="*/ 4554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4150" h="381000">
                  <a:moveTo>
                    <a:pt x="149378" y="52383"/>
                  </a:moveTo>
                  <a:lnTo>
                    <a:pt x="116578" y="74834"/>
                  </a:lnTo>
                  <a:lnTo>
                    <a:pt x="96057" y="99477"/>
                  </a:lnTo>
                  <a:lnTo>
                    <a:pt x="90620" y="117455"/>
                  </a:lnTo>
                  <a:lnTo>
                    <a:pt x="109475" y="144554"/>
                  </a:lnTo>
                  <a:lnTo>
                    <a:pt x="132452" y="178055"/>
                  </a:lnTo>
                  <a:lnTo>
                    <a:pt x="154727" y="193753"/>
                  </a:lnTo>
                  <a:lnTo>
                    <a:pt x="169724" y="214187"/>
                  </a:lnTo>
                  <a:lnTo>
                    <a:pt x="180949" y="260842"/>
                  </a:lnTo>
                  <a:lnTo>
                    <a:pt x="177617" y="304867"/>
                  </a:lnTo>
                  <a:lnTo>
                    <a:pt x="157183" y="321267"/>
                  </a:lnTo>
                  <a:lnTo>
                    <a:pt x="128944" y="337315"/>
                  </a:lnTo>
                  <a:lnTo>
                    <a:pt x="108948" y="358012"/>
                  </a:lnTo>
                  <a:lnTo>
                    <a:pt x="78254" y="380989"/>
                  </a:lnTo>
                  <a:lnTo>
                    <a:pt x="69309" y="365116"/>
                  </a:lnTo>
                  <a:lnTo>
                    <a:pt x="76237" y="348365"/>
                  </a:lnTo>
                  <a:lnTo>
                    <a:pt x="57996" y="334246"/>
                  </a:lnTo>
                  <a:lnTo>
                    <a:pt x="79306" y="324248"/>
                  </a:lnTo>
                  <a:lnTo>
                    <a:pt x="105090" y="322494"/>
                  </a:lnTo>
                  <a:lnTo>
                    <a:pt x="94303" y="307323"/>
                  </a:lnTo>
                  <a:lnTo>
                    <a:pt x="135609" y="288117"/>
                  </a:lnTo>
                  <a:lnTo>
                    <a:pt x="138678" y="258124"/>
                  </a:lnTo>
                  <a:lnTo>
                    <a:pt x="132978" y="241286"/>
                  </a:lnTo>
                  <a:lnTo>
                    <a:pt x="137450" y="216028"/>
                  </a:lnTo>
                  <a:lnTo>
                    <a:pt x="131224" y="198138"/>
                  </a:lnTo>
                  <a:lnTo>
                    <a:pt x="112632" y="180423"/>
                  </a:lnTo>
                  <a:lnTo>
                    <a:pt x="97109" y="157884"/>
                  </a:lnTo>
                  <a:lnTo>
                    <a:pt x="76675" y="127540"/>
                  </a:lnTo>
                  <a:lnTo>
                    <a:pt x="47209" y="112105"/>
                  </a:lnTo>
                  <a:lnTo>
                    <a:pt x="54312" y="102722"/>
                  </a:lnTo>
                  <a:lnTo>
                    <a:pt x="70010" y="95969"/>
                  </a:lnTo>
                  <a:lnTo>
                    <a:pt x="60451" y="73255"/>
                  </a:lnTo>
                  <a:lnTo>
                    <a:pt x="30195" y="72992"/>
                  </a:lnTo>
                  <a:lnTo>
                    <a:pt x="19145" y="49138"/>
                  </a:lnTo>
                  <a:lnTo>
                    <a:pt x="4763" y="28353"/>
                  </a:lnTo>
                  <a:lnTo>
                    <a:pt x="18005" y="21864"/>
                  </a:lnTo>
                  <a:lnTo>
                    <a:pt x="37562" y="22039"/>
                  </a:lnTo>
                  <a:lnTo>
                    <a:pt x="61504" y="18970"/>
                  </a:lnTo>
                  <a:lnTo>
                    <a:pt x="82464" y="4763"/>
                  </a:lnTo>
                  <a:lnTo>
                    <a:pt x="94303" y="14760"/>
                  </a:lnTo>
                  <a:lnTo>
                    <a:pt x="116842" y="19584"/>
                  </a:lnTo>
                  <a:lnTo>
                    <a:pt x="112895" y="34843"/>
                  </a:lnTo>
                  <a:lnTo>
                    <a:pt x="124647" y="4554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2" name="Freeform: Shape 1670">
              <a:extLst>
                <a:ext uri="{FF2B5EF4-FFF2-40B4-BE49-F238E27FC236}">
                  <a16:creationId xmlns:a16="http://schemas.microsoft.com/office/drawing/2014/main" id="{02B37EF6-2CF9-8A4F-8A58-4C87A1CF089D}"/>
                </a:ext>
              </a:extLst>
            </p:cNvPr>
            <p:cNvSpPr/>
            <p:nvPr/>
          </p:nvSpPr>
          <p:spPr>
            <a:xfrm>
              <a:off x="11096609" y="5171795"/>
              <a:ext cx="31047" cy="46571"/>
            </a:xfrm>
            <a:custGeom>
              <a:avLst/>
              <a:gdLst>
                <a:gd name="connsiteX0" fmla="*/ 34580 w 38100"/>
                <a:gd name="connsiteY0" fmla="*/ 51418 h 57150"/>
                <a:gd name="connsiteX1" fmla="*/ 26512 w 38100"/>
                <a:gd name="connsiteY1" fmla="*/ 54751 h 57150"/>
                <a:gd name="connsiteX2" fmla="*/ 18268 w 38100"/>
                <a:gd name="connsiteY2" fmla="*/ 43613 h 57150"/>
                <a:gd name="connsiteX3" fmla="*/ 19145 w 38100"/>
                <a:gd name="connsiteY3" fmla="*/ 36773 h 57150"/>
                <a:gd name="connsiteX4" fmla="*/ 34580 w 38100"/>
                <a:gd name="connsiteY4" fmla="*/ 51418 h 57150"/>
                <a:gd name="connsiteX5" fmla="*/ 16427 w 38100"/>
                <a:gd name="connsiteY5" fmla="*/ 12480 h 57150"/>
                <a:gd name="connsiteX6" fmla="*/ 20461 w 38100"/>
                <a:gd name="connsiteY6" fmla="*/ 32914 h 57150"/>
                <a:gd name="connsiteX7" fmla="*/ 13883 w 38100"/>
                <a:gd name="connsiteY7" fmla="*/ 29757 h 57150"/>
                <a:gd name="connsiteX8" fmla="*/ 8797 w 38100"/>
                <a:gd name="connsiteY8" fmla="*/ 31160 h 57150"/>
                <a:gd name="connsiteX9" fmla="*/ 5289 w 38100"/>
                <a:gd name="connsiteY9" fmla="*/ 24144 h 57150"/>
                <a:gd name="connsiteX10" fmla="*/ 4763 w 38100"/>
                <a:gd name="connsiteY10" fmla="*/ 4763 h 57150"/>
                <a:gd name="connsiteX11" fmla="*/ 16427 w 38100"/>
                <a:gd name="connsiteY11" fmla="*/ 124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57150">
                  <a:moveTo>
                    <a:pt x="34580" y="51418"/>
                  </a:moveTo>
                  <a:lnTo>
                    <a:pt x="26512" y="54751"/>
                  </a:lnTo>
                  <a:lnTo>
                    <a:pt x="18268" y="43613"/>
                  </a:lnTo>
                  <a:lnTo>
                    <a:pt x="19145" y="36773"/>
                  </a:lnTo>
                  <a:lnTo>
                    <a:pt x="34580" y="51418"/>
                  </a:lnTo>
                  <a:close/>
                  <a:moveTo>
                    <a:pt x="16427" y="12480"/>
                  </a:moveTo>
                  <a:lnTo>
                    <a:pt x="20461" y="32914"/>
                  </a:lnTo>
                  <a:lnTo>
                    <a:pt x="13883" y="29757"/>
                  </a:lnTo>
                  <a:lnTo>
                    <a:pt x="8797" y="31160"/>
                  </a:lnTo>
                  <a:lnTo>
                    <a:pt x="5289" y="24144"/>
                  </a:lnTo>
                  <a:lnTo>
                    <a:pt x="4763" y="4763"/>
                  </a:lnTo>
                  <a:lnTo>
                    <a:pt x="16427" y="1248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3" name="Freeform: Shape 1671">
              <a:extLst>
                <a:ext uri="{FF2B5EF4-FFF2-40B4-BE49-F238E27FC236}">
                  <a16:creationId xmlns:a16="http://schemas.microsoft.com/office/drawing/2014/main" id="{F2A81C52-A250-444E-A91A-C47812B54F15}"/>
                </a:ext>
              </a:extLst>
            </p:cNvPr>
            <p:cNvSpPr/>
            <p:nvPr/>
          </p:nvSpPr>
          <p:spPr>
            <a:xfrm>
              <a:off x="8611344" y="4492020"/>
              <a:ext cx="217332" cy="139713"/>
            </a:xfrm>
            <a:custGeom>
              <a:avLst/>
              <a:gdLst>
                <a:gd name="connsiteX0" fmla="*/ 263034 w 266700"/>
                <a:gd name="connsiteY0" fmla="*/ 65011 h 171450"/>
                <a:gd name="connsiteX1" fmla="*/ 245232 w 266700"/>
                <a:gd name="connsiteY1" fmla="*/ 71940 h 171450"/>
                <a:gd name="connsiteX2" fmla="*/ 240496 w 266700"/>
                <a:gd name="connsiteY2" fmla="*/ 83165 h 171450"/>
                <a:gd name="connsiteX3" fmla="*/ 239882 w 266700"/>
                <a:gd name="connsiteY3" fmla="*/ 91847 h 171450"/>
                <a:gd name="connsiteX4" fmla="*/ 215414 w 266700"/>
                <a:gd name="connsiteY4" fmla="*/ 102546 h 171450"/>
                <a:gd name="connsiteX5" fmla="*/ 176125 w 266700"/>
                <a:gd name="connsiteY5" fmla="*/ 114386 h 171450"/>
                <a:gd name="connsiteX6" fmla="*/ 154113 w 266700"/>
                <a:gd name="connsiteY6" fmla="*/ 132189 h 171450"/>
                <a:gd name="connsiteX7" fmla="*/ 143326 w 266700"/>
                <a:gd name="connsiteY7" fmla="*/ 133504 h 171450"/>
                <a:gd name="connsiteX8" fmla="*/ 135959 w 266700"/>
                <a:gd name="connsiteY8" fmla="*/ 132013 h 171450"/>
                <a:gd name="connsiteX9" fmla="*/ 121577 w 266700"/>
                <a:gd name="connsiteY9" fmla="*/ 142537 h 171450"/>
                <a:gd name="connsiteX10" fmla="*/ 105879 w 266700"/>
                <a:gd name="connsiteY10" fmla="*/ 147360 h 171450"/>
                <a:gd name="connsiteX11" fmla="*/ 85270 w 266700"/>
                <a:gd name="connsiteY11" fmla="*/ 148676 h 171450"/>
                <a:gd name="connsiteX12" fmla="*/ 79043 w 266700"/>
                <a:gd name="connsiteY12" fmla="*/ 150079 h 171450"/>
                <a:gd name="connsiteX13" fmla="*/ 73693 w 266700"/>
                <a:gd name="connsiteY13" fmla="*/ 156656 h 171450"/>
                <a:gd name="connsiteX14" fmla="*/ 67204 w 266700"/>
                <a:gd name="connsiteY14" fmla="*/ 158498 h 171450"/>
                <a:gd name="connsiteX15" fmla="*/ 63433 w 266700"/>
                <a:gd name="connsiteY15" fmla="*/ 164900 h 171450"/>
                <a:gd name="connsiteX16" fmla="*/ 51243 w 266700"/>
                <a:gd name="connsiteY16" fmla="*/ 164374 h 171450"/>
                <a:gd name="connsiteX17" fmla="*/ 43350 w 266700"/>
                <a:gd name="connsiteY17" fmla="*/ 167707 h 171450"/>
                <a:gd name="connsiteX18" fmla="*/ 26336 w 266700"/>
                <a:gd name="connsiteY18" fmla="*/ 166479 h 171450"/>
                <a:gd name="connsiteX19" fmla="*/ 19934 w 266700"/>
                <a:gd name="connsiteY19" fmla="*/ 151833 h 171450"/>
                <a:gd name="connsiteX20" fmla="*/ 20636 w 266700"/>
                <a:gd name="connsiteY20" fmla="*/ 138064 h 171450"/>
                <a:gd name="connsiteX21" fmla="*/ 16689 w 266700"/>
                <a:gd name="connsiteY21" fmla="*/ 130610 h 171450"/>
                <a:gd name="connsiteX22" fmla="*/ 11866 w 266700"/>
                <a:gd name="connsiteY22" fmla="*/ 112018 h 171450"/>
                <a:gd name="connsiteX23" fmla="*/ 4763 w 266700"/>
                <a:gd name="connsiteY23" fmla="*/ 101582 h 171450"/>
                <a:gd name="connsiteX24" fmla="*/ 9674 w 266700"/>
                <a:gd name="connsiteY24" fmla="*/ 100354 h 171450"/>
                <a:gd name="connsiteX25" fmla="*/ 7130 w 266700"/>
                <a:gd name="connsiteY25" fmla="*/ 88778 h 171450"/>
                <a:gd name="connsiteX26" fmla="*/ 10112 w 266700"/>
                <a:gd name="connsiteY26" fmla="*/ 83867 h 171450"/>
                <a:gd name="connsiteX27" fmla="*/ 9060 w 266700"/>
                <a:gd name="connsiteY27" fmla="*/ 72817 h 171450"/>
                <a:gd name="connsiteX28" fmla="*/ 19846 w 266700"/>
                <a:gd name="connsiteY28" fmla="*/ 64661 h 171450"/>
                <a:gd name="connsiteX29" fmla="*/ 17303 w 266700"/>
                <a:gd name="connsiteY29" fmla="*/ 53874 h 171450"/>
                <a:gd name="connsiteX30" fmla="*/ 23881 w 266700"/>
                <a:gd name="connsiteY30" fmla="*/ 41333 h 171450"/>
                <a:gd name="connsiteX31" fmla="*/ 33966 w 266700"/>
                <a:gd name="connsiteY31" fmla="*/ 47998 h 171450"/>
                <a:gd name="connsiteX32" fmla="*/ 40631 w 266700"/>
                <a:gd name="connsiteY32" fmla="*/ 45630 h 171450"/>
                <a:gd name="connsiteX33" fmla="*/ 68958 w 266700"/>
                <a:gd name="connsiteY33" fmla="*/ 45016 h 171450"/>
                <a:gd name="connsiteX34" fmla="*/ 73518 w 266700"/>
                <a:gd name="connsiteY34" fmla="*/ 47647 h 171450"/>
                <a:gd name="connsiteX35" fmla="*/ 97284 w 266700"/>
                <a:gd name="connsiteY35" fmla="*/ 50191 h 171450"/>
                <a:gd name="connsiteX36" fmla="*/ 106668 w 266700"/>
                <a:gd name="connsiteY36" fmla="*/ 48875 h 171450"/>
                <a:gd name="connsiteX37" fmla="*/ 112807 w 266700"/>
                <a:gd name="connsiteY37" fmla="*/ 57382 h 171450"/>
                <a:gd name="connsiteX38" fmla="*/ 124296 w 266700"/>
                <a:gd name="connsiteY38" fmla="*/ 53172 h 171450"/>
                <a:gd name="connsiteX39" fmla="*/ 141923 w 266700"/>
                <a:gd name="connsiteY39" fmla="*/ 26249 h 171450"/>
                <a:gd name="connsiteX40" fmla="*/ 164900 w 266700"/>
                <a:gd name="connsiteY40" fmla="*/ 14672 h 171450"/>
                <a:gd name="connsiteX41" fmla="*/ 235760 w 266700"/>
                <a:gd name="connsiteY41" fmla="*/ 4763 h 171450"/>
                <a:gd name="connsiteX42" fmla="*/ 255054 w 266700"/>
                <a:gd name="connsiteY42" fmla="*/ 4720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6700" h="171450">
                  <a:moveTo>
                    <a:pt x="263034" y="65011"/>
                  </a:moveTo>
                  <a:lnTo>
                    <a:pt x="245232" y="71940"/>
                  </a:lnTo>
                  <a:lnTo>
                    <a:pt x="240496" y="83165"/>
                  </a:lnTo>
                  <a:lnTo>
                    <a:pt x="239882" y="91847"/>
                  </a:lnTo>
                  <a:lnTo>
                    <a:pt x="215414" y="102546"/>
                  </a:lnTo>
                  <a:lnTo>
                    <a:pt x="176125" y="114386"/>
                  </a:lnTo>
                  <a:lnTo>
                    <a:pt x="154113" y="132189"/>
                  </a:lnTo>
                  <a:lnTo>
                    <a:pt x="143326" y="133504"/>
                  </a:lnTo>
                  <a:lnTo>
                    <a:pt x="135959" y="132013"/>
                  </a:lnTo>
                  <a:lnTo>
                    <a:pt x="121577" y="142537"/>
                  </a:lnTo>
                  <a:lnTo>
                    <a:pt x="105879" y="147360"/>
                  </a:lnTo>
                  <a:lnTo>
                    <a:pt x="85270" y="148676"/>
                  </a:lnTo>
                  <a:lnTo>
                    <a:pt x="79043" y="150079"/>
                  </a:lnTo>
                  <a:lnTo>
                    <a:pt x="73693" y="156656"/>
                  </a:lnTo>
                  <a:lnTo>
                    <a:pt x="67204" y="158498"/>
                  </a:lnTo>
                  <a:lnTo>
                    <a:pt x="63433" y="164900"/>
                  </a:lnTo>
                  <a:lnTo>
                    <a:pt x="51243" y="164374"/>
                  </a:lnTo>
                  <a:lnTo>
                    <a:pt x="43350" y="167707"/>
                  </a:lnTo>
                  <a:lnTo>
                    <a:pt x="26336" y="166479"/>
                  </a:lnTo>
                  <a:lnTo>
                    <a:pt x="19934" y="151833"/>
                  </a:lnTo>
                  <a:lnTo>
                    <a:pt x="20636" y="138064"/>
                  </a:lnTo>
                  <a:lnTo>
                    <a:pt x="16689" y="130610"/>
                  </a:lnTo>
                  <a:lnTo>
                    <a:pt x="11866" y="112018"/>
                  </a:lnTo>
                  <a:lnTo>
                    <a:pt x="4763" y="101582"/>
                  </a:lnTo>
                  <a:lnTo>
                    <a:pt x="9674" y="100354"/>
                  </a:lnTo>
                  <a:lnTo>
                    <a:pt x="7130" y="88778"/>
                  </a:lnTo>
                  <a:lnTo>
                    <a:pt x="10112" y="83867"/>
                  </a:lnTo>
                  <a:lnTo>
                    <a:pt x="9060" y="72817"/>
                  </a:lnTo>
                  <a:lnTo>
                    <a:pt x="19846" y="64661"/>
                  </a:lnTo>
                  <a:lnTo>
                    <a:pt x="17303" y="53874"/>
                  </a:lnTo>
                  <a:lnTo>
                    <a:pt x="23881" y="41333"/>
                  </a:lnTo>
                  <a:lnTo>
                    <a:pt x="33966" y="47998"/>
                  </a:lnTo>
                  <a:lnTo>
                    <a:pt x="40631" y="45630"/>
                  </a:lnTo>
                  <a:lnTo>
                    <a:pt x="68958" y="45016"/>
                  </a:lnTo>
                  <a:lnTo>
                    <a:pt x="73518" y="47647"/>
                  </a:lnTo>
                  <a:lnTo>
                    <a:pt x="97284" y="50191"/>
                  </a:lnTo>
                  <a:lnTo>
                    <a:pt x="106668" y="48875"/>
                  </a:lnTo>
                  <a:lnTo>
                    <a:pt x="112807" y="57382"/>
                  </a:lnTo>
                  <a:lnTo>
                    <a:pt x="124296" y="53172"/>
                  </a:lnTo>
                  <a:lnTo>
                    <a:pt x="141923" y="26249"/>
                  </a:lnTo>
                  <a:lnTo>
                    <a:pt x="164900" y="14672"/>
                  </a:lnTo>
                  <a:lnTo>
                    <a:pt x="235760" y="4763"/>
                  </a:lnTo>
                  <a:lnTo>
                    <a:pt x="255054" y="4720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4" name="Freeform: Shape 1672">
              <a:extLst>
                <a:ext uri="{FF2B5EF4-FFF2-40B4-BE49-F238E27FC236}">
                  <a16:creationId xmlns:a16="http://schemas.microsoft.com/office/drawing/2014/main" id="{0CE589A2-2841-5440-AFC3-CC8244134473}"/>
                </a:ext>
              </a:extLst>
            </p:cNvPr>
            <p:cNvSpPr/>
            <p:nvPr/>
          </p:nvSpPr>
          <p:spPr>
            <a:xfrm>
              <a:off x="8085147" y="5328518"/>
              <a:ext cx="336347" cy="294951"/>
            </a:xfrm>
            <a:custGeom>
              <a:avLst/>
              <a:gdLst>
                <a:gd name="connsiteX0" fmla="*/ 377920 w 412750"/>
                <a:gd name="connsiteY0" fmla="*/ 199453 h 361950"/>
                <a:gd name="connsiteX1" fmla="*/ 373096 w 412750"/>
                <a:gd name="connsiteY1" fmla="*/ 203487 h 361950"/>
                <a:gd name="connsiteX2" fmla="*/ 362660 w 412750"/>
                <a:gd name="connsiteY2" fmla="*/ 217782 h 361950"/>
                <a:gd name="connsiteX3" fmla="*/ 355820 w 412750"/>
                <a:gd name="connsiteY3" fmla="*/ 232340 h 361950"/>
                <a:gd name="connsiteX4" fmla="*/ 341876 w 412750"/>
                <a:gd name="connsiteY4" fmla="*/ 252774 h 361950"/>
                <a:gd name="connsiteX5" fmla="*/ 314075 w 412750"/>
                <a:gd name="connsiteY5" fmla="*/ 282416 h 361950"/>
                <a:gd name="connsiteX6" fmla="*/ 296711 w 412750"/>
                <a:gd name="connsiteY6" fmla="*/ 299781 h 361950"/>
                <a:gd name="connsiteX7" fmla="*/ 278119 w 412750"/>
                <a:gd name="connsiteY7" fmla="*/ 313023 h 361950"/>
                <a:gd name="connsiteX8" fmla="*/ 252423 w 412750"/>
                <a:gd name="connsiteY8" fmla="*/ 324424 h 361950"/>
                <a:gd name="connsiteX9" fmla="*/ 239882 w 412750"/>
                <a:gd name="connsiteY9" fmla="*/ 325915 h 361950"/>
                <a:gd name="connsiteX10" fmla="*/ 236725 w 412750"/>
                <a:gd name="connsiteY10" fmla="*/ 334070 h 361950"/>
                <a:gd name="connsiteX11" fmla="*/ 221816 w 412750"/>
                <a:gd name="connsiteY11" fmla="*/ 329686 h 361950"/>
                <a:gd name="connsiteX12" fmla="*/ 209626 w 412750"/>
                <a:gd name="connsiteY12" fmla="*/ 335298 h 361950"/>
                <a:gd name="connsiteX13" fmla="*/ 182966 w 412750"/>
                <a:gd name="connsiteY13" fmla="*/ 329598 h 361950"/>
                <a:gd name="connsiteX14" fmla="*/ 168057 w 412750"/>
                <a:gd name="connsiteY14" fmla="*/ 333194 h 361950"/>
                <a:gd name="connsiteX15" fmla="*/ 157884 w 412750"/>
                <a:gd name="connsiteY15" fmla="*/ 331615 h 361950"/>
                <a:gd name="connsiteX16" fmla="*/ 132539 w 412750"/>
                <a:gd name="connsiteY16" fmla="*/ 343279 h 361950"/>
                <a:gd name="connsiteX17" fmla="*/ 111579 w 412750"/>
                <a:gd name="connsiteY17" fmla="*/ 348015 h 361950"/>
                <a:gd name="connsiteX18" fmla="*/ 96408 w 412750"/>
                <a:gd name="connsiteY18" fmla="*/ 359240 h 361950"/>
                <a:gd name="connsiteX19" fmla="*/ 85182 w 412750"/>
                <a:gd name="connsiteY19" fmla="*/ 359942 h 361950"/>
                <a:gd name="connsiteX20" fmla="*/ 74746 w 412750"/>
                <a:gd name="connsiteY20" fmla="*/ 349330 h 361950"/>
                <a:gd name="connsiteX21" fmla="*/ 66414 w 412750"/>
                <a:gd name="connsiteY21" fmla="*/ 348804 h 361950"/>
                <a:gd name="connsiteX22" fmla="*/ 55803 w 412750"/>
                <a:gd name="connsiteY22" fmla="*/ 335561 h 361950"/>
                <a:gd name="connsiteX23" fmla="*/ 54663 w 412750"/>
                <a:gd name="connsiteY23" fmla="*/ 339683 h 361950"/>
                <a:gd name="connsiteX24" fmla="*/ 51418 w 412750"/>
                <a:gd name="connsiteY24" fmla="*/ 331702 h 361950"/>
                <a:gd name="connsiteX25" fmla="*/ 51593 w 412750"/>
                <a:gd name="connsiteY25" fmla="*/ 314514 h 361950"/>
                <a:gd name="connsiteX26" fmla="*/ 43613 w 412750"/>
                <a:gd name="connsiteY26" fmla="*/ 294957 h 361950"/>
                <a:gd name="connsiteX27" fmla="*/ 51505 w 412750"/>
                <a:gd name="connsiteY27" fmla="*/ 289695 h 361950"/>
                <a:gd name="connsiteX28" fmla="*/ 50892 w 412750"/>
                <a:gd name="connsiteY28" fmla="*/ 267507 h 361950"/>
                <a:gd name="connsiteX29" fmla="*/ 34755 w 412750"/>
                <a:gd name="connsiteY29" fmla="*/ 240759 h 361950"/>
                <a:gd name="connsiteX30" fmla="*/ 22390 w 412750"/>
                <a:gd name="connsiteY30" fmla="*/ 216730 h 361950"/>
                <a:gd name="connsiteX31" fmla="*/ 22390 w 412750"/>
                <a:gd name="connsiteY31" fmla="*/ 216642 h 361950"/>
                <a:gd name="connsiteX32" fmla="*/ 4763 w 412750"/>
                <a:gd name="connsiteY32" fmla="*/ 180247 h 361950"/>
                <a:gd name="connsiteX33" fmla="*/ 16514 w 412750"/>
                <a:gd name="connsiteY33" fmla="*/ 166479 h 361950"/>
                <a:gd name="connsiteX34" fmla="*/ 26249 w 412750"/>
                <a:gd name="connsiteY34" fmla="*/ 174108 h 361950"/>
                <a:gd name="connsiteX35" fmla="*/ 30370 w 412750"/>
                <a:gd name="connsiteY35" fmla="*/ 186035 h 361950"/>
                <a:gd name="connsiteX36" fmla="*/ 41420 w 412750"/>
                <a:gd name="connsiteY36" fmla="*/ 188052 h 361950"/>
                <a:gd name="connsiteX37" fmla="*/ 56855 w 412750"/>
                <a:gd name="connsiteY37" fmla="*/ 193314 h 361950"/>
                <a:gd name="connsiteX38" fmla="*/ 70098 w 412750"/>
                <a:gd name="connsiteY38" fmla="*/ 191298 h 361950"/>
                <a:gd name="connsiteX39" fmla="*/ 92023 w 412750"/>
                <a:gd name="connsiteY39" fmla="*/ 177003 h 361950"/>
                <a:gd name="connsiteX40" fmla="*/ 92023 w 412750"/>
                <a:gd name="connsiteY40" fmla="*/ 75974 h 361950"/>
                <a:gd name="connsiteX41" fmla="*/ 98687 w 412750"/>
                <a:gd name="connsiteY41" fmla="*/ 80008 h 361950"/>
                <a:gd name="connsiteX42" fmla="*/ 113246 w 412750"/>
                <a:gd name="connsiteY42" fmla="*/ 105704 h 361950"/>
                <a:gd name="connsiteX43" fmla="*/ 110965 w 412750"/>
                <a:gd name="connsiteY43" fmla="*/ 122278 h 361950"/>
                <a:gd name="connsiteX44" fmla="*/ 116490 w 412750"/>
                <a:gd name="connsiteY44" fmla="*/ 131925 h 361950"/>
                <a:gd name="connsiteX45" fmla="*/ 134118 w 412750"/>
                <a:gd name="connsiteY45" fmla="*/ 129119 h 361950"/>
                <a:gd name="connsiteX46" fmla="*/ 146395 w 412750"/>
                <a:gd name="connsiteY46" fmla="*/ 116929 h 361950"/>
                <a:gd name="connsiteX47" fmla="*/ 158059 w 412750"/>
                <a:gd name="connsiteY47" fmla="*/ 108773 h 361950"/>
                <a:gd name="connsiteX48" fmla="*/ 164111 w 412750"/>
                <a:gd name="connsiteY48" fmla="*/ 95794 h 361950"/>
                <a:gd name="connsiteX49" fmla="*/ 176125 w 412750"/>
                <a:gd name="connsiteY49" fmla="*/ 89479 h 361950"/>
                <a:gd name="connsiteX50" fmla="*/ 186474 w 412750"/>
                <a:gd name="connsiteY50" fmla="*/ 92812 h 361950"/>
                <a:gd name="connsiteX51" fmla="*/ 198226 w 412750"/>
                <a:gd name="connsiteY51" fmla="*/ 100441 h 361950"/>
                <a:gd name="connsiteX52" fmla="*/ 218220 w 412750"/>
                <a:gd name="connsiteY52" fmla="*/ 101757 h 361950"/>
                <a:gd name="connsiteX53" fmla="*/ 233919 w 412750"/>
                <a:gd name="connsiteY53" fmla="*/ 95443 h 361950"/>
                <a:gd name="connsiteX54" fmla="*/ 236374 w 412750"/>
                <a:gd name="connsiteY54" fmla="*/ 87024 h 361950"/>
                <a:gd name="connsiteX55" fmla="*/ 240671 w 412750"/>
                <a:gd name="connsiteY55" fmla="*/ 74132 h 361950"/>
                <a:gd name="connsiteX56" fmla="*/ 254089 w 412750"/>
                <a:gd name="connsiteY56" fmla="*/ 71939 h 361950"/>
                <a:gd name="connsiteX57" fmla="*/ 261456 w 412750"/>
                <a:gd name="connsiteY57" fmla="*/ 61854 h 361950"/>
                <a:gd name="connsiteX58" fmla="*/ 269612 w 412750"/>
                <a:gd name="connsiteY58" fmla="*/ 44051 h 361950"/>
                <a:gd name="connsiteX59" fmla="*/ 291712 w 412750"/>
                <a:gd name="connsiteY59" fmla="*/ 24231 h 361950"/>
                <a:gd name="connsiteX60" fmla="*/ 326529 w 412750"/>
                <a:gd name="connsiteY60" fmla="*/ 4763 h 361950"/>
                <a:gd name="connsiteX61" fmla="*/ 336526 w 412750"/>
                <a:gd name="connsiteY61" fmla="*/ 5025 h 361950"/>
                <a:gd name="connsiteX62" fmla="*/ 348453 w 412750"/>
                <a:gd name="connsiteY62" fmla="*/ 9498 h 361950"/>
                <a:gd name="connsiteX63" fmla="*/ 356697 w 412750"/>
                <a:gd name="connsiteY63" fmla="*/ 6341 h 361950"/>
                <a:gd name="connsiteX64" fmla="*/ 369764 w 412750"/>
                <a:gd name="connsiteY64" fmla="*/ 8972 h 361950"/>
                <a:gd name="connsiteX65" fmla="*/ 381515 w 412750"/>
                <a:gd name="connsiteY65" fmla="*/ 46332 h 361950"/>
                <a:gd name="connsiteX66" fmla="*/ 387918 w 412750"/>
                <a:gd name="connsiteY66" fmla="*/ 65362 h 361950"/>
                <a:gd name="connsiteX67" fmla="*/ 383533 w 412750"/>
                <a:gd name="connsiteY67" fmla="*/ 95443 h 361950"/>
                <a:gd name="connsiteX68" fmla="*/ 385637 w 412750"/>
                <a:gd name="connsiteY68" fmla="*/ 105177 h 361950"/>
                <a:gd name="connsiteX69" fmla="*/ 373184 w 412750"/>
                <a:gd name="connsiteY69" fmla="*/ 100179 h 361950"/>
                <a:gd name="connsiteX70" fmla="*/ 366081 w 412750"/>
                <a:gd name="connsiteY70" fmla="*/ 102108 h 361950"/>
                <a:gd name="connsiteX71" fmla="*/ 363800 w 412750"/>
                <a:gd name="connsiteY71" fmla="*/ 110001 h 361950"/>
                <a:gd name="connsiteX72" fmla="*/ 357047 w 412750"/>
                <a:gd name="connsiteY72" fmla="*/ 120261 h 361950"/>
                <a:gd name="connsiteX73" fmla="*/ 357311 w 412750"/>
                <a:gd name="connsiteY73" fmla="*/ 129733 h 361950"/>
                <a:gd name="connsiteX74" fmla="*/ 371956 w 412750"/>
                <a:gd name="connsiteY74" fmla="*/ 144642 h 361950"/>
                <a:gd name="connsiteX75" fmla="*/ 386339 w 412750"/>
                <a:gd name="connsiteY75" fmla="*/ 141660 h 361950"/>
                <a:gd name="connsiteX76" fmla="*/ 391337 w 412750"/>
                <a:gd name="connsiteY76" fmla="*/ 129470 h 361950"/>
                <a:gd name="connsiteX77" fmla="*/ 410017 w 412750"/>
                <a:gd name="connsiteY77" fmla="*/ 129733 h 361950"/>
                <a:gd name="connsiteX78" fmla="*/ 403879 w 412750"/>
                <a:gd name="connsiteY78" fmla="*/ 149728 h 361950"/>
                <a:gd name="connsiteX79" fmla="*/ 400985 w 412750"/>
                <a:gd name="connsiteY79" fmla="*/ 172705 h 361950"/>
                <a:gd name="connsiteX80" fmla="*/ 394583 w 412750"/>
                <a:gd name="connsiteY80" fmla="*/ 185246 h 361950"/>
                <a:gd name="connsiteX81" fmla="*/ 377920 w 412750"/>
                <a:gd name="connsiteY81" fmla="*/ 199453 h 361950"/>
                <a:gd name="connsiteX82" fmla="*/ 315391 w 412750"/>
                <a:gd name="connsiteY82" fmla="*/ 191034 h 361950"/>
                <a:gd name="connsiteX83" fmla="*/ 304692 w 412750"/>
                <a:gd name="connsiteY83" fmla="*/ 182440 h 361950"/>
                <a:gd name="connsiteX84" fmla="*/ 293203 w 412750"/>
                <a:gd name="connsiteY84" fmla="*/ 188140 h 361950"/>
                <a:gd name="connsiteX85" fmla="*/ 279873 w 412750"/>
                <a:gd name="connsiteY85" fmla="*/ 199102 h 361950"/>
                <a:gd name="connsiteX86" fmla="*/ 266718 w 412750"/>
                <a:gd name="connsiteY86" fmla="*/ 216905 h 361950"/>
                <a:gd name="connsiteX87" fmla="*/ 285135 w 412750"/>
                <a:gd name="connsiteY87" fmla="*/ 238654 h 361950"/>
                <a:gd name="connsiteX88" fmla="*/ 293904 w 412750"/>
                <a:gd name="connsiteY88" fmla="*/ 235848 h 361950"/>
                <a:gd name="connsiteX89" fmla="*/ 298465 w 412750"/>
                <a:gd name="connsiteY89" fmla="*/ 226815 h 361950"/>
                <a:gd name="connsiteX90" fmla="*/ 312146 w 412750"/>
                <a:gd name="connsiteY90" fmla="*/ 222430 h 361950"/>
                <a:gd name="connsiteX91" fmla="*/ 316355 w 412750"/>
                <a:gd name="connsiteY91" fmla="*/ 213222 h 361950"/>
                <a:gd name="connsiteX92" fmla="*/ 323897 w 412750"/>
                <a:gd name="connsiteY92" fmla="*/ 199541 h 361950"/>
                <a:gd name="connsiteX93" fmla="*/ 315391 w 412750"/>
                <a:gd name="connsiteY93" fmla="*/ 19103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12750" h="361950">
                  <a:moveTo>
                    <a:pt x="377920" y="199453"/>
                  </a:moveTo>
                  <a:lnTo>
                    <a:pt x="373096" y="203487"/>
                  </a:lnTo>
                  <a:lnTo>
                    <a:pt x="362660" y="217782"/>
                  </a:lnTo>
                  <a:lnTo>
                    <a:pt x="355820" y="232340"/>
                  </a:lnTo>
                  <a:lnTo>
                    <a:pt x="341876" y="252774"/>
                  </a:lnTo>
                  <a:lnTo>
                    <a:pt x="314075" y="282416"/>
                  </a:lnTo>
                  <a:lnTo>
                    <a:pt x="296711" y="299781"/>
                  </a:lnTo>
                  <a:lnTo>
                    <a:pt x="278119" y="313023"/>
                  </a:lnTo>
                  <a:lnTo>
                    <a:pt x="252423" y="324424"/>
                  </a:lnTo>
                  <a:lnTo>
                    <a:pt x="239882" y="325915"/>
                  </a:lnTo>
                  <a:lnTo>
                    <a:pt x="236725" y="334070"/>
                  </a:lnTo>
                  <a:lnTo>
                    <a:pt x="221816" y="329686"/>
                  </a:lnTo>
                  <a:lnTo>
                    <a:pt x="209626" y="335298"/>
                  </a:lnTo>
                  <a:lnTo>
                    <a:pt x="182966" y="329598"/>
                  </a:lnTo>
                  <a:lnTo>
                    <a:pt x="168057" y="333194"/>
                  </a:lnTo>
                  <a:lnTo>
                    <a:pt x="157884" y="331615"/>
                  </a:lnTo>
                  <a:lnTo>
                    <a:pt x="132539" y="343279"/>
                  </a:lnTo>
                  <a:lnTo>
                    <a:pt x="111579" y="348015"/>
                  </a:lnTo>
                  <a:lnTo>
                    <a:pt x="96408" y="359240"/>
                  </a:lnTo>
                  <a:lnTo>
                    <a:pt x="85182" y="359942"/>
                  </a:lnTo>
                  <a:lnTo>
                    <a:pt x="74746" y="349330"/>
                  </a:lnTo>
                  <a:lnTo>
                    <a:pt x="66414" y="348804"/>
                  </a:lnTo>
                  <a:lnTo>
                    <a:pt x="55803" y="335561"/>
                  </a:lnTo>
                  <a:lnTo>
                    <a:pt x="54663" y="339683"/>
                  </a:lnTo>
                  <a:lnTo>
                    <a:pt x="51418" y="331702"/>
                  </a:lnTo>
                  <a:lnTo>
                    <a:pt x="51593" y="314514"/>
                  </a:lnTo>
                  <a:lnTo>
                    <a:pt x="43613" y="294957"/>
                  </a:lnTo>
                  <a:lnTo>
                    <a:pt x="51505" y="289695"/>
                  </a:lnTo>
                  <a:lnTo>
                    <a:pt x="50892" y="267507"/>
                  </a:lnTo>
                  <a:lnTo>
                    <a:pt x="34755" y="240759"/>
                  </a:lnTo>
                  <a:lnTo>
                    <a:pt x="22390" y="216730"/>
                  </a:lnTo>
                  <a:lnTo>
                    <a:pt x="22390" y="216642"/>
                  </a:lnTo>
                  <a:lnTo>
                    <a:pt x="4763" y="180247"/>
                  </a:lnTo>
                  <a:lnTo>
                    <a:pt x="16514" y="166479"/>
                  </a:lnTo>
                  <a:lnTo>
                    <a:pt x="26249" y="174108"/>
                  </a:lnTo>
                  <a:lnTo>
                    <a:pt x="30370" y="186035"/>
                  </a:lnTo>
                  <a:lnTo>
                    <a:pt x="41420" y="188052"/>
                  </a:lnTo>
                  <a:lnTo>
                    <a:pt x="56855" y="193314"/>
                  </a:lnTo>
                  <a:lnTo>
                    <a:pt x="70098" y="191298"/>
                  </a:lnTo>
                  <a:lnTo>
                    <a:pt x="92023" y="177003"/>
                  </a:lnTo>
                  <a:lnTo>
                    <a:pt x="92023" y="75974"/>
                  </a:lnTo>
                  <a:lnTo>
                    <a:pt x="98687" y="80008"/>
                  </a:lnTo>
                  <a:lnTo>
                    <a:pt x="113246" y="105704"/>
                  </a:lnTo>
                  <a:lnTo>
                    <a:pt x="110965" y="122278"/>
                  </a:lnTo>
                  <a:lnTo>
                    <a:pt x="116490" y="131925"/>
                  </a:lnTo>
                  <a:lnTo>
                    <a:pt x="134118" y="129119"/>
                  </a:lnTo>
                  <a:lnTo>
                    <a:pt x="146395" y="116929"/>
                  </a:lnTo>
                  <a:lnTo>
                    <a:pt x="158059" y="108773"/>
                  </a:lnTo>
                  <a:lnTo>
                    <a:pt x="164111" y="95794"/>
                  </a:lnTo>
                  <a:lnTo>
                    <a:pt x="176125" y="89479"/>
                  </a:lnTo>
                  <a:lnTo>
                    <a:pt x="186474" y="92812"/>
                  </a:lnTo>
                  <a:lnTo>
                    <a:pt x="198226" y="100441"/>
                  </a:lnTo>
                  <a:lnTo>
                    <a:pt x="218220" y="101757"/>
                  </a:lnTo>
                  <a:lnTo>
                    <a:pt x="233919" y="95443"/>
                  </a:lnTo>
                  <a:lnTo>
                    <a:pt x="236374" y="87024"/>
                  </a:lnTo>
                  <a:lnTo>
                    <a:pt x="240671" y="74132"/>
                  </a:lnTo>
                  <a:lnTo>
                    <a:pt x="254089" y="71939"/>
                  </a:lnTo>
                  <a:lnTo>
                    <a:pt x="261456" y="61854"/>
                  </a:lnTo>
                  <a:lnTo>
                    <a:pt x="269612" y="44051"/>
                  </a:lnTo>
                  <a:lnTo>
                    <a:pt x="291712" y="24231"/>
                  </a:lnTo>
                  <a:lnTo>
                    <a:pt x="326529" y="4763"/>
                  </a:lnTo>
                  <a:lnTo>
                    <a:pt x="336526" y="5025"/>
                  </a:lnTo>
                  <a:lnTo>
                    <a:pt x="348453" y="9498"/>
                  </a:lnTo>
                  <a:lnTo>
                    <a:pt x="356697" y="6341"/>
                  </a:lnTo>
                  <a:lnTo>
                    <a:pt x="369764" y="8972"/>
                  </a:lnTo>
                  <a:lnTo>
                    <a:pt x="381515" y="46332"/>
                  </a:lnTo>
                  <a:lnTo>
                    <a:pt x="387918" y="65362"/>
                  </a:lnTo>
                  <a:lnTo>
                    <a:pt x="383533" y="95443"/>
                  </a:lnTo>
                  <a:lnTo>
                    <a:pt x="385637" y="105177"/>
                  </a:lnTo>
                  <a:lnTo>
                    <a:pt x="373184" y="100179"/>
                  </a:lnTo>
                  <a:lnTo>
                    <a:pt x="366081" y="102108"/>
                  </a:lnTo>
                  <a:lnTo>
                    <a:pt x="363800" y="110001"/>
                  </a:lnTo>
                  <a:lnTo>
                    <a:pt x="357047" y="120261"/>
                  </a:lnTo>
                  <a:lnTo>
                    <a:pt x="357311" y="129733"/>
                  </a:lnTo>
                  <a:lnTo>
                    <a:pt x="371956" y="144642"/>
                  </a:lnTo>
                  <a:lnTo>
                    <a:pt x="386339" y="141660"/>
                  </a:lnTo>
                  <a:lnTo>
                    <a:pt x="391337" y="129470"/>
                  </a:lnTo>
                  <a:lnTo>
                    <a:pt x="410017" y="129733"/>
                  </a:lnTo>
                  <a:lnTo>
                    <a:pt x="403879" y="149728"/>
                  </a:lnTo>
                  <a:lnTo>
                    <a:pt x="400985" y="172705"/>
                  </a:lnTo>
                  <a:lnTo>
                    <a:pt x="394583" y="185246"/>
                  </a:lnTo>
                  <a:lnTo>
                    <a:pt x="377920" y="199453"/>
                  </a:lnTo>
                  <a:close/>
                  <a:moveTo>
                    <a:pt x="315391" y="191034"/>
                  </a:moveTo>
                  <a:lnTo>
                    <a:pt x="304692" y="182440"/>
                  </a:lnTo>
                  <a:lnTo>
                    <a:pt x="293203" y="188140"/>
                  </a:lnTo>
                  <a:lnTo>
                    <a:pt x="279873" y="199102"/>
                  </a:lnTo>
                  <a:lnTo>
                    <a:pt x="266718" y="216905"/>
                  </a:lnTo>
                  <a:lnTo>
                    <a:pt x="285135" y="238654"/>
                  </a:lnTo>
                  <a:lnTo>
                    <a:pt x="293904" y="235848"/>
                  </a:lnTo>
                  <a:lnTo>
                    <a:pt x="298465" y="226815"/>
                  </a:lnTo>
                  <a:lnTo>
                    <a:pt x="312146" y="222430"/>
                  </a:lnTo>
                  <a:lnTo>
                    <a:pt x="316355" y="213222"/>
                  </a:lnTo>
                  <a:lnTo>
                    <a:pt x="323897" y="199541"/>
                  </a:lnTo>
                  <a:lnTo>
                    <a:pt x="315391" y="19103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5" name="Freeform: Shape 1673">
              <a:extLst>
                <a:ext uri="{FF2B5EF4-FFF2-40B4-BE49-F238E27FC236}">
                  <a16:creationId xmlns:a16="http://schemas.microsoft.com/office/drawing/2014/main" id="{A75313B7-725E-384E-9DEC-3535BAC97D90}"/>
                </a:ext>
              </a:extLst>
            </p:cNvPr>
            <p:cNvSpPr/>
            <p:nvPr/>
          </p:nvSpPr>
          <p:spPr>
            <a:xfrm>
              <a:off x="8196203" y="5041943"/>
              <a:ext cx="238030" cy="201808"/>
            </a:xfrm>
            <a:custGeom>
              <a:avLst/>
              <a:gdLst>
                <a:gd name="connsiteX0" fmla="*/ 272155 w 292100"/>
                <a:gd name="connsiteY0" fmla="*/ 29318 h 247650"/>
                <a:gd name="connsiteX1" fmla="*/ 283732 w 292100"/>
                <a:gd name="connsiteY1" fmla="*/ 40368 h 247650"/>
                <a:gd name="connsiteX2" fmla="*/ 289958 w 292100"/>
                <a:gd name="connsiteY2" fmla="*/ 61416 h 247650"/>
                <a:gd name="connsiteX3" fmla="*/ 285749 w 292100"/>
                <a:gd name="connsiteY3" fmla="*/ 68169 h 247650"/>
                <a:gd name="connsiteX4" fmla="*/ 280837 w 292100"/>
                <a:gd name="connsiteY4" fmla="*/ 88339 h 247650"/>
                <a:gd name="connsiteX5" fmla="*/ 285573 w 292100"/>
                <a:gd name="connsiteY5" fmla="*/ 109036 h 247650"/>
                <a:gd name="connsiteX6" fmla="*/ 277856 w 292100"/>
                <a:gd name="connsiteY6" fmla="*/ 117718 h 247650"/>
                <a:gd name="connsiteX7" fmla="*/ 270401 w 292100"/>
                <a:gd name="connsiteY7" fmla="*/ 141046 h 247650"/>
                <a:gd name="connsiteX8" fmla="*/ 283293 w 292100"/>
                <a:gd name="connsiteY8" fmla="*/ 147536 h 247650"/>
                <a:gd name="connsiteX9" fmla="*/ 208662 w 292100"/>
                <a:gd name="connsiteY9" fmla="*/ 168408 h 247650"/>
                <a:gd name="connsiteX10" fmla="*/ 211030 w 292100"/>
                <a:gd name="connsiteY10" fmla="*/ 186386 h 247650"/>
                <a:gd name="connsiteX11" fmla="*/ 192350 w 292100"/>
                <a:gd name="connsiteY11" fmla="*/ 189894 h 247650"/>
                <a:gd name="connsiteX12" fmla="*/ 178406 w 292100"/>
                <a:gd name="connsiteY12" fmla="*/ 199980 h 247650"/>
                <a:gd name="connsiteX13" fmla="*/ 175424 w 292100"/>
                <a:gd name="connsiteY13" fmla="*/ 208837 h 247650"/>
                <a:gd name="connsiteX14" fmla="*/ 166566 w 292100"/>
                <a:gd name="connsiteY14" fmla="*/ 210766 h 247650"/>
                <a:gd name="connsiteX15" fmla="*/ 145168 w 292100"/>
                <a:gd name="connsiteY15" fmla="*/ 231814 h 247650"/>
                <a:gd name="connsiteX16" fmla="*/ 131575 w 292100"/>
                <a:gd name="connsiteY16" fmla="*/ 248389 h 247650"/>
                <a:gd name="connsiteX17" fmla="*/ 123243 w 292100"/>
                <a:gd name="connsiteY17" fmla="*/ 249003 h 247650"/>
                <a:gd name="connsiteX18" fmla="*/ 115262 w 292100"/>
                <a:gd name="connsiteY18" fmla="*/ 246021 h 247650"/>
                <a:gd name="connsiteX19" fmla="*/ 87813 w 292100"/>
                <a:gd name="connsiteY19" fmla="*/ 243215 h 247650"/>
                <a:gd name="connsiteX20" fmla="*/ 83428 w 292100"/>
                <a:gd name="connsiteY20" fmla="*/ 241286 h 247650"/>
                <a:gd name="connsiteX21" fmla="*/ 83165 w 292100"/>
                <a:gd name="connsiteY21" fmla="*/ 239181 h 247650"/>
                <a:gd name="connsiteX22" fmla="*/ 73518 w 292100"/>
                <a:gd name="connsiteY22" fmla="*/ 233392 h 247650"/>
                <a:gd name="connsiteX23" fmla="*/ 57557 w 292100"/>
                <a:gd name="connsiteY23" fmla="*/ 231902 h 247650"/>
                <a:gd name="connsiteX24" fmla="*/ 37387 w 292100"/>
                <a:gd name="connsiteY24" fmla="*/ 237777 h 247650"/>
                <a:gd name="connsiteX25" fmla="*/ 21338 w 292100"/>
                <a:gd name="connsiteY25" fmla="*/ 221816 h 247650"/>
                <a:gd name="connsiteX26" fmla="*/ 4763 w 292100"/>
                <a:gd name="connsiteY26" fmla="*/ 200944 h 247650"/>
                <a:gd name="connsiteX27" fmla="*/ 5903 w 292100"/>
                <a:gd name="connsiteY27" fmla="*/ 120612 h 247650"/>
                <a:gd name="connsiteX28" fmla="*/ 57119 w 292100"/>
                <a:gd name="connsiteY28" fmla="*/ 120963 h 247650"/>
                <a:gd name="connsiteX29" fmla="*/ 55014 w 292100"/>
                <a:gd name="connsiteY29" fmla="*/ 112281 h 247650"/>
                <a:gd name="connsiteX30" fmla="*/ 58697 w 292100"/>
                <a:gd name="connsiteY30" fmla="*/ 102897 h 247650"/>
                <a:gd name="connsiteX31" fmla="*/ 54400 w 292100"/>
                <a:gd name="connsiteY31" fmla="*/ 91233 h 247650"/>
                <a:gd name="connsiteX32" fmla="*/ 57206 w 292100"/>
                <a:gd name="connsiteY32" fmla="*/ 79131 h 247650"/>
                <a:gd name="connsiteX33" fmla="*/ 54575 w 292100"/>
                <a:gd name="connsiteY33" fmla="*/ 71413 h 247650"/>
                <a:gd name="connsiteX34" fmla="*/ 63082 w 292100"/>
                <a:gd name="connsiteY34" fmla="*/ 72027 h 247650"/>
                <a:gd name="connsiteX35" fmla="*/ 64485 w 292100"/>
                <a:gd name="connsiteY35" fmla="*/ 79745 h 247650"/>
                <a:gd name="connsiteX36" fmla="*/ 75974 w 292100"/>
                <a:gd name="connsiteY36" fmla="*/ 79131 h 247650"/>
                <a:gd name="connsiteX37" fmla="*/ 91584 w 292100"/>
                <a:gd name="connsiteY37" fmla="*/ 81411 h 247650"/>
                <a:gd name="connsiteX38" fmla="*/ 99828 w 292100"/>
                <a:gd name="connsiteY38" fmla="*/ 92724 h 247650"/>
                <a:gd name="connsiteX39" fmla="*/ 119472 w 292100"/>
                <a:gd name="connsiteY39" fmla="*/ 96232 h 247650"/>
                <a:gd name="connsiteX40" fmla="*/ 134556 w 292100"/>
                <a:gd name="connsiteY40" fmla="*/ 88339 h 247650"/>
                <a:gd name="connsiteX41" fmla="*/ 140081 w 292100"/>
                <a:gd name="connsiteY41" fmla="*/ 101406 h 247650"/>
                <a:gd name="connsiteX42" fmla="*/ 158937 w 292100"/>
                <a:gd name="connsiteY42" fmla="*/ 104914 h 247650"/>
                <a:gd name="connsiteX43" fmla="*/ 167969 w 292100"/>
                <a:gd name="connsiteY43" fmla="*/ 115613 h 247650"/>
                <a:gd name="connsiteX44" fmla="*/ 178055 w 292100"/>
                <a:gd name="connsiteY44" fmla="*/ 129382 h 247650"/>
                <a:gd name="connsiteX45" fmla="*/ 196910 w 292100"/>
                <a:gd name="connsiteY45" fmla="*/ 129645 h 247650"/>
                <a:gd name="connsiteX46" fmla="*/ 194805 w 292100"/>
                <a:gd name="connsiteY46" fmla="*/ 102634 h 247650"/>
                <a:gd name="connsiteX47" fmla="*/ 188053 w 292100"/>
                <a:gd name="connsiteY47" fmla="*/ 107107 h 247650"/>
                <a:gd name="connsiteX48" fmla="*/ 170864 w 292100"/>
                <a:gd name="connsiteY48" fmla="*/ 97460 h 247650"/>
                <a:gd name="connsiteX49" fmla="*/ 164198 w 292100"/>
                <a:gd name="connsiteY49" fmla="*/ 92987 h 247650"/>
                <a:gd name="connsiteX50" fmla="*/ 167268 w 292100"/>
                <a:gd name="connsiteY50" fmla="*/ 67993 h 247650"/>
                <a:gd name="connsiteX51" fmla="*/ 171653 w 292100"/>
                <a:gd name="connsiteY51" fmla="*/ 38614 h 247650"/>
                <a:gd name="connsiteX52" fmla="*/ 166128 w 292100"/>
                <a:gd name="connsiteY52" fmla="*/ 27652 h 247650"/>
                <a:gd name="connsiteX53" fmla="*/ 173144 w 292100"/>
                <a:gd name="connsiteY53" fmla="*/ 11866 h 247650"/>
                <a:gd name="connsiteX54" fmla="*/ 179721 w 292100"/>
                <a:gd name="connsiteY54" fmla="*/ 8972 h 247650"/>
                <a:gd name="connsiteX55" fmla="*/ 212784 w 292100"/>
                <a:gd name="connsiteY55" fmla="*/ 4763 h 247650"/>
                <a:gd name="connsiteX56" fmla="*/ 222430 w 292100"/>
                <a:gd name="connsiteY56" fmla="*/ 7306 h 247650"/>
                <a:gd name="connsiteX57" fmla="*/ 232691 w 292100"/>
                <a:gd name="connsiteY57" fmla="*/ 13532 h 247650"/>
                <a:gd name="connsiteX58" fmla="*/ 242513 w 292100"/>
                <a:gd name="connsiteY58" fmla="*/ 17742 h 247650"/>
                <a:gd name="connsiteX59" fmla="*/ 258124 w 292100"/>
                <a:gd name="connsiteY59" fmla="*/ 2186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2100" h="247650">
                  <a:moveTo>
                    <a:pt x="272155" y="29318"/>
                  </a:moveTo>
                  <a:lnTo>
                    <a:pt x="283732" y="40368"/>
                  </a:lnTo>
                  <a:lnTo>
                    <a:pt x="289958" y="61416"/>
                  </a:lnTo>
                  <a:lnTo>
                    <a:pt x="285749" y="68169"/>
                  </a:lnTo>
                  <a:lnTo>
                    <a:pt x="280837" y="88339"/>
                  </a:lnTo>
                  <a:lnTo>
                    <a:pt x="285573" y="109036"/>
                  </a:lnTo>
                  <a:lnTo>
                    <a:pt x="277856" y="117718"/>
                  </a:lnTo>
                  <a:lnTo>
                    <a:pt x="270401" y="141046"/>
                  </a:lnTo>
                  <a:lnTo>
                    <a:pt x="283293" y="147536"/>
                  </a:lnTo>
                  <a:lnTo>
                    <a:pt x="208662" y="168408"/>
                  </a:lnTo>
                  <a:lnTo>
                    <a:pt x="211030" y="186386"/>
                  </a:lnTo>
                  <a:lnTo>
                    <a:pt x="192350" y="189894"/>
                  </a:lnTo>
                  <a:lnTo>
                    <a:pt x="178406" y="199980"/>
                  </a:lnTo>
                  <a:lnTo>
                    <a:pt x="175424" y="208837"/>
                  </a:lnTo>
                  <a:lnTo>
                    <a:pt x="166566" y="210766"/>
                  </a:lnTo>
                  <a:lnTo>
                    <a:pt x="145168" y="231814"/>
                  </a:lnTo>
                  <a:lnTo>
                    <a:pt x="131575" y="248389"/>
                  </a:lnTo>
                  <a:lnTo>
                    <a:pt x="123243" y="249003"/>
                  </a:lnTo>
                  <a:lnTo>
                    <a:pt x="115262" y="246021"/>
                  </a:lnTo>
                  <a:lnTo>
                    <a:pt x="87813" y="243215"/>
                  </a:lnTo>
                  <a:lnTo>
                    <a:pt x="83428" y="241286"/>
                  </a:lnTo>
                  <a:lnTo>
                    <a:pt x="83165" y="239181"/>
                  </a:lnTo>
                  <a:lnTo>
                    <a:pt x="73518" y="233392"/>
                  </a:lnTo>
                  <a:lnTo>
                    <a:pt x="57557" y="231902"/>
                  </a:lnTo>
                  <a:lnTo>
                    <a:pt x="37387" y="237777"/>
                  </a:lnTo>
                  <a:lnTo>
                    <a:pt x="21338" y="221816"/>
                  </a:lnTo>
                  <a:lnTo>
                    <a:pt x="4763" y="200944"/>
                  </a:lnTo>
                  <a:lnTo>
                    <a:pt x="5903" y="120612"/>
                  </a:lnTo>
                  <a:lnTo>
                    <a:pt x="57119" y="120963"/>
                  </a:lnTo>
                  <a:lnTo>
                    <a:pt x="55014" y="112281"/>
                  </a:lnTo>
                  <a:lnTo>
                    <a:pt x="58697" y="102897"/>
                  </a:lnTo>
                  <a:lnTo>
                    <a:pt x="54400" y="91233"/>
                  </a:lnTo>
                  <a:lnTo>
                    <a:pt x="57206" y="79131"/>
                  </a:lnTo>
                  <a:lnTo>
                    <a:pt x="54575" y="71413"/>
                  </a:lnTo>
                  <a:lnTo>
                    <a:pt x="63082" y="72027"/>
                  </a:lnTo>
                  <a:lnTo>
                    <a:pt x="64485" y="79745"/>
                  </a:lnTo>
                  <a:lnTo>
                    <a:pt x="75974" y="79131"/>
                  </a:lnTo>
                  <a:lnTo>
                    <a:pt x="91584" y="81411"/>
                  </a:lnTo>
                  <a:lnTo>
                    <a:pt x="99828" y="92724"/>
                  </a:lnTo>
                  <a:lnTo>
                    <a:pt x="119472" y="96232"/>
                  </a:lnTo>
                  <a:lnTo>
                    <a:pt x="134556" y="88339"/>
                  </a:lnTo>
                  <a:lnTo>
                    <a:pt x="140081" y="101406"/>
                  </a:lnTo>
                  <a:lnTo>
                    <a:pt x="158937" y="104914"/>
                  </a:lnTo>
                  <a:lnTo>
                    <a:pt x="167969" y="115613"/>
                  </a:lnTo>
                  <a:lnTo>
                    <a:pt x="178055" y="129382"/>
                  </a:lnTo>
                  <a:lnTo>
                    <a:pt x="196910" y="129645"/>
                  </a:lnTo>
                  <a:lnTo>
                    <a:pt x="194805" y="102634"/>
                  </a:lnTo>
                  <a:lnTo>
                    <a:pt x="188053" y="107107"/>
                  </a:lnTo>
                  <a:lnTo>
                    <a:pt x="170864" y="97460"/>
                  </a:lnTo>
                  <a:lnTo>
                    <a:pt x="164198" y="92987"/>
                  </a:lnTo>
                  <a:lnTo>
                    <a:pt x="167268" y="67993"/>
                  </a:lnTo>
                  <a:lnTo>
                    <a:pt x="171653" y="38614"/>
                  </a:lnTo>
                  <a:lnTo>
                    <a:pt x="166128" y="27652"/>
                  </a:lnTo>
                  <a:lnTo>
                    <a:pt x="173144" y="11866"/>
                  </a:lnTo>
                  <a:lnTo>
                    <a:pt x="179721" y="8972"/>
                  </a:lnTo>
                  <a:lnTo>
                    <a:pt x="212784" y="4763"/>
                  </a:lnTo>
                  <a:lnTo>
                    <a:pt x="222430" y="7306"/>
                  </a:lnTo>
                  <a:lnTo>
                    <a:pt x="232691" y="13532"/>
                  </a:lnTo>
                  <a:lnTo>
                    <a:pt x="242513" y="17742"/>
                  </a:lnTo>
                  <a:lnTo>
                    <a:pt x="258124" y="2186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6" name="Freeform: Shape 1674">
              <a:extLst>
                <a:ext uri="{FF2B5EF4-FFF2-40B4-BE49-F238E27FC236}">
                  <a16:creationId xmlns:a16="http://schemas.microsoft.com/office/drawing/2014/main" id="{1935B622-20D0-E14E-88E3-A69F61A6FB2F}"/>
                </a:ext>
              </a:extLst>
            </p:cNvPr>
            <p:cNvSpPr/>
            <p:nvPr/>
          </p:nvSpPr>
          <p:spPr>
            <a:xfrm>
              <a:off x="8263881" y="5189947"/>
              <a:ext cx="155237" cy="150063"/>
            </a:xfrm>
            <a:custGeom>
              <a:avLst/>
              <a:gdLst>
                <a:gd name="connsiteX0" fmla="*/ 150517 w 190500"/>
                <a:gd name="connsiteY0" fmla="*/ 179107 h 184150"/>
                <a:gd name="connsiteX1" fmla="*/ 137450 w 190500"/>
                <a:gd name="connsiteY1" fmla="*/ 176476 h 184150"/>
                <a:gd name="connsiteX2" fmla="*/ 129119 w 190500"/>
                <a:gd name="connsiteY2" fmla="*/ 179633 h 184150"/>
                <a:gd name="connsiteX3" fmla="*/ 117279 w 190500"/>
                <a:gd name="connsiteY3" fmla="*/ 175161 h 184150"/>
                <a:gd name="connsiteX4" fmla="*/ 107282 w 190500"/>
                <a:gd name="connsiteY4" fmla="*/ 174898 h 184150"/>
                <a:gd name="connsiteX5" fmla="*/ 91584 w 190500"/>
                <a:gd name="connsiteY5" fmla="*/ 162971 h 184150"/>
                <a:gd name="connsiteX6" fmla="*/ 72553 w 190500"/>
                <a:gd name="connsiteY6" fmla="*/ 158937 h 184150"/>
                <a:gd name="connsiteX7" fmla="*/ 65362 w 190500"/>
                <a:gd name="connsiteY7" fmla="*/ 142274 h 184150"/>
                <a:gd name="connsiteX8" fmla="*/ 65274 w 190500"/>
                <a:gd name="connsiteY8" fmla="*/ 133066 h 184150"/>
                <a:gd name="connsiteX9" fmla="*/ 54750 w 190500"/>
                <a:gd name="connsiteY9" fmla="*/ 130259 h 184150"/>
                <a:gd name="connsiteX10" fmla="*/ 26950 w 190500"/>
                <a:gd name="connsiteY10" fmla="*/ 101757 h 184150"/>
                <a:gd name="connsiteX11" fmla="*/ 19145 w 190500"/>
                <a:gd name="connsiteY11" fmla="*/ 86760 h 184150"/>
                <a:gd name="connsiteX12" fmla="*/ 14234 w 190500"/>
                <a:gd name="connsiteY12" fmla="*/ 82200 h 184150"/>
                <a:gd name="connsiteX13" fmla="*/ 4763 w 190500"/>
                <a:gd name="connsiteY13" fmla="*/ 61591 h 184150"/>
                <a:gd name="connsiteX14" fmla="*/ 32212 w 190500"/>
                <a:gd name="connsiteY14" fmla="*/ 64397 h 184150"/>
                <a:gd name="connsiteX15" fmla="*/ 40193 w 190500"/>
                <a:gd name="connsiteY15" fmla="*/ 67379 h 184150"/>
                <a:gd name="connsiteX16" fmla="*/ 48524 w 190500"/>
                <a:gd name="connsiteY16" fmla="*/ 66765 h 184150"/>
                <a:gd name="connsiteX17" fmla="*/ 62117 w 190500"/>
                <a:gd name="connsiteY17" fmla="*/ 50190 h 184150"/>
                <a:gd name="connsiteX18" fmla="*/ 83516 w 190500"/>
                <a:gd name="connsiteY18" fmla="*/ 29143 h 184150"/>
                <a:gd name="connsiteX19" fmla="*/ 92373 w 190500"/>
                <a:gd name="connsiteY19" fmla="*/ 27213 h 184150"/>
                <a:gd name="connsiteX20" fmla="*/ 95355 w 190500"/>
                <a:gd name="connsiteY20" fmla="*/ 18356 h 184150"/>
                <a:gd name="connsiteX21" fmla="*/ 109299 w 190500"/>
                <a:gd name="connsiteY21" fmla="*/ 8270 h 184150"/>
                <a:gd name="connsiteX22" fmla="*/ 127979 w 190500"/>
                <a:gd name="connsiteY22" fmla="*/ 4763 h 184150"/>
                <a:gd name="connsiteX23" fmla="*/ 129557 w 190500"/>
                <a:gd name="connsiteY23" fmla="*/ 14234 h 184150"/>
                <a:gd name="connsiteX24" fmla="*/ 150079 w 190500"/>
                <a:gd name="connsiteY24" fmla="*/ 13708 h 184150"/>
                <a:gd name="connsiteX25" fmla="*/ 161480 w 190500"/>
                <a:gd name="connsiteY25" fmla="*/ 19057 h 184150"/>
                <a:gd name="connsiteX26" fmla="*/ 166741 w 190500"/>
                <a:gd name="connsiteY26" fmla="*/ 25372 h 184150"/>
                <a:gd name="connsiteX27" fmla="*/ 178493 w 190500"/>
                <a:gd name="connsiteY27" fmla="*/ 27213 h 184150"/>
                <a:gd name="connsiteX28" fmla="*/ 191209 w 190500"/>
                <a:gd name="connsiteY28" fmla="*/ 35457 h 184150"/>
                <a:gd name="connsiteX29" fmla="*/ 191297 w 190500"/>
                <a:gd name="connsiteY29" fmla="*/ 67818 h 184150"/>
                <a:gd name="connsiteX30" fmla="*/ 186474 w 190500"/>
                <a:gd name="connsiteY30" fmla="*/ 85708 h 184150"/>
                <a:gd name="connsiteX31" fmla="*/ 185421 w 190500"/>
                <a:gd name="connsiteY31" fmla="*/ 105002 h 184150"/>
                <a:gd name="connsiteX32" fmla="*/ 189368 w 190500"/>
                <a:gd name="connsiteY32" fmla="*/ 112719 h 184150"/>
                <a:gd name="connsiteX33" fmla="*/ 186649 w 190500"/>
                <a:gd name="connsiteY33" fmla="*/ 127979 h 184150"/>
                <a:gd name="connsiteX34" fmla="*/ 182878 w 190500"/>
                <a:gd name="connsiteY34" fmla="*/ 130347 h 184150"/>
                <a:gd name="connsiteX35" fmla="*/ 176388 w 190500"/>
                <a:gd name="connsiteY35" fmla="*/ 149202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184150">
                  <a:moveTo>
                    <a:pt x="150517" y="179107"/>
                  </a:moveTo>
                  <a:lnTo>
                    <a:pt x="137450" y="176476"/>
                  </a:lnTo>
                  <a:lnTo>
                    <a:pt x="129119" y="179633"/>
                  </a:lnTo>
                  <a:lnTo>
                    <a:pt x="117279" y="175161"/>
                  </a:lnTo>
                  <a:lnTo>
                    <a:pt x="107282" y="174898"/>
                  </a:lnTo>
                  <a:lnTo>
                    <a:pt x="91584" y="162971"/>
                  </a:lnTo>
                  <a:lnTo>
                    <a:pt x="72553" y="158937"/>
                  </a:lnTo>
                  <a:lnTo>
                    <a:pt x="65362" y="142274"/>
                  </a:lnTo>
                  <a:lnTo>
                    <a:pt x="65274" y="133066"/>
                  </a:lnTo>
                  <a:lnTo>
                    <a:pt x="54750" y="130259"/>
                  </a:lnTo>
                  <a:lnTo>
                    <a:pt x="26950" y="101757"/>
                  </a:lnTo>
                  <a:lnTo>
                    <a:pt x="19145" y="86760"/>
                  </a:lnTo>
                  <a:lnTo>
                    <a:pt x="14234" y="82200"/>
                  </a:lnTo>
                  <a:lnTo>
                    <a:pt x="4763" y="61591"/>
                  </a:lnTo>
                  <a:lnTo>
                    <a:pt x="32212" y="64397"/>
                  </a:lnTo>
                  <a:lnTo>
                    <a:pt x="40193" y="67379"/>
                  </a:lnTo>
                  <a:lnTo>
                    <a:pt x="48524" y="66765"/>
                  </a:lnTo>
                  <a:lnTo>
                    <a:pt x="62117" y="50190"/>
                  </a:lnTo>
                  <a:lnTo>
                    <a:pt x="83516" y="29143"/>
                  </a:lnTo>
                  <a:lnTo>
                    <a:pt x="92373" y="27213"/>
                  </a:lnTo>
                  <a:lnTo>
                    <a:pt x="95355" y="18356"/>
                  </a:lnTo>
                  <a:lnTo>
                    <a:pt x="109299" y="8270"/>
                  </a:lnTo>
                  <a:lnTo>
                    <a:pt x="127979" y="4763"/>
                  </a:lnTo>
                  <a:lnTo>
                    <a:pt x="129557" y="14234"/>
                  </a:lnTo>
                  <a:lnTo>
                    <a:pt x="150079" y="13708"/>
                  </a:lnTo>
                  <a:lnTo>
                    <a:pt x="161480" y="19057"/>
                  </a:lnTo>
                  <a:lnTo>
                    <a:pt x="166741" y="25372"/>
                  </a:lnTo>
                  <a:lnTo>
                    <a:pt x="178493" y="27213"/>
                  </a:lnTo>
                  <a:lnTo>
                    <a:pt x="191209" y="35457"/>
                  </a:lnTo>
                  <a:lnTo>
                    <a:pt x="191297" y="67818"/>
                  </a:lnTo>
                  <a:lnTo>
                    <a:pt x="186474" y="85708"/>
                  </a:lnTo>
                  <a:lnTo>
                    <a:pt x="185421" y="105002"/>
                  </a:lnTo>
                  <a:lnTo>
                    <a:pt x="189368" y="112719"/>
                  </a:lnTo>
                  <a:lnTo>
                    <a:pt x="186649" y="127979"/>
                  </a:lnTo>
                  <a:lnTo>
                    <a:pt x="182878" y="130347"/>
                  </a:lnTo>
                  <a:lnTo>
                    <a:pt x="176388" y="14920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7" name="Freeform: Shape 1675">
              <a:extLst>
                <a:ext uri="{FF2B5EF4-FFF2-40B4-BE49-F238E27FC236}">
                  <a16:creationId xmlns:a16="http://schemas.microsoft.com/office/drawing/2014/main" id="{6E5B321A-65C2-8C48-B167-224BAC151DDE}"/>
                </a:ext>
              </a:extLst>
            </p:cNvPr>
            <p:cNvSpPr/>
            <p:nvPr/>
          </p:nvSpPr>
          <p:spPr>
            <a:xfrm>
              <a:off x="8134958" y="3837544"/>
              <a:ext cx="87968" cy="113841"/>
            </a:xfrm>
            <a:custGeom>
              <a:avLst/>
              <a:gdLst>
                <a:gd name="connsiteX0" fmla="*/ 55014 w 107950"/>
                <a:gd name="connsiteY0" fmla="*/ 31247 h 139700"/>
                <a:gd name="connsiteX1" fmla="*/ 70010 w 107950"/>
                <a:gd name="connsiteY1" fmla="*/ 39491 h 139700"/>
                <a:gd name="connsiteX2" fmla="*/ 71940 w 107950"/>
                <a:gd name="connsiteY2" fmla="*/ 53786 h 139700"/>
                <a:gd name="connsiteX3" fmla="*/ 86235 w 107950"/>
                <a:gd name="connsiteY3" fmla="*/ 63783 h 139700"/>
                <a:gd name="connsiteX4" fmla="*/ 93952 w 107950"/>
                <a:gd name="connsiteY4" fmla="*/ 56066 h 139700"/>
                <a:gd name="connsiteX5" fmla="*/ 100091 w 107950"/>
                <a:gd name="connsiteY5" fmla="*/ 60363 h 139700"/>
                <a:gd name="connsiteX6" fmla="*/ 94391 w 107950"/>
                <a:gd name="connsiteY6" fmla="*/ 66151 h 139700"/>
                <a:gd name="connsiteX7" fmla="*/ 98863 w 107950"/>
                <a:gd name="connsiteY7" fmla="*/ 72115 h 139700"/>
                <a:gd name="connsiteX8" fmla="*/ 92812 w 107950"/>
                <a:gd name="connsiteY8" fmla="*/ 79832 h 139700"/>
                <a:gd name="connsiteX9" fmla="*/ 95005 w 107950"/>
                <a:gd name="connsiteY9" fmla="*/ 92285 h 139700"/>
                <a:gd name="connsiteX10" fmla="*/ 106932 w 107950"/>
                <a:gd name="connsiteY10" fmla="*/ 106843 h 139700"/>
                <a:gd name="connsiteX11" fmla="*/ 97548 w 107950"/>
                <a:gd name="connsiteY11" fmla="*/ 117280 h 139700"/>
                <a:gd name="connsiteX12" fmla="*/ 93426 w 107950"/>
                <a:gd name="connsiteY12" fmla="*/ 127891 h 139700"/>
                <a:gd name="connsiteX13" fmla="*/ 96144 w 107950"/>
                <a:gd name="connsiteY13" fmla="*/ 131838 h 139700"/>
                <a:gd name="connsiteX14" fmla="*/ 92023 w 107950"/>
                <a:gd name="connsiteY14" fmla="*/ 136573 h 139700"/>
                <a:gd name="connsiteX15" fmla="*/ 80710 w 107950"/>
                <a:gd name="connsiteY15" fmla="*/ 137100 h 139700"/>
                <a:gd name="connsiteX16" fmla="*/ 72291 w 107950"/>
                <a:gd name="connsiteY16" fmla="*/ 139029 h 139700"/>
                <a:gd name="connsiteX17" fmla="*/ 71501 w 107950"/>
                <a:gd name="connsiteY17" fmla="*/ 136573 h 139700"/>
                <a:gd name="connsiteX18" fmla="*/ 74395 w 107950"/>
                <a:gd name="connsiteY18" fmla="*/ 132627 h 139700"/>
                <a:gd name="connsiteX19" fmla="*/ 77202 w 107950"/>
                <a:gd name="connsiteY19" fmla="*/ 124471 h 139700"/>
                <a:gd name="connsiteX20" fmla="*/ 73693 w 107950"/>
                <a:gd name="connsiteY20" fmla="*/ 124646 h 139700"/>
                <a:gd name="connsiteX21" fmla="*/ 68870 w 107950"/>
                <a:gd name="connsiteY21" fmla="*/ 118508 h 139700"/>
                <a:gd name="connsiteX22" fmla="*/ 64836 w 107950"/>
                <a:gd name="connsiteY22" fmla="*/ 116929 h 139700"/>
                <a:gd name="connsiteX23" fmla="*/ 61679 w 107950"/>
                <a:gd name="connsiteY23" fmla="*/ 111579 h 139700"/>
                <a:gd name="connsiteX24" fmla="*/ 57031 w 107950"/>
                <a:gd name="connsiteY24" fmla="*/ 109475 h 139700"/>
                <a:gd name="connsiteX25" fmla="*/ 53523 w 107950"/>
                <a:gd name="connsiteY25" fmla="*/ 104739 h 139700"/>
                <a:gd name="connsiteX26" fmla="*/ 49138 w 107950"/>
                <a:gd name="connsiteY26" fmla="*/ 106668 h 139700"/>
                <a:gd name="connsiteX27" fmla="*/ 45718 w 107950"/>
                <a:gd name="connsiteY27" fmla="*/ 117718 h 139700"/>
                <a:gd name="connsiteX28" fmla="*/ 39842 w 107950"/>
                <a:gd name="connsiteY28" fmla="*/ 120174 h 139700"/>
                <a:gd name="connsiteX29" fmla="*/ 41859 w 107950"/>
                <a:gd name="connsiteY29" fmla="*/ 117280 h 139700"/>
                <a:gd name="connsiteX30" fmla="*/ 32476 w 107950"/>
                <a:gd name="connsiteY30" fmla="*/ 110352 h 139700"/>
                <a:gd name="connsiteX31" fmla="*/ 24407 w 107950"/>
                <a:gd name="connsiteY31" fmla="*/ 106756 h 139700"/>
                <a:gd name="connsiteX32" fmla="*/ 20811 w 107950"/>
                <a:gd name="connsiteY32" fmla="*/ 102020 h 139700"/>
                <a:gd name="connsiteX33" fmla="*/ 14322 w 107950"/>
                <a:gd name="connsiteY33" fmla="*/ 96232 h 139700"/>
                <a:gd name="connsiteX34" fmla="*/ 20110 w 107950"/>
                <a:gd name="connsiteY34" fmla="*/ 94741 h 139700"/>
                <a:gd name="connsiteX35" fmla="*/ 23706 w 107950"/>
                <a:gd name="connsiteY35" fmla="*/ 78780 h 139700"/>
                <a:gd name="connsiteX36" fmla="*/ 11866 w 107950"/>
                <a:gd name="connsiteY36" fmla="*/ 65625 h 139700"/>
                <a:gd name="connsiteX37" fmla="*/ 18005 w 107950"/>
                <a:gd name="connsiteY37" fmla="*/ 50541 h 139700"/>
                <a:gd name="connsiteX38" fmla="*/ 9060 w 107950"/>
                <a:gd name="connsiteY38" fmla="*/ 50629 h 139700"/>
                <a:gd name="connsiteX39" fmla="*/ 18531 w 107950"/>
                <a:gd name="connsiteY39" fmla="*/ 37562 h 139700"/>
                <a:gd name="connsiteX40" fmla="*/ 10726 w 107950"/>
                <a:gd name="connsiteY40" fmla="*/ 27564 h 139700"/>
                <a:gd name="connsiteX41" fmla="*/ 4763 w 107950"/>
                <a:gd name="connsiteY41" fmla="*/ 13971 h 139700"/>
                <a:gd name="connsiteX42" fmla="*/ 23618 w 107950"/>
                <a:gd name="connsiteY42" fmla="*/ 4763 h 139700"/>
                <a:gd name="connsiteX43" fmla="*/ 38965 w 107950"/>
                <a:gd name="connsiteY43" fmla="*/ 6253 h 139700"/>
                <a:gd name="connsiteX44" fmla="*/ 52295 w 107950"/>
                <a:gd name="connsiteY44" fmla="*/ 2011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7950" h="139700">
                  <a:moveTo>
                    <a:pt x="55014" y="31247"/>
                  </a:moveTo>
                  <a:lnTo>
                    <a:pt x="70010" y="39491"/>
                  </a:lnTo>
                  <a:lnTo>
                    <a:pt x="71940" y="53786"/>
                  </a:lnTo>
                  <a:lnTo>
                    <a:pt x="86235" y="63783"/>
                  </a:lnTo>
                  <a:lnTo>
                    <a:pt x="93952" y="56066"/>
                  </a:lnTo>
                  <a:lnTo>
                    <a:pt x="100091" y="60363"/>
                  </a:lnTo>
                  <a:lnTo>
                    <a:pt x="94391" y="66151"/>
                  </a:lnTo>
                  <a:lnTo>
                    <a:pt x="98863" y="72115"/>
                  </a:lnTo>
                  <a:lnTo>
                    <a:pt x="92812" y="79832"/>
                  </a:lnTo>
                  <a:lnTo>
                    <a:pt x="95005" y="92285"/>
                  </a:lnTo>
                  <a:lnTo>
                    <a:pt x="106932" y="106843"/>
                  </a:lnTo>
                  <a:lnTo>
                    <a:pt x="97548" y="117280"/>
                  </a:lnTo>
                  <a:lnTo>
                    <a:pt x="93426" y="127891"/>
                  </a:lnTo>
                  <a:lnTo>
                    <a:pt x="96144" y="131838"/>
                  </a:lnTo>
                  <a:lnTo>
                    <a:pt x="92023" y="136573"/>
                  </a:lnTo>
                  <a:lnTo>
                    <a:pt x="80710" y="137100"/>
                  </a:lnTo>
                  <a:lnTo>
                    <a:pt x="72291" y="139029"/>
                  </a:lnTo>
                  <a:lnTo>
                    <a:pt x="71501" y="136573"/>
                  </a:lnTo>
                  <a:lnTo>
                    <a:pt x="74395" y="132627"/>
                  </a:lnTo>
                  <a:lnTo>
                    <a:pt x="77202" y="124471"/>
                  </a:lnTo>
                  <a:lnTo>
                    <a:pt x="73693" y="124646"/>
                  </a:lnTo>
                  <a:lnTo>
                    <a:pt x="68870" y="118508"/>
                  </a:lnTo>
                  <a:lnTo>
                    <a:pt x="64836" y="116929"/>
                  </a:lnTo>
                  <a:lnTo>
                    <a:pt x="61679" y="111579"/>
                  </a:lnTo>
                  <a:lnTo>
                    <a:pt x="57031" y="109475"/>
                  </a:lnTo>
                  <a:lnTo>
                    <a:pt x="53523" y="104739"/>
                  </a:lnTo>
                  <a:lnTo>
                    <a:pt x="49138" y="106668"/>
                  </a:lnTo>
                  <a:lnTo>
                    <a:pt x="45718" y="117718"/>
                  </a:lnTo>
                  <a:lnTo>
                    <a:pt x="39842" y="120174"/>
                  </a:lnTo>
                  <a:lnTo>
                    <a:pt x="41859" y="117280"/>
                  </a:lnTo>
                  <a:lnTo>
                    <a:pt x="32476" y="110352"/>
                  </a:lnTo>
                  <a:lnTo>
                    <a:pt x="24407" y="106756"/>
                  </a:lnTo>
                  <a:lnTo>
                    <a:pt x="20811" y="102020"/>
                  </a:lnTo>
                  <a:lnTo>
                    <a:pt x="14322" y="96232"/>
                  </a:lnTo>
                  <a:lnTo>
                    <a:pt x="20110" y="94741"/>
                  </a:lnTo>
                  <a:lnTo>
                    <a:pt x="23706" y="78780"/>
                  </a:lnTo>
                  <a:lnTo>
                    <a:pt x="11866" y="65625"/>
                  </a:lnTo>
                  <a:lnTo>
                    <a:pt x="18005" y="50541"/>
                  </a:lnTo>
                  <a:lnTo>
                    <a:pt x="9060" y="50629"/>
                  </a:lnTo>
                  <a:lnTo>
                    <a:pt x="18531" y="37562"/>
                  </a:lnTo>
                  <a:lnTo>
                    <a:pt x="10726" y="27564"/>
                  </a:lnTo>
                  <a:lnTo>
                    <a:pt x="4763" y="13971"/>
                  </a:lnTo>
                  <a:lnTo>
                    <a:pt x="23618" y="4763"/>
                  </a:lnTo>
                  <a:lnTo>
                    <a:pt x="38965" y="6253"/>
                  </a:lnTo>
                  <a:lnTo>
                    <a:pt x="52295" y="2011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8" name="Freeform: Shape 1676">
              <a:extLst>
                <a:ext uri="{FF2B5EF4-FFF2-40B4-BE49-F238E27FC236}">
                  <a16:creationId xmlns:a16="http://schemas.microsoft.com/office/drawing/2014/main" id="{398A62B4-4D09-D84B-BA18-9C8CC64B332C}"/>
                </a:ext>
              </a:extLst>
            </p:cNvPr>
            <p:cNvSpPr/>
            <p:nvPr/>
          </p:nvSpPr>
          <p:spPr>
            <a:xfrm>
              <a:off x="8151538" y="1934003"/>
              <a:ext cx="3420393" cy="2049131"/>
            </a:xfrm>
            <a:custGeom>
              <a:avLst/>
              <a:gdLst>
                <a:gd name="connsiteX0" fmla="*/ 4195877 w 4197350"/>
                <a:gd name="connsiteY0" fmla="*/ 1445036 h 2514600"/>
                <a:gd name="connsiteX1" fmla="*/ 4171497 w 4197350"/>
                <a:gd name="connsiteY1" fmla="*/ 1471082 h 2514600"/>
                <a:gd name="connsiteX2" fmla="*/ 4131155 w 4197350"/>
                <a:gd name="connsiteY2" fmla="*/ 1477221 h 2514600"/>
                <a:gd name="connsiteX3" fmla="*/ 4130541 w 4197350"/>
                <a:gd name="connsiteY3" fmla="*/ 1533875 h 2514600"/>
                <a:gd name="connsiteX4" fmla="*/ 4120719 w 4197350"/>
                <a:gd name="connsiteY4" fmla="*/ 1545714 h 2514600"/>
                <a:gd name="connsiteX5" fmla="*/ 4097654 w 4197350"/>
                <a:gd name="connsiteY5" fmla="*/ 1544048 h 2514600"/>
                <a:gd name="connsiteX6" fmla="*/ 4078887 w 4197350"/>
                <a:gd name="connsiteY6" fmla="*/ 1524228 h 2514600"/>
                <a:gd name="connsiteX7" fmla="*/ 4046175 w 4197350"/>
                <a:gd name="connsiteY7" fmla="*/ 1507390 h 2514600"/>
                <a:gd name="connsiteX8" fmla="*/ 4040650 w 4197350"/>
                <a:gd name="connsiteY8" fmla="*/ 1482045 h 2514600"/>
                <a:gd name="connsiteX9" fmla="*/ 4015656 w 4197350"/>
                <a:gd name="connsiteY9" fmla="*/ 1472398 h 2514600"/>
                <a:gd name="connsiteX10" fmla="*/ 3987681 w 4197350"/>
                <a:gd name="connsiteY10" fmla="*/ 1480028 h 2514600"/>
                <a:gd name="connsiteX11" fmla="*/ 3974350 w 4197350"/>
                <a:gd name="connsiteY11" fmla="*/ 1459243 h 2514600"/>
                <a:gd name="connsiteX12" fmla="*/ 3979700 w 4197350"/>
                <a:gd name="connsiteY12" fmla="*/ 1436880 h 2514600"/>
                <a:gd name="connsiteX13" fmla="*/ 3950233 w 4197350"/>
                <a:gd name="connsiteY13" fmla="*/ 1451263 h 2514600"/>
                <a:gd name="connsiteX14" fmla="*/ 3961283 w 4197350"/>
                <a:gd name="connsiteY14" fmla="*/ 1479238 h 2514600"/>
                <a:gd name="connsiteX15" fmla="*/ 3947339 w 4197350"/>
                <a:gd name="connsiteY15" fmla="*/ 1504057 h 2514600"/>
                <a:gd name="connsiteX16" fmla="*/ 3947163 w 4197350"/>
                <a:gd name="connsiteY16" fmla="*/ 1504408 h 2514600"/>
                <a:gd name="connsiteX17" fmla="*/ 3915592 w 4197350"/>
                <a:gd name="connsiteY17" fmla="*/ 1529753 h 2514600"/>
                <a:gd name="connsiteX18" fmla="*/ 3883758 w 4197350"/>
                <a:gd name="connsiteY18" fmla="*/ 1525543 h 2514600"/>
                <a:gd name="connsiteX19" fmla="*/ 3905946 w 4197350"/>
                <a:gd name="connsiteY19" fmla="*/ 1555712 h 2514600"/>
                <a:gd name="connsiteX20" fmla="*/ 3920591 w 4197350"/>
                <a:gd name="connsiteY20" fmla="*/ 1601315 h 2514600"/>
                <a:gd name="connsiteX21" fmla="*/ 3931904 w 4197350"/>
                <a:gd name="connsiteY21" fmla="*/ 1615961 h 2514600"/>
                <a:gd name="connsiteX22" fmla="*/ 3934798 w 4197350"/>
                <a:gd name="connsiteY22" fmla="*/ 1638148 h 2514600"/>
                <a:gd name="connsiteX23" fmla="*/ 3928484 w 4197350"/>
                <a:gd name="connsiteY23" fmla="*/ 1652180 h 2514600"/>
                <a:gd name="connsiteX24" fmla="*/ 3882617 w 4197350"/>
                <a:gd name="connsiteY24" fmla="*/ 1640604 h 2514600"/>
                <a:gd name="connsiteX25" fmla="*/ 3813862 w 4197350"/>
                <a:gd name="connsiteY25" fmla="*/ 1680156 h 2514600"/>
                <a:gd name="connsiteX26" fmla="*/ 3792025 w 4197350"/>
                <a:gd name="connsiteY26" fmla="*/ 1686207 h 2514600"/>
                <a:gd name="connsiteX27" fmla="*/ 3754402 w 4197350"/>
                <a:gd name="connsiteY27" fmla="*/ 1722163 h 2514600"/>
                <a:gd name="connsiteX28" fmla="*/ 3718709 w 4197350"/>
                <a:gd name="connsiteY28" fmla="*/ 1752858 h 2514600"/>
                <a:gd name="connsiteX29" fmla="*/ 3709676 w 4197350"/>
                <a:gd name="connsiteY29" fmla="*/ 1775221 h 2514600"/>
                <a:gd name="connsiteX30" fmla="*/ 3674509 w 4197350"/>
                <a:gd name="connsiteY30" fmla="*/ 1741019 h 2514600"/>
                <a:gd name="connsiteX31" fmla="*/ 3610401 w 4197350"/>
                <a:gd name="connsiteY31" fmla="*/ 1779781 h 2514600"/>
                <a:gd name="connsiteX32" fmla="*/ 3599176 w 4197350"/>
                <a:gd name="connsiteY32" fmla="*/ 1761540 h 2514600"/>
                <a:gd name="connsiteX33" fmla="*/ 3575497 w 4197350"/>
                <a:gd name="connsiteY33" fmla="*/ 1782500 h 2514600"/>
                <a:gd name="connsiteX34" fmla="*/ 3542610 w 4197350"/>
                <a:gd name="connsiteY34" fmla="*/ 1775835 h 2514600"/>
                <a:gd name="connsiteX35" fmla="*/ 3534717 w 4197350"/>
                <a:gd name="connsiteY35" fmla="*/ 1807670 h 2514600"/>
                <a:gd name="connsiteX36" fmla="*/ 3505251 w 4197350"/>
                <a:gd name="connsiteY36" fmla="*/ 1853448 h 2514600"/>
                <a:gd name="connsiteX37" fmla="*/ 3506128 w 4197350"/>
                <a:gd name="connsiteY37" fmla="*/ 1872216 h 2514600"/>
                <a:gd name="connsiteX38" fmla="*/ 3534103 w 4197350"/>
                <a:gd name="connsiteY38" fmla="*/ 1882476 h 2514600"/>
                <a:gd name="connsiteX39" fmla="*/ 3530771 w 4197350"/>
                <a:gd name="connsiteY39" fmla="*/ 1947899 h 2514600"/>
                <a:gd name="connsiteX40" fmla="*/ 3507969 w 4197350"/>
                <a:gd name="connsiteY40" fmla="*/ 1949566 h 2514600"/>
                <a:gd name="connsiteX41" fmla="*/ 3497446 w 4197350"/>
                <a:gd name="connsiteY41" fmla="*/ 1985961 h 2514600"/>
                <a:gd name="connsiteX42" fmla="*/ 3507706 w 4197350"/>
                <a:gd name="connsiteY42" fmla="*/ 2004377 h 2514600"/>
                <a:gd name="connsiteX43" fmla="*/ 3464734 w 4197350"/>
                <a:gd name="connsiteY43" fmla="*/ 2026039 h 2514600"/>
                <a:gd name="connsiteX44" fmla="*/ 3456227 w 4197350"/>
                <a:gd name="connsiteY44" fmla="*/ 2073396 h 2514600"/>
                <a:gd name="connsiteX45" fmla="*/ 3419569 w 4197350"/>
                <a:gd name="connsiteY45" fmla="*/ 2083394 h 2514600"/>
                <a:gd name="connsiteX46" fmla="*/ 3412202 w 4197350"/>
                <a:gd name="connsiteY46" fmla="*/ 2124261 h 2514600"/>
                <a:gd name="connsiteX47" fmla="*/ 3376772 w 4197350"/>
                <a:gd name="connsiteY47" fmla="*/ 2160919 h 2514600"/>
                <a:gd name="connsiteX48" fmla="*/ 3367652 w 4197350"/>
                <a:gd name="connsiteY48" fmla="*/ 2133908 h 2514600"/>
                <a:gd name="connsiteX49" fmla="*/ 3357128 w 4197350"/>
                <a:gd name="connsiteY49" fmla="*/ 2075238 h 2514600"/>
                <a:gd name="connsiteX50" fmla="*/ 3343447 w 4197350"/>
                <a:gd name="connsiteY50" fmla="*/ 1981839 h 2514600"/>
                <a:gd name="connsiteX51" fmla="*/ 3355286 w 4197350"/>
                <a:gd name="connsiteY51" fmla="*/ 1920888 h 2514600"/>
                <a:gd name="connsiteX52" fmla="*/ 3376070 w 4197350"/>
                <a:gd name="connsiteY52" fmla="*/ 1893965 h 2514600"/>
                <a:gd name="connsiteX53" fmla="*/ 3377386 w 4197350"/>
                <a:gd name="connsiteY53" fmla="*/ 1872566 h 2514600"/>
                <a:gd name="connsiteX54" fmla="*/ 3415623 w 4197350"/>
                <a:gd name="connsiteY54" fmla="*/ 1862218 h 2514600"/>
                <a:gd name="connsiteX55" fmla="*/ 3459560 w 4197350"/>
                <a:gd name="connsiteY55" fmla="*/ 1802758 h 2514600"/>
                <a:gd name="connsiteX56" fmla="*/ 3501918 w 4197350"/>
                <a:gd name="connsiteY56" fmla="*/ 1752507 h 2514600"/>
                <a:gd name="connsiteX57" fmla="*/ 3546118 w 4197350"/>
                <a:gd name="connsiteY57" fmla="*/ 1712429 h 2514600"/>
                <a:gd name="connsiteX58" fmla="*/ 3565850 w 4197350"/>
                <a:gd name="connsiteY58" fmla="*/ 1639025 h 2514600"/>
                <a:gd name="connsiteX59" fmla="*/ 3535945 w 4197350"/>
                <a:gd name="connsiteY59" fmla="*/ 1643498 h 2514600"/>
                <a:gd name="connsiteX60" fmla="*/ 3521212 w 4197350"/>
                <a:gd name="connsiteY60" fmla="*/ 1686646 h 2514600"/>
                <a:gd name="connsiteX61" fmla="*/ 3458858 w 4197350"/>
                <a:gd name="connsiteY61" fmla="*/ 1742422 h 2514600"/>
                <a:gd name="connsiteX62" fmla="*/ 3438687 w 4197350"/>
                <a:gd name="connsiteY62" fmla="*/ 1679805 h 2514600"/>
                <a:gd name="connsiteX63" fmla="*/ 3375194 w 4197350"/>
                <a:gd name="connsiteY63" fmla="*/ 1697345 h 2514600"/>
                <a:gd name="connsiteX64" fmla="*/ 3313629 w 4197350"/>
                <a:gd name="connsiteY64" fmla="*/ 1781185 h 2514600"/>
                <a:gd name="connsiteX65" fmla="*/ 3333975 w 4197350"/>
                <a:gd name="connsiteY65" fmla="*/ 1810827 h 2514600"/>
                <a:gd name="connsiteX66" fmla="*/ 3279076 w 4197350"/>
                <a:gd name="connsiteY66" fmla="*/ 1823280 h 2514600"/>
                <a:gd name="connsiteX67" fmla="*/ 3241103 w 4197350"/>
                <a:gd name="connsiteY67" fmla="*/ 1828191 h 2514600"/>
                <a:gd name="connsiteX68" fmla="*/ 3242856 w 4197350"/>
                <a:gd name="connsiteY68" fmla="*/ 1793550 h 2514600"/>
                <a:gd name="connsiteX69" fmla="*/ 3204620 w 4197350"/>
                <a:gd name="connsiteY69" fmla="*/ 1786183 h 2514600"/>
                <a:gd name="connsiteX70" fmla="*/ 3174189 w 4197350"/>
                <a:gd name="connsiteY70" fmla="*/ 1809862 h 2514600"/>
                <a:gd name="connsiteX71" fmla="*/ 3099031 w 4197350"/>
                <a:gd name="connsiteY71" fmla="*/ 1801618 h 2514600"/>
                <a:gd name="connsiteX72" fmla="*/ 3018173 w 4197350"/>
                <a:gd name="connsiteY72" fmla="*/ 1815825 h 2514600"/>
                <a:gd name="connsiteX73" fmla="*/ 2938543 w 4197350"/>
                <a:gd name="connsiteY73" fmla="*/ 1906418 h 2514600"/>
                <a:gd name="connsiteX74" fmla="*/ 2844267 w 4197350"/>
                <a:gd name="connsiteY74" fmla="*/ 2009727 h 2514600"/>
                <a:gd name="connsiteX75" fmla="*/ 2883029 w 4197350"/>
                <a:gd name="connsiteY75" fmla="*/ 2015077 h 2514600"/>
                <a:gd name="connsiteX76" fmla="*/ 2895132 w 4197350"/>
                <a:gd name="connsiteY76" fmla="*/ 2041386 h 2514600"/>
                <a:gd name="connsiteX77" fmla="*/ 2918986 w 4197350"/>
                <a:gd name="connsiteY77" fmla="*/ 2050594 h 2514600"/>
                <a:gd name="connsiteX78" fmla="*/ 2934684 w 4197350"/>
                <a:gd name="connsiteY78" fmla="*/ 2029722 h 2514600"/>
                <a:gd name="connsiteX79" fmla="*/ 2961695 w 4197350"/>
                <a:gd name="connsiteY79" fmla="*/ 2032441 h 2514600"/>
                <a:gd name="connsiteX80" fmla="*/ 2997213 w 4197350"/>
                <a:gd name="connsiteY80" fmla="*/ 2077957 h 2514600"/>
                <a:gd name="connsiteX81" fmla="*/ 2998002 w 4197350"/>
                <a:gd name="connsiteY81" fmla="*/ 2112334 h 2514600"/>
                <a:gd name="connsiteX82" fmla="*/ 2978796 w 4197350"/>
                <a:gd name="connsiteY82" fmla="*/ 2151886 h 2514600"/>
                <a:gd name="connsiteX83" fmla="*/ 2976691 w 4197350"/>
                <a:gd name="connsiteY83" fmla="*/ 2198104 h 2514600"/>
                <a:gd name="connsiteX84" fmla="*/ 2965641 w 4197350"/>
                <a:gd name="connsiteY84" fmla="*/ 2258177 h 2514600"/>
                <a:gd name="connsiteX85" fmla="*/ 2928545 w 4197350"/>
                <a:gd name="connsiteY85" fmla="*/ 2310884 h 2514600"/>
                <a:gd name="connsiteX86" fmla="*/ 2920301 w 4197350"/>
                <a:gd name="connsiteY86" fmla="*/ 2335615 h 2514600"/>
                <a:gd name="connsiteX87" fmla="*/ 2886888 w 4197350"/>
                <a:gd name="connsiteY87" fmla="*/ 2376482 h 2514600"/>
                <a:gd name="connsiteX88" fmla="*/ 2853738 w 4197350"/>
                <a:gd name="connsiteY88" fmla="*/ 2416210 h 2514600"/>
                <a:gd name="connsiteX89" fmla="*/ 2837864 w 4197350"/>
                <a:gd name="connsiteY89" fmla="*/ 2436205 h 2514600"/>
                <a:gd name="connsiteX90" fmla="*/ 2805065 w 4197350"/>
                <a:gd name="connsiteY90" fmla="*/ 2455937 h 2514600"/>
                <a:gd name="connsiteX91" fmla="*/ 2789542 w 4197350"/>
                <a:gd name="connsiteY91" fmla="*/ 2456376 h 2514600"/>
                <a:gd name="connsiteX92" fmla="*/ 2774108 w 4197350"/>
                <a:gd name="connsiteY92" fmla="*/ 2440064 h 2514600"/>
                <a:gd name="connsiteX93" fmla="*/ 2741133 w 4197350"/>
                <a:gd name="connsiteY93" fmla="*/ 2464532 h 2514600"/>
                <a:gd name="connsiteX94" fmla="*/ 2737274 w 4197350"/>
                <a:gd name="connsiteY94" fmla="*/ 2475582 h 2514600"/>
                <a:gd name="connsiteX95" fmla="*/ 2733854 w 4197350"/>
                <a:gd name="connsiteY95" fmla="*/ 2469794 h 2514600"/>
                <a:gd name="connsiteX96" fmla="*/ 2733679 w 4197350"/>
                <a:gd name="connsiteY96" fmla="*/ 2452868 h 2514600"/>
                <a:gd name="connsiteX97" fmla="*/ 2746219 w 4197350"/>
                <a:gd name="connsiteY97" fmla="*/ 2451991 h 2514600"/>
                <a:gd name="connsiteX98" fmla="*/ 2749728 w 4197350"/>
                <a:gd name="connsiteY98" fmla="*/ 2412088 h 2514600"/>
                <a:gd name="connsiteX99" fmla="*/ 2743238 w 4197350"/>
                <a:gd name="connsiteY99" fmla="*/ 2382621 h 2514600"/>
                <a:gd name="connsiteX100" fmla="*/ 2764373 w 4197350"/>
                <a:gd name="connsiteY100" fmla="*/ 2370344 h 2514600"/>
                <a:gd name="connsiteX101" fmla="*/ 2794191 w 4197350"/>
                <a:gd name="connsiteY101" fmla="*/ 2376482 h 2514600"/>
                <a:gd name="connsiteX102" fmla="*/ 2810766 w 4197350"/>
                <a:gd name="connsiteY102" fmla="*/ 2342368 h 2514600"/>
                <a:gd name="connsiteX103" fmla="*/ 2819185 w 4197350"/>
                <a:gd name="connsiteY103" fmla="*/ 2303254 h 2514600"/>
                <a:gd name="connsiteX104" fmla="*/ 2828744 w 4197350"/>
                <a:gd name="connsiteY104" fmla="*/ 2290012 h 2514600"/>
                <a:gd name="connsiteX105" fmla="*/ 2841635 w 4197350"/>
                <a:gd name="connsiteY105" fmla="*/ 2257037 h 2514600"/>
                <a:gd name="connsiteX106" fmla="*/ 2801031 w 4197350"/>
                <a:gd name="connsiteY106" fmla="*/ 2267912 h 2514600"/>
                <a:gd name="connsiteX107" fmla="*/ 2779720 w 4197350"/>
                <a:gd name="connsiteY107" fmla="*/ 2282382 h 2514600"/>
                <a:gd name="connsiteX108" fmla="*/ 2742361 w 4197350"/>
                <a:gd name="connsiteY108" fmla="*/ 2282382 h 2514600"/>
                <a:gd name="connsiteX109" fmla="*/ 2732451 w 4197350"/>
                <a:gd name="connsiteY109" fmla="*/ 2247741 h 2514600"/>
                <a:gd name="connsiteX110" fmla="*/ 2703335 w 4197350"/>
                <a:gd name="connsiteY110" fmla="*/ 2221168 h 2514600"/>
                <a:gd name="connsiteX111" fmla="*/ 2660538 w 4197350"/>
                <a:gd name="connsiteY111" fmla="*/ 2209066 h 2514600"/>
                <a:gd name="connsiteX112" fmla="*/ 2651417 w 4197350"/>
                <a:gd name="connsiteY112" fmla="*/ 2171531 h 2514600"/>
                <a:gd name="connsiteX113" fmla="*/ 2642823 w 4197350"/>
                <a:gd name="connsiteY113" fmla="*/ 2147589 h 2514600"/>
                <a:gd name="connsiteX114" fmla="*/ 2633615 w 4197350"/>
                <a:gd name="connsiteY114" fmla="*/ 2130576 h 2514600"/>
                <a:gd name="connsiteX115" fmla="*/ 2618443 w 4197350"/>
                <a:gd name="connsiteY115" fmla="*/ 2090147 h 2514600"/>
                <a:gd name="connsiteX116" fmla="*/ 2596869 w 4197350"/>
                <a:gd name="connsiteY116" fmla="*/ 2075150 h 2514600"/>
                <a:gd name="connsiteX117" fmla="*/ 2560035 w 4197350"/>
                <a:gd name="connsiteY117" fmla="*/ 2062960 h 2514600"/>
                <a:gd name="connsiteX118" fmla="*/ 2527412 w 4197350"/>
                <a:gd name="connsiteY118" fmla="*/ 2064100 h 2514600"/>
                <a:gd name="connsiteX119" fmla="*/ 2496892 w 4197350"/>
                <a:gd name="connsiteY119" fmla="*/ 2071467 h 2514600"/>
                <a:gd name="connsiteX120" fmla="*/ 2476546 w 4197350"/>
                <a:gd name="connsiteY120" fmla="*/ 2091725 h 2514600"/>
                <a:gd name="connsiteX121" fmla="*/ 2490052 w 4197350"/>
                <a:gd name="connsiteY121" fmla="*/ 2101372 h 2514600"/>
                <a:gd name="connsiteX122" fmla="*/ 2490403 w 4197350"/>
                <a:gd name="connsiteY122" fmla="*/ 2123472 h 2514600"/>
                <a:gd name="connsiteX123" fmla="*/ 2476722 w 4197350"/>
                <a:gd name="connsiteY123" fmla="*/ 2136188 h 2514600"/>
                <a:gd name="connsiteX124" fmla="*/ 2454534 w 4197350"/>
                <a:gd name="connsiteY124" fmla="*/ 2177582 h 2514600"/>
                <a:gd name="connsiteX125" fmla="*/ 2454797 w 4197350"/>
                <a:gd name="connsiteY125" fmla="*/ 2194508 h 2514600"/>
                <a:gd name="connsiteX126" fmla="*/ 2420156 w 4197350"/>
                <a:gd name="connsiteY126" fmla="*/ 2218537 h 2514600"/>
                <a:gd name="connsiteX127" fmla="*/ 2390602 w 4197350"/>
                <a:gd name="connsiteY127" fmla="*/ 2204243 h 2514600"/>
                <a:gd name="connsiteX128" fmla="*/ 2361223 w 4197350"/>
                <a:gd name="connsiteY128" fmla="*/ 2207400 h 2514600"/>
                <a:gd name="connsiteX129" fmla="*/ 2348331 w 4197350"/>
                <a:gd name="connsiteY129" fmla="*/ 2194596 h 2514600"/>
                <a:gd name="connsiteX130" fmla="*/ 2333598 w 4197350"/>
                <a:gd name="connsiteY130" fmla="*/ 2190474 h 2514600"/>
                <a:gd name="connsiteX131" fmla="*/ 2297554 w 4197350"/>
                <a:gd name="connsiteY131" fmla="*/ 2217310 h 2514600"/>
                <a:gd name="connsiteX132" fmla="*/ 2265193 w 4197350"/>
                <a:gd name="connsiteY132" fmla="*/ 2223536 h 2514600"/>
                <a:gd name="connsiteX133" fmla="*/ 2242567 w 4197350"/>
                <a:gd name="connsiteY133" fmla="*/ 2232832 h 2514600"/>
                <a:gd name="connsiteX134" fmla="*/ 2211609 w 4197350"/>
                <a:gd name="connsiteY134" fmla="*/ 2226693 h 2514600"/>
                <a:gd name="connsiteX135" fmla="*/ 2188807 w 4197350"/>
                <a:gd name="connsiteY135" fmla="*/ 2227044 h 2514600"/>
                <a:gd name="connsiteX136" fmla="*/ 2173899 w 4197350"/>
                <a:gd name="connsiteY136" fmla="*/ 2207750 h 2514600"/>
                <a:gd name="connsiteX137" fmla="*/ 2149782 w 4197350"/>
                <a:gd name="connsiteY137" fmla="*/ 2189421 h 2514600"/>
                <a:gd name="connsiteX138" fmla="*/ 2125139 w 4197350"/>
                <a:gd name="connsiteY138" fmla="*/ 2184335 h 2514600"/>
                <a:gd name="connsiteX139" fmla="*/ 2094005 w 4197350"/>
                <a:gd name="connsiteY139" fmla="*/ 2189334 h 2514600"/>
                <a:gd name="connsiteX140" fmla="*/ 2070765 w 4197350"/>
                <a:gd name="connsiteY140" fmla="*/ 2196437 h 2514600"/>
                <a:gd name="connsiteX141" fmla="*/ 2035861 w 4197350"/>
                <a:gd name="connsiteY141" fmla="*/ 2180301 h 2514600"/>
                <a:gd name="connsiteX142" fmla="*/ 2031213 w 4197350"/>
                <a:gd name="connsiteY142" fmla="*/ 2151185 h 2514600"/>
                <a:gd name="connsiteX143" fmla="*/ 2002273 w 4197350"/>
                <a:gd name="connsiteY143" fmla="*/ 2141099 h 2514600"/>
                <a:gd name="connsiteX144" fmla="*/ 1979997 w 4197350"/>
                <a:gd name="connsiteY144" fmla="*/ 2136451 h 2514600"/>
                <a:gd name="connsiteX145" fmla="*/ 1952460 w 4197350"/>
                <a:gd name="connsiteY145" fmla="*/ 2120052 h 2514600"/>
                <a:gd name="connsiteX146" fmla="*/ 1927027 w 4197350"/>
                <a:gd name="connsiteY146" fmla="*/ 2160919 h 2514600"/>
                <a:gd name="connsiteX147" fmla="*/ 1937025 w 4197350"/>
                <a:gd name="connsiteY147" fmla="*/ 2183721 h 2514600"/>
                <a:gd name="connsiteX148" fmla="*/ 1913083 w 4197350"/>
                <a:gd name="connsiteY148" fmla="*/ 2210294 h 2514600"/>
                <a:gd name="connsiteX149" fmla="*/ 1877565 w 4197350"/>
                <a:gd name="connsiteY149" fmla="*/ 2200735 h 2514600"/>
                <a:gd name="connsiteX150" fmla="*/ 1853010 w 4197350"/>
                <a:gd name="connsiteY150" fmla="*/ 2199331 h 2514600"/>
                <a:gd name="connsiteX151" fmla="*/ 1836610 w 4197350"/>
                <a:gd name="connsiteY151" fmla="*/ 2181441 h 2514600"/>
                <a:gd name="connsiteX152" fmla="*/ 1811002 w 4197350"/>
                <a:gd name="connsiteY152" fmla="*/ 2180915 h 2514600"/>
                <a:gd name="connsiteX153" fmla="*/ 1789604 w 4197350"/>
                <a:gd name="connsiteY153" fmla="*/ 2169075 h 2514600"/>
                <a:gd name="connsiteX154" fmla="*/ 1752244 w 4197350"/>
                <a:gd name="connsiteY154" fmla="*/ 2187229 h 2514600"/>
                <a:gd name="connsiteX155" fmla="*/ 1705326 w 4197350"/>
                <a:gd name="connsiteY155" fmla="*/ 2220028 h 2514600"/>
                <a:gd name="connsiteX156" fmla="*/ 1679367 w 4197350"/>
                <a:gd name="connsiteY156" fmla="*/ 2226518 h 2514600"/>
                <a:gd name="connsiteX157" fmla="*/ 1669719 w 4197350"/>
                <a:gd name="connsiteY157" fmla="*/ 2229587 h 2514600"/>
                <a:gd name="connsiteX158" fmla="*/ 1656652 w 4197350"/>
                <a:gd name="connsiteY158" fmla="*/ 2206523 h 2514600"/>
                <a:gd name="connsiteX159" fmla="*/ 1624993 w 4197350"/>
                <a:gd name="connsiteY159" fmla="*/ 2211609 h 2514600"/>
                <a:gd name="connsiteX160" fmla="*/ 1614557 w 4197350"/>
                <a:gd name="connsiteY160" fmla="*/ 2195473 h 2514600"/>
                <a:gd name="connsiteX161" fmla="*/ 1597368 w 4197350"/>
                <a:gd name="connsiteY161" fmla="*/ 2188018 h 2514600"/>
                <a:gd name="connsiteX162" fmla="*/ 1585529 w 4197350"/>
                <a:gd name="connsiteY162" fmla="*/ 2165655 h 2514600"/>
                <a:gd name="connsiteX163" fmla="*/ 1571936 w 4197350"/>
                <a:gd name="connsiteY163" fmla="*/ 2158639 h 2514600"/>
                <a:gd name="connsiteX164" fmla="*/ 1536593 w 4197350"/>
                <a:gd name="connsiteY164" fmla="*/ 2168637 h 2514600"/>
                <a:gd name="connsiteX165" fmla="*/ 1502742 w 4197350"/>
                <a:gd name="connsiteY165" fmla="*/ 2146098 h 2514600"/>
                <a:gd name="connsiteX166" fmla="*/ 1489675 w 4197350"/>
                <a:gd name="connsiteY166" fmla="*/ 2166532 h 2514600"/>
                <a:gd name="connsiteX167" fmla="*/ 1434687 w 4197350"/>
                <a:gd name="connsiteY167" fmla="*/ 2064977 h 2514600"/>
                <a:gd name="connsiteX168" fmla="*/ 1403292 w 4197350"/>
                <a:gd name="connsiteY168" fmla="*/ 2032879 h 2514600"/>
                <a:gd name="connsiteX169" fmla="*/ 1412324 w 4197350"/>
                <a:gd name="connsiteY169" fmla="*/ 2019725 h 2514600"/>
                <a:gd name="connsiteX170" fmla="*/ 1350673 w 4197350"/>
                <a:gd name="connsiteY170" fmla="*/ 2059101 h 2514600"/>
                <a:gd name="connsiteX171" fmla="*/ 1327082 w 4197350"/>
                <a:gd name="connsiteY171" fmla="*/ 2061469 h 2514600"/>
                <a:gd name="connsiteX172" fmla="*/ 1329099 w 4197350"/>
                <a:gd name="connsiteY172" fmla="*/ 2038843 h 2514600"/>
                <a:gd name="connsiteX173" fmla="*/ 1297527 w 4197350"/>
                <a:gd name="connsiteY173" fmla="*/ 2024548 h 2514600"/>
                <a:gd name="connsiteX174" fmla="*/ 1271831 w 4197350"/>
                <a:gd name="connsiteY174" fmla="*/ 2034809 h 2514600"/>
                <a:gd name="connsiteX175" fmla="*/ 1264114 w 4197350"/>
                <a:gd name="connsiteY175" fmla="*/ 1990872 h 2514600"/>
                <a:gd name="connsiteX176" fmla="*/ 1219914 w 4197350"/>
                <a:gd name="connsiteY176" fmla="*/ 1981576 h 2514600"/>
                <a:gd name="connsiteX177" fmla="*/ 1197814 w 4197350"/>
                <a:gd name="connsiteY177" fmla="*/ 1999379 h 2514600"/>
                <a:gd name="connsiteX178" fmla="*/ 1136250 w 4197350"/>
                <a:gd name="connsiteY178" fmla="*/ 2015077 h 2514600"/>
                <a:gd name="connsiteX179" fmla="*/ 1124235 w 4197350"/>
                <a:gd name="connsiteY179" fmla="*/ 2025513 h 2514600"/>
                <a:gd name="connsiteX180" fmla="*/ 1032239 w 4197350"/>
                <a:gd name="connsiteY180" fmla="*/ 2040071 h 2514600"/>
                <a:gd name="connsiteX181" fmla="*/ 1020926 w 4197350"/>
                <a:gd name="connsiteY181" fmla="*/ 2054278 h 2514600"/>
                <a:gd name="connsiteX182" fmla="*/ 1038641 w 4197350"/>
                <a:gd name="connsiteY182" fmla="*/ 2082429 h 2514600"/>
                <a:gd name="connsiteX183" fmla="*/ 1015050 w 4197350"/>
                <a:gd name="connsiteY183" fmla="*/ 2092953 h 2514600"/>
                <a:gd name="connsiteX184" fmla="*/ 1019698 w 4197350"/>
                <a:gd name="connsiteY184" fmla="*/ 2103915 h 2514600"/>
                <a:gd name="connsiteX185" fmla="*/ 996107 w 4197350"/>
                <a:gd name="connsiteY185" fmla="*/ 2123384 h 2514600"/>
                <a:gd name="connsiteX186" fmla="*/ 1035922 w 4197350"/>
                <a:gd name="connsiteY186" fmla="*/ 2150571 h 2514600"/>
                <a:gd name="connsiteX187" fmla="*/ 1029783 w 4197350"/>
                <a:gd name="connsiteY187" fmla="*/ 2169075 h 2514600"/>
                <a:gd name="connsiteX188" fmla="*/ 995230 w 4197350"/>
                <a:gd name="connsiteY188" fmla="*/ 2167409 h 2514600"/>
                <a:gd name="connsiteX189" fmla="*/ 988127 w 4197350"/>
                <a:gd name="connsiteY189" fmla="*/ 2178898 h 2514600"/>
                <a:gd name="connsiteX190" fmla="*/ 956642 w 4197350"/>
                <a:gd name="connsiteY190" fmla="*/ 2158815 h 2514600"/>
                <a:gd name="connsiteX191" fmla="*/ 917617 w 4197350"/>
                <a:gd name="connsiteY191" fmla="*/ 2159604 h 2514600"/>
                <a:gd name="connsiteX192" fmla="*/ 891483 w 4197350"/>
                <a:gd name="connsiteY192" fmla="*/ 2176004 h 2514600"/>
                <a:gd name="connsiteX193" fmla="*/ 862367 w 4197350"/>
                <a:gd name="connsiteY193" fmla="*/ 2160305 h 2514600"/>
                <a:gd name="connsiteX194" fmla="*/ 808169 w 4197350"/>
                <a:gd name="connsiteY194" fmla="*/ 2133119 h 2514600"/>
                <a:gd name="connsiteX195" fmla="*/ 769757 w 4197350"/>
                <a:gd name="connsiteY195" fmla="*/ 2134171 h 2514600"/>
                <a:gd name="connsiteX196" fmla="*/ 718980 w 4197350"/>
                <a:gd name="connsiteY196" fmla="*/ 2176705 h 2514600"/>
                <a:gd name="connsiteX197" fmla="*/ 715910 w 4197350"/>
                <a:gd name="connsiteY197" fmla="*/ 2204681 h 2514600"/>
                <a:gd name="connsiteX198" fmla="*/ 690653 w 4197350"/>
                <a:gd name="connsiteY198" fmla="*/ 2182493 h 2514600"/>
                <a:gd name="connsiteX199" fmla="*/ 671009 w 4197350"/>
                <a:gd name="connsiteY199" fmla="*/ 2224325 h 2514600"/>
                <a:gd name="connsiteX200" fmla="*/ 678200 w 4197350"/>
                <a:gd name="connsiteY200" fmla="*/ 2231955 h 2514600"/>
                <a:gd name="connsiteX201" fmla="*/ 663992 w 4197350"/>
                <a:gd name="connsiteY201" fmla="*/ 2260106 h 2514600"/>
                <a:gd name="connsiteX202" fmla="*/ 684865 w 4197350"/>
                <a:gd name="connsiteY202" fmla="*/ 2285013 h 2514600"/>
                <a:gd name="connsiteX203" fmla="*/ 703106 w 4197350"/>
                <a:gd name="connsiteY203" fmla="*/ 2283960 h 2514600"/>
                <a:gd name="connsiteX204" fmla="*/ 718804 w 4197350"/>
                <a:gd name="connsiteY204" fmla="*/ 2308165 h 2514600"/>
                <a:gd name="connsiteX205" fmla="*/ 716349 w 4197350"/>
                <a:gd name="connsiteY205" fmla="*/ 2326582 h 2514600"/>
                <a:gd name="connsiteX206" fmla="*/ 728802 w 4197350"/>
                <a:gd name="connsiteY206" fmla="*/ 2332370 h 2514600"/>
                <a:gd name="connsiteX207" fmla="*/ 717577 w 4197350"/>
                <a:gd name="connsiteY207" fmla="*/ 2353330 h 2514600"/>
                <a:gd name="connsiteX208" fmla="*/ 693722 w 4197350"/>
                <a:gd name="connsiteY208" fmla="*/ 2359118 h 2514600"/>
                <a:gd name="connsiteX209" fmla="*/ 669255 w 4197350"/>
                <a:gd name="connsiteY209" fmla="*/ 2394987 h 2514600"/>
                <a:gd name="connsiteX210" fmla="*/ 691618 w 4197350"/>
                <a:gd name="connsiteY210" fmla="*/ 2427435 h 2514600"/>
                <a:gd name="connsiteX211" fmla="*/ 689162 w 4197350"/>
                <a:gd name="connsiteY211" fmla="*/ 2450149 h 2514600"/>
                <a:gd name="connsiteX212" fmla="*/ 715998 w 4197350"/>
                <a:gd name="connsiteY212" fmla="*/ 2489263 h 2514600"/>
                <a:gd name="connsiteX213" fmla="*/ 701352 w 4197350"/>
                <a:gd name="connsiteY213" fmla="*/ 2502505 h 2514600"/>
                <a:gd name="connsiteX214" fmla="*/ 697143 w 4197350"/>
                <a:gd name="connsiteY214" fmla="*/ 2510837 h 2514600"/>
                <a:gd name="connsiteX215" fmla="*/ 686268 w 4197350"/>
                <a:gd name="connsiteY215" fmla="*/ 2508644 h 2514600"/>
                <a:gd name="connsiteX216" fmla="*/ 669342 w 4197350"/>
                <a:gd name="connsiteY216" fmla="*/ 2488737 h 2514600"/>
                <a:gd name="connsiteX217" fmla="*/ 662414 w 4197350"/>
                <a:gd name="connsiteY217" fmla="*/ 2487597 h 2514600"/>
                <a:gd name="connsiteX218" fmla="*/ 646979 w 4197350"/>
                <a:gd name="connsiteY218" fmla="*/ 2479967 h 2514600"/>
                <a:gd name="connsiteX219" fmla="*/ 639437 w 4197350"/>
                <a:gd name="connsiteY219" fmla="*/ 2466373 h 2514600"/>
                <a:gd name="connsiteX220" fmla="*/ 616460 w 4197350"/>
                <a:gd name="connsiteY220" fmla="*/ 2459445 h 2514600"/>
                <a:gd name="connsiteX221" fmla="*/ 601551 w 4197350"/>
                <a:gd name="connsiteY221" fmla="*/ 2464707 h 2514600"/>
                <a:gd name="connsiteX222" fmla="*/ 597254 w 4197350"/>
                <a:gd name="connsiteY222" fmla="*/ 2458481 h 2514600"/>
                <a:gd name="connsiteX223" fmla="*/ 563753 w 4197350"/>
                <a:gd name="connsiteY223" fmla="*/ 2442432 h 2514600"/>
                <a:gd name="connsiteX224" fmla="*/ 527534 w 4197350"/>
                <a:gd name="connsiteY224" fmla="*/ 2436994 h 2514600"/>
                <a:gd name="connsiteX225" fmla="*/ 506749 w 4197350"/>
                <a:gd name="connsiteY225" fmla="*/ 2431206 h 2514600"/>
                <a:gd name="connsiteX226" fmla="*/ 503768 w 4197350"/>
                <a:gd name="connsiteY226" fmla="*/ 2435153 h 2514600"/>
                <a:gd name="connsiteX227" fmla="*/ 472459 w 4197350"/>
                <a:gd name="connsiteY227" fmla="*/ 2406475 h 2514600"/>
                <a:gd name="connsiteX228" fmla="*/ 444395 w 4197350"/>
                <a:gd name="connsiteY228" fmla="*/ 2393496 h 2514600"/>
                <a:gd name="connsiteX229" fmla="*/ 423173 w 4197350"/>
                <a:gd name="connsiteY229" fmla="*/ 2373150 h 2514600"/>
                <a:gd name="connsiteX230" fmla="*/ 441063 w 4197350"/>
                <a:gd name="connsiteY230" fmla="*/ 2367537 h 2514600"/>
                <a:gd name="connsiteX231" fmla="*/ 461497 w 4197350"/>
                <a:gd name="connsiteY231" fmla="*/ 2338158 h 2514600"/>
                <a:gd name="connsiteX232" fmla="*/ 447728 w 4197350"/>
                <a:gd name="connsiteY232" fmla="*/ 2324126 h 2514600"/>
                <a:gd name="connsiteX233" fmla="*/ 483948 w 4197350"/>
                <a:gd name="connsiteY233" fmla="*/ 2309481 h 2514600"/>
                <a:gd name="connsiteX234" fmla="*/ 483334 w 4197350"/>
                <a:gd name="connsiteY234" fmla="*/ 2301588 h 2514600"/>
                <a:gd name="connsiteX235" fmla="*/ 461233 w 4197350"/>
                <a:gd name="connsiteY235" fmla="*/ 2307376 h 2514600"/>
                <a:gd name="connsiteX236" fmla="*/ 462023 w 4197350"/>
                <a:gd name="connsiteY236" fmla="*/ 2291327 h 2514600"/>
                <a:gd name="connsiteX237" fmla="*/ 474739 w 4197350"/>
                <a:gd name="connsiteY237" fmla="*/ 2281154 h 2514600"/>
                <a:gd name="connsiteX238" fmla="*/ 498505 w 4197350"/>
                <a:gd name="connsiteY238" fmla="*/ 2278435 h 2514600"/>
                <a:gd name="connsiteX239" fmla="*/ 502364 w 4197350"/>
                <a:gd name="connsiteY239" fmla="*/ 2266158 h 2514600"/>
                <a:gd name="connsiteX240" fmla="*/ 496927 w 4197350"/>
                <a:gd name="connsiteY240" fmla="*/ 2245724 h 2514600"/>
                <a:gd name="connsiteX241" fmla="*/ 506925 w 4197350"/>
                <a:gd name="connsiteY241" fmla="*/ 2226167 h 2514600"/>
                <a:gd name="connsiteX242" fmla="*/ 506661 w 4197350"/>
                <a:gd name="connsiteY242" fmla="*/ 2215117 h 2514600"/>
                <a:gd name="connsiteX243" fmla="*/ 470442 w 4197350"/>
                <a:gd name="connsiteY243" fmla="*/ 2202752 h 2514600"/>
                <a:gd name="connsiteX244" fmla="*/ 456059 w 4197350"/>
                <a:gd name="connsiteY244" fmla="*/ 2203190 h 2514600"/>
                <a:gd name="connsiteX245" fmla="*/ 440887 w 4197350"/>
                <a:gd name="connsiteY245" fmla="*/ 2185300 h 2514600"/>
                <a:gd name="connsiteX246" fmla="*/ 422032 w 4197350"/>
                <a:gd name="connsiteY246" fmla="*/ 2191351 h 2514600"/>
                <a:gd name="connsiteX247" fmla="*/ 390812 w 4197350"/>
                <a:gd name="connsiteY247" fmla="*/ 2177845 h 2514600"/>
                <a:gd name="connsiteX248" fmla="*/ 391338 w 4197350"/>
                <a:gd name="connsiteY248" fmla="*/ 2170215 h 2514600"/>
                <a:gd name="connsiteX249" fmla="*/ 382568 w 4197350"/>
                <a:gd name="connsiteY249" fmla="*/ 2153290 h 2514600"/>
                <a:gd name="connsiteX250" fmla="*/ 362924 w 4197350"/>
                <a:gd name="connsiteY250" fmla="*/ 2151360 h 2514600"/>
                <a:gd name="connsiteX251" fmla="*/ 360906 w 4197350"/>
                <a:gd name="connsiteY251" fmla="*/ 2139170 h 2514600"/>
                <a:gd name="connsiteX252" fmla="*/ 367045 w 4197350"/>
                <a:gd name="connsiteY252" fmla="*/ 2131189 h 2514600"/>
                <a:gd name="connsiteX253" fmla="*/ 351347 w 4197350"/>
                <a:gd name="connsiteY253" fmla="*/ 2108563 h 2514600"/>
                <a:gd name="connsiteX254" fmla="*/ 325827 w 4197350"/>
                <a:gd name="connsiteY254" fmla="*/ 2112422 h 2514600"/>
                <a:gd name="connsiteX255" fmla="*/ 318373 w 4197350"/>
                <a:gd name="connsiteY255" fmla="*/ 2110405 h 2514600"/>
                <a:gd name="connsiteX256" fmla="*/ 312146 w 4197350"/>
                <a:gd name="connsiteY256" fmla="*/ 2119526 h 2514600"/>
                <a:gd name="connsiteX257" fmla="*/ 302938 w 4197350"/>
                <a:gd name="connsiteY257" fmla="*/ 2117947 h 2514600"/>
                <a:gd name="connsiteX258" fmla="*/ 296886 w 4197350"/>
                <a:gd name="connsiteY258" fmla="*/ 2092164 h 2514600"/>
                <a:gd name="connsiteX259" fmla="*/ 291099 w 4197350"/>
                <a:gd name="connsiteY259" fmla="*/ 2078658 h 2514600"/>
                <a:gd name="connsiteX260" fmla="*/ 295834 w 4197350"/>
                <a:gd name="connsiteY260" fmla="*/ 2074799 h 2514600"/>
                <a:gd name="connsiteX261" fmla="*/ 315654 w 4197350"/>
                <a:gd name="connsiteY261" fmla="*/ 2076203 h 2514600"/>
                <a:gd name="connsiteX262" fmla="*/ 325213 w 4197350"/>
                <a:gd name="connsiteY262" fmla="*/ 2067257 h 2514600"/>
                <a:gd name="connsiteX263" fmla="*/ 318109 w 4197350"/>
                <a:gd name="connsiteY263" fmla="*/ 2056295 h 2514600"/>
                <a:gd name="connsiteX264" fmla="*/ 301535 w 4197350"/>
                <a:gd name="connsiteY264" fmla="*/ 2049016 h 2514600"/>
                <a:gd name="connsiteX265" fmla="*/ 303025 w 4197350"/>
                <a:gd name="connsiteY265" fmla="*/ 2041474 h 2514600"/>
                <a:gd name="connsiteX266" fmla="*/ 293028 w 4197350"/>
                <a:gd name="connsiteY266" fmla="*/ 2033844 h 2514600"/>
                <a:gd name="connsiteX267" fmla="*/ 277593 w 4197350"/>
                <a:gd name="connsiteY267" fmla="*/ 2006219 h 2514600"/>
                <a:gd name="connsiteX268" fmla="*/ 282855 w 4197350"/>
                <a:gd name="connsiteY268" fmla="*/ 1994730 h 2514600"/>
                <a:gd name="connsiteX269" fmla="*/ 280487 w 4197350"/>
                <a:gd name="connsiteY269" fmla="*/ 1974472 h 2514600"/>
                <a:gd name="connsiteX270" fmla="*/ 256457 w 4197350"/>
                <a:gd name="connsiteY270" fmla="*/ 1964124 h 2514600"/>
                <a:gd name="connsiteX271" fmla="*/ 243566 w 4197350"/>
                <a:gd name="connsiteY271" fmla="*/ 1969298 h 2514600"/>
                <a:gd name="connsiteX272" fmla="*/ 240058 w 4197350"/>
                <a:gd name="connsiteY272" fmla="*/ 1958423 h 2514600"/>
                <a:gd name="connsiteX273" fmla="*/ 214187 w 4197350"/>
                <a:gd name="connsiteY273" fmla="*/ 1947373 h 2514600"/>
                <a:gd name="connsiteX274" fmla="*/ 206294 w 4197350"/>
                <a:gd name="connsiteY274" fmla="*/ 1921152 h 2514600"/>
                <a:gd name="connsiteX275" fmla="*/ 204189 w 4197350"/>
                <a:gd name="connsiteY275" fmla="*/ 1899314 h 2514600"/>
                <a:gd name="connsiteX276" fmla="*/ 192350 w 4197350"/>
                <a:gd name="connsiteY276" fmla="*/ 1888878 h 2514600"/>
                <a:gd name="connsiteX277" fmla="*/ 202874 w 4197350"/>
                <a:gd name="connsiteY277" fmla="*/ 1874321 h 2514600"/>
                <a:gd name="connsiteX278" fmla="*/ 195595 w 4197350"/>
                <a:gd name="connsiteY278" fmla="*/ 1830822 h 2514600"/>
                <a:gd name="connsiteX279" fmla="*/ 213134 w 4197350"/>
                <a:gd name="connsiteY279" fmla="*/ 1803372 h 2514600"/>
                <a:gd name="connsiteX280" fmla="*/ 209451 w 4197350"/>
                <a:gd name="connsiteY280" fmla="*/ 1794953 h 2514600"/>
                <a:gd name="connsiteX281" fmla="*/ 237427 w 4197350"/>
                <a:gd name="connsiteY281" fmla="*/ 1768030 h 2514600"/>
                <a:gd name="connsiteX282" fmla="*/ 211644 w 4197350"/>
                <a:gd name="connsiteY282" fmla="*/ 1744527 h 2514600"/>
                <a:gd name="connsiteX283" fmla="*/ 264263 w 4197350"/>
                <a:gd name="connsiteY283" fmla="*/ 1679542 h 2514600"/>
                <a:gd name="connsiteX284" fmla="*/ 287064 w 4197350"/>
                <a:gd name="connsiteY284" fmla="*/ 1649286 h 2514600"/>
                <a:gd name="connsiteX285" fmla="*/ 296272 w 4197350"/>
                <a:gd name="connsiteY285" fmla="*/ 1622099 h 2514600"/>
                <a:gd name="connsiteX286" fmla="*/ 259878 w 4197350"/>
                <a:gd name="connsiteY286" fmla="*/ 1584740 h 2514600"/>
                <a:gd name="connsiteX287" fmla="*/ 269963 w 4197350"/>
                <a:gd name="connsiteY287" fmla="*/ 1548345 h 2514600"/>
                <a:gd name="connsiteX288" fmla="*/ 247863 w 4197350"/>
                <a:gd name="connsiteY288" fmla="*/ 1505811 h 2514600"/>
                <a:gd name="connsiteX289" fmla="*/ 264438 w 4197350"/>
                <a:gd name="connsiteY289" fmla="*/ 1455297 h 2514600"/>
                <a:gd name="connsiteX290" fmla="*/ 235848 w 4197350"/>
                <a:gd name="connsiteY290" fmla="*/ 1385489 h 2514600"/>
                <a:gd name="connsiteX291" fmla="*/ 258562 w 4197350"/>
                <a:gd name="connsiteY291" fmla="*/ 1337430 h 2514600"/>
                <a:gd name="connsiteX292" fmla="*/ 220940 w 4197350"/>
                <a:gd name="connsiteY292" fmla="*/ 1293668 h 2514600"/>
                <a:gd name="connsiteX293" fmla="*/ 224535 w 4197350"/>
                <a:gd name="connsiteY293" fmla="*/ 1246311 h 2514600"/>
                <a:gd name="connsiteX294" fmla="*/ 244355 w 4197350"/>
                <a:gd name="connsiteY294" fmla="*/ 1239997 h 2514600"/>
                <a:gd name="connsiteX295" fmla="*/ 286187 w 4197350"/>
                <a:gd name="connsiteY295" fmla="*/ 1212021 h 2514600"/>
                <a:gd name="connsiteX296" fmla="*/ 311532 w 4197350"/>
                <a:gd name="connsiteY296" fmla="*/ 1187378 h 2514600"/>
                <a:gd name="connsiteX297" fmla="*/ 351961 w 4197350"/>
                <a:gd name="connsiteY297" fmla="*/ 1229999 h 2514600"/>
                <a:gd name="connsiteX298" fmla="*/ 419314 w 4197350"/>
                <a:gd name="connsiteY298" fmla="*/ 1246486 h 2514600"/>
                <a:gd name="connsiteX299" fmla="*/ 512186 w 4197350"/>
                <a:gd name="connsiteY299" fmla="*/ 1322346 h 2514600"/>
                <a:gd name="connsiteX300" fmla="*/ 531042 w 4197350"/>
                <a:gd name="connsiteY300" fmla="*/ 1353128 h 2514600"/>
                <a:gd name="connsiteX301" fmla="*/ 532708 w 4197350"/>
                <a:gd name="connsiteY301" fmla="*/ 1395223 h 2514600"/>
                <a:gd name="connsiteX302" fmla="*/ 505434 w 4197350"/>
                <a:gd name="connsiteY302" fmla="*/ 1427584 h 2514600"/>
                <a:gd name="connsiteX303" fmla="*/ 465268 w 4197350"/>
                <a:gd name="connsiteY303" fmla="*/ 1443808 h 2514600"/>
                <a:gd name="connsiteX304" fmla="*/ 355469 w 4197350"/>
                <a:gd name="connsiteY304" fmla="*/ 1397240 h 2514600"/>
                <a:gd name="connsiteX305" fmla="*/ 337403 w 4197350"/>
                <a:gd name="connsiteY305" fmla="*/ 1405133 h 2514600"/>
                <a:gd name="connsiteX306" fmla="*/ 377481 w 4197350"/>
                <a:gd name="connsiteY306" fmla="*/ 1449859 h 2514600"/>
                <a:gd name="connsiteX307" fmla="*/ 379060 w 4197350"/>
                <a:gd name="connsiteY307" fmla="*/ 1477484 h 2514600"/>
                <a:gd name="connsiteX308" fmla="*/ 380638 w 4197350"/>
                <a:gd name="connsiteY308" fmla="*/ 1536681 h 2514600"/>
                <a:gd name="connsiteX309" fmla="*/ 412298 w 4197350"/>
                <a:gd name="connsiteY309" fmla="*/ 1553958 h 2514600"/>
                <a:gd name="connsiteX310" fmla="*/ 431504 w 4197350"/>
                <a:gd name="connsiteY310" fmla="*/ 1568516 h 2514600"/>
                <a:gd name="connsiteX311" fmla="*/ 434661 w 4197350"/>
                <a:gd name="connsiteY311" fmla="*/ 1541241 h 2514600"/>
                <a:gd name="connsiteX312" fmla="*/ 419840 w 4197350"/>
                <a:gd name="connsiteY312" fmla="*/ 1516686 h 2514600"/>
                <a:gd name="connsiteX313" fmla="*/ 435450 w 4197350"/>
                <a:gd name="connsiteY313" fmla="*/ 1494673 h 2514600"/>
                <a:gd name="connsiteX314" fmla="*/ 494910 w 4197350"/>
                <a:gd name="connsiteY314" fmla="*/ 1530630 h 2514600"/>
                <a:gd name="connsiteX315" fmla="*/ 515607 w 4197350"/>
                <a:gd name="connsiteY315" fmla="*/ 1516686 h 2514600"/>
                <a:gd name="connsiteX316" fmla="*/ 499031 w 4197350"/>
                <a:gd name="connsiteY316" fmla="*/ 1473889 h 2514600"/>
                <a:gd name="connsiteX317" fmla="*/ 556299 w 4197350"/>
                <a:gd name="connsiteY317" fmla="*/ 1414780 h 2514600"/>
                <a:gd name="connsiteX318" fmla="*/ 579013 w 4197350"/>
                <a:gd name="connsiteY318" fmla="*/ 1418288 h 2514600"/>
                <a:gd name="connsiteX319" fmla="*/ 601990 w 4197350"/>
                <a:gd name="connsiteY319" fmla="*/ 1439599 h 2514600"/>
                <a:gd name="connsiteX320" fmla="*/ 616284 w 4197350"/>
                <a:gd name="connsiteY320" fmla="*/ 1397416 h 2514600"/>
                <a:gd name="connsiteX321" fmla="*/ 595763 w 4197350"/>
                <a:gd name="connsiteY321" fmla="*/ 1359881 h 2514600"/>
                <a:gd name="connsiteX322" fmla="*/ 607778 w 4197350"/>
                <a:gd name="connsiteY322" fmla="*/ 1321206 h 2514600"/>
                <a:gd name="connsiteX323" fmla="*/ 589712 w 4197350"/>
                <a:gd name="connsiteY323" fmla="*/ 1280075 h 2514600"/>
                <a:gd name="connsiteX324" fmla="*/ 658467 w 4197350"/>
                <a:gd name="connsiteY324" fmla="*/ 1301473 h 2514600"/>
                <a:gd name="connsiteX325" fmla="*/ 672499 w 4197350"/>
                <a:gd name="connsiteY325" fmla="*/ 1338131 h 2514600"/>
                <a:gd name="connsiteX326" fmla="*/ 641367 w 4197350"/>
                <a:gd name="connsiteY326" fmla="*/ 1346112 h 2514600"/>
                <a:gd name="connsiteX327" fmla="*/ 641542 w 4197350"/>
                <a:gd name="connsiteY327" fmla="*/ 1381542 h 2514600"/>
                <a:gd name="connsiteX328" fmla="*/ 660923 w 4197350"/>
                <a:gd name="connsiteY328" fmla="*/ 1402941 h 2514600"/>
                <a:gd name="connsiteX329" fmla="*/ 698897 w 4197350"/>
                <a:gd name="connsiteY329" fmla="*/ 1389435 h 2514600"/>
                <a:gd name="connsiteX330" fmla="*/ 704948 w 4197350"/>
                <a:gd name="connsiteY330" fmla="*/ 1349006 h 2514600"/>
                <a:gd name="connsiteX331" fmla="*/ 756339 w 4197350"/>
                <a:gd name="connsiteY331" fmla="*/ 1318136 h 2514600"/>
                <a:gd name="connsiteX332" fmla="*/ 842196 w 4197350"/>
                <a:gd name="connsiteY332" fmla="*/ 1260781 h 2514600"/>
                <a:gd name="connsiteX333" fmla="*/ 860700 w 4197350"/>
                <a:gd name="connsiteY333" fmla="*/ 1264114 h 2514600"/>
                <a:gd name="connsiteX334" fmla="*/ 836496 w 4197350"/>
                <a:gd name="connsiteY334" fmla="*/ 1304806 h 2514600"/>
                <a:gd name="connsiteX335" fmla="*/ 867015 w 4197350"/>
                <a:gd name="connsiteY335" fmla="*/ 1311646 h 2514600"/>
                <a:gd name="connsiteX336" fmla="*/ 884642 w 4197350"/>
                <a:gd name="connsiteY336" fmla="*/ 1289020 h 2514600"/>
                <a:gd name="connsiteX337" fmla="*/ 930684 w 4197350"/>
                <a:gd name="connsiteY337" fmla="*/ 1287179 h 2514600"/>
                <a:gd name="connsiteX338" fmla="*/ 967166 w 4197350"/>
                <a:gd name="connsiteY338" fmla="*/ 1259203 h 2514600"/>
                <a:gd name="connsiteX339" fmla="*/ 995230 w 4197350"/>
                <a:gd name="connsiteY339" fmla="*/ 1299719 h 2514600"/>
                <a:gd name="connsiteX340" fmla="*/ 1023206 w 4197350"/>
                <a:gd name="connsiteY340" fmla="*/ 1255081 h 2514600"/>
                <a:gd name="connsiteX341" fmla="*/ 997423 w 4197350"/>
                <a:gd name="connsiteY341" fmla="*/ 1214915 h 2514600"/>
                <a:gd name="connsiteX342" fmla="*/ 1010227 w 4197350"/>
                <a:gd name="connsiteY342" fmla="*/ 1191587 h 2514600"/>
                <a:gd name="connsiteX343" fmla="*/ 1082841 w 4197350"/>
                <a:gd name="connsiteY343" fmla="*/ 1212986 h 2514600"/>
                <a:gd name="connsiteX344" fmla="*/ 1116868 w 4197350"/>
                <a:gd name="connsiteY344" fmla="*/ 1234823 h 2514600"/>
                <a:gd name="connsiteX345" fmla="*/ 1205970 w 4197350"/>
                <a:gd name="connsiteY345" fmla="*/ 1311997 h 2514600"/>
                <a:gd name="connsiteX346" fmla="*/ 1222457 w 4197350"/>
                <a:gd name="connsiteY346" fmla="*/ 1277181 h 2514600"/>
                <a:gd name="connsiteX347" fmla="*/ 1197463 w 4197350"/>
                <a:gd name="connsiteY347" fmla="*/ 1241137 h 2514600"/>
                <a:gd name="connsiteX348" fmla="*/ 1196761 w 4197350"/>
                <a:gd name="connsiteY348" fmla="*/ 1226404 h 2514600"/>
                <a:gd name="connsiteX349" fmla="*/ 1167119 w 4197350"/>
                <a:gd name="connsiteY349" fmla="*/ 1219563 h 2514600"/>
                <a:gd name="connsiteX350" fmla="*/ 1175188 w 4197350"/>
                <a:gd name="connsiteY350" fmla="*/ 1185975 h 2514600"/>
                <a:gd name="connsiteX351" fmla="*/ 1162033 w 4197350"/>
                <a:gd name="connsiteY351" fmla="*/ 1129058 h 2514600"/>
                <a:gd name="connsiteX352" fmla="*/ 1161331 w 4197350"/>
                <a:gd name="connsiteY352" fmla="*/ 1105029 h 2514600"/>
                <a:gd name="connsiteX353" fmla="*/ 1206671 w 4197350"/>
                <a:gd name="connsiteY353" fmla="*/ 1034958 h 2514600"/>
                <a:gd name="connsiteX354" fmla="*/ 1222808 w 4197350"/>
                <a:gd name="connsiteY354" fmla="*/ 961115 h 2514600"/>
                <a:gd name="connsiteX355" fmla="*/ 1241049 w 4197350"/>
                <a:gd name="connsiteY355" fmla="*/ 944628 h 2514600"/>
                <a:gd name="connsiteX356" fmla="*/ 1306122 w 4197350"/>
                <a:gd name="connsiteY356" fmla="*/ 966640 h 2514600"/>
                <a:gd name="connsiteX357" fmla="*/ 1311208 w 4197350"/>
                <a:gd name="connsiteY357" fmla="*/ 1012068 h 2514600"/>
                <a:gd name="connsiteX358" fmla="*/ 1287880 w 4197350"/>
                <a:gd name="connsiteY358" fmla="*/ 1075913 h 2514600"/>
                <a:gd name="connsiteX359" fmla="*/ 1303140 w 4197350"/>
                <a:gd name="connsiteY359" fmla="*/ 1100293 h 2514600"/>
                <a:gd name="connsiteX360" fmla="*/ 1311033 w 4197350"/>
                <a:gd name="connsiteY360" fmla="*/ 1152386 h 2514600"/>
                <a:gd name="connsiteX361" fmla="*/ 1305420 w 4197350"/>
                <a:gd name="connsiteY361" fmla="*/ 1249468 h 2514600"/>
                <a:gd name="connsiteX362" fmla="*/ 1332519 w 4197350"/>
                <a:gd name="connsiteY362" fmla="*/ 1290950 h 2514600"/>
                <a:gd name="connsiteX363" fmla="*/ 1321995 w 4197350"/>
                <a:gd name="connsiteY363" fmla="*/ 1334887 h 2514600"/>
                <a:gd name="connsiteX364" fmla="*/ 1273849 w 4197350"/>
                <a:gd name="connsiteY364" fmla="*/ 1424339 h 2514600"/>
                <a:gd name="connsiteX365" fmla="*/ 1301999 w 4197350"/>
                <a:gd name="connsiteY365" fmla="*/ 1433284 h 2514600"/>
                <a:gd name="connsiteX366" fmla="*/ 1311822 w 4197350"/>
                <a:gd name="connsiteY366" fmla="*/ 1411272 h 2514600"/>
                <a:gd name="connsiteX367" fmla="*/ 1338833 w 4197350"/>
                <a:gd name="connsiteY367" fmla="*/ 1395311 h 2514600"/>
                <a:gd name="connsiteX368" fmla="*/ 1345323 w 4197350"/>
                <a:gd name="connsiteY368" fmla="*/ 1364178 h 2514600"/>
                <a:gd name="connsiteX369" fmla="*/ 1366633 w 4197350"/>
                <a:gd name="connsiteY369" fmla="*/ 1333571 h 2514600"/>
                <a:gd name="connsiteX370" fmla="*/ 1352339 w 4197350"/>
                <a:gd name="connsiteY370" fmla="*/ 1296212 h 2514600"/>
                <a:gd name="connsiteX371" fmla="*/ 1363827 w 4197350"/>
                <a:gd name="connsiteY371" fmla="*/ 1251661 h 2514600"/>
                <a:gd name="connsiteX372" fmla="*/ 1336904 w 4197350"/>
                <a:gd name="connsiteY372" fmla="*/ 1246048 h 2514600"/>
                <a:gd name="connsiteX373" fmla="*/ 1331028 w 4197350"/>
                <a:gd name="connsiteY373" fmla="*/ 1207285 h 2514600"/>
                <a:gd name="connsiteX374" fmla="*/ 1350673 w 4197350"/>
                <a:gd name="connsiteY374" fmla="*/ 1134671 h 2514600"/>
                <a:gd name="connsiteX375" fmla="*/ 1318750 w 4197350"/>
                <a:gd name="connsiteY375" fmla="*/ 1073019 h 2514600"/>
                <a:gd name="connsiteX376" fmla="*/ 1362775 w 4197350"/>
                <a:gd name="connsiteY376" fmla="*/ 1020049 h 2514600"/>
                <a:gd name="connsiteX377" fmla="*/ 1357074 w 4197350"/>
                <a:gd name="connsiteY377" fmla="*/ 961992 h 2514600"/>
                <a:gd name="connsiteX378" fmla="*/ 1369352 w 4197350"/>
                <a:gd name="connsiteY378" fmla="*/ 960063 h 2514600"/>
                <a:gd name="connsiteX379" fmla="*/ 1382244 w 4197350"/>
                <a:gd name="connsiteY379" fmla="*/ 1005578 h 2514600"/>
                <a:gd name="connsiteX380" fmla="*/ 1372509 w 4197350"/>
                <a:gd name="connsiteY380" fmla="*/ 1081613 h 2514600"/>
                <a:gd name="connsiteX381" fmla="*/ 1398819 w 4197350"/>
                <a:gd name="connsiteY381" fmla="*/ 1095557 h 2514600"/>
                <a:gd name="connsiteX382" fmla="*/ 1387593 w 4197350"/>
                <a:gd name="connsiteY382" fmla="*/ 1039693 h 2514600"/>
                <a:gd name="connsiteX383" fmla="*/ 1428724 w 4197350"/>
                <a:gd name="connsiteY383" fmla="*/ 1008297 h 2514600"/>
                <a:gd name="connsiteX384" fmla="*/ 1479765 w 4197350"/>
                <a:gd name="connsiteY384" fmla="*/ 1004000 h 2514600"/>
                <a:gd name="connsiteX385" fmla="*/ 1525192 w 4197350"/>
                <a:gd name="connsiteY385" fmla="*/ 1049428 h 2514600"/>
                <a:gd name="connsiteX386" fmla="*/ 1503356 w 4197350"/>
                <a:gd name="connsiteY386" fmla="*/ 982601 h 2514600"/>
                <a:gd name="connsiteX387" fmla="*/ 1500900 w 4197350"/>
                <a:gd name="connsiteY387" fmla="*/ 892447 h 2514600"/>
                <a:gd name="connsiteX388" fmla="*/ 1543697 w 4197350"/>
                <a:gd name="connsiteY388" fmla="*/ 874732 h 2514600"/>
                <a:gd name="connsiteX389" fmla="*/ 1602806 w 4197350"/>
                <a:gd name="connsiteY389" fmla="*/ 878591 h 2514600"/>
                <a:gd name="connsiteX390" fmla="*/ 1656126 w 4197350"/>
                <a:gd name="connsiteY390" fmla="*/ 867015 h 2514600"/>
                <a:gd name="connsiteX391" fmla="*/ 1636131 w 4197350"/>
                <a:gd name="connsiteY391" fmla="*/ 819833 h 2514600"/>
                <a:gd name="connsiteX392" fmla="*/ 1664633 w 4197350"/>
                <a:gd name="connsiteY392" fmla="*/ 758269 h 2514600"/>
                <a:gd name="connsiteX393" fmla="*/ 1692872 w 4197350"/>
                <a:gd name="connsiteY393" fmla="*/ 755638 h 2514600"/>
                <a:gd name="connsiteX394" fmla="*/ 1740668 w 4197350"/>
                <a:gd name="connsiteY394" fmla="*/ 707316 h 2514600"/>
                <a:gd name="connsiteX395" fmla="*/ 1805565 w 4197350"/>
                <a:gd name="connsiteY395" fmla="*/ 694073 h 2514600"/>
                <a:gd name="connsiteX396" fmla="*/ 1813809 w 4197350"/>
                <a:gd name="connsiteY396" fmla="*/ 666448 h 2514600"/>
                <a:gd name="connsiteX397" fmla="*/ 1878355 w 4197350"/>
                <a:gd name="connsiteY397" fmla="*/ 656977 h 2514600"/>
                <a:gd name="connsiteX398" fmla="*/ 1898437 w 4197350"/>
                <a:gd name="connsiteY398" fmla="*/ 679866 h 2514600"/>
                <a:gd name="connsiteX399" fmla="*/ 1953600 w 4197350"/>
                <a:gd name="connsiteY399" fmla="*/ 625142 h 2514600"/>
                <a:gd name="connsiteX400" fmla="*/ 1998765 w 4197350"/>
                <a:gd name="connsiteY400" fmla="*/ 626896 h 2514600"/>
                <a:gd name="connsiteX401" fmla="*/ 2005518 w 4197350"/>
                <a:gd name="connsiteY401" fmla="*/ 580942 h 2514600"/>
                <a:gd name="connsiteX402" fmla="*/ 2029021 w 4197350"/>
                <a:gd name="connsiteY402" fmla="*/ 534199 h 2514600"/>
                <a:gd name="connsiteX403" fmla="*/ 2087077 w 4197350"/>
                <a:gd name="connsiteY403" fmla="*/ 487631 h 2514600"/>
                <a:gd name="connsiteX404" fmla="*/ 2129260 w 4197350"/>
                <a:gd name="connsiteY404" fmla="*/ 524552 h 2514600"/>
                <a:gd name="connsiteX405" fmla="*/ 2095759 w 4197350"/>
                <a:gd name="connsiteY405" fmla="*/ 552002 h 2514600"/>
                <a:gd name="connsiteX406" fmla="*/ 2151448 w 4197350"/>
                <a:gd name="connsiteY406" fmla="*/ 568840 h 2514600"/>
                <a:gd name="connsiteX407" fmla="*/ 2158113 w 4197350"/>
                <a:gd name="connsiteY407" fmla="*/ 621722 h 2514600"/>
                <a:gd name="connsiteX408" fmla="*/ 2180564 w 4197350"/>
                <a:gd name="connsiteY408" fmla="*/ 595939 h 2514600"/>
                <a:gd name="connsiteX409" fmla="*/ 2252477 w 4197350"/>
                <a:gd name="connsiteY409" fmla="*/ 597342 h 2514600"/>
                <a:gd name="connsiteX410" fmla="*/ 2307902 w 4197350"/>
                <a:gd name="connsiteY410" fmla="*/ 648558 h 2514600"/>
                <a:gd name="connsiteX411" fmla="*/ 2327634 w 4197350"/>
                <a:gd name="connsiteY411" fmla="*/ 686707 h 2514600"/>
                <a:gd name="connsiteX412" fmla="*/ 2321495 w 4197350"/>
                <a:gd name="connsiteY412" fmla="*/ 738010 h 2514600"/>
                <a:gd name="connsiteX413" fmla="*/ 2294309 w 4197350"/>
                <a:gd name="connsiteY413" fmla="*/ 766424 h 2514600"/>
                <a:gd name="connsiteX414" fmla="*/ 2229675 w 4197350"/>
                <a:gd name="connsiteY414" fmla="*/ 818342 h 2514600"/>
                <a:gd name="connsiteX415" fmla="*/ 2211171 w 4197350"/>
                <a:gd name="connsiteY415" fmla="*/ 845353 h 2514600"/>
                <a:gd name="connsiteX416" fmla="*/ 2241690 w 4197350"/>
                <a:gd name="connsiteY416" fmla="*/ 857894 h 2514600"/>
                <a:gd name="connsiteX417" fmla="*/ 2278085 w 4197350"/>
                <a:gd name="connsiteY417" fmla="*/ 880257 h 2514600"/>
                <a:gd name="connsiteX418" fmla="*/ 2300185 w 4197350"/>
                <a:gd name="connsiteY418" fmla="*/ 863507 h 2514600"/>
                <a:gd name="connsiteX419" fmla="*/ 2312725 w 4197350"/>
                <a:gd name="connsiteY419" fmla="*/ 919546 h 2514600"/>
                <a:gd name="connsiteX420" fmla="*/ 2323513 w 4197350"/>
                <a:gd name="connsiteY420" fmla="*/ 897095 h 2514600"/>
                <a:gd name="connsiteX421" fmla="*/ 2362802 w 4197350"/>
                <a:gd name="connsiteY421" fmla="*/ 883327 h 2514600"/>
                <a:gd name="connsiteX422" fmla="*/ 2441730 w 4197350"/>
                <a:gd name="connsiteY422" fmla="*/ 897797 h 2514600"/>
                <a:gd name="connsiteX423" fmla="*/ 2447694 w 4197350"/>
                <a:gd name="connsiteY423" fmla="*/ 937963 h 2514600"/>
                <a:gd name="connsiteX424" fmla="*/ 2550477 w 4197350"/>
                <a:gd name="connsiteY424" fmla="*/ 950504 h 2514600"/>
                <a:gd name="connsiteX425" fmla="*/ 2551880 w 4197350"/>
                <a:gd name="connsiteY425" fmla="*/ 884993 h 2514600"/>
                <a:gd name="connsiteX426" fmla="*/ 2604060 w 4197350"/>
                <a:gd name="connsiteY426" fmla="*/ 900253 h 2514600"/>
                <a:gd name="connsiteX427" fmla="*/ 2643349 w 4197350"/>
                <a:gd name="connsiteY427" fmla="*/ 899814 h 2514600"/>
                <a:gd name="connsiteX428" fmla="*/ 2683077 w 4197350"/>
                <a:gd name="connsiteY428" fmla="*/ 944891 h 2514600"/>
                <a:gd name="connsiteX429" fmla="*/ 2694390 w 4197350"/>
                <a:gd name="connsiteY429" fmla="*/ 997861 h 2514600"/>
                <a:gd name="connsiteX430" fmla="*/ 2679832 w 4197350"/>
                <a:gd name="connsiteY430" fmla="*/ 1031537 h 2514600"/>
                <a:gd name="connsiteX431" fmla="*/ 2710702 w 4197350"/>
                <a:gd name="connsiteY431" fmla="*/ 1092751 h 2514600"/>
                <a:gd name="connsiteX432" fmla="*/ 2749377 w 4197350"/>
                <a:gd name="connsiteY432" fmla="*/ 1123358 h 2514600"/>
                <a:gd name="connsiteX433" fmla="*/ 2773143 w 4197350"/>
                <a:gd name="connsiteY433" fmla="*/ 1042850 h 2514600"/>
                <a:gd name="connsiteX434" fmla="*/ 2812607 w 4197350"/>
                <a:gd name="connsiteY434" fmla="*/ 1077930 h 2514600"/>
                <a:gd name="connsiteX435" fmla="*/ 2854527 w 4197350"/>
                <a:gd name="connsiteY435" fmla="*/ 1057058 h 2514600"/>
                <a:gd name="connsiteX436" fmla="*/ 2902148 w 4197350"/>
                <a:gd name="connsiteY436" fmla="*/ 1080912 h 2514600"/>
                <a:gd name="connsiteX437" fmla="*/ 2920301 w 4197350"/>
                <a:gd name="connsiteY437" fmla="*/ 1059250 h 2514600"/>
                <a:gd name="connsiteX438" fmla="*/ 2960555 w 4197350"/>
                <a:gd name="connsiteY438" fmla="*/ 1070125 h 2514600"/>
                <a:gd name="connsiteX439" fmla="*/ 2942840 w 4197350"/>
                <a:gd name="connsiteY439" fmla="*/ 996458 h 2514600"/>
                <a:gd name="connsiteX440" fmla="*/ 2975288 w 4197350"/>
                <a:gd name="connsiteY440" fmla="*/ 960765 h 2514600"/>
                <a:gd name="connsiteX441" fmla="*/ 3197341 w 4197350"/>
                <a:gd name="connsiteY441" fmla="*/ 1013910 h 2514600"/>
                <a:gd name="connsiteX442" fmla="*/ 3218301 w 4197350"/>
                <a:gd name="connsiteY442" fmla="*/ 1060829 h 2514600"/>
                <a:gd name="connsiteX443" fmla="*/ 3282672 w 4197350"/>
                <a:gd name="connsiteY443" fmla="*/ 1119148 h 2514600"/>
                <a:gd name="connsiteX444" fmla="*/ 3381947 w 4197350"/>
                <a:gd name="connsiteY444" fmla="*/ 1104941 h 2514600"/>
                <a:gd name="connsiteX445" fmla="*/ 3430882 w 4197350"/>
                <a:gd name="connsiteY445" fmla="*/ 1117307 h 2514600"/>
                <a:gd name="connsiteX446" fmla="*/ 3451316 w 4197350"/>
                <a:gd name="connsiteY446" fmla="*/ 1148001 h 2514600"/>
                <a:gd name="connsiteX447" fmla="*/ 3448335 w 4197350"/>
                <a:gd name="connsiteY447" fmla="*/ 1200795 h 2514600"/>
                <a:gd name="connsiteX448" fmla="*/ 3478590 w 4197350"/>
                <a:gd name="connsiteY448" fmla="*/ 1220878 h 2514600"/>
                <a:gd name="connsiteX449" fmla="*/ 3511477 w 4197350"/>
                <a:gd name="connsiteY449" fmla="*/ 1206496 h 2514600"/>
                <a:gd name="connsiteX450" fmla="*/ 3555064 w 4197350"/>
                <a:gd name="connsiteY450" fmla="*/ 1204654 h 2514600"/>
                <a:gd name="connsiteX451" fmla="*/ 3601456 w 4197350"/>
                <a:gd name="connsiteY451" fmla="*/ 1218423 h 2514600"/>
                <a:gd name="connsiteX452" fmla="*/ 3648024 w 4197350"/>
                <a:gd name="connsiteY452" fmla="*/ 1210618 h 2514600"/>
                <a:gd name="connsiteX453" fmla="*/ 3690821 w 4197350"/>
                <a:gd name="connsiteY453" fmla="*/ 1271919 h 2514600"/>
                <a:gd name="connsiteX454" fmla="*/ 3721252 w 4197350"/>
                <a:gd name="connsiteY454" fmla="*/ 1250170 h 2514600"/>
                <a:gd name="connsiteX455" fmla="*/ 3701345 w 4197350"/>
                <a:gd name="connsiteY455" fmla="*/ 1205707 h 2514600"/>
                <a:gd name="connsiteX456" fmla="*/ 3712307 w 4197350"/>
                <a:gd name="connsiteY456" fmla="*/ 1173960 h 2514600"/>
                <a:gd name="connsiteX457" fmla="*/ 3790797 w 4197350"/>
                <a:gd name="connsiteY457" fmla="*/ 1194043 h 2514600"/>
                <a:gd name="connsiteX458" fmla="*/ 3841925 w 4197350"/>
                <a:gd name="connsiteY458" fmla="*/ 1189745 h 2514600"/>
                <a:gd name="connsiteX459" fmla="*/ 3912610 w 4197350"/>
                <a:gd name="connsiteY459" fmla="*/ 1223422 h 2514600"/>
                <a:gd name="connsiteX460" fmla="*/ 3946988 w 4197350"/>
                <a:gd name="connsiteY460" fmla="*/ 1253590 h 2514600"/>
                <a:gd name="connsiteX461" fmla="*/ 4007237 w 4197350"/>
                <a:gd name="connsiteY461" fmla="*/ 1304981 h 2514600"/>
                <a:gd name="connsiteX462" fmla="*/ 4071695 w 4197350"/>
                <a:gd name="connsiteY462" fmla="*/ 1369352 h 2514600"/>
                <a:gd name="connsiteX463" fmla="*/ 4069591 w 4197350"/>
                <a:gd name="connsiteY463" fmla="*/ 1408290 h 2514600"/>
                <a:gd name="connsiteX464" fmla="*/ 4086166 w 4197350"/>
                <a:gd name="connsiteY464" fmla="*/ 1423550 h 2514600"/>
                <a:gd name="connsiteX465" fmla="*/ 4080465 w 4197350"/>
                <a:gd name="connsiteY465" fmla="*/ 1378385 h 2514600"/>
                <a:gd name="connsiteX466" fmla="*/ 4147204 w 4197350"/>
                <a:gd name="connsiteY466" fmla="*/ 1387769 h 2514600"/>
                <a:gd name="connsiteX467" fmla="*/ 4195877 w 4197350"/>
                <a:gd name="connsiteY467" fmla="*/ 1445036 h 2514600"/>
                <a:gd name="connsiteX468" fmla="*/ 3078334 w 4197350"/>
                <a:gd name="connsiteY468" fmla="*/ 2238708 h 2514600"/>
                <a:gd name="connsiteX469" fmla="*/ 3053603 w 4197350"/>
                <a:gd name="connsiteY469" fmla="*/ 2171356 h 2514600"/>
                <a:gd name="connsiteX470" fmla="*/ 3043430 w 4197350"/>
                <a:gd name="connsiteY470" fmla="*/ 2131803 h 2514600"/>
                <a:gd name="connsiteX471" fmla="*/ 3044044 w 4197350"/>
                <a:gd name="connsiteY471" fmla="*/ 2092339 h 2514600"/>
                <a:gd name="connsiteX472" fmla="*/ 3035537 w 4197350"/>
                <a:gd name="connsiteY472" fmla="*/ 2052875 h 2514600"/>
                <a:gd name="connsiteX473" fmla="*/ 3029135 w 4197350"/>
                <a:gd name="connsiteY473" fmla="*/ 2025250 h 2514600"/>
                <a:gd name="connsiteX474" fmla="*/ 3018173 w 4197350"/>
                <a:gd name="connsiteY474" fmla="*/ 2031125 h 2514600"/>
                <a:gd name="connsiteX475" fmla="*/ 3027908 w 4197350"/>
                <a:gd name="connsiteY475" fmla="*/ 2050507 h 2514600"/>
                <a:gd name="connsiteX476" fmla="*/ 3005193 w 4197350"/>
                <a:gd name="connsiteY476" fmla="*/ 2069537 h 2514600"/>
                <a:gd name="connsiteX477" fmla="*/ 3003001 w 4197350"/>
                <a:gd name="connsiteY477" fmla="*/ 2124788 h 2514600"/>
                <a:gd name="connsiteX478" fmla="*/ 3017384 w 4197350"/>
                <a:gd name="connsiteY478" fmla="*/ 2163463 h 2514600"/>
                <a:gd name="connsiteX479" fmla="*/ 3016331 w 4197350"/>
                <a:gd name="connsiteY479" fmla="*/ 2214766 h 2514600"/>
                <a:gd name="connsiteX480" fmla="*/ 3010631 w 4197350"/>
                <a:gd name="connsiteY480" fmla="*/ 2243181 h 2514600"/>
                <a:gd name="connsiteX481" fmla="*/ 3013437 w 4197350"/>
                <a:gd name="connsiteY481" fmla="*/ 2282996 h 2514600"/>
                <a:gd name="connsiteX482" fmla="*/ 3010719 w 4197350"/>
                <a:gd name="connsiteY482" fmla="*/ 2318163 h 2514600"/>
                <a:gd name="connsiteX483" fmla="*/ 3015279 w 4197350"/>
                <a:gd name="connsiteY483" fmla="*/ 2347980 h 2514600"/>
                <a:gd name="connsiteX484" fmla="*/ 3031415 w 4197350"/>
                <a:gd name="connsiteY484" fmla="*/ 2320531 h 2514600"/>
                <a:gd name="connsiteX485" fmla="*/ 3050095 w 4197350"/>
                <a:gd name="connsiteY485" fmla="*/ 2341929 h 2514600"/>
                <a:gd name="connsiteX486" fmla="*/ 3050797 w 4197350"/>
                <a:gd name="connsiteY486" fmla="*/ 2317023 h 2514600"/>
                <a:gd name="connsiteX487" fmla="*/ 3026855 w 4197350"/>
                <a:gd name="connsiteY487" fmla="*/ 2279926 h 2514600"/>
                <a:gd name="connsiteX488" fmla="*/ 3041939 w 4197350"/>
                <a:gd name="connsiteY488" fmla="*/ 2226342 h 2514600"/>
                <a:gd name="connsiteX489" fmla="*/ 3078334 w 4197350"/>
                <a:gd name="connsiteY489" fmla="*/ 2238708 h 2514600"/>
                <a:gd name="connsiteX490" fmla="*/ 70098 w 4197350"/>
                <a:gd name="connsiteY490" fmla="*/ 1997712 h 2514600"/>
                <a:gd name="connsiteX491" fmla="*/ 44315 w 4197350"/>
                <a:gd name="connsiteY491" fmla="*/ 1990170 h 2514600"/>
                <a:gd name="connsiteX492" fmla="*/ 10375 w 4197350"/>
                <a:gd name="connsiteY492" fmla="*/ 2004027 h 2514600"/>
                <a:gd name="connsiteX493" fmla="*/ 4763 w 4197350"/>
                <a:gd name="connsiteY493" fmla="*/ 2022706 h 2514600"/>
                <a:gd name="connsiteX494" fmla="*/ 35019 w 4197350"/>
                <a:gd name="connsiteY494" fmla="*/ 2027530 h 2514600"/>
                <a:gd name="connsiteX495" fmla="*/ 80271 w 4197350"/>
                <a:gd name="connsiteY495" fmla="*/ 2026916 h 2514600"/>
                <a:gd name="connsiteX496" fmla="*/ 78342 w 4197350"/>
                <a:gd name="connsiteY496" fmla="*/ 2016129 h 2514600"/>
                <a:gd name="connsiteX497" fmla="*/ 80973 w 4197350"/>
                <a:gd name="connsiteY497" fmla="*/ 2004465 h 2514600"/>
                <a:gd name="connsiteX498" fmla="*/ 70098 w 4197350"/>
                <a:gd name="connsiteY498" fmla="*/ 1997712 h 2514600"/>
                <a:gd name="connsiteX499" fmla="*/ 3947515 w 4197350"/>
                <a:gd name="connsiteY499" fmla="*/ 1119674 h 2514600"/>
                <a:gd name="connsiteX500" fmla="*/ 3979612 w 4197350"/>
                <a:gd name="connsiteY500" fmla="*/ 1115114 h 2514600"/>
                <a:gd name="connsiteX501" fmla="*/ 4004957 w 4197350"/>
                <a:gd name="connsiteY501" fmla="*/ 1097048 h 2514600"/>
                <a:gd name="connsiteX502" fmla="*/ 4007062 w 4197350"/>
                <a:gd name="connsiteY502" fmla="*/ 1086612 h 2514600"/>
                <a:gd name="connsiteX503" fmla="*/ 3971456 w 4197350"/>
                <a:gd name="connsiteY503" fmla="*/ 1064600 h 2514600"/>
                <a:gd name="connsiteX504" fmla="*/ 3950584 w 4197350"/>
                <a:gd name="connsiteY504" fmla="*/ 1064424 h 2514600"/>
                <a:gd name="connsiteX505" fmla="*/ 3947427 w 4197350"/>
                <a:gd name="connsiteY505" fmla="*/ 1067669 h 2514600"/>
                <a:gd name="connsiteX506" fmla="*/ 3916118 w 4197350"/>
                <a:gd name="connsiteY506" fmla="*/ 1099591 h 2514600"/>
                <a:gd name="connsiteX507" fmla="*/ 3920503 w 4197350"/>
                <a:gd name="connsiteY507" fmla="*/ 1123533 h 2514600"/>
                <a:gd name="connsiteX508" fmla="*/ 3947515 w 4197350"/>
                <a:gd name="connsiteY508" fmla="*/ 1119674 h 2514600"/>
                <a:gd name="connsiteX509" fmla="*/ 2983883 w 4197350"/>
                <a:gd name="connsiteY509" fmla="*/ 882099 h 2514600"/>
                <a:gd name="connsiteX510" fmla="*/ 2960555 w 4197350"/>
                <a:gd name="connsiteY510" fmla="*/ 916477 h 2514600"/>
                <a:gd name="connsiteX511" fmla="*/ 2964852 w 4197350"/>
                <a:gd name="connsiteY511" fmla="*/ 921037 h 2514600"/>
                <a:gd name="connsiteX512" fmla="*/ 3015279 w 4197350"/>
                <a:gd name="connsiteY512" fmla="*/ 930509 h 2514600"/>
                <a:gd name="connsiteX513" fmla="*/ 3052551 w 4197350"/>
                <a:gd name="connsiteY513" fmla="*/ 929895 h 2514600"/>
                <a:gd name="connsiteX514" fmla="*/ 3049569 w 4197350"/>
                <a:gd name="connsiteY514" fmla="*/ 907356 h 2514600"/>
                <a:gd name="connsiteX515" fmla="*/ 3014665 w 4197350"/>
                <a:gd name="connsiteY515" fmla="*/ 873943 h 2514600"/>
                <a:gd name="connsiteX516" fmla="*/ 2983883 w 4197350"/>
                <a:gd name="connsiteY516" fmla="*/ 882099 h 2514600"/>
                <a:gd name="connsiteX517" fmla="*/ 3199358 w 4197350"/>
                <a:gd name="connsiteY517" fmla="*/ 798522 h 2514600"/>
                <a:gd name="connsiteX518" fmla="*/ 3227772 w 4197350"/>
                <a:gd name="connsiteY518" fmla="*/ 761250 h 2514600"/>
                <a:gd name="connsiteX519" fmla="*/ 3166033 w 4197350"/>
                <a:gd name="connsiteY519" fmla="*/ 735993 h 2514600"/>
                <a:gd name="connsiteX520" fmla="*/ 3120166 w 4197350"/>
                <a:gd name="connsiteY520" fmla="*/ 721260 h 2514600"/>
                <a:gd name="connsiteX521" fmla="*/ 3114290 w 4197350"/>
                <a:gd name="connsiteY521" fmla="*/ 752744 h 2514600"/>
                <a:gd name="connsiteX522" fmla="*/ 3159982 w 4197350"/>
                <a:gd name="connsiteY522" fmla="*/ 790191 h 2514600"/>
                <a:gd name="connsiteX523" fmla="*/ 3199358 w 4197350"/>
                <a:gd name="connsiteY523" fmla="*/ 798522 h 2514600"/>
                <a:gd name="connsiteX524" fmla="*/ 2978972 w 4197350"/>
                <a:gd name="connsiteY524" fmla="*/ 783701 h 2514600"/>
                <a:gd name="connsiteX525" fmla="*/ 3069564 w 4197350"/>
                <a:gd name="connsiteY525" fmla="*/ 786332 h 2514600"/>
                <a:gd name="connsiteX526" fmla="*/ 3088945 w 4197350"/>
                <a:gd name="connsiteY526" fmla="*/ 714945 h 2514600"/>
                <a:gd name="connsiteX527" fmla="*/ 3000107 w 4197350"/>
                <a:gd name="connsiteY527" fmla="*/ 661712 h 2514600"/>
                <a:gd name="connsiteX528" fmla="*/ 2935210 w 4197350"/>
                <a:gd name="connsiteY528" fmla="*/ 657240 h 2514600"/>
                <a:gd name="connsiteX529" fmla="*/ 2902762 w 4197350"/>
                <a:gd name="connsiteY529" fmla="*/ 676358 h 2514600"/>
                <a:gd name="connsiteX530" fmla="*/ 2889519 w 4197350"/>
                <a:gd name="connsiteY530" fmla="*/ 744325 h 2514600"/>
                <a:gd name="connsiteX531" fmla="*/ 2938192 w 4197350"/>
                <a:gd name="connsiteY531" fmla="*/ 805801 h 2514600"/>
                <a:gd name="connsiteX532" fmla="*/ 2978972 w 4197350"/>
                <a:gd name="connsiteY532" fmla="*/ 783701 h 2514600"/>
                <a:gd name="connsiteX533" fmla="*/ 811765 w 4197350"/>
                <a:gd name="connsiteY533" fmla="*/ 1011191 h 2514600"/>
                <a:gd name="connsiteX534" fmla="*/ 786595 w 4197350"/>
                <a:gd name="connsiteY534" fmla="*/ 1028380 h 2514600"/>
                <a:gd name="connsiteX535" fmla="*/ 790191 w 4197350"/>
                <a:gd name="connsiteY535" fmla="*/ 1070739 h 2514600"/>
                <a:gd name="connsiteX536" fmla="*/ 834742 w 4197350"/>
                <a:gd name="connsiteY536" fmla="*/ 1091348 h 2514600"/>
                <a:gd name="connsiteX537" fmla="*/ 841231 w 4197350"/>
                <a:gd name="connsiteY537" fmla="*/ 1124849 h 2514600"/>
                <a:gd name="connsiteX538" fmla="*/ 921563 w 4197350"/>
                <a:gd name="connsiteY538" fmla="*/ 1134495 h 2514600"/>
                <a:gd name="connsiteX539" fmla="*/ 936121 w 4197350"/>
                <a:gd name="connsiteY539" fmla="*/ 1128006 h 2514600"/>
                <a:gd name="connsiteX540" fmla="*/ 889115 w 4197350"/>
                <a:gd name="connsiteY540" fmla="*/ 1065652 h 2514600"/>
                <a:gd name="connsiteX541" fmla="*/ 884116 w 4197350"/>
                <a:gd name="connsiteY541" fmla="*/ 999703 h 2514600"/>
                <a:gd name="connsiteX542" fmla="*/ 922616 w 4197350"/>
                <a:gd name="connsiteY542" fmla="*/ 919546 h 2514600"/>
                <a:gd name="connsiteX543" fmla="*/ 959274 w 4197350"/>
                <a:gd name="connsiteY543" fmla="*/ 833426 h 2514600"/>
                <a:gd name="connsiteX544" fmla="*/ 1035659 w 4197350"/>
                <a:gd name="connsiteY544" fmla="*/ 744237 h 2514600"/>
                <a:gd name="connsiteX545" fmla="*/ 1110729 w 4197350"/>
                <a:gd name="connsiteY545" fmla="*/ 697406 h 2514600"/>
                <a:gd name="connsiteX546" fmla="*/ 1197814 w 4197350"/>
                <a:gd name="connsiteY546" fmla="*/ 647067 h 2514600"/>
                <a:gd name="connsiteX547" fmla="*/ 1214301 w 4197350"/>
                <a:gd name="connsiteY547" fmla="*/ 614531 h 2514600"/>
                <a:gd name="connsiteX548" fmla="*/ 1197200 w 4197350"/>
                <a:gd name="connsiteY548" fmla="*/ 572172 h 2514600"/>
                <a:gd name="connsiteX549" fmla="*/ 1149317 w 4197350"/>
                <a:gd name="connsiteY549" fmla="*/ 586204 h 2514600"/>
                <a:gd name="connsiteX550" fmla="*/ 1107221 w 4197350"/>
                <a:gd name="connsiteY550" fmla="*/ 625581 h 2514600"/>
                <a:gd name="connsiteX551" fmla="*/ 1025398 w 4197350"/>
                <a:gd name="connsiteY551" fmla="*/ 645050 h 2514600"/>
                <a:gd name="connsiteX552" fmla="*/ 944189 w 4197350"/>
                <a:gd name="connsiteY552" fmla="*/ 710034 h 2514600"/>
                <a:gd name="connsiteX553" fmla="*/ 889202 w 4197350"/>
                <a:gd name="connsiteY553" fmla="*/ 761338 h 2514600"/>
                <a:gd name="connsiteX554" fmla="*/ 895867 w 4197350"/>
                <a:gd name="connsiteY554" fmla="*/ 804047 h 2514600"/>
                <a:gd name="connsiteX555" fmla="*/ 837022 w 4197350"/>
                <a:gd name="connsiteY555" fmla="*/ 883239 h 2514600"/>
                <a:gd name="connsiteX556" fmla="*/ 859648 w 4197350"/>
                <a:gd name="connsiteY556" fmla="*/ 893938 h 2514600"/>
                <a:gd name="connsiteX557" fmla="*/ 810888 w 4197350"/>
                <a:gd name="connsiteY557" fmla="*/ 966465 h 2514600"/>
                <a:gd name="connsiteX558" fmla="*/ 811765 w 4197350"/>
                <a:gd name="connsiteY558" fmla="*/ 1011191 h 2514600"/>
                <a:gd name="connsiteX559" fmla="*/ 2105143 w 4197350"/>
                <a:gd name="connsiteY559" fmla="*/ 415367 h 2514600"/>
                <a:gd name="connsiteX560" fmla="*/ 2112422 w 4197350"/>
                <a:gd name="connsiteY560" fmla="*/ 365204 h 2514600"/>
                <a:gd name="connsiteX561" fmla="*/ 2050069 w 4197350"/>
                <a:gd name="connsiteY561" fmla="*/ 292063 h 2514600"/>
                <a:gd name="connsiteX562" fmla="*/ 2031564 w 4197350"/>
                <a:gd name="connsiteY562" fmla="*/ 283469 h 2514600"/>
                <a:gd name="connsiteX563" fmla="*/ 2011393 w 4197350"/>
                <a:gd name="connsiteY563" fmla="*/ 298377 h 2514600"/>
                <a:gd name="connsiteX564" fmla="*/ 1966492 w 4197350"/>
                <a:gd name="connsiteY564" fmla="*/ 461497 h 2514600"/>
                <a:gd name="connsiteX565" fmla="*/ 2105143 w 4197350"/>
                <a:gd name="connsiteY565" fmla="*/ 415367 h 2514600"/>
                <a:gd name="connsiteX566" fmla="*/ 664870 w 4197350"/>
                <a:gd name="connsiteY566" fmla="*/ 158323 h 2514600"/>
                <a:gd name="connsiteX567" fmla="*/ 691530 w 4197350"/>
                <a:gd name="connsiteY567" fmla="*/ 192350 h 2514600"/>
                <a:gd name="connsiteX568" fmla="*/ 720295 w 4197350"/>
                <a:gd name="connsiteY568" fmla="*/ 168759 h 2514600"/>
                <a:gd name="connsiteX569" fmla="*/ 723715 w 4197350"/>
                <a:gd name="connsiteY569" fmla="*/ 144905 h 2514600"/>
                <a:gd name="connsiteX570" fmla="*/ 745815 w 4197350"/>
                <a:gd name="connsiteY570" fmla="*/ 133767 h 2514600"/>
                <a:gd name="connsiteX571" fmla="*/ 778790 w 4197350"/>
                <a:gd name="connsiteY571" fmla="*/ 114210 h 2514600"/>
                <a:gd name="connsiteX572" fmla="*/ 788262 w 4197350"/>
                <a:gd name="connsiteY572" fmla="*/ 91233 h 2514600"/>
                <a:gd name="connsiteX573" fmla="*/ 751779 w 4197350"/>
                <a:gd name="connsiteY573" fmla="*/ 57469 h 2514600"/>
                <a:gd name="connsiteX574" fmla="*/ 728626 w 4197350"/>
                <a:gd name="connsiteY574" fmla="*/ 82902 h 2514600"/>
                <a:gd name="connsiteX575" fmla="*/ 714507 w 4197350"/>
                <a:gd name="connsiteY575" fmla="*/ 119034 h 2514600"/>
                <a:gd name="connsiteX576" fmla="*/ 709508 w 4197350"/>
                <a:gd name="connsiteY576" fmla="*/ 78254 h 2514600"/>
                <a:gd name="connsiteX577" fmla="*/ 672148 w 4197350"/>
                <a:gd name="connsiteY577" fmla="*/ 80096 h 2514600"/>
                <a:gd name="connsiteX578" fmla="*/ 624177 w 4197350"/>
                <a:gd name="connsiteY578" fmla="*/ 107633 h 2514600"/>
                <a:gd name="connsiteX579" fmla="*/ 678901 w 4197350"/>
                <a:gd name="connsiteY579" fmla="*/ 112193 h 2514600"/>
                <a:gd name="connsiteX580" fmla="*/ 664870 w 4197350"/>
                <a:gd name="connsiteY580" fmla="*/ 158323 h 2514600"/>
                <a:gd name="connsiteX581" fmla="*/ 1815913 w 4197350"/>
                <a:gd name="connsiteY581" fmla="*/ 272682 h 2514600"/>
                <a:gd name="connsiteX582" fmla="*/ 1856693 w 4197350"/>
                <a:gd name="connsiteY582" fmla="*/ 322933 h 2514600"/>
                <a:gd name="connsiteX583" fmla="*/ 1925185 w 4197350"/>
                <a:gd name="connsiteY583" fmla="*/ 359766 h 2514600"/>
                <a:gd name="connsiteX584" fmla="*/ 1978857 w 4197350"/>
                <a:gd name="connsiteY584" fmla="*/ 343981 h 2514600"/>
                <a:gd name="connsiteX585" fmla="*/ 1984908 w 4197350"/>
                <a:gd name="connsiteY585" fmla="*/ 224535 h 2514600"/>
                <a:gd name="connsiteX586" fmla="*/ 1928255 w 4197350"/>
                <a:gd name="connsiteY586" fmla="*/ 83867 h 2514600"/>
                <a:gd name="connsiteX587" fmla="*/ 1880459 w 4197350"/>
                <a:gd name="connsiteY587" fmla="*/ 4763 h 2514600"/>
                <a:gd name="connsiteX588" fmla="*/ 1827226 w 4197350"/>
                <a:gd name="connsiteY588" fmla="*/ 40807 h 2514600"/>
                <a:gd name="connsiteX589" fmla="*/ 1763382 w 4197350"/>
                <a:gd name="connsiteY589" fmla="*/ 144554 h 2514600"/>
                <a:gd name="connsiteX590" fmla="*/ 1796970 w 4197350"/>
                <a:gd name="connsiteY590" fmla="*/ 173231 h 2514600"/>
                <a:gd name="connsiteX591" fmla="*/ 1815913 w 4197350"/>
                <a:gd name="connsiteY591" fmla="*/ 272682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</a:cxnLst>
              <a:rect l="l" t="t" r="r" b="b"/>
              <a:pathLst>
                <a:path w="4197350" h="2514600">
                  <a:moveTo>
                    <a:pt x="4195877" y="1445036"/>
                  </a:moveTo>
                  <a:lnTo>
                    <a:pt x="4171497" y="1471082"/>
                  </a:lnTo>
                  <a:lnTo>
                    <a:pt x="4131155" y="1477221"/>
                  </a:lnTo>
                  <a:lnTo>
                    <a:pt x="4130541" y="1533875"/>
                  </a:lnTo>
                  <a:lnTo>
                    <a:pt x="4120719" y="1545714"/>
                  </a:lnTo>
                  <a:lnTo>
                    <a:pt x="4097654" y="1544048"/>
                  </a:lnTo>
                  <a:lnTo>
                    <a:pt x="4078887" y="1524228"/>
                  </a:lnTo>
                  <a:lnTo>
                    <a:pt x="4046175" y="1507390"/>
                  </a:lnTo>
                  <a:lnTo>
                    <a:pt x="4040650" y="1482045"/>
                  </a:lnTo>
                  <a:lnTo>
                    <a:pt x="4015656" y="1472398"/>
                  </a:lnTo>
                  <a:lnTo>
                    <a:pt x="3987681" y="1480028"/>
                  </a:lnTo>
                  <a:lnTo>
                    <a:pt x="3974350" y="1459243"/>
                  </a:lnTo>
                  <a:lnTo>
                    <a:pt x="3979700" y="1436880"/>
                  </a:lnTo>
                  <a:lnTo>
                    <a:pt x="3950233" y="1451263"/>
                  </a:lnTo>
                  <a:lnTo>
                    <a:pt x="3961283" y="1479238"/>
                  </a:lnTo>
                  <a:lnTo>
                    <a:pt x="3947339" y="1504057"/>
                  </a:lnTo>
                  <a:lnTo>
                    <a:pt x="3947163" y="1504408"/>
                  </a:lnTo>
                  <a:lnTo>
                    <a:pt x="3915592" y="1529753"/>
                  </a:lnTo>
                  <a:lnTo>
                    <a:pt x="3883758" y="1525543"/>
                  </a:lnTo>
                  <a:lnTo>
                    <a:pt x="3905946" y="1555712"/>
                  </a:lnTo>
                  <a:lnTo>
                    <a:pt x="3920591" y="1601315"/>
                  </a:lnTo>
                  <a:lnTo>
                    <a:pt x="3931904" y="1615961"/>
                  </a:lnTo>
                  <a:lnTo>
                    <a:pt x="3934798" y="1638148"/>
                  </a:lnTo>
                  <a:lnTo>
                    <a:pt x="3928484" y="1652180"/>
                  </a:lnTo>
                  <a:lnTo>
                    <a:pt x="3882617" y="1640604"/>
                  </a:lnTo>
                  <a:lnTo>
                    <a:pt x="3813862" y="1680156"/>
                  </a:lnTo>
                  <a:lnTo>
                    <a:pt x="3792025" y="1686207"/>
                  </a:lnTo>
                  <a:lnTo>
                    <a:pt x="3754402" y="1722163"/>
                  </a:lnTo>
                  <a:lnTo>
                    <a:pt x="3718709" y="1752858"/>
                  </a:lnTo>
                  <a:lnTo>
                    <a:pt x="3709676" y="1775221"/>
                  </a:lnTo>
                  <a:lnTo>
                    <a:pt x="3674509" y="1741019"/>
                  </a:lnTo>
                  <a:lnTo>
                    <a:pt x="3610401" y="1779781"/>
                  </a:lnTo>
                  <a:lnTo>
                    <a:pt x="3599176" y="1761540"/>
                  </a:lnTo>
                  <a:lnTo>
                    <a:pt x="3575497" y="1782500"/>
                  </a:lnTo>
                  <a:lnTo>
                    <a:pt x="3542610" y="1775835"/>
                  </a:lnTo>
                  <a:lnTo>
                    <a:pt x="3534717" y="1807670"/>
                  </a:lnTo>
                  <a:lnTo>
                    <a:pt x="3505251" y="1853448"/>
                  </a:lnTo>
                  <a:lnTo>
                    <a:pt x="3506128" y="1872216"/>
                  </a:lnTo>
                  <a:lnTo>
                    <a:pt x="3534103" y="1882476"/>
                  </a:lnTo>
                  <a:lnTo>
                    <a:pt x="3530771" y="1947899"/>
                  </a:lnTo>
                  <a:lnTo>
                    <a:pt x="3507969" y="1949566"/>
                  </a:lnTo>
                  <a:lnTo>
                    <a:pt x="3497446" y="1985961"/>
                  </a:lnTo>
                  <a:lnTo>
                    <a:pt x="3507706" y="2004377"/>
                  </a:lnTo>
                  <a:lnTo>
                    <a:pt x="3464734" y="2026039"/>
                  </a:lnTo>
                  <a:lnTo>
                    <a:pt x="3456227" y="2073396"/>
                  </a:lnTo>
                  <a:lnTo>
                    <a:pt x="3419569" y="2083394"/>
                  </a:lnTo>
                  <a:lnTo>
                    <a:pt x="3412202" y="2124261"/>
                  </a:lnTo>
                  <a:lnTo>
                    <a:pt x="3376772" y="2160919"/>
                  </a:lnTo>
                  <a:lnTo>
                    <a:pt x="3367652" y="2133908"/>
                  </a:lnTo>
                  <a:lnTo>
                    <a:pt x="3357128" y="2075238"/>
                  </a:lnTo>
                  <a:lnTo>
                    <a:pt x="3343447" y="1981839"/>
                  </a:lnTo>
                  <a:lnTo>
                    <a:pt x="3355286" y="1920888"/>
                  </a:lnTo>
                  <a:lnTo>
                    <a:pt x="3376070" y="1893965"/>
                  </a:lnTo>
                  <a:lnTo>
                    <a:pt x="3377386" y="1872566"/>
                  </a:lnTo>
                  <a:lnTo>
                    <a:pt x="3415623" y="1862218"/>
                  </a:lnTo>
                  <a:lnTo>
                    <a:pt x="3459560" y="1802758"/>
                  </a:lnTo>
                  <a:lnTo>
                    <a:pt x="3501918" y="1752507"/>
                  </a:lnTo>
                  <a:lnTo>
                    <a:pt x="3546118" y="1712429"/>
                  </a:lnTo>
                  <a:lnTo>
                    <a:pt x="3565850" y="1639025"/>
                  </a:lnTo>
                  <a:lnTo>
                    <a:pt x="3535945" y="1643498"/>
                  </a:lnTo>
                  <a:lnTo>
                    <a:pt x="3521212" y="1686646"/>
                  </a:lnTo>
                  <a:lnTo>
                    <a:pt x="3458858" y="1742422"/>
                  </a:lnTo>
                  <a:lnTo>
                    <a:pt x="3438687" y="1679805"/>
                  </a:lnTo>
                  <a:lnTo>
                    <a:pt x="3375194" y="1697345"/>
                  </a:lnTo>
                  <a:lnTo>
                    <a:pt x="3313629" y="1781185"/>
                  </a:lnTo>
                  <a:lnTo>
                    <a:pt x="3333975" y="1810827"/>
                  </a:lnTo>
                  <a:lnTo>
                    <a:pt x="3279076" y="1823280"/>
                  </a:lnTo>
                  <a:lnTo>
                    <a:pt x="3241103" y="1828191"/>
                  </a:lnTo>
                  <a:lnTo>
                    <a:pt x="3242856" y="1793550"/>
                  </a:lnTo>
                  <a:lnTo>
                    <a:pt x="3204620" y="1786183"/>
                  </a:lnTo>
                  <a:lnTo>
                    <a:pt x="3174189" y="1809862"/>
                  </a:lnTo>
                  <a:lnTo>
                    <a:pt x="3099031" y="1801618"/>
                  </a:lnTo>
                  <a:lnTo>
                    <a:pt x="3018173" y="1815825"/>
                  </a:lnTo>
                  <a:lnTo>
                    <a:pt x="2938543" y="1906418"/>
                  </a:lnTo>
                  <a:lnTo>
                    <a:pt x="2844267" y="2009727"/>
                  </a:lnTo>
                  <a:lnTo>
                    <a:pt x="2883029" y="2015077"/>
                  </a:lnTo>
                  <a:lnTo>
                    <a:pt x="2895132" y="2041386"/>
                  </a:lnTo>
                  <a:lnTo>
                    <a:pt x="2918986" y="2050594"/>
                  </a:lnTo>
                  <a:lnTo>
                    <a:pt x="2934684" y="2029722"/>
                  </a:lnTo>
                  <a:lnTo>
                    <a:pt x="2961695" y="2032441"/>
                  </a:lnTo>
                  <a:lnTo>
                    <a:pt x="2997213" y="2077957"/>
                  </a:lnTo>
                  <a:lnTo>
                    <a:pt x="2998002" y="2112334"/>
                  </a:lnTo>
                  <a:lnTo>
                    <a:pt x="2978796" y="2151886"/>
                  </a:lnTo>
                  <a:lnTo>
                    <a:pt x="2976691" y="2198104"/>
                  </a:lnTo>
                  <a:lnTo>
                    <a:pt x="2965641" y="2258177"/>
                  </a:lnTo>
                  <a:lnTo>
                    <a:pt x="2928545" y="2310884"/>
                  </a:lnTo>
                  <a:lnTo>
                    <a:pt x="2920301" y="2335615"/>
                  </a:lnTo>
                  <a:lnTo>
                    <a:pt x="2886888" y="2376482"/>
                  </a:lnTo>
                  <a:lnTo>
                    <a:pt x="2853738" y="2416210"/>
                  </a:lnTo>
                  <a:lnTo>
                    <a:pt x="2837864" y="2436205"/>
                  </a:lnTo>
                  <a:lnTo>
                    <a:pt x="2805065" y="2455937"/>
                  </a:lnTo>
                  <a:lnTo>
                    <a:pt x="2789542" y="2456376"/>
                  </a:lnTo>
                  <a:lnTo>
                    <a:pt x="2774108" y="2440064"/>
                  </a:lnTo>
                  <a:lnTo>
                    <a:pt x="2741133" y="2464532"/>
                  </a:lnTo>
                  <a:lnTo>
                    <a:pt x="2737274" y="2475582"/>
                  </a:lnTo>
                  <a:lnTo>
                    <a:pt x="2733854" y="2469794"/>
                  </a:lnTo>
                  <a:lnTo>
                    <a:pt x="2733679" y="2452868"/>
                  </a:lnTo>
                  <a:lnTo>
                    <a:pt x="2746219" y="2451991"/>
                  </a:lnTo>
                  <a:lnTo>
                    <a:pt x="2749728" y="2412088"/>
                  </a:lnTo>
                  <a:lnTo>
                    <a:pt x="2743238" y="2382621"/>
                  </a:lnTo>
                  <a:lnTo>
                    <a:pt x="2764373" y="2370344"/>
                  </a:lnTo>
                  <a:lnTo>
                    <a:pt x="2794191" y="2376482"/>
                  </a:lnTo>
                  <a:lnTo>
                    <a:pt x="2810766" y="2342368"/>
                  </a:lnTo>
                  <a:lnTo>
                    <a:pt x="2819185" y="2303254"/>
                  </a:lnTo>
                  <a:lnTo>
                    <a:pt x="2828744" y="2290012"/>
                  </a:lnTo>
                  <a:lnTo>
                    <a:pt x="2841635" y="2257037"/>
                  </a:lnTo>
                  <a:lnTo>
                    <a:pt x="2801031" y="2267912"/>
                  </a:lnTo>
                  <a:lnTo>
                    <a:pt x="2779720" y="2282382"/>
                  </a:lnTo>
                  <a:lnTo>
                    <a:pt x="2742361" y="2282382"/>
                  </a:lnTo>
                  <a:lnTo>
                    <a:pt x="2732451" y="2247741"/>
                  </a:lnTo>
                  <a:lnTo>
                    <a:pt x="2703335" y="2221168"/>
                  </a:lnTo>
                  <a:lnTo>
                    <a:pt x="2660538" y="2209066"/>
                  </a:lnTo>
                  <a:lnTo>
                    <a:pt x="2651417" y="2171531"/>
                  </a:lnTo>
                  <a:lnTo>
                    <a:pt x="2642823" y="2147589"/>
                  </a:lnTo>
                  <a:lnTo>
                    <a:pt x="2633615" y="2130576"/>
                  </a:lnTo>
                  <a:lnTo>
                    <a:pt x="2618443" y="2090147"/>
                  </a:lnTo>
                  <a:lnTo>
                    <a:pt x="2596869" y="2075150"/>
                  </a:lnTo>
                  <a:lnTo>
                    <a:pt x="2560035" y="2062960"/>
                  </a:lnTo>
                  <a:lnTo>
                    <a:pt x="2527412" y="2064100"/>
                  </a:lnTo>
                  <a:lnTo>
                    <a:pt x="2496892" y="2071467"/>
                  </a:lnTo>
                  <a:lnTo>
                    <a:pt x="2476546" y="2091725"/>
                  </a:lnTo>
                  <a:lnTo>
                    <a:pt x="2490052" y="2101372"/>
                  </a:lnTo>
                  <a:lnTo>
                    <a:pt x="2490403" y="2123472"/>
                  </a:lnTo>
                  <a:lnTo>
                    <a:pt x="2476722" y="2136188"/>
                  </a:lnTo>
                  <a:lnTo>
                    <a:pt x="2454534" y="2177582"/>
                  </a:lnTo>
                  <a:lnTo>
                    <a:pt x="2454797" y="2194508"/>
                  </a:lnTo>
                  <a:lnTo>
                    <a:pt x="2420156" y="2218537"/>
                  </a:lnTo>
                  <a:lnTo>
                    <a:pt x="2390602" y="2204243"/>
                  </a:lnTo>
                  <a:lnTo>
                    <a:pt x="2361223" y="2207400"/>
                  </a:lnTo>
                  <a:lnTo>
                    <a:pt x="2348331" y="2194596"/>
                  </a:lnTo>
                  <a:lnTo>
                    <a:pt x="2333598" y="2190474"/>
                  </a:lnTo>
                  <a:lnTo>
                    <a:pt x="2297554" y="2217310"/>
                  </a:lnTo>
                  <a:lnTo>
                    <a:pt x="2265193" y="2223536"/>
                  </a:lnTo>
                  <a:lnTo>
                    <a:pt x="2242567" y="2232832"/>
                  </a:lnTo>
                  <a:lnTo>
                    <a:pt x="2211609" y="2226693"/>
                  </a:lnTo>
                  <a:lnTo>
                    <a:pt x="2188807" y="2227044"/>
                  </a:lnTo>
                  <a:lnTo>
                    <a:pt x="2173899" y="2207750"/>
                  </a:lnTo>
                  <a:lnTo>
                    <a:pt x="2149782" y="2189421"/>
                  </a:lnTo>
                  <a:lnTo>
                    <a:pt x="2125139" y="2184335"/>
                  </a:lnTo>
                  <a:lnTo>
                    <a:pt x="2094005" y="2189334"/>
                  </a:lnTo>
                  <a:lnTo>
                    <a:pt x="2070765" y="2196437"/>
                  </a:lnTo>
                  <a:lnTo>
                    <a:pt x="2035861" y="2180301"/>
                  </a:lnTo>
                  <a:lnTo>
                    <a:pt x="2031213" y="2151185"/>
                  </a:lnTo>
                  <a:lnTo>
                    <a:pt x="2002273" y="2141099"/>
                  </a:lnTo>
                  <a:lnTo>
                    <a:pt x="1979997" y="2136451"/>
                  </a:lnTo>
                  <a:lnTo>
                    <a:pt x="1952460" y="2120052"/>
                  </a:lnTo>
                  <a:lnTo>
                    <a:pt x="1927027" y="2160919"/>
                  </a:lnTo>
                  <a:lnTo>
                    <a:pt x="1937025" y="2183721"/>
                  </a:lnTo>
                  <a:lnTo>
                    <a:pt x="1913083" y="2210294"/>
                  </a:lnTo>
                  <a:lnTo>
                    <a:pt x="1877565" y="2200735"/>
                  </a:lnTo>
                  <a:lnTo>
                    <a:pt x="1853010" y="2199331"/>
                  </a:lnTo>
                  <a:lnTo>
                    <a:pt x="1836610" y="2181441"/>
                  </a:lnTo>
                  <a:lnTo>
                    <a:pt x="1811002" y="2180915"/>
                  </a:lnTo>
                  <a:lnTo>
                    <a:pt x="1789604" y="2169075"/>
                  </a:lnTo>
                  <a:lnTo>
                    <a:pt x="1752244" y="2187229"/>
                  </a:lnTo>
                  <a:lnTo>
                    <a:pt x="1705326" y="2220028"/>
                  </a:lnTo>
                  <a:lnTo>
                    <a:pt x="1679367" y="2226518"/>
                  </a:lnTo>
                  <a:lnTo>
                    <a:pt x="1669719" y="2229587"/>
                  </a:lnTo>
                  <a:lnTo>
                    <a:pt x="1656652" y="2206523"/>
                  </a:lnTo>
                  <a:lnTo>
                    <a:pt x="1624993" y="2211609"/>
                  </a:lnTo>
                  <a:lnTo>
                    <a:pt x="1614557" y="2195473"/>
                  </a:lnTo>
                  <a:lnTo>
                    <a:pt x="1597368" y="2188018"/>
                  </a:lnTo>
                  <a:lnTo>
                    <a:pt x="1585529" y="2165655"/>
                  </a:lnTo>
                  <a:lnTo>
                    <a:pt x="1571936" y="2158639"/>
                  </a:lnTo>
                  <a:lnTo>
                    <a:pt x="1536593" y="2168637"/>
                  </a:lnTo>
                  <a:lnTo>
                    <a:pt x="1502742" y="2146098"/>
                  </a:lnTo>
                  <a:lnTo>
                    <a:pt x="1489675" y="2166532"/>
                  </a:lnTo>
                  <a:lnTo>
                    <a:pt x="1434687" y="2064977"/>
                  </a:lnTo>
                  <a:lnTo>
                    <a:pt x="1403292" y="2032879"/>
                  </a:lnTo>
                  <a:lnTo>
                    <a:pt x="1412324" y="2019725"/>
                  </a:lnTo>
                  <a:lnTo>
                    <a:pt x="1350673" y="2059101"/>
                  </a:lnTo>
                  <a:lnTo>
                    <a:pt x="1327082" y="2061469"/>
                  </a:lnTo>
                  <a:lnTo>
                    <a:pt x="1329099" y="2038843"/>
                  </a:lnTo>
                  <a:lnTo>
                    <a:pt x="1297527" y="2024548"/>
                  </a:lnTo>
                  <a:lnTo>
                    <a:pt x="1271831" y="2034809"/>
                  </a:lnTo>
                  <a:lnTo>
                    <a:pt x="1264114" y="1990872"/>
                  </a:lnTo>
                  <a:lnTo>
                    <a:pt x="1219914" y="1981576"/>
                  </a:lnTo>
                  <a:lnTo>
                    <a:pt x="1197814" y="1999379"/>
                  </a:lnTo>
                  <a:lnTo>
                    <a:pt x="1136250" y="2015077"/>
                  </a:lnTo>
                  <a:lnTo>
                    <a:pt x="1124235" y="2025513"/>
                  </a:lnTo>
                  <a:lnTo>
                    <a:pt x="1032239" y="2040071"/>
                  </a:lnTo>
                  <a:lnTo>
                    <a:pt x="1020926" y="2054278"/>
                  </a:lnTo>
                  <a:lnTo>
                    <a:pt x="1038641" y="2082429"/>
                  </a:lnTo>
                  <a:lnTo>
                    <a:pt x="1015050" y="2092953"/>
                  </a:lnTo>
                  <a:lnTo>
                    <a:pt x="1019698" y="2103915"/>
                  </a:lnTo>
                  <a:lnTo>
                    <a:pt x="996107" y="2123384"/>
                  </a:lnTo>
                  <a:lnTo>
                    <a:pt x="1035922" y="2150571"/>
                  </a:lnTo>
                  <a:lnTo>
                    <a:pt x="1029783" y="2169075"/>
                  </a:lnTo>
                  <a:lnTo>
                    <a:pt x="995230" y="2167409"/>
                  </a:lnTo>
                  <a:lnTo>
                    <a:pt x="988127" y="2178898"/>
                  </a:lnTo>
                  <a:lnTo>
                    <a:pt x="956642" y="2158815"/>
                  </a:lnTo>
                  <a:lnTo>
                    <a:pt x="917617" y="2159604"/>
                  </a:lnTo>
                  <a:lnTo>
                    <a:pt x="891483" y="2176004"/>
                  </a:lnTo>
                  <a:lnTo>
                    <a:pt x="862367" y="2160305"/>
                  </a:lnTo>
                  <a:lnTo>
                    <a:pt x="808169" y="2133119"/>
                  </a:lnTo>
                  <a:lnTo>
                    <a:pt x="769757" y="2134171"/>
                  </a:lnTo>
                  <a:lnTo>
                    <a:pt x="718980" y="2176705"/>
                  </a:lnTo>
                  <a:lnTo>
                    <a:pt x="715910" y="2204681"/>
                  </a:lnTo>
                  <a:lnTo>
                    <a:pt x="690653" y="2182493"/>
                  </a:lnTo>
                  <a:lnTo>
                    <a:pt x="671009" y="2224325"/>
                  </a:lnTo>
                  <a:lnTo>
                    <a:pt x="678200" y="2231955"/>
                  </a:lnTo>
                  <a:lnTo>
                    <a:pt x="663992" y="2260106"/>
                  </a:lnTo>
                  <a:lnTo>
                    <a:pt x="684865" y="2285013"/>
                  </a:lnTo>
                  <a:lnTo>
                    <a:pt x="703106" y="2283960"/>
                  </a:lnTo>
                  <a:lnTo>
                    <a:pt x="718804" y="2308165"/>
                  </a:lnTo>
                  <a:lnTo>
                    <a:pt x="716349" y="2326582"/>
                  </a:lnTo>
                  <a:lnTo>
                    <a:pt x="728802" y="2332370"/>
                  </a:lnTo>
                  <a:lnTo>
                    <a:pt x="717577" y="2353330"/>
                  </a:lnTo>
                  <a:lnTo>
                    <a:pt x="693722" y="2359118"/>
                  </a:lnTo>
                  <a:lnTo>
                    <a:pt x="669255" y="2394987"/>
                  </a:lnTo>
                  <a:lnTo>
                    <a:pt x="691618" y="2427435"/>
                  </a:lnTo>
                  <a:lnTo>
                    <a:pt x="689162" y="2450149"/>
                  </a:lnTo>
                  <a:lnTo>
                    <a:pt x="715998" y="2489263"/>
                  </a:lnTo>
                  <a:lnTo>
                    <a:pt x="701352" y="2502505"/>
                  </a:lnTo>
                  <a:lnTo>
                    <a:pt x="697143" y="2510837"/>
                  </a:lnTo>
                  <a:lnTo>
                    <a:pt x="686268" y="2508644"/>
                  </a:lnTo>
                  <a:lnTo>
                    <a:pt x="669342" y="2488737"/>
                  </a:lnTo>
                  <a:lnTo>
                    <a:pt x="662414" y="2487597"/>
                  </a:lnTo>
                  <a:lnTo>
                    <a:pt x="646979" y="2479967"/>
                  </a:lnTo>
                  <a:lnTo>
                    <a:pt x="639437" y="2466373"/>
                  </a:lnTo>
                  <a:lnTo>
                    <a:pt x="616460" y="2459445"/>
                  </a:lnTo>
                  <a:lnTo>
                    <a:pt x="601551" y="2464707"/>
                  </a:lnTo>
                  <a:lnTo>
                    <a:pt x="597254" y="2458481"/>
                  </a:lnTo>
                  <a:lnTo>
                    <a:pt x="563753" y="2442432"/>
                  </a:lnTo>
                  <a:lnTo>
                    <a:pt x="527534" y="2436994"/>
                  </a:lnTo>
                  <a:lnTo>
                    <a:pt x="506749" y="2431206"/>
                  </a:lnTo>
                  <a:lnTo>
                    <a:pt x="503768" y="2435153"/>
                  </a:lnTo>
                  <a:lnTo>
                    <a:pt x="472459" y="2406475"/>
                  </a:lnTo>
                  <a:lnTo>
                    <a:pt x="444395" y="2393496"/>
                  </a:lnTo>
                  <a:lnTo>
                    <a:pt x="423173" y="2373150"/>
                  </a:lnTo>
                  <a:lnTo>
                    <a:pt x="441063" y="2367537"/>
                  </a:lnTo>
                  <a:lnTo>
                    <a:pt x="461497" y="2338158"/>
                  </a:lnTo>
                  <a:lnTo>
                    <a:pt x="447728" y="2324126"/>
                  </a:lnTo>
                  <a:lnTo>
                    <a:pt x="483948" y="2309481"/>
                  </a:lnTo>
                  <a:lnTo>
                    <a:pt x="483334" y="2301588"/>
                  </a:lnTo>
                  <a:lnTo>
                    <a:pt x="461233" y="2307376"/>
                  </a:lnTo>
                  <a:lnTo>
                    <a:pt x="462023" y="2291327"/>
                  </a:lnTo>
                  <a:lnTo>
                    <a:pt x="474739" y="2281154"/>
                  </a:lnTo>
                  <a:lnTo>
                    <a:pt x="498505" y="2278435"/>
                  </a:lnTo>
                  <a:lnTo>
                    <a:pt x="502364" y="2266158"/>
                  </a:lnTo>
                  <a:lnTo>
                    <a:pt x="496927" y="2245724"/>
                  </a:lnTo>
                  <a:lnTo>
                    <a:pt x="506925" y="2226167"/>
                  </a:lnTo>
                  <a:lnTo>
                    <a:pt x="506661" y="2215117"/>
                  </a:lnTo>
                  <a:lnTo>
                    <a:pt x="470442" y="2202752"/>
                  </a:lnTo>
                  <a:lnTo>
                    <a:pt x="456059" y="2203190"/>
                  </a:lnTo>
                  <a:lnTo>
                    <a:pt x="440887" y="2185300"/>
                  </a:lnTo>
                  <a:lnTo>
                    <a:pt x="422032" y="2191351"/>
                  </a:lnTo>
                  <a:lnTo>
                    <a:pt x="390812" y="2177845"/>
                  </a:lnTo>
                  <a:lnTo>
                    <a:pt x="391338" y="2170215"/>
                  </a:lnTo>
                  <a:lnTo>
                    <a:pt x="382568" y="2153290"/>
                  </a:lnTo>
                  <a:lnTo>
                    <a:pt x="362924" y="2151360"/>
                  </a:lnTo>
                  <a:lnTo>
                    <a:pt x="360906" y="2139170"/>
                  </a:lnTo>
                  <a:lnTo>
                    <a:pt x="367045" y="2131189"/>
                  </a:lnTo>
                  <a:lnTo>
                    <a:pt x="351347" y="2108563"/>
                  </a:lnTo>
                  <a:lnTo>
                    <a:pt x="325827" y="2112422"/>
                  </a:lnTo>
                  <a:lnTo>
                    <a:pt x="318373" y="2110405"/>
                  </a:lnTo>
                  <a:lnTo>
                    <a:pt x="312146" y="2119526"/>
                  </a:lnTo>
                  <a:lnTo>
                    <a:pt x="302938" y="2117947"/>
                  </a:lnTo>
                  <a:lnTo>
                    <a:pt x="296886" y="2092164"/>
                  </a:lnTo>
                  <a:lnTo>
                    <a:pt x="291099" y="2078658"/>
                  </a:lnTo>
                  <a:lnTo>
                    <a:pt x="295834" y="2074799"/>
                  </a:lnTo>
                  <a:lnTo>
                    <a:pt x="315654" y="2076203"/>
                  </a:lnTo>
                  <a:lnTo>
                    <a:pt x="325213" y="2067257"/>
                  </a:lnTo>
                  <a:lnTo>
                    <a:pt x="318109" y="2056295"/>
                  </a:lnTo>
                  <a:lnTo>
                    <a:pt x="301535" y="2049016"/>
                  </a:lnTo>
                  <a:lnTo>
                    <a:pt x="303025" y="2041474"/>
                  </a:lnTo>
                  <a:lnTo>
                    <a:pt x="293028" y="2033844"/>
                  </a:lnTo>
                  <a:lnTo>
                    <a:pt x="277593" y="2006219"/>
                  </a:lnTo>
                  <a:lnTo>
                    <a:pt x="282855" y="1994730"/>
                  </a:lnTo>
                  <a:lnTo>
                    <a:pt x="280487" y="1974472"/>
                  </a:lnTo>
                  <a:lnTo>
                    <a:pt x="256457" y="1964124"/>
                  </a:lnTo>
                  <a:lnTo>
                    <a:pt x="243566" y="1969298"/>
                  </a:lnTo>
                  <a:lnTo>
                    <a:pt x="240058" y="1958423"/>
                  </a:lnTo>
                  <a:lnTo>
                    <a:pt x="214187" y="1947373"/>
                  </a:lnTo>
                  <a:lnTo>
                    <a:pt x="206294" y="1921152"/>
                  </a:lnTo>
                  <a:lnTo>
                    <a:pt x="204189" y="1899314"/>
                  </a:lnTo>
                  <a:lnTo>
                    <a:pt x="192350" y="1888878"/>
                  </a:lnTo>
                  <a:lnTo>
                    <a:pt x="202874" y="1874321"/>
                  </a:lnTo>
                  <a:lnTo>
                    <a:pt x="195595" y="1830822"/>
                  </a:lnTo>
                  <a:lnTo>
                    <a:pt x="213134" y="1803372"/>
                  </a:lnTo>
                  <a:lnTo>
                    <a:pt x="209451" y="1794953"/>
                  </a:lnTo>
                  <a:lnTo>
                    <a:pt x="237427" y="1768030"/>
                  </a:lnTo>
                  <a:lnTo>
                    <a:pt x="211644" y="1744527"/>
                  </a:lnTo>
                  <a:lnTo>
                    <a:pt x="264263" y="1679542"/>
                  </a:lnTo>
                  <a:lnTo>
                    <a:pt x="287064" y="1649286"/>
                  </a:lnTo>
                  <a:lnTo>
                    <a:pt x="296272" y="1622099"/>
                  </a:lnTo>
                  <a:lnTo>
                    <a:pt x="259878" y="1584740"/>
                  </a:lnTo>
                  <a:lnTo>
                    <a:pt x="269963" y="1548345"/>
                  </a:lnTo>
                  <a:lnTo>
                    <a:pt x="247863" y="1505811"/>
                  </a:lnTo>
                  <a:lnTo>
                    <a:pt x="264438" y="1455297"/>
                  </a:lnTo>
                  <a:lnTo>
                    <a:pt x="235848" y="1385489"/>
                  </a:lnTo>
                  <a:lnTo>
                    <a:pt x="258562" y="1337430"/>
                  </a:lnTo>
                  <a:lnTo>
                    <a:pt x="220940" y="1293668"/>
                  </a:lnTo>
                  <a:lnTo>
                    <a:pt x="224535" y="1246311"/>
                  </a:lnTo>
                  <a:lnTo>
                    <a:pt x="244355" y="1239997"/>
                  </a:lnTo>
                  <a:lnTo>
                    <a:pt x="286187" y="1212021"/>
                  </a:lnTo>
                  <a:lnTo>
                    <a:pt x="311532" y="1187378"/>
                  </a:lnTo>
                  <a:lnTo>
                    <a:pt x="351961" y="1229999"/>
                  </a:lnTo>
                  <a:lnTo>
                    <a:pt x="419314" y="1246486"/>
                  </a:lnTo>
                  <a:lnTo>
                    <a:pt x="512186" y="1322346"/>
                  </a:lnTo>
                  <a:lnTo>
                    <a:pt x="531042" y="1353128"/>
                  </a:lnTo>
                  <a:lnTo>
                    <a:pt x="532708" y="1395223"/>
                  </a:lnTo>
                  <a:lnTo>
                    <a:pt x="505434" y="1427584"/>
                  </a:lnTo>
                  <a:lnTo>
                    <a:pt x="465268" y="1443808"/>
                  </a:lnTo>
                  <a:lnTo>
                    <a:pt x="355469" y="1397240"/>
                  </a:lnTo>
                  <a:lnTo>
                    <a:pt x="337403" y="1405133"/>
                  </a:lnTo>
                  <a:lnTo>
                    <a:pt x="377481" y="1449859"/>
                  </a:lnTo>
                  <a:lnTo>
                    <a:pt x="379060" y="1477484"/>
                  </a:lnTo>
                  <a:lnTo>
                    <a:pt x="380638" y="1536681"/>
                  </a:lnTo>
                  <a:lnTo>
                    <a:pt x="412298" y="1553958"/>
                  </a:lnTo>
                  <a:lnTo>
                    <a:pt x="431504" y="1568516"/>
                  </a:lnTo>
                  <a:lnTo>
                    <a:pt x="434661" y="1541241"/>
                  </a:lnTo>
                  <a:lnTo>
                    <a:pt x="419840" y="1516686"/>
                  </a:lnTo>
                  <a:lnTo>
                    <a:pt x="435450" y="1494673"/>
                  </a:lnTo>
                  <a:lnTo>
                    <a:pt x="494910" y="1530630"/>
                  </a:lnTo>
                  <a:lnTo>
                    <a:pt x="515607" y="1516686"/>
                  </a:lnTo>
                  <a:lnTo>
                    <a:pt x="499031" y="1473889"/>
                  </a:lnTo>
                  <a:lnTo>
                    <a:pt x="556299" y="1414780"/>
                  </a:lnTo>
                  <a:lnTo>
                    <a:pt x="579013" y="1418288"/>
                  </a:lnTo>
                  <a:lnTo>
                    <a:pt x="601990" y="1439599"/>
                  </a:lnTo>
                  <a:lnTo>
                    <a:pt x="616284" y="1397416"/>
                  </a:lnTo>
                  <a:lnTo>
                    <a:pt x="595763" y="1359881"/>
                  </a:lnTo>
                  <a:lnTo>
                    <a:pt x="607778" y="1321206"/>
                  </a:lnTo>
                  <a:lnTo>
                    <a:pt x="589712" y="1280075"/>
                  </a:lnTo>
                  <a:lnTo>
                    <a:pt x="658467" y="1301473"/>
                  </a:lnTo>
                  <a:lnTo>
                    <a:pt x="672499" y="1338131"/>
                  </a:lnTo>
                  <a:lnTo>
                    <a:pt x="641367" y="1346112"/>
                  </a:lnTo>
                  <a:lnTo>
                    <a:pt x="641542" y="1381542"/>
                  </a:lnTo>
                  <a:lnTo>
                    <a:pt x="660923" y="1402941"/>
                  </a:lnTo>
                  <a:lnTo>
                    <a:pt x="698897" y="1389435"/>
                  </a:lnTo>
                  <a:lnTo>
                    <a:pt x="704948" y="1349006"/>
                  </a:lnTo>
                  <a:lnTo>
                    <a:pt x="756339" y="1318136"/>
                  </a:lnTo>
                  <a:lnTo>
                    <a:pt x="842196" y="1260781"/>
                  </a:lnTo>
                  <a:lnTo>
                    <a:pt x="860700" y="1264114"/>
                  </a:lnTo>
                  <a:lnTo>
                    <a:pt x="836496" y="1304806"/>
                  </a:lnTo>
                  <a:lnTo>
                    <a:pt x="867015" y="1311646"/>
                  </a:lnTo>
                  <a:lnTo>
                    <a:pt x="884642" y="1289020"/>
                  </a:lnTo>
                  <a:lnTo>
                    <a:pt x="930684" y="1287179"/>
                  </a:lnTo>
                  <a:lnTo>
                    <a:pt x="967166" y="1259203"/>
                  </a:lnTo>
                  <a:lnTo>
                    <a:pt x="995230" y="1299719"/>
                  </a:lnTo>
                  <a:lnTo>
                    <a:pt x="1023206" y="1255081"/>
                  </a:lnTo>
                  <a:lnTo>
                    <a:pt x="997423" y="1214915"/>
                  </a:lnTo>
                  <a:lnTo>
                    <a:pt x="1010227" y="1191587"/>
                  </a:lnTo>
                  <a:lnTo>
                    <a:pt x="1082841" y="1212986"/>
                  </a:lnTo>
                  <a:lnTo>
                    <a:pt x="1116868" y="1234823"/>
                  </a:lnTo>
                  <a:lnTo>
                    <a:pt x="1205970" y="1311997"/>
                  </a:lnTo>
                  <a:lnTo>
                    <a:pt x="1222457" y="1277181"/>
                  </a:lnTo>
                  <a:lnTo>
                    <a:pt x="1197463" y="1241137"/>
                  </a:lnTo>
                  <a:lnTo>
                    <a:pt x="1196761" y="1226404"/>
                  </a:lnTo>
                  <a:lnTo>
                    <a:pt x="1167119" y="1219563"/>
                  </a:lnTo>
                  <a:lnTo>
                    <a:pt x="1175188" y="1185975"/>
                  </a:lnTo>
                  <a:lnTo>
                    <a:pt x="1162033" y="1129058"/>
                  </a:lnTo>
                  <a:lnTo>
                    <a:pt x="1161331" y="1105029"/>
                  </a:lnTo>
                  <a:lnTo>
                    <a:pt x="1206671" y="1034958"/>
                  </a:lnTo>
                  <a:lnTo>
                    <a:pt x="1222808" y="961115"/>
                  </a:lnTo>
                  <a:lnTo>
                    <a:pt x="1241049" y="944628"/>
                  </a:lnTo>
                  <a:lnTo>
                    <a:pt x="1306122" y="966640"/>
                  </a:lnTo>
                  <a:lnTo>
                    <a:pt x="1311208" y="1012068"/>
                  </a:lnTo>
                  <a:lnTo>
                    <a:pt x="1287880" y="1075913"/>
                  </a:lnTo>
                  <a:lnTo>
                    <a:pt x="1303140" y="1100293"/>
                  </a:lnTo>
                  <a:lnTo>
                    <a:pt x="1311033" y="1152386"/>
                  </a:lnTo>
                  <a:lnTo>
                    <a:pt x="1305420" y="1249468"/>
                  </a:lnTo>
                  <a:lnTo>
                    <a:pt x="1332519" y="1290950"/>
                  </a:lnTo>
                  <a:lnTo>
                    <a:pt x="1321995" y="1334887"/>
                  </a:lnTo>
                  <a:lnTo>
                    <a:pt x="1273849" y="1424339"/>
                  </a:lnTo>
                  <a:lnTo>
                    <a:pt x="1301999" y="1433284"/>
                  </a:lnTo>
                  <a:lnTo>
                    <a:pt x="1311822" y="1411272"/>
                  </a:lnTo>
                  <a:lnTo>
                    <a:pt x="1338833" y="1395311"/>
                  </a:lnTo>
                  <a:lnTo>
                    <a:pt x="1345323" y="1364178"/>
                  </a:lnTo>
                  <a:lnTo>
                    <a:pt x="1366633" y="1333571"/>
                  </a:lnTo>
                  <a:lnTo>
                    <a:pt x="1352339" y="1296212"/>
                  </a:lnTo>
                  <a:lnTo>
                    <a:pt x="1363827" y="1251661"/>
                  </a:lnTo>
                  <a:lnTo>
                    <a:pt x="1336904" y="1246048"/>
                  </a:lnTo>
                  <a:lnTo>
                    <a:pt x="1331028" y="1207285"/>
                  </a:lnTo>
                  <a:lnTo>
                    <a:pt x="1350673" y="1134671"/>
                  </a:lnTo>
                  <a:lnTo>
                    <a:pt x="1318750" y="1073019"/>
                  </a:lnTo>
                  <a:lnTo>
                    <a:pt x="1362775" y="1020049"/>
                  </a:lnTo>
                  <a:lnTo>
                    <a:pt x="1357074" y="961992"/>
                  </a:lnTo>
                  <a:lnTo>
                    <a:pt x="1369352" y="960063"/>
                  </a:lnTo>
                  <a:lnTo>
                    <a:pt x="1382244" y="1005578"/>
                  </a:lnTo>
                  <a:lnTo>
                    <a:pt x="1372509" y="1081613"/>
                  </a:lnTo>
                  <a:lnTo>
                    <a:pt x="1398819" y="1095557"/>
                  </a:lnTo>
                  <a:lnTo>
                    <a:pt x="1387593" y="1039693"/>
                  </a:lnTo>
                  <a:lnTo>
                    <a:pt x="1428724" y="1008297"/>
                  </a:lnTo>
                  <a:lnTo>
                    <a:pt x="1479765" y="1004000"/>
                  </a:lnTo>
                  <a:lnTo>
                    <a:pt x="1525192" y="1049428"/>
                  </a:lnTo>
                  <a:lnTo>
                    <a:pt x="1503356" y="982601"/>
                  </a:lnTo>
                  <a:lnTo>
                    <a:pt x="1500900" y="892447"/>
                  </a:lnTo>
                  <a:lnTo>
                    <a:pt x="1543697" y="874732"/>
                  </a:lnTo>
                  <a:lnTo>
                    <a:pt x="1602806" y="878591"/>
                  </a:lnTo>
                  <a:lnTo>
                    <a:pt x="1656126" y="867015"/>
                  </a:lnTo>
                  <a:lnTo>
                    <a:pt x="1636131" y="819833"/>
                  </a:lnTo>
                  <a:lnTo>
                    <a:pt x="1664633" y="758269"/>
                  </a:lnTo>
                  <a:lnTo>
                    <a:pt x="1692872" y="755638"/>
                  </a:lnTo>
                  <a:lnTo>
                    <a:pt x="1740668" y="707316"/>
                  </a:lnTo>
                  <a:lnTo>
                    <a:pt x="1805565" y="694073"/>
                  </a:lnTo>
                  <a:lnTo>
                    <a:pt x="1813809" y="666448"/>
                  </a:lnTo>
                  <a:lnTo>
                    <a:pt x="1878355" y="656977"/>
                  </a:lnTo>
                  <a:lnTo>
                    <a:pt x="1898437" y="679866"/>
                  </a:lnTo>
                  <a:lnTo>
                    <a:pt x="1953600" y="625142"/>
                  </a:lnTo>
                  <a:lnTo>
                    <a:pt x="1998765" y="626896"/>
                  </a:lnTo>
                  <a:lnTo>
                    <a:pt x="2005518" y="580942"/>
                  </a:lnTo>
                  <a:lnTo>
                    <a:pt x="2029021" y="534199"/>
                  </a:lnTo>
                  <a:lnTo>
                    <a:pt x="2087077" y="487631"/>
                  </a:lnTo>
                  <a:lnTo>
                    <a:pt x="2129260" y="524552"/>
                  </a:lnTo>
                  <a:lnTo>
                    <a:pt x="2095759" y="552002"/>
                  </a:lnTo>
                  <a:lnTo>
                    <a:pt x="2151448" y="568840"/>
                  </a:lnTo>
                  <a:lnTo>
                    <a:pt x="2158113" y="621722"/>
                  </a:lnTo>
                  <a:lnTo>
                    <a:pt x="2180564" y="595939"/>
                  </a:lnTo>
                  <a:lnTo>
                    <a:pt x="2252477" y="597342"/>
                  </a:lnTo>
                  <a:lnTo>
                    <a:pt x="2307902" y="648558"/>
                  </a:lnTo>
                  <a:lnTo>
                    <a:pt x="2327634" y="686707"/>
                  </a:lnTo>
                  <a:lnTo>
                    <a:pt x="2321495" y="738010"/>
                  </a:lnTo>
                  <a:lnTo>
                    <a:pt x="2294309" y="766424"/>
                  </a:lnTo>
                  <a:lnTo>
                    <a:pt x="2229675" y="818342"/>
                  </a:lnTo>
                  <a:lnTo>
                    <a:pt x="2211171" y="845353"/>
                  </a:lnTo>
                  <a:lnTo>
                    <a:pt x="2241690" y="857894"/>
                  </a:lnTo>
                  <a:lnTo>
                    <a:pt x="2278085" y="880257"/>
                  </a:lnTo>
                  <a:lnTo>
                    <a:pt x="2300185" y="863507"/>
                  </a:lnTo>
                  <a:lnTo>
                    <a:pt x="2312725" y="919546"/>
                  </a:lnTo>
                  <a:lnTo>
                    <a:pt x="2323513" y="897095"/>
                  </a:lnTo>
                  <a:lnTo>
                    <a:pt x="2362802" y="883327"/>
                  </a:lnTo>
                  <a:lnTo>
                    <a:pt x="2441730" y="897797"/>
                  </a:lnTo>
                  <a:lnTo>
                    <a:pt x="2447694" y="937963"/>
                  </a:lnTo>
                  <a:lnTo>
                    <a:pt x="2550477" y="950504"/>
                  </a:lnTo>
                  <a:lnTo>
                    <a:pt x="2551880" y="884993"/>
                  </a:lnTo>
                  <a:lnTo>
                    <a:pt x="2604060" y="900253"/>
                  </a:lnTo>
                  <a:lnTo>
                    <a:pt x="2643349" y="899814"/>
                  </a:lnTo>
                  <a:lnTo>
                    <a:pt x="2683077" y="944891"/>
                  </a:lnTo>
                  <a:lnTo>
                    <a:pt x="2694390" y="997861"/>
                  </a:lnTo>
                  <a:lnTo>
                    <a:pt x="2679832" y="1031537"/>
                  </a:lnTo>
                  <a:lnTo>
                    <a:pt x="2710702" y="1092751"/>
                  </a:lnTo>
                  <a:lnTo>
                    <a:pt x="2749377" y="1123358"/>
                  </a:lnTo>
                  <a:lnTo>
                    <a:pt x="2773143" y="1042850"/>
                  </a:lnTo>
                  <a:lnTo>
                    <a:pt x="2812607" y="1077930"/>
                  </a:lnTo>
                  <a:lnTo>
                    <a:pt x="2854527" y="1057058"/>
                  </a:lnTo>
                  <a:lnTo>
                    <a:pt x="2902148" y="1080912"/>
                  </a:lnTo>
                  <a:lnTo>
                    <a:pt x="2920301" y="1059250"/>
                  </a:lnTo>
                  <a:lnTo>
                    <a:pt x="2960555" y="1070125"/>
                  </a:lnTo>
                  <a:lnTo>
                    <a:pt x="2942840" y="996458"/>
                  </a:lnTo>
                  <a:lnTo>
                    <a:pt x="2975288" y="960765"/>
                  </a:lnTo>
                  <a:lnTo>
                    <a:pt x="3197341" y="1013910"/>
                  </a:lnTo>
                  <a:lnTo>
                    <a:pt x="3218301" y="1060829"/>
                  </a:lnTo>
                  <a:lnTo>
                    <a:pt x="3282672" y="1119148"/>
                  </a:lnTo>
                  <a:lnTo>
                    <a:pt x="3381947" y="1104941"/>
                  </a:lnTo>
                  <a:lnTo>
                    <a:pt x="3430882" y="1117307"/>
                  </a:lnTo>
                  <a:lnTo>
                    <a:pt x="3451316" y="1148001"/>
                  </a:lnTo>
                  <a:lnTo>
                    <a:pt x="3448335" y="1200795"/>
                  </a:lnTo>
                  <a:lnTo>
                    <a:pt x="3478590" y="1220878"/>
                  </a:lnTo>
                  <a:lnTo>
                    <a:pt x="3511477" y="1206496"/>
                  </a:lnTo>
                  <a:lnTo>
                    <a:pt x="3555064" y="1204654"/>
                  </a:lnTo>
                  <a:lnTo>
                    <a:pt x="3601456" y="1218423"/>
                  </a:lnTo>
                  <a:lnTo>
                    <a:pt x="3648024" y="1210618"/>
                  </a:lnTo>
                  <a:lnTo>
                    <a:pt x="3690821" y="1271919"/>
                  </a:lnTo>
                  <a:lnTo>
                    <a:pt x="3721252" y="1250170"/>
                  </a:lnTo>
                  <a:lnTo>
                    <a:pt x="3701345" y="1205707"/>
                  </a:lnTo>
                  <a:lnTo>
                    <a:pt x="3712307" y="1173960"/>
                  </a:lnTo>
                  <a:lnTo>
                    <a:pt x="3790797" y="1194043"/>
                  </a:lnTo>
                  <a:lnTo>
                    <a:pt x="3841925" y="1189745"/>
                  </a:lnTo>
                  <a:lnTo>
                    <a:pt x="3912610" y="1223422"/>
                  </a:lnTo>
                  <a:lnTo>
                    <a:pt x="3946988" y="1253590"/>
                  </a:lnTo>
                  <a:lnTo>
                    <a:pt x="4007237" y="1304981"/>
                  </a:lnTo>
                  <a:lnTo>
                    <a:pt x="4071695" y="1369352"/>
                  </a:lnTo>
                  <a:lnTo>
                    <a:pt x="4069591" y="1408290"/>
                  </a:lnTo>
                  <a:lnTo>
                    <a:pt x="4086166" y="1423550"/>
                  </a:lnTo>
                  <a:lnTo>
                    <a:pt x="4080465" y="1378385"/>
                  </a:lnTo>
                  <a:lnTo>
                    <a:pt x="4147204" y="1387769"/>
                  </a:lnTo>
                  <a:lnTo>
                    <a:pt x="4195877" y="1445036"/>
                  </a:lnTo>
                  <a:close/>
                  <a:moveTo>
                    <a:pt x="3078334" y="2238708"/>
                  </a:moveTo>
                  <a:lnTo>
                    <a:pt x="3053603" y="2171356"/>
                  </a:lnTo>
                  <a:lnTo>
                    <a:pt x="3043430" y="2131803"/>
                  </a:lnTo>
                  <a:lnTo>
                    <a:pt x="3044044" y="2092339"/>
                  </a:lnTo>
                  <a:lnTo>
                    <a:pt x="3035537" y="2052875"/>
                  </a:lnTo>
                  <a:lnTo>
                    <a:pt x="3029135" y="2025250"/>
                  </a:lnTo>
                  <a:lnTo>
                    <a:pt x="3018173" y="2031125"/>
                  </a:lnTo>
                  <a:lnTo>
                    <a:pt x="3027908" y="2050507"/>
                  </a:lnTo>
                  <a:lnTo>
                    <a:pt x="3005193" y="2069537"/>
                  </a:lnTo>
                  <a:lnTo>
                    <a:pt x="3003001" y="2124788"/>
                  </a:lnTo>
                  <a:lnTo>
                    <a:pt x="3017384" y="2163463"/>
                  </a:lnTo>
                  <a:lnTo>
                    <a:pt x="3016331" y="2214766"/>
                  </a:lnTo>
                  <a:lnTo>
                    <a:pt x="3010631" y="2243181"/>
                  </a:lnTo>
                  <a:lnTo>
                    <a:pt x="3013437" y="2282996"/>
                  </a:lnTo>
                  <a:lnTo>
                    <a:pt x="3010719" y="2318163"/>
                  </a:lnTo>
                  <a:lnTo>
                    <a:pt x="3015279" y="2347980"/>
                  </a:lnTo>
                  <a:lnTo>
                    <a:pt x="3031415" y="2320531"/>
                  </a:lnTo>
                  <a:lnTo>
                    <a:pt x="3050095" y="2341929"/>
                  </a:lnTo>
                  <a:lnTo>
                    <a:pt x="3050797" y="2317023"/>
                  </a:lnTo>
                  <a:lnTo>
                    <a:pt x="3026855" y="2279926"/>
                  </a:lnTo>
                  <a:lnTo>
                    <a:pt x="3041939" y="2226342"/>
                  </a:lnTo>
                  <a:lnTo>
                    <a:pt x="3078334" y="2238708"/>
                  </a:lnTo>
                  <a:close/>
                  <a:moveTo>
                    <a:pt x="70098" y="1997712"/>
                  </a:moveTo>
                  <a:lnTo>
                    <a:pt x="44315" y="1990170"/>
                  </a:lnTo>
                  <a:lnTo>
                    <a:pt x="10375" y="2004027"/>
                  </a:lnTo>
                  <a:lnTo>
                    <a:pt x="4763" y="2022706"/>
                  </a:lnTo>
                  <a:lnTo>
                    <a:pt x="35019" y="2027530"/>
                  </a:lnTo>
                  <a:lnTo>
                    <a:pt x="80271" y="2026916"/>
                  </a:lnTo>
                  <a:lnTo>
                    <a:pt x="78342" y="2016129"/>
                  </a:lnTo>
                  <a:lnTo>
                    <a:pt x="80973" y="2004465"/>
                  </a:lnTo>
                  <a:lnTo>
                    <a:pt x="70098" y="1997712"/>
                  </a:lnTo>
                  <a:close/>
                  <a:moveTo>
                    <a:pt x="3947515" y="1119674"/>
                  </a:moveTo>
                  <a:lnTo>
                    <a:pt x="3979612" y="1115114"/>
                  </a:lnTo>
                  <a:lnTo>
                    <a:pt x="4004957" y="1097048"/>
                  </a:lnTo>
                  <a:lnTo>
                    <a:pt x="4007062" y="1086612"/>
                  </a:lnTo>
                  <a:lnTo>
                    <a:pt x="3971456" y="1064600"/>
                  </a:lnTo>
                  <a:lnTo>
                    <a:pt x="3950584" y="1064424"/>
                  </a:lnTo>
                  <a:lnTo>
                    <a:pt x="3947427" y="1067669"/>
                  </a:lnTo>
                  <a:lnTo>
                    <a:pt x="3916118" y="1099591"/>
                  </a:lnTo>
                  <a:lnTo>
                    <a:pt x="3920503" y="1123533"/>
                  </a:lnTo>
                  <a:lnTo>
                    <a:pt x="3947515" y="1119674"/>
                  </a:lnTo>
                  <a:close/>
                  <a:moveTo>
                    <a:pt x="2983883" y="882099"/>
                  </a:moveTo>
                  <a:lnTo>
                    <a:pt x="2960555" y="916477"/>
                  </a:lnTo>
                  <a:lnTo>
                    <a:pt x="2964852" y="921037"/>
                  </a:lnTo>
                  <a:lnTo>
                    <a:pt x="3015279" y="930509"/>
                  </a:lnTo>
                  <a:lnTo>
                    <a:pt x="3052551" y="929895"/>
                  </a:lnTo>
                  <a:lnTo>
                    <a:pt x="3049569" y="907356"/>
                  </a:lnTo>
                  <a:lnTo>
                    <a:pt x="3014665" y="873943"/>
                  </a:lnTo>
                  <a:lnTo>
                    <a:pt x="2983883" y="882099"/>
                  </a:lnTo>
                  <a:close/>
                  <a:moveTo>
                    <a:pt x="3199358" y="798522"/>
                  </a:moveTo>
                  <a:lnTo>
                    <a:pt x="3227772" y="761250"/>
                  </a:lnTo>
                  <a:lnTo>
                    <a:pt x="3166033" y="735993"/>
                  </a:lnTo>
                  <a:lnTo>
                    <a:pt x="3120166" y="721260"/>
                  </a:lnTo>
                  <a:lnTo>
                    <a:pt x="3114290" y="752744"/>
                  </a:lnTo>
                  <a:lnTo>
                    <a:pt x="3159982" y="790191"/>
                  </a:lnTo>
                  <a:lnTo>
                    <a:pt x="3199358" y="798522"/>
                  </a:lnTo>
                  <a:close/>
                  <a:moveTo>
                    <a:pt x="2978972" y="783701"/>
                  </a:moveTo>
                  <a:lnTo>
                    <a:pt x="3069564" y="786332"/>
                  </a:lnTo>
                  <a:lnTo>
                    <a:pt x="3088945" y="714945"/>
                  </a:lnTo>
                  <a:lnTo>
                    <a:pt x="3000107" y="661712"/>
                  </a:lnTo>
                  <a:lnTo>
                    <a:pt x="2935210" y="657240"/>
                  </a:lnTo>
                  <a:lnTo>
                    <a:pt x="2902762" y="676358"/>
                  </a:lnTo>
                  <a:lnTo>
                    <a:pt x="2889519" y="744325"/>
                  </a:lnTo>
                  <a:lnTo>
                    <a:pt x="2938192" y="805801"/>
                  </a:lnTo>
                  <a:lnTo>
                    <a:pt x="2978972" y="783701"/>
                  </a:lnTo>
                  <a:close/>
                  <a:moveTo>
                    <a:pt x="811765" y="1011191"/>
                  </a:moveTo>
                  <a:lnTo>
                    <a:pt x="786595" y="1028380"/>
                  </a:lnTo>
                  <a:lnTo>
                    <a:pt x="790191" y="1070739"/>
                  </a:lnTo>
                  <a:lnTo>
                    <a:pt x="834742" y="1091348"/>
                  </a:lnTo>
                  <a:lnTo>
                    <a:pt x="841231" y="1124849"/>
                  </a:lnTo>
                  <a:lnTo>
                    <a:pt x="921563" y="1134495"/>
                  </a:lnTo>
                  <a:lnTo>
                    <a:pt x="936121" y="1128006"/>
                  </a:lnTo>
                  <a:lnTo>
                    <a:pt x="889115" y="1065652"/>
                  </a:lnTo>
                  <a:lnTo>
                    <a:pt x="884116" y="999703"/>
                  </a:lnTo>
                  <a:lnTo>
                    <a:pt x="922616" y="919546"/>
                  </a:lnTo>
                  <a:lnTo>
                    <a:pt x="959274" y="833426"/>
                  </a:lnTo>
                  <a:lnTo>
                    <a:pt x="1035659" y="744237"/>
                  </a:lnTo>
                  <a:lnTo>
                    <a:pt x="1110729" y="697406"/>
                  </a:lnTo>
                  <a:lnTo>
                    <a:pt x="1197814" y="647067"/>
                  </a:lnTo>
                  <a:lnTo>
                    <a:pt x="1214301" y="614531"/>
                  </a:lnTo>
                  <a:lnTo>
                    <a:pt x="1197200" y="572172"/>
                  </a:lnTo>
                  <a:lnTo>
                    <a:pt x="1149317" y="586204"/>
                  </a:lnTo>
                  <a:lnTo>
                    <a:pt x="1107221" y="625581"/>
                  </a:lnTo>
                  <a:lnTo>
                    <a:pt x="1025398" y="645050"/>
                  </a:lnTo>
                  <a:lnTo>
                    <a:pt x="944189" y="710034"/>
                  </a:lnTo>
                  <a:lnTo>
                    <a:pt x="889202" y="761338"/>
                  </a:lnTo>
                  <a:lnTo>
                    <a:pt x="895867" y="804047"/>
                  </a:lnTo>
                  <a:lnTo>
                    <a:pt x="837022" y="883239"/>
                  </a:lnTo>
                  <a:lnTo>
                    <a:pt x="859648" y="893938"/>
                  </a:lnTo>
                  <a:lnTo>
                    <a:pt x="810888" y="966465"/>
                  </a:lnTo>
                  <a:lnTo>
                    <a:pt x="811765" y="1011191"/>
                  </a:lnTo>
                  <a:close/>
                  <a:moveTo>
                    <a:pt x="2105143" y="415367"/>
                  </a:moveTo>
                  <a:lnTo>
                    <a:pt x="2112422" y="365204"/>
                  </a:lnTo>
                  <a:lnTo>
                    <a:pt x="2050069" y="292063"/>
                  </a:lnTo>
                  <a:lnTo>
                    <a:pt x="2031564" y="283469"/>
                  </a:lnTo>
                  <a:lnTo>
                    <a:pt x="2011393" y="298377"/>
                  </a:lnTo>
                  <a:lnTo>
                    <a:pt x="1966492" y="461497"/>
                  </a:lnTo>
                  <a:lnTo>
                    <a:pt x="2105143" y="415367"/>
                  </a:lnTo>
                  <a:close/>
                  <a:moveTo>
                    <a:pt x="664870" y="158323"/>
                  </a:moveTo>
                  <a:lnTo>
                    <a:pt x="691530" y="192350"/>
                  </a:lnTo>
                  <a:lnTo>
                    <a:pt x="720295" y="168759"/>
                  </a:lnTo>
                  <a:lnTo>
                    <a:pt x="723715" y="144905"/>
                  </a:lnTo>
                  <a:lnTo>
                    <a:pt x="745815" y="133767"/>
                  </a:lnTo>
                  <a:lnTo>
                    <a:pt x="778790" y="114210"/>
                  </a:lnTo>
                  <a:lnTo>
                    <a:pt x="788262" y="91233"/>
                  </a:lnTo>
                  <a:lnTo>
                    <a:pt x="751779" y="57469"/>
                  </a:lnTo>
                  <a:lnTo>
                    <a:pt x="728626" y="82902"/>
                  </a:lnTo>
                  <a:lnTo>
                    <a:pt x="714507" y="119034"/>
                  </a:lnTo>
                  <a:lnTo>
                    <a:pt x="709508" y="78254"/>
                  </a:lnTo>
                  <a:lnTo>
                    <a:pt x="672148" y="80096"/>
                  </a:lnTo>
                  <a:lnTo>
                    <a:pt x="624177" y="107633"/>
                  </a:lnTo>
                  <a:lnTo>
                    <a:pt x="678901" y="112193"/>
                  </a:lnTo>
                  <a:lnTo>
                    <a:pt x="664870" y="158323"/>
                  </a:lnTo>
                  <a:close/>
                  <a:moveTo>
                    <a:pt x="1815913" y="272682"/>
                  </a:moveTo>
                  <a:lnTo>
                    <a:pt x="1856693" y="322933"/>
                  </a:lnTo>
                  <a:lnTo>
                    <a:pt x="1925185" y="359766"/>
                  </a:lnTo>
                  <a:lnTo>
                    <a:pt x="1978857" y="343981"/>
                  </a:lnTo>
                  <a:lnTo>
                    <a:pt x="1984908" y="224535"/>
                  </a:lnTo>
                  <a:lnTo>
                    <a:pt x="1928255" y="83867"/>
                  </a:lnTo>
                  <a:lnTo>
                    <a:pt x="1880459" y="4763"/>
                  </a:lnTo>
                  <a:lnTo>
                    <a:pt x="1827226" y="40807"/>
                  </a:lnTo>
                  <a:lnTo>
                    <a:pt x="1763382" y="144554"/>
                  </a:lnTo>
                  <a:lnTo>
                    <a:pt x="1796970" y="173231"/>
                  </a:lnTo>
                  <a:lnTo>
                    <a:pt x="1815913" y="27268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9" name="Freeform: Shape 1677">
              <a:extLst>
                <a:ext uri="{FF2B5EF4-FFF2-40B4-BE49-F238E27FC236}">
                  <a16:creationId xmlns:a16="http://schemas.microsoft.com/office/drawing/2014/main" id="{C8E82DFD-E576-5141-B197-8750FFDFC755}"/>
                </a:ext>
              </a:extLst>
            </p:cNvPr>
            <p:cNvSpPr/>
            <p:nvPr/>
          </p:nvSpPr>
          <p:spPr>
            <a:xfrm>
              <a:off x="8161328" y="3958605"/>
              <a:ext cx="134539" cy="181110"/>
            </a:xfrm>
            <a:custGeom>
              <a:avLst/>
              <a:gdLst>
                <a:gd name="connsiteX0" fmla="*/ 92110 w 165100"/>
                <a:gd name="connsiteY0" fmla="*/ 196735 h 222250"/>
                <a:gd name="connsiteX1" fmla="*/ 105528 w 165100"/>
                <a:gd name="connsiteY1" fmla="*/ 206908 h 222250"/>
                <a:gd name="connsiteX2" fmla="*/ 124646 w 165100"/>
                <a:gd name="connsiteY2" fmla="*/ 205241 h 222250"/>
                <a:gd name="connsiteX3" fmla="*/ 142976 w 165100"/>
                <a:gd name="connsiteY3" fmla="*/ 207346 h 222250"/>
                <a:gd name="connsiteX4" fmla="*/ 142362 w 165100"/>
                <a:gd name="connsiteY4" fmla="*/ 212608 h 222250"/>
                <a:gd name="connsiteX5" fmla="*/ 155780 w 165100"/>
                <a:gd name="connsiteY5" fmla="*/ 209012 h 222250"/>
                <a:gd name="connsiteX6" fmla="*/ 152710 w 165100"/>
                <a:gd name="connsiteY6" fmla="*/ 217870 h 222250"/>
                <a:gd name="connsiteX7" fmla="*/ 117280 w 165100"/>
                <a:gd name="connsiteY7" fmla="*/ 220413 h 222250"/>
                <a:gd name="connsiteX8" fmla="*/ 117543 w 165100"/>
                <a:gd name="connsiteY8" fmla="*/ 215502 h 222250"/>
                <a:gd name="connsiteX9" fmla="*/ 87550 w 165100"/>
                <a:gd name="connsiteY9" fmla="*/ 209626 h 222250"/>
                <a:gd name="connsiteX10" fmla="*/ 92110 w 165100"/>
                <a:gd name="connsiteY10" fmla="*/ 196735 h 222250"/>
                <a:gd name="connsiteX11" fmla="*/ 163584 w 165100"/>
                <a:gd name="connsiteY11" fmla="*/ 12918 h 222250"/>
                <a:gd name="connsiteX12" fmla="*/ 155955 w 165100"/>
                <a:gd name="connsiteY12" fmla="*/ 33352 h 222250"/>
                <a:gd name="connsiteX13" fmla="*/ 150079 w 165100"/>
                <a:gd name="connsiteY13" fmla="*/ 36948 h 222250"/>
                <a:gd name="connsiteX14" fmla="*/ 135082 w 165100"/>
                <a:gd name="connsiteY14" fmla="*/ 36071 h 222250"/>
                <a:gd name="connsiteX15" fmla="*/ 122279 w 165100"/>
                <a:gd name="connsiteY15" fmla="*/ 33001 h 222250"/>
                <a:gd name="connsiteX16" fmla="*/ 92461 w 165100"/>
                <a:gd name="connsiteY16" fmla="*/ 41420 h 222250"/>
                <a:gd name="connsiteX17" fmla="*/ 109475 w 165100"/>
                <a:gd name="connsiteY17" fmla="*/ 59486 h 222250"/>
                <a:gd name="connsiteX18" fmla="*/ 97022 w 165100"/>
                <a:gd name="connsiteY18" fmla="*/ 64660 h 222250"/>
                <a:gd name="connsiteX19" fmla="*/ 83341 w 165100"/>
                <a:gd name="connsiteY19" fmla="*/ 64660 h 222250"/>
                <a:gd name="connsiteX20" fmla="*/ 70361 w 165100"/>
                <a:gd name="connsiteY20" fmla="*/ 48173 h 222250"/>
                <a:gd name="connsiteX21" fmla="*/ 65713 w 165100"/>
                <a:gd name="connsiteY21" fmla="*/ 55189 h 222250"/>
                <a:gd name="connsiteX22" fmla="*/ 71238 w 165100"/>
                <a:gd name="connsiteY22" fmla="*/ 74307 h 222250"/>
                <a:gd name="connsiteX23" fmla="*/ 83516 w 165100"/>
                <a:gd name="connsiteY23" fmla="*/ 89216 h 222250"/>
                <a:gd name="connsiteX24" fmla="*/ 74220 w 165100"/>
                <a:gd name="connsiteY24" fmla="*/ 96144 h 222250"/>
                <a:gd name="connsiteX25" fmla="*/ 87901 w 165100"/>
                <a:gd name="connsiteY25" fmla="*/ 110615 h 222250"/>
                <a:gd name="connsiteX26" fmla="*/ 100091 w 165100"/>
                <a:gd name="connsiteY26" fmla="*/ 119648 h 222250"/>
                <a:gd name="connsiteX27" fmla="*/ 100442 w 165100"/>
                <a:gd name="connsiteY27" fmla="*/ 137187 h 222250"/>
                <a:gd name="connsiteX28" fmla="*/ 88515 w 165100"/>
                <a:gd name="connsiteY28" fmla="*/ 127102 h 222250"/>
                <a:gd name="connsiteX29" fmla="*/ 77640 w 165100"/>
                <a:gd name="connsiteY29" fmla="*/ 128944 h 222250"/>
                <a:gd name="connsiteX30" fmla="*/ 84919 w 165100"/>
                <a:gd name="connsiteY30" fmla="*/ 144729 h 222250"/>
                <a:gd name="connsiteX31" fmla="*/ 76851 w 165100"/>
                <a:gd name="connsiteY31" fmla="*/ 146396 h 222250"/>
                <a:gd name="connsiteX32" fmla="*/ 68081 w 165100"/>
                <a:gd name="connsiteY32" fmla="*/ 140344 h 222250"/>
                <a:gd name="connsiteX33" fmla="*/ 78605 w 165100"/>
                <a:gd name="connsiteY33" fmla="*/ 174985 h 222250"/>
                <a:gd name="connsiteX34" fmla="*/ 73518 w 165100"/>
                <a:gd name="connsiteY34" fmla="*/ 174985 h 222250"/>
                <a:gd name="connsiteX35" fmla="*/ 69572 w 165100"/>
                <a:gd name="connsiteY35" fmla="*/ 164023 h 222250"/>
                <a:gd name="connsiteX36" fmla="*/ 64573 w 165100"/>
                <a:gd name="connsiteY36" fmla="*/ 163848 h 222250"/>
                <a:gd name="connsiteX37" fmla="*/ 62293 w 165100"/>
                <a:gd name="connsiteY37" fmla="*/ 175424 h 222250"/>
                <a:gd name="connsiteX38" fmla="*/ 58346 w 165100"/>
                <a:gd name="connsiteY38" fmla="*/ 172793 h 222250"/>
                <a:gd name="connsiteX39" fmla="*/ 59223 w 165100"/>
                <a:gd name="connsiteY39" fmla="*/ 166303 h 222250"/>
                <a:gd name="connsiteX40" fmla="*/ 54312 w 165100"/>
                <a:gd name="connsiteY40" fmla="*/ 157183 h 222250"/>
                <a:gd name="connsiteX41" fmla="*/ 48700 w 165100"/>
                <a:gd name="connsiteY41" fmla="*/ 157183 h 222250"/>
                <a:gd name="connsiteX42" fmla="*/ 49752 w 165100"/>
                <a:gd name="connsiteY42" fmla="*/ 164549 h 222250"/>
                <a:gd name="connsiteX43" fmla="*/ 47559 w 165100"/>
                <a:gd name="connsiteY43" fmla="*/ 166917 h 222250"/>
                <a:gd name="connsiteX44" fmla="*/ 42122 w 165100"/>
                <a:gd name="connsiteY44" fmla="*/ 162181 h 222250"/>
                <a:gd name="connsiteX45" fmla="*/ 38790 w 165100"/>
                <a:gd name="connsiteY45" fmla="*/ 153324 h 222250"/>
                <a:gd name="connsiteX46" fmla="*/ 43350 w 165100"/>
                <a:gd name="connsiteY46" fmla="*/ 148325 h 222250"/>
                <a:gd name="connsiteX47" fmla="*/ 40193 w 165100"/>
                <a:gd name="connsiteY47" fmla="*/ 141835 h 222250"/>
                <a:gd name="connsiteX48" fmla="*/ 36597 w 165100"/>
                <a:gd name="connsiteY48" fmla="*/ 138503 h 222250"/>
                <a:gd name="connsiteX49" fmla="*/ 32914 w 165100"/>
                <a:gd name="connsiteY49" fmla="*/ 137714 h 222250"/>
                <a:gd name="connsiteX50" fmla="*/ 28617 w 165100"/>
                <a:gd name="connsiteY50" fmla="*/ 129470 h 222250"/>
                <a:gd name="connsiteX51" fmla="*/ 33703 w 165100"/>
                <a:gd name="connsiteY51" fmla="*/ 124909 h 222250"/>
                <a:gd name="connsiteX52" fmla="*/ 36860 w 165100"/>
                <a:gd name="connsiteY52" fmla="*/ 120700 h 222250"/>
                <a:gd name="connsiteX53" fmla="*/ 41772 w 165100"/>
                <a:gd name="connsiteY53" fmla="*/ 121577 h 222250"/>
                <a:gd name="connsiteX54" fmla="*/ 43964 w 165100"/>
                <a:gd name="connsiteY54" fmla="*/ 117981 h 222250"/>
                <a:gd name="connsiteX55" fmla="*/ 49138 w 165100"/>
                <a:gd name="connsiteY55" fmla="*/ 116578 h 222250"/>
                <a:gd name="connsiteX56" fmla="*/ 55101 w 165100"/>
                <a:gd name="connsiteY56" fmla="*/ 120612 h 222250"/>
                <a:gd name="connsiteX57" fmla="*/ 59925 w 165100"/>
                <a:gd name="connsiteY57" fmla="*/ 122103 h 222250"/>
                <a:gd name="connsiteX58" fmla="*/ 63345 w 165100"/>
                <a:gd name="connsiteY58" fmla="*/ 116666 h 222250"/>
                <a:gd name="connsiteX59" fmla="*/ 55101 w 165100"/>
                <a:gd name="connsiteY59" fmla="*/ 115964 h 222250"/>
                <a:gd name="connsiteX60" fmla="*/ 50190 w 165100"/>
                <a:gd name="connsiteY60" fmla="*/ 114298 h 222250"/>
                <a:gd name="connsiteX61" fmla="*/ 39228 w 165100"/>
                <a:gd name="connsiteY61" fmla="*/ 116753 h 222250"/>
                <a:gd name="connsiteX62" fmla="*/ 28529 w 165100"/>
                <a:gd name="connsiteY62" fmla="*/ 117192 h 222250"/>
                <a:gd name="connsiteX63" fmla="*/ 18970 w 165100"/>
                <a:gd name="connsiteY63" fmla="*/ 102809 h 222250"/>
                <a:gd name="connsiteX64" fmla="*/ 17391 w 165100"/>
                <a:gd name="connsiteY64" fmla="*/ 100617 h 222250"/>
                <a:gd name="connsiteX65" fmla="*/ 18882 w 165100"/>
                <a:gd name="connsiteY65" fmla="*/ 95004 h 222250"/>
                <a:gd name="connsiteX66" fmla="*/ 6429 w 165100"/>
                <a:gd name="connsiteY66" fmla="*/ 84919 h 222250"/>
                <a:gd name="connsiteX67" fmla="*/ 4763 w 165100"/>
                <a:gd name="connsiteY67" fmla="*/ 75886 h 222250"/>
                <a:gd name="connsiteX68" fmla="*/ 16163 w 165100"/>
                <a:gd name="connsiteY68" fmla="*/ 60451 h 222250"/>
                <a:gd name="connsiteX69" fmla="*/ 17654 w 165100"/>
                <a:gd name="connsiteY69" fmla="*/ 50015 h 222250"/>
                <a:gd name="connsiteX70" fmla="*/ 25635 w 165100"/>
                <a:gd name="connsiteY70" fmla="*/ 45367 h 222250"/>
                <a:gd name="connsiteX71" fmla="*/ 26161 w 165100"/>
                <a:gd name="connsiteY71" fmla="*/ 36860 h 222250"/>
                <a:gd name="connsiteX72" fmla="*/ 42210 w 165100"/>
                <a:gd name="connsiteY72" fmla="*/ 33966 h 222250"/>
                <a:gd name="connsiteX73" fmla="*/ 51594 w 165100"/>
                <a:gd name="connsiteY73" fmla="*/ 26862 h 222250"/>
                <a:gd name="connsiteX74" fmla="*/ 64924 w 165100"/>
                <a:gd name="connsiteY74" fmla="*/ 27476 h 222250"/>
                <a:gd name="connsiteX75" fmla="*/ 68958 w 165100"/>
                <a:gd name="connsiteY75" fmla="*/ 21776 h 222250"/>
                <a:gd name="connsiteX76" fmla="*/ 73606 w 165100"/>
                <a:gd name="connsiteY76" fmla="*/ 20724 h 222250"/>
                <a:gd name="connsiteX77" fmla="*/ 91759 w 165100"/>
                <a:gd name="connsiteY77" fmla="*/ 21688 h 222250"/>
                <a:gd name="connsiteX78" fmla="*/ 111491 w 165100"/>
                <a:gd name="connsiteY78" fmla="*/ 12743 h 222250"/>
                <a:gd name="connsiteX79" fmla="*/ 128856 w 165100"/>
                <a:gd name="connsiteY79" fmla="*/ 24144 h 222250"/>
                <a:gd name="connsiteX80" fmla="*/ 151219 w 165100"/>
                <a:gd name="connsiteY80" fmla="*/ 21074 h 222250"/>
                <a:gd name="connsiteX81" fmla="*/ 151482 w 165100"/>
                <a:gd name="connsiteY81" fmla="*/ 4763 h 222250"/>
                <a:gd name="connsiteX82" fmla="*/ 163584 w 165100"/>
                <a:gd name="connsiteY82" fmla="*/ 1291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65100" h="222250">
                  <a:moveTo>
                    <a:pt x="92110" y="196735"/>
                  </a:moveTo>
                  <a:lnTo>
                    <a:pt x="105528" y="206908"/>
                  </a:lnTo>
                  <a:lnTo>
                    <a:pt x="124646" y="205241"/>
                  </a:lnTo>
                  <a:lnTo>
                    <a:pt x="142976" y="207346"/>
                  </a:lnTo>
                  <a:lnTo>
                    <a:pt x="142362" y="212608"/>
                  </a:lnTo>
                  <a:lnTo>
                    <a:pt x="155780" y="209012"/>
                  </a:lnTo>
                  <a:lnTo>
                    <a:pt x="152710" y="217870"/>
                  </a:lnTo>
                  <a:lnTo>
                    <a:pt x="117280" y="220413"/>
                  </a:lnTo>
                  <a:lnTo>
                    <a:pt x="117543" y="215502"/>
                  </a:lnTo>
                  <a:lnTo>
                    <a:pt x="87550" y="209626"/>
                  </a:lnTo>
                  <a:lnTo>
                    <a:pt x="92110" y="196735"/>
                  </a:lnTo>
                  <a:close/>
                  <a:moveTo>
                    <a:pt x="163584" y="12918"/>
                  </a:moveTo>
                  <a:lnTo>
                    <a:pt x="155955" y="33352"/>
                  </a:lnTo>
                  <a:lnTo>
                    <a:pt x="150079" y="36948"/>
                  </a:lnTo>
                  <a:lnTo>
                    <a:pt x="135082" y="36071"/>
                  </a:lnTo>
                  <a:lnTo>
                    <a:pt x="122279" y="33001"/>
                  </a:lnTo>
                  <a:lnTo>
                    <a:pt x="92461" y="41420"/>
                  </a:lnTo>
                  <a:lnTo>
                    <a:pt x="109475" y="59486"/>
                  </a:lnTo>
                  <a:lnTo>
                    <a:pt x="97022" y="64660"/>
                  </a:lnTo>
                  <a:lnTo>
                    <a:pt x="83341" y="64660"/>
                  </a:lnTo>
                  <a:lnTo>
                    <a:pt x="70361" y="48173"/>
                  </a:lnTo>
                  <a:lnTo>
                    <a:pt x="65713" y="55189"/>
                  </a:lnTo>
                  <a:lnTo>
                    <a:pt x="71238" y="74307"/>
                  </a:lnTo>
                  <a:lnTo>
                    <a:pt x="83516" y="89216"/>
                  </a:lnTo>
                  <a:lnTo>
                    <a:pt x="74220" y="96144"/>
                  </a:lnTo>
                  <a:lnTo>
                    <a:pt x="87901" y="110615"/>
                  </a:lnTo>
                  <a:lnTo>
                    <a:pt x="100091" y="119648"/>
                  </a:lnTo>
                  <a:lnTo>
                    <a:pt x="100442" y="137187"/>
                  </a:lnTo>
                  <a:lnTo>
                    <a:pt x="88515" y="127102"/>
                  </a:lnTo>
                  <a:lnTo>
                    <a:pt x="77640" y="128944"/>
                  </a:lnTo>
                  <a:lnTo>
                    <a:pt x="84919" y="144729"/>
                  </a:lnTo>
                  <a:lnTo>
                    <a:pt x="76851" y="146396"/>
                  </a:lnTo>
                  <a:lnTo>
                    <a:pt x="68081" y="140344"/>
                  </a:lnTo>
                  <a:lnTo>
                    <a:pt x="78605" y="174985"/>
                  </a:lnTo>
                  <a:lnTo>
                    <a:pt x="73518" y="174985"/>
                  </a:lnTo>
                  <a:lnTo>
                    <a:pt x="69572" y="164023"/>
                  </a:lnTo>
                  <a:lnTo>
                    <a:pt x="64573" y="163848"/>
                  </a:lnTo>
                  <a:lnTo>
                    <a:pt x="62293" y="175424"/>
                  </a:lnTo>
                  <a:lnTo>
                    <a:pt x="58346" y="172793"/>
                  </a:lnTo>
                  <a:lnTo>
                    <a:pt x="59223" y="166303"/>
                  </a:lnTo>
                  <a:lnTo>
                    <a:pt x="54312" y="157183"/>
                  </a:lnTo>
                  <a:lnTo>
                    <a:pt x="48700" y="157183"/>
                  </a:lnTo>
                  <a:lnTo>
                    <a:pt x="49752" y="164549"/>
                  </a:lnTo>
                  <a:lnTo>
                    <a:pt x="47559" y="166917"/>
                  </a:lnTo>
                  <a:lnTo>
                    <a:pt x="42122" y="162181"/>
                  </a:lnTo>
                  <a:lnTo>
                    <a:pt x="38790" y="153324"/>
                  </a:lnTo>
                  <a:lnTo>
                    <a:pt x="43350" y="148325"/>
                  </a:lnTo>
                  <a:lnTo>
                    <a:pt x="40193" y="141835"/>
                  </a:lnTo>
                  <a:lnTo>
                    <a:pt x="36597" y="138503"/>
                  </a:lnTo>
                  <a:lnTo>
                    <a:pt x="32914" y="137714"/>
                  </a:lnTo>
                  <a:lnTo>
                    <a:pt x="28617" y="129470"/>
                  </a:lnTo>
                  <a:lnTo>
                    <a:pt x="33703" y="124909"/>
                  </a:lnTo>
                  <a:lnTo>
                    <a:pt x="36860" y="120700"/>
                  </a:lnTo>
                  <a:lnTo>
                    <a:pt x="41772" y="121577"/>
                  </a:lnTo>
                  <a:lnTo>
                    <a:pt x="43964" y="117981"/>
                  </a:lnTo>
                  <a:lnTo>
                    <a:pt x="49138" y="116578"/>
                  </a:lnTo>
                  <a:lnTo>
                    <a:pt x="55101" y="120612"/>
                  </a:lnTo>
                  <a:lnTo>
                    <a:pt x="59925" y="122103"/>
                  </a:lnTo>
                  <a:lnTo>
                    <a:pt x="63345" y="116666"/>
                  </a:lnTo>
                  <a:lnTo>
                    <a:pt x="55101" y="115964"/>
                  </a:lnTo>
                  <a:lnTo>
                    <a:pt x="50190" y="114298"/>
                  </a:lnTo>
                  <a:lnTo>
                    <a:pt x="39228" y="116753"/>
                  </a:lnTo>
                  <a:lnTo>
                    <a:pt x="28529" y="117192"/>
                  </a:lnTo>
                  <a:lnTo>
                    <a:pt x="18970" y="102809"/>
                  </a:lnTo>
                  <a:lnTo>
                    <a:pt x="17391" y="100617"/>
                  </a:lnTo>
                  <a:lnTo>
                    <a:pt x="18882" y="95004"/>
                  </a:lnTo>
                  <a:lnTo>
                    <a:pt x="6429" y="84919"/>
                  </a:lnTo>
                  <a:lnTo>
                    <a:pt x="4763" y="75886"/>
                  </a:lnTo>
                  <a:lnTo>
                    <a:pt x="16163" y="60451"/>
                  </a:lnTo>
                  <a:lnTo>
                    <a:pt x="17654" y="50015"/>
                  </a:lnTo>
                  <a:lnTo>
                    <a:pt x="25635" y="45367"/>
                  </a:lnTo>
                  <a:lnTo>
                    <a:pt x="26161" y="36860"/>
                  </a:lnTo>
                  <a:lnTo>
                    <a:pt x="42210" y="33966"/>
                  </a:lnTo>
                  <a:lnTo>
                    <a:pt x="51594" y="26862"/>
                  </a:lnTo>
                  <a:lnTo>
                    <a:pt x="64924" y="27476"/>
                  </a:lnTo>
                  <a:lnTo>
                    <a:pt x="68958" y="21776"/>
                  </a:lnTo>
                  <a:lnTo>
                    <a:pt x="73606" y="20724"/>
                  </a:lnTo>
                  <a:lnTo>
                    <a:pt x="91759" y="21688"/>
                  </a:lnTo>
                  <a:lnTo>
                    <a:pt x="111491" y="12743"/>
                  </a:lnTo>
                  <a:lnTo>
                    <a:pt x="128856" y="24144"/>
                  </a:lnTo>
                  <a:lnTo>
                    <a:pt x="151219" y="21074"/>
                  </a:lnTo>
                  <a:lnTo>
                    <a:pt x="151482" y="4763"/>
                  </a:lnTo>
                  <a:lnTo>
                    <a:pt x="163584" y="1291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0" name="Freeform: Shape 1678">
              <a:extLst>
                <a:ext uri="{FF2B5EF4-FFF2-40B4-BE49-F238E27FC236}">
                  <a16:creationId xmlns:a16="http://schemas.microsoft.com/office/drawing/2014/main" id="{4EA0095A-14F1-5343-8228-D3DED993FB50}"/>
                </a:ext>
              </a:extLst>
            </p:cNvPr>
            <p:cNvSpPr/>
            <p:nvPr/>
          </p:nvSpPr>
          <p:spPr>
            <a:xfrm>
              <a:off x="5909609" y="4516818"/>
              <a:ext cx="82793" cy="87968"/>
            </a:xfrm>
            <a:custGeom>
              <a:avLst/>
              <a:gdLst>
                <a:gd name="connsiteX0" fmla="*/ 57206 w 101600"/>
                <a:gd name="connsiteY0" fmla="*/ 108422 h 107950"/>
                <a:gd name="connsiteX1" fmla="*/ 44578 w 101600"/>
                <a:gd name="connsiteY1" fmla="*/ 104037 h 107950"/>
                <a:gd name="connsiteX2" fmla="*/ 29230 w 101600"/>
                <a:gd name="connsiteY2" fmla="*/ 103599 h 107950"/>
                <a:gd name="connsiteX3" fmla="*/ 18005 w 101600"/>
                <a:gd name="connsiteY3" fmla="*/ 98600 h 107950"/>
                <a:gd name="connsiteX4" fmla="*/ 4763 w 101600"/>
                <a:gd name="connsiteY4" fmla="*/ 88252 h 107950"/>
                <a:gd name="connsiteX5" fmla="*/ 5376 w 101600"/>
                <a:gd name="connsiteY5" fmla="*/ 80885 h 107950"/>
                <a:gd name="connsiteX6" fmla="*/ 8183 w 101600"/>
                <a:gd name="connsiteY6" fmla="*/ 74921 h 107950"/>
                <a:gd name="connsiteX7" fmla="*/ 4763 w 101600"/>
                <a:gd name="connsiteY7" fmla="*/ 70186 h 107950"/>
                <a:gd name="connsiteX8" fmla="*/ 16602 w 101600"/>
                <a:gd name="connsiteY8" fmla="*/ 49489 h 107950"/>
                <a:gd name="connsiteX9" fmla="*/ 48086 w 101600"/>
                <a:gd name="connsiteY9" fmla="*/ 49401 h 107950"/>
                <a:gd name="connsiteX10" fmla="*/ 48787 w 101600"/>
                <a:gd name="connsiteY10" fmla="*/ 40807 h 107950"/>
                <a:gd name="connsiteX11" fmla="*/ 44753 w 101600"/>
                <a:gd name="connsiteY11" fmla="*/ 39228 h 107950"/>
                <a:gd name="connsiteX12" fmla="*/ 42034 w 101600"/>
                <a:gd name="connsiteY12" fmla="*/ 33703 h 107950"/>
                <a:gd name="connsiteX13" fmla="*/ 32914 w 101600"/>
                <a:gd name="connsiteY13" fmla="*/ 27827 h 107950"/>
                <a:gd name="connsiteX14" fmla="*/ 23793 w 101600"/>
                <a:gd name="connsiteY14" fmla="*/ 19233 h 107950"/>
                <a:gd name="connsiteX15" fmla="*/ 34931 w 101600"/>
                <a:gd name="connsiteY15" fmla="*/ 19233 h 107950"/>
                <a:gd name="connsiteX16" fmla="*/ 34931 w 101600"/>
                <a:gd name="connsiteY16" fmla="*/ 4763 h 107950"/>
                <a:gd name="connsiteX17" fmla="*/ 57908 w 101600"/>
                <a:gd name="connsiteY17" fmla="*/ 4763 h 107950"/>
                <a:gd name="connsiteX18" fmla="*/ 80622 w 101600"/>
                <a:gd name="connsiteY18" fmla="*/ 5026 h 107950"/>
                <a:gd name="connsiteX19" fmla="*/ 80446 w 101600"/>
                <a:gd name="connsiteY19" fmla="*/ 25284 h 107950"/>
                <a:gd name="connsiteX20" fmla="*/ 78517 w 101600"/>
                <a:gd name="connsiteY20" fmla="*/ 54049 h 107950"/>
                <a:gd name="connsiteX21" fmla="*/ 85796 w 101600"/>
                <a:gd name="connsiteY21" fmla="*/ 54049 h 107950"/>
                <a:gd name="connsiteX22" fmla="*/ 93864 w 101600"/>
                <a:gd name="connsiteY22" fmla="*/ 58697 h 107950"/>
                <a:gd name="connsiteX23" fmla="*/ 95969 w 101600"/>
                <a:gd name="connsiteY23" fmla="*/ 54839 h 107950"/>
                <a:gd name="connsiteX24" fmla="*/ 103160 w 101600"/>
                <a:gd name="connsiteY24" fmla="*/ 58083 h 107950"/>
                <a:gd name="connsiteX25" fmla="*/ 92023 w 101600"/>
                <a:gd name="connsiteY25" fmla="*/ 67818 h 107950"/>
                <a:gd name="connsiteX26" fmla="*/ 80359 w 101600"/>
                <a:gd name="connsiteY26" fmla="*/ 74921 h 107950"/>
                <a:gd name="connsiteX27" fmla="*/ 78605 w 101600"/>
                <a:gd name="connsiteY27" fmla="*/ 79745 h 107950"/>
                <a:gd name="connsiteX28" fmla="*/ 80534 w 101600"/>
                <a:gd name="connsiteY28" fmla="*/ 84656 h 107950"/>
                <a:gd name="connsiteX29" fmla="*/ 75448 w 101600"/>
                <a:gd name="connsiteY29" fmla="*/ 91146 h 107950"/>
                <a:gd name="connsiteX30" fmla="*/ 69659 w 101600"/>
                <a:gd name="connsiteY30" fmla="*/ 92637 h 107950"/>
                <a:gd name="connsiteX31" fmla="*/ 70975 w 101600"/>
                <a:gd name="connsiteY31" fmla="*/ 95618 h 107950"/>
                <a:gd name="connsiteX32" fmla="*/ 66415 w 101600"/>
                <a:gd name="connsiteY32" fmla="*/ 98425 h 107950"/>
                <a:gd name="connsiteX33" fmla="*/ 57995 w 101600"/>
                <a:gd name="connsiteY33" fmla="*/ 10473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600" h="107950">
                  <a:moveTo>
                    <a:pt x="57206" y="108422"/>
                  </a:moveTo>
                  <a:lnTo>
                    <a:pt x="44578" y="104037"/>
                  </a:lnTo>
                  <a:lnTo>
                    <a:pt x="29230" y="103599"/>
                  </a:lnTo>
                  <a:lnTo>
                    <a:pt x="18005" y="98600"/>
                  </a:lnTo>
                  <a:lnTo>
                    <a:pt x="4763" y="88252"/>
                  </a:lnTo>
                  <a:lnTo>
                    <a:pt x="5376" y="80885"/>
                  </a:lnTo>
                  <a:lnTo>
                    <a:pt x="8183" y="74921"/>
                  </a:lnTo>
                  <a:lnTo>
                    <a:pt x="4763" y="70186"/>
                  </a:lnTo>
                  <a:lnTo>
                    <a:pt x="16602" y="49489"/>
                  </a:lnTo>
                  <a:lnTo>
                    <a:pt x="48086" y="49401"/>
                  </a:lnTo>
                  <a:lnTo>
                    <a:pt x="48787" y="40807"/>
                  </a:lnTo>
                  <a:lnTo>
                    <a:pt x="44753" y="39228"/>
                  </a:lnTo>
                  <a:lnTo>
                    <a:pt x="42034" y="33703"/>
                  </a:lnTo>
                  <a:lnTo>
                    <a:pt x="32914" y="27827"/>
                  </a:lnTo>
                  <a:lnTo>
                    <a:pt x="23793" y="19233"/>
                  </a:lnTo>
                  <a:lnTo>
                    <a:pt x="34931" y="19233"/>
                  </a:lnTo>
                  <a:lnTo>
                    <a:pt x="34931" y="4763"/>
                  </a:lnTo>
                  <a:lnTo>
                    <a:pt x="57908" y="4763"/>
                  </a:lnTo>
                  <a:lnTo>
                    <a:pt x="80622" y="5026"/>
                  </a:lnTo>
                  <a:lnTo>
                    <a:pt x="80446" y="25284"/>
                  </a:lnTo>
                  <a:lnTo>
                    <a:pt x="78517" y="54049"/>
                  </a:lnTo>
                  <a:lnTo>
                    <a:pt x="85796" y="54049"/>
                  </a:lnTo>
                  <a:lnTo>
                    <a:pt x="93864" y="58697"/>
                  </a:lnTo>
                  <a:lnTo>
                    <a:pt x="95969" y="54839"/>
                  </a:lnTo>
                  <a:lnTo>
                    <a:pt x="103160" y="58083"/>
                  </a:lnTo>
                  <a:lnTo>
                    <a:pt x="92023" y="67818"/>
                  </a:lnTo>
                  <a:lnTo>
                    <a:pt x="80359" y="74921"/>
                  </a:lnTo>
                  <a:lnTo>
                    <a:pt x="78605" y="79745"/>
                  </a:lnTo>
                  <a:lnTo>
                    <a:pt x="80534" y="84656"/>
                  </a:lnTo>
                  <a:lnTo>
                    <a:pt x="75448" y="91146"/>
                  </a:lnTo>
                  <a:lnTo>
                    <a:pt x="69659" y="92637"/>
                  </a:lnTo>
                  <a:lnTo>
                    <a:pt x="70975" y="95618"/>
                  </a:lnTo>
                  <a:lnTo>
                    <a:pt x="66415" y="98425"/>
                  </a:lnTo>
                  <a:lnTo>
                    <a:pt x="57995" y="10473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1" name="Freeform: Shape 1679">
              <a:extLst>
                <a:ext uri="{FF2B5EF4-FFF2-40B4-BE49-F238E27FC236}">
                  <a16:creationId xmlns:a16="http://schemas.microsoft.com/office/drawing/2014/main" id="{79872699-5ED6-5E42-AC32-EE11A1BCADBC}"/>
                </a:ext>
              </a:extLst>
            </p:cNvPr>
            <p:cNvSpPr/>
            <p:nvPr/>
          </p:nvSpPr>
          <p:spPr>
            <a:xfrm>
              <a:off x="8252590" y="4213807"/>
              <a:ext cx="248380" cy="217332"/>
            </a:xfrm>
            <a:custGeom>
              <a:avLst/>
              <a:gdLst>
                <a:gd name="connsiteX0" fmla="*/ 256106 w 304800"/>
                <a:gd name="connsiteY0" fmla="*/ 63959 h 266700"/>
                <a:gd name="connsiteX1" fmla="*/ 249178 w 304800"/>
                <a:gd name="connsiteY1" fmla="*/ 75272 h 266700"/>
                <a:gd name="connsiteX2" fmla="*/ 243917 w 304800"/>
                <a:gd name="connsiteY2" fmla="*/ 96320 h 266700"/>
                <a:gd name="connsiteX3" fmla="*/ 237251 w 304800"/>
                <a:gd name="connsiteY3" fmla="*/ 110702 h 266700"/>
                <a:gd name="connsiteX4" fmla="*/ 231463 w 304800"/>
                <a:gd name="connsiteY4" fmla="*/ 115614 h 266700"/>
                <a:gd name="connsiteX5" fmla="*/ 223307 w 304800"/>
                <a:gd name="connsiteY5" fmla="*/ 106668 h 266700"/>
                <a:gd name="connsiteX6" fmla="*/ 212169 w 304800"/>
                <a:gd name="connsiteY6" fmla="*/ 94215 h 266700"/>
                <a:gd name="connsiteX7" fmla="*/ 194630 w 304800"/>
                <a:gd name="connsiteY7" fmla="*/ 54137 h 266700"/>
                <a:gd name="connsiteX8" fmla="*/ 192174 w 304800"/>
                <a:gd name="connsiteY8" fmla="*/ 56680 h 266700"/>
                <a:gd name="connsiteX9" fmla="*/ 202347 w 304800"/>
                <a:gd name="connsiteY9" fmla="*/ 86235 h 266700"/>
                <a:gd name="connsiteX10" fmla="*/ 217432 w 304800"/>
                <a:gd name="connsiteY10" fmla="*/ 114123 h 266700"/>
                <a:gd name="connsiteX11" fmla="*/ 236024 w 304800"/>
                <a:gd name="connsiteY11" fmla="*/ 156920 h 266700"/>
                <a:gd name="connsiteX12" fmla="*/ 245056 w 304800"/>
                <a:gd name="connsiteY12" fmla="*/ 171653 h 266700"/>
                <a:gd name="connsiteX13" fmla="*/ 252949 w 304800"/>
                <a:gd name="connsiteY13" fmla="*/ 186912 h 266700"/>
                <a:gd name="connsiteX14" fmla="*/ 275050 w 304800"/>
                <a:gd name="connsiteY14" fmla="*/ 216730 h 266700"/>
                <a:gd name="connsiteX15" fmla="*/ 270138 w 304800"/>
                <a:gd name="connsiteY15" fmla="*/ 221378 h 266700"/>
                <a:gd name="connsiteX16" fmla="*/ 270927 w 304800"/>
                <a:gd name="connsiteY16" fmla="*/ 238655 h 266700"/>
                <a:gd name="connsiteX17" fmla="*/ 299605 w 304800"/>
                <a:gd name="connsiteY17" fmla="*/ 262421 h 266700"/>
                <a:gd name="connsiteX18" fmla="*/ 303902 w 304800"/>
                <a:gd name="connsiteY18" fmla="*/ 267858 h 266700"/>
                <a:gd name="connsiteX19" fmla="*/ 206381 w 304800"/>
                <a:gd name="connsiteY19" fmla="*/ 267858 h 266700"/>
                <a:gd name="connsiteX20" fmla="*/ 110965 w 304800"/>
                <a:gd name="connsiteY20" fmla="*/ 267858 h 266700"/>
                <a:gd name="connsiteX21" fmla="*/ 12129 w 304800"/>
                <a:gd name="connsiteY21" fmla="*/ 267858 h 266700"/>
                <a:gd name="connsiteX22" fmla="*/ 12129 w 304800"/>
                <a:gd name="connsiteY22" fmla="*/ 169373 h 266700"/>
                <a:gd name="connsiteX23" fmla="*/ 12129 w 304800"/>
                <a:gd name="connsiteY23" fmla="*/ 71326 h 266700"/>
                <a:gd name="connsiteX24" fmla="*/ 4763 w 304800"/>
                <a:gd name="connsiteY24" fmla="*/ 48700 h 266700"/>
                <a:gd name="connsiteX25" fmla="*/ 11077 w 304800"/>
                <a:gd name="connsiteY25" fmla="*/ 31160 h 266700"/>
                <a:gd name="connsiteX26" fmla="*/ 7306 w 304800"/>
                <a:gd name="connsiteY26" fmla="*/ 18970 h 266700"/>
                <a:gd name="connsiteX27" fmla="*/ 16163 w 304800"/>
                <a:gd name="connsiteY27" fmla="*/ 5201 h 266700"/>
                <a:gd name="connsiteX28" fmla="*/ 48875 w 304800"/>
                <a:gd name="connsiteY28" fmla="*/ 4763 h 266700"/>
                <a:gd name="connsiteX29" fmla="*/ 72553 w 304800"/>
                <a:gd name="connsiteY29" fmla="*/ 12305 h 266700"/>
                <a:gd name="connsiteX30" fmla="*/ 96934 w 304800"/>
                <a:gd name="connsiteY30" fmla="*/ 20811 h 266700"/>
                <a:gd name="connsiteX31" fmla="*/ 108334 w 304800"/>
                <a:gd name="connsiteY31" fmla="*/ 25196 h 266700"/>
                <a:gd name="connsiteX32" fmla="*/ 127277 w 304800"/>
                <a:gd name="connsiteY32" fmla="*/ 16163 h 266700"/>
                <a:gd name="connsiteX33" fmla="*/ 137363 w 304800"/>
                <a:gd name="connsiteY33" fmla="*/ 8007 h 266700"/>
                <a:gd name="connsiteX34" fmla="*/ 159112 w 304800"/>
                <a:gd name="connsiteY34" fmla="*/ 5640 h 266700"/>
                <a:gd name="connsiteX35" fmla="*/ 176564 w 304800"/>
                <a:gd name="connsiteY35" fmla="*/ 9235 h 266700"/>
                <a:gd name="connsiteX36" fmla="*/ 183317 w 304800"/>
                <a:gd name="connsiteY36" fmla="*/ 23442 h 266700"/>
                <a:gd name="connsiteX37" fmla="*/ 189017 w 304800"/>
                <a:gd name="connsiteY37" fmla="*/ 14059 h 266700"/>
                <a:gd name="connsiteX38" fmla="*/ 208662 w 304800"/>
                <a:gd name="connsiteY38" fmla="*/ 20811 h 266700"/>
                <a:gd name="connsiteX39" fmla="*/ 227868 w 304800"/>
                <a:gd name="connsiteY39" fmla="*/ 22478 h 266700"/>
                <a:gd name="connsiteX40" fmla="*/ 239970 w 304800"/>
                <a:gd name="connsiteY40" fmla="*/ 1528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4800" h="266700">
                  <a:moveTo>
                    <a:pt x="256106" y="63959"/>
                  </a:moveTo>
                  <a:lnTo>
                    <a:pt x="249178" y="75272"/>
                  </a:lnTo>
                  <a:lnTo>
                    <a:pt x="243917" y="96320"/>
                  </a:lnTo>
                  <a:lnTo>
                    <a:pt x="237251" y="110702"/>
                  </a:lnTo>
                  <a:lnTo>
                    <a:pt x="231463" y="115614"/>
                  </a:lnTo>
                  <a:lnTo>
                    <a:pt x="223307" y="106668"/>
                  </a:lnTo>
                  <a:lnTo>
                    <a:pt x="212169" y="94215"/>
                  </a:lnTo>
                  <a:lnTo>
                    <a:pt x="194630" y="54137"/>
                  </a:lnTo>
                  <a:lnTo>
                    <a:pt x="192174" y="56680"/>
                  </a:lnTo>
                  <a:lnTo>
                    <a:pt x="202347" y="86235"/>
                  </a:lnTo>
                  <a:lnTo>
                    <a:pt x="217432" y="114123"/>
                  </a:lnTo>
                  <a:lnTo>
                    <a:pt x="236024" y="156920"/>
                  </a:lnTo>
                  <a:lnTo>
                    <a:pt x="245056" y="171653"/>
                  </a:lnTo>
                  <a:lnTo>
                    <a:pt x="252949" y="186912"/>
                  </a:lnTo>
                  <a:lnTo>
                    <a:pt x="275050" y="216730"/>
                  </a:lnTo>
                  <a:lnTo>
                    <a:pt x="270138" y="221378"/>
                  </a:lnTo>
                  <a:lnTo>
                    <a:pt x="270927" y="238655"/>
                  </a:lnTo>
                  <a:lnTo>
                    <a:pt x="299605" y="262421"/>
                  </a:lnTo>
                  <a:lnTo>
                    <a:pt x="303902" y="267858"/>
                  </a:lnTo>
                  <a:lnTo>
                    <a:pt x="206381" y="267858"/>
                  </a:lnTo>
                  <a:lnTo>
                    <a:pt x="110965" y="267858"/>
                  </a:lnTo>
                  <a:lnTo>
                    <a:pt x="12129" y="267858"/>
                  </a:lnTo>
                  <a:lnTo>
                    <a:pt x="12129" y="169373"/>
                  </a:lnTo>
                  <a:lnTo>
                    <a:pt x="12129" y="71326"/>
                  </a:lnTo>
                  <a:lnTo>
                    <a:pt x="4763" y="48700"/>
                  </a:lnTo>
                  <a:lnTo>
                    <a:pt x="11077" y="31160"/>
                  </a:lnTo>
                  <a:lnTo>
                    <a:pt x="7306" y="18970"/>
                  </a:lnTo>
                  <a:lnTo>
                    <a:pt x="16163" y="5201"/>
                  </a:lnTo>
                  <a:lnTo>
                    <a:pt x="48875" y="4763"/>
                  </a:lnTo>
                  <a:lnTo>
                    <a:pt x="72553" y="12305"/>
                  </a:lnTo>
                  <a:lnTo>
                    <a:pt x="96934" y="20811"/>
                  </a:lnTo>
                  <a:lnTo>
                    <a:pt x="108334" y="25196"/>
                  </a:lnTo>
                  <a:lnTo>
                    <a:pt x="127277" y="16163"/>
                  </a:lnTo>
                  <a:lnTo>
                    <a:pt x="137363" y="8007"/>
                  </a:lnTo>
                  <a:lnTo>
                    <a:pt x="159112" y="5640"/>
                  </a:lnTo>
                  <a:lnTo>
                    <a:pt x="176564" y="9235"/>
                  </a:lnTo>
                  <a:lnTo>
                    <a:pt x="183317" y="23442"/>
                  </a:lnTo>
                  <a:lnTo>
                    <a:pt x="189017" y="14059"/>
                  </a:lnTo>
                  <a:lnTo>
                    <a:pt x="208662" y="20811"/>
                  </a:lnTo>
                  <a:lnTo>
                    <a:pt x="227868" y="22478"/>
                  </a:lnTo>
                  <a:lnTo>
                    <a:pt x="239970" y="1528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2" name="Freeform: Shape 1680">
              <a:extLst>
                <a:ext uri="{FF2B5EF4-FFF2-40B4-BE49-F238E27FC236}">
                  <a16:creationId xmlns:a16="http://schemas.microsoft.com/office/drawing/2014/main" id="{D2AA77CC-3A7E-6B43-A856-69766236BBA6}"/>
                </a:ext>
              </a:extLst>
            </p:cNvPr>
            <p:cNvSpPr/>
            <p:nvPr/>
          </p:nvSpPr>
          <p:spPr>
            <a:xfrm>
              <a:off x="7415734" y="4303352"/>
              <a:ext cx="175936" cy="150063"/>
            </a:xfrm>
            <a:custGeom>
              <a:avLst/>
              <a:gdLst>
                <a:gd name="connsiteX0" fmla="*/ 102634 w 215900"/>
                <a:gd name="connsiteY0" fmla="*/ 4763 h 184150"/>
                <a:gd name="connsiteX1" fmla="*/ 134381 w 215900"/>
                <a:gd name="connsiteY1" fmla="*/ 4850 h 184150"/>
                <a:gd name="connsiteX2" fmla="*/ 211117 w 215900"/>
                <a:gd name="connsiteY2" fmla="*/ 5113 h 184150"/>
                <a:gd name="connsiteX3" fmla="*/ 211117 w 215900"/>
                <a:gd name="connsiteY3" fmla="*/ 5113 h 184150"/>
                <a:gd name="connsiteX4" fmla="*/ 211117 w 215900"/>
                <a:gd name="connsiteY4" fmla="*/ 5113 h 184150"/>
                <a:gd name="connsiteX5" fmla="*/ 134381 w 215900"/>
                <a:gd name="connsiteY5" fmla="*/ 4850 h 184150"/>
                <a:gd name="connsiteX6" fmla="*/ 102634 w 215900"/>
                <a:gd name="connsiteY6" fmla="*/ 4763 h 184150"/>
                <a:gd name="connsiteX7" fmla="*/ 101669 w 215900"/>
                <a:gd name="connsiteY7" fmla="*/ 5552 h 184150"/>
                <a:gd name="connsiteX8" fmla="*/ 101231 w 215900"/>
                <a:gd name="connsiteY8" fmla="*/ 5903 h 184150"/>
                <a:gd name="connsiteX9" fmla="*/ 85621 w 215900"/>
                <a:gd name="connsiteY9" fmla="*/ 33966 h 184150"/>
                <a:gd name="connsiteX10" fmla="*/ 69309 w 215900"/>
                <a:gd name="connsiteY10" fmla="*/ 43964 h 184150"/>
                <a:gd name="connsiteX11" fmla="*/ 60363 w 215900"/>
                <a:gd name="connsiteY11" fmla="*/ 60714 h 184150"/>
                <a:gd name="connsiteX12" fmla="*/ 59837 w 215900"/>
                <a:gd name="connsiteY12" fmla="*/ 75184 h 184150"/>
                <a:gd name="connsiteX13" fmla="*/ 53260 w 215900"/>
                <a:gd name="connsiteY13" fmla="*/ 90883 h 184150"/>
                <a:gd name="connsiteX14" fmla="*/ 45016 w 215900"/>
                <a:gd name="connsiteY14" fmla="*/ 95180 h 184150"/>
                <a:gd name="connsiteX15" fmla="*/ 31335 w 215900"/>
                <a:gd name="connsiteY15" fmla="*/ 112193 h 184150"/>
                <a:gd name="connsiteX16" fmla="*/ 22916 w 215900"/>
                <a:gd name="connsiteY16" fmla="*/ 131048 h 184150"/>
                <a:gd name="connsiteX17" fmla="*/ 24495 w 215900"/>
                <a:gd name="connsiteY17" fmla="*/ 139994 h 184150"/>
                <a:gd name="connsiteX18" fmla="*/ 16426 w 215900"/>
                <a:gd name="connsiteY18" fmla="*/ 153762 h 184150"/>
                <a:gd name="connsiteX19" fmla="*/ 6955 w 215900"/>
                <a:gd name="connsiteY19" fmla="*/ 160954 h 184150"/>
                <a:gd name="connsiteX20" fmla="*/ 5815 w 215900"/>
                <a:gd name="connsiteY20" fmla="*/ 173144 h 184150"/>
                <a:gd name="connsiteX21" fmla="*/ 4763 w 215900"/>
                <a:gd name="connsiteY21" fmla="*/ 184281 h 184150"/>
                <a:gd name="connsiteX22" fmla="*/ 10112 w 215900"/>
                <a:gd name="connsiteY22" fmla="*/ 175512 h 184150"/>
                <a:gd name="connsiteX23" fmla="*/ 106405 w 215900"/>
                <a:gd name="connsiteY23" fmla="*/ 175687 h 184150"/>
                <a:gd name="connsiteX24" fmla="*/ 101757 w 215900"/>
                <a:gd name="connsiteY24" fmla="*/ 137538 h 184150"/>
                <a:gd name="connsiteX25" fmla="*/ 107808 w 215900"/>
                <a:gd name="connsiteY25" fmla="*/ 123945 h 184150"/>
                <a:gd name="connsiteX26" fmla="*/ 130785 w 215900"/>
                <a:gd name="connsiteY26" fmla="*/ 121577 h 184150"/>
                <a:gd name="connsiteX27" fmla="*/ 129996 w 215900"/>
                <a:gd name="connsiteY27" fmla="*/ 52646 h 184150"/>
                <a:gd name="connsiteX28" fmla="*/ 210766 w 215900"/>
                <a:gd name="connsiteY28" fmla="*/ 54137 h 184150"/>
                <a:gd name="connsiteX29" fmla="*/ 210766 w 215900"/>
                <a:gd name="connsiteY29" fmla="*/ 12655 h 184150"/>
                <a:gd name="connsiteX30" fmla="*/ 211293 w 215900"/>
                <a:gd name="connsiteY30" fmla="*/ 7306 h 184150"/>
                <a:gd name="connsiteX31" fmla="*/ 211293 w 215900"/>
                <a:gd name="connsiteY31" fmla="*/ 5464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5900" h="184150">
                  <a:moveTo>
                    <a:pt x="102634" y="4763"/>
                  </a:moveTo>
                  <a:lnTo>
                    <a:pt x="134381" y="4850"/>
                  </a:lnTo>
                  <a:lnTo>
                    <a:pt x="211117" y="5113"/>
                  </a:lnTo>
                  <a:lnTo>
                    <a:pt x="211117" y="5113"/>
                  </a:lnTo>
                  <a:lnTo>
                    <a:pt x="211117" y="5113"/>
                  </a:lnTo>
                  <a:lnTo>
                    <a:pt x="134381" y="4850"/>
                  </a:lnTo>
                  <a:lnTo>
                    <a:pt x="102634" y="4763"/>
                  </a:lnTo>
                  <a:lnTo>
                    <a:pt x="101669" y="5552"/>
                  </a:lnTo>
                  <a:lnTo>
                    <a:pt x="101231" y="5903"/>
                  </a:lnTo>
                  <a:lnTo>
                    <a:pt x="85621" y="33966"/>
                  </a:lnTo>
                  <a:lnTo>
                    <a:pt x="69309" y="43964"/>
                  </a:lnTo>
                  <a:lnTo>
                    <a:pt x="60363" y="60714"/>
                  </a:lnTo>
                  <a:lnTo>
                    <a:pt x="59837" y="75184"/>
                  </a:lnTo>
                  <a:lnTo>
                    <a:pt x="53260" y="90883"/>
                  </a:lnTo>
                  <a:lnTo>
                    <a:pt x="45016" y="95180"/>
                  </a:lnTo>
                  <a:lnTo>
                    <a:pt x="31335" y="112193"/>
                  </a:lnTo>
                  <a:lnTo>
                    <a:pt x="22916" y="131048"/>
                  </a:lnTo>
                  <a:lnTo>
                    <a:pt x="24495" y="139994"/>
                  </a:lnTo>
                  <a:lnTo>
                    <a:pt x="16426" y="153762"/>
                  </a:lnTo>
                  <a:lnTo>
                    <a:pt x="6955" y="160954"/>
                  </a:lnTo>
                  <a:lnTo>
                    <a:pt x="5815" y="173144"/>
                  </a:lnTo>
                  <a:lnTo>
                    <a:pt x="4763" y="184281"/>
                  </a:lnTo>
                  <a:lnTo>
                    <a:pt x="10112" y="175512"/>
                  </a:lnTo>
                  <a:lnTo>
                    <a:pt x="106405" y="175687"/>
                  </a:lnTo>
                  <a:lnTo>
                    <a:pt x="101757" y="137538"/>
                  </a:lnTo>
                  <a:lnTo>
                    <a:pt x="107808" y="123945"/>
                  </a:lnTo>
                  <a:lnTo>
                    <a:pt x="130785" y="121577"/>
                  </a:lnTo>
                  <a:lnTo>
                    <a:pt x="129996" y="52646"/>
                  </a:lnTo>
                  <a:lnTo>
                    <a:pt x="210766" y="54137"/>
                  </a:lnTo>
                  <a:lnTo>
                    <a:pt x="210766" y="12655"/>
                  </a:lnTo>
                  <a:lnTo>
                    <a:pt x="211293" y="7306"/>
                  </a:lnTo>
                  <a:lnTo>
                    <a:pt x="211293" y="546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3" name="Freeform: Shape 1681">
              <a:extLst>
                <a:ext uri="{FF2B5EF4-FFF2-40B4-BE49-F238E27FC236}">
                  <a16:creationId xmlns:a16="http://schemas.microsoft.com/office/drawing/2014/main" id="{7D5D13E2-0F0F-1641-8012-CE355D9A53A1}"/>
                </a:ext>
              </a:extLst>
            </p:cNvPr>
            <p:cNvSpPr/>
            <p:nvPr/>
          </p:nvSpPr>
          <p:spPr>
            <a:xfrm>
              <a:off x="8197204" y="4428201"/>
              <a:ext cx="336347" cy="284602"/>
            </a:xfrm>
            <a:custGeom>
              <a:avLst/>
              <a:gdLst>
                <a:gd name="connsiteX0" fmla="*/ 300482 w 412750"/>
                <a:gd name="connsiteY0" fmla="*/ 323722 h 349250"/>
                <a:gd name="connsiteX1" fmla="*/ 297062 w 412750"/>
                <a:gd name="connsiteY1" fmla="*/ 323284 h 349250"/>
                <a:gd name="connsiteX2" fmla="*/ 297500 w 412750"/>
                <a:gd name="connsiteY2" fmla="*/ 310918 h 349250"/>
                <a:gd name="connsiteX3" fmla="*/ 294518 w 412750"/>
                <a:gd name="connsiteY3" fmla="*/ 302411 h 349250"/>
                <a:gd name="connsiteX4" fmla="*/ 281890 w 412750"/>
                <a:gd name="connsiteY4" fmla="*/ 292589 h 349250"/>
                <a:gd name="connsiteX5" fmla="*/ 278908 w 412750"/>
                <a:gd name="connsiteY5" fmla="*/ 274611 h 349250"/>
                <a:gd name="connsiteX6" fmla="*/ 281890 w 412750"/>
                <a:gd name="connsiteY6" fmla="*/ 256194 h 349250"/>
                <a:gd name="connsiteX7" fmla="*/ 270489 w 412750"/>
                <a:gd name="connsiteY7" fmla="*/ 254528 h 349250"/>
                <a:gd name="connsiteX8" fmla="*/ 268823 w 412750"/>
                <a:gd name="connsiteY8" fmla="*/ 260053 h 349250"/>
                <a:gd name="connsiteX9" fmla="*/ 254002 w 412750"/>
                <a:gd name="connsiteY9" fmla="*/ 261369 h 349250"/>
                <a:gd name="connsiteX10" fmla="*/ 259965 w 412750"/>
                <a:gd name="connsiteY10" fmla="*/ 268647 h 349250"/>
                <a:gd name="connsiteX11" fmla="*/ 262070 w 412750"/>
                <a:gd name="connsiteY11" fmla="*/ 283644 h 349250"/>
                <a:gd name="connsiteX12" fmla="*/ 248564 w 412750"/>
                <a:gd name="connsiteY12" fmla="*/ 297325 h 349250"/>
                <a:gd name="connsiteX13" fmla="*/ 236286 w 412750"/>
                <a:gd name="connsiteY13" fmla="*/ 315215 h 349250"/>
                <a:gd name="connsiteX14" fmla="*/ 223658 w 412750"/>
                <a:gd name="connsiteY14" fmla="*/ 317759 h 349250"/>
                <a:gd name="connsiteX15" fmla="*/ 202961 w 412750"/>
                <a:gd name="connsiteY15" fmla="*/ 303288 h 349250"/>
                <a:gd name="connsiteX16" fmla="*/ 193665 w 412750"/>
                <a:gd name="connsiteY16" fmla="*/ 308375 h 349250"/>
                <a:gd name="connsiteX17" fmla="*/ 191122 w 412750"/>
                <a:gd name="connsiteY17" fmla="*/ 315654 h 349250"/>
                <a:gd name="connsiteX18" fmla="*/ 178493 w 412750"/>
                <a:gd name="connsiteY18" fmla="*/ 320302 h 349250"/>
                <a:gd name="connsiteX19" fmla="*/ 177616 w 412750"/>
                <a:gd name="connsiteY19" fmla="*/ 325388 h 349250"/>
                <a:gd name="connsiteX20" fmla="*/ 153148 w 412750"/>
                <a:gd name="connsiteY20" fmla="*/ 325388 h 349250"/>
                <a:gd name="connsiteX21" fmla="*/ 149728 w 412750"/>
                <a:gd name="connsiteY21" fmla="*/ 320302 h 349250"/>
                <a:gd name="connsiteX22" fmla="*/ 132013 w 412750"/>
                <a:gd name="connsiteY22" fmla="*/ 319425 h 349250"/>
                <a:gd name="connsiteX23" fmla="*/ 123156 w 412750"/>
                <a:gd name="connsiteY23" fmla="*/ 323722 h 349250"/>
                <a:gd name="connsiteX24" fmla="*/ 116403 w 412750"/>
                <a:gd name="connsiteY24" fmla="*/ 321530 h 349250"/>
                <a:gd name="connsiteX25" fmla="*/ 103774 w 412750"/>
                <a:gd name="connsiteY25" fmla="*/ 307059 h 349250"/>
                <a:gd name="connsiteX26" fmla="*/ 99565 w 412750"/>
                <a:gd name="connsiteY26" fmla="*/ 300307 h 349250"/>
                <a:gd name="connsiteX27" fmla="*/ 81762 w 412750"/>
                <a:gd name="connsiteY27" fmla="*/ 303727 h 349250"/>
                <a:gd name="connsiteX28" fmla="*/ 75009 w 412750"/>
                <a:gd name="connsiteY28" fmla="*/ 315215 h 349250"/>
                <a:gd name="connsiteX29" fmla="*/ 68695 w 412750"/>
                <a:gd name="connsiteY29" fmla="*/ 337316 h 349250"/>
                <a:gd name="connsiteX30" fmla="*/ 60276 w 412750"/>
                <a:gd name="connsiteY30" fmla="*/ 341964 h 349250"/>
                <a:gd name="connsiteX31" fmla="*/ 52733 w 412750"/>
                <a:gd name="connsiteY31" fmla="*/ 344682 h 349250"/>
                <a:gd name="connsiteX32" fmla="*/ 50716 w 412750"/>
                <a:gd name="connsiteY32" fmla="*/ 343454 h 349250"/>
                <a:gd name="connsiteX33" fmla="*/ 42210 w 412750"/>
                <a:gd name="connsiteY33" fmla="*/ 336351 h 349250"/>
                <a:gd name="connsiteX34" fmla="*/ 40631 w 412750"/>
                <a:gd name="connsiteY34" fmla="*/ 328721 h 349250"/>
                <a:gd name="connsiteX35" fmla="*/ 44577 w 412750"/>
                <a:gd name="connsiteY35" fmla="*/ 318373 h 349250"/>
                <a:gd name="connsiteX36" fmla="*/ 44577 w 412750"/>
                <a:gd name="connsiteY36" fmla="*/ 308287 h 349250"/>
                <a:gd name="connsiteX37" fmla="*/ 30370 w 412750"/>
                <a:gd name="connsiteY37" fmla="*/ 292765 h 349250"/>
                <a:gd name="connsiteX38" fmla="*/ 27564 w 412750"/>
                <a:gd name="connsiteY38" fmla="*/ 282065 h 349250"/>
                <a:gd name="connsiteX39" fmla="*/ 27827 w 412750"/>
                <a:gd name="connsiteY39" fmla="*/ 276014 h 349250"/>
                <a:gd name="connsiteX40" fmla="*/ 18794 w 412750"/>
                <a:gd name="connsiteY40" fmla="*/ 268735 h 349250"/>
                <a:gd name="connsiteX41" fmla="*/ 18531 w 412750"/>
                <a:gd name="connsiteY41" fmla="*/ 254177 h 349250"/>
                <a:gd name="connsiteX42" fmla="*/ 13445 w 412750"/>
                <a:gd name="connsiteY42" fmla="*/ 244530 h 349250"/>
                <a:gd name="connsiteX43" fmla="*/ 4763 w 412750"/>
                <a:gd name="connsiteY43" fmla="*/ 246021 h 349250"/>
                <a:gd name="connsiteX44" fmla="*/ 7218 w 412750"/>
                <a:gd name="connsiteY44" fmla="*/ 236813 h 349250"/>
                <a:gd name="connsiteX45" fmla="*/ 13620 w 412750"/>
                <a:gd name="connsiteY45" fmla="*/ 226289 h 349250"/>
                <a:gd name="connsiteX46" fmla="*/ 10814 w 412750"/>
                <a:gd name="connsiteY46" fmla="*/ 215941 h 349250"/>
                <a:gd name="connsiteX47" fmla="*/ 18882 w 412750"/>
                <a:gd name="connsiteY47" fmla="*/ 208223 h 349250"/>
                <a:gd name="connsiteX48" fmla="*/ 13795 w 412750"/>
                <a:gd name="connsiteY48" fmla="*/ 202347 h 349250"/>
                <a:gd name="connsiteX49" fmla="*/ 20285 w 412750"/>
                <a:gd name="connsiteY49" fmla="*/ 186737 h 349250"/>
                <a:gd name="connsiteX50" fmla="*/ 31510 w 412750"/>
                <a:gd name="connsiteY50" fmla="*/ 168057 h 349250"/>
                <a:gd name="connsiteX51" fmla="*/ 52733 w 412750"/>
                <a:gd name="connsiteY51" fmla="*/ 169811 h 349250"/>
                <a:gd name="connsiteX52" fmla="*/ 51506 w 412750"/>
                <a:gd name="connsiteY52" fmla="*/ 67993 h 349250"/>
                <a:gd name="connsiteX53" fmla="*/ 51857 w 412750"/>
                <a:gd name="connsiteY53" fmla="*/ 57119 h 349250"/>
                <a:gd name="connsiteX54" fmla="*/ 80095 w 412750"/>
                <a:gd name="connsiteY54" fmla="*/ 57031 h 349250"/>
                <a:gd name="connsiteX55" fmla="*/ 80095 w 412750"/>
                <a:gd name="connsiteY55" fmla="*/ 4763 h 349250"/>
                <a:gd name="connsiteX56" fmla="*/ 178932 w 412750"/>
                <a:gd name="connsiteY56" fmla="*/ 4763 h 349250"/>
                <a:gd name="connsiteX57" fmla="*/ 274348 w 412750"/>
                <a:gd name="connsiteY57" fmla="*/ 4763 h 349250"/>
                <a:gd name="connsiteX58" fmla="*/ 371869 w 412750"/>
                <a:gd name="connsiteY58" fmla="*/ 4763 h 349250"/>
                <a:gd name="connsiteX59" fmla="*/ 379762 w 412750"/>
                <a:gd name="connsiteY59" fmla="*/ 30546 h 349250"/>
                <a:gd name="connsiteX60" fmla="*/ 374412 w 412750"/>
                <a:gd name="connsiteY60" fmla="*/ 35282 h 349250"/>
                <a:gd name="connsiteX61" fmla="*/ 378008 w 412750"/>
                <a:gd name="connsiteY61" fmla="*/ 62117 h 349250"/>
                <a:gd name="connsiteX62" fmla="*/ 387040 w 412750"/>
                <a:gd name="connsiteY62" fmla="*/ 92987 h 349250"/>
                <a:gd name="connsiteX63" fmla="*/ 396336 w 412750"/>
                <a:gd name="connsiteY63" fmla="*/ 99389 h 349250"/>
                <a:gd name="connsiteX64" fmla="*/ 409842 w 412750"/>
                <a:gd name="connsiteY64" fmla="*/ 108861 h 349250"/>
                <a:gd name="connsiteX65" fmla="*/ 397389 w 412750"/>
                <a:gd name="connsiteY65" fmla="*/ 123506 h 349250"/>
                <a:gd name="connsiteX66" fmla="*/ 379235 w 412750"/>
                <a:gd name="connsiteY66" fmla="*/ 127716 h 349250"/>
                <a:gd name="connsiteX67" fmla="*/ 371518 w 412750"/>
                <a:gd name="connsiteY67" fmla="*/ 135609 h 349250"/>
                <a:gd name="connsiteX68" fmla="*/ 369150 w 412750"/>
                <a:gd name="connsiteY68" fmla="*/ 152535 h 349250"/>
                <a:gd name="connsiteX69" fmla="*/ 358538 w 412750"/>
                <a:gd name="connsiteY69" fmla="*/ 189807 h 349250"/>
                <a:gd name="connsiteX70" fmla="*/ 361170 w 412750"/>
                <a:gd name="connsiteY70" fmla="*/ 199892 h 349250"/>
                <a:gd name="connsiteX71" fmla="*/ 357223 w 412750"/>
                <a:gd name="connsiteY71" fmla="*/ 221553 h 349250"/>
                <a:gd name="connsiteX72" fmla="*/ 347225 w 412750"/>
                <a:gd name="connsiteY72" fmla="*/ 246197 h 349250"/>
                <a:gd name="connsiteX73" fmla="*/ 332404 w 412750"/>
                <a:gd name="connsiteY73" fmla="*/ 258650 h 349250"/>
                <a:gd name="connsiteX74" fmla="*/ 321880 w 412750"/>
                <a:gd name="connsiteY74" fmla="*/ 277680 h 349250"/>
                <a:gd name="connsiteX75" fmla="*/ 319337 w 412750"/>
                <a:gd name="connsiteY75" fmla="*/ 287853 h 349250"/>
                <a:gd name="connsiteX76" fmla="*/ 307761 w 412750"/>
                <a:gd name="connsiteY76" fmla="*/ 294869 h 349250"/>
                <a:gd name="connsiteX77" fmla="*/ 300482 w 412750"/>
                <a:gd name="connsiteY77" fmla="*/ 320828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12750" h="349250">
                  <a:moveTo>
                    <a:pt x="300482" y="323722"/>
                  </a:moveTo>
                  <a:lnTo>
                    <a:pt x="297062" y="323284"/>
                  </a:lnTo>
                  <a:lnTo>
                    <a:pt x="297500" y="310918"/>
                  </a:lnTo>
                  <a:lnTo>
                    <a:pt x="294518" y="302411"/>
                  </a:lnTo>
                  <a:lnTo>
                    <a:pt x="281890" y="292589"/>
                  </a:lnTo>
                  <a:lnTo>
                    <a:pt x="278908" y="274611"/>
                  </a:lnTo>
                  <a:lnTo>
                    <a:pt x="281890" y="256194"/>
                  </a:lnTo>
                  <a:lnTo>
                    <a:pt x="270489" y="254528"/>
                  </a:lnTo>
                  <a:lnTo>
                    <a:pt x="268823" y="260053"/>
                  </a:lnTo>
                  <a:lnTo>
                    <a:pt x="254002" y="261369"/>
                  </a:lnTo>
                  <a:lnTo>
                    <a:pt x="259965" y="268647"/>
                  </a:lnTo>
                  <a:lnTo>
                    <a:pt x="262070" y="283644"/>
                  </a:lnTo>
                  <a:lnTo>
                    <a:pt x="248564" y="297325"/>
                  </a:lnTo>
                  <a:lnTo>
                    <a:pt x="236286" y="315215"/>
                  </a:lnTo>
                  <a:lnTo>
                    <a:pt x="223658" y="317759"/>
                  </a:lnTo>
                  <a:lnTo>
                    <a:pt x="202961" y="303288"/>
                  </a:lnTo>
                  <a:lnTo>
                    <a:pt x="193665" y="308375"/>
                  </a:lnTo>
                  <a:lnTo>
                    <a:pt x="191122" y="315654"/>
                  </a:lnTo>
                  <a:lnTo>
                    <a:pt x="178493" y="320302"/>
                  </a:lnTo>
                  <a:lnTo>
                    <a:pt x="177616" y="325388"/>
                  </a:lnTo>
                  <a:lnTo>
                    <a:pt x="153148" y="325388"/>
                  </a:lnTo>
                  <a:lnTo>
                    <a:pt x="149728" y="320302"/>
                  </a:lnTo>
                  <a:lnTo>
                    <a:pt x="132013" y="319425"/>
                  </a:lnTo>
                  <a:lnTo>
                    <a:pt x="123156" y="323722"/>
                  </a:lnTo>
                  <a:lnTo>
                    <a:pt x="116403" y="321530"/>
                  </a:lnTo>
                  <a:lnTo>
                    <a:pt x="103774" y="307059"/>
                  </a:lnTo>
                  <a:lnTo>
                    <a:pt x="99565" y="300307"/>
                  </a:lnTo>
                  <a:lnTo>
                    <a:pt x="81762" y="303727"/>
                  </a:lnTo>
                  <a:lnTo>
                    <a:pt x="75009" y="315215"/>
                  </a:lnTo>
                  <a:lnTo>
                    <a:pt x="68695" y="337316"/>
                  </a:lnTo>
                  <a:lnTo>
                    <a:pt x="60276" y="341964"/>
                  </a:lnTo>
                  <a:lnTo>
                    <a:pt x="52733" y="344682"/>
                  </a:lnTo>
                  <a:lnTo>
                    <a:pt x="50716" y="343454"/>
                  </a:lnTo>
                  <a:lnTo>
                    <a:pt x="42210" y="336351"/>
                  </a:lnTo>
                  <a:lnTo>
                    <a:pt x="40631" y="328721"/>
                  </a:lnTo>
                  <a:lnTo>
                    <a:pt x="44577" y="318373"/>
                  </a:lnTo>
                  <a:lnTo>
                    <a:pt x="44577" y="308287"/>
                  </a:lnTo>
                  <a:lnTo>
                    <a:pt x="30370" y="292765"/>
                  </a:lnTo>
                  <a:lnTo>
                    <a:pt x="27564" y="282065"/>
                  </a:lnTo>
                  <a:lnTo>
                    <a:pt x="27827" y="276014"/>
                  </a:lnTo>
                  <a:lnTo>
                    <a:pt x="18794" y="268735"/>
                  </a:lnTo>
                  <a:lnTo>
                    <a:pt x="18531" y="254177"/>
                  </a:lnTo>
                  <a:lnTo>
                    <a:pt x="13445" y="244530"/>
                  </a:lnTo>
                  <a:lnTo>
                    <a:pt x="4763" y="246021"/>
                  </a:lnTo>
                  <a:lnTo>
                    <a:pt x="7218" y="236813"/>
                  </a:lnTo>
                  <a:lnTo>
                    <a:pt x="13620" y="226289"/>
                  </a:lnTo>
                  <a:lnTo>
                    <a:pt x="10814" y="215941"/>
                  </a:lnTo>
                  <a:lnTo>
                    <a:pt x="18882" y="208223"/>
                  </a:lnTo>
                  <a:lnTo>
                    <a:pt x="13795" y="202347"/>
                  </a:lnTo>
                  <a:lnTo>
                    <a:pt x="20285" y="186737"/>
                  </a:lnTo>
                  <a:lnTo>
                    <a:pt x="31510" y="168057"/>
                  </a:lnTo>
                  <a:lnTo>
                    <a:pt x="52733" y="169811"/>
                  </a:lnTo>
                  <a:lnTo>
                    <a:pt x="51506" y="67993"/>
                  </a:lnTo>
                  <a:lnTo>
                    <a:pt x="51857" y="57119"/>
                  </a:lnTo>
                  <a:lnTo>
                    <a:pt x="80095" y="57031"/>
                  </a:lnTo>
                  <a:lnTo>
                    <a:pt x="80095" y="4763"/>
                  </a:lnTo>
                  <a:lnTo>
                    <a:pt x="178932" y="4763"/>
                  </a:lnTo>
                  <a:lnTo>
                    <a:pt x="274348" y="4763"/>
                  </a:lnTo>
                  <a:lnTo>
                    <a:pt x="371869" y="4763"/>
                  </a:lnTo>
                  <a:lnTo>
                    <a:pt x="379762" y="30546"/>
                  </a:lnTo>
                  <a:lnTo>
                    <a:pt x="374412" y="35282"/>
                  </a:lnTo>
                  <a:lnTo>
                    <a:pt x="378008" y="62117"/>
                  </a:lnTo>
                  <a:lnTo>
                    <a:pt x="387040" y="92987"/>
                  </a:lnTo>
                  <a:lnTo>
                    <a:pt x="396336" y="99389"/>
                  </a:lnTo>
                  <a:lnTo>
                    <a:pt x="409842" y="108861"/>
                  </a:lnTo>
                  <a:lnTo>
                    <a:pt x="397389" y="123506"/>
                  </a:lnTo>
                  <a:lnTo>
                    <a:pt x="379235" y="127716"/>
                  </a:lnTo>
                  <a:lnTo>
                    <a:pt x="371518" y="135609"/>
                  </a:lnTo>
                  <a:lnTo>
                    <a:pt x="369150" y="152535"/>
                  </a:lnTo>
                  <a:lnTo>
                    <a:pt x="358538" y="189807"/>
                  </a:lnTo>
                  <a:lnTo>
                    <a:pt x="361170" y="199892"/>
                  </a:lnTo>
                  <a:lnTo>
                    <a:pt x="357223" y="221553"/>
                  </a:lnTo>
                  <a:lnTo>
                    <a:pt x="347225" y="246197"/>
                  </a:lnTo>
                  <a:lnTo>
                    <a:pt x="332404" y="258650"/>
                  </a:lnTo>
                  <a:lnTo>
                    <a:pt x="321880" y="277680"/>
                  </a:lnTo>
                  <a:lnTo>
                    <a:pt x="319337" y="287853"/>
                  </a:lnTo>
                  <a:lnTo>
                    <a:pt x="307761" y="294869"/>
                  </a:lnTo>
                  <a:lnTo>
                    <a:pt x="300482" y="32082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4" name="Freeform: Shape 1682">
              <a:extLst>
                <a:ext uri="{FF2B5EF4-FFF2-40B4-BE49-F238E27FC236}">
                  <a16:creationId xmlns:a16="http://schemas.microsoft.com/office/drawing/2014/main" id="{3DF538B8-52DB-3E49-922D-262B08033A60}"/>
                </a:ext>
              </a:extLst>
            </p:cNvPr>
            <p:cNvSpPr/>
            <p:nvPr/>
          </p:nvSpPr>
          <p:spPr>
            <a:xfrm>
              <a:off x="7978592" y="2943445"/>
              <a:ext cx="263903" cy="605425"/>
            </a:xfrm>
            <a:custGeom>
              <a:avLst/>
              <a:gdLst>
                <a:gd name="connsiteX0" fmla="*/ 279084 w 323850"/>
                <a:gd name="connsiteY0" fmla="*/ 221553 h 742950"/>
                <a:gd name="connsiteX1" fmla="*/ 255229 w 323850"/>
                <a:gd name="connsiteY1" fmla="*/ 262684 h 742950"/>
                <a:gd name="connsiteX2" fmla="*/ 259088 w 323850"/>
                <a:gd name="connsiteY2" fmla="*/ 297939 h 742950"/>
                <a:gd name="connsiteX3" fmla="*/ 219975 w 323850"/>
                <a:gd name="connsiteY3" fmla="*/ 342928 h 742950"/>
                <a:gd name="connsiteX4" fmla="*/ 172530 w 323850"/>
                <a:gd name="connsiteY4" fmla="*/ 389759 h 742950"/>
                <a:gd name="connsiteX5" fmla="*/ 154552 w 323850"/>
                <a:gd name="connsiteY5" fmla="*/ 463514 h 742950"/>
                <a:gd name="connsiteX6" fmla="*/ 172091 w 323850"/>
                <a:gd name="connsiteY6" fmla="*/ 499207 h 742950"/>
                <a:gd name="connsiteX7" fmla="*/ 195594 w 323850"/>
                <a:gd name="connsiteY7" fmla="*/ 526744 h 742950"/>
                <a:gd name="connsiteX8" fmla="*/ 173056 w 323850"/>
                <a:gd name="connsiteY8" fmla="*/ 581380 h 742950"/>
                <a:gd name="connsiteX9" fmla="*/ 147448 w 323850"/>
                <a:gd name="connsiteY9" fmla="*/ 592431 h 742950"/>
                <a:gd name="connsiteX10" fmla="*/ 138064 w 323850"/>
                <a:gd name="connsiteY10" fmla="*/ 669956 h 742950"/>
                <a:gd name="connsiteX11" fmla="*/ 124120 w 323850"/>
                <a:gd name="connsiteY11" fmla="*/ 711701 h 742950"/>
                <a:gd name="connsiteX12" fmla="*/ 94303 w 323850"/>
                <a:gd name="connsiteY12" fmla="*/ 707403 h 742950"/>
                <a:gd name="connsiteX13" fmla="*/ 80358 w 323850"/>
                <a:gd name="connsiteY13" fmla="*/ 742044 h 742950"/>
                <a:gd name="connsiteX14" fmla="*/ 51857 w 323850"/>
                <a:gd name="connsiteY14" fmla="*/ 744061 h 742950"/>
                <a:gd name="connsiteX15" fmla="*/ 44051 w 323850"/>
                <a:gd name="connsiteY15" fmla="*/ 702755 h 742950"/>
                <a:gd name="connsiteX16" fmla="*/ 23442 w 323850"/>
                <a:gd name="connsiteY16" fmla="*/ 651802 h 742950"/>
                <a:gd name="connsiteX17" fmla="*/ 4763 w 323850"/>
                <a:gd name="connsiteY17" fmla="*/ 586028 h 742950"/>
                <a:gd name="connsiteX18" fmla="*/ 15637 w 323850"/>
                <a:gd name="connsiteY18" fmla="*/ 558403 h 742950"/>
                <a:gd name="connsiteX19" fmla="*/ 36071 w 323850"/>
                <a:gd name="connsiteY19" fmla="*/ 524990 h 742950"/>
                <a:gd name="connsiteX20" fmla="*/ 44227 w 323850"/>
                <a:gd name="connsiteY20" fmla="*/ 465969 h 742950"/>
                <a:gd name="connsiteX21" fmla="*/ 28529 w 323850"/>
                <a:gd name="connsiteY21" fmla="*/ 439835 h 742950"/>
                <a:gd name="connsiteX22" fmla="*/ 26950 w 323850"/>
                <a:gd name="connsiteY22" fmla="*/ 369325 h 742950"/>
                <a:gd name="connsiteX23" fmla="*/ 42999 w 323850"/>
                <a:gd name="connsiteY23" fmla="*/ 317495 h 742950"/>
                <a:gd name="connsiteX24" fmla="*/ 67379 w 323850"/>
                <a:gd name="connsiteY24" fmla="*/ 318460 h 742950"/>
                <a:gd name="connsiteX25" fmla="*/ 75886 w 323850"/>
                <a:gd name="connsiteY25" fmla="*/ 296097 h 742950"/>
                <a:gd name="connsiteX26" fmla="*/ 66941 w 323850"/>
                <a:gd name="connsiteY26" fmla="*/ 276540 h 742950"/>
                <a:gd name="connsiteX27" fmla="*/ 105089 w 323850"/>
                <a:gd name="connsiteY27" fmla="*/ 193227 h 742950"/>
                <a:gd name="connsiteX28" fmla="*/ 129733 w 323850"/>
                <a:gd name="connsiteY28" fmla="*/ 124208 h 742950"/>
                <a:gd name="connsiteX29" fmla="*/ 145957 w 323850"/>
                <a:gd name="connsiteY29" fmla="*/ 78254 h 742950"/>
                <a:gd name="connsiteX30" fmla="*/ 169548 w 323850"/>
                <a:gd name="connsiteY30" fmla="*/ 78429 h 742950"/>
                <a:gd name="connsiteX31" fmla="*/ 176126 w 323850"/>
                <a:gd name="connsiteY31" fmla="*/ 41508 h 742950"/>
                <a:gd name="connsiteX32" fmla="*/ 222430 w 323850"/>
                <a:gd name="connsiteY32" fmla="*/ 52207 h 742950"/>
                <a:gd name="connsiteX33" fmla="*/ 226026 w 323850"/>
                <a:gd name="connsiteY33" fmla="*/ 7657 h 742950"/>
                <a:gd name="connsiteX34" fmla="*/ 241286 w 323850"/>
                <a:gd name="connsiteY34" fmla="*/ 4763 h 742950"/>
                <a:gd name="connsiteX35" fmla="*/ 274085 w 323850"/>
                <a:gd name="connsiteY35" fmla="*/ 38176 h 742950"/>
                <a:gd name="connsiteX36" fmla="*/ 312409 w 323850"/>
                <a:gd name="connsiteY36" fmla="*/ 83340 h 742950"/>
                <a:gd name="connsiteX37" fmla="*/ 313111 w 323850"/>
                <a:gd name="connsiteY37" fmla="*/ 180861 h 742950"/>
                <a:gd name="connsiteX38" fmla="*/ 321354 w 323850"/>
                <a:gd name="connsiteY38" fmla="*/ 20454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3850" h="742950">
                  <a:moveTo>
                    <a:pt x="279084" y="221553"/>
                  </a:moveTo>
                  <a:lnTo>
                    <a:pt x="255229" y="262684"/>
                  </a:lnTo>
                  <a:lnTo>
                    <a:pt x="259088" y="297939"/>
                  </a:lnTo>
                  <a:lnTo>
                    <a:pt x="219975" y="342928"/>
                  </a:lnTo>
                  <a:lnTo>
                    <a:pt x="172530" y="389759"/>
                  </a:lnTo>
                  <a:lnTo>
                    <a:pt x="154552" y="463514"/>
                  </a:lnTo>
                  <a:lnTo>
                    <a:pt x="172091" y="499207"/>
                  </a:lnTo>
                  <a:lnTo>
                    <a:pt x="195594" y="526744"/>
                  </a:lnTo>
                  <a:lnTo>
                    <a:pt x="173056" y="581380"/>
                  </a:lnTo>
                  <a:lnTo>
                    <a:pt x="147448" y="592431"/>
                  </a:lnTo>
                  <a:lnTo>
                    <a:pt x="138064" y="669956"/>
                  </a:lnTo>
                  <a:lnTo>
                    <a:pt x="124120" y="711701"/>
                  </a:lnTo>
                  <a:lnTo>
                    <a:pt x="94303" y="707403"/>
                  </a:lnTo>
                  <a:lnTo>
                    <a:pt x="80358" y="742044"/>
                  </a:lnTo>
                  <a:lnTo>
                    <a:pt x="51857" y="744061"/>
                  </a:lnTo>
                  <a:lnTo>
                    <a:pt x="44051" y="702755"/>
                  </a:lnTo>
                  <a:lnTo>
                    <a:pt x="23442" y="651802"/>
                  </a:lnTo>
                  <a:lnTo>
                    <a:pt x="4763" y="586028"/>
                  </a:lnTo>
                  <a:lnTo>
                    <a:pt x="15637" y="558403"/>
                  </a:lnTo>
                  <a:lnTo>
                    <a:pt x="36071" y="524990"/>
                  </a:lnTo>
                  <a:lnTo>
                    <a:pt x="44227" y="465969"/>
                  </a:lnTo>
                  <a:lnTo>
                    <a:pt x="28529" y="439835"/>
                  </a:lnTo>
                  <a:lnTo>
                    <a:pt x="26950" y="369325"/>
                  </a:lnTo>
                  <a:lnTo>
                    <a:pt x="42999" y="317495"/>
                  </a:lnTo>
                  <a:lnTo>
                    <a:pt x="67379" y="318460"/>
                  </a:lnTo>
                  <a:lnTo>
                    <a:pt x="75886" y="296097"/>
                  </a:lnTo>
                  <a:lnTo>
                    <a:pt x="66941" y="276540"/>
                  </a:lnTo>
                  <a:lnTo>
                    <a:pt x="105089" y="193227"/>
                  </a:lnTo>
                  <a:lnTo>
                    <a:pt x="129733" y="124208"/>
                  </a:lnTo>
                  <a:lnTo>
                    <a:pt x="145957" y="78254"/>
                  </a:lnTo>
                  <a:lnTo>
                    <a:pt x="169548" y="78429"/>
                  </a:lnTo>
                  <a:lnTo>
                    <a:pt x="176126" y="41508"/>
                  </a:lnTo>
                  <a:lnTo>
                    <a:pt x="222430" y="52207"/>
                  </a:lnTo>
                  <a:lnTo>
                    <a:pt x="226026" y="7657"/>
                  </a:lnTo>
                  <a:lnTo>
                    <a:pt x="241286" y="4763"/>
                  </a:lnTo>
                  <a:lnTo>
                    <a:pt x="274085" y="38176"/>
                  </a:lnTo>
                  <a:lnTo>
                    <a:pt x="312409" y="83340"/>
                  </a:lnTo>
                  <a:lnTo>
                    <a:pt x="313111" y="180861"/>
                  </a:lnTo>
                  <a:lnTo>
                    <a:pt x="321354" y="20454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5" name="Freeform: Shape 1683">
              <a:extLst>
                <a:ext uri="{FF2B5EF4-FFF2-40B4-BE49-F238E27FC236}">
                  <a16:creationId xmlns:a16="http://schemas.microsoft.com/office/drawing/2014/main" id="{ED235C7A-838A-8148-A265-5ED447FD13E4}"/>
                </a:ext>
              </a:extLst>
            </p:cNvPr>
            <p:cNvSpPr/>
            <p:nvPr/>
          </p:nvSpPr>
          <p:spPr>
            <a:xfrm>
              <a:off x="8417959" y="4576134"/>
              <a:ext cx="300125" cy="238030"/>
            </a:xfrm>
            <a:custGeom>
              <a:avLst/>
              <a:gdLst>
                <a:gd name="connsiteX0" fmla="*/ 126575 w 368300"/>
                <a:gd name="connsiteY0" fmla="*/ 4763 h 292100"/>
                <a:gd name="connsiteX1" fmla="*/ 141484 w 368300"/>
                <a:gd name="connsiteY1" fmla="*/ 16251 h 292100"/>
                <a:gd name="connsiteX2" fmla="*/ 155867 w 368300"/>
                <a:gd name="connsiteY2" fmla="*/ 10287 h 292100"/>
                <a:gd name="connsiteX3" fmla="*/ 161830 w 368300"/>
                <a:gd name="connsiteY3" fmla="*/ 15637 h 292100"/>
                <a:gd name="connsiteX4" fmla="*/ 178668 w 368300"/>
                <a:gd name="connsiteY4" fmla="*/ 15900 h 292100"/>
                <a:gd name="connsiteX5" fmla="*/ 200067 w 368300"/>
                <a:gd name="connsiteY5" fmla="*/ 25985 h 292100"/>
                <a:gd name="connsiteX6" fmla="*/ 206469 w 368300"/>
                <a:gd name="connsiteY6" fmla="*/ 34755 h 292100"/>
                <a:gd name="connsiteX7" fmla="*/ 217344 w 368300"/>
                <a:gd name="connsiteY7" fmla="*/ 42824 h 292100"/>
                <a:gd name="connsiteX8" fmla="*/ 227429 w 368300"/>
                <a:gd name="connsiteY8" fmla="*/ 57469 h 292100"/>
                <a:gd name="connsiteX9" fmla="*/ 235848 w 368300"/>
                <a:gd name="connsiteY9" fmla="*/ 65625 h 292100"/>
                <a:gd name="connsiteX10" fmla="*/ 227166 w 368300"/>
                <a:gd name="connsiteY10" fmla="*/ 76675 h 292100"/>
                <a:gd name="connsiteX11" fmla="*/ 218922 w 368300"/>
                <a:gd name="connsiteY11" fmla="*/ 88339 h 292100"/>
                <a:gd name="connsiteX12" fmla="*/ 220764 w 368300"/>
                <a:gd name="connsiteY12" fmla="*/ 95267 h 292100"/>
                <a:gd name="connsiteX13" fmla="*/ 221202 w 368300"/>
                <a:gd name="connsiteY13" fmla="*/ 102809 h 292100"/>
                <a:gd name="connsiteX14" fmla="*/ 234971 w 368300"/>
                <a:gd name="connsiteY14" fmla="*/ 103248 h 292100"/>
                <a:gd name="connsiteX15" fmla="*/ 240847 w 368300"/>
                <a:gd name="connsiteY15" fmla="*/ 101494 h 292100"/>
                <a:gd name="connsiteX16" fmla="*/ 246284 w 368300"/>
                <a:gd name="connsiteY16" fmla="*/ 105879 h 292100"/>
                <a:gd name="connsiteX17" fmla="*/ 240935 w 368300"/>
                <a:gd name="connsiteY17" fmla="*/ 114736 h 292100"/>
                <a:gd name="connsiteX18" fmla="*/ 250055 w 368300"/>
                <a:gd name="connsiteY18" fmla="*/ 128417 h 292100"/>
                <a:gd name="connsiteX19" fmla="*/ 259088 w 368300"/>
                <a:gd name="connsiteY19" fmla="*/ 140344 h 292100"/>
                <a:gd name="connsiteX20" fmla="*/ 268472 w 368300"/>
                <a:gd name="connsiteY20" fmla="*/ 149202 h 292100"/>
                <a:gd name="connsiteX21" fmla="*/ 348892 w 368300"/>
                <a:gd name="connsiteY21" fmla="*/ 178493 h 292100"/>
                <a:gd name="connsiteX22" fmla="*/ 369588 w 368300"/>
                <a:gd name="connsiteY22" fmla="*/ 178318 h 292100"/>
                <a:gd name="connsiteX23" fmla="*/ 300043 w 368300"/>
                <a:gd name="connsiteY23" fmla="*/ 252160 h 292100"/>
                <a:gd name="connsiteX24" fmla="*/ 268033 w 368300"/>
                <a:gd name="connsiteY24" fmla="*/ 253212 h 292100"/>
                <a:gd name="connsiteX25" fmla="*/ 246109 w 368300"/>
                <a:gd name="connsiteY25" fmla="*/ 270489 h 292100"/>
                <a:gd name="connsiteX26" fmla="*/ 230411 w 368300"/>
                <a:gd name="connsiteY26" fmla="*/ 270927 h 292100"/>
                <a:gd name="connsiteX27" fmla="*/ 223658 w 368300"/>
                <a:gd name="connsiteY27" fmla="*/ 278645 h 292100"/>
                <a:gd name="connsiteX28" fmla="*/ 206820 w 368300"/>
                <a:gd name="connsiteY28" fmla="*/ 278645 h 292100"/>
                <a:gd name="connsiteX29" fmla="*/ 196910 w 368300"/>
                <a:gd name="connsiteY29" fmla="*/ 270401 h 292100"/>
                <a:gd name="connsiteX30" fmla="*/ 174459 w 368300"/>
                <a:gd name="connsiteY30" fmla="*/ 280662 h 292100"/>
                <a:gd name="connsiteX31" fmla="*/ 167180 w 368300"/>
                <a:gd name="connsiteY31" fmla="*/ 290835 h 292100"/>
                <a:gd name="connsiteX32" fmla="*/ 150780 w 368300"/>
                <a:gd name="connsiteY32" fmla="*/ 288906 h 292100"/>
                <a:gd name="connsiteX33" fmla="*/ 145343 w 368300"/>
                <a:gd name="connsiteY33" fmla="*/ 286099 h 292100"/>
                <a:gd name="connsiteX34" fmla="*/ 139555 w 368300"/>
                <a:gd name="connsiteY34" fmla="*/ 286713 h 292100"/>
                <a:gd name="connsiteX35" fmla="*/ 131838 w 368300"/>
                <a:gd name="connsiteY35" fmla="*/ 286538 h 292100"/>
                <a:gd name="connsiteX36" fmla="*/ 100705 w 368300"/>
                <a:gd name="connsiteY36" fmla="*/ 265666 h 292100"/>
                <a:gd name="connsiteX37" fmla="*/ 83603 w 368300"/>
                <a:gd name="connsiteY37" fmla="*/ 265666 h 292100"/>
                <a:gd name="connsiteX38" fmla="*/ 75184 w 368300"/>
                <a:gd name="connsiteY38" fmla="*/ 257685 h 292100"/>
                <a:gd name="connsiteX39" fmla="*/ 75184 w 368300"/>
                <a:gd name="connsiteY39" fmla="*/ 243916 h 292100"/>
                <a:gd name="connsiteX40" fmla="*/ 62380 w 368300"/>
                <a:gd name="connsiteY40" fmla="*/ 239795 h 292100"/>
                <a:gd name="connsiteX41" fmla="*/ 47910 w 368300"/>
                <a:gd name="connsiteY41" fmla="*/ 213047 h 292100"/>
                <a:gd name="connsiteX42" fmla="*/ 36684 w 368300"/>
                <a:gd name="connsiteY42" fmla="*/ 207346 h 292100"/>
                <a:gd name="connsiteX43" fmla="*/ 32299 w 368300"/>
                <a:gd name="connsiteY43" fmla="*/ 197524 h 292100"/>
                <a:gd name="connsiteX44" fmla="*/ 19846 w 368300"/>
                <a:gd name="connsiteY44" fmla="*/ 185509 h 292100"/>
                <a:gd name="connsiteX45" fmla="*/ 4763 w 368300"/>
                <a:gd name="connsiteY45" fmla="*/ 183755 h 292100"/>
                <a:gd name="connsiteX46" fmla="*/ 13181 w 368300"/>
                <a:gd name="connsiteY46" fmla="*/ 169636 h 292100"/>
                <a:gd name="connsiteX47" fmla="*/ 26161 w 368300"/>
                <a:gd name="connsiteY47" fmla="*/ 169022 h 292100"/>
                <a:gd name="connsiteX48" fmla="*/ 29844 w 368300"/>
                <a:gd name="connsiteY48" fmla="*/ 161480 h 292100"/>
                <a:gd name="connsiteX49" fmla="*/ 29581 w 368300"/>
                <a:gd name="connsiteY49" fmla="*/ 139292 h 292100"/>
                <a:gd name="connsiteX50" fmla="*/ 36860 w 368300"/>
                <a:gd name="connsiteY50" fmla="*/ 113333 h 292100"/>
                <a:gd name="connsiteX51" fmla="*/ 48436 w 368300"/>
                <a:gd name="connsiteY51" fmla="*/ 106317 h 292100"/>
                <a:gd name="connsiteX52" fmla="*/ 50979 w 368300"/>
                <a:gd name="connsiteY52" fmla="*/ 96144 h 292100"/>
                <a:gd name="connsiteX53" fmla="*/ 61503 w 368300"/>
                <a:gd name="connsiteY53" fmla="*/ 77114 h 292100"/>
                <a:gd name="connsiteX54" fmla="*/ 76324 w 368300"/>
                <a:gd name="connsiteY54" fmla="*/ 64660 h 292100"/>
                <a:gd name="connsiteX55" fmla="*/ 86322 w 368300"/>
                <a:gd name="connsiteY55" fmla="*/ 40017 h 292100"/>
                <a:gd name="connsiteX56" fmla="*/ 90269 w 368300"/>
                <a:gd name="connsiteY56" fmla="*/ 18356 h 292100"/>
                <a:gd name="connsiteX57" fmla="*/ 118858 w 368300"/>
                <a:gd name="connsiteY57" fmla="*/ 23618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8300" h="292100">
                  <a:moveTo>
                    <a:pt x="126575" y="4763"/>
                  </a:moveTo>
                  <a:lnTo>
                    <a:pt x="141484" y="16251"/>
                  </a:lnTo>
                  <a:lnTo>
                    <a:pt x="155867" y="10287"/>
                  </a:lnTo>
                  <a:lnTo>
                    <a:pt x="161830" y="15637"/>
                  </a:lnTo>
                  <a:lnTo>
                    <a:pt x="178668" y="15900"/>
                  </a:lnTo>
                  <a:lnTo>
                    <a:pt x="200067" y="25985"/>
                  </a:lnTo>
                  <a:lnTo>
                    <a:pt x="206469" y="34755"/>
                  </a:lnTo>
                  <a:lnTo>
                    <a:pt x="217344" y="42824"/>
                  </a:lnTo>
                  <a:lnTo>
                    <a:pt x="227429" y="57469"/>
                  </a:lnTo>
                  <a:lnTo>
                    <a:pt x="235848" y="65625"/>
                  </a:lnTo>
                  <a:lnTo>
                    <a:pt x="227166" y="76675"/>
                  </a:lnTo>
                  <a:lnTo>
                    <a:pt x="218922" y="88339"/>
                  </a:lnTo>
                  <a:lnTo>
                    <a:pt x="220764" y="95267"/>
                  </a:lnTo>
                  <a:lnTo>
                    <a:pt x="221202" y="102809"/>
                  </a:lnTo>
                  <a:lnTo>
                    <a:pt x="234971" y="103248"/>
                  </a:lnTo>
                  <a:lnTo>
                    <a:pt x="240847" y="101494"/>
                  </a:lnTo>
                  <a:lnTo>
                    <a:pt x="246284" y="105879"/>
                  </a:lnTo>
                  <a:lnTo>
                    <a:pt x="240935" y="114736"/>
                  </a:lnTo>
                  <a:lnTo>
                    <a:pt x="250055" y="128417"/>
                  </a:lnTo>
                  <a:lnTo>
                    <a:pt x="259088" y="140344"/>
                  </a:lnTo>
                  <a:lnTo>
                    <a:pt x="268472" y="149202"/>
                  </a:lnTo>
                  <a:lnTo>
                    <a:pt x="348892" y="178493"/>
                  </a:lnTo>
                  <a:lnTo>
                    <a:pt x="369588" y="178318"/>
                  </a:lnTo>
                  <a:lnTo>
                    <a:pt x="300043" y="252160"/>
                  </a:lnTo>
                  <a:lnTo>
                    <a:pt x="268033" y="253212"/>
                  </a:lnTo>
                  <a:lnTo>
                    <a:pt x="246109" y="270489"/>
                  </a:lnTo>
                  <a:lnTo>
                    <a:pt x="230411" y="270927"/>
                  </a:lnTo>
                  <a:lnTo>
                    <a:pt x="223658" y="278645"/>
                  </a:lnTo>
                  <a:lnTo>
                    <a:pt x="206820" y="278645"/>
                  </a:lnTo>
                  <a:lnTo>
                    <a:pt x="196910" y="270401"/>
                  </a:lnTo>
                  <a:lnTo>
                    <a:pt x="174459" y="280662"/>
                  </a:lnTo>
                  <a:lnTo>
                    <a:pt x="167180" y="290835"/>
                  </a:lnTo>
                  <a:lnTo>
                    <a:pt x="150780" y="288906"/>
                  </a:lnTo>
                  <a:lnTo>
                    <a:pt x="145343" y="286099"/>
                  </a:lnTo>
                  <a:lnTo>
                    <a:pt x="139555" y="286713"/>
                  </a:lnTo>
                  <a:lnTo>
                    <a:pt x="131838" y="286538"/>
                  </a:lnTo>
                  <a:lnTo>
                    <a:pt x="100705" y="265666"/>
                  </a:lnTo>
                  <a:lnTo>
                    <a:pt x="83603" y="265666"/>
                  </a:lnTo>
                  <a:lnTo>
                    <a:pt x="75184" y="257685"/>
                  </a:lnTo>
                  <a:lnTo>
                    <a:pt x="75184" y="243916"/>
                  </a:lnTo>
                  <a:lnTo>
                    <a:pt x="62380" y="239795"/>
                  </a:lnTo>
                  <a:lnTo>
                    <a:pt x="47910" y="213047"/>
                  </a:lnTo>
                  <a:lnTo>
                    <a:pt x="36684" y="207346"/>
                  </a:lnTo>
                  <a:lnTo>
                    <a:pt x="32299" y="197524"/>
                  </a:lnTo>
                  <a:lnTo>
                    <a:pt x="19846" y="185509"/>
                  </a:lnTo>
                  <a:lnTo>
                    <a:pt x="4763" y="183755"/>
                  </a:lnTo>
                  <a:lnTo>
                    <a:pt x="13181" y="169636"/>
                  </a:lnTo>
                  <a:lnTo>
                    <a:pt x="26161" y="169022"/>
                  </a:lnTo>
                  <a:lnTo>
                    <a:pt x="29844" y="161480"/>
                  </a:lnTo>
                  <a:lnTo>
                    <a:pt x="29581" y="139292"/>
                  </a:lnTo>
                  <a:lnTo>
                    <a:pt x="36860" y="113333"/>
                  </a:lnTo>
                  <a:lnTo>
                    <a:pt x="48436" y="106317"/>
                  </a:lnTo>
                  <a:lnTo>
                    <a:pt x="50979" y="96144"/>
                  </a:lnTo>
                  <a:lnTo>
                    <a:pt x="61503" y="77114"/>
                  </a:lnTo>
                  <a:lnTo>
                    <a:pt x="76324" y="64660"/>
                  </a:lnTo>
                  <a:lnTo>
                    <a:pt x="86322" y="40017"/>
                  </a:lnTo>
                  <a:lnTo>
                    <a:pt x="90269" y="18356"/>
                  </a:lnTo>
                  <a:lnTo>
                    <a:pt x="118858" y="2361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6" name="Freeform: Shape 1684">
              <a:extLst>
                <a:ext uri="{FF2B5EF4-FFF2-40B4-BE49-F238E27FC236}">
                  <a16:creationId xmlns:a16="http://schemas.microsoft.com/office/drawing/2014/main" id="{105A8D7F-B6D3-D246-A212-7A2E1E81EEF3}"/>
                </a:ext>
              </a:extLst>
            </p:cNvPr>
            <p:cNvSpPr/>
            <p:nvPr/>
          </p:nvSpPr>
          <p:spPr>
            <a:xfrm>
              <a:off x="6531355" y="6066465"/>
              <a:ext cx="72444" cy="41397"/>
            </a:xfrm>
            <a:custGeom>
              <a:avLst/>
              <a:gdLst>
                <a:gd name="connsiteX0" fmla="*/ 4763 w 88900"/>
                <a:gd name="connsiteY0" fmla="*/ 34229 h 50800"/>
                <a:gd name="connsiteX1" fmla="*/ 34229 w 88900"/>
                <a:gd name="connsiteY1" fmla="*/ 10638 h 50800"/>
                <a:gd name="connsiteX2" fmla="*/ 55189 w 88900"/>
                <a:gd name="connsiteY2" fmla="*/ 20460 h 50800"/>
                <a:gd name="connsiteX3" fmla="*/ 69922 w 88900"/>
                <a:gd name="connsiteY3" fmla="*/ 4763 h 50800"/>
                <a:gd name="connsiteX4" fmla="*/ 89567 w 88900"/>
                <a:gd name="connsiteY4" fmla="*/ 22390 h 50800"/>
                <a:gd name="connsiteX5" fmla="*/ 82200 w 88900"/>
                <a:gd name="connsiteY5" fmla="*/ 36246 h 50800"/>
                <a:gd name="connsiteX6" fmla="*/ 48963 w 88900"/>
                <a:gd name="connsiteY6" fmla="*/ 48173 h 50800"/>
                <a:gd name="connsiteX7" fmla="*/ 37913 w 88900"/>
                <a:gd name="connsiteY7" fmla="*/ 34229 h 50800"/>
                <a:gd name="connsiteX8" fmla="*/ 17040 w 88900"/>
                <a:gd name="connsiteY8" fmla="*/ 52207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00" h="50800">
                  <a:moveTo>
                    <a:pt x="4763" y="34229"/>
                  </a:moveTo>
                  <a:lnTo>
                    <a:pt x="34229" y="10638"/>
                  </a:lnTo>
                  <a:lnTo>
                    <a:pt x="55189" y="20460"/>
                  </a:lnTo>
                  <a:lnTo>
                    <a:pt x="69922" y="4763"/>
                  </a:lnTo>
                  <a:lnTo>
                    <a:pt x="89567" y="22390"/>
                  </a:lnTo>
                  <a:lnTo>
                    <a:pt x="82200" y="36246"/>
                  </a:lnTo>
                  <a:lnTo>
                    <a:pt x="48963" y="48173"/>
                  </a:lnTo>
                  <a:lnTo>
                    <a:pt x="37913" y="34229"/>
                  </a:lnTo>
                  <a:lnTo>
                    <a:pt x="17040" y="5220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7" name="Freeform: Shape 1685">
              <a:extLst>
                <a:ext uri="{FF2B5EF4-FFF2-40B4-BE49-F238E27FC236}">
                  <a16:creationId xmlns:a16="http://schemas.microsoft.com/office/drawing/2014/main" id="{92C00DD8-27BE-CF40-BDA2-F42D663D4B22}"/>
                </a:ext>
              </a:extLst>
            </p:cNvPr>
            <p:cNvSpPr/>
            <p:nvPr/>
          </p:nvSpPr>
          <p:spPr>
            <a:xfrm>
              <a:off x="8578826" y="4636236"/>
              <a:ext cx="206983" cy="279427"/>
            </a:xfrm>
            <a:custGeom>
              <a:avLst/>
              <a:gdLst>
                <a:gd name="connsiteX0" fmla="*/ 254441 w 254000"/>
                <a:gd name="connsiteY0" fmla="*/ 11690 h 342900"/>
                <a:gd name="connsiteX1" fmla="*/ 253827 w 254000"/>
                <a:gd name="connsiteY1" fmla="*/ 4763 h 342900"/>
                <a:gd name="connsiteX2" fmla="*/ 244531 w 254000"/>
                <a:gd name="connsiteY2" fmla="*/ 4850 h 342900"/>
                <a:gd name="connsiteX3" fmla="*/ 232867 w 254000"/>
                <a:gd name="connsiteY3" fmla="*/ 13445 h 342900"/>
                <a:gd name="connsiteX4" fmla="*/ 219800 w 254000"/>
                <a:gd name="connsiteY4" fmla="*/ 15900 h 342900"/>
                <a:gd name="connsiteX5" fmla="*/ 208487 w 254000"/>
                <a:gd name="connsiteY5" fmla="*/ 19583 h 342900"/>
                <a:gd name="connsiteX6" fmla="*/ 200681 w 254000"/>
                <a:gd name="connsiteY6" fmla="*/ 20110 h 342900"/>
                <a:gd name="connsiteX7" fmla="*/ 186650 w 254000"/>
                <a:gd name="connsiteY7" fmla="*/ 20987 h 342900"/>
                <a:gd name="connsiteX8" fmla="*/ 177880 w 254000"/>
                <a:gd name="connsiteY8" fmla="*/ 25547 h 342900"/>
                <a:gd name="connsiteX9" fmla="*/ 165690 w 254000"/>
                <a:gd name="connsiteY9" fmla="*/ 27213 h 342900"/>
                <a:gd name="connsiteX10" fmla="*/ 144028 w 254000"/>
                <a:gd name="connsiteY10" fmla="*/ 34931 h 342900"/>
                <a:gd name="connsiteX11" fmla="*/ 117280 w 254000"/>
                <a:gd name="connsiteY11" fmla="*/ 37825 h 342900"/>
                <a:gd name="connsiteX12" fmla="*/ 94040 w 254000"/>
                <a:gd name="connsiteY12" fmla="*/ 44227 h 342900"/>
                <a:gd name="connsiteX13" fmla="*/ 81850 w 254000"/>
                <a:gd name="connsiteY13" fmla="*/ 44139 h 342900"/>
                <a:gd name="connsiteX14" fmla="*/ 70800 w 254000"/>
                <a:gd name="connsiteY14" fmla="*/ 33703 h 342900"/>
                <a:gd name="connsiteX15" fmla="*/ 65976 w 254000"/>
                <a:gd name="connsiteY15" fmla="*/ 23442 h 342900"/>
                <a:gd name="connsiteX16" fmla="*/ 57996 w 254000"/>
                <a:gd name="connsiteY16" fmla="*/ 18794 h 342900"/>
                <a:gd name="connsiteX17" fmla="*/ 48875 w 254000"/>
                <a:gd name="connsiteY17" fmla="*/ 32124 h 342900"/>
                <a:gd name="connsiteX18" fmla="*/ 43526 w 254000"/>
                <a:gd name="connsiteY18" fmla="*/ 40982 h 342900"/>
                <a:gd name="connsiteX19" fmla="*/ 52646 w 254000"/>
                <a:gd name="connsiteY19" fmla="*/ 54663 h 342900"/>
                <a:gd name="connsiteX20" fmla="*/ 61679 w 254000"/>
                <a:gd name="connsiteY20" fmla="*/ 66590 h 342900"/>
                <a:gd name="connsiteX21" fmla="*/ 71063 w 254000"/>
                <a:gd name="connsiteY21" fmla="*/ 75448 h 342900"/>
                <a:gd name="connsiteX22" fmla="*/ 151483 w 254000"/>
                <a:gd name="connsiteY22" fmla="*/ 104739 h 342900"/>
                <a:gd name="connsiteX23" fmla="*/ 172179 w 254000"/>
                <a:gd name="connsiteY23" fmla="*/ 104563 h 342900"/>
                <a:gd name="connsiteX24" fmla="*/ 102634 w 254000"/>
                <a:gd name="connsiteY24" fmla="*/ 178406 h 342900"/>
                <a:gd name="connsiteX25" fmla="*/ 70624 w 254000"/>
                <a:gd name="connsiteY25" fmla="*/ 179458 h 342900"/>
                <a:gd name="connsiteX26" fmla="*/ 48700 w 254000"/>
                <a:gd name="connsiteY26" fmla="*/ 196735 h 342900"/>
                <a:gd name="connsiteX27" fmla="*/ 33002 w 254000"/>
                <a:gd name="connsiteY27" fmla="*/ 197173 h 342900"/>
                <a:gd name="connsiteX28" fmla="*/ 26249 w 254000"/>
                <a:gd name="connsiteY28" fmla="*/ 204890 h 342900"/>
                <a:gd name="connsiteX29" fmla="*/ 4763 w 254000"/>
                <a:gd name="connsiteY29" fmla="*/ 232691 h 342900"/>
                <a:gd name="connsiteX30" fmla="*/ 5026 w 254000"/>
                <a:gd name="connsiteY30" fmla="*/ 321705 h 342900"/>
                <a:gd name="connsiteX31" fmla="*/ 19584 w 254000"/>
                <a:gd name="connsiteY31" fmla="*/ 341788 h 342900"/>
                <a:gd name="connsiteX32" fmla="*/ 25109 w 254000"/>
                <a:gd name="connsiteY32" fmla="*/ 336000 h 342900"/>
                <a:gd name="connsiteX33" fmla="*/ 30809 w 254000"/>
                <a:gd name="connsiteY33" fmla="*/ 323196 h 342900"/>
                <a:gd name="connsiteX34" fmla="*/ 57733 w 254000"/>
                <a:gd name="connsiteY34" fmla="*/ 293554 h 342900"/>
                <a:gd name="connsiteX35" fmla="*/ 80622 w 254000"/>
                <a:gd name="connsiteY35" fmla="*/ 274962 h 342900"/>
                <a:gd name="connsiteX36" fmla="*/ 117455 w 254000"/>
                <a:gd name="connsiteY36" fmla="*/ 250757 h 342900"/>
                <a:gd name="connsiteX37" fmla="*/ 142011 w 254000"/>
                <a:gd name="connsiteY37" fmla="*/ 230937 h 342900"/>
                <a:gd name="connsiteX38" fmla="*/ 170951 w 254000"/>
                <a:gd name="connsiteY38" fmla="*/ 197524 h 342900"/>
                <a:gd name="connsiteX39" fmla="*/ 191911 w 254000"/>
                <a:gd name="connsiteY39" fmla="*/ 170074 h 342900"/>
                <a:gd name="connsiteX40" fmla="*/ 213047 w 254000"/>
                <a:gd name="connsiteY40" fmla="*/ 134118 h 342900"/>
                <a:gd name="connsiteX41" fmla="*/ 228219 w 254000"/>
                <a:gd name="connsiteY41" fmla="*/ 102634 h 342900"/>
                <a:gd name="connsiteX42" fmla="*/ 240058 w 254000"/>
                <a:gd name="connsiteY42" fmla="*/ 75009 h 342900"/>
                <a:gd name="connsiteX43" fmla="*/ 246986 w 254000"/>
                <a:gd name="connsiteY43" fmla="*/ 48261 h 342900"/>
                <a:gd name="connsiteX44" fmla="*/ 252248 w 254000"/>
                <a:gd name="connsiteY44" fmla="*/ 39315 h 342900"/>
                <a:gd name="connsiteX45" fmla="*/ 252160 w 254000"/>
                <a:gd name="connsiteY45" fmla="*/ 2616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4000" h="342900">
                  <a:moveTo>
                    <a:pt x="254441" y="11690"/>
                  </a:moveTo>
                  <a:lnTo>
                    <a:pt x="253827" y="4763"/>
                  </a:lnTo>
                  <a:lnTo>
                    <a:pt x="244531" y="4850"/>
                  </a:lnTo>
                  <a:lnTo>
                    <a:pt x="232867" y="13445"/>
                  </a:lnTo>
                  <a:lnTo>
                    <a:pt x="219800" y="15900"/>
                  </a:lnTo>
                  <a:lnTo>
                    <a:pt x="208487" y="19583"/>
                  </a:lnTo>
                  <a:lnTo>
                    <a:pt x="200681" y="20110"/>
                  </a:lnTo>
                  <a:lnTo>
                    <a:pt x="186650" y="20987"/>
                  </a:lnTo>
                  <a:lnTo>
                    <a:pt x="177880" y="25547"/>
                  </a:lnTo>
                  <a:lnTo>
                    <a:pt x="165690" y="27213"/>
                  </a:lnTo>
                  <a:lnTo>
                    <a:pt x="144028" y="34931"/>
                  </a:lnTo>
                  <a:lnTo>
                    <a:pt x="117280" y="37825"/>
                  </a:lnTo>
                  <a:lnTo>
                    <a:pt x="94040" y="44227"/>
                  </a:lnTo>
                  <a:lnTo>
                    <a:pt x="81850" y="44139"/>
                  </a:lnTo>
                  <a:lnTo>
                    <a:pt x="70800" y="33703"/>
                  </a:lnTo>
                  <a:lnTo>
                    <a:pt x="65976" y="23442"/>
                  </a:lnTo>
                  <a:lnTo>
                    <a:pt x="57996" y="18794"/>
                  </a:lnTo>
                  <a:lnTo>
                    <a:pt x="48875" y="32124"/>
                  </a:lnTo>
                  <a:lnTo>
                    <a:pt x="43526" y="40982"/>
                  </a:lnTo>
                  <a:lnTo>
                    <a:pt x="52646" y="54663"/>
                  </a:lnTo>
                  <a:lnTo>
                    <a:pt x="61679" y="66590"/>
                  </a:lnTo>
                  <a:lnTo>
                    <a:pt x="71063" y="75448"/>
                  </a:lnTo>
                  <a:lnTo>
                    <a:pt x="151483" y="104739"/>
                  </a:lnTo>
                  <a:lnTo>
                    <a:pt x="172179" y="104563"/>
                  </a:lnTo>
                  <a:lnTo>
                    <a:pt x="102634" y="178406"/>
                  </a:lnTo>
                  <a:lnTo>
                    <a:pt x="70624" y="179458"/>
                  </a:lnTo>
                  <a:lnTo>
                    <a:pt x="48700" y="196735"/>
                  </a:lnTo>
                  <a:lnTo>
                    <a:pt x="33002" y="197173"/>
                  </a:lnTo>
                  <a:lnTo>
                    <a:pt x="26249" y="204890"/>
                  </a:lnTo>
                  <a:lnTo>
                    <a:pt x="4763" y="232691"/>
                  </a:lnTo>
                  <a:lnTo>
                    <a:pt x="5026" y="321705"/>
                  </a:lnTo>
                  <a:lnTo>
                    <a:pt x="19584" y="341788"/>
                  </a:lnTo>
                  <a:lnTo>
                    <a:pt x="25109" y="336000"/>
                  </a:lnTo>
                  <a:lnTo>
                    <a:pt x="30809" y="323196"/>
                  </a:lnTo>
                  <a:lnTo>
                    <a:pt x="57733" y="293554"/>
                  </a:lnTo>
                  <a:lnTo>
                    <a:pt x="80622" y="274962"/>
                  </a:lnTo>
                  <a:lnTo>
                    <a:pt x="117455" y="250757"/>
                  </a:lnTo>
                  <a:lnTo>
                    <a:pt x="142011" y="230937"/>
                  </a:lnTo>
                  <a:lnTo>
                    <a:pt x="170951" y="197524"/>
                  </a:lnTo>
                  <a:lnTo>
                    <a:pt x="191911" y="170074"/>
                  </a:lnTo>
                  <a:lnTo>
                    <a:pt x="213047" y="134118"/>
                  </a:lnTo>
                  <a:lnTo>
                    <a:pt x="228219" y="102634"/>
                  </a:lnTo>
                  <a:lnTo>
                    <a:pt x="240058" y="75009"/>
                  </a:lnTo>
                  <a:lnTo>
                    <a:pt x="246986" y="48261"/>
                  </a:lnTo>
                  <a:lnTo>
                    <a:pt x="252248" y="39315"/>
                  </a:lnTo>
                  <a:lnTo>
                    <a:pt x="252160" y="261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8" name="Freeform: Shape 1686">
              <a:extLst>
                <a:ext uri="{FF2B5EF4-FFF2-40B4-BE49-F238E27FC236}">
                  <a16:creationId xmlns:a16="http://schemas.microsoft.com/office/drawing/2014/main" id="{1ED83897-5536-0C42-A288-9AA92AA671E7}"/>
                </a:ext>
              </a:extLst>
            </p:cNvPr>
            <p:cNvSpPr/>
            <p:nvPr/>
          </p:nvSpPr>
          <p:spPr>
            <a:xfrm>
              <a:off x="6594530" y="4757227"/>
              <a:ext cx="87968" cy="87968"/>
            </a:xfrm>
            <a:custGeom>
              <a:avLst/>
              <a:gdLst>
                <a:gd name="connsiteX0" fmla="*/ 26862 w 107950"/>
                <a:gd name="connsiteY0" fmla="*/ 6078 h 107950"/>
                <a:gd name="connsiteX1" fmla="*/ 56329 w 107950"/>
                <a:gd name="connsiteY1" fmla="*/ 10989 h 107950"/>
                <a:gd name="connsiteX2" fmla="*/ 58960 w 107950"/>
                <a:gd name="connsiteY2" fmla="*/ 6516 h 107950"/>
                <a:gd name="connsiteX3" fmla="*/ 78868 w 107950"/>
                <a:gd name="connsiteY3" fmla="*/ 4763 h 107950"/>
                <a:gd name="connsiteX4" fmla="*/ 105265 w 107950"/>
                <a:gd name="connsiteY4" fmla="*/ 11427 h 107950"/>
                <a:gd name="connsiteX5" fmla="*/ 92461 w 107950"/>
                <a:gd name="connsiteY5" fmla="*/ 32475 h 107950"/>
                <a:gd name="connsiteX6" fmla="*/ 94390 w 107950"/>
                <a:gd name="connsiteY6" fmla="*/ 49226 h 107950"/>
                <a:gd name="connsiteX7" fmla="*/ 104125 w 107950"/>
                <a:gd name="connsiteY7" fmla="*/ 63783 h 107950"/>
                <a:gd name="connsiteX8" fmla="*/ 99828 w 107950"/>
                <a:gd name="connsiteY8" fmla="*/ 74307 h 107950"/>
                <a:gd name="connsiteX9" fmla="*/ 97635 w 107950"/>
                <a:gd name="connsiteY9" fmla="*/ 85445 h 107950"/>
                <a:gd name="connsiteX10" fmla="*/ 91321 w 107950"/>
                <a:gd name="connsiteY10" fmla="*/ 95706 h 107950"/>
                <a:gd name="connsiteX11" fmla="*/ 77289 w 107950"/>
                <a:gd name="connsiteY11" fmla="*/ 90532 h 107950"/>
                <a:gd name="connsiteX12" fmla="*/ 65625 w 107950"/>
                <a:gd name="connsiteY12" fmla="*/ 93075 h 107950"/>
                <a:gd name="connsiteX13" fmla="*/ 55715 w 107950"/>
                <a:gd name="connsiteY13" fmla="*/ 90883 h 107950"/>
                <a:gd name="connsiteX14" fmla="*/ 53260 w 107950"/>
                <a:gd name="connsiteY14" fmla="*/ 97986 h 107950"/>
                <a:gd name="connsiteX15" fmla="*/ 57382 w 107950"/>
                <a:gd name="connsiteY15" fmla="*/ 102809 h 107950"/>
                <a:gd name="connsiteX16" fmla="*/ 55189 w 107950"/>
                <a:gd name="connsiteY16" fmla="*/ 107808 h 107950"/>
                <a:gd name="connsiteX17" fmla="*/ 41771 w 107950"/>
                <a:gd name="connsiteY17" fmla="*/ 105791 h 107950"/>
                <a:gd name="connsiteX18" fmla="*/ 26775 w 107950"/>
                <a:gd name="connsiteY18" fmla="*/ 84568 h 107950"/>
                <a:gd name="connsiteX19" fmla="*/ 23530 w 107950"/>
                <a:gd name="connsiteY19" fmla="*/ 70800 h 107950"/>
                <a:gd name="connsiteX20" fmla="*/ 15725 w 107950"/>
                <a:gd name="connsiteY20" fmla="*/ 70712 h 107950"/>
                <a:gd name="connsiteX21" fmla="*/ 4763 w 107950"/>
                <a:gd name="connsiteY21" fmla="*/ 52997 h 107950"/>
                <a:gd name="connsiteX22" fmla="*/ 9323 w 107950"/>
                <a:gd name="connsiteY22" fmla="*/ 40280 h 107950"/>
                <a:gd name="connsiteX23" fmla="*/ 8007 w 107950"/>
                <a:gd name="connsiteY23" fmla="*/ 34580 h 107950"/>
                <a:gd name="connsiteX24" fmla="*/ 22916 w 107950"/>
                <a:gd name="connsiteY24" fmla="*/ 28178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950" h="107950">
                  <a:moveTo>
                    <a:pt x="26862" y="6078"/>
                  </a:moveTo>
                  <a:lnTo>
                    <a:pt x="56329" y="10989"/>
                  </a:lnTo>
                  <a:lnTo>
                    <a:pt x="58960" y="6516"/>
                  </a:lnTo>
                  <a:lnTo>
                    <a:pt x="78868" y="4763"/>
                  </a:lnTo>
                  <a:lnTo>
                    <a:pt x="105265" y="11427"/>
                  </a:lnTo>
                  <a:lnTo>
                    <a:pt x="92461" y="32475"/>
                  </a:lnTo>
                  <a:lnTo>
                    <a:pt x="94390" y="49226"/>
                  </a:lnTo>
                  <a:lnTo>
                    <a:pt x="104125" y="63783"/>
                  </a:lnTo>
                  <a:lnTo>
                    <a:pt x="99828" y="74307"/>
                  </a:lnTo>
                  <a:lnTo>
                    <a:pt x="97635" y="85445"/>
                  </a:lnTo>
                  <a:lnTo>
                    <a:pt x="91321" y="95706"/>
                  </a:lnTo>
                  <a:lnTo>
                    <a:pt x="77289" y="90532"/>
                  </a:lnTo>
                  <a:lnTo>
                    <a:pt x="65625" y="93075"/>
                  </a:lnTo>
                  <a:lnTo>
                    <a:pt x="55715" y="90883"/>
                  </a:lnTo>
                  <a:lnTo>
                    <a:pt x="53260" y="97986"/>
                  </a:lnTo>
                  <a:lnTo>
                    <a:pt x="57382" y="102809"/>
                  </a:lnTo>
                  <a:lnTo>
                    <a:pt x="55189" y="107808"/>
                  </a:lnTo>
                  <a:lnTo>
                    <a:pt x="41771" y="105791"/>
                  </a:lnTo>
                  <a:lnTo>
                    <a:pt x="26775" y="84568"/>
                  </a:lnTo>
                  <a:lnTo>
                    <a:pt x="23530" y="70800"/>
                  </a:lnTo>
                  <a:lnTo>
                    <a:pt x="15725" y="70712"/>
                  </a:lnTo>
                  <a:lnTo>
                    <a:pt x="4763" y="52997"/>
                  </a:lnTo>
                  <a:lnTo>
                    <a:pt x="9323" y="40280"/>
                  </a:lnTo>
                  <a:lnTo>
                    <a:pt x="8007" y="34580"/>
                  </a:lnTo>
                  <a:lnTo>
                    <a:pt x="22916" y="2817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</p:grpSp>
      <p:sp>
        <p:nvSpPr>
          <p:cNvPr id="200" name="TextBox 128">
            <a:extLst>
              <a:ext uri="{FF2B5EF4-FFF2-40B4-BE49-F238E27FC236}">
                <a16:creationId xmlns:a16="http://schemas.microsoft.com/office/drawing/2014/main" id="{4B93EA35-6FAF-3E44-A51B-A5C5B7DA878F}"/>
              </a:ext>
            </a:extLst>
          </p:cNvPr>
          <p:cNvSpPr txBox="1"/>
          <p:nvPr/>
        </p:nvSpPr>
        <p:spPr>
          <a:xfrm>
            <a:off x="379451" y="295190"/>
            <a:ext cx="3771985" cy="1569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u="none" strike="noStrike" cap="none" spc="10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</a:defRPr>
            </a:lvl1pPr>
          </a:lstStyle>
          <a:p>
            <a:r>
              <a:rPr lang="en-US" dirty="0"/>
              <a:t>Why? The Business Case</a:t>
            </a:r>
          </a:p>
        </p:txBody>
      </p:sp>
      <p:sp>
        <p:nvSpPr>
          <p:cNvPr id="201" name="TextBox 127">
            <a:extLst>
              <a:ext uri="{FF2B5EF4-FFF2-40B4-BE49-F238E27FC236}">
                <a16:creationId xmlns:a16="http://schemas.microsoft.com/office/drawing/2014/main" id="{9EB9EBC4-CF5B-8A41-B383-00644580D07F}"/>
              </a:ext>
            </a:extLst>
          </p:cNvPr>
          <p:cNvSpPr txBox="1"/>
          <p:nvPr/>
        </p:nvSpPr>
        <p:spPr>
          <a:xfrm>
            <a:off x="378308" y="468926"/>
            <a:ext cx="10261147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u="none" strike="noStrike" cap="none" spc="0" normalizeH="0" baseline="0">
                <a:ln>
                  <a:noFill/>
                </a:ln>
                <a:effectLst/>
                <a:uLnTx/>
                <a:uFillTx/>
                <a:latin typeface="Heebo" panose="00000500000000000000" pitchFamily="2" charset="-79"/>
                <a:ea typeface="Helvetica Neue Normal" charset="0"/>
                <a:cs typeface="Heebo" panose="00000500000000000000" pitchFamily="2" charset="-79"/>
              </a:defRPr>
            </a:lvl1pPr>
          </a:lstStyle>
          <a:p>
            <a:r>
              <a:rPr lang="en-US" dirty="0"/>
              <a:t>What Can You Shift to Online Customer Self-Service?</a:t>
            </a:r>
          </a:p>
        </p:txBody>
      </p:sp>
      <p:sp>
        <p:nvSpPr>
          <p:cNvPr id="199" name="Subtitle 2">
            <a:extLst>
              <a:ext uri="{FF2B5EF4-FFF2-40B4-BE49-F238E27FC236}">
                <a16:creationId xmlns:a16="http://schemas.microsoft.com/office/drawing/2014/main" id="{EFFC1E99-61B3-4ADB-BDCD-9CF2074EA297}"/>
              </a:ext>
            </a:extLst>
          </p:cNvPr>
          <p:cNvSpPr txBox="1">
            <a:spLocks/>
          </p:cNvSpPr>
          <p:nvPr/>
        </p:nvSpPr>
        <p:spPr>
          <a:xfrm>
            <a:off x="590550" y="1128255"/>
            <a:ext cx="5279962" cy="5493769"/>
          </a:xfrm>
          <a:prstGeom prst="rect">
            <a:avLst/>
          </a:prstGeom>
        </p:spPr>
        <p:txBody>
          <a:bodyPr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Payment Collections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resend me these invoices?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What’s my current aging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How much do I owe you/can you send me a statement?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How much do I still owe on this invoice?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Was my payment applied?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Did you get my payment?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Which invoice(s) was my payment applied 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Was my credit applied - and which invoices was it applied 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order are those invoices 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shipments are tied to this invoice?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How many days do I have to pay?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When is payment due?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send me a past-due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What’s my credit limit?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How much available credit do I have?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When’s the last time I made a payment?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How much have I paid you this year?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send me a list of my payments?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was the check number on that payment?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credit card was used for this payment?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was that credit on my account 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credit cards do I have on file with you?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charge that to my credit card on file?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automatically draft my bank account when invoices are due?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How do I dispute this invoice?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was invoice XYZ for?</a:t>
            </a:r>
          </a:p>
        </p:txBody>
      </p:sp>
      <p:sp>
        <p:nvSpPr>
          <p:cNvPr id="206" name="Subtitle 2">
            <a:extLst>
              <a:ext uri="{FF2B5EF4-FFF2-40B4-BE49-F238E27FC236}">
                <a16:creationId xmlns:a16="http://schemas.microsoft.com/office/drawing/2014/main" id="{A88269D1-A332-4AB8-82AF-72D35426BA14}"/>
              </a:ext>
            </a:extLst>
          </p:cNvPr>
          <p:cNvSpPr txBox="1">
            <a:spLocks/>
          </p:cNvSpPr>
          <p:nvPr/>
        </p:nvSpPr>
        <p:spPr>
          <a:xfrm>
            <a:off x="5818225" y="1157457"/>
            <a:ext cx="6101632" cy="549376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Returns and Claims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How do I make a return?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I return this item?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Where do I ship this return 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Do I have to pay return shipping on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Was my return request approved?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give me an RMA number for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Do I need a special packing slip/return label for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Did you receive the items I returned yet?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Do I actually have to send this defective item back, or can I send a picture of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Did my item qualify for a full refund?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Did you credit me for my return yet?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How much did I get credited on this return?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Is this part still under warranty?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ship me a replacement?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I see the work/service/claims history on this machine?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email me when you receive my return?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email me when my credit has been applied?</a:t>
            </a:r>
          </a:p>
          <a:p>
            <a:endParaRPr lang="en-US" sz="1200" dirty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Ad Hoc Requests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I change my billing address?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 have a new expiration date for my credit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change the credit card I have on file?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you change the ACH bank account on file?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 need to change my email address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We have a new billing contact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Can we add another approved ship-to address?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What are the shipper account numbers I have on file?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 need to edit my UPS account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John Doe no longer works here - can you update that in your files?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7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/>
          <p:nvPr/>
        </p:nvSpPr>
        <p:spPr>
          <a:xfrm>
            <a:off x="8461248" y="0"/>
            <a:ext cx="37307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FFFFFF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grpSp>
        <p:nvGrpSpPr>
          <p:cNvPr id="280" name="Google Shape;280;p6"/>
          <p:cNvGrpSpPr/>
          <p:nvPr/>
        </p:nvGrpSpPr>
        <p:grpSpPr>
          <a:xfrm>
            <a:off x="1606018" y="1452122"/>
            <a:ext cx="4364476" cy="542590"/>
            <a:chOff x="1606020" y="2729972"/>
            <a:chExt cx="4364476" cy="542590"/>
          </a:xfrm>
        </p:grpSpPr>
        <p:sp>
          <p:nvSpPr>
            <p:cNvPr id="281" name="Google Shape;281;p6"/>
            <p:cNvSpPr txBox="1"/>
            <p:nvPr/>
          </p:nvSpPr>
          <p:spPr>
            <a:xfrm>
              <a:off x="1606020" y="2729972"/>
              <a:ext cx="43644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Why? The Business Case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2" name="Google Shape;282;p6"/>
            <p:cNvSpPr txBox="1"/>
            <p:nvPr/>
          </p:nvSpPr>
          <p:spPr>
            <a:xfrm>
              <a:off x="1606021" y="3069429"/>
              <a:ext cx="3730752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The Ultimate B2B Goal/Vision &amp; Key Driver to Get There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3" name="Google Shape;283;p6"/>
          <p:cNvGrpSpPr/>
          <p:nvPr/>
        </p:nvGrpSpPr>
        <p:grpSpPr>
          <a:xfrm>
            <a:off x="1606017" y="2305342"/>
            <a:ext cx="4364475" cy="554465"/>
            <a:chOff x="1606020" y="3610516"/>
            <a:chExt cx="3680230" cy="554465"/>
          </a:xfrm>
        </p:grpSpPr>
        <p:sp>
          <p:nvSpPr>
            <p:cNvPr id="284" name="Google Shape;284;p6"/>
            <p:cNvSpPr txBox="1"/>
            <p:nvPr/>
          </p:nvSpPr>
          <p:spPr>
            <a:xfrm>
              <a:off x="1606020" y="3610516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  <a:sym typeface="Arial"/>
                </a:rPr>
                <a:t>Intro To The 3PS Framework ™</a:t>
              </a:r>
              <a:endParaRPr sz="2000" dirty="0">
                <a:solidFill>
                  <a:schemeClr val="tx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5" name="Google Shape;285;p6"/>
            <p:cNvSpPr txBox="1"/>
            <p:nvPr/>
          </p:nvSpPr>
          <p:spPr>
            <a:xfrm>
              <a:off x="1606021" y="3961848"/>
              <a:ext cx="368022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</a:rPr>
                <a:t>A Proven Approach For Long-Term CIM/eCommerce Success</a:t>
              </a:r>
              <a:endParaRPr sz="1100" dirty="0">
                <a:solidFill>
                  <a:schemeClr val="tx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1606018" y="3170437"/>
            <a:ext cx="3544716" cy="548129"/>
            <a:chOff x="1606020" y="4491060"/>
            <a:chExt cx="3116538" cy="548129"/>
          </a:xfrm>
        </p:grpSpPr>
        <p:sp>
          <p:nvSpPr>
            <p:cNvPr id="287" name="Google Shape;287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Program &amp; Projects</a:t>
              </a:r>
              <a:endParaRPr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</a:endParaRPr>
            </a:p>
          </p:txBody>
        </p:sp>
        <p:sp>
          <p:nvSpPr>
            <p:cNvPr id="288" name="Google Shape;288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One Long-Term Program w/ Lots of Short-Term Projects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sp>
        <p:nvSpPr>
          <p:cNvPr id="289" name="Google Shape;289;p6"/>
          <p:cNvSpPr txBox="1"/>
          <p:nvPr/>
        </p:nvSpPr>
        <p:spPr>
          <a:xfrm>
            <a:off x="1344168" y="859625"/>
            <a:ext cx="1274388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en-US" sz="1200" u="none" strike="noStrike" cap="none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  <a:sym typeface="Arial"/>
              </a:rPr>
              <a:t>Today’s Agenda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293" name="Google Shape;2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8684" y="155792"/>
            <a:ext cx="554183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6"/>
          <p:cNvGrpSpPr/>
          <p:nvPr/>
        </p:nvGrpSpPr>
        <p:grpSpPr>
          <a:xfrm>
            <a:off x="1591091" y="4836191"/>
            <a:ext cx="3559641" cy="548129"/>
            <a:chOff x="1606020" y="4491060"/>
            <a:chExt cx="3116538" cy="548129"/>
          </a:xfrm>
        </p:grpSpPr>
        <p:sp>
          <p:nvSpPr>
            <p:cNvPr id="295" name="Google Shape;295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Critical Roles (“Hats”) to Fill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96" name="Google Shape;296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The Critical Roles That Must Be Filled for Success</a:t>
              </a:r>
            </a:p>
          </p:txBody>
        </p:sp>
      </p:grpSp>
      <p:grpSp>
        <p:nvGrpSpPr>
          <p:cNvPr id="21" name="Google Shape;294;p6">
            <a:extLst>
              <a:ext uri="{FF2B5EF4-FFF2-40B4-BE49-F238E27FC236}">
                <a16:creationId xmlns:a16="http://schemas.microsoft.com/office/drawing/2014/main" id="{93328F5D-4ADB-384F-ADCF-2A32BA658AFF}"/>
              </a:ext>
            </a:extLst>
          </p:cNvPr>
          <p:cNvGrpSpPr/>
          <p:nvPr/>
        </p:nvGrpSpPr>
        <p:grpSpPr>
          <a:xfrm>
            <a:off x="1591091" y="4035532"/>
            <a:ext cx="3116538" cy="548129"/>
            <a:chOff x="1606020" y="4491060"/>
            <a:chExt cx="3116538" cy="548129"/>
          </a:xfrm>
        </p:grpSpPr>
        <p:sp>
          <p:nvSpPr>
            <p:cNvPr id="23" name="Google Shape;295;p6">
              <a:extLst>
                <a:ext uri="{FF2B5EF4-FFF2-40B4-BE49-F238E27FC236}">
                  <a16:creationId xmlns:a16="http://schemas.microsoft.com/office/drawing/2014/main" id="{18ED1938-AE59-0742-986F-DB2F6E8E03F1}"/>
                </a:ext>
              </a:extLst>
            </p:cNvPr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Platform(s) vs. Solution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4" name="Google Shape;296;p6">
              <a:extLst>
                <a:ext uri="{FF2B5EF4-FFF2-40B4-BE49-F238E27FC236}">
                  <a16:creationId xmlns:a16="http://schemas.microsoft.com/office/drawing/2014/main" id="{AA6C4D2B-5EF7-6D42-B6AC-7A6F8E955D9A}"/>
                </a:ext>
              </a:extLst>
            </p:cNvPr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Explaining Your Solution vs. Platform(s) You Buy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E581215-5BF9-9245-BED0-4A3B8B56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48" y="1841500"/>
            <a:ext cx="6350000" cy="3175000"/>
          </a:xfrm>
          <a:prstGeom prst="rect">
            <a:avLst/>
          </a:prstGeom>
        </p:spPr>
      </p:pic>
      <p:grpSp>
        <p:nvGrpSpPr>
          <p:cNvPr id="26" name="Google Shape;290;p6">
            <a:extLst>
              <a:ext uri="{FF2B5EF4-FFF2-40B4-BE49-F238E27FC236}">
                <a16:creationId xmlns:a16="http://schemas.microsoft.com/office/drawing/2014/main" id="{A6B5C546-A44F-4975-BCF2-96146854D09B}"/>
              </a:ext>
            </a:extLst>
          </p:cNvPr>
          <p:cNvGrpSpPr/>
          <p:nvPr/>
        </p:nvGrpSpPr>
        <p:grpSpPr>
          <a:xfrm>
            <a:off x="1596004" y="5640860"/>
            <a:ext cx="4499996" cy="548129"/>
            <a:chOff x="1606019" y="5327925"/>
            <a:chExt cx="3116538" cy="548129"/>
          </a:xfrm>
        </p:grpSpPr>
        <p:sp>
          <p:nvSpPr>
            <p:cNvPr id="27" name="Google Shape;291;p6">
              <a:extLst>
                <a:ext uri="{FF2B5EF4-FFF2-40B4-BE49-F238E27FC236}">
                  <a16:creationId xmlns:a16="http://schemas.microsoft.com/office/drawing/2014/main" id="{4B6A347D-6A09-4084-9F8E-F8F80BCC0C13}"/>
                </a:ext>
              </a:extLst>
            </p:cNvPr>
            <p:cNvSpPr txBox="1"/>
            <p:nvPr/>
          </p:nvSpPr>
          <p:spPr>
            <a:xfrm>
              <a:off x="1606019" y="5327925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First / Next Steps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" name="Google Shape;292;p6">
              <a:extLst>
                <a:ext uri="{FF2B5EF4-FFF2-40B4-BE49-F238E27FC236}">
                  <a16:creationId xmlns:a16="http://schemas.microsoft.com/office/drawing/2014/main" id="{2F1A05E4-6EE1-474A-BCD1-DCB23AC07165}"/>
                </a:ext>
              </a:extLst>
            </p:cNvPr>
            <p:cNvSpPr txBox="1"/>
            <p:nvPr/>
          </p:nvSpPr>
          <p:spPr>
            <a:xfrm>
              <a:off x="1606020" y="5672921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A Recap of Three Things You Can Do to Apply These Concepts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14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3"/>
          <p:cNvSpPr txBox="1"/>
          <p:nvPr/>
        </p:nvSpPr>
        <p:spPr>
          <a:xfrm>
            <a:off x="1344167" y="859625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Introduction To The 3PS Framework ™</a:t>
            </a:r>
          </a:p>
        </p:txBody>
      </p:sp>
      <p:sp>
        <p:nvSpPr>
          <p:cNvPr id="456" name="Google Shape;456;p13"/>
          <p:cNvSpPr txBox="1"/>
          <p:nvPr/>
        </p:nvSpPr>
        <p:spPr>
          <a:xfrm>
            <a:off x="1344167" y="1065440"/>
            <a:ext cx="658677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The 3PS Framework </a:t>
            </a:r>
            <a:r>
              <a:rPr lang="en-US" sz="28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™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ECCC3-910F-3344-99D1-D76D87DE80BF}"/>
              </a:ext>
            </a:extLst>
          </p:cNvPr>
          <p:cNvSpPr txBox="1"/>
          <p:nvPr/>
        </p:nvSpPr>
        <p:spPr>
          <a:xfrm>
            <a:off x="4603199" y="1846850"/>
            <a:ext cx="5901356" cy="9079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en-US" sz="16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Heebo Light" pitchFamily="2" charset="-79"/>
                <a:cs typeface="Heebo Light" pitchFamily="2" charset="-79"/>
              </a:rPr>
              <a:t>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eebo Light" pitchFamily="2" charset="-79"/>
                <a:cs typeface="Heebo Light" pitchFamily="2" charset="-79"/>
              </a:rPr>
              <a:t>long-term series of Projects focused </a:t>
            </a:r>
            <a:r>
              <a:rPr lang="en-US" sz="16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Heebo Light" pitchFamily="2" charset="-79"/>
                <a:cs typeface="Heebo Light" pitchFamily="2" charset="-79"/>
              </a:rPr>
              <a:t>on 1) allowing customers to self-service (to drive loyalty), 2) increasing employee visibility, and 3) integrating with existing systems.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6BBEC-7213-1544-90E4-A934AC9F3C86}"/>
              </a:ext>
            </a:extLst>
          </p:cNvPr>
          <p:cNvSpPr txBox="1"/>
          <p:nvPr/>
        </p:nvSpPr>
        <p:spPr>
          <a:xfrm>
            <a:off x="4603199" y="3108121"/>
            <a:ext cx="5901356" cy="9079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en-US" sz="16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Heebo Light" pitchFamily="2" charset="-79"/>
                <a:cs typeface="Heebo Light" pitchFamily="2" charset="-79"/>
              </a:rPr>
              <a:t>The individual steps taken, within the overall Program, to add capabilities to your Solution and/or increase it’s adoption/usage by customers and employees.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7400D-581E-AB4A-983A-FF4255056153}"/>
              </a:ext>
            </a:extLst>
          </p:cNvPr>
          <p:cNvSpPr txBox="1"/>
          <p:nvPr/>
        </p:nvSpPr>
        <p:spPr>
          <a:xfrm>
            <a:off x="4603199" y="4469829"/>
            <a:ext cx="5901356" cy="6001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en-US" sz="16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Heebo Light" pitchFamily="2" charset="-79"/>
                <a:cs typeface="Heebo Light" pitchFamily="2" charset="-79"/>
              </a:rPr>
              <a:t>The third-party software Platform(s) that you implement to serve as the foundation of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eebo Light" pitchFamily="2" charset="-79"/>
                <a:cs typeface="Heebo Light" pitchFamily="2" charset="-79"/>
              </a:rPr>
              <a:t>your Solution.</a:t>
            </a:r>
            <a:endParaRPr lang="en-US" sz="1600" u="none" strike="noStrike" dirty="0">
              <a:solidFill>
                <a:schemeClr val="bg1">
                  <a:lumMod val="50000"/>
                </a:schemeClr>
              </a:solidFill>
              <a:effectLst/>
              <a:latin typeface="Heebo Light" pitchFamily="2" charset="-79"/>
              <a:cs typeface="Heebo Light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F75B8-37D8-304B-8DCA-1FF11579048D}"/>
              </a:ext>
            </a:extLst>
          </p:cNvPr>
          <p:cNvSpPr txBox="1"/>
          <p:nvPr/>
        </p:nvSpPr>
        <p:spPr>
          <a:xfrm>
            <a:off x="4603199" y="5493631"/>
            <a:ext cx="5901356" cy="9079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eebo Light" pitchFamily="2" charset="-79"/>
                <a:cs typeface="Heebo Light" pitchFamily="2" charset="-79"/>
              </a:rPr>
              <a:t>The online</a:t>
            </a:r>
            <a:r>
              <a:rPr lang="en-US" sz="16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Heebo Light" pitchFamily="2" charset="-79"/>
                <a:cs typeface="Heebo Light" pitchFamily="2" charset="-79"/>
              </a:rPr>
              <a:t> Solution (Platforms + customizations + data/configs) you roll-out to customers and employees through Projects working towards your Program vision.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364D1-FB39-3144-AFC1-1359C1441A7C}"/>
              </a:ext>
            </a:extLst>
          </p:cNvPr>
          <p:cNvSpPr txBox="1"/>
          <p:nvPr/>
        </p:nvSpPr>
        <p:spPr>
          <a:xfrm>
            <a:off x="843839" y="1846850"/>
            <a:ext cx="3850826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en-US" sz="4000" u="none" strike="noStrike" dirty="0">
                <a:solidFill>
                  <a:schemeClr val="accent1"/>
                </a:solidFill>
                <a:effectLst/>
                <a:latin typeface="Heebo Medium" pitchFamily="2" charset="-79"/>
                <a:cs typeface="Heebo Medium" pitchFamily="2" charset="-79"/>
              </a:rPr>
              <a:t>P</a:t>
            </a:r>
            <a:r>
              <a:rPr lang="en-US" sz="40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Heebo Light" pitchFamily="2" charset="-79"/>
                <a:cs typeface="Heebo Light" pitchFamily="2" charset="-79"/>
              </a:rPr>
              <a:t>ROGRAM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7D0BC0-3C5B-374B-B2F3-14D20676C4F6}"/>
              </a:ext>
            </a:extLst>
          </p:cNvPr>
          <p:cNvSpPr txBox="1"/>
          <p:nvPr/>
        </p:nvSpPr>
        <p:spPr>
          <a:xfrm>
            <a:off x="843839" y="4339024"/>
            <a:ext cx="3850826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en-US" sz="4000" u="none" strike="noStrike" dirty="0">
                <a:solidFill>
                  <a:schemeClr val="accent1"/>
                </a:solidFill>
                <a:effectLst/>
                <a:latin typeface="Heebo Medium" pitchFamily="2" charset="-79"/>
                <a:cs typeface="Heebo Medium" pitchFamily="2" charset="-79"/>
              </a:rPr>
              <a:t>P</a:t>
            </a:r>
            <a:r>
              <a:rPr lang="en-US" sz="40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Heebo Light" pitchFamily="2" charset="-79"/>
                <a:cs typeface="Heebo Light" pitchFamily="2" charset="-79"/>
              </a:rPr>
              <a:t>LATFORM(S)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E68F1-93D4-434E-9DD3-70F5D48DD662}"/>
              </a:ext>
            </a:extLst>
          </p:cNvPr>
          <p:cNvSpPr txBox="1"/>
          <p:nvPr/>
        </p:nvSpPr>
        <p:spPr>
          <a:xfrm>
            <a:off x="843839" y="3092937"/>
            <a:ext cx="3850826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en-US" sz="4000" u="none" strike="noStrike" dirty="0">
                <a:solidFill>
                  <a:schemeClr val="accent1"/>
                </a:solidFill>
                <a:effectLst/>
                <a:latin typeface="Heebo Medium" pitchFamily="2" charset="-79"/>
                <a:cs typeface="Heebo Medium" pitchFamily="2" charset="-79"/>
              </a:rPr>
              <a:t>P</a:t>
            </a:r>
            <a:r>
              <a:rPr lang="en-US" sz="40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Heebo Light" pitchFamily="2" charset="-79"/>
                <a:cs typeface="Heebo Light" pitchFamily="2" charset="-79"/>
              </a:rPr>
              <a:t>ROJECT(S)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04894-1D8E-E645-9F99-C59E90B2E382}"/>
              </a:ext>
            </a:extLst>
          </p:cNvPr>
          <p:cNvSpPr txBox="1"/>
          <p:nvPr/>
        </p:nvSpPr>
        <p:spPr>
          <a:xfrm>
            <a:off x="843839" y="5585112"/>
            <a:ext cx="3850826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en-US" sz="4000" u="none" strike="noStrike" dirty="0">
                <a:solidFill>
                  <a:schemeClr val="accent1"/>
                </a:solidFill>
                <a:effectLst/>
                <a:latin typeface="Heebo Medium" pitchFamily="2" charset="-79"/>
                <a:cs typeface="Heebo Medium" pitchFamily="2" charset="-79"/>
              </a:rPr>
              <a:t>S</a:t>
            </a:r>
            <a:r>
              <a:rPr lang="en-US" sz="40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Heebo Light" pitchFamily="2" charset="-79"/>
                <a:cs typeface="Heebo Light" pitchFamily="2" charset="-79"/>
              </a:rPr>
              <a:t>OLUTION</a:t>
            </a:r>
          </a:p>
        </p:txBody>
      </p:sp>
    </p:spTree>
    <p:extLst>
      <p:ext uri="{BB962C8B-B14F-4D97-AF65-F5344CB8AC3E}">
        <p14:creationId xmlns:p14="http://schemas.microsoft.com/office/powerpoint/2010/main" val="2832063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/>
          <p:nvPr/>
        </p:nvSpPr>
        <p:spPr>
          <a:xfrm>
            <a:off x="8461248" y="0"/>
            <a:ext cx="37307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FFFFFF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grpSp>
        <p:nvGrpSpPr>
          <p:cNvPr id="280" name="Google Shape;280;p6"/>
          <p:cNvGrpSpPr/>
          <p:nvPr/>
        </p:nvGrpSpPr>
        <p:grpSpPr>
          <a:xfrm>
            <a:off x="1606018" y="1452122"/>
            <a:ext cx="4364476" cy="542590"/>
            <a:chOff x="1606020" y="2729972"/>
            <a:chExt cx="4364476" cy="542590"/>
          </a:xfrm>
        </p:grpSpPr>
        <p:sp>
          <p:nvSpPr>
            <p:cNvPr id="281" name="Google Shape;281;p6"/>
            <p:cNvSpPr txBox="1"/>
            <p:nvPr/>
          </p:nvSpPr>
          <p:spPr>
            <a:xfrm>
              <a:off x="1606020" y="2729972"/>
              <a:ext cx="43644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Why? The Business Case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2" name="Google Shape;282;p6"/>
            <p:cNvSpPr txBox="1"/>
            <p:nvPr/>
          </p:nvSpPr>
          <p:spPr>
            <a:xfrm>
              <a:off x="1606021" y="3069429"/>
              <a:ext cx="3730752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The Ultimate B2B Goal/Vision &amp; Key Driver to Get There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3" name="Google Shape;283;p6"/>
          <p:cNvGrpSpPr/>
          <p:nvPr/>
        </p:nvGrpSpPr>
        <p:grpSpPr>
          <a:xfrm>
            <a:off x="1606017" y="2305342"/>
            <a:ext cx="4364475" cy="554465"/>
            <a:chOff x="1606020" y="3610516"/>
            <a:chExt cx="3680230" cy="554465"/>
          </a:xfrm>
        </p:grpSpPr>
        <p:sp>
          <p:nvSpPr>
            <p:cNvPr id="284" name="Google Shape;284;p6"/>
            <p:cNvSpPr txBox="1"/>
            <p:nvPr/>
          </p:nvSpPr>
          <p:spPr>
            <a:xfrm>
              <a:off x="1606020" y="3610516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Intro To The 3PS Framework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5" name="Google Shape;285;p6"/>
            <p:cNvSpPr txBox="1"/>
            <p:nvPr/>
          </p:nvSpPr>
          <p:spPr>
            <a:xfrm>
              <a:off x="1606021" y="3961848"/>
              <a:ext cx="368022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A Proven Approach For Long-Term eCommerce Success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1606018" y="3170437"/>
            <a:ext cx="3544716" cy="548129"/>
            <a:chOff x="1606020" y="4491060"/>
            <a:chExt cx="3116538" cy="548129"/>
          </a:xfrm>
        </p:grpSpPr>
        <p:sp>
          <p:nvSpPr>
            <p:cNvPr id="287" name="Google Shape;287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</a:rPr>
                <a:t>Program &amp; Projects</a:t>
              </a:r>
              <a:endParaRPr dirty="0">
                <a:solidFill>
                  <a:schemeClr val="tx1"/>
                </a:solidFill>
                <a:latin typeface="Heebo" pitchFamily="2" charset="-79"/>
                <a:cs typeface="Heebo" pitchFamily="2" charset="-79"/>
              </a:endParaRPr>
            </a:p>
          </p:txBody>
        </p:sp>
        <p:sp>
          <p:nvSpPr>
            <p:cNvPr id="288" name="Google Shape;288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  <a:sym typeface="Arial"/>
                </a:rPr>
                <a:t>One Long-Term Program w/ Lots of Short-Term Projects</a:t>
              </a:r>
              <a:endParaRPr sz="1100" dirty="0">
                <a:solidFill>
                  <a:schemeClr val="tx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sp>
        <p:nvSpPr>
          <p:cNvPr id="289" name="Google Shape;289;p6"/>
          <p:cNvSpPr txBox="1"/>
          <p:nvPr/>
        </p:nvSpPr>
        <p:spPr>
          <a:xfrm>
            <a:off x="1344168" y="859625"/>
            <a:ext cx="1274388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en-US" sz="1200" u="none" strike="noStrike" cap="none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  <a:sym typeface="Arial"/>
              </a:rPr>
              <a:t>Today’s Agenda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293" name="Google Shape;2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8684" y="155792"/>
            <a:ext cx="554183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6"/>
          <p:cNvGrpSpPr/>
          <p:nvPr/>
        </p:nvGrpSpPr>
        <p:grpSpPr>
          <a:xfrm>
            <a:off x="1591091" y="4836191"/>
            <a:ext cx="3559641" cy="548129"/>
            <a:chOff x="1606020" y="4491060"/>
            <a:chExt cx="3116538" cy="548129"/>
          </a:xfrm>
        </p:grpSpPr>
        <p:sp>
          <p:nvSpPr>
            <p:cNvPr id="295" name="Google Shape;295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Critical Roles (“Hats”) to Fill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96" name="Google Shape;296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The Critical Roles That Must Be Filled for Success</a:t>
              </a:r>
            </a:p>
          </p:txBody>
        </p:sp>
      </p:grpSp>
      <p:grpSp>
        <p:nvGrpSpPr>
          <p:cNvPr id="21" name="Google Shape;294;p6">
            <a:extLst>
              <a:ext uri="{FF2B5EF4-FFF2-40B4-BE49-F238E27FC236}">
                <a16:creationId xmlns:a16="http://schemas.microsoft.com/office/drawing/2014/main" id="{93328F5D-4ADB-384F-ADCF-2A32BA658AFF}"/>
              </a:ext>
            </a:extLst>
          </p:cNvPr>
          <p:cNvGrpSpPr/>
          <p:nvPr/>
        </p:nvGrpSpPr>
        <p:grpSpPr>
          <a:xfrm>
            <a:off x="1591091" y="4035532"/>
            <a:ext cx="3116538" cy="548129"/>
            <a:chOff x="1606020" y="4491060"/>
            <a:chExt cx="3116538" cy="548129"/>
          </a:xfrm>
        </p:grpSpPr>
        <p:sp>
          <p:nvSpPr>
            <p:cNvPr id="23" name="Google Shape;295;p6">
              <a:extLst>
                <a:ext uri="{FF2B5EF4-FFF2-40B4-BE49-F238E27FC236}">
                  <a16:creationId xmlns:a16="http://schemas.microsoft.com/office/drawing/2014/main" id="{18ED1938-AE59-0742-986F-DB2F6E8E03F1}"/>
                </a:ext>
              </a:extLst>
            </p:cNvPr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Platform(s) vs. Solution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4" name="Google Shape;296;p6">
              <a:extLst>
                <a:ext uri="{FF2B5EF4-FFF2-40B4-BE49-F238E27FC236}">
                  <a16:creationId xmlns:a16="http://schemas.microsoft.com/office/drawing/2014/main" id="{AA6C4D2B-5EF7-6D42-B6AC-7A6F8E955D9A}"/>
                </a:ext>
              </a:extLst>
            </p:cNvPr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Explaining Your Solution vs. Platform(s) You Buy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E581215-5BF9-9245-BED0-4A3B8B56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48" y="1841500"/>
            <a:ext cx="6350000" cy="3175000"/>
          </a:xfrm>
          <a:prstGeom prst="rect">
            <a:avLst/>
          </a:prstGeom>
        </p:spPr>
      </p:pic>
      <p:grpSp>
        <p:nvGrpSpPr>
          <p:cNvPr id="29" name="Google Shape;290;p6">
            <a:extLst>
              <a:ext uri="{FF2B5EF4-FFF2-40B4-BE49-F238E27FC236}">
                <a16:creationId xmlns:a16="http://schemas.microsoft.com/office/drawing/2014/main" id="{05742BA3-78FB-41BD-9450-0E386B842158}"/>
              </a:ext>
            </a:extLst>
          </p:cNvPr>
          <p:cNvGrpSpPr/>
          <p:nvPr/>
        </p:nvGrpSpPr>
        <p:grpSpPr>
          <a:xfrm>
            <a:off x="1596004" y="5640860"/>
            <a:ext cx="4499996" cy="548129"/>
            <a:chOff x="1606019" y="5327925"/>
            <a:chExt cx="3116538" cy="548129"/>
          </a:xfrm>
        </p:grpSpPr>
        <p:sp>
          <p:nvSpPr>
            <p:cNvPr id="30" name="Google Shape;291;p6">
              <a:extLst>
                <a:ext uri="{FF2B5EF4-FFF2-40B4-BE49-F238E27FC236}">
                  <a16:creationId xmlns:a16="http://schemas.microsoft.com/office/drawing/2014/main" id="{B7B1BA2E-3EBB-41E6-8087-B044796A32A7}"/>
                </a:ext>
              </a:extLst>
            </p:cNvPr>
            <p:cNvSpPr txBox="1"/>
            <p:nvPr/>
          </p:nvSpPr>
          <p:spPr>
            <a:xfrm>
              <a:off x="1606019" y="5327925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First / Next Steps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31" name="Google Shape;292;p6">
              <a:extLst>
                <a:ext uri="{FF2B5EF4-FFF2-40B4-BE49-F238E27FC236}">
                  <a16:creationId xmlns:a16="http://schemas.microsoft.com/office/drawing/2014/main" id="{8C48D89B-278D-474A-ABB7-279750DC34D8}"/>
                </a:ext>
              </a:extLst>
            </p:cNvPr>
            <p:cNvSpPr txBox="1"/>
            <p:nvPr/>
          </p:nvSpPr>
          <p:spPr>
            <a:xfrm>
              <a:off x="1606020" y="5672921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Six (6) Steps You Can Take Now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59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28">
            <a:extLst>
              <a:ext uri="{FF2B5EF4-FFF2-40B4-BE49-F238E27FC236}">
                <a16:creationId xmlns:a16="http://schemas.microsoft.com/office/drawing/2014/main" id="{299AD200-D8FC-F242-A63C-B713614351EB}"/>
              </a:ext>
            </a:extLst>
          </p:cNvPr>
          <p:cNvSpPr txBox="1"/>
          <p:nvPr/>
        </p:nvSpPr>
        <p:spPr>
          <a:xfrm>
            <a:off x="1344167" y="850392"/>
            <a:ext cx="3771985" cy="1569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u="none" strike="noStrike" cap="none" spc="10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</a:defRPr>
            </a:lvl1pPr>
          </a:lstStyle>
          <a:p>
            <a:r>
              <a:rPr lang="en-US" dirty="0"/>
              <a:t>Program &amp;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E6376-46E1-B345-A57B-9140D4C7408D}"/>
              </a:ext>
            </a:extLst>
          </p:cNvPr>
          <p:cNvSpPr txBox="1"/>
          <p:nvPr/>
        </p:nvSpPr>
        <p:spPr>
          <a:xfrm>
            <a:off x="10438307" y="1311661"/>
            <a:ext cx="1658466" cy="430887"/>
          </a:xfrm>
          <a:prstGeom prst="rect">
            <a:avLst/>
          </a:prstGeom>
          <a:noFill/>
        </p:spPr>
        <p:txBody>
          <a:bodyPr wrap="none" lIns="0" tIns="0" bIns="0" rtlCol="0" anchor="t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GROW SALES,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NOT HEADCOUNT</a:t>
            </a:r>
          </a:p>
        </p:txBody>
      </p:sp>
      <p:sp>
        <p:nvSpPr>
          <p:cNvPr id="28" name="Google Shape;456;p13">
            <a:extLst>
              <a:ext uri="{FF2B5EF4-FFF2-40B4-BE49-F238E27FC236}">
                <a16:creationId xmlns:a16="http://schemas.microsoft.com/office/drawing/2014/main" id="{2730F929-194D-46C9-A81F-82B839E9DEE0}"/>
              </a:ext>
            </a:extLst>
          </p:cNvPr>
          <p:cNvSpPr txBox="1"/>
          <p:nvPr/>
        </p:nvSpPr>
        <p:spPr>
          <a:xfrm>
            <a:off x="1344167" y="1065440"/>
            <a:ext cx="658677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The Overall Program &amp;  It’s Projects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2B3761A2-91C6-400F-9102-34BB4B9CA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59" y="1661585"/>
            <a:ext cx="7689914" cy="49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62D5B6-EFE2-4DA4-A3B1-8451372FC544}"/>
              </a:ext>
            </a:extLst>
          </p:cNvPr>
          <p:cNvSpPr txBox="1"/>
          <p:nvPr/>
        </p:nvSpPr>
        <p:spPr>
          <a:xfrm>
            <a:off x="946709" y="1955951"/>
            <a:ext cx="2590689" cy="44012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The </a:t>
            </a:r>
            <a:r>
              <a:rPr lang="en-US" sz="1600" b="1" dirty="0">
                <a:solidFill>
                  <a:schemeClr val="accent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Program</a:t>
            </a:r>
            <a:r>
              <a:rPr lang="en-US" sz="1600" dirty="0">
                <a:solidFill>
                  <a:schemeClr val="accent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1600" dirty="0">
                <a:latin typeface="Heebo" panose="00000500000000000000" pitchFamily="2" charset="-79"/>
                <a:cs typeface="Heebo" panose="00000500000000000000" pitchFamily="2" charset="-79"/>
              </a:rPr>
              <a:t>is a series of </a:t>
            </a:r>
            <a:r>
              <a:rPr lang="en-US" sz="1600" b="1" dirty="0">
                <a:solidFill>
                  <a:schemeClr val="accent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Projects</a:t>
            </a:r>
            <a:r>
              <a:rPr lang="en-US" sz="1600" dirty="0">
                <a:solidFill>
                  <a:schemeClr val="accent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1600" dirty="0">
                <a:latin typeface="Heebo" panose="00000500000000000000" pitchFamily="2" charset="-79"/>
                <a:cs typeface="Heebo" panose="00000500000000000000" pitchFamily="2" charset="-79"/>
              </a:rPr>
              <a:t>to increase your </a:t>
            </a:r>
            <a:r>
              <a:rPr lang="en-US" sz="1600" b="1" dirty="0">
                <a:solidFill>
                  <a:schemeClr val="accent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Solution’s</a:t>
            </a:r>
            <a:r>
              <a:rPr lang="en-US" sz="1600" dirty="0">
                <a:latin typeface="Heebo" panose="00000500000000000000" pitchFamily="2" charset="-79"/>
                <a:cs typeface="Heebo" panose="00000500000000000000" pitchFamily="2" charset="-79"/>
              </a:rPr>
              <a:t> capabilities &amp; adoption as you move towards the dream goal.</a:t>
            </a:r>
          </a:p>
          <a:p>
            <a:pPr lvl="0">
              <a:lnSpc>
                <a:spcPct val="150000"/>
              </a:lnSpc>
              <a:defRPr/>
            </a:pPr>
            <a:endParaRPr lang="en-US" sz="16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1600" dirty="0">
                <a:latin typeface="Heebo" panose="00000500000000000000" pitchFamily="2" charset="-79"/>
                <a:cs typeface="Heebo" panose="00000500000000000000" pitchFamily="2" charset="-79"/>
              </a:rPr>
              <a:t>Each </a:t>
            </a:r>
            <a:r>
              <a:rPr lang="en-US" sz="1600" b="1" dirty="0">
                <a:solidFill>
                  <a:schemeClr val="accent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Project </a:t>
            </a:r>
            <a:r>
              <a:rPr lang="en-US" sz="1600" dirty="0">
                <a:latin typeface="Heebo" panose="00000500000000000000" pitchFamily="2" charset="-79"/>
                <a:cs typeface="Heebo" panose="00000500000000000000" pitchFamily="2" charset="-79"/>
              </a:rPr>
              <a:t>has a written goal (outcomes), budget, and timeline.  It requires a written work plan (tasks) and people to manage and do the work.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635DAA-2014-470E-A89C-08988D46B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356" y="6337234"/>
            <a:ext cx="1942857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2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6879" y="1049705"/>
            <a:ext cx="113467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Objective: </a:t>
            </a:r>
            <a:r>
              <a:rPr lang="en-US" sz="1600" dirty="0">
                <a:latin typeface="Heebo" pitchFamily="2" charset="-79"/>
                <a:cs typeface="Heebo" pitchFamily="2" charset="-79"/>
              </a:rPr>
              <a:t>Customers can and do self-service for their needs and all rep &amp; customer activity is logged and visible.</a:t>
            </a:r>
          </a:p>
          <a:p>
            <a:endParaRPr lang="en-US" sz="1600" b="1" dirty="0">
              <a:latin typeface="Heebo" pitchFamily="2" charset="-79"/>
              <a:cs typeface="Heebo" pitchFamily="2" charset="-79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Program Manager:</a:t>
            </a:r>
          </a:p>
          <a:p>
            <a:endParaRPr lang="en-US" sz="1600" b="1" dirty="0">
              <a:latin typeface="Heebo" pitchFamily="2" charset="-79"/>
              <a:cs typeface="Heebo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Janet Johansson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VP of Sales &amp; Marketing</a:t>
            </a:r>
          </a:p>
          <a:p>
            <a:endParaRPr lang="en-US" sz="1600" b="1" dirty="0">
              <a:latin typeface="Heebo" pitchFamily="2" charset="-79"/>
              <a:cs typeface="Heebo" pitchFamily="2" charset="-79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Key Results: </a:t>
            </a:r>
          </a:p>
          <a:p>
            <a:endParaRPr lang="en-US" sz="1600" b="1" dirty="0">
              <a:latin typeface="Heebo" pitchFamily="2" charset="-79"/>
              <a:cs typeface="Heebo" pitchFamily="2" charset="-79"/>
            </a:endParaRPr>
          </a:p>
          <a:p>
            <a:r>
              <a:rPr lang="en-US" sz="1600" dirty="0">
                <a:latin typeface="Heebo" pitchFamily="2" charset="-79"/>
                <a:cs typeface="Heebo" pitchFamily="2" charset="-79"/>
              </a:rPr>
              <a:t>The following key results have been accomplished by 3/31/2024.</a:t>
            </a:r>
          </a:p>
          <a:p>
            <a:endParaRPr lang="en-US" sz="1600" b="1" dirty="0">
              <a:latin typeface="Heebo" pitchFamily="2" charset="-79"/>
              <a:cs typeface="Heebo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50% of customers are self-servicing for product data (images, specs, prices, stock levels, lead-times)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Customers are self-servicing for 50% of quotes &amp;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Customers are self-servicing for 95% of shipment tracking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Customers are self-servicing for 50% of AR / aging-related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Customers are self-servicing for 50% of invoice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Customers are self-servicing for 50% of return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Sales reps are centrally logging the stage and outcome of 100% of new customer onboarding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Reps can see all customer interactions (emails, meetings, phone calls, </a:t>
            </a:r>
            <a:r>
              <a:rPr lang="en-US" sz="1600" dirty="0" err="1">
                <a:latin typeface="Heebo" pitchFamily="2" charset="-79"/>
                <a:cs typeface="Heebo" pitchFamily="2" charset="-79"/>
              </a:rPr>
              <a:t>etc</a:t>
            </a:r>
            <a:r>
              <a:rPr lang="en-US" sz="1600" dirty="0">
                <a:latin typeface="Heebo" pitchFamily="2" charset="-79"/>
                <a:cs typeface="Heebo" pitchFamily="2" charset="-79"/>
              </a:rPr>
              <a:t>) made between employees and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Sales reps are logging and updating 95% of customer and contact “rolodex” data so we have a highly accurate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100% of our inbound customer requests are logged in a central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99% of our inbound requests are being responded to in 1 business day with 85% being completed in 3 business days</a:t>
            </a:r>
          </a:p>
        </p:txBody>
      </p:sp>
      <p:sp>
        <p:nvSpPr>
          <p:cNvPr id="7" name="Google Shape;455;p13">
            <a:extLst>
              <a:ext uri="{FF2B5EF4-FFF2-40B4-BE49-F238E27FC236}">
                <a16:creationId xmlns:a16="http://schemas.microsoft.com/office/drawing/2014/main" id="{E5F5384B-4C82-4F63-A34F-FC1FE3519A0E}"/>
              </a:ext>
            </a:extLst>
          </p:cNvPr>
          <p:cNvSpPr txBox="1"/>
          <p:nvPr/>
        </p:nvSpPr>
        <p:spPr>
          <a:xfrm>
            <a:off x="366853" y="252426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The Critical Roles</a:t>
            </a:r>
          </a:p>
        </p:txBody>
      </p:sp>
      <p:sp>
        <p:nvSpPr>
          <p:cNvPr id="8" name="Google Shape;456;p13">
            <a:extLst>
              <a:ext uri="{FF2B5EF4-FFF2-40B4-BE49-F238E27FC236}">
                <a16:creationId xmlns:a16="http://schemas.microsoft.com/office/drawing/2014/main" id="{E919AE7D-B0B8-4BDC-BFD2-1E6CFFF76BC6}"/>
              </a:ext>
            </a:extLst>
          </p:cNvPr>
          <p:cNvSpPr txBox="1"/>
          <p:nvPr/>
        </p:nvSpPr>
        <p:spPr>
          <a:xfrm>
            <a:off x="365710" y="416929"/>
            <a:ext cx="98583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Example CIM Program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055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"/>
          <p:cNvSpPr txBox="1"/>
          <p:nvPr/>
        </p:nvSpPr>
        <p:spPr>
          <a:xfrm>
            <a:off x="1343024" y="1024128"/>
            <a:ext cx="10324719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A B2B eCommerce (CIM) Playbook</a:t>
            </a:r>
          </a:p>
          <a:p>
            <a:endParaRPr lang="en-US" sz="32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270" name="Google Shape;270;p5"/>
          <p:cNvSpPr txBox="1"/>
          <p:nvPr/>
        </p:nvSpPr>
        <p:spPr>
          <a:xfrm>
            <a:off x="1344168" y="859625"/>
            <a:ext cx="2006960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en-US" sz="1200" u="none" strike="noStrike" cap="none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  <a:sym typeface="Arial"/>
              </a:rPr>
              <a:t>Your CIMcloud Presenter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0" y="3557355"/>
            <a:ext cx="12192000" cy="331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FFFFFF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sp>
        <p:nvSpPr>
          <p:cNvPr id="272" name="Google Shape;272;p5"/>
          <p:cNvSpPr txBox="1"/>
          <p:nvPr/>
        </p:nvSpPr>
        <p:spPr>
          <a:xfrm>
            <a:off x="5164549" y="5179068"/>
            <a:ext cx="186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u="none" strike="noStrike" cap="none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  <a:sym typeface="Arial"/>
              </a:rPr>
              <a:t>Brian</a:t>
            </a:r>
            <a:r>
              <a:rPr lang="en-US" sz="2400" u="none" strike="noStrike" cap="none" dirty="0">
                <a:solidFill>
                  <a:schemeClr val="dk1"/>
                </a:solidFill>
                <a:latin typeface="Heebo" pitchFamily="2" charset="-79"/>
                <a:cs typeface="Heebo" pitchFamily="2" charset="-79"/>
                <a:sym typeface="Arial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Seidel</a:t>
            </a:r>
            <a:endParaRPr sz="2400" u="none" strike="noStrike" cap="none" dirty="0">
              <a:solidFill>
                <a:schemeClr val="accent1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sp>
        <p:nvSpPr>
          <p:cNvPr id="273" name="Google Shape;273;p5"/>
          <p:cNvSpPr txBox="1"/>
          <p:nvPr/>
        </p:nvSpPr>
        <p:spPr>
          <a:xfrm>
            <a:off x="3938948" y="5747651"/>
            <a:ext cx="431410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dirty="0">
                <a:solidFill>
                  <a:srgbClr val="7F7F7F"/>
                </a:solidFill>
                <a:latin typeface="Heebo" pitchFamily="2" charset="-79"/>
                <a:cs typeface="Heebo" pitchFamily="2" charset="-79"/>
              </a:rPr>
              <a:t>YPO S7, CEO &amp; Co-Founder of </a:t>
            </a:r>
            <a:r>
              <a:rPr lang="en-US" sz="1800" dirty="0" err="1">
                <a:solidFill>
                  <a:srgbClr val="7F7F7F"/>
                </a:solidFill>
                <a:latin typeface="Heebo" pitchFamily="2" charset="-79"/>
                <a:cs typeface="Heebo" pitchFamily="2" charset="-79"/>
              </a:rPr>
              <a:t>CIMcloud</a:t>
            </a:r>
            <a:endParaRPr sz="1800" dirty="0">
              <a:solidFill>
                <a:srgbClr val="7F7F7F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pic>
        <p:nvPicPr>
          <p:cNvPr id="3" name="Picture 2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BFD84F58-4E94-40C5-8BDE-D9D0BD155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48" y="2199435"/>
            <a:ext cx="4183817" cy="2789211"/>
          </a:xfrm>
          <a:prstGeom prst="rect">
            <a:avLst/>
          </a:prstGeom>
        </p:spPr>
      </p:pic>
      <p:sp>
        <p:nvSpPr>
          <p:cNvPr id="8" name="Google Shape;272;p5">
            <a:extLst>
              <a:ext uri="{FF2B5EF4-FFF2-40B4-BE49-F238E27FC236}">
                <a16:creationId xmlns:a16="http://schemas.microsoft.com/office/drawing/2014/main" id="{22952EAA-4484-43F0-A92E-2E0EB55D3014}"/>
              </a:ext>
            </a:extLst>
          </p:cNvPr>
          <p:cNvSpPr txBox="1"/>
          <p:nvPr/>
        </p:nvSpPr>
        <p:spPr>
          <a:xfrm>
            <a:off x="3415563" y="6279302"/>
            <a:ext cx="523058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ebo" pitchFamily="2" charset="-79"/>
                <a:cs typeface="Heebo" pitchFamily="2" charset="-79"/>
              </a:rPr>
              <a:t>b</a:t>
            </a:r>
            <a:r>
              <a:rPr lang="en-US" sz="1800" u="none" strike="noStrike" cap="none" dirty="0">
                <a:solidFill>
                  <a:schemeClr val="bg1">
                    <a:lumMod val="50000"/>
                  </a:schemeClr>
                </a:solidFill>
                <a:latin typeface="Heebo" pitchFamily="2" charset="-79"/>
                <a:cs typeface="Heebo" pitchFamily="2" charset="-79"/>
                <a:sym typeface="Arial"/>
              </a:rPr>
              <a:t>rian.seidel@cimcloud.com</a:t>
            </a:r>
            <a:endParaRPr sz="1800" u="none" strike="noStrike" cap="none" dirty="0">
              <a:solidFill>
                <a:schemeClr val="bg1">
                  <a:lumMod val="50000"/>
                </a:schemeClr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9EA4DA-9130-4158-A649-B8E5D450DB7B}"/>
              </a:ext>
            </a:extLst>
          </p:cNvPr>
          <p:cNvSpPr txBox="1"/>
          <p:nvPr/>
        </p:nvSpPr>
        <p:spPr>
          <a:xfrm>
            <a:off x="559253" y="1342595"/>
            <a:ext cx="113467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Project #1 (capability)</a:t>
            </a:r>
          </a:p>
          <a:p>
            <a:endParaRPr lang="en-US" sz="1600" b="1" dirty="0">
              <a:latin typeface="Heebo" pitchFamily="2" charset="-79"/>
              <a:cs typeface="Heebo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Outcome = Deploy a customer self-service tracking AR portal that works with our Sage ERP system and allows customers to see orders, shipments, open and past invoices, payments, and credits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Project Manager = Director of Customer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Project Budget = $X,000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Project Deadline = 9/15/2022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Project Scope = Defines what deliverables are needed to achieve the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Project Plan = Lines up platform(s), resources, work / actions items needed to hit the scope, budget, and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Project Team = These are the people (in-house and outsourced) that will fill the job functions &amp; execute the plan</a:t>
            </a:r>
          </a:p>
          <a:p>
            <a:endParaRPr lang="en-US" sz="1600" dirty="0">
              <a:latin typeface="Heebo" pitchFamily="2" charset="-79"/>
              <a:cs typeface="Heebo" pitchFamily="2" charset="-79"/>
            </a:endParaRPr>
          </a:p>
          <a:p>
            <a:endParaRPr lang="en-US" sz="1600" dirty="0">
              <a:latin typeface="Heebo" pitchFamily="2" charset="-79"/>
              <a:cs typeface="Heebo" pitchFamily="2" charset="-79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Project #2 (adoption)</a:t>
            </a:r>
          </a:p>
          <a:p>
            <a:endParaRPr lang="en-US" sz="1600" b="1" dirty="0">
              <a:latin typeface="Heebo" pitchFamily="2" charset="-79"/>
              <a:cs typeface="Heebo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Outcome = Get 15% of our dealers using the AR portal on a monthly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Project Manager = Director of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Project Budget = $X,000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Project Deadline = X/X/2022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Project Scope = Defines what deliverables are needed to achieve the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Project Plan = Lines up platform(s), resources, work / actions items needed to hit the scope, budget, and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Project Team = These are the people (in-house and outsourced) that will fill the job functions &amp; execute the plan</a:t>
            </a:r>
          </a:p>
        </p:txBody>
      </p:sp>
      <p:sp>
        <p:nvSpPr>
          <p:cNvPr id="5" name="Google Shape;455;p13">
            <a:extLst>
              <a:ext uri="{FF2B5EF4-FFF2-40B4-BE49-F238E27FC236}">
                <a16:creationId xmlns:a16="http://schemas.microsoft.com/office/drawing/2014/main" id="{0BD5B02B-B8B9-499F-88AC-4D5D4E813FEE}"/>
              </a:ext>
            </a:extLst>
          </p:cNvPr>
          <p:cNvSpPr txBox="1"/>
          <p:nvPr/>
        </p:nvSpPr>
        <p:spPr>
          <a:xfrm>
            <a:off x="366853" y="252426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The Critical Roles</a:t>
            </a:r>
          </a:p>
        </p:txBody>
      </p:sp>
      <p:sp>
        <p:nvSpPr>
          <p:cNvPr id="7" name="Google Shape;456;p13">
            <a:extLst>
              <a:ext uri="{FF2B5EF4-FFF2-40B4-BE49-F238E27FC236}">
                <a16:creationId xmlns:a16="http://schemas.microsoft.com/office/drawing/2014/main" id="{79B01924-5548-42AD-B02F-B465A449C082}"/>
              </a:ext>
            </a:extLst>
          </p:cNvPr>
          <p:cNvSpPr txBox="1"/>
          <p:nvPr/>
        </p:nvSpPr>
        <p:spPr>
          <a:xfrm>
            <a:off x="365710" y="416929"/>
            <a:ext cx="98583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Example Projects (of a CIM Program)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0940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/>
          <p:nvPr/>
        </p:nvSpPr>
        <p:spPr>
          <a:xfrm>
            <a:off x="8461248" y="0"/>
            <a:ext cx="37307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FFFFFF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grpSp>
        <p:nvGrpSpPr>
          <p:cNvPr id="280" name="Google Shape;280;p6"/>
          <p:cNvGrpSpPr/>
          <p:nvPr/>
        </p:nvGrpSpPr>
        <p:grpSpPr>
          <a:xfrm>
            <a:off x="1606018" y="1452122"/>
            <a:ext cx="4364476" cy="542590"/>
            <a:chOff x="1606020" y="2729972"/>
            <a:chExt cx="4364476" cy="542590"/>
          </a:xfrm>
        </p:grpSpPr>
        <p:sp>
          <p:nvSpPr>
            <p:cNvPr id="281" name="Google Shape;281;p6"/>
            <p:cNvSpPr txBox="1"/>
            <p:nvPr/>
          </p:nvSpPr>
          <p:spPr>
            <a:xfrm>
              <a:off x="1606020" y="2729972"/>
              <a:ext cx="43644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Why? The Business Case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2" name="Google Shape;282;p6"/>
            <p:cNvSpPr txBox="1"/>
            <p:nvPr/>
          </p:nvSpPr>
          <p:spPr>
            <a:xfrm>
              <a:off x="1606021" y="3069429"/>
              <a:ext cx="3730752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The Ultimate B2B Goal/Vision &amp; Key Driver to Get There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3" name="Google Shape;283;p6"/>
          <p:cNvGrpSpPr/>
          <p:nvPr/>
        </p:nvGrpSpPr>
        <p:grpSpPr>
          <a:xfrm>
            <a:off x="1606017" y="2305342"/>
            <a:ext cx="4364475" cy="554465"/>
            <a:chOff x="1606020" y="3610516"/>
            <a:chExt cx="3680230" cy="554465"/>
          </a:xfrm>
        </p:grpSpPr>
        <p:sp>
          <p:nvSpPr>
            <p:cNvPr id="284" name="Google Shape;284;p6"/>
            <p:cNvSpPr txBox="1"/>
            <p:nvPr/>
          </p:nvSpPr>
          <p:spPr>
            <a:xfrm>
              <a:off x="1606020" y="3610516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Intro To The 3PS Framework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5" name="Google Shape;285;p6"/>
            <p:cNvSpPr txBox="1"/>
            <p:nvPr/>
          </p:nvSpPr>
          <p:spPr>
            <a:xfrm>
              <a:off x="1606021" y="3961848"/>
              <a:ext cx="368022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A Proven Approach For Long-Term eCommerce Success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1606018" y="3170437"/>
            <a:ext cx="3544716" cy="548129"/>
            <a:chOff x="1606020" y="4491060"/>
            <a:chExt cx="3116538" cy="548129"/>
          </a:xfrm>
        </p:grpSpPr>
        <p:sp>
          <p:nvSpPr>
            <p:cNvPr id="287" name="Google Shape;287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Program &amp; Projects</a:t>
              </a:r>
              <a:endParaRPr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</a:endParaRPr>
            </a:p>
          </p:txBody>
        </p:sp>
        <p:sp>
          <p:nvSpPr>
            <p:cNvPr id="288" name="Google Shape;288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One Long-Term Program w/ Lots of Short-Term Projects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sp>
        <p:nvSpPr>
          <p:cNvPr id="289" name="Google Shape;289;p6"/>
          <p:cNvSpPr txBox="1"/>
          <p:nvPr/>
        </p:nvSpPr>
        <p:spPr>
          <a:xfrm>
            <a:off x="1344168" y="859625"/>
            <a:ext cx="1274388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en-US" sz="1200" u="none" strike="noStrike" cap="none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  <a:sym typeface="Arial"/>
              </a:rPr>
              <a:t>Today’s Agenda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293" name="Google Shape;2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8684" y="155792"/>
            <a:ext cx="554183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6"/>
          <p:cNvGrpSpPr/>
          <p:nvPr/>
        </p:nvGrpSpPr>
        <p:grpSpPr>
          <a:xfrm>
            <a:off x="1591091" y="4836191"/>
            <a:ext cx="3559641" cy="548129"/>
            <a:chOff x="1606020" y="4491060"/>
            <a:chExt cx="3116538" cy="548129"/>
          </a:xfrm>
        </p:grpSpPr>
        <p:sp>
          <p:nvSpPr>
            <p:cNvPr id="295" name="Google Shape;295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Critical Roles (“Hats”) to Fill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96" name="Google Shape;296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The Critical Roles That Must Be Filled for Success</a:t>
              </a:r>
            </a:p>
          </p:txBody>
        </p:sp>
      </p:grpSp>
      <p:grpSp>
        <p:nvGrpSpPr>
          <p:cNvPr id="21" name="Google Shape;294;p6">
            <a:extLst>
              <a:ext uri="{FF2B5EF4-FFF2-40B4-BE49-F238E27FC236}">
                <a16:creationId xmlns:a16="http://schemas.microsoft.com/office/drawing/2014/main" id="{93328F5D-4ADB-384F-ADCF-2A32BA658AFF}"/>
              </a:ext>
            </a:extLst>
          </p:cNvPr>
          <p:cNvGrpSpPr/>
          <p:nvPr/>
        </p:nvGrpSpPr>
        <p:grpSpPr>
          <a:xfrm>
            <a:off x="1591091" y="4035532"/>
            <a:ext cx="3116538" cy="548129"/>
            <a:chOff x="1606020" y="4491060"/>
            <a:chExt cx="3116538" cy="548129"/>
          </a:xfrm>
        </p:grpSpPr>
        <p:sp>
          <p:nvSpPr>
            <p:cNvPr id="23" name="Google Shape;295;p6">
              <a:extLst>
                <a:ext uri="{FF2B5EF4-FFF2-40B4-BE49-F238E27FC236}">
                  <a16:creationId xmlns:a16="http://schemas.microsoft.com/office/drawing/2014/main" id="{18ED1938-AE59-0742-986F-DB2F6E8E03F1}"/>
                </a:ext>
              </a:extLst>
            </p:cNvPr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  <a:sym typeface="Arial"/>
                </a:rPr>
                <a:t>Platform(s) vs. Solution</a:t>
              </a:r>
              <a:endParaRPr sz="2000" dirty="0">
                <a:solidFill>
                  <a:schemeClr val="tx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4" name="Google Shape;296;p6">
              <a:extLst>
                <a:ext uri="{FF2B5EF4-FFF2-40B4-BE49-F238E27FC236}">
                  <a16:creationId xmlns:a16="http://schemas.microsoft.com/office/drawing/2014/main" id="{AA6C4D2B-5EF7-6D42-B6AC-7A6F8E955D9A}"/>
                </a:ext>
              </a:extLst>
            </p:cNvPr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  <a:sym typeface="Arial"/>
                </a:rPr>
                <a:t>Explaining Your Solution vs. Platform(s) You Buy</a:t>
              </a:r>
              <a:endParaRPr sz="1100" dirty="0">
                <a:solidFill>
                  <a:schemeClr val="tx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E581215-5BF9-9245-BED0-4A3B8B56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48" y="1841500"/>
            <a:ext cx="6350000" cy="3175000"/>
          </a:xfrm>
          <a:prstGeom prst="rect">
            <a:avLst/>
          </a:prstGeom>
        </p:spPr>
      </p:pic>
      <p:grpSp>
        <p:nvGrpSpPr>
          <p:cNvPr id="29" name="Google Shape;290;p6">
            <a:extLst>
              <a:ext uri="{FF2B5EF4-FFF2-40B4-BE49-F238E27FC236}">
                <a16:creationId xmlns:a16="http://schemas.microsoft.com/office/drawing/2014/main" id="{937ADDF4-4633-46F0-A459-2D8CE6A6D99A}"/>
              </a:ext>
            </a:extLst>
          </p:cNvPr>
          <p:cNvGrpSpPr/>
          <p:nvPr/>
        </p:nvGrpSpPr>
        <p:grpSpPr>
          <a:xfrm>
            <a:off x="1596004" y="5640860"/>
            <a:ext cx="4499996" cy="548129"/>
            <a:chOff x="1606019" y="5327925"/>
            <a:chExt cx="3116538" cy="548129"/>
          </a:xfrm>
        </p:grpSpPr>
        <p:sp>
          <p:nvSpPr>
            <p:cNvPr id="30" name="Google Shape;291;p6">
              <a:extLst>
                <a:ext uri="{FF2B5EF4-FFF2-40B4-BE49-F238E27FC236}">
                  <a16:creationId xmlns:a16="http://schemas.microsoft.com/office/drawing/2014/main" id="{C4461B8B-C68C-4012-B527-E79A658710B9}"/>
                </a:ext>
              </a:extLst>
            </p:cNvPr>
            <p:cNvSpPr txBox="1"/>
            <p:nvPr/>
          </p:nvSpPr>
          <p:spPr>
            <a:xfrm>
              <a:off x="1606019" y="5327925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First / Next Steps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31" name="Google Shape;292;p6">
              <a:extLst>
                <a:ext uri="{FF2B5EF4-FFF2-40B4-BE49-F238E27FC236}">
                  <a16:creationId xmlns:a16="http://schemas.microsoft.com/office/drawing/2014/main" id="{2D274276-0261-4702-82B4-0AB4FE6A62E3}"/>
                </a:ext>
              </a:extLst>
            </p:cNvPr>
            <p:cNvSpPr txBox="1"/>
            <p:nvPr/>
          </p:nvSpPr>
          <p:spPr>
            <a:xfrm>
              <a:off x="1606020" y="5672921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Six (6) Steps You Can Take Now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527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6348674" y="1480116"/>
            <a:ext cx="4726044" cy="38977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3"/>
          <p:cNvSpPr txBox="1"/>
          <p:nvPr/>
        </p:nvSpPr>
        <p:spPr>
          <a:xfrm>
            <a:off x="1344167" y="859625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Platform(s) vs. Solution</a:t>
            </a:r>
          </a:p>
        </p:txBody>
      </p:sp>
      <p:sp>
        <p:nvSpPr>
          <p:cNvPr id="456" name="Google Shape;456;p13"/>
          <p:cNvSpPr txBox="1"/>
          <p:nvPr/>
        </p:nvSpPr>
        <p:spPr>
          <a:xfrm>
            <a:off x="1343024" y="1024128"/>
            <a:ext cx="87534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Platform: Core Layer of Your </a:t>
            </a:r>
            <a:r>
              <a:rPr lang="en-US" sz="3200" dirty="0" err="1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Ecom</a:t>
            </a: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 Solution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CF4778-357C-4864-ADD3-09B819109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00" y="3420930"/>
            <a:ext cx="1522139" cy="1525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8C22BE-1085-44BC-B1FA-78DE6B9A5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48" y="3165071"/>
            <a:ext cx="1816909" cy="1816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2CE3C5-7E1A-45BC-94FD-14A8306E3F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94" y="2670830"/>
            <a:ext cx="2380634" cy="2380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0BC4A1-A233-4332-B8E5-CE0320F05F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40" y="2277859"/>
            <a:ext cx="2826229" cy="2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8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6348674" y="1480116"/>
            <a:ext cx="4726044" cy="389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89F9A5E-FFFA-4BA9-86CB-CB5F510FC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196" y="1414802"/>
            <a:ext cx="9373907" cy="5290311"/>
          </a:xfrm>
          <a:prstGeom prst="rect">
            <a:avLst/>
          </a:prstGeom>
        </p:spPr>
      </p:pic>
      <p:sp>
        <p:nvSpPr>
          <p:cNvPr id="11" name="Google Shape;455;p13">
            <a:extLst>
              <a:ext uri="{FF2B5EF4-FFF2-40B4-BE49-F238E27FC236}">
                <a16:creationId xmlns:a16="http://schemas.microsoft.com/office/drawing/2014/main" id="{0E9871BD-337A-4FE4-95D7-7CDDDC0303FC}"/>
              </a:ext>
            </a:extLst>
          </p:cNvPr>
          <p:cNvSpPr txBox="1"/>
          <p:nvPr/>
        </p:nvSpPr>
        <p:spPr>
          <a:xfrm>
            <a:off x="359010" y="260910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Platform(s) vs. Solution</a:t>
            </a:r>
          </a:p>
        </p:txBody>
      </p:sp>
      <p:sp>
        <p:nvSpPr>
          <p:cNvPr id="12" name="Google Shape;456;p13">
            <a:extLst>
              <a:ext uri="{FF2B5EF4-FFF2-40B4-BE49-F238E27FC236}">
                <a16:creationId xmlns:a16="http://schemas.microsoft.com/office/drawing/2014/main" id="{30983962-A31B-4622-8409-426EF708A8B7}"/>
              </a:ext>
            </a:extLst>
          </p:cNvPr>
          <p:cNvSpPr txBox="1"/>
          <p:nvPr/>
        </p:nvSpPr>
        <p:spPr>
          <a:xfrm>
            <a:off x="357865" y="425413"/>
            <a:ext cx="1044076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Your Solution = Platform + Customizations + Data/Config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0720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/>
          <p:nvPr/>
        </p:nvSpPr>
        <p:spPr>
          <a:xfrm>
            <a:off x="8461248" y="0"/>
            <a:ext cx="37307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FFFFFF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grpSp>
        <p:nvGrpSpPr>
          <p:cNvPr id="280" name="Google Shape;280;p6"/>
          <p:cNvGrpSpPr/>
          <p:nvPr/>
        </p:nvGrpSpPr>
        <p:grpSpPr>
          <a:xfrm>
            <a:off x="1606018" y="1452122"/>
            <a:ext cx="4364476" cy="542590"/>
            <a:chOff x="1606020" y="2729972"/>
            <a:chExt cx="4364476" cy="542590"/>
          </a:xfrm>
        </p:grpSpPr>
        <p:sp>
          <p:nvSpPr>
            <p:cNvPr id="281" name="Google Shape;281;p6"/>
            <p:cNvSpPr txBox="1"/>
            <p:nvPr/>
          </p:nvSpPr>
          <p:spPr>
            <a:xfrm>
              <a:off x="1606020" y="2729972"/>
              <a:ext cx="43644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Why? The Business Case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2" name="Google Shape;282;p6"/>
            <p:cNvSpPr txBox="1"/>
            <p:nvPr/>
          </p:nvSpPr>
          <p:spPr>
            <a:xfrm>
              <a:off x="1606021" y="3069429"/>
              <a:ext cx="3730752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The Ultimate B2B Goal/Vision &amp; Key Driver to Get There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3" name="Google Shape;283;p6"/>
          <p:cNvGrpSpPr/>
          <p:nvPr/>
        </p:nvGrpSpPr>
        <p:grpSpPr>
          <a:xfrm>
            <a:off x="1606017" y="2305342"/>
            <a:ext cx="4364475" cy="554465"/>
            <a:chOff x="1606020" y="3610516"/>
            <a:chExt cx="3680230" cy="554465"/>
          </a:xfrm>
        </p:grpSpPr>
        <p:sp>
          <p:nvSpPr>
            <p:cNvPr id="284" name="Google Shape;284;p6"/>
            <p:cNvSpPr txBox="1"/>
            <p:nvPr/>
          </p:nvSpPr>
          <p:spPr>
            <a:xfrm>
              <a:off x="1606020" y="3610516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Intro To The 3PS Framework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5" name="Google Shape;285;p6"/>
            <p:cNvSpPr txBox="1"/>
            <p:nvPr/>
          </p:nvSpPr>
          <p:spPr>
            <a:xfrm>
              <a:off x="1606021" y="3961848"/>
              <a:ext cx="368022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A Proven Approach For Long-Term eCommerce Success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1606018" y="3170437"/>
            <a:ext cx="3544716" cy="548129"/>
            <a:chOff x="1606020" y="4491060"/>
            <a:chExt cx="3116538" cy="548129"/>
          </a:xfrm>
        </p:grpSpPr>
        <p:sp>
          <p:nvSpPr>
            <p:cNvPr id="287" name="Google Shape;287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Program &amp; Projects</a:t>
              </a:r>
              <a:endParaRPr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</a:endParaRPr>
            </a:p>
          </p:txBody>
        </p:sp>
        <p:sp>
          <p:nvSpPr>
            <p:cNvPr id="288" name="Google Shape;288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One Long-Term Program w/ Lots of Short-Term Projects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sp>
        <p:nvSpPr>
          <p:cNvPr id="289" name="Google Shape;289;p6"/>
          <p:cNvSpPr txBox="1"/>
          <p:nvPr/>
        </p:nvSpPr>
        <p:spPr>
          <a:xfrm>
            <a:off x="1344168" y="859625"/>
            <a:ext cx="1274388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en-US" sz="1200" u="none" strike="noStrike" cap="none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  <a:sym typeface="Arial"/>
              </a:rPr>
              <a:t>Today’s Agenda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293" name="Google Shape;2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8684" y="155792"/>
            <a:ext cx="554183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6"/>
          <p:cNvGrpSpPr/>
          <p:nvPr/>
        </p:nvGrpSpPr>
        <p:grpSpPr>
          <a:xfrm>
            <a:off x="1591091" y="4836191"/>
            <a:ext cx="3559641" cy="548129"/>
            <a:chOff x="1606020" y="4491060"/>
            <a:chExt cx="3116538" cy="548129"/>
          </a:xfrm>
        </p:grpSpPr>
        <p:sp>
          <p:nvSpPr>
            <p:cNvPr id="295" name="Google Shape;295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  <a:sym typeface="Arial"/>
                </a:rPr>
                <a:t>Critical Roles (“Hats”) to Fill</a:t>
              </a:r>
              <a:endParaRPr sz="2000" dirty="0">
                <a:solidFill>
                  <a:schemeClr val="tx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96" name="Google Shape;296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  <a:sym typeface="Arial"/>
                </a:rPr>
                <a:t>The Critical Roles That Must Be Filled for Success</a:t>
              </a:r>
            </a:p>
          </p:txBody>
        </p:sp>
      </p:grpSp>
      <p:grpSp>
        <p:nvGrpSpPr>
          <p:cNvPr id="21" name="Google Shape;294;p6">
            <a:extLst>
              <a:ext uri="{FF2B5EF4-FFF2-40B4-BE49-F238E27FC236}">
                <a16:creationId xmlns:a16="http://schemas.microsoft.com/office/drawing/2014/main" id="{93328F5D-4ADB-384F-ADCF-2A32BA658AFF}"/>
              </a:ext>
            </a:extLst>
          </p:cNvPr>
          <p:cNvGrpSpPr/>
          <p:nvPr/>
        </p:nvGrpSpPr>
        <p:grpSpPr>
          <a:xfrm>
            <a:off x="1591091" y="4035532"/>
            <a:ext cx="3116538" cy="548129"/>
            <a:chOff x="1606020" y="4491060"/>
            <a:chExt cx="3116538" cy="548129"/>
          </a:xfrm>
        </p:grpSpPr>
        <p:sp>
          <p:nvSpPr>
            <p:cNvPr id="23" name="Google Shape;295;p6">
              <a:extLst>
                <a:ext uri="{FF2B5EF4-FFF2-40B4-BE49-F238E27FC236}">
                  <a16:creationId xmlns:a16="http://schemas.microsoft.com/office/drawing/2014/main" id="{18ED1938-AE59-0742-986F-DB2F6E8E03F1}"/>
                </a:ext>
              </a:extLst>
            </p:cNvPr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Platform(s) vs. Solution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4" name="Google Shape;296;p6">
              <a:extLst>
                <a:ext uri="{FF2B5EF4-FFF2-40B4-BE49-F238E27FC236}">
                  <a16:creationId xmlns:a16="http://schemas.microsoft.com/office/drawing/2014/main" id="{AA6C4D2B-5EF7-6D42-B6AC-7A6F8E955D9A}"/>
                </a:ext>
              </a:extLst>
            </p:cNvPr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Explaining Your Solution vs. Platform(s) You Buy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E581215-5BF9-9245-BED0-4A3B8B56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48" y="1841500"/>
            <a:ext cx="6350000" cy="3175000"/>
          </a:xfrm>
          <a:prstGeom prst="rect">
            <a:avLst/>
          </a:prstGeom>
        </p:spPr>
      </p:pic>
      <p:grpSp>
        <p:nvGrpSpPr>
          <p:cNvPr id="29" name="Google Shape;290;p6">
            <a:extLst>
              <a:ext uri="{FF2B5EF4-FFF2-40B4-BE49-F238E27FC236}">
                <a16:creationId xmlns:a16="http://schemas.microsoft.com/office/drawing/2014/main" id="{0F94407E-5117-464D-8816-A14056709AF2}"/>
              </a:ext>
            </a:extLst>
          </p:cNvPr>
          <p:cNvGrpSpPr/>
          <p:nvPr/>
        </p:nvGrpSpPr>
        <p:grpSpPr>
          <a:xfrm>
            <a:off x="1596004" y="5640860"/>
            <a:ext cx="4499996" cy="548129"/>
            <a:chOff x="1606019" y="5327925"/>
            <a:chExt cx="3116538" cy="548129"/>
          </a:xfrm>
        </p:grpSpPr>
        <p:sp>
          <p:nvSpPr>
            <p:cNvPr id="30" name="Google Shape;291;p6">
              <a:extLst>
                <a:ext uri="{FF2B5EF4-FFF2-40B4-BE49-F238E27FC236}">
                  <a16:creationId xmlns:a16="http://schemas.microsoft.com/office/drawing/2014/main" id="{A7557102-9328-4500-9F84-60D9E91A6D34}"/>
                </a:ext>
              </a:extLst>
            </p:cNvPr>
            <p:cNvSpPr txBox="1"/>
            <p:nvPr/>
          </p:nvSpPr>
          <p:spPr>
            <a:xfrm>
              <a:off x="1606019" y="5327925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First / Next Steps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31" name="Google Shape;292;p6">
              <a:extLst>
                <a:ext uri="{FF2B5EF4-FFF2-40B4-BE49-F238E27FC236}">
                  <a16:creationId xmlns:a16="http://schemas.microsoft.com/office/drawing/2014/main" id="{6C64372B-29D4-476D-8821-FB236AA72490}"/>
                </a:ext>
              </a:extLst>
            </p:cNvPr>
            <p:cNvSpPr txBox="1"/>
            <p:nvPr/>
          </p:nvSpPr>
          <p:spPr>
            <a:xfrm>
              <a:off x="1606020" y="5672921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Six (6) Steps You Can Take Now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978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6348674" y="1480116"/>
            <a:ext cx="4726044" cy="38977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3"/>
          <p:cNvSpPr txBox="1"/>
          <p:nvPr/>
        </p:nvSpPr>
        <p:spPr>
          <a:xfrm>
            <a:off x="1344167" y="859625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The Critical Roles</a:t>
            </a:r>
          </a:p>
        </p:txBody>
      </p:sp>
      <p:sp>
        <p:nvSpPr>
          <p:cNvPr id="456" name="Google Shape;456;p13"/>
          <p:cNvSpPr txBox="1"/>
          <p:nvPr/>
        </p:nvSpPr>
        <p:spPr>
          <a:xfrm>
            <a:off x="1343024" y="1024128"/>
            <a:ext cx="864461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The Right Team Makes A (Massive) Difference 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72A31-87D8-9446-B0FA-BF8BB308B672}"/>
              </a:ext>
            </a:extLst>
          </p:cNvPr>
          <p:cNvSpPr txBox="1"/>
          <p:nvPr/>
        </p:nvSpPr>
        <p:spPr>
          <a:xfrm>
            <a:off x="1343024" y="1944805"/>
            <a:ext cx="4076700" cy="21544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Implementing An Ecommerce Initiative Is Complex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Multiple “Hats” Or Roles Required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Missing Role Assignments Are The Biggest Hurdle (By Far) To 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8FB35-7D3E-3149-8A3D-BC92DC01A412}"/>
              </a:ext>
            </a:extLst>
          </p:cNvPr>
          <p:cNvSpPr txBox="1"/>
          <p:nvPr/>
        </p:nvSpPr>
        <p:spPr>
          <a:xfrm>
            <a:off x="1343023" y="4910898"/>
            <a:ext cx="5660677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>
                <a:latin typeface="Heebo" panose="00000500000000000000" pitchFamily="2" charset="-79"/>
                <a:cs typeface="Heebo" panose="00000500000000000000" pitchFamily="2" charset="-79"/>
              </a:defRPr>
            </a:lvl1pPr>
          </a:lstStyle>
          <a:p>
            <a:pPr>
              <a:spcAft>
                <a:spcPts val="15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Wearing More Than One “Hat” Is Common</a:t>
            </a:r>
          </a:p>
          <a:p>
            <a:pPr>
              <a:spcAft>
                <a:spcPts val="15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Team Member May Not Be Full-Time</a:t>
            </a:r>
          </a:p>
          <a:p>
            <a:pPr>
              <a:spcAft>
                <a:spcPts val="15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Team Member May Not Wear The Hat Full-Time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12ED65-2A8A-5549-BB1F-CDF8ADDA8620}"/>
              </a:ext>
            </a:extLst>
          </p:cNvPr>
          <p:cNvCxnSpPr/>
          <p:nvPr/>
        </p:nvCxnSpPr>
        <p:spPr>
          <a:xfrm>
            <a:off x="1343024" y="4505623"/>
            <a:ext cx="4076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5D1591-A725-D64D-BF84-FB80919D5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696" y="22860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58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6348674" y="1480116"/>
            <a:ext cx="4726044" cy="38977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3"/>
          <p:cNvSpPr txBox="1"/>
          <p:nvPr/>
        </p:nvSpPr>
        <p:spPr>
          <a:xfrm>
            <a:off x="1344167" y="859625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The Critical Roles</a:t>
            </a:r>
          </a:p>
        </p:txBody>
      </p:sp>
      <p:sp>
        <p:nvSpPr>
          <p:cNvPr id="456" name="Google Shape;456;p13"/>
          <p:cNvSpPr txBox="1"/>
          <p:nvPr/>
        </p:nvSpPr>
        <p:spPr>
          <a:xfrm>
            <a:off x="1343024" y="1024128"/>
            <a:ext cx="98583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Six (6) Critical Roles To Assign Immediately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72A31-87D8-9446-B0FA-BF8BB308B672}"/>
              </a:ext>
            </a:extLst>
          </p:cNvPr>
          <p:cNvSpPr txBox="1"/>
          <p:nvPr/>
        </p:nvSpPr>
        <p:spPr>
          <a:xfrm>
            <a:off x="1343023" y="2088108"/>
            <a:ext cx="4712625" cy="35855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Program Manager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Project Planner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Lead Project Manager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Lead Implementer &amp; Lead Operator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Onboarding &amp; Adoption Specialist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Solver: Product Manager / Business Analyst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7EE6A61-C542-F34A-9990-27F86509B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36834" y="1865292"/>
            <a:ext cx="914400" cy="9144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52C3EFA-C0D6-A140-838D-7EA37E906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3984" y="4652843"/>
            <a:ext cx="800100" cy="9144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568E3D9-C684-3F49-AF4D-96E3E59E7D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4443" y="4046382"/>
            <a:ext cx="800100" cy="914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7CFDEE3-5079-9644-8CDB-B958E9551D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67293" y="2471752"/>
            <a:ext cx="914400" cy="914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255616C-17AC-5D48-B37B-3FD2258A32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6375" y="4046382"/>
            <a:ext cx="1143000" cy="914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CC3E707-0356-4E47-99B7-2F73252B02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20675" y="24717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40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6606375" y="1865292"/>
            <a:ext cx="4726044" cy="38977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3"/>
          <p:cNvSpPr txBox="1"/>
          <p:nvPr/>
        </p:nvSpPr>
        <p:spPr>
          <a:xfrm>
            <a:off x="366853" y="252426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The Critical Roles</a:t>
            </a:r>
          </a:p>
        </p:txBody>
      </p:sp>
      <p:sp>
        <p:nvSpPr>
          <p:cNvPr id="456" name="Google Shape;456;p13"/>
          <p:cNvSpPr txBox="1"/>
          <p:nvPr/>
        </p:nvSpPr>
        <p:spPr>
          <a:xfrm>
            <a:off x="365710" y="416929"/>
            <a:ext cx="98583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Program Manager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318B9A-78E8-4493-9405-4428C963EB4E}"/>
              </a:ext>
            </a:extLst>
          </p:cNvPr>
          <p:cNvSpPr txBox="1"/>
          <p:nvPr/>
        </p:nvSpPr>
        <p:spPr>
          <a:xfrm>
            <a:off x="958981" y="1298245"/>
            <a:ext cx="1008887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</a:pPr>
            <a:r>
              <a:rPr lang="en-US" sz="1800" dirty="0">
                <a:solidFill>
                  <a:schemeClr val="bg2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The Program Manager is accountable for delivering business results to the organization.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F1F518-00F3-4AD3-A8BB-876E41FBA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3705" y="1164771"/>
            <a:ext cx="914400" cy="914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B46EB60-3E7D-467D-9EA9-63D69B0FA7CF}"/>
              </a:ext>
            </a:extLst>
          </p:cNvPr>
          <p:cNvSpPr txBox="1">
            <a:spLocks/>
          </p:cNvSpPr>
          <p:nvPr/>
        </p:nvSpPr>
        <p:spPr>
          <a:xfrm>
            <a:off x="4792787" y="1865292"/>
            <a:ext cx="6101632" cy="444664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</a:lstStyle>
          <a:p>
            <a:r>
              <a:rPr lang="en-US" sz="1600" b="1" dirty="0">
                <a:solidFill>
                  <a:schemeClr val="accent1"/>
                </a:solidFill>
              </a:rPr>
              <a:t>The 6 Key </a:t>
            </a:r>
            <a:r>
              <a:rPr lang="en-US" sz="1700" b="1" dirty="0">
                <a:solidFill>
                  <a:schemeClr val="accent1"/>
                </a:solidFill>
              </a:rPr>
              <a:t>Responsibilities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endParaRPr lang="en-US" sz="16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Maintains a clear (written) vision and goals for the program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Verifies you have the software platform(s) you need to carry out the vision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Decides which projects to do and when to do them (including budget authority)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Makes sure each approved project has clearly written goals, budget, and timeline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Fills the critical roles (see below) on each project (especially the initial implementation), with people that GWC each role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Fills the program and solution job functions with people that GWC each role (in-house or with contractors)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29025E7-BF91-49A1-872F-FDF544CEFF47}"/>
              </a:ext>
            </a:extLst>
          </p:cNvPr>
          <p:cNvSpPr txBox="1">
            <a:spLocks/>
          </p:cNvSpPr>
          <p:nvPr/>
        </p:nvSpPr>
        <p:spPr>
          <a:xfrm>
            <a:off x="958981" y="1773380"/>
            <a:ext cx="3714063" cy="4446643"/>
          </a:xfrm>
          <a:prstGeom prst="rect">
            <a:avLst/>
          </a:prstGeom>
        </p:spPr>
        <p:txBody>
          <a:bodyPr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The 4 “Musts”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Be filled by 1 and only 1 person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Be known (who it is) by all parties involved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GWC the role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Take on all 6 key responsibilities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087558-5891-4C81-AEBA-A98BE704659E}"/>
              </a:ext>
            </a:extLst>
          </p:cNvPr>
          <p:cNvCxnSpPr>
            <a:cxnSpLocks/>
          </p:cNvCxnSpPr>
          <p:nvPr/>
        </p:nvCxnSpPr>
        <p:spPr>
          <a:xfrm>
            <a:off x="1041852" y="2128157"/>
            <a:ext cx="10627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7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6606375" y="1865292"/>
            <a:ext cx="4726044" cy="38977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3"/>
          <p:cNvSpPr txBox="1"/>
          <p:nvPr/>
        </p:nvSpPr>
        <p:spPr>
          <a:xfrm>
            <a:off x="366853" y="252426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The Critical Roles</a:t>
            </a:r>
          </a:p>
        </p:txBody>
      </p:sp>
      <p:sp>
        <p:nvSpPr>
          <p:cNvPr id="456" name="Google Shape;456;p13"/>
          <p:cNvSpPr txBox="1"/>
          <p:nvPr/>
        </p:nvSpPr>
        <p:spPr>
          <a:xfrm>
            <a:off x="365710" y="416929"/>
            <a:ext cx="98583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Lead Project Manager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318B9A-78E8-4493-9405-4428C963EB4E}"/>
              </a:ext>
            </a:extLst>
          </p:cNvPr>
          <p:cNvSpPr txBox="1"/>
          <p:nvPr/>
        </p:nvSpPr>
        <p:spPr>
          <a:xfrm>
            <a:off x="958981" y="1298245"/>
            <a:ext cx="1008887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</a:pPr>
            <a:r>
              <a:rPr lang="en-US" sz="1800" dirty="0">
                <a:solidFill>
                  <a:schemeClr val="bg2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The Lead Project Manager is responsible for delivering the project goal on time and on budget.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B46EB60-3E7D-467D-9EA9-63D69B0FA7CF}"/>
              </a:ext>
            </a:extLst>
          </p:cNvPr>
          <p:cNvSpPr txBox="1">
            <a:spLocks/>
          </p:cNvSpPr>
          <p:nvPr/>
        </p:nvSpPr>
        <p:spPr>
          <a:xfrm>
            <a:off x="4792787" y="1865292"/>
            <a:ext cx="6101632" cy="44466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</a:lstStyle>
          <a:p>
            <a:r>
              <a:rPr lang="en-US" sz="1600" b="1" dirty="0">
                <a:solidFill>
                  <a:schemeClr val="accent1"/>
                </a:solidFill>
              </a:rPr>
              <a:t>The Key </a:t>
            </a:r>
            <a:r>
              <a:rPr lang="en-US" sz="1700" b="1" dirty="0">
                <a:solidFill>
                  <a:schemeClr val="accent1"/>
                </a:solidFill>
              </a:rPr>
              <a:t>Responsibilities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endParaRPr lang="en-US" sz="16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Has a clearly written project goal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Uses and manages/updates a written plan (i.e. tasks / work) to hit that goal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Lines up the resources they need to work the plan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Keeps the project running on time and on budget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Addresses any issues that come up (by parking them or turning them into tasks)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Manages changes (to the scope, timeline, and budget)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Routinely communicates with the Program Manager and other key stakeholders on the project status and risks.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29025E7-BF91-49A1-872F-FDF544CEFF47}"/>
              </a:ext>
            </a:extLst>
          </p:cNvPr>
          <p:cNvSpPr txBox="1">
            <a:spLocks/>
          </p:cNvSpPr>
          <p:nvPr/>
        </p:nvSpPr>
        <p:spPr>
          <a:xfrm>
            <a:off x="958981" y="1773380"/>
            <a:ext cx="3714063" cy="4446643"/>
          </a:xfrm>
          <a:prstGeom prst="rect">
            <a:avLst/>
          </a:prstGeom>
        </p:spPr>
        <p:txBody>
          <a:bodyPr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The 4 “Musts”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Be filled by 1 and only 1 person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Be known (who it is) by all parties involved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GWC the role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Take on all key responsibilities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087558-5891-4C81-AEBA-A98BE704659E}"/>
              </a:ext>
            </a:extLst>
          </p:cNvPr>
          <p:cNvCxnSpPr>
            <a:cxnSpLocks/>
          </p:cNvCxnSpPr>
          <p:nvPr/>
        </p:nvCxnSpPr>
        <p:spPr>
          <a:xfrm>
            <a:off x="1041852" y="2128157"/>
            <a:ext cx="10627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B6BA76A8-E918-4FAE-8D03-48C37E48E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6807" y="1118044"/>
            <a:ext cx="800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46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6606375" y="1865292"/>
            <a:ext cx="4726044" cy="38977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3"/>
          <p:cNvSpPr txBox="1"/>
          <p:nvPr/>
        </p:nvSpPr>
        <p:spPr>
          <a:xfrm>
            <a:off x="366853" y="252426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The Critical Roles</a:t>
            </a:r>
          </a:p>
        </p:txBody>
      </p:sp>
      <p:sp>
        <p:nvSpPr>
          <p:cNvPr id="456" name="Google Shape;456;p13"/>
          <p:cNvSpPr txBox="1"/>
          <p:nvPr/>
        </p:nvSpPr>
        <p:spPr>
          <a:xfrm>
            <a:off x="365710" y="416929"/>
            <a:ext cx="98583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Solver (Business Analyst, Product Manger)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318B9A-78E8-4493-9405-4428C963EB4E}"/>
              </a:ext>
            </a:extLst>
          </p:cNvPr>
          <p:cNvSpPr txBox="1"/>
          <p:nvPr/>
        </p:nvSpPr>
        <p:spPr>
          <a:xfrm>
            <a:off x="958981" y="1298245"/>
            <a:ext cx="1008887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</a:pPr>
            <a:r>
              <a:rPr lang="en-US" sz="1800" dirty="0">
                <a:solidFill>
                  <a:schemeClr val="bg2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The Solver is responsible for designing solutions that will technically and commercially work.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B46EB60-3E7D-467D-9EA9-63D69B0FA7CF}"/>
              </a:ext>
            </a:extLst>
          </p:cNvPr>
          <p:cNvSpPr txBox="1">
            <a:spLocks/>
          </p:cNvSpPr>
          <p:nvPr/>
        </p:nvSpPr>
        <p:spPr>
          <a:xfrm>
            <a:off x="4792787" y="1865292"/>
            <a:ext cx="6101632" cy="4446643"/>
          </a:xfrm>
          <a:prstGeom prst="rect">
            <a:avLst/>
          </a:prstGeom>
        </p:spPr>
        <p:txBody>
          <a:bodyPr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</a:lstStyle>
          <a:p>
            <a:r>
              <a:rPr lang="en-US" sz="1600" b="1" dirty="0">
                <a:solidFill>
                  <a:schemeClr val="accent1"/>
                </a:solidFill>
              </a:rPr>
              <a:t>The Key </a:t>
            </a:r>
            <a:r>
              <a:rPr lang="en-US" sz="1700" b="1" dirty="0">
                <a:solidFill>
                  <a:schemeClr val="accent1"/>
                </a:solidFill>
              </a:rPr>
              <a:t>Responsibilities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endParaRPr lang="en-US" sz="16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Has strong technical and commercial awareness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Understands the business goal / outcome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Understands the customers / customer needs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Understands the business / business needs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Understands the platform(s) and solution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Knows when to ask for deeper expert help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Designs technical solutions that will work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29025E7-BF91-49A1-872F-FDF544CEFF47}"/>
              </a:ext>
            </a:extLst>
          </p:cNvPr>
          <p:cNvSpPr txBox="1">
            <a:spLocks/>
          </p:cNvSpPr>
          <p:nvPr/>
        </p:nvSpPr>
        <p:spPr>
          <a:xfrm>
            <a:off x="958981" y="1773380"/>
            <a:ext cx="3714063" cy="4446643"/>
          </a:xfrm>
          <a:prstGeom prst="rect">
            <a:avLst/>
          </a:prstGeom>
        </p:spPr>
        <p:txBody>
          <a:bodyPr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The “Musts”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GWC the role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Take on all key responsibilities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087558-5891-4C81-AEBA-A98BE704659E}"/>
              </a:ext>
            </a:extLst>
          </p:cNvPr>
          <p:cNvCxnSpPr>
            <a:cxnSpLocks/>
          </p:cNvCxnSpPr>
          <p:nvPr/>
        </p:nvCxnSpPr>
        <p:spPr>
          <a:xfrm>
            <a:off x="1041852" y="2128157"/>
            <a:ext cx="10627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9AE3CF05-3CDE-45EE-9379-48BDA7643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9657" y="11180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0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A753392-21AA-454F-B19C-4211B2060262}"/>
              </a:ext>
            </a:extLst>
          </p:cNvPr>
          <p:cNvSpPr/>
          <p:nvPr/>
        </p:nvSpPr>
        <p:spPr>
          <a:xfrm>
            <a:off x="6612594" y="0"/>
            <a:ext cx="55794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ebo" pitchFamily="2" charset="-79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6F41D394-5820-944E-AE47-513A715F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8684" y="155792"/>
            <a:ext cx="554183" cy="457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33EFD8C-2041-6545-9E00-B3AD5295B8B3}"/>
              </a:ext>
            </a:extLst>
          </p:cNvPr>
          <p:cNvSpPr txBox="1"/>
          <p:nvPr/>
        </p:nvSpPr>
        <p:spPr>
          <a:xfrm>
            <a:off x="1087682" y="2413337"/>
            <a:ext cx="4491726" cy="2185214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+mj-lt"/>
              </a:rPr>
              <a:t>AUDIENCE</a:t>
            </a:r>
            <a:br>
              <a:rPr lang="en-US" sz="6600" dirty="0">
                <a:solidFill>
                  <a:schemeClr val="accent1"/>
                </a:solidFill>
                <a:latin typeface="+mj-lt"/>
              </a:rPr>
            </a:br>
            <a:r>
              <a:rPr lang="en-US" sz="6600" dirty="0">
                <a:solidFill>
                  <a:schemeClr val="accent1"/>
                </a:solidFill>
                <a:latin typeface="+mj-lt"/>
              </a:rPr>
              <a:t>POLL</a:t>
            </a:r>
          </a:p>
          <a:p>
            <a:r>
              <a:rPr lang="en-US" sz="1000" dirty="0">
                <a:solidFill>
                  <a:schemeClr val="accent1"/>
                </a:solidFill>
                <a:latin typeface="+mj-lt"/>
              </a:rPr>
              <a:t>% B2B, </a:t>
            </a:r>
            <a:r>
              <a:rPr lang="en-US" sz="1000" dirty="0" err="1">
                <a:solidFill>
                  <a:schemeClr val="accent1"/>
                </a:solidFill>
                <a:latin typeface="+mj-lt"/>
              </a:rPr>
              <a:t>Ecom</a:t>
            </a:r>
            <a:r>
              <a:rPr lang="en-US" sz="1000" dirty="0">
                <a:solidFill>
                  <a:schemeClr val="accent1"/>
                </a:solidFill>
                <a:latin typeface="+mj-lt"/>
              </a:rPr>
              <a:t> Site, Physical Product, Platform vs. Custom, ERP / Accounting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7F265-6E7A-064E-A426-65D2C47C2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457" y="2414092"/>
            <a:ext cx="1725679" cy="20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27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6348674" y="1480116"/>
            <a:ext cx="4726044" cy="38977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3"/>
          <p:cNvSpPr txBox="1"/>
          <p:nvPr/>
        </p:nvSpPr>
        <p:spPr>
          <a:xfrm>
            <a:off x="1344167" y="859625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The 5 Critical Roles</a:t>
            </a:r>
          </a:p>
        </p:txBody>
      </p:sp>
      <p:sp>
        <p:nvSpPr>
          <p:cNvPr id="456" name="Google Shape;456;p13"/>
          <p:cNvSpPr txBox="1"/>
          <p:nvPr/>
        </p:nvSpPr>
        <p:spPr>
          <a:xfrm>
            <a:off x="1343024" y="1024128"/>
            <a:ext cx="98583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Each Person Must “GWC” The Role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72A31-87D8-9446-B0FA-BF8BB308B672}"/>
              </a:ext>
            </a:extLst>
          </p:cNvPr>
          <p:cNvSpPr txBox="1"/>
          <p:nvPr/>
        </p:nvSpPr>
        <p:spPr>
          <a:xfrm>
            <a:off x="1343023" y="2088108"/>
            <a:ext cx="5045241" cy="25314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71450" indent="-171450">
              <a:lnSpc>
                <a:spcPct val="100000"/>
              </a:lnSpc>
              <a:spcAft>
                <a:spcPts val="15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Get</a:t>
            </a: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 It</a:t>
            </a:r>
          </a:p>
          <a:p>
            <a:pPr marL="628650" lvl="1" indent="-171450">
              <a:spcAft>
                <a:spcPts val="15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Heebo" panose="00000500000000000000" pitchFamily="2" charset="-79"/>
                <a:cs typeface="Heebo" panose="00000500000000000000" pitchFamily="2" charset="-79"/>
              </a:rPr>
              <a:t>Understand The Role And Responsibilities</a:t>
            </a:r>
          </a:p>
          <a:p>
            <a:pPr marL="171450" indent="-171450">
              <a:lnSpc>
                <a:spcPct val="100000"/>
              </a:lnSpc>
              <a:spcAft>
                <a:spcPts val="15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Want</a:t>
            </a: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 It</a:t>
            </a:r>
          </a:p>
          <a:p>
            <a:pPr marL="628650" lvl="1" indent="-171450">
              <a:spcAft>
                <a:spcPts val="15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Heebo" panose="00000500000000000000" pitchFamily="2" charset="-79"/>
                <a:cs typeface="Heebo" panose="00000500000000000000" pitchFamily="2" charset="-79"/>
              </a:rPr>
              <a:t>Want The Role &amp; Enthusiastically Take It On</a:t>
            </a:r>
            <a:endParaRPr lang="en-US" sz="18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171450" indent="-171450">
              <a:lnSpc>
                <a:spcPct val="100000"/>
              </a:lnSpc>
              <a:spcAft>
                <a:spcPts val="15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Capacity</a:t>
            </a: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 To Do It</a:t>
            </a:r>
          </a:p>
          <a:p>
            <a:pPr marL="628650" lvl="1" indent="-171450">
              <a:spcAft>
                <a:spcPts val="15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Heebo" panose="00000500000000000000" pitchFamily="2" charset="-79"/>
                <a:cs typeface="Heebo" panose="00000500000000000000" pitchFamily="2" charset="-79"/>
              </a:rPr>
              <a:t>Have The Skills, Time &amp; Energy To Do The Work</a:t>
            </a:r>
            <a:endParaRPr lang="en-US" sz="20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16E123-7CB7-7B4A-899D-C8EDC8996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7909" y="2774146"/>
            <a:ext cx="800100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9E9DD2E-339C-584F-8FFE-32D2F9026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4496" y="1865292"/>
            <a:ext cx="914400" cy="914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EFDBC77-372C-D640-81BC-FAC6256E1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47021" y="2720121"/>
            <a:ext cx="1143000" cy="914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0ADA4D8-97EB-7A42-AAC7-CD1B3D42EA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02716" y="4215853"/>
            <a:ext cx="11430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3734B77-D40F-924F-9AF3-AA015998A0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60167" y="4215853"/>
            <a:ext cx="800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47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6348674" y="1480116"/>
            <a:ext cx="4726044" cy="38977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3"/>
          <p:cNvSpPr txBox="1"/>
          <p:nvPr/>
        </p:nvSpPr>
        <p:spPr>
          <a:xfrm>
            <a:off x="288253" y="217368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The Critical Roles</a:t>
            </a:r>
          </a:p>
        </p:txBody>
      </p:sp>
      <p:sp>
        <p:nvSpPr>
          <p:cNvPr id="456" name="Google Shape;456;p13"/>
          <p:cNvSpPr txBox="1"/>
          <p:nvPr/>
        </p:nvSpPr>
        <p:spPr>
          <a:xfrm>
            <a:off x="287110" y="381871"/>
            <a:ext cx="98583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The 3PS “Org Chart” Role Assignment Worksheet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31887D-8BF8-4EB8-9AB4-749E4EEDF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72" y="1523659"/>
            <a:ext cx="9764256" cy="4659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299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/>
          <p:nvPr/>
        </p:nvSpPr>
        <p:spPr>
          <a:xfrm>
            <a:off x="8461248" y="0"/>
            <a:ext cx="37307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FFFFFF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grpSp>
        <p:nvGrpSpPr>
          <p:cNvPr id="280" name="Google Shape;280;p6"/>
          <p:cNvGrpSpPr/>
          <p:nvPr/>
        </p:nvGrpSpPr>
        <p:grpSpPr>
          <a:xfrm>
            <a:off x="1606018" y="1452122"/>
            <a:ext cx="4364476" cy="542590"/>
            <a:chOff x="1606020" y="2729972"/>
            <a:chExt cx="4364476" cy="542590"/>
          </a:xfrm>
        </p:grpSpPr>
        <p:sp>
          <p:nvSpPr>
            <p:cNvPr id="281" name="Google Shape;281;p6"/>
            <p:cNvSpPr txBox="1"/>
            <p:nvPr/>
          </p:nvSpPr>
          <p:spPr>
            <a:xfrm>
              <a:off x="1606020" y="2729972"/>
              <a:ext cx="43644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Why? The Business Case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2" name="Google Shape;282;p6"/>
            <p:cNvSpPr txBox="1"/>
            <p:nvPr/>
          </p:nvSpPr>
          <p:spPr>
            <a:xfrm>
              <a:off x="1606021" y="3069429"/>
              <a:ext cx="3730752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The Ultimate B2B Goal/Vision &amp; Key Driver to Get There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3" name="Google Shape;283;p6"/>
          <p:cNvGrpSpPr/>
          <p:nvPr/>
        </p:nvGrpSpPr>
        <p:grpSpPr>
          <a:xfrm>
            <a:off x="1606017" y="2305342"/>
            <a:ext cx="4364475" cy="554465"/>
            <a:chOff x="1606020" y="3610516"/>
            <a:chExt cx="3680230" cy="554465"/>
          </a:xfrm>
        </p:grpSpPr>
        <p:sp>
          <p:nvSpPr>
            <p:cNvPr id="284" name="Google Shape;284;p6"/>
            <p:cNvSpPr txBox="1"/>
            <p:nvPr/>
          </p:nvSpPr>
          <p:spPr>
            <a:xfrm>
              <a:off x="1606020" y="3610516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Intro To The 3PS Framework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5" name="Google Shape;285;p6"/>
            <p:cNvSpPr txBox="1"/>
            <p:nvPr/>
          </p:nvSpPr>
          <p:spPr>
            <a:xfrm>
              <a:off x="1606021" y="3961848"/>
              <a:ext cx="368022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A Proven Approach For Long-Term eCommerce Success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1606018" y="3170437"/>
            <a:ext cx="3544716" cy="548129"/>
            <a:chOff x="1606020" y="4491060"/>
            <a:chExt cx="3116538" cy="548129"/>
          </a:xfrm>
        </p:grpSpPr>
        <p:sp>
          <p:nvSpPr>
            <p:cNvPr id="287" name="Google Shape;287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Program &amp; Projects</a:t>
              </a:r>
              <a:endParaRPr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</a:endParaRPr>
            </a:p>
          </p:txBody>
        </p:sp>
        <p:sp>
          <p:nvSpPr>
            <p:cNvPr id="288" name="Google Shape;288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One Long-Term Program w/ Lots of Short-Term Projects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sp>
        <p:nvSpPr>
          <p:cNvPr id="289" name="Google Shape;289;p6"/>
          <p:cNvSpPr txBox="1"/>
          <p:nvPr/>
        </p:nvSpPr>
        <p:spPr>
          <a:xfrm>
            <a:off x="1344168" y="859625"/>
            <a:ext cx="1274388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en-US" sz="1200" u="none" strike="noStrike" cap="none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  <a:sym typeface="Arial"/>
              </a:rPr>
              <a:t>Today’s Agenda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grpSp>
        <p:nvGrpSpPr>
          <p:cNvPr id="290" name="Google Shape;290;p6"/>
          <p:cNvGrpSpPr/>
          <p:nvPr/>
        </p:nvGrpSpPr>
        <p:grpSpPr>
          <a:xfrm>
            <a:off x="1596004" y="5640860"/>
            <a:ext cx="4499996" cy="548129"/>
            <a:chOff x="1606019" y="5327925"/>
            <a:chExt cx="3116538" cy="548129"/>
          </a:xfrm>
        </p:grpSpPr>
        <p:sp>
          <p:nvSpPr>
            <p:cNvPr id="291" name="Google Shape;291;p6"/>
            <p:cNvSpPr txBox="1"/>
            <p:nvPr/>
          </p:nvSpPr>
          <p:spPr>
            <a:xfrm>
              <a:off x="1606019" y="5327925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</a:rPr>
                <a:t>First / Next Steps</a:t>
              </a:r>
              <a:endParaRPr sz="2000" dirty="0">
                <a:solidFill>
                  <a:schemeClr val="tx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92" name="Google Shape;292;p6"/>
            <p:cNvSpPr txBox="1"/>
            <p:nvPr/>
          </p:nvSpPr>
          <p:spPr>
            <a:xfrm>
              <a:off x="1606020" y="5672921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</a:rPr>
                <a:t>Six (6) Steps You Can Take Now</a:t>
              </a:r>
              <a:endParaRPr sz="1100" dirty="0">
                <a:solidFill>
                  <a:schemeClr val="tx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pic>
        <p:nvPicPr>
          <p:cNvPr id="293" name="Google Shape;2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8684" y="155792"/>
            <a:ext cx="554183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6"/>
          <p:cNvGrpSpPr/>
          <p:nvPr/>
        </p:nvGrpSpPr>
        <p:grpSpPr>
          <a:xfrm>
            <a:off x="1591091" y="4836191"/>
            <a:ext cx="3559641" cy="548129"/>
            <a:chOff x="1606020" y="4491060"/>
            <a:chExt cx="3116538" cy="548129"/>
          </a:xfrm>
        </p:grpSpPr>
        <p:sp>
          <p:nvSpPr>
            <p:cNvPr id="295" name="Google Shape;295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Critical Roles (“Hats”) to Fill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96" name="Google Shape;296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The Critical Roles That Must Be Filled for Success</a:t>
              </a:r>
            </a:p>
          </p:txBody>
        </p:sp>
      </p:grpSp>
      <p:grpSp>
        <p:nvGrpSpPr>
          <p:cNvPr id="21" name="Google Shape;294;p6">
            <a:extLst>
              <a:ext uri="{FF2B5EF4-FFF2-40B4-BE49-F238E27FC236}">
                <a16:creationId xmlns:a16="http://schemas.microsoft.com/office/drawing/2014/main" id="{93328F5D-4ADB-384F-ADCF-2A32BA658AFF}"/>
              </a:ext>
            </a:extLst>
          </p:cNvPr>
          <p:cNvGrpSpPr/>
          <p:nvPr/>
        </p:nvGrpSpPr>
        <p:grpSpPr>
          <a:xfrm>
            <a:off x="1591091" y="4035532"/>
            <a:ext cx="3116538" cy="548129"/>
            <a:chOff x="1606020" y="4491060"/>
            <a:chExt cx="3116538" cy="548129"/>
          </a:xfrm>
        </p:grpSpPr>
        <p:sp>
          <p:nvSpPr>
            <p:cNvPr id="23" name="Google Shape;295;p6">
              <a:extLst>
                <a:ext uri="{FF2B5EF4-FFF2-40B4-BE49-F238E27FC236}">
                  <a16:creationId xmlns:a16="http://schemas.microsoft.com/office/drawing/2014/main" id="{18ED1938-AE59-0742-986F-DB2F6E8E03F1}"/>
                </a:ext>
              </a:extLst>
            </p:cNvPr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Platform(s) vs. Solution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4" name="Google Shape;296;p6">
              <a:extLst>
                <a:ext uri="{FF2B5EF4-FFF2-40B4-BE49-F238E27FC236}">
                  <a16:creationId xmlns:a16="http://schemas.microsoft.com/office/drawing/2014/main" id="{AA6C4D2B-5EF7-6D42-B6AC-7A6F8E955D9A}"/>
                </a:ext>
              </a:extLst>
            </p:cNvPr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Explaining Your Solution vs. Platform(s) You Buy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E581215-5BF9-9245-BED0-4A3B8B56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48" y="1841500"/>
            <a:ext cx="635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13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6348674" y="1480116"/>
            <a:ext cx="4726044" cy="38977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3"/>
          <p:cNvSpPr txBox="1"/>
          <p:nvPr/>
        </p:nvSpPr>
        <p:spPr>
          <a:xfrm>
            <a:off x="1344167" y="859625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First / Next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72A31-87D8-9446-B0FA-BF8BB308B672}"/>
              </a:ext>
            </a:extLst>
          </p:cNvPr>
          <p:cNvSpPr txBox="1"/>
          <p:nvPr/>
        </p:nvSpPr>
        <p:spPr>
          <a:xfrm>
            <a:off x="1343024" y="1944805"/>
            <a:ext cx="8437790" cy="42473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Step #1 = Assign a Program Manager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Step #2 = Complete the 3PS “Org Chart” (Role Assignments)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Step #3 = Make Sure All Roles are Filled with “GWC” Fit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Step #4 = Clarify Your Next / Current Project Outcome(s)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Step #5 = Build a Plan (or Gap Plan) to Achieve the Outcome(s)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Step #6 = Execute the Plan (with All Roles Filled)</a:t>
            </a:r>
          </a:p>
          <a:p>
            <a:pPr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</a:pPr>
            <a:r>
              <a:rPr lang="en-US" sz="1800" i="1" dirty="0">
                <a:solidFill>
                  <a:schemeClr val="accent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Question: Should you run multiple concurrent projects?</a:t>
            </a:r>
          </a:p>
        </p:txBody>
      </p:sp>
      <p:sp>
        <p:nvSpPr>
          <p:cNvPr id="6" name="Google Shape;546;p20">
            <a:extLst>
              <a:ext uri="{FF2B5EF4-FFF2-40B4-BE49-F238E27FC236}">
                <a16:creationId xmlns:a16="http://schemas.microsoft.com/office/drawing/2014/main" id="{E0B24E66-2558-437F-9CF8-29F6FA9098A0}"/>
              </a:ext>
            </a:extLst>
          </p:cNvPr>
          <p:cNvSpPr txBox="1"/>
          <p:nvPr/>
        </p:nvSpPr>
        <p:spPr>
          <a:xfrm>
            <a:off x="1343024" y="1024128"/>
            <a:ext cx="96569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u="none" strike="noStrike" cap="none" dirty="0">
                <a:solidFill>
                  <a:schemeClr val="dk1"/>
                </a:solidFill>
                <a:latin typeface="Heebo" pitchFamily="2" charset="-79"/>
                <a:cs typeface="Heebo" pitchFamily="2" charset="-79"/>
                <a:sym typeface="Arial"/>
              </a:rPr>
              <a:t>Six (6) Steps You Can Take Now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3372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6348674" y="1480116"/>
            <a:ext cx="4726044" cy="38977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3"/>
          <p:cNvSpPr txBox="1"/>
          <p:nvPr/>
        </p:nvSpPr>
        <p:spPr>
          <a:xfrm>
            <a:off x="1344167" y="859625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First / Next Steps</a:t>
            </a:r>
          </a:p>
        </p:txBody>
      </p:sp>
      <p:sp>
        <p:nvSpPr>
          <p:cNvPr id="6" name="Google Shape;546;p20">
            <a:extLst>
              <a:ext uri="{FF2B5EF4-FFF2-40B4-BE49-F238E27FC236}">
                <a16:creationId xmlns:a16="http://schemas.microsoft.com/office/drawing/2014/main" id="{E0B24E66-2558-437F-9CF8-29F6FA9098A0}"/>
              </a:ext>
            </a:extLst>
          </p:cNvPr>
          <p:cNvSpPr txBox="1"/>
          <p:nvPr/>
        </p:nvSpPr>
        <p:spPr>
          <a:xfrm>
            <a:off x="1343024" y="1024128"/>
            <a:ext cx="96569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Want More Content / Tools?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270910B-0188-4D93-B8B7-C3D39000D409}"/>
              </a:ext>
            </a:extLst>
          </p:cNvPr>
          <p:cNvSpPr txBox="1">
            <a:spLocks/>
          </p:cNvSpPr>
          <p:nvPr/>
        </p:nvSpPr>
        <p:spPr>
          <a:xfrm>
            <a:off x="1562100" y="1709058"/>
            <a:ext cx="9332319" cy="4602878"/>
          </a:xfrm>
          <a:prstGeom prst="rect">
            <a:avLst/>
          </a:prstGeom>
        </p:spPr>
        <p:txBody>
          <a:bodyPr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Heebo" pitchFamily="2" charset="-79"/>
                <a:ea typeface="Heebo" pitchFamily="2" charset="-79"/>
                <a:cs typeface="Heebo" pitchFamily="2" charset="-79"/>
                <a:sym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1"/>
                </a:solidFill>
              </a:rPr>
              <a:t>A few of the CIM Playbook topics/tools not covered today…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All 3PS Roles (&amp; Responsibilities) By Implementation, Roll-out, and Operations Stages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Customer Interaction Health Check / Score (0 to 100)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Major Processes for Ongoing Program, Projects, and Solution Operations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Program Planning Tool: 8 Steps to Grow Sales, Not Headcount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Solution Size &amp; Complexity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To Customize or Not? (Business Value Chain Considerations)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Filling Roles: Hire In-House vs. Firms / Agencies / Partners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Platform Version Update Project Tracking Sheet &amp; Test Matrix Template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Platform Replacement Risk Assessment &amp; Risk Management Strategies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Customer IQs (Interaction Questionnaires)</a:t>
            </a:r>
          </a:p>
        </p:txBody>
      </p:sp>
    </p:spTree>
    <p:extLst>
      <p:ext uri="{BB962C8B-B14F-4D97-AF65-F5344CB8AC3E}">
        <p14:creationId xmlns:p14="http://schemas.microsoft.com/office/powerpoint/2010/main" val="2343708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5"/>
          <p:cNvSpPr/>
          <p:nvPr/>
        </p:nvSpPr>
        <p:spPr>
          <a:xfrm>
            <a:off x="8461248" y="0"/>
            <a:ext cx="37307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FFFFFF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sp>
        <p:nvSpPr>
          <p:cNvPr id="622" name="Google Shape;622;p25"/>
          <p:cNvSpPr txBox="1"/>
          <p:nvPr/>
        </p:nvSpPr>
        <p:spPr>
          <a:xfrm>
            <a:off x="1343025" y="2936207"/>
            <a:ext cx="38924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  <a:latin typeface="Heebo" pitchFamily="2" charset="-79"/>
                <a:cs typeface="Heebo" pitchFamily="2" charset="-79"/>
                <a:sym typeface="Arial"/>
              </a:rPr>
              <a:t>Contact Us at cimcloud.com</a:t>
            </a:r>
          </a:p>
        </p:txBody>
      </p:sp>
      <p:sp>
        <p:nvSpPr>
          <p:cNvPr id="623" name="Google Shape;623;p25"/>
          <p:cNvSpPr txBox="1"/>
          <p:nvPr/>
        </p:nvSpPr>
        <p:spPr>
          <a:xfrm>
            <a:off x="1343025" y="2010818"/>
            <a:ext cx="350043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Heebo" pitchFamily="2" charset="-79"/>
                <a:cs typeface="Heebo" pitchFamily="2" charset="-79"/>
                <a:sym typeface="Arial"/>
              </a:rPr>
              <a:t>Want More Content?</a:t>
            </a:r>
            <a:endParaRPr sz="1200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624" name="Google Shape;62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8684" y="155792"/>
            <a:ext cx="5541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C486F-2023-C842-A327-319B6B862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48" y="1841500"/>
            <a:ext cx="63500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6348674" y="1480116"/>
            <a:ext cx="4726044" cy="38977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3"/>
          <p:cNvSpPr txBox="1"/>
          <p:nvPr/>
        </p:nvSpPr>
        <p:spPr>
          <a:xfrm>
            <a:off x="1344167" y="859625"/>
            <a:ext cx="3771985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1200"/>
            </a:pPr>
            <a:r>
              <a:rPr lang="en-US" sz="1200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</a:rPr>
              <a:t>Presentation Goal</a:t>
            </a:r>
          </a:p>
        </p:txBody>
      </p:sp>
      <p:sp>
        <p:nvSpPr>
          <p:cNvPr id="456" name="Google Shape;456;p13"/>
          <p:cNvSpPr txBox="1"/>
          <p:nvPr/>
        </p:nvSpPr>
        <p:spPr>
          <a:xfrm>
            <a:off x="1343024" y="1024128"/>
            <a:ext cx="658677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ebo" pitchFamily="2" charset="-79"/>
                <a:cs typeface="Heebo" pitchFamily="2" charset="-79"/>
              </a:rPr>
              <a:t>Have You Ever Heard / Said This?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72A31-87D8-9446-B0FA-BF8BB308B672}"/>
              </a:ext>
            </a:extLst>
          </p:cNvPr>
          <p:cNvSpPr txBox="1"/>
          <p:nvPr/>
        </p:nvSpPr>
        <p:spPr>
          <a:xfrm>
            <a:off x="1343023" y="1944805"/>
            <a:ext cx="6026605" cy="42473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“Why is this so f**king hard?”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“You’re killing our online business!”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“This project is a never-ending money pit… with no ROI”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“You are the worst vendor/partner we’ve ever had.”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“We need to re-platform our site.”</a:t>
            </a:r>
          </a:p>
          <a:p>
            <a:pPr marL="171450" indent="-171450">
              <a:lnSpc>
                <a:spcPct val="100000"/>
              </a:lnSpc>
              <a:spcAft>
                <a:spcPts val="3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Heebo" panose="00000500000000000000" pitchFamily="2" charset="-79"/>
                <a:cs typeface="Heebo" panose="00000500000000000000" pitchFamily="2" charset="-79"/>
              </a:rPr>
              <a:t>“We can’t do this with out current ERP system.”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3822DD-33BE-4917-8533-8711561B3136}"/>
              </a:ext>
            </a:extLst>
          </p:cNvPr>
          <p:cNvCxnSpPr/>
          <p:nvPr/>
        </p:nvCxnSpPr>
        <p:spPr>
          <a:xfrm>
            <a:off x="1343023" y="4664529"/>
            <a:ext cx="724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1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/>
          <p:nvPr/>
        </p:nvSpPr>
        <p:spPr>
          <a:xfrm>
            <a:off x="8461248" y="0"/>
            <a:ext cx="37307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FFFFFF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grpSp>
        <p:nvGrpSpPr>
          <p:cNvPr id="280" name="Google Shape;280;p6"/>
          <p:cNvGrpSpPr/>
          <p:nvPr/>
        </p:nvGrpSpPr>
        <p:grpSpPr>
          <a:xfrm>
            <a:off x="1606018" y="1452122"/>
            <a:ext cx="4364476" cy="542590"/>
            <a:chOff x="1606020" y="2729972"/>
            <a:chExt cx="4364476" cy="542590"/>
          </a:xfrm>
        </p:grpSpPr>
        <p:sp>
          <p:nvSpPr>
            <p:cNvPr id="281" name="Google Shape;281;p6"/>
            <p:cNvSpPr txBox="1"/>
            <p:nvPr/>
          </p:nvSpPr>
          <p:spPr>
            <a:xfrm>
              <a:off x="1606020" y="2729972"/>
              <a:ext cx="43644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Heebo" pitchFamily="2" charset="-79"/>
                  <a:cs typeface="Heebo" pitchFamily="2" charset="-79"/>
                  <a:sym typeface="Arial"/>
                </a:rPr>
                <a:t>Why? The Business Case</a:t>
              </a:r>
              <a:endParaRPr sz="2000" dirty="0">
                <a:solidFill>
                  <a:schemeClr val="dk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2" name="Google Shape;282;p6"/>
            <p:cNvSpPr txBox="1"/>
            <p:nvPr/>
          </p:nvSpPr>
          <p:spPr>
            <a:xfrm>
              <a:off x="1606021" y="3069429"/>
              <a:ext cx="3730752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rgbClr val="7F7F7F"/>
                  </a:solidFill>
                  <a:latin typeface="Heebo" pitchFamily="2" charset="-79"/>
                  <a:cs typeface="Heebo" pitchFamily="2" charset="-79"/>
                  <a:sym typeface="Arial"/>
                </a:rPr>
                <a:t>The Ultimate B2B Goal/Vision &amp; Key Driver to Get There</a:t>
              </a:r>
              <a:endParaRPr sz="1100" dirty="0">
                <a:solidFill>
                  <a:srgbClr val="7F7F7F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3" name="Google Shape;283;p6"/>
          <p:cNvGrpSpPr/>
          <p:nvPr/>
        </p:nvGrpSpPr>
        <p:grpSpPr>
          <a:xfrm>
            <a:off x="1606017" y="1966788"/>
            <a:ext cx="4364475" cy="893019"/>
            <a:chOff x="1606020" y="3271962"/>
            <a:chExt cx="3680230" cy="893019"/>
          </a:xfrm>
        </p:grpSpPr>
        <p:sp>
          <p:nvSpPr>
            <p:cNvPr id="284" name="Google Shape;284;p6"/>
            <p:cNvSpPr txBox="1"/>
            <p:nvPr/>
          </p:nvSpPr>
          <p:spPr>
            <a:xfrm>
              <a:off x="1606020" y="3271962"/>
              <a:ext cx="3116537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Heebo" pitchFamily="2" charset="-79"/>
                  <a:cs typeface="Heebo" pitchFamily="2" charset="-79"/>
                  <a:sym typeface="Arial"/>
                </a:rPr>
                <a:t>Intro To The 3PS Framework</a:t>
              </a:r>
              <a:endParaRPr sz="2000" dirty="0">
                <a:solidFill>
                  <a:schemeClr val="dk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5" name="Google Shape;285;p6"/>
            <p:cNvSpPr txBox="1"/>
            <p:nvPr/>
          </p:nvSpPr>
          <p:spPr>
            <a:xfrm>
              <a:off x="1606021" y="3961848"/>
              <a:ext cx="368022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rgbClr val="7F7F7F"/>
                  </a:solidFill>
                  <a:latin typeface="Heebo" pitchFamily="2" charset="-79"/>
                  <a:cs typeface="Heebo" pitchFamily="2" charset="-79"/>
                </a:rPr>
                <a:t>A Proven Approach For Long-Term CIM/eCommerce Success</a:t>
              </a:r>
              <a:endParaRPr sz="1100" dirty="0">
                <a:solidFill>
                  <a:srgbClr val="7F7F7F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1606018" y="3170437"/>
            <a:ext cx="3544716" cy="548129"/>
            <a:chOff x="1606020" y="4491060"/>
            <a:chExt cx="3116538" cy="548129"/>
          </a:xfrm>
        </p:grpSpPr>
        <p:sp>
          <p:nvSpPr>
            <p:cNvPr id="287" name="Google Shape;287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Heebo" pitchFamily="2" charset="-79"/>
                  <a:cs typeface="Heebo" pitchFamily="2" charset="-79"/>
                </a:rPr>
                <a:t>Program &amp; Projects</a:t>
              </a:r>
              <a:endParaRPr dirty="0">
                <a:latin typeface="Heebo" pitchFamily="2" charset="-79"/>
                <a:cs typeface="Heebo" pitchFamily="2" charset="-79"/>
              </a:endParaRPr>
            </a:p>
          </p:txBody>
        </p:sp>
        <p:sp>
          <p:nvSpPr>
            <p:cNvPr id="288" name="Google Shape;288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rgbClr val="7F7F7F"/>
                  </a:solidFill>
                  <a:latin typeface="Heebo" pitchFamily="2" charset="-79"/>
                  <a:cs typeface="Heebo" pitchFamily="2" charset="-79"/>
                  <a:sym typeface="Arial"/>
                </a:rPr>
                <a:t>One Long-Term Program w/ Lots of Short-Term Projects</a:t>
              </a:r>
              <a:endParaRPr sz="1100" dirty="0">
                <a:solidFill>
                  <a:srgbClr val="7F7F7F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sp>
        <p:nvSpPr>
          <p:cNvPr id="289" name="Google Shape;289;p6"/>
          <p:cNvSpPr txBox="1"/>
          <p:nvPr/>
        </p:nvSpPr>
        <p:spPr>
          <a:xfrm>
            <a:off x="1344168" y="859625"/>
            <a:ext cx="1274388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en-US" sz="1200" u="none" strike="noStrike" cap="none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  <a:sym typeface="Arial"/>
              </a:rPr>
              <a:t>Today’s Agenda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293" name="Google Shape;2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8684" y="155792"/>
            <a:ext cx="554183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6"/>
          <p:cNvGrpSpPr/>
          <p:nvPr/>
        </p:nvGrpSpPr>
        <p:grpSpPr>
          <a:xfrm>
            <a:off x="1591091" y="4836191"/>
            <a:ext cx="3559641" cy="548129"/>
            <a:chOff x="1606020" y="4491060"/>
            <a:chExt cx="3116538" cy="548129"/>
          </a:xfrm>
        </p:grpSpPr>
        <p:sp>
          <p:nvSpPr>
            <p:cNvPr id="295" name="Google Shape;295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Heebo" pitchFamily="2" charset="-79"/>
                  <a:cs typeface="Heebo" pitchFamily="2" charset="-79"/>
                  <a:sym typeface="Arial"/>
                </a:rPr>
                <a:t>Critical Roles (“Hats”) to Fill</a:t>
              </a:r>
              <a:endParaRPr sz="2000" dirty="0">
                <a:solidFill>
                  <a:schemeClr val="dk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96" name="Google Shape;296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rgbClr val="7F7F7F"/>
                  </a:solidFill>
                  <a:latin typeface="Heebo" pitchFamily="2" charset="-79"/>
                  <a:cs typeface="Heebo" pitchFamily="2" charset="-79"/>
                  <a:sym typeface="Arial"/>
                </a:rPr>
                <a:t>The Critical Roles That Must Be Filled for Success</a:t>
              </a:r>
            </a:p>
          </p:txBody>
        </p:sp>
      </p:grpSp>
      <p:grpSp>
        <p:nvGrpSpPr>
          <p:cNvPr id="21" name="Google Shape;294;p6">
            <a:extLst>
              <a:ext uri="{FF2B5EF4-FFF2-40B4-BE49-F238E27FC236}">
                <a16:creationId xmlns:a16="http://schemas.microsoft.com/office/drawing/2014/main" id="{93328F5D-4ADB-384F-ADCF-2A32BA658AFF}"/>
              </a:ext>
            </a:extLst>
          </p:cNvPr>
          <p:cNvGrpSpPr/>
          <p:nvPr/>
        </p:nvGrpSpPr>
        <p:grpSpPr>
          <a:xfrm>
            <a:off x="1591091" y="4035532"/>
            <a:ext cx="3116538" cy="548129"/>
            <a:chOff x="1606020" y="4491060"/>
            <a:chExt cx="3116538" cy="548129"/>
          </a:xfrm>
        </p:grpSpPr>
        <p:sp>
          <p:nvSpPr>
            <p:cNvPr id="23" name="Google Shape;295;p6">
              <a:extLst>
                <a:ext uri="{FF2B5EF4-FFF2-40B4-BE49-F238E27FC236}">
                  <a16:creationId xmlns:a16="http://schemas.microsoft.com/office/drawing/2014/main" id="{18ED1938-AE59-0742-986F-DB2F6E8E03F1}"/>
                </a:ext>
              </a:extLst>
            </p:cNvPr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Heebo" pitchFamily="2" charset="-79"/>
                  <a:cs typeface="Heebo" pitchFamily="2" charset="-79"/>
                  <a:sym typeface="Arial"/>
                </a:rPr>
                <a:t>Platform(s) vs. Solution</a:t>
              </a:r>
              <a:endParaRPr sz="2000" dirty="0">
                <a:solidFill>
                  <a:schemeClr val="dk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4" name="Google Shape;296;p6">
              <a:extLst>
                <a:ext uri="{FF2B5EF4-FFF2-40B4-BE49-F238E27FC236}">
                  <a16:creationId xmlns:a16="http://schemas.microsoft.com/office/drawing/2014/main" id="{AA6C4D2B-5EF7-6D42-B6AC-7A6F8E955D9A}"/>
                </a:ext>
              </a:extLst>
            </p:cNvPr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rgbClr val="7F7F7F"/>
                  </a:solidFill>
                  <a:latin typeface="Heebo" pitchFamily="2" charset="-79"/>
                  <a:cs typeface="Heebo" pitchFamily="2" charset="-79"/>
                  <a:sym typeface="Arial"/>
                </a:rPr>
                <a:t>Explaining Your Solution vs. Platform(s) You Buy</a:t>
              </a:r>
              <a:endParaRPr sz="1100" dirty="0">
                <a:solidFill>
                  <a:srgbClr val="7F7F7F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E581215-5BF9-9245-BED0-4A3B8B56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48" y="1841500"/>
            <a:ext cx="6350000" cy="3175000"/>
          </a:xfrm>
          <a:prstGeom prst="rect">
            <a:avLst/>
          </a:prstGeom>
        </p:spPr>
      </p:pic>
      <p:grpSp>
        <p:nvGrpSpPr>
          <p:cNvPr id="29" name="Google Shape;290;p6">
            <a:extLst>
              <a:ext uri="{FF2B5EF4-FFF2-40B4-BE49-F238E27FC236}">
                <a16:creationId xmlns:a16="http://schemas.microsoft.com/office/drawing/2014/main" id="{7DC10FA3-EE0B-425A-9740-F4464083022A}"/>
              </a:ext>
            </a:extLst>
          </p:cNvPr>
          <p:cNvGrpSpPr/>
          <p:nvPr/>
        </p:nvGrpSpPr>
        <p:grpSpPr>
          <a:xfrm>
            <a:off x="1596004" y="5640860"/>
            <a:ext cx="4499996" cy="548129"/>
            <a:chOff x="1606019" y="5327925"/>
            <a:chExt cx="3116538" cy="548129"/>
          </a:xfrm>
        </p:grpSpPr>
        <p:sp>
          <p:nvSpPr>
            <p:cNvPr id="30" name="Google Shape;291;p6">
              <a:extLst>
                <a:ext uri="{FF2B5EF4-FFF2-40B4-BE49-F238E27FC236}">
                  <a16:creationId xmlns:a16="http://schemas.microsoft.com/office/drawing/2014/main" id="{0C499E9D-DB41-4F55-9234-B31A8CE860F7}"/>
                </a:ext>
              </a:extLst>
            </p:cNvPr>
            <p:cNvSpPr txBox="1"/>
            <p:nvPr/>
          </p:nvSpPr>
          <p:spPr>
            <a:xfrm>
              <a:off x="1606019" y="5327925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</a:rPr>
                <a:t>First / Next Steps</a:t>
              </a:r>
              <a:endParaRPr sz="2000" dirty="0">
                <a:solidFill>
                  <a:schemeClr val="tx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31" name="Google Shape;292;p6">
              <a:extLst>
                <a:ext uri="{FF2B5EF4-FFF2-40B4-BE49-F238E27FC236}">
                  <a16:creationId xmlns:a16="http://schemas.microsoft.com/office/drawing/2014/main" id="{ED38E8EB-FEF0-48E6-A024-69F0DD6E6EA1}"/>
                </a:ext>
              </a:extLst>
            </p:cNvPr>
            <p:cNvSpPr txBox="1"/>
            <p:nvPr/>
          </p:nvSpPr>
          <p:spPr>
            <a:xfrm>
              <a:off x="1606020" y="5672921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</a:rPr>
                <a:t>Six (6) Steps You Can Take Now</a:t>
              </a:r>
              <a:endParaRPr sz="1100" dirty="0">
                <a:solidFill>
                  <a:schemeClr val="tx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/>
          <p:nvPr/>
        </p:nvSpPr>
        <p:spPr>
          <a:xfrm>
            <a:off x="8461248" y="0"/>
            <a:ext cx="37307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FFFFFF"/>
              </a:solidFill>
              <a:latin typeface="Heebo" pitchFamily="2" charset="-79"/>
              <a:cs typeface="Heebo" pitchFamily="2" charset="-79"/>
              <a:sym typeface="Arial"/>
            </a:endParaRPr>
          </a:p>
        </p:txBody>
      </p:sp>
      <p:grpSp>
        <p:nvGrpSpPr>
          <p:cNvPr id="280" name="Google Shape;280;p6"/>
          <p:cNvGrpSpPr/>
          <p:nvPr/>
        </p:nvGrpSpPr>
        <p:grpSpPr>
          <a:xfrm>
            <a:off x="1606018" y="1452122"/>
            <a:ext cx="4364476" cy="542590"/>
            <a:chOff x="1606020" y="2729972"/>
            <a:chExt cx="4364476" cy="542590"/>
          </a:xfrm>
        </p:grpSpPr>
        <p:sp>
          <p:nvSpPr>
            <p:cNvPr id="281" name="Google Shape;281;p6"/>
            <p:cNvSpPr txBox="1"/>
            <p:nvPr/>
          </p:nvSpPr>
          <p:spPr>
            <a:xfrm>
              <a:off x="1606020" y="2729972"/>
              <a:ext cx="43644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  <a:sym typeface="Arial"/>
                </a:rPr>
                <a:t>Why? The Business Case</a:t>
              </a:r>
              <a:endParaRPr sz="2000" dirty="0">
                <a:solidFill>
                  <a:schemeClr val="tx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2" name="Google Shape;282;p6"/>
            <p:cNvSpPr txBox="1"/>
            <p:nvPr/>
          </p:nvSpPr>
          <p:spPr>
            <a:xfrm>
              <a:off x="1606021" y="3069429"/>
              <a:ext cx="3730752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tx1"/>
                  </a:solidFill>
                  <a:latin typeface="Heebo" pitchFamily="2" charset="-79"/>
                  <a:cs typeface="Heebo" pitchFamily="2" charset="-79"/>
                  <a:sym typeface="Arial"/>
                </a:rPr>
                <a:t>The Ultimate B2B Goal/Vision &amp; Key Driver to Get There</a:t>
              </a:r>
              <a:endParaRPr sz="1100" dirty="0">
                <a:solidFill>
                  <a:schemeClr val="tx1"/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3" name="Google Shape;283;p6"/>
          <p:cNvGrpSpPr/>
          <p:nvPr/>
        </p:nvGrpSpPr>
        <p:grpSpPr>
          <a:xfrm>
            <a:off x="1606017" y="2305342"/>
            <a:ext cx="4364475" cy="554465"/>
            <a:chOff x="1606020" y="3610516"/>
            <a:chExt cx="3680230" cy="554465"/>
          </a:xfrm>
        </p:grpSpPr>
        <p:sp>
          <p:nvSpPr>
            <p:cNvPr id="284" name="Google Shape;284;p6"/>
            <p:cNvSpPr txBox="1"/>
            <p:nvPr/>
          </p:nvSpPr>
          <p:spPr>
            <a:xfrm>
              <a:off x="1606020" y="3610516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Intro To The 3PS Framework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5" name="Google Shape;285;p6"/>
            <p:cNvSpPr txBox="1"/>
            <p:nvPr/>
          </p:nvSpPr>
          <p:spPr>
            <a:xfrm>
              <a:off x="1606021" y="3961848"/>
              <a:ext cx="368022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A Proven Approach For Long-Term CIM/eCommerce Success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1606018" y="3170437"/>
            <a:ext cx="3544716" cy="548129"/>
            <a:chOff x="1606020" y="4491060"/>
            <a:chExt cx="3116538" cy="548129"/>
          </a:xfrm>
        </p:grpSpPr>
        <p:sp>
          <p:nvSpPr>
            <p:cNvPr id="287" name="Google Shape;287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Program &amp; Projects</a:t>
              </a:r>
              <a:endParaRPr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</a:endParaRPr>
            </a:p>
          </p:txBody>
        </p:sp>
        <p:sp>
          <p:nvSpPr>
            <p:cNvPr id="288" name="Google Shape;288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One Long-Term Program w/ Lots of Short-Term Projects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sp>
        <p:nvSpPr>
          <p:cNvPr id="289" name="Google Shape;289;p6"/>
          <p:cNvSpPr txBox="1"/>
          <p:nvPr/>
        </p:nvSpPr>
        <p:spPr>
          <a:xfrm>
            <a:off x="1344168" y="859625"/>
            <a:ext cx="1274388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en-US" sz="1200" u="none" strike="noStrike" cap="none" dirty="0">
                <a:solidFill>
                  <a:schemeClr val="accent1"/>
                </a:solidFill>
                <a:latin typeface="Heebo" pitchFamily="2" charset="-79"/>
                <a:cs typeface="Heebo" pitchFamily="2" charset="-79"/>
                <a:sym typeface="Arial"/>
              </a:rPr>
              <a:t>Today’s Agenda</a:t>
            </a:r>
            <a:endParaRPr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293" name="Google Shape;2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8684" y="155792"/>
            <a:ext cx="554183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6"/>
          <p:cNvGrpSpPr/>
          <p:nvPr/>
        </p:nvGrpSpPr>
        <p:grpSpPr>
          <a:xfrm>
            <a:off x="1591091" y="4836191"/>
            <a:ext cx="3559641" cy="548129"/>
            <a:chOff x="1606020" y="4491060"/>
            <a:chExt cx="3116538" cy="548129"/>
          </a:xfrm>
        </p:grpSpPr>
        <p:sp>
          <p:nvSpPr>
            <p:cNvPr id="295" name="Google Shape;295;p6"/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Critical Roles (“Hats”) to Fill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96" name="Google Shape;296;p6"/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The Critical Roles That Must Be Filled for Success</a:t>
              </a:r>
            </a:p>
          </p:txBody>
        </p:sp>
      </p:grpSp>
      <p:grpSp>
        <p:nvGrpSpPr>
          <p:cNvPr id="21" name="Google Shape;294;p6">
            <a:extLst>
              <a:ext uri="{FF2B5EF4-FFF2-40B4-BE49-F238E27FC236}">
                <a16:creationId xmlns:a16="http://schemas.microsoft.com/office/drawing/2014/main" id="{93328F5D-4ADB-384F-ADCF-2A32BA658AFF}"/>
              </a:ext>
            </a:extLst>
          </p:cNvPr>
          <p:cNvGrpSpPr/>
          <p:nvPr/>
        </p:nvGrpSpPr>
        <p:grpSpPr>
          <a:xfrm>
            <a:off x="1591091" y="4035532"/>
            <a:ext cx="3116538" cy="548129"/>
            <a:chOff x="1606020" y="4491060"/>
            <a:chExt cx="3116538" cy="548129"/>
          </a:xfrm>
        </p:grpSpPr>
        <p:sp>
          <p:nvSpPr>
            <p:cNvPr id="23" name="Google Shape;295;p6">
              <a:extLst>
                <a:ext uri="{FF2B5EF4-FFF2-40B4-BE49-F238E27FC236}">
                  <a16:creationId xmlns:a16="http://schemas.microsoft.com/office/drawing/2014/main" id="{18ED1938-AE59-0742-986F-DB2F6E8E03F1}"/>
                </a:ext>
              </a:extLst>
            </p:cNvPr>
            <p:cNvSpPr txBox="1"/>
            <p:nvPr/>
          </p:nvSpPr>
          <p:spPr>
            <a:xfrm>
              <a:off x="1606020" y="4491060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Platform(s) vs. Solution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4" name="Google Shape;296;p6">
              <a:extLst>
                <a:ext uri="{FF2B5EF4-FFF2-40B4-BE49-F238E27FC236}">
                  <a16:creationId xmlns:a16="http://schemas.microsoft.com/office/drawing/2014/main" id="{AA6C4D2B-5EF7-6D42-B6AC-7A6F8E955D9A}"/>
                </a:ext>
              </a:extLst>
            </p:cNvPr>
            <p:cNvSpPr txBox="1"/>
            <p:nvPr/>
          </p:nvSpPr>
          <p:spPr>
            <a:xfrm>
              <a:off x="1606021" y="4836056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  <a:sym typeface="Arial"/>
                </a:rPr>
                <a:t>Explaining Your Solution vs. Platform(s) You Buy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E581215-5BF9-9245-BED0-4A3B8B56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48" y="1841500"/>
            <a:ext cx="6350000" cy="3175000"/>
          </a:xfrm>
          <a:prstGeom prst="rect">
            <a:avLst/>
          </a:prstGeom>
        </p:spPr>
      </p:pic>
      <p:grpSp>
        <p:nvGrpSpPr>
          <p:cNvPr id="26" name="Google Shape;290;p6">
            <a:extLst>
              <a:ext uri="{FF2B5EF4-FFF2-40B4-BE49-F238E27FC236}">
                <a16:creationId xmlns:a16="http://schemas.microsoft.com/office/drawing/2014/main" id="{E496FB5E-2138-4F87-860F-A7FF9ECADBB2}"/>
              </a:ext>
            </a:extLst>
          </p:cNvPr>
          <p:cNvGrpSpPr/>
          <p:nvPr/>
        </p:nvGrpSpPr>
        <p:grpSpPr>
          <a:xfrm>
            <a:off x="1596004" y="5640860"/>
            <a:ext cx="4499996" cy="548129"/>
            <a:chOff x="1606019" y="5327925"/>
            <a:chExt cx="3116538" cy="548129"/>
          </a:xfrm>
        </p:grpSpPr>
        <p:sp>
          <p:nvSpPr>
            <p:cNvPr id="27" name="Google Shape;291;p6">
              <a:extLst>
                <a:ext uri="{FF2B5EF4-FFF2-40B4-BE49-F238E27FC236}">
                  <a16:creationId xmlns:a16="http://schemas.microsoft.com/office/drawing/2014/main" id="{BA0B62E2-745B-42BE-ADE6-065B28B65784}"/>
                </a:ext>
              </a:extLst>
            </p:cNvPr>
            <p:cNvSpPr txBox="1"/>
            <p:nvPr/>
          </p:nvSpPr>
          <p:spPr>
            <a:xfrm>
              <a:off x="1606019" y="5327925"/>
              <a:ext cx="3116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First / Next Steps</a:t>
              </a:r>
              <a:endParaRPr sz="20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  <p:sp>
          <p:nvSpPr>
            <p:cNvPr id="28" name="Google Shape;292;p6">
              <a:extLst>
                <a:ext uri="{FF2B5EF4-FFF2-40B4-BE49-F238E27FC236}">
                  <a16:creationId xmlns:a16="http://schemas.microsoft.com/office/drawing/2014/main" id="{74A7ECB6-FD68-46E6-BC13-A4FE2E0862DF}"/>
                </a:ext>
              </a:extLst>
            </p:cNvPr>
            <p:cNvSpPr txBox="1"/>
            <p:nvPr/>
          </p:nvSpPr>
          <p:spPr>
            <a:xfrm>
              <a:off x="1606020" y="5672921"/>
              <a:ext cx="311653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Heebo" pitchFamily="2" charset="-79"/>
                  <a:cs typeface="Heebo" pitchFamily="2" charset="-79"/>
                </a:rPr>
                <a:t>A Recap of Three Things You Can Do to Apply These Concepts</a:t>
              </a:r>
              <a:endParaRPr sz="1100" dirty="0">
                <a:solidFill>
                  <a:schemeClr val="bg1">
                    <a:lumMod val="85000"/>
                  </a:schemeClr>
                </a:solidFill>
                <a:latin typeface="Heebo" pitchFamily="2" charset="-79"/>
                <a:cs typeface="Heebo" pitchFamily="2" charset="-79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97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28">
            <a:extLst>
              <a:ext uri="{FF2B5EF4-FFF2-40B4-BE49-F238E27FC236}">
                <a16:creationId xmlns:a16="http://schemas.microsoft.com/office/drawing/2014/main" id="{299AD200-D8FC-F242-A63C-B713614351EB}"/>
              </a:ext>
            </a:extLst>
          </p:cNvPr>
          <p:cNvSpPr txBox="1"/>
          <p:nvPr/>
        </p:nvSpPr>
        <p:spPr>
          <a:xfrm>
            <a:off x="1344167" y="850392"/>
            <a:ext cx="3771985" cy="1569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u="none" strike="noStrike" cap="none" spc="10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</a:defRPr>
            </a:lvl1pPr>
          </a:lstStyle>
          <a:p>
            <a:r>
              <a:rPr lang="en-US" dirty="0"/>
              <a:t>Why? The Business Case</a:t>
            </a:r>
          </a:p>
        </p:txBody>
      </p:sp>
      <p:sp>
        <p:nvSpPr>
          <p:cNvPr id="10" name="TextBox 127">
            <a:extLst>
              <a:ext uri="{FF2B5EF4-FFF2-40B4-BE49-F238E27FC236}">
                <a16:creationId xmlns:a16="http://schemas.microsoft.com/office/drawing/2014/main" id="{F04AA2BF-164D-1A44-BE4C-7AF53B675069}"/>
              </a:ext>
            </a:extLst>
          </p:cNvPr>
          <p:cNvSpPr txBox="1"/>
          <p:nvPr/>
        </p:nvSpPr>
        <p:spPr>
          <a:xfrm>
            <a:off x="1343024" y="1024128"/>
            <a:ext cx="9629776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u="none" strike="noStrike" cap="none" spc="0" normalizeH="0" baseline="0">
                <a:ln>
                  <a:noFill/>
                </a:ln>
                <a:effectLst/>
                <a:uLnTx/>
                <a:uFillTx/>
                <a:latin typeface="Heebo" panose="00000500000000000000" pitchFamily="2" charset="-79"/>
                <a:ea typeface="Helvetica Neue Normal" charset="0"/>
                <a:cs typeface="Heebo" panose="00000500000000000000" pitchFamily="2" charset="-79"/>
              </a:defRPr>
            </a:lvl1pPr>
          </a:lstStyle>
          <a:p>
            <a:r>
              <a:rPr lang="en-US" dirty="0"/>
              <a:t>The Ultimate “Dream” Goal of B2B Commerce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55A919-1228-2A4C-A9FA-66F2B4437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83" y="2536448"/>
            <a:ext cx="2409327" cy="24093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1672D9-C389-AA40-A09D-7D0EAFEAA6E9}"/>
              </a:ext>
            </a:extLst>
          </p:cNvPr>
          <p:cNvSpPr txBox="1"/>
          <p:nvPr/>
        </p:nvSpPr>
        <p:spPr>
          <a:xfrm>
            <a:off x="5434626" y="2536448"/>
            <a:ext cx="5149291" cy="12618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#1: Dominate Your Market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600" i="1" dirty="0">
                <a:solidFill>
                  <a:schemeClr val="bg2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Grow Sales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600" dirty="0">
                <a:latin typeface="Heebo" panose="00000500000000000000" pitchFamily="2" charset="-79"/>
                <a:cs typeface="Heebo" panose="00000500000000000000" pitchFamily="2" charset="-79"/>
              </a:rPr>
              <a:t>Get &amp; keep 100% of your target market.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E6376-46E1-B345-A57B-9140D4C7408D}"/>
              </a:ext>
            </a:extLst>
          </p:cNvPr>
          <p:cNvSpPr txBox="1"/>
          <p:nvPr/>
        </p:nvSpPr>
        <p:spPr>
          <a:xfrm>
            <a:off x="1821609" y="5146045"/>
            <a:ext cx="1982274" cy="553998"/>
          </a:xfrm>
          <a:prstGeom prst="rect">
            <a:avLst/>
          </a:prstGeom>
          <a:noFill/>
        </p:spPr>
        <p:txBody>
          <a:bodyPr wrap="none" lIns="0" tIns="0" bIns="0" rtlCol="0" anchor="t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GROW SALES,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NOT HEADCOUNT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78B8E5-E0AF-4F3C-B307-BB91BE14B59E}"/>
              </a:ext>
            </a:extLst>
          </p:cNvPr>
          <p:cNvSpPr txBox="1"/>
          <p:nvPr/>
        </p:nvSpPr>
        <p:spPr>
          <a:xfrm>
            <a:off x="5434626" y="4253493"/>
            <a:ext cx="5538174" cy="12618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#2: Maximize Operational Efficiency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600" i="1" dirty="0">
                <a:solidFill>
                  <a:schemeClr val="bg2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Not Headcount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600" dirty="0">
                <a:latin typeface="Heebo" panose="00000500000000000000" pitchFamily="2" charset="-79"/>
                <a:cs typeface="Heebo" panose="00000500000000000000" pitchFamily="2" charset="-79"/>
              </a:rPr>
              <a:t>You customers self-service for 100% of their interactions.</a:t>
            </a:r>
            <a:endParaRPr lang="en-US" sz="1600" dirty="0">
              <a:solidFill>
                <a:schemeClr val="accent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686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C3F5B3-5334-654D-991D-7BD37D686129}"/>
              </a:ext>
            </a:extLst>
          </p:cNvPr>
          <p:cNvGrpSpPr/>
          <p:nvPr/>
        </p:nvGrpSpPr>
        <p:grpSpPr>
          <a:xfrm>
            <a:off x="1802861" y="1739846"/>
            <a:ext cx="7691336" cy="4965903"/>
            <a:chOff x="4361249" y="1565815"/>
            <a:chExt cx="7210682" cy="4655569"/>
          </a:xfrm>
        </p:grpSpPr>
        <p:sp>
          <p:nvSpPr>
            <p:cNvPr id="16" name="Freeform: Shape 1511">
              <a:extLst>
                <a:ext uri="{FF2B5EF4-FFF2-40B4-BE49-F238E27FC236}">
                  <a16:creationId xmlns:a16="http://schemas.microsoft.com/office/drawing/2014/main" id="{2C5391AA-D442-934B-A8CB-3FADD989C05C}"/>
                </a:ext>
              </a:extLst>
            </p:cNvPr>
            <p:cNvSpPr/>
            <p:nvPr/>
          </p:nvSpPr>
          <p:spPr>
            <a:xfrm>
              <a:off x="8791149" y="4339728"/>
              <a:ext cx="103491" cy="82793"/>
            </a:xfrm>
            <a:custGeom>
              <a:avLst/>
              <a:gdLst>
                <a:gd name="connsiteX0" fmla="*/ 4763 w 127000"/>
                <a:gd name="connsiteY0" fmla="*/ 53611 h 101600"/>
                <a:gd name="connsiteX1" fmla="*/ 9147 w 127000"/>
                <a:gd name="connsiteY1" fmla="*/ 52295 h 101600"/>
                <a:gd name="connsiteX2" fmla="*/ 10112 w 127000"/>
                <a:gd name="connsiteY2" fmla="*/ 59662 h 101600"/>
                <a:gd name="connsiteX3" fmla="*/ 29318 w 127000"/>
                <a:gd name="connsiteY3" fmla="*/ 55452 h 101600"/>
                <a:gd name="connsiteX4" fmla="*/ 49664 w 127000"/>
                <a:gd name="connsiteY4" fmla="*/ 56154 h 101600"/>
                <a:gd name="connsiteX5" fmla="*/ 64485 w 127000"/>
                <a:gd name="connsiteY5" fmla="*/ 56943 h 101600"/>
                <a:gd name="connsiteX6" fmla="*/ 81323 w 127000"/>
                <a:gd name="connsiteY6" fmla="*/ 38790 h 101600"/>
                <a:gd name="connsiteX7" fmla="*/ 99740 w 127000"/>
                <a:gd name="connsiteY7" fmla="*/ 21425 h 101600"/>
                <a:gd name="connsiteX8" fmla="*/ 115262 w 127000"/>
                <a:gd name="connsiteY8" fmla="*/ 4763 h 101600"/>
                <a:gd name="connsiteX9" fmla="*/ 119911 w 127000"/>
                <a:gd name="connsiteY9" fmla="*/ 13971 h 101600"/>
                <a:gd name="connsiteX10" fmla="*/ 123243 w 127000"/>
                <a:gd name="connsiteY10" fmla="*/ 35369 h 101600"/>
                <a:gd name="connsiteX11" fmla="*/ 110703 w 127000"/>
                <a:gd name="connsiteY11" fmla="*/ 35457 h 101600"/>
                <a:gd name="connsiteX12" fmla="*/ 108685 w 127000"/>
                <a:gd name="connsiteY12" fmla="*/ 52997 h 101600"/>
                <a:gd name="connsiteX13" fmla="*/ 113070 w 127000"/>
                <a:gd name="connsiteY13" fmla="*/ 56680 h 101600"/>
                <a:gd name="connsiteX14" fmla="*/ 101933 w 127000"/>
                <a:gd name="connsiteY14" fmla="*/ 61942 h 101600"/>
                <a:gd name="connsiteX15" fmla="*/ 101845 w 127000"/>
                <a:gd name="connsiteY15" fmla="*/ 72904 h 101600"/>
                <a:gd name="connsiteX16" fmla="*/ 94654 w 127000"/>
                <a:gd name="connsiteY16" fmla="*/ 83954 h 101600"/>
                <a:gd name="connsiteX17" fmla="*/ 94040 w 127000"/>
                <a:gd name="connsiteY17" fmla="*/ 94566 h 101600"/>
                <a:gd name="connsiteX18" fmla="*/ 89041 w 127000"/>
                <a:gd name="connsiteY18" fmla="*/ 100179 h 101600"/>
                <a:gd name="connsiteX19" fmla="*/ 15199 w 127000"/>
                <a:gd name="connsiteY19" fmla="*/ 86848 h 101600"/>
                <a:gd name="connsiteX20" fmla="*/ 5727 w 127000"/>
                <a:gd name="connsiteY20" fmla="*/ 59837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000" h="101600">
                  <a:moveTo>
                    <a:pt x="4763" y="53611"/>
                  </a:moveTo>
                  <a:lnTo>
                    <a:pt x="9147" y="52295"/>
                  </a:lnTo>
                  <a:lnTo>
                    <a:pt x="10112" y="59662"/>
                  </a:lnTo>
                  <a:lnTo>
                    <a:pt x="29318" y="55452"/>
                  </a:lnTo>
                  <a:lnTo>
                    <a:pt x="49664" y="56154"/>
                  </a:lnTo>
                  <a:lnTo>
                    <a:pt x="64485" y="56943"/>
                  </a:lnTo>
                  <a:lnTo>
                    <a:pt x="81323" y="38790"/>
                  </a:lnTo>
                  <a:lnTo>
                    <a:pt x="99740" y="21425"/>
                  </a:lnTo>
                  <a:lnTo>
                    <a:pt x="115262" y="4763"/>
                  </a:lnTo>
                  <a:lnTo>
                    <a:pt x="119911" y="13971"/>
                  </a:lnTo>
                  <a:lnTo>
                    <a:pt x="123243" y="35369"/>
                  </a:lnTo>
                  <a:lnTo>
                    <a:pt x="110703" y="35457"/>
                  </a:lnTo>
                  <a:lnTo>
                    <a:pt x="108685" y="52997"/>
                  </a:lnTo>
                  <a:lnTo>
                    <a:pt x="113070" y="56680"/>
                  </a:lnTo>
                  <a:lnTo>
                    <a:pt x="101933" y="61942"/>
                  </a:lnTo>
                  <a:lnTo>
                    <a:pt x="101845" y="72904"/>
                  </a:lnTo>
                  <a:lnTo>
                    <a:pt x="94654" y="83954"/>
                  </a:lnTo>
                  <a:lnTo>
                    <a:pt x="94040" y="94566"/>
                  </a:lnTo>
                  <a:lnTo>
                    <a:pt x="89041" y="100179"/>
                  </a:lnTo>
                  <a:lnTo>
                    <a:pt x="15199" y="86848"/>
                  </a:lnTo>
                  <a:lnTo>
                    <a:pt x="5727" y="5983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" name="Freeform: Shape 1512">
              <a:extLst>
                <a:ext uri="{FF2B5EF4-FFF2-40B4-BE49-F238E27FC236}">
                  <a16:creationId xmlns:a16="http://schemas.microsoft.com/office/drawing/2014/main" id="{ED9CCD0E-1B7C-414F-9DAE-BE302E7F1DDB}"/>
                </a:ext>
              </a:extLst>
            </p:cNvPr>
            <p:cNvSpPr/>
            <p:nvPr/>
          </p:nvSpPr>
          <p:spPr>
            <a:xfrm>
              <a:off x="8970526" y="4045507"/>
              <a:ext cx="300125" cy="227681"/>
            </a:xfrm>
            <a:custGeom>
              <a:avLst/>
              <a:gdLst>
                <a:gd name="connsiteX0" fmla="*/ 21513 w 368300"/>
                <a:gd name="connsiteY0" fmla="*/ 91759 h 279400"/>
                <a:gd name="connsiteX1" fmla="*/ 46595 w 368300"/>
                <a:gd name="connsiteY1" fmla="*/ 103160 h 279400"/>
                <a:gd name="connsiteX2" fmla="*/ 65099 w 368300"/>
                <a:gd name="connsiteY2" fmla="*/ 99126 h 279400"/>
                <a:gd name="connsiteX3" fmla="*/ 70274 w 368300"/>
                <a:gd name="connsiteY3" fmla="*/ 85533 h 279400"/>
                <a:gd name="connsiteX4" fmla="*/ 89655 w 368300"/>
                <a:gd name="connsiteY4" fmla="*/ 80973 h 279400"/>
                <a:gd name="connsiteX5" fmla="*/ 103511 w 368300"/>
                <a:gd name="connsiteY5" fmla="*/ 71764 h 279400"/>
                <a:gd name="connsiteX6" fmla="*/ 108422 w 368300"/>
                <a:gd name="connsiteY6" fmla="*/ 47296 h 279400"/>
                <a:gd name="connsiteX7" fmla="*/ 129120 w 368300"/>
                <a:gd name="connsiteY7" fmla="*/ 41333 h 279400"/>
                <a:gd name="connsiteX8" fmla="*/ 132978 w 368300"/>
                <a:gd name="connsiteY8" fmla="*/ 30370 h 279400"/>
                <a:gd name="connsiteX9" fmla="*/ 144642 w 368300"/>
                <a:gd name="connsiteY9" fmla="*/ 38614 h 279400"/>
                <a:gd name="connsiteX10" fmla="*/ 152009 w 368300"/>
                <a:gd name="connsiteY10" fmla="*/ 39579 h 279400"/>
                <a:gd name="connsiteX11" fmla="*/ 165690 w 368300"/>
                <a:gd name="connsiteY11" fmla="*/ 39842 h 279400"/>
                <a:gd name="connsiteX12" fmla="*/ 184282 w 368300"/>
                <a:gd name="connsiteY12" fmla="*/ 46332 h 279400"/>
                <a:gd name="connsiteX13" fmla="*/ 191736 w 368300"/>
                <a:gd name="connsiteY13" fmla="*/ 50015 h 279400"/>
                <a:gd name="connsiteX14" fmla="*/ 209539 w 368300"/>
                <a:gd name="connsiteY14" fmla="*/ 40193 h 279400"/>
                <a:gd name="connsiteX15" fmla="*/ 217870 w 368300"/>
                <a:gd name="connsiteY15" fmla="*/ 46068 h 279400"/>
                <a:gd name="connsiteX16" fmla="*/ 225763 w 368300"/>
                <a:gd name="connsiteY16" fmla="*/ 32037 h 279400"/>
                <a:gd name="connsiteX17" fmla="*/ 240496 w 368300"/>
                <a:gd name="connsiteY17" fmla="*/ 32651 h 279400"/>
                <a:gd name="connsiteX18" fmla="*/ 244268 w 368300"/>
                <a:gd name="connsiteY18" fmla="*/ 28090 h 279400"/>
                <a:gd name="connsiteX19" fmla="*/ 246899 w 368300"/>
                <a:gd name="connsiteY19" fmla="*/ 15549 h 279400"/>
                <a:gd name="connsiteX20" fmla="*/ 257510 w 368300"/>
                <a:gd name="connsiteY20" fmla="*/ 4763 h 279400"/>
                <a:gd name="connsiteX21" fmla="*/ 270752 w 368300"/>
                <a:gd name="connsiteY21" fmla="*/ 11778 h 279400"/>
                <a:gd name="connsiteX22" fmla="*/ 268122 w 368300"/>
                <a:gd name="connsiteY22" fmla="*/ 21337 h 279400"/>
                <a:gd name="connsiteX23" fmla="*/ 275576 w 368300"/>
                <a:gd name="connsiteY23" fmla="*/ 22828 h 279400"/>
                <a:gd name="connsiteX24" fmla="*/ 273208 w 368300"/>
                <a:gd name="connsiteY24" fmla="*/ 48699 h 279400"/>
                <a:gd name="connsiteX25" fmla="*/ 282943 w 368300"/>
                <a:gd name="connsiteY25" fmla="*/ 58785 h 279400"/>
                <a:gd name="connsiteX26" fmla="*/ 291537 w 368300"/>
                <a:gd name="connsiteY26" fmla="*/ 52295 h 279400"/>
                <a:gd name="connsiteX27" fmla="*/ 302499 w 368300"/>
                <a:gd name="connsiteY27" fmla="*/ 49313 h 279400"/>
                <a:gd name="connsiteX28" fmla="*/ 317759 w 368300"/>
                <a:gd name="connsiteY28" fmla="*/ 35545 h 279400"/>
                <a:gd name="connsiteX29" fmla="*/ 334685 w 368300"/>
                <a:gd name="connsiteY29" fmla="*/ 37825 h 279400"/>
                <a:gd name="connsiteX30" fmla="*/ 360117 w 368300"/>
                <a:gd name="connsiteY30" fmla="*/ 37825 h 279400"/>
                <a:gd name="connsiteX31" fmla="*/ 364502 w 368300"/>
                <a:gd name="connsiteY31" fmla="*/ 46682 h 279400"/>
                <a:gd name="connsiteX32" fmla="*/ 350119 w 368300"/>
                <a:gd name="connsiteY32" fmla="*/ 50103 h 279400"/>
                <a:gd name="connsiteX33" fmla="*/ 337666 w 368300"/>
                <a:gd name="connsiteY33" fmla="*/ 55803 h 279400"/>
                <a:gd name="connsiteX34" fmla="*/ 309428 w 368300"/>
                <a:gd name="connsiteY34" fmla="*/ 59311 h 279400"/>
                <a:gd name="connsiteX35" fmla="*/ 283030 w 368300"/>
                <a:gd name="connsiteY35" fmla="*/ 65713 h 279400"/>
                <a:gd name="connsiteX36" fmla="*/ 268648 w 368300"/>
                <a:gd name="connsiteY36" fmla="*/ 78955 h 279400"/>
                <a:gd name="connsiteX37" fmla="*/ 274436 w 368300"/>
                <a:gd name="connsiteY37" fmla="*/ 91759 h 279400"/>
                <a:gd name="connsiteX38" fmla="*/ 277330 w 368300"/>
                <a:gd name="connsiteY38" fmla="*/ 106668 h 279400"/>
                <a:gd name="connsiteX39" fmla="*/ 265052 w 368300"/>
                <a:gd name="connsiteY39" fmla="*/ 119209 h 279400"/>
                <a:gd name="connsiteX40" fmla="*/ 266105 w 368300"/>
                <a:gd name="connsiteY40" fmla="*/ 130610 h 279400"/>
                <a:gd name="connsiteX41" fmla="*/ 259352 w 368300"/>
                <a:gd name="connsiteY41" fmla="*/ 141309 h 279400"/>
                <a:gd name="connsiteX42" fmla="*/ 235936 w 368300"/>
                <a:gd name="connsiteY42" fmla="*/ 140344 h 279400"/>
                <a:gd name="connsiteX43" fmla="*/ 245583 w 368300"/>
                <a:gd name="connsiteY43" fmla="*/ 159813 h 279400"/>
                <a:gd name="connsiteX44" fmla="*/ 229973 w 368300"/>
                <a:gd name="connsiteY44" fmla="*/ 167268 h 279400"/>
                <a:gd name="connsiteX45" fmla="*/ 219537 w 368300"/>
                <a:gd name="connsiteY45" fmla="*/ 184808 h 279400"/>
                <a:gd name="connsiteX46" fmla="*/ 220852 w 368300"/>
                <a:gd name="connsiteY46" fmla="*/ 202172 h 279400"/>
                <a:gd name="connsiteX47" fmla="*/ 211205 w 368300"/>
                <a:gd name="connsiteY47" fmla="*/ 210240 h 279400"/>
                <a:gd name="connsiteX48" fmla="*/ 202172 w 368300"/>
                <a:gd name="connsiteY48" fmla="*/ 207609 h 279400"/>
                <a:gd name="connsiteX49" fmla="*/ 183317 w 368300"/>
                <a:gd name="connsiteY49" fmla="*/ 211380 h 279400"/>
                <a:gd name="connsiteX50" fmla="*/ 180686 w 368300"/>
                <a:gd name="connsiteY50" fmla="*/ 219361 h 279400"/>
                <a:gd name="connsiteX51" fmla="*/ 162357 w 368300"/>
                <a:gd name="connsiteY51" fmla="*/ 219361 h 279400"/>
                <a:gd name="connsiteX52" fmla="*/ 148676 w 368300"/>
                <a:gd name="connsiteY52" fmla="*/ 235497 h 279400"/>
                <a:gd name="connsiteX53" fmla="*/ 147799 w 368300"/>
                <a:gd name="connsiteY53" fmla="*/ 259614 h 279400"/>
                <a:gd name="connsiteX54" fmla="*/ 115789 w 368300"/>
                <a:gd name="connsiteY54" fmla="*/ 271278 h 279400"/>
                <a:gd name="connsiteX55" fmla="*/ 98688 w 368300"/>
                <a:gd name="connsiteY55" fmla="*/ 268823 h 279400"/>
                <a:gd name="connsiteX56" fmla="*/ 93689 w 368300"/>
                <a:gd name="connsiteY56" fmla="*/ 274962 h 279400"/>
                <a:gd name="connsiteX57" fmla="*/ 79043 w 368300"/>
                <a:gd name="connsiteY57" fmla="*/ 271454 h 279400"/>
                <a:gd name="connsiteX58" fmla="*/ 54400 w 368300"/>
                <a:gd name="connsiteY58" fmla="*/ 275663 h 279400"/>
                <a:gd name="connsiteX59" fmla="*/ 13270 w 368300"/>
                <a:gd name="connsiteY59" fmla="*/ 261281 h 279400"/>
                <a:gd name="connsiteX60" fmla="*/ 35545 w 368300"/>
                <a:gd name="connsiteY60" fmla="*/ 235585 h 279400"/>
                <a:gd name="connsiteX61" fmla="*/ 33528 w 368300"/>
                <a:gd name="connsiteY61" fmla="*/ 217168 h 279400"/>
                <a:gd name="connsiteX62" fmla="*/ 14936 w 368300"/>
                <a:gd name="connsiteY62" fmla="*/ 212345 h 279400"/>
                <a:gd name="connsiteX63" fmla="*/ 13006 w 368300"/>
                <a:gd name="connsiteY63" fmla="*/ 194016 h 279400"/>
                <a:gd name="connsiteX64" fmla="*/ 4938 w 368300"/>
                <a:gd name="connsiteY64" fmla="*/ 170864 h 279400"/>
                <a:gd name="connsiteX65" fmla="*/ 15462 w 368300"/>
                <a:gd name="connsiteY65" fmla="*/ 154815 h 279400"/>
                <a:gd name="connsiteX66" fmla="*/ 4763 w 368300"/>
                <a:gd name="connsiteY66" fmla="*/ 150517 h 279400"/>
                <a:gd name="connsiteX67" fmla="*/ 11515 w 368300"/>
                <a:gd name="connsiteY67" fmla="*/ 129031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68300" h="279400">
                  <a:moveTo>
                    <a:pt x="21513" y="91759"/>
                  </a:moveTo>
                  <a:lnTo>
                    <a:pt x="46595" y="103160"/>
                  </a:lnTo>
                  <a:lnTo>
                    <a:pt x="65099" y="99126"/>
                  </a:lnTo>
                  <a:lnTo>
                    <a:pt x="70274" y="85533"/>
                  </a:lnTo>
                  <a:lnTo>
                    <a:pt x="89655" y="80973"/>
                  </a:lnTo>
                  <a:lnTo>
                    <a:pt x="103511" y="71764"/>
                  </a:lnTo>
                  <a:lnTo>
                    <a:pt x="108422" y="47296"/>
                  </a:lnTo>
                  <a:lnTo>
                    <a:pt x="129120" y="41333"/>
                  </a:lnTo>
                  <a:lnTo>
                    <a:pt x="132978" y="30370"/>
                  </a:lnTo>
                  <a:lnTo>
                    <a:pt x="144642" y="38614"/>
                  </a:lnTo>
                  <a:lnTo>
                    <a:pt x="152009" y="39579"/>
                  </a:lnTo>
                  <a:lnTo>
                    <a:pt x="165690" y="39842"/>
                  </a:lnTo>
                  <a:lnTo>
                    <a:pt x="184282" y="46332"/>
                  </a:lnTo>
                  <a:lnTo>
                    <a:pt x="191736" y="50015"/>
                  </a:lnTo>
                  <a:lnTo>
                    <a:pt x="209539" y="40193"/>
                  </a:lnTo>
                  <a:lnTo>
                    <a:pt x="217870" y="46068"/>
                  </a:lnTo>
                  <a:lnTo>
                    <a:pt x="225763" y="32037"/>
                  </a:lnTo>
                  <a:lnTo>
                    <a:pt x="240496" y="32651"/>
                  </a:lnTo>
                  <a:lnTo>
                    <a:pt x="244268" y="28090"/>
                  </a:lnTo>
                  <a:lnTo>
                    <a:pt x="246899" y="15549"/>
                  </a:lnTo>
                  <a:lnTo>
                    <a:pt x="257510" y="4763"/>
                  </a:lnTo>
                  <a:lnTo>
                    <a:pt x="270752" y="11778"/>
                  </a:lnTo>
                  <a:lnTo>
                    <a:pt x="268122" y="21337"/>
                  </a:lnTo>
                  <a:lnTo>
                    <a:pt x="275576" y="22828"/>
                  </a:lnTo>
                  <a:lnTo>
                    <a:pt x="273208" y="48699"/>
                  </a:lnTo>
                  <a:lnTo>
                    <a:pt x="282943" y="58785"/>
                  </a:lnTo>
                  <a:lnTo>
                    <a:pt x="291537" y="52295"/>
                  </a:lnTo>
                  <a:lnTo>
                    <a:pt x="302499" y="49313"/>
                  </a:lnTo>
                  <a:lnTo>
                    <a:pt x="317759" y="35545"/>
                  </a:lnTo>
                  <a:lnTo>
                    <a:pt x="334685" y="37825"/>
                  </a:lnTo>
                  <a:lnTo>
                    <a:pt x="360117" y="37825"/>
                  </a:lnTo>
                  <a:lnTo>
                    <a:pt x="364502" y="46682"/>
                  </a:lnTo>
                  <a:lnTo>
                    <a:pt x="350119" y="50103"/>
                  </a:lnTo>
                  <a:lnTo>
                    <a:pt x="337666" y="55803"/>
                  </a:lnTo>
                  <a:lnTo>
                    <a:pt x="309428" y="59311"/>
                  </a:lnTo>
                  <a:lnTo>
                    <a:pt x="283030" y="65713"/>
                  </a:lnTo>
                  <a:lnTo>
                    <a:pt x="268648" y="78955"/>
                  </a:lnTo>
                  <a:lnTo>
                    <a:pt x="274436" y="91759"/>
                  </a:lnTo>
                  <a:lnTo>
                    <a:pt x="277330" y="106668"/>
                  </a:lnTo>
                  <a:lnTo>
                    <a:pt x="265052" y="119209"/>
                  </a:lnTo>
                  <a:lnTo>
                    <a:pt x="266105" y="130610"/>
                  </a:lnTo>
                  <a:lnTo>
                    <a:pt x="259352" y="141309"/>
                  </a:lnTo>
                  <a:lnTo>
                    <a:pt x="235936" y="140344"/>
                  </a:lnTo>
                  <a:lnTo>
                    <a:pt x="245583" y="159813"/>
                  </a:lnTo>
                  <a:lnTo>
                    <a:pt x="229973" y="167268"/>
                  </a:lnTo>
                  <a:lnTo>
                    <a:pt x="219537" y="184808"/>
                  </a:lnTo>
                  <a:lnTo>
                    <a:pt x="220852" y="202172"/>
                  </a:lnTo>
                  <a:lnTo>
                    <a:pt x="211205" y="210240"/>
                  </a:lnTo>
                  <a:lnTo>
                    <a:pt x="202172" y="207609"/>
                  </a:lnTo>
                  <a:lnTo>
                    <a:pt x="183317" y="211380"/>
                  </a:lnTo>
                  <a:lnTo>
                    <a:pt x="180686" y="219361"/>
                  </a:lnTo>
                  <a:lnTo>
                    <a:pt x="162357" y="219361"/>
                  </a:lnTo>
                  <a:lnTo>
                    <a:pt x="148676" y="235497"/>
                  </a:lnTo>
                  <a:lnTo>
                    <a:pt x="147799" y="259614"/>
                  </a:lnTo>
                  <a:lnTo>
                    <a:pt x="115789" y="271278"/>
                  </a:lnTo>
                  <a:lnTo>
                    <a:pt x="98688" y="268823"/>
                  </a:lnTo>
                  <a:lnTo>
                    <a:pt x="93689" y="274962"/>
                  </a:lnTo>
                  <a:lnTo>
                    <a:pt x="79043" y="271454"/>
                  </a:lnTo>
                  <a:lnTo>
                    <a:pt x="54400" y="275663"/>
                  </a:lnTo>
                  <a:lnTo>
                    <a:pt x="13270" y="261281"/>
                  </a:lnTo>
                  <a:lnTo>
                    <a:pt x="35545" y="235585"/>
                  </a:lnTo>
                  <a:lnTo>
                    <a:pt x="33528" y="217168"/>
                  </a:lnTo>
                  <a:lnTo>
                    <a:pt x="14936" y="212345"/>
                  </a:lnTo>
                  <a:lnTo>
                    <a:pt x="13006" y="194016"/>
                  </a:lnTo>
                  <a:lnTo>
                    <a:pt x="4938" y="170864"/>
                  </a:lnTo>
                  <a:lnTo>
                    <a:pt x="15462" y="154815"/>
                  </a:lnTo>
                  <a:lnTo>
                    <a:pt x="4763" y="150517"/>
                  </a:lnTo>
                  <a:lnTo>
                    <a:pt x="11515" y="1290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" name="Freeform: Shape 1513">
              <a:extLst>
                <a:ext uri="{FF2B5EF4-FFF2-40B4-BE49-F238E27FC236}">
                  <a16:creationId xmlns:a16="http://schemas.microsoft.com/office/drawing/2014/main" id="{C4107D99-F4B0-8B41-9290-A11B85C1AC4D}"/>
                </a:ext>
              </a:extLst>
            </p:cNvPr>
            <p:cNvSpPr/>
            <p:nvPr/>
          </p:nvSpPr>
          <p:spPr>
            <a:xfrm>
              <a:off x="8144463" y="3934950"/>
              <a:ext cx="41397" cy="87968"/>
            </a:xfrm>
            <a:custGeom>
              <a:avLst/>
              <a:gdLst>
                <a:gd name="connsiteX0" fmla="*/ 36334 w 50800"/>
                <a:gd name="connsiteY0" fmla="*/ 32387 h 107950"/>
                <a:gd name="connsiteX1" fmla="*/ 33265 w 50800"/>
                <a:gd name="connsiteY1" fmla="*/ 43525 h 107950"/>
                <a:gd name="connsiteX2" fmla="*/ 36773 w 50800"/>
                <a:gd name="connsiteY2" fmla="*/ 57469 h 107950"/>
                <a:gd name="connsiteX3" fmla="*/ 46945 w 50800"/>
                <a:gd name="connsiteY3" fmla="*/ 65362 h 107950"/>
                <a:gd name="connsiteX4" fmla="*/ 46419 w 50800"/>
                <a:gd name="connsiteY4" fmla="*/ 73869 h 107950"/>
                <a:gd name="connsiteX5" fmla="*/ 38438 w 50800"/>
                <a:gd name="connsiteY5" fmla="*/ 78605 h 107950"/>
                <a:gd name="connsiteX6" fmla="*/ 36948 w 50800"/>
                <a:gd name="connsiteY6" fmla="*/ 89041 h 107950"/>
                <a:gd name="connsiteX7" fmla="*/ 25547 w 50800"/>
                <a:gd name="connsiteY7" fmla="*/ 104476 h 107950"/>
                <a:gd name="connsiteX8" fmla="*/ 21338 w 50800"/>
                <a:gd name="connsiteY8" fmla="*/ 102283 h 107950"/>
                <a:gd name="connsiteX9" fmla="*/ 20899 w 50800"/>
                <a:gd name="connsiteY9" fmla="*/ 95267 h 107950"/>
                <a:gd name="connsiteX10" fmla="*/ 7218 w 50800"/>
                <a:gd name="connsiteY10" fmla="*/ 84480 h 107950"/>
                <a:gd name="connsiteX11" fmla="*/ 5113 w 50800"/>
                <a:gd name="connsiteY11" fmla="*/ 69133 h 107950"/>
                <a:gd name="connsiteX12" fmla="*/ 7218 w 50800"/>
                <a:gd name="connsiteY12" fmla="*/ 46945 h 107950"/>
                <a:gd name="connsiteX13" fmla="*/ 10550 w 50800"/>
                <a:gd name="connsiteY13" fmla="*/ 36772 h 107950"/>
                <a:gd name="connsiteX14" fmla="*/ 6429 w 50800"/>
                <a:gd name="connsiteY14" fmla="*/ 31598 h 107950"/>
                <a:gd name="connsiteX15" fmla="*/ 4763 w 50800"/>
                <a:gd name="connsiteY15" fmla="*/ 21162 h 107950"/>
                <a:gd name="connsiteX16" fmla="*/ 15461 w 50800"/>
                <a:gd name="connsiteY16" fmla="*/ 4763 h 107950"/>
                <a:gd name="connsiteX17" fmla="*/ 16953 w 50800"/>
                <a:gd name="connsiteY17" fmla="*/ 11077 h 107950"/>
                <a:gd name="connsiteX18" fmla="*/ 23618 w 50800"/>
                <a:gd name="connsiteY18" fmla="*/ 8095 h 107950"/>
                <a:gd name="connsiteX19" fmla="*/ 28880 w 50800"/>
                <a:gd name="connsiteY19" fmla="*/ 17040 h 107950"/>
                <a:gd name="connsiteX20" fmla="*/ 34755 w 50800"/>
                <a:gd name="connsiteY20" fmla="*/ 20373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800" h="107950">
                  <a:moveTo>
                    <a:pt x="36334" y="32387"/>
                  </a:moveTo>
                  <a:lnTo>
                    <a:pt x="33265" y="43525"/>
                  </a:lnTo>
                  <a:lnTo>
                    <a:pt x="36773" y="57469"/>
                  </a:lnTo>
                  <a:lnTo>
                    <a:pt x="46945" y="65362"/>
                  </a:lnTo>
                  <a:lnTo>
                    <a:pt x="46419" y="73869"/>
                  </a:lnTo>
                  <a:lnTo>
                    <a:pt x="38438" y="78605"/>
                  </a:lnTo>
                  <a:lnTo>
                    <a:pt x="36948" y="89041"/>
                  </a:lnTo>
                  <a:lnTo>
                    <a:pt x="25547" y="104476"/>
                  </a:lnTo>
                  <a:lnTo>
                    <a:pt x="21338" y="102283"/>
                  </a:lnTo>
                  <a:lnTo>
                    <a:pt x="20899" y="95267"/>
                  </a:lnTo>
                  <a:lnTo>
                    <a:pt x="7218" y="84480"/>
                  </a:lnTo>
                  <a:lnTo>
                    <a:pt x="5113" y="69133"/>
                  </a:lnTo>
                  <a:lnTo>
                    <a:pt x="7218" y="46945"/>
                  </a:lnTo>
                  <a:lnTo>
                    <a:pt x="10550" y="36772"/>
                  </a:lnTo>
                  <a:lnTo>
                    <a:pt x="6429" y="31598"/>
                  </a:lnTo>
                  <a:lnTo>
                    <a:pt x="4763" y="21162"/>
                  </a:lnTo>
                  <a:lnTo>
                    <a:pt x="15461" y="4763"/>
                  </a:lnTo>
                  <a:lnTo>
                    <a:pt x="16953" y="11077"/>
                  </a:lnTo>
                  <a:lnTo>
                    <a:pt x="23618" y="8095"/>
                  </a:lnTo>
                  <a:lnTo>
                    <a:pt x="28880" y="17040"/>
                  </a:lnTo>
                  <a:lnTo>
                    <a:pt x="34755" y="2037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" name="Freeform: Shape 1514">
              <a:extLst>
                <a:ext uri="{FF2B5EF4-FFF2-40B4-BE49-F238E27FC236}">
                  <a16:creationId xmlns:a16="http://schemas.microsoft.com/office/drawing/2014/main" id="{6A576243-31EB-994B-A080-F3A34C3A2A45}"/>
                </a:ext>
              </a:extLst>
            </p:cNvPr>
            <p:cNvSpPr/>
            <p:nvPr/>
          </p:nvSpPr>
          <p:spPr>
            <a:xfrm>
              <a:off x="8630925" y="3973613"/>
              <a:ext cx="62095" cy="72444"/>
            </a:xfrm>
            <a:custGeom>
              <a:avLst/>
              <a:gdLst>
                <a:gd name="connsiteX0" fmla="*/ 4763 w 76200"/>
                <a:gd name="connsiteY0" fmla="*/ 9849 h 88900"/>
                <a:gd name="connsiteX1" fmla="*/ 38965 w 76200"/>
                <a:gd name="connsiteY1" fmla="*/ 4763 h 88900"/>
                <a:gd name="connsiteX2" fmla="*/ 44051 w 76200"/>
                <a:gd name="connsiteY2" fmla="*/ 13357 h 88900"/>
                <a:gd name="connsiteX3" fmla="*/ 53435 w 76200"/>
                <a:gd name="connsiteY3" fmla="*/ 18970 h 88900"/>
                <a:gd name="connsiteX4" fmla="*/ 48436 w 76200"/>
                <a:gd name="connsiteY4" fmla="*/ 27038 h 88900"/>
                <a:gd name="connsiteX5" fmla="*/ 61591 w 76200"/>
                <a:gd name="connsiteY5" fmla="*/ 38088 h 88900"/>
                <a:gd name="connsiteX6" fmla="*/ 54663 w 76200"/>
                <a:gd name="connsiteY6" fmla="*/ 48261 h 88900"/>
                <a:gd name="connsiteX7" fmla="*/ 65099 w 76200"/>
                <a:gd name="connsiteY7" fmla="*/ 56943 h 88900"/>
                <a:gd name="connsiteX8" fmla="*/ 76149 w 76200"/>
                <a:gd name="connsiteY8" fmla="*/ 62117 h 88900"/>
                <a:gd name="connsiteX9" fmla="*/ 76675 w 76200"/>
                <a:gd name="connsiteY9" fmla="*/ 84042 h 88900"/>
                <a:gd name="connsiteX10" fmla="*/ 67730 w 76200"/>
                <a:gd name="connsiteY10" fmla="*/ 84919 h 88900"/>
                <a:gd name="connsiteX11" fmla="*/ 57732 w 76200"/>
                <a:gd name="connsiteY11" fmla="*/ 66678 h 88900"/>
                <a:gd name="connsiteX12" fmla="*/ 57820 w 76200"/>
                <a:gd name="connsiteY12" fmla="*/ 61854 h 88900"/>
                <a:gd name="connsiteX13" fmla="*/ 46945 w 76200"/>
                <a:gd name="connsiteY13" fmla="*/ 61942 h 88900"/>
                <a:gd name="connsiteX14" fmla="*/ 39666 w 76200"/>
                <a:gd name="connsiteY14" fmla="*/ 53347 h 88900"/>
                <a:gd name="connsiteX15" fmla="*/ 34580 w 76200"/>
                <a:gd name="connsiteY15" fmla="*/ 54224 h 88900"/>
                <a:gd name="connsiteX16" fmla="*/ 24845 w 76200"/>
                <a:gd name="connsiteY16" fmla="*/ 44928 h 88900"/>
                <a:gd name="connsiteX17" fmla="*/ 6604 w 76200"/>
                <a:gd name="connsiteY17" fmla="*/ 36948 h 88900"/>
                <a:gd name="connsiteX18" fmla="*/ 8972 w 76200"/>
                <a:gd name="connsiteY18" fmla="*/ 212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88900">
                  <a:moveTo>
                    <a:pt x="4763" y="9849"/>
                  </a:moveTo>
                  <a:lnTo>
                    <a:pt x="38965" y="4763"/>
                  </a:lnTo>
                  <a:lnTo>
                    <a:pt x="44051" y="13357"/>
                  </a:lnTo>
                  <a:lnTo>
                    <a:pt x="53435" y="18970"/>
                  </a:lnTo>
                  <a:lnTo>
                    <a:pt x="48436" y="27038"/>
                  </a:lnTo>
                  <a:lnTo>
                    <a:pt x="61591" y="38088"/>
                  </a:lnTo>
                  <a:lnTo>
                    <a:pt x="54663" y="48261"/>
                  </a:lnTo>
                  <a:lnTo>
                    <a:pt x="65099" y="56943"/>
                  </a:lnTo>
                  <a:lnTo>
                    <a:pt x="76149" y="62117"/>
                  </a:lnTo>
                  <a:lnTo>
                    <a:pt x="76675" y="84042"/>
                  </a:lnTo>
                  <a:lnTo>
                    <a:pt x="67730" y="84919"/>
                  </a:lnTo>
                  <a:lnTo>
                    <a:pt x="57732" y="66678"/>
                  </a:lnTo>
                  <a:lnTo>
                    <a:pt x="57820" y="61854"/>
                  </a:lnTo>
                  <a:lnTo>
                    <a:pt x="46945" y="61942"/>
                  </a:lnTo>
                  <a:lnTo>
                    <a:pt x="39666" y="53347"/>
                  </a:lnTo>
                  <a:lnTo>
                    <a:pt x="34580" y="54224"/>
                  </a:lnTo>
                  <a:lnTo>
                    <a:pt x="24845" y="44928"/>
                  </a:lnTo>
                  <a:lnTo>
                    <a:pt x="6604" y="36948"/>
                  </a:lnTo>
                  <a:lnTo>
                    <a:pt x="8972" y="212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0" name="Freeform: Shape 1515">
              <a:extLst>
                <a:ext uri="{FF2B5EF4-FFF2-40B4-BE49-F238E27FC236}">
                  <a16:creationId xmlns:a16="http://schemas.microsoft.com/office/drawing/2014/main" id="{B61952E6-23F5-F143-A151-F9ED0FB459E3}"/>
                </a:ext>
              </a:extLst>
            </p:cNvPr>
            <p:cNvSpPr/>
            <p:nvPr/>
          </p:nvSpPr>
          <p:spPr>
            <a:xfrm>
              <a:off x="7990885" y="4965833"/>
              <a:ext cx="253554" cy="279427"/>
            </a:xfrm>
            <a:custGeom>
              <a:avLst/>
              <a:gdLst>
                <a:gd name="connsiteX0" fmla="*/ 119999 w 311150"/>
                <a:gd name="connsiteY0" fmla="*/ 40017 h 342900"/>
                <a:gd name="connsiteX1" fmla="*/ 126049 w 311150"/>
                <a:gd name="connsiteY1" fmla="*/ 58346 h 342900"/>
                <a:gd name="connsiteX2" fmla="*/ 133066 w 311150"/>
                <a:gd name="connsiteY2" fmla="*/ 73079 h 342900"/>
                <a:gd name="connsiteX3" fmla="*/ 138678 w 311150"/>
                <a:gd name="connsiteY3" fmla="*/ 81060 h 342900"/>
                <a:gd name="connsiteX4" fmla="*/ 148062 w 311150"/>
                <a:gd name="connsiteY4" fmla="*/ 93952 h 342900"/>
                <a:gd name="connsiteX5" fmla="*/ 164286 w 311150"/>
                <a:gd name="connsiteY5" fmla="*/ 91935 h 342900"/>
                <a:gd name="connsiteX6" fmla="*/ 172442 w 311150"/>
                <a:gd name="connsiteY6" fmla="*/ 88427 h 342900"/>
                <a:gd name="connsiteX7" fmla="*/ 186035 w 311150"/>
                <a:gd name="connsiteY7" fmla="*/ 91935 h 342900"/>
                <a:gd name="connsiteX8" fmla="*/ 189718 w 311150"/>
                <a:gd name="connsiteY8" fmla="*/ 85796 h 342900"/>
                <a:gd name="connsiteX9" fmla="*/ 195857 w 311150"/>
                <a:gd name="connsiteY9" fmla="*/ 71413 h 342900"/>
                <a:gd name="connsiteX10" fmla="*/ 211117 w 311150"/>
                <a:gd name="connsiteY10" fmla="*/ 70449 h 342900"/>
                <a:gd name="connsiteX11" fmla="*/ 212433 w 311150"/>
                <a:gd name="connsiteY11" fmla="*/ 66151 h 342900"/>
                <a:gd name="connsiteX12" fmla="*/ 224973 w 311150"/>
                <a:gd name="connsiteY12" fmla="*/ 66064 h 342900"/>
                <a:gd name="connsiteX13" fmla="*/ 222869 w 311150"/>
                <a:gd name="connsiteY13" fmla="*/ 74921 h 342900"/>
                <a:gd name="connsiteX14" fmla="*/ 252686 w 311150"/>
                <a:gd name="connsiteY14" fmla="*/ 74746 h 342900"/>
                <a:gd name="connsiteX15" fmla="*/ 253125 w 311150"/>
                <a:gd name="connsiteY15" fmla="*/ 90269 h 342900"/>
                <a:gd name="connsiteX16" fmla="*/ 258124 w 311150"/>
                <a:gd name="connsiteY16" fmla="*/ 99828 h 342900"/>
                <a:gd name="connsiteX17" fmla="*/ 254528 w 311150"/>
                <a:gd name="connsiteY17" fmla="*/ 114736 h 342900"/>
                <a:gd name="connsiteX18" fmla="*/ 256370 w 311150"/>
                <a:gd name="connsiteY18" fmla="*/ 129996 h 342900"/>
                <a:gd name="connsiteX19" fmla="*/ 264613 w 311150"/>
                <a:gd name="connsiteY19" fmla="*/ 139204 h 342900"/>
                <a:gd name="connsiteX20" fmla="*/ 263298 w 311150"/>
                <a:gd name="connsiteY20" fmla="*/ 168759 h 342900"/>
                <a:gd name="connsiteX21" fmla="*/ 269349 w 311150"/>
                <a:gd name="connsiteY21" fmla="*/ 166479 h 342900"/>
                <a:gd name="connsiteX22" fmla="*/ 280048 w 311150"/>
                <a:gd name="connsiteY22" fmla="*/ 167092 h 342900"/>
                <a:gd name="connsiteX23" fmla="*/ 295308 w 311150"/>
                <a:gd name="connsiteY23" fmla="*/ 163409 h 342900"/>
                <a:gd name="connsiteX24" fmla="*/ 306533 w 311150"/>
                <a:gd name="connsiteY24" fmla="*/ 164900 h 342900"/>
                <a:gd name="connsiteX25" fmla="*/ 309164 w 311150"/>
                <a:gd name="connsiteY25" fmla="*/ 172617 h 342900"/>
                <a:gd name="connsiteX26" fmla="*/ 306358 w 311150"/>
                <a:gd name="connsiteY26" fmla="*/ 184720 h 342900"/>
                <a:gd name="connsiteX27" fmla="*/ 310655 w 311150"/>
                <a:gd name="connsiteY27" fmla="*/ 196471 h 342900"/>
                <a:gd name="connsiteX28" fmla="*/ 306971 w 311150"/>
                <a:gd name="connsiteY28" fmla="*/ 205855 h 342900"/>
                <a:gd name="connsiteX29" fmla="*/ 309077 w 311150"/>
                <a:gd name="connsiteY29" fmla="*/ 214537 h 342900"/>
                <a:gd name="connsiteX30" fmla="*/ 257860 w 311150"/>
                <a:gd name="connsiteY30" fmla="*/ 214187 h 342900"/>
                <a:gd name="connsiteX31" fmla="*/ 256720 w 311150"/>
                <a:gd name="connsiteY31" fmla="*/ 294518 h 342900"/>
                <a:gd name="connsiteX32" fmla="*/ 273295 w 311150"/>
                <a:gd name="connsiteY32" fmla="*/ 315391 h 342900"/>
                <a:gd name="connsiteX33" fmla="*/ 289344 w 311150"/>
                <a:gd name="connsiteY33" fmla="*/ 331352 h 342900"/>
                <a:gd name="connsiteX34" fmla="*/ 244179 w 311150"/>
                <a:gd name="connsiteY34" fmla="*/ 341788 h 342900"/>
                <a:gd name="connsiteX35" fmla="*/ 184632 w 311150"/>
                <a:gd name="connsiteY35" fmla="*/ 338193 h 342900"/>
                <a:gd name="connsiteX36" fmla="*/ 167619 w 311150"/>
                <a:gd name="connsiteY36" fmla="*/ 325915 h 342900"/>
                <a:gd name="connsiteX37" fmla="*/ 67906 w 311150"/>
                <a:gd name="connsiteY37" fmla="*/ 327055 h 342900"/>
                <a:gd name="connsiteX38" fmla="*/ 64222 w 311150"/>
                <a:gd name="connsiteY38" fmla="*/ 328896 h 342900"/>
                <a:gd name="connsiteX39" fmla="*/ 49576 w 311150"/>
                <a:gd name="connsiteY39" fmla="*/ 317320 h 342900"/>
                <a:gd name="connsiteX40" fmla="*/ 33615 w 311150"/>
                <a:gd name="connsiteY40" fmla="*/ 316531 h 342900"/>
                <a:gd name="connsiteX41" fmla="*/ 18882 w 311150"/>
                <a:gd name="connsiteY41" fmla="*/ 320916 h 342900"/>
                <a:gd name="connsiteX42" fmla="*/ 7042 w 311150"/>
                <a:gd name="connsiteY42" fmla="*/ 325827 h 342900"/>
                <a:gd name="connsiteX43" fmla="*/ 4763 w 311150"/>
                <a:gd name="connsiteY43" fmla="*/ 309778 h 342900"/>
                <a:gd name="connsiteX44" fmla="*/ 8183 w 311150"/>
                <a:gd name="connsiteY44" fmla="*/ 287415 h 342900"/>
                <a:gd name="connsiteX45" fmla="*/ 16689 w 311150"/>
                <a:gd name="connsiteY45" fmla="*/ 264175 h 342900"/>
                <a:gd name="connsiteX46" fmla="*/ 18005 w 311150"/>
                <a:gd name="connsiteY46" fmla="*/ 253300 h 342900"/>
                <a:gd name="connsiteX47" fmla="*/ 25985 w 311150"/>
                <a:gd name="connsiteY47" fmla="*/ 230586 h 342900"/>
                <a:gd name="connsiteX48" fmla="*/ 31861 w 311150"/>
                <a:gd name="connsiteY48" fmla="*/ 220325 h 342900"/>
                <a:gd name="connsiteX49" fmla="*/ 45981 w 311150"/>
                <a:gd name="connsiteY49" fmla="*/ 203926 h 342900"/>
                <a:gd name="connsiteX50" fmla="*/ 53873 w 311150"/>
                <a:gd name="connsiteY50" fmla="*/ 192788 h 342900"/>
                <a:gd name="connsiteX51" fmla="*/ 56417 w 311150"/>
                <a:gd name="connsiteY51" fmla="*/ 174284 h 342900"/>
                <a:gd name="connsiteX52" fmla="*/ 55101 w 311150"/>
                <a:gd name="connsiteY52" fmla="*/ 160164 h 342900"/>
                <a:gd name="connsiteX53" fmla="*/ 47734 w 311150"/>
                <a:gd name="connsiteY53" fmla="*/ 151307 h 342900"/>
                <a:gd name="connsiteX54" fmla="*/ 41157 w 311150"/>
                <a:gd name="connsiteY54" fmla="*/ 136223 h 342900"/>
                <a:gd name="connsiteX55" fmla="*/ 35106 w 311150"/>
                <a:gd name="connsiteY55" fmla="*/ 121401 h 342900"/>
                <a:gd name="connsiteX56" fmla="*/ 36422 w 311150"/>
                <a:gd name="connsiteY56" fmla="*/ 116227 h 342900"/>
                <a:gd name="connsiteX57" fmla="*/ 43964 w 311150"/>
                <a:gd name="connsiteY57" fmla="*/ 106405 h 342900"/>
                <a:gd name="connsiteX58" fmla="*/ 36509 w 311150"/>
                <a:gd name="connsiteY58" fmla="*/ 82551 h 342900"/>
                <a:gd name="connsiteX59" fmla="*/ 31510 w 311150"/>
                <a:gd name="connsiteY59" fmla="*/ 66064 h 342900"/>
                <a:gd name="connsiteX60" fmla="*/ 19233 w 311150"/>
                <a:gd name="connsiteY60" fmla="*/ 50541 h 342900"/>
                <a:gd name="connsiteX61" fmla="*/ 21600 w 311150"/>
                <a:gd name="connsiteY61" fmla="*/ 45805 h 342900"/>
                <a:gd name="connsiteX62" fmla="*/ 31774 w 311150"/>
                <a:gd name="connsiteY62" fmla="*/ 42473 h 342900"/>
                <a:gd name="connsiteX63" fmla="*/ 38877 w 311150"/>
                <a:gd name="connsiteY63" fmla="*/ 42911 h 342900"/>
                <a:gd name="connsiteX64" fmla="*/ 47472 w 311150"/>
                <a:gd name="connsiteY64" fmla="*/ 39929 h 342900"/>
                <a:gd name="connsiteX65" fmla="*/ 119999 w 311150"/>
                <a:gd name="connsiteY65" fmla="*/ 40017 h 342900"/>
                <a:gd name="connsiteX66" fmla="*/ 24319 w 311150"/>
                <a:gd name="connsiteY66" fmla="*/ 35281 h 342900"/>
                <a:gd name="connsiteX67" fmla="*/ 18093 w 311150"/>
                <a:gd name="connsiteY67" fmla="*/ 37913 h 342900"/>
                <a:gd name="connsiteX68" fmla="*/ 11515 w 311150"/>
                <a:gd name="connsiteY68" fmla="*/ 19496 h 342900"/>
                <a:gd name="connsiteX69" fmla="*/ 21425 w 311150"/>
                <a:gd name="connsiteY69" fmla="*/ 8884 h 342900"/>
                <a:gd name="connsiteX70" fmla="*/ 28880 w 311150"/>
                <a:gd name="connsiteY70" fmla="*/ 4763 h 342900"/>
                <a:gd name="connsiteX71" fmla="*/ 38088 w 311150"/>
                <a:gd name="connsiteY71" fmla="*/ 13181 h 342900"/>
                <a:gd name="connsiteX72" fmla="*/ 29143 w 311150"/>
                <a:gd name="connsiteY72" fmla="*/ 18356 h 342900"/>
                <a:gd name="connsiteX73" fmla="*/ 25108 w 311150"/>
                <a:gd name="connsiteY73" fmla="*/ 24670 h 342900"/>
                <a:gd name="connsiteX74" fmla="*/ 24319 w 311150"/>
                <a:gd name="connsiteY74" fmla="*/ 3528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11150" h="342900">
                  <a:moveTo>
                    <a:pt x="119999" y="40017"/>
                  </a:moveTo>
                  <a:lnTo>
                    <a:pt x="126049" y="58346"/>
                  </a:lnTo>
                  <a:lnTo>
                    <a:pt x="133066" y="73079"/>
                  </a:lnTo>
                  <a:lnTo>
                    <a:pt x="138678" y="81060"/>
                  </a:lnTo>
                  <a:lnTo>
                    <a:pt x="148062" y="93952"/>
                  </a:lnTo>
                  <a:lnTo>
                    <a:pt x="164286" y="91935"/>
                  </a:lnTo>
                  <a:lnTo>
                    <a:pt x="172442" y="88427"/>
                  </a:lnTo>
                  <a:lnTo>
                    <a:pt x="186035" y="91935"/>
                  </a:lnTo>
                  <a:lnTo>
                    <a:pt x="189718" y="85796"/>
                  </a:lnTo>
                  <a:lnTo>
                    <a:pt x="195857" y="71413"/>
                  </a:lnTo>
                  <a:lnTo>
                    <a:pt x="211117" y="70449"/>
                  </a:lnTo>
                  <a:lnTo>
                    <a:pt x="212433" y="66151"/>
                  </a:lnTo>
                  <a:lnTo>
                    <a:pt x="224973" y="66064"/>
                  </a:lnTo>
                  <a:lnTo>
                    <a:pt x="222869" y="74921"/>
                  </a:lnTo>
                  <a:lnTo>
                    <a:pt x="252686" y="74746"/>
                  </a:lnTo>
                  <a:lnTo>
                    <a:pt x="253125" y="90269"/>
                  </a:lnTo>
                  <a:lnTo>
                    <a:pt x="258124" y="99828"/>
                  </a:lnTo>
                  <a:lnTo>
                    <a:pt x="254528" y="114736"/>
                  </a:lnTo>
                  <a:lnTo>
                    <a:pt x="256370" y="129996"/>
                  </a:lnTo>
                  <a:lnTo>
                    <a:pt x="264613" y="139204"/>
                  </a:lnTo>
                  <a:lnTo>
                    <a:pt x="263298" y="168759"/>
                  </a:lnTo>
                  <a:lnTo>
                    <a:pt x="269349" y="166479"/>
                  </a:lnTo>
                  <a:lnTo>
                    <a:pt x="280048" y="167092"/>
                  </a:lnTo>
                  <a:lnTo>
                    <a:pt x="295308" y="163409"/>
                  </a:lnTo>
                  <a:lnTo>
                    <a:pt x="306533" y="164900"/>
                  </a:lnTo>
                  <a:lnTo>
                    <a:pt x="309164" y="172617"/>
                  </a:lnTo>
                  <a:lnTo>
                    <a:pt x="306358" y="184720"/>
                  </a:lnTo>
                  <a:lnTo>
                    <a:pt x="310655" y="196471"/>
                  </a:lnTo>
                  <a:lnTo>
                    <a:pt x="306971" y="205855"/>
                  </a:lnTo>
                  <a:lnTo>
                    <a:pt x="309077" y="214537"/>
                  </a:lnTo>
                  <a:lnTo>
                    <a:pt x="257860" y="214187"/>
                  </a:lnTo>
                  <a:lnTo>
                    <a:pt x="256720" y="294518"/>
                  </a:lnTo>
                  <a:lnTo>
                    <a:pt x="273295" y="315391"/>
                  </a:lnTo>
                  <a:lnTo>
                    <a:pt x="289344" y="331352"/>
                  </a:lnTo>
                  <a:lnTo>
                    <a:pt x="244179" y="341788"/>
                  </a:lnTo>
                  <a:lnTo>
                    <a:pt x="184632" y="338193"/>
                  </a:lnTo>
                  <a:lnTo>
                    <a:pt x="167619" y="325915"/>
                  </a:lnTo>
                  <a:lnTo>
                    <a:pt x="67906" y="327055"/>
                  </a:lnTo>
                  <a:lnTo>
                    <a:pt x="64222" y="328896"/>
                  </a:lnTo>
                  <a:lnTo>
                    <a:pt x="49576" y="317320"/>
                  </a:lnTo>
                  <a:lnTo>
                    <a:pt x="33615" y="316531"/>
                  </a:lnTo>
                  <a:lnTo>
                    <a:pt x="18882" y="320916"/>
                  </a:lnTo>
                  <a:lnTo>
                    <a:pt x="7042" y="325827"/>
                  </a:lnTo>
                  <a:lnTo>
                    <a:pt x="4763" y="309778"/>
                  </a:lnTo>
                  <a:lnTo>
                    <a:pt x="8183" y="287415"/>
                  </a:lnTo>
                  <a:lnTo>
                    <a:pt x="16689" y="264175"/>
                  </a:lnTo>
                  <a:lnTo>
                    <a:pt x="18005" y="253300"/>
                  </a:lnTo>
                  <a:lnTo>
                    <a:pt x="25985" y="230586"/>
                  </a:lnTo>
                  <a:lnTo>
                    <a:pt x="31861" y="220325"/>
                  </a:lnTo>
                  <a:lnTo>
                    <a:pt x="45981" y="203926"/>
                  </a:lnTo>
                  <a:lnTo>
                    <a:pt x="53873" y="192788"/>
                  </a:lnTo>
                  <a:lnTo>
                    <a:pt x="56417" y="174284"/>
                  </a:lnTo>
                  <a:lnTo>
                    <a:pt x="55101" y="160164"/>
                  </a:lnTo>
                  <a:lnTo>
                    <a:pt x="47734" y="151307"/>
                  </a:lnTo>
                  <a:lnTo>
                    <a:pt x="41157" y="136223"/>
                  </a:lnTo>
                  <a:lnTo>
                    <a:pt x="35106" y="121401"/>
                  </a:lnTo>
                  <a:lnTo>
                    <a:pt x="36422" y="116227"/>
                  </a:lnTo>
                  <a:lnTo>
                    <a:pt x="43964" y="106405"/>
                  </a:lnTo>
                  <a:lnTo>
                    <a:pt x="36509" y="82551"/>
                  </a:lnTo>
                  <a:lnTo>
                    <a:pt x="31510" y="66064"/>
                  </a:lnTo>
                  <a:lnTo>
                    <a:pt x="19233" y="50541"/>
                  </a:lnTo>
                  <a:lnTo>
                    <a:pt x="21600" y="45805"/>
                  </a:lnTo>
                  <a:lnTo>
                    <a:pt x="31774" y="42473"/>
                  </a:lnTo>
                  <a:lnTo>
                    <a:pt x="38877" y="42911"/>
                  </a:lnTo>
                  <a:lnTo>
                    <a:pt x="47472" y="39929"/>
                  </a:lnTo>
                  <a:lnTo>
                    <a:pt x="119999" y="40017"/>
                  </a:lnTo>
                  <a:close/>
                  <a:moveTo>
                    <a:pt x="24319" y="35281"/>
                  </a:moveTo>
                  <a:lnTo>
                    <a:pt x="18093" y="37913"/>
                  </a:lnTo>
                  <a:lnTo>
                    <a:pt x="11515" y="19496"/>
                  </a:lnTo>
                  <a:lnTo>
                    <a:pt x="21425" y="8884"/>
                  </a:lnTo>
                  <a:lnTo>
                    <a:pt x="28880" y="4763"/>
                  </a:lnTo>
                  <a:lnTo>
                    <a:pt x="38088" y="13181"/>
                  </a:lnTo>
                  <a:lnTo>
                    <a:pt x="29143" y="18356"/>
                  </a:lnTo>
                  <a:lnTo>
                    <a:pt x="25108" y="24670"/>
                  </a:lnTo>
                  <a:lnTo>
                    <a:pt x="24319" y="3528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1" name="Freeform: Shape 1516">
              <a:extLst>
                <a:ext uri="{FF2B5EF4-FFF2-40B4-BE49-F238E27FC236}">
                  <a16:creationId xmlns:a16="http://schemas.microsoft.com/office/drawing/2014/main" id="{15B8DCA1-E5AB-A943-B589-D1E06D38E67F}"/>
                </a:ext>
              </a:extLst>
            </p:cNvPr>
            <p:cNvSpPr/>
            <p:nvPr/>
          </p:nvSpPr>
          <p:spPr>
            <a:xfrm>
              <a:off x="6286873" y="5323086"/>
              <a:ext cx="403617" cy="884852"/>
            </a:xfrm>
            <a:custGeom>
              <a:avLst/>
              <a:gdLst>
                <a:gd name="connsiteX0" fmla="*/ 199015 w 495300"/>
                <a:gd name="connsiteY0" fmla="*/ 1084858 h 1085850"/>
                <a:gd name="connsiteX1" fmla="*/ 175687 w 495300"/>
                <a:gd name="connsiteY1" fmla="*/ 1087050 h 1085850"/>
                <a:gd name="connsiteX2" fmla="*/ 163146 w 495300"/>
                <a:gd name="connsiteY2" fmla="*/ 1071879 h 1085850"/>
                <a:gd name="connsiteX3" fmla="*/ 148325 w 495300"/>
                <a:gd name="connsiteY3" fmla="*/ 1070738 h 1085850"/>
                <a:gd name="connsiteX4" fmla="*/ 122015 w 495300"/>
                <a:gd name="connsiteY4" fmla="*/ 1070738 h 1085850"/>
                <a:gd name="connsiteX5" fmla="*/ 122015 w 495300"/>
                <a:gd name="connsiteY5" fmla="*/ 978041 h 1085850"/>
                <a:gd name="connsiteX6" fmla="*/ 131487 w 495300"/>
                <a:gd name="connsiteY6" fmla="*/ 996896 h 1085850"/>
                <a:gd name="connsiteX7" fmla="*/ 143765 w 495300"/>
                <a:gd name="connsiteY7" fmla="*/ 1027854 h 1085850"/>
                <a:gd name="connsiteX8" fmla="*/ 175775 w 495300"/>
                <a:gd name="connsiteY8" fmla="*/ 1053024 h 1085850"/>
                <a:gd name="connsiteX9" fmla="*/ 210240 w 495300"/>
                <a:gd name="connsiteY9" fmla="*/ 1063635 h 1085850"/>
                <a:gd name="connsiteX10" fmla="*/ 199015 w 495300"/>
                <a:gd name="connsiteY10" fmla="*/ 1084858 h 1085850"/>
                <a:gd name="connsiteX11" fmla="*/ 212170 w 495300"/>
                <a:gd name="connsiteY11" fmla="*/ 11077 h 1085850"/>
                <a:gd name="connsiteX12" fmla="*/ 226640 w 495300"/>
                <a:gd name="connsiteY12" fmla="*/ 30195 h 1085850"/>
                <a:gd name="connsiteX13" fmla="*/ 236199 w 495300"/>
                <a:gd name="connsiteY13" fmla="*/ 8884 h 1085850"/>
                <a:gd name="connsiteX14" fmla="*/ 264263 w 495300"/>
                <a:gd name="connsiteY14" fmla="*/ 9937 h 1085850"/>
                <a:gd name="connsiteX15" fmla="*/ 268209 w 495300"/>
                <a:gd name="connsiteY15" fmla="*/ 15549 h 1085850"/>
                <a:gd name="connsiteX16" fmla="*/ 313374 w 495300"/>
                <a:gd name="connsiteY16" fmla="*/ 58872 h 1085850"/>
                <a:gd name="connsiteX17" fmla="*/ 333457 w 495300"/>
                <a:gd name="connsiteY17" fmla="*/ 62907 h 1085850"/>
                <a:gd name="connsiteX18" fmla="*/ 363537 w 495300"/>
                <a:gd name="connsiteY18" fmla="*/ 82727 h 1085850"/>
                <a:gd name="connsiteX19" fmla="*/ 388882 w 495300"/>
                <a:gd name="connsiteY19" fmla="*/ 93251 h 1085850"/>
                <a:gd name="connsiteX20" fmla="*/ 392390 w 495300"/>
                <a:gd name="connsiteY20" fmla="*/ 105177 h 1085850"/>
                <a:gd name="connsiteX21" fmla="*/ 368185 w 495300"/>
                <a:gd name="connsiteY21" fmla="*/ 146659 h 1085850"/>
                <a:gd name="connsiteX22" fmla="*/ 393004 w 495300"/>
                <a:gd name="connsiteY22" fmla="*/ 154113 h 1085850"/>
                <a:gd name="connsiteX23" fmla="*/ 420629 w 495300"/>
                <a:gd name="connsiteY23" fmla="*/ 158323 h 1085850"/>
                <a:gd name="connsiteX24" fmla="*/ 440098 w 495300"/>
                <a:gd name="connsiteY24" fmla="*/ 153938 h 1085850"/>
                <a:gd name="connsiteX25" fmla="*/ 462374 w 495300"/>
                <a:gd name="connsiteY25" fmla="*/ 132890 h 1085850"/>
                <a:gd name="connsiteX26" fmla="*/ 466408 w 495300"/>
                <a:gd name="connsiteY26" fmla="*/ 108861 h 1085850"/>
                <a:gd name="connsiteX27" fmla="*/ 478598 w 495300"/>
                <a:gd name="connsiteY27" fmla="*/ 103687 h 1085850"/>
                <a:gd name="connsiteX28" fmla="*/ 490963 w 495300"/>
                <a:gd name="connsiteY28" fmla="*/ 119385 h 1085850"/>
                <a:gd name="connsiteX29" fmla="*/ 490437 w 495300"/>
                <a:gd name="connsiteY29" fmla="*/ 141221 h 1085850"/>
                <a:gd name="connsiteX30" fmla="*/ 469740 w 495300"/>
                <a:gd name="connsiteY30" fmla="*/ 156393 h 1085850"/>
                <a:gd name="connsiteX31" fmla="*/ 453253 w 495300"/>
                <a:gd name="connsiteY31" fmla="*/ 167619 h 1085850"/>
                <a:gd name="connsiteX32" fmla="*/ 425540 w 495300"/>
                <a:gd name="connsiteY32" fmla="*/ 194630 h 1085850"/>
                <a:gd name="connsiteX33" fmla="*/ 392741 w 495300"/>
                <a:gd name="connsiteY33" fmla="*/ 232954 h 1085850"/>
                <a:gd name="connsiteX34" fmla="*/ 386602 w 495300"/>
                <a:gd name="connsiteY34" fmla="*/ 255668 h 1085850"/>
                <a:gd name="connsiteX35" fmla="*/ 380024 w 495300"/>
                <a:gd name="connsiteY35" fmla="*/ 285222 h 1085850"/>
                <a:gd name="connsiteX36" fmla="*/ 380288 w 495300"/>
                <a:gd name="connsiteY36" fmla="*/ 314163 h 1085850"/>
                <a:gd name="connsiteX37" fmla="*/ 374938 w 495300"/>
                <a:gd name="connsiteY37" fmla="*/ 320653 h 1085850"/>
                <a:gd name="connsiteX38" fmla="*/ 373009 w 495300"/>
                <a:gd name="connsiteY38" fmla="*/ 339683 h 1085850"/>
                <a:gd name="connsiteX39" fmla="*/ 371342 w 495300"/>
                <a:gd name="connsiteY39" fmla="*/ 355118 h 1085850"/>
                <a:gd name="connsiteX40" fmla="*/ 402563 w 495300"/>
                <a:gd name="connsiteY40" fmla="*/ 380638 h 1085850"/>
                <a:gd name="connsiteX41" fmla="*/ 399230 w 495300"/>
                <a:gd name="connsiteY41" fmla="*/ 401423 h 1085850"/>
                <a:gd name="connsiteX42" fmla="*/ 414578 w 495300"/>
                <a:gd name="connsiteY42" fmla="*/ 414665 h 1085850"/>
                <a:gd name="connsiteX43" fmla="*/ 413350 w 495300"/>
                <a:gd name="connsiteY43" fmla="*/ 429574 h 1085850"/>
                <a:gd name="connsiteX44" fmla="*/ 389759 w 495300"/>
                <a:gd name="connsiteY44" fmla="*/ 469214 h 1085850"/>
                <a:gd name="connsiteX45" fmla="*/ 353277 w 495300"/>
                <a:gd name="connsiteY45" fmla="*/ 485964 h 1085850"/>
                <a:gd name="connsiteX46" fmla="*/ 303990 w 495300"/>
                <a:gd name="connsiteY46" fmla="*/ 492542 h 1085850"/>
                <a:gd name="connsiteX47" fmla="*/ 276979 w 495300"/>
                <a:gd name="connsiteY47" fmla="*/ 489385 h 1085850"/>
                <a:gd name="connsiteX48" fmla="*/ 282153 w 495300"/>
                <a:gd name="connsiteY48" fmla="*/ 508240 h 1085850"/>
                <a:gd name="connsiteX49" fmla="*/ 277154 w 495300"/>
                <a:gd name="connsiteY49" fmla="*/ 532094 h 1085850"/>
                <a:gd name="connsiteX50" fmla="*/ 281714 w 495300"/>
                <a:gd name="connsiteY50" fmla="*/ 548318 h 1085850"/>
                <a:gd name="connsiteX51" fmla="*/ 266981 w 495300"/>
                <a:gd name="connsiteY51" fmla="*/ 559719 h 1085850"/>
                <a:gd name="connsiteX52" fmla="*/ 241812 w 495300"/>
                <a:gd name="connsiteY52" fmla="*/ 564191 h 1085850"/>
                <a:gd name="connsiteX53" fmla="*/ 218133 w 495300"/>
                <a:gd name="connsiteY53" fmla="*/ 552352 h 1085850"/>
                <a:gd name="connsiteX54" fmla="*/ 208662 w 495300"/>
                <a:gd name="connsiteY54" fmla="*/ 560859 h 1085850"/>
                <a:gd name="connsiteX55" fmla="*/ 212082 w 495300"/>
                <a:gd name="connsiteY55" fmla="*/ 593395 h 1085850"/>
                <a:gd name="connsiteX56" fmla="*/ 228657 w 495300"/>
                <a:gd name="connsiteY56" fmla="*/ 603393 h 1085850"/>
                <a:gd name="connsiteX57" fmla="*/ 242162 w 495300"/>
                <a:gd name="connsiteY57" fmla="*/ 592957 h 1085850"/>
                <a:gd name="connsiteX58" fmla="*/ 249529 w 495300"/>
                <a:gd name="connsiteY58" fmla="*/ 610146 h 1085850"/>
                <a:gd name="connsiteX59" fmla="*/ 226903 w 495300"/>
                <a:gd name="connsiteY59" fmla="*/ 620494 h 1085850"/>
                <a:gd name="connsiteX60" fmla="*/ 207171 w 495300"/>
                <a:gd name="connsiteY60" fmla="*/ 641367 h 1085850"/>
                <a:gd name="connsiteX61" fmla="*/ 203575 w 495300"/>
                <a:gd name="connsiteY61" fmla="*/ 675657 h 1085850"/>
                <a:gd name="connsiteX62" fmla="*/ 197787 w 495300"/>
                <a:gd name="connsiteY62" fmla="*/ 694161 h 1085850"/>
                <a:gd name="connsiteX63" fmla="*/ 174547 w 495300"/>
                <a:gd name="connsiteY63" fmla="*/ 694249 h 1085850"/>
                <a:gd name="connsiteX64" fmla="*/ 155253 w 495300"/>
                <a:gd name="connsiteY64" fmla="*/ 712139 h 1085850"/>
                <a:gd name="connsiteX65" fmla="*/ 148237 w 495300"/>
                <a:gd name="connsiteY65" fmla="*/ 738536 h 1085850"/>
                <a:gd name="connsiteX66" fmla="*/ 172442 w 495300"/>
                <a:gd name="connsiteY66" fmla="*/ 764671 h 1085850"/>
                <a:gd name="connsiteX67" fmla="*/ 195945 w 495300"/>
                <a:gd name="connsiteY67" fmla="*/ 771949 h 1085850"/>
                <a:gd name="connsiteX68" fmla="*/ 187526 w 495300"/>
                <a:gd name="connsiteY68" fmla="*/ 804661 h 1085850"/>
                <a:gd name="connsiteX69" fmla="*/ 158498 w 495300"/>
                <a:gd name="connsiteY69" fmla="*/ 825534 h 1085850"/>
                <a:gd name="connsiteX70" fmla="*/ 142537 w 495300"/>
                <a:gd name="connsiteY70" fmla="*/ 869646 h 1085850"/>
                <a:gd name="connsiteX71" fmla="*/ 120086 w 495300"/>
                <a:gd name="connsiteY71" fmla="*/ 884730 h 1085850"/>
                <a:gd name="connsiteX72" fmla="*/ 110001 w 495300"/>
                <a:gd name="connsiteY72" fmla="*/ 902796 h 1085850"/>
                <a:gd name="connsiteX73" fmla="*/ 117981 w 495300"/>
                <a:gd name="connsiteY73" fmla="*/ 943488 h 1085850"/>
                <a:gd name="connsiteX74" fmla="*/ 134381 w 495300"/>
                <a:gd name="connsiteY74" fmla="*/ 966552 h 1085850"/>
                <a:gd name="connsiteX75" fmla="*/ 124032 w 495300"/>
                <a:gd name="connsiteY75" fmla="*/ 964536 h 1085850"/>
                <a:gd name="connsiteX76" fmla="*/ 101231 w 495300"/>
                <a:gd name="connsiteY76" fmla="*/ 958309 h 1085850"/>
                <a:gd name="connsiteX77" fmla="*/ 41771 w 495300"/>
                <a:gd name="connsiteY77" fmla="*/ 952959 h 1085850"/>
                <a:gd name="connsiteX78" fmla="*/ 31598 w 495300"/>
                <a:gd name="connsiteY78" fmla="*/ 929895 h 1085850"/>
                <a:gd name="connsiteX79" fmla="*/ 32037 w 495300"/>
                <a:gd name="connsiteY79" fmla="*/ 900691 h 1085850"/>
                <a:gd name="connsiteX80" fmla="*/ 15637 w 495300"/>
                <a:gd name="connsiteY80" fmla="*/ 903147 h 1085850"/>
                <a:gd name="connsiteX81" fmla="*/ 6955 w 495300"/>
                <a:gd name="connsiteY81" fmla="*/ 889115 h 1085850"/>
                <a:gd name="connsiteX82" fmla="*/ 4763 w 495300"/>
                <a:gd name="connsiteY82" fmla="*/ 848773 h 1085850"/>
                <a:gd name="connsiteX83" fmla="*/ 23618 w 495300"/>
                <a:gd name="connsiteY83" fmla="*/ 832286 h 1085850"/>
                <a:gd name="connsiteX84" fmla="*/ 31423 w 495300"/>
                <a:gd name="connsiteY84" fmla="*/ 808783 h 1085850"/>
                <a:gd name="connsiteX85" fmla="*/ 28529 w 495300"/>
                <a:gd name="connsiteY85" fmla="*/ 790279 h 1085850"/>
                <a:gd name="connsiteX86" fmla="*/ 41596 w 495300"/>
                <a:gd name="connsiteY86" fmla="*/ 759409 h 1085850"/>
                <a:gd name="connsiteX87" fmla="*/ 50541 w 495300"/>
                <a:gd name="connsiteY87" fmla="*/ 712490 h 1085850"/>
                <a:gd name="connsiteX88" fmla="*/ 47910 w 495300"/>
                <a:gd name="connsiteY88" fmla="*/ 692056 h 1085850"/>
                <a:gd name="connsiteX89" fmla="*/ 58609 w 495300"/>
                <a:gd name="connsiteY89" fmla="*/ 685479 h 1085850"/>
                <a:gd name="connsiteX90" fmla="*/ 55978 w 495300"/>
                <a:gd name="connsiteY90" fmla="*/ 672499 h 1085850"/>
                <a:gd name="connsiteX91" fmla="*/ 44577 w 495300"/>
                <a:gd name="connsiteY91" fmla="*/ 665659 h 1085850"/>
                <a:gd name="connsiteX92" fmla="*/ 52646 w 495300"/>
                <a:gd name="connsiteY92" fmla="*/ 651364 h 1085850"/>
                <a:gd name="connsiteX93" fmla="*/ 41508 w 495300"/>
                <a:gd name="connsiteY93" fmla="*/ 638560 h 1085850"/>
                <a:gd name="connsiteX94" fmla="*/ 35808 w 495300"/>
                <a:gd name="connsiteY94" fmla="*/ 599973 h 1085850"/>
                <a:gd name="connsiteX95" fmla="*/ 45718 w 495300"/>
                <a:gd name="connsiteY95" fmla="*/ 593220 h 1085850"/>
                <a:gd name="connsiteX96" fmla="*/ 41596 w 495300"/>
                <a:gd name="connsiteY96" fmla="*/ 553405 h 1085850"/>
                <a:gd name="connsiteX97" fmla="*/ 47384 w 495300"/>
                <a:gd name="connsiteY97" fmla="*/ 520518 h 1085850"/>
                <a:gd name="connsiteX98" fmla="*/ 53961 w 495300"/>
                <a:gd name="connsiteY98" fmla="*/ 492279 h 1085850"/>
                <a:gd name="connsiteX99" fmla="*/ 68695 w 495300"/>
                <a:gd name="connsiteY99" fmla="*/ 480878 h 1085850"/>
                <a:gd name="connsiteX100" fmla="*/ 61240 w 495300"/>
                <a:gd name="connsiteY100" fmla="*/ 450534 h 1085850"/>
                <a:gd name="connsiteX101" fmla="*/ 61153 w 495300"/>
                <a:gd name="connsiteY101" fmla="*/ 422295 h 1085850"/>
                <a:gd name="connsiteX102" fmla="*/ 79745 w 495300"/>
                <a:gd name="connsiteY102" fmla="*/ 402475 h 1085850"/>
                <a:gd name="connsiteX103" fmla="*/ 79218 w 495300"/>
                <a:gd name="connsiteY103" fmla="*/ 377306 h 1085850"/>
                <a:gd name="connsiteX104" fmla="*/ 93250 w 495300"/>
                <a:gd name="connsiteY104" fmla="*/ 348278 h 1085850"/>
                <a:gd name="connsiteX105" fmla="*/ 93338 w 495300"/>
                <a:gd name="connsiteY105" fmla="*/ 321179 h 1085850"/>
                <a:gd name="connsiteX106" fmla="*/ 86936 w 495300"/>
                <a:gd name="connsiteY106" fmla="*/ 315829 h 1085850"/>
                <a:gd name="connsiteX107" fmla="*/ 75623 w 495300"/>
                <a:gd name="connsiteY107" fmla="*/ 265929 h 1085850"/>
                <a:gd name="connsiteX108" fmla="*/ 90795 w 495300"/>
                <a:gd name="connsiteY108" fmla="*/ 236638 h 1085850"/>
                <a:gd name="connsiteX109" fmla="*/ 88427 w 495300"/>
                <a:gd name="connsiteY109" fmla="*/ 209363 h 1085850"/>
                <a:gd name="connsiteX110" fmla="*/ 97197 w 495300"/>
                <a:gd name="connsiteY110" fmla="*/ 183931 h 1085850"/>
                <a:gd name="connsiteX111" fmla="*/ 113333 w 495300"/>
                <a:gd name="connsiteY111" fmla="*/ 157972 h 1085850"/>
                <a:gd name="connsiteX112" fmla="*/ 130698 w 495300"/>
                <a:gd name="connsiteY112" fmla="*/ 140871 h 1085850"/>
                <a:gd name="connsiteX113" fmla="*/ 123331 w 495300"/>
                <a:gd name="connsiteY113" fmla="*/ 130084 h 1085850"/>
                <a:gd name="connsiteX114" fmla="*/ 128505 w 495300"/>
                <a:gd name="connsiteY114" fmla="*/ 121314 h 1085850"/>
                <a:gd name="connsiteX115" fmla="*/ 127716 w 495300"/>
                <a:gd name="connsiteY115" fmla="*/ 76237 h 1085850"/>
                <a:gd name="connsiteX116" fmla="*/ 154464 w 495300"/>
                <a:gd name="connsiteY116" fmla="*/ 62994 h 1085850"/>
                <a:gd name="connsiteX117" fmla="*/ 162883 w 495300"/>
                <a:gd name="connsiteY117" fmla="*/ 35281 h 1085850"/>
                <a:gd name="connsiteX118" fmla="*/ 159901 w 495300"/>
                <a:gd name="connsiteY118" fmla="*/ 28616 h 1085850"/>
                <a:gd name="connsiteX119" fmla="*/ 180423 w 495300"/>
                <a:gd name="connsiteY119" fmla="*/ 4763 h 1085850"/>
                <a:gd name="connsiteX120" fmla="*/ 212170 w 495300"/>
                <a:gd name="connsiteY120" fmla="*/ 11077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95300" h="1085850">
                  <a:moveTo>
                    <a:pt x="199015" y="1084858"/>
                  </a:moveTo>
                  <a:lnTo>
                    <a:pt x="175687" y="1087050"/>
                  </a:lnTo>
                  <a:lnTo>
                    <a:pt x="163146" y="1071879"/>
                  </a:lnTo>
                  <a:lnTo>
                    <a:pt x="148325" y="1070738"/>
                  </a:lnTo>
                  <a:lnTo>
                    <a:pt x="122015" y="1070738"/>
                  </a:lnTo>
                  <a:lnTo>
                    <a:pt x="122015" y="978041"/>
                  </a:lnTo>
                  <a:lnTo>
                    <a:pt x="131487" y="996896"/>
                  </a:lnTo>
                  <a:lnTo>
                    <a:pt x="143765" y="1027854"/>
                  </a:lnTo>
                  <a:lnTo>
                    <a:pt x="175775" y="1053024"/>
                  </a:lnTo>
                  <a:lnTo>
                    <a:pt x="210240" y="1063635"/>
                  </a:lnTo>
                  <a:lnTo>
                    <a:pt x="199015" y="1084858"/>
                  </a:lnTo>
                  <a:close/>
                  <a:moveTo>
                    <a:pt x="212170" y="11077"/>
                  </a:moveTo>
                  <a:lnTo>
                    <a:pt x="226640" y="30195"/>
                  </a:lnTo>
                  <a:lnTo>
                    <a:pt x="236199" y="8884"/>
                  </a:lnTo>
                  <a:lnTo>
                    <a:pt x="264263" y="9937"/>
                  </a:lnTo>
                  <a:lnTo>
                    <a:pt x="268209" y="15549"/>
                  </a:lnTo>
                  <a:lnTo>
                    <a:pt x="313374" y="58872"/>
                  </a:lnTo>
                  <a:lnTo>
                    <a:pt x="333457" y="62907"/>
                  </a:lnTo>
                  <a:lnTo>
                    <a:pt x="363537" y="82727"/>
                  </a:lnTo>
                  <a:lnTo>
                    <a:pt x="388882" y="93251"/>
                  </a:lnTo>
                  <a:lnTo>
                    <a:pt x="392390" y="105177"/>
                  </a:lnTo>
                  <a:lnTo>
                    <a:pt x="368185" y="146659"/>
                  </a:lnTo>
                  <a:lnTo>
                    <a:pt x="393004" y="154113"/>
                  </a:lnTo>
                  <a:lnTo>
                    <a:pt x="420629" y="158323"/>
                  </a:lnTo>
                  <a:lnTo>
                    <a:pt x="440098" y="153938"/>
                  </a:lnTo>
                  <a:lnTo>
                    <a:pt x="462374" y="132890"/>
                  </a:lnTo>
                  <a:lnTo>
                    <a:pt x="466408" y="108861"/>
                  </a:lnTo>
                  <a:lnTo>
                    <a:pt x="478598" y="103687"/>
                  </a:lnTo>
                  <a:lnTo>
                    <a:pt x="490963" y="119385"/>
                  </a:lnTo>
                  <a:lnTo>
                    <a:pt x="490437" y="141221"/>
                  </a:lnTo>
                  <a:lnTo>
                    <a:pt x="469740" y="156393"/>
                  </a:lnTo>
                  <a:lnTo>
                    <a:pt x="453253" y="167619"/>
                  </a:lnTo>
                  <a:lnTo>
                    <a:pt x="425540" y="194630"/>
                  </a:lnTo>
                  <a:lnTo>
                    <a:pt x="392741" y="232954"/>
                  </a:lnTo>
                  <a:lnTo>
                    <a:pt x="386602" y="255668"/>
                  </a:lnTo>
                  <a:lnTo>
                    <a:pt x="380024" y="285222"/>
                  </a:lnTo>
                  <a:lnTo>
                    <a:pt x="380288" y="314163"/>
                  </a:lnTo>
                  <a:lnTo>
                    <a:pt x="374938" y="320653"/>
                  </a:lnTo>
                  <a:lnTo>
                    <a:pt x="373009" y="339683"/>
                  </a:lnTo>
                  <a:lnTo>
                    <a:pt x="371342" y="355118"/>
                  </a:lnTo>
                  <a:lnTo>
                    <a:pt x="402563" y="380638"/>
                  </a:lnTo>
                  <a:lnTo>
                    <a:pt x="399230" y="401423"/>
                  </a:lnTo>
                  <a:lnTo>
                    <a:pt x="414578" y="414665"/>
                  </a:lnTo>
                  <a:lnTo>
                    <a:pt x="413350" y="429574"/>
                  </a:lnTo>
                  <a:lnTo>
                    <a:pt x="389759" y="469214"/>
                  </a:lnTo>
                  <a:lnTo>
                    <a:pt x="353277" y="485964"/>
                  </a:lnTo>
                  <a:lnTo>
                    <a:pt x="303990" y="492542"/>
                  </a:lnTo>
                  <a:lnTo>
                    <a:pt x="276979" y="489385"/>
                  </a:lnTo>
                  <a:lnTo>
                    <a:pt x="282153" y="508240"/>
                  </a:lnTo>
                  <a:lnTo>
                    <a:pt x="277154" y="532094"/>
                  </a:lnTo>
                  <a:lnTo>
                    <a:pt x="281714" y="548318"/>
                  </a:lnTo>
                  <a:lnTo>
                    <a:pt x="266981" y="559719"/>
                  </a:lnTo>
                  <a:lnTo>
                    <a:pt x="241812" y="564191"/>
                  </a:lnTo>
                  <a:lnTo>
                    <a:pt x="218133" y="552352"/>
                  </a:lnTo>
                  <a:lnTo>
                    <a:pt x="208662" y="560859"/>
                  </a:lnTo>
                  <a:lnTo>
                    <a:pt x="212082" y="593395"/>
                  </a:lnTo>
                  <a:lnTo>
                    <a:pt x="228657" y="603393"/>
                  </a:lnTo>
                  <a:lnTo>
                    <a:pt x="242162" y="592957"/>
                  </a:lnTo>
                  <a:lnTo>
                    <a:pt x="249529" y="610146"/>
                  </a:lnTo>
                  <a:lnTo>
                    <a:pt x="226903" y="620494"/>
                  </a:lnTo>
                  <a:lnTo>
                    <a:pt x="207171" y="641367"/>
                  </a:lnTo>
                  <a:lnTo>
                    <a:pt x="203575" y="675657"/>
                  </a:lnTo>
                  <a:lnTo>
                    <a:pt x="197787" y="694161"/>
                  </a:lnTo>
                  <a:lnTo>
                    <a:pt x="174547" y="694249"/>
                  </a:lnTo>
                  <a:lnTo>
                    <a:pt x="155253" y="712139"/>
                  </a:lnTo>
                  <a:lnTo>
                    <a:pt x="148237" y="738536"/>
                  </a:lnTo>
                  <a:lnTo>
                    <a:pt x="172442" y="764671"/>
                  </a:lnTo>
                  <a:lnTo>
                    <a:pt x="195945" y="771949"/>
                  </a:lnTo>
                  <a:lnTo>
                    <a:pt x="187526" y="804661"/>
                  </a:lnTo>
                  <a:lnTo>
                    <a:pt x="158498" y="825534"/>
                  </a:lnTo>
                  <a:lnTo>
                    <a:pt x="142537" y="869646"/>
                  </a:lnTo>
                  <a:lnTo>
                    <a:pt x="120086" y="884730"/>
                  </a:lnTo>
                  <a:lnTo>
                    <a:pt x="110001" y="902796"/>
                  </a:lnTo>
                  <a:lnTo>
                    <a:pt x="117981" y="943488"/>
                  </a:lnTo>
                  <a:lnTo>
                    <a:pt x="134381" y="966552"/>
                  </a:lnTo>
                  <a:lnTo>
                    <a:pt x="124032" y="964536"/>
                  </a:lnTo>
                  <a:lnTo>
                    <a:pt x="101231" y="958309"/>
                  </a:lnTo>
                  <a:lnTo>
                    <a:pt x="41771" y="952959"/>
                  </a:lnTo>
                  <a:lnTo>
                    <a:pt x="31598" y="929895"/>
                  </a:lnTo>
                  <a:lnTo>
                    <a:pt x="32037" y="900691"/>
                  </a:lnTo>
                  <a:lnTo>
                    <a:pt x="15637" y="903147"/>
                  </a:lnTo>
                  <a:lnTo>
                    <a:pt x="6955" y="889115"/>
                  </a:lnTo>
                  <a:lnTo>
                    <a:pt x="4763" y="848773"/>
                  </a:lnTo>
                  <a:lnTo>
                    <a:pt x="23618" y="832286"/>
                  </a:lnTo>
                  <a:lnTo>
                    <a:pt x="31423" y="808783"/>
                  </a:lnTo>
                  <a:lnTo>
                    <a:pt x="28529" y="790279"/>
                  </a:lnTo>
                  <a:lnTo>
                    <a:pt x="41596" y="759409"/>
                  </a:lnTo>
                  <a:lnTo>
                    <a:pt x="50541" y="712490"/>
                  </a:lnTo>
                  <a:lnTo>
                    <a:pt x="47910" y="692056"/>
                  </a:lnTo>
                  <a:lnTo>
                    <a:pt x="58609" y="685479"/>
                  </a:lnTo>
                  <a:lnTo>
                    <a:pt x="55978" y="672499"/>
                  </a:lnTo>
                  <a:lnTo>
                    <a:pt x="44577" y="665659"/>
                  </a:lnTo>
                  <a:lnTo>
                    <a:pt x="52646" y="651364"/>
                  </a:lnTo>
                  <a:lnTo>
                    <a:pt x="41508" y="638560"/>
                  </a:lnTo>
                  <a:lnTo>
                    <a:pt x="35808" y="599973"/>
                  </a:lnTo>
                  <a:lnTo>
                    <a:pt x="45718" y="593220"/>
                  </a:lnTo>
                  <a:lnTo>
                    <a:pt x="41596" y="553405"/>
                  </a:lnTo>
                  <a:lnTo>
                    <a:pt x="47384" y="520518"/>
                  </a:lnTo>
                  <a:lnTo>
                    <a:pt x="53961" y="492279"/>
                  </a:lnTo>
                  <a:lnTo>
                    <a:pt x="68695" y="480878"/>
                  </a:lnTo>
                  <a:lnTo>
                    <a:pt x="61240" y="450534"/>
                  </a:lnTo>
                  <a:lnTo>
                    <a:pt x="61153" y="422295"/>
                  </a:lnTo>
                  <a:lnTo>
                    <a:pt x="79745" y="402475"/>
                  </a:lnTo>
                  <a:lnTo>
                    <a:pt x="79218" y="377306"/>
                  </a:lnTo>
                  <a:lnTo>
                    <a:pt x="93250" y="348278"/>
                  </a:lnTo>
                  <a:lnTo>
                    <a:pt x="93338" y="321179"/>
                  </a:lnTo>
                  <a:lnTo>
                    <a:pt x="86936" y="315829"/>
                  </a:lnTo>
                  <a:lnTo>
                    <a:pt x="75623" y="265929"/>
                  </a:lnTo>
                  <a:lnTo>
                    <a:pt x="90795" y="236638"/>
                  </a:lnTo>
                  <a:lnTo>
                    <a:pt x="88427" y="209363"/>
                  </a:lnTo>
                  <a:lnTo>
                    <a:pt x="97197" y="183931"/>
                  </a:lnTo>
                  <a:lnTo>
                    <a:pt x="113333" y="157972"/>
                  </a:lnTo>
                  <a:lnTo>
                    <a:pt x="130698" y="140871"/>
                  </a:lnTo>
                  <a:lnTo>
                    <a:pt x="123331" y="130084"/>
                  </a:lnTo>
                  <a:lnTo>
                    <a:pt x="128505" y="121314"/>
                  </a:lnTo>
                  <a:lnTo>
                    <a:pt x="127716" y="76237"/>
                  </a:lnTo>
                  <a:lnTo>
                    <a:pt x="154464" y="62994"/>
                  </a:lnTo>
                  <a:lnTo>
                    <a:pt x="162883" y="35281"/>
                  </a:lnTo>
                  <a:lnTo>
                    <a:pt x="159901" y="28616"/>
                  </a:lnTo>
                  <a:lnTo>
                    <a:pt x="180423" y="4763"/>
                  </a:lnTo>
                  <a:lnTo>
                    <a:pt x="212170" y="1107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2" name="Freeform: Shape 1517">
              <a:extLst>
                <a:ext uri="{FF2B5EF4-FFF2-40B4-BE49-F238E27FC236}">
                  <a16:creationId xmlns:a16="http://schemas.microsoft.com/office/drawing/2014/main" id="{B20C3FD8-DE50-314C-9E8E-634B1E82B336}"/>
                </a:ext>
              </a:extLst>
            </p:cNvPr>
            <p:cNvSpPr/>
            <p:nvPr/>
          </p:nvSpPr>
          <p:spPr>
            <a:xfrm>
              <a:off x="7947576" y="3752501"/>
              <a:ext cx="155237" cy="82793"/>
            </a:xfrm>
            <a:custGeom>
              <a:avLst/>
              <a:gdLst>
                <a:gd name="connsiteX0" fmla="*/ 189193 w 190500"/>
                <a:gd name="connsiteY0" fmla="*/ 38702 h 101600"/>
                <a:gd name="connsiteX1" fmla="*/ 187351 w 190500"/>
                <a:gd name="connsiteY1" fmla="*/ 53698 h 101600"/>
                <a:gd name="connsiteX2" fmla="*/ 173495 w 190500"/>
                <a:gd name="connsiteY2" fmla="*/ 53786 h 101600"/>
                <a:gd name="connsiteX3" fmla="*/ 178230 w 190500"/>
                <a:gd name="connsiteY3" fmla="*/ 61591 h 101600"/>
                <a:gd name="connsiteX4" fmla="*/ 170074 w 190500"/>
                <a:gd name="connsiteY4" fmla="*/ 84831 h 101600"/>
                <a:gd name="connsiteX5" fmla="*/ 165427 w 190500"/>
                <a:gd name="connsiteY5" fmla="*/ 90882 h 101600"/>
                <a:gd name="connsiteX6" fmla="*/ 143940 w 190500"/>
                <a:gd name="connsiteY6" fmla="*/ 91759 h 101600"/>
                <a:gd name="connsiteX7" fmla="*/ 131487 w 190500"/>
                <a:gd name="connsiteY7" fmla="*/ 99828 h 101600"/>
                <a:gd name="connsiteX8" fmla="*/ 111141 w 190500"/>
                <a:gd name="connsiteY8" fmla="*/ 97109 h 101600"/>
                <a:gd name="connsiteX9" fmla="*/ 75974 w 190500"/>
                <a:gd name="connsiteY9" fmla="*/ 87901 h 101600"/>
                <a:gd name="connsiteX10" fmla="*/ 70536 w 190500"/>
                <a:gd name="connsiteY10" fmla="*/ 75360 h 101600"/>
                <a:gd name="connsiteX11" fmla="*/ 46244 w 190500"/>
                <a:gd name="connsiteY11" fmla="*/ 81674 h 101600"/>
                <a:gd name="connsiteX12" fmla="*/ 43350 w 190500"/>
                <a:gd name="connsiteY12" fmla="*/ 88427 h 101600"/>
                <a:gd name="connsiteX13" fmla="*/ 28441 w 190500"/>
                <a:gd name="connsiteY13" fmla="*/ 83340 h 101600"/>
                <a:gd name="connsiteX14" fmla="*/ 15900 w 190500"/>
                <a:gd name="connsiteY14" fmla="*/ 82376 h 101600"/>
                <a:gd name="connsiteX15" fmla="*/ 4763 w 190500"/>
                <a:gd name="connsiteY15" fmla="*/ 75886 h 101600"/>
                <a:gd name="connsiteX16" fmla="*/ 8534 w 190500"/>
                <a:gd name="connsiteY16" fmla="*/ 67028 h 101600"/>
                <a:gd name="connsiteX17" fmla="*/ 7569 w 190500"/>
                <a:gd name="connsiteY17" fmla="*/ 60539 h 101600"/>
                <a:gd name="connsiteX18" fmla="*/ 15023 w 190500"/>
                <a:gd name="connsiteY18" fmla="*/ 58609 h 101600"/>
                <a:gd name="connsiteX19" fmla="*/ 27477 w 190500"/>
                <a:gd name="connsiteY19" fmla="*/ 68607 h 101600"/>
                <a:gd name="connsiteX20" fmla="*/ 30985 w 190500"/>
                <a:gd name="connsiteY20" fmla="*/ 59048 h 101600"/>
                <a:gd name="connsiteX21" fmla="*/ 52646 w 190500"/>
                <a:gd name="connsiteY21" fmla="*/ 60626 h 101600"/>
                <a:gd name="connsiteX22" fmla="*/ 70273 w 190500"/>
                <a:gd name="connsiteY22" fmla="*/ 54137 h 101600"/>
                <a:gd name="connsiteX23" fmla="*/ 82025 w 190500"/>
                <a:gd name="connsiteY23" fmla="*/ 55189 h 101600"/>
                <a:gd name="connsiteX24" fmla="*/ 89655 w 190500"/>
                <a:gd name="connsiteY24" fmla="*/ 62643 h 101600"/>
                <a:gd name="connsiteX25" fmla="*/ 92023 w 190500"/>
                <a:gd name="connsiteY25" fmla="*/ 56505 h 101600"/>
                <a:gd name="connsiteX26" fmla="*/ 88515 w 190500"/>
                <a:gd name="connsiteY26" fmla="*/ 32651 h 101600"/>
                <a:gd name="connsiteX27" fmla="*/ 97372 w 190500"/>
                <a:gd name="connsiteY27" fmla="*/ 27915 h 101600"/>
                <a:gd name="connsiteX28" fmla="*/ 105967 w 190500"/>
                <a:gd name="connsiteY28" fmla="*/ 10814 h 101600"/>
                <a:gd name="connsiteX29" fmla="*/ 124296 w 190500"/>
                <a:gd name="connsiteY29" fmla="*/ 22828 h 101600"/>
                <a:gd name="connsiteX30" fmla="*/ 138065 w 190500"/>
                <a:gd name="connsiteY30" fmla="*/ 7569 h 101600"/>
                <a:gd name="connsiteX31" fmla="*/ 146747 w 190500"/>
                <a:gd name="connsiteY31" fmla="*/ 4763 h 101600"/>
                <a:gd name="connsiteX32" fmla="*/ 165865 w 190500"/>
                <a:gd name="connsiteY32" fmla="*/ 16163 h 101600"/>
                <a:gd name="connsiteX33" fmla="*/ 177353 w 190500"/>
                <a:gd name="connsiteY33" fmla="*/ 14234 h 101600"/>
                <a:gd name="connsiteX34" fmla="*/ 188754 w 190500"/>
                <a:gd name="connsiteY34" fmla="*/ 21250 h 101600"/>
                <a:gd name="connsiteX35" fmla="*/ 186737 w 190500"/>
                <a:gd name="connsiteY35" fmla="*/ 25985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101600">
                  <a:moveTo>
                    <a:pt x="189193" y="38702"/>
                  </a:moveTo>
                  <a:lnTo>
                    <a:pt x="187351" y="53698"/>
                  </a:lnTo>
                  <a:lnTo>
                    <a:pt x="173495" y="53786"/>
                  </a:lnTo>
                  <a:lnTo>
                    <a:pt x="178230" y="61591"/>
                  </a:lnTo>
                  <a:lnTo>
                    <a:pt x="170074" y="84831"/>
                  </a:lnTo>
                  <a:lnTo>
                    <a:pt x="165427" y="90882"/>
                  </a:lnTo>
                  <a:lnTo>
                    <a:pt x="143940" y="91759"/>
                  </a:lnTo>
                  <a:lnTo>
                    <a:pt x="131487" y="99828"/>
                  </a:lnTo>
                  <a:lnTo>
                    <a:pt x="111141" y="97109"/>
                  </a:lnTo>
                  <a:lnTo>
                    <a:pt x="75974" y="87901"/>
                  </a:lnTo>
                  <a:lnTo>
                    <a:pt x="70536" y="75360"/>
                  </a:lnTo>
                  <a:lnTo>
                    <a:pt x="46244" y="81674"/>
                  </a:lnTo>
                  <a:lnTo>
                    <a:pt x="43350" y="88427"/>
                  </a:lnTo>
                  <a:lnTo>
                    <a:pt x="28441" y="83340"/>
                  </a:lnTo>
                  <a:lnTo>
                    <a:pt x="15900" y="82376"/>
                  </a:lnTo>
                  <a:lnTo>
                    <a:pt x="4763" y="75886"/>
                  </a:lnTo>
                  <a:lnTo>
                    <a:pt x="8534" y="67028"/>
                  </a:lnTo>
                  <a:lnTo>
                    <a:pt x="7569" y="60539"/>
                  </a:lnTo>
                  <a:lnTo>
                    <a:pt x="15023" y="58609"/>
                  </a:lnTo>
                  <a:lnTo>
                    <a:pt x="27477" y="68607"/>
                  </a:lnTo>
                  <a:lnTo>
                    <a:pt x="30985" y="59048"/>
                  </a:lnTo>
                  <a:lnTo>
                    <a:pt x="52646" y="60626"/>
                  </a:lnTo>
                  <a:lnTo>
                    <a:pt x="70273" y="54137"/>
                  </a:lnTo>
                  <a:lnTo>
                    <a:pt x="82025" y="55189"/>
                  </a:lnTo>
                  <a:lnTo>
                    <a:pt x="89655" y="62643"/>
                  </a:lnTo>
                  <a:lnTo>
                    <a:pt x="92023" y="56505"/>
                  </a:lnTo>
                  <a:lnTo>
                    <a:pt x="88515" y="32651"/>
                  </a:lnTo>
                  <a:lnTo>
                    <a:pt x="97372" y="27915"/>
                  </a:lnTo>
                  <a:lnTo>
                    <a:pt x="105967" y="10814"/>
                  </a:lnTo>
                  <a:lnTo>
                    <a:pt x="124296" y="22828"/>
                  </a:lnTo>
                  <a:lnTo>
                    <a:pt x="138065" y="7569"/>
                  </a:lnTo>
                  <a:lnTo>
                    <a:pt x="146747" y="4763"/>
                  </a:lnTo>
                  <a:lnTo>
                    <a:pt x="165865" y="16163"/>
                  </a:lnTo>
                  <a:lnTo>
                    <a:pt x="177353" y="14234"/>
                  </a:lnTo>
                  <a:lnTo>
                    <a:pt x="188754" y="21250"/>
                  </a:lnTo>
                  <a:lnTo>
                    <a:pt x="186737" y="2598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3" name="Freeform: Shape 1518">
              <a:extLst>
                <a:ext uri="{FF2B5EF4-FFF2-40B4-BE49-F238E27FC236}">
                  <a16:creationId xmlns:a16="http://schemas.microsoft.com/office/drawing/2014/main" id="{8551DB17-7005-C14E-AF94-37B73E1BE5EB}"/>
                </a:ext>
              </a:extLst>
            </p:cNvPr>
            <p:cNvSpPr/>
            <p:nvPr/>
          </p:nvSpPr>
          <p:spPr>
            <a:xfrm>
              <a:off x="10028779" y="5091254"/>
              <a:ext cx="812408" cy="760662"/>
            </a:xfrm>
            <a:custGeom>
              <a:avLst/>
              <a:gdLst>
                <a:gd name="connsiteX0" fmla="*/ 792997 w 996950"/>
                <a:gd name="connsiteY0" fmla="*/ 836583 h 933450"/>
                <a:gd name="connsiteX1" fmla="*/ 816764 w 996950"/>
                <a:gd name="connsiteY1" fmla="*/ 847809 h 933450"/>
                <a:gd name="connsiteX2" fmla="*/ 830181 w 996950"/>
                <a:gd name="connsiteY2" fmla="*/ 843336 h 933450"/>
                <a:gd name="connsiteX3" fmla="*/ 849387 w 996950"/>
                <a:gd name="connsiteY3" fmla="*/ 837109 h 933450"/>
                <a:gd name="connsiteX4" fmla="*/ 864121 w 996950"/>
                <a:gd name="connsiteY4" fmla="*/ 839302 h 933450"/>
                <a:gd name="connsiteX5" fmla="*/ 865875 w 996950"/>
                <a:gd name="connsiteY5" fmla="*/ 878153 h 933450"/>
                <a:gd name="connsiteX6" fmla="*/ 857456 w 996950"/>
                <a:gd name="connsiteY6" fmla="*/ 889553 h 933450"/>
                <a:gd name="connsiteX7" fmla="*/ 854912 w 996950"/>
                <a:gd name="connsiteY7" fmla="*/ 916389 h 933450"/>
                <a:gd name="connsiteX8" fmla="*/ 846318 w 996950"/>
                <a:gd name="connsiteY8" fmla="*/ 907181 h 933450"/>
                <a:gd name="connsiteX9" fmla="*/ 829217 w 996950"/>
                <a:gd name="connsiteY9" fmla="*/ 930596 h 933450"/>
                <a:gd name="connsiteX10" fmla="*/ 824130 w 996950"/>
                <a:gd name="connsiteY10" fmla="*/ 928754 h 933450"/>
                <a:gd name="connsiteX11" fmla="*/ 809046 w 996950"/>
                <a:gd name="connsiteY11" fmla="*/ 927702 h 933450"/>
                <a:gd name="connsiteX12" fmla="*/ 793875 w 996950"/>
                <a:gd name="connsiteY12" fmla="*/ 898937 h 933450"/>
                <a:gd name="connsiteX13" fmla="*/ 790542 w 996950"/>
                <a:gd name="connsiteY13" fmla="*/ 877013 h 933450"/>
                <a:gd name="connsiteX14" fmla="*/ 776335 w 996950"/>
                <a:gd name="connsiteY14" fmla="*/ 848511 h 933450"/>
                <a:gd name="connsiteX15" fmla="*/ 776948 w 996950"/>
                <a:gd name="connsiteY15" fmla="*/ 833602 h 933450"/>
                <a:gd name="connsiteX16" fmla="*/ 792997 w 996950"/>
                <a:gd name="connsiteY16" fmla="*/ 836583 h 933450"/>
                <a:gd name="connsiteX17" fmla="*/ 747833 w 996950"/>
                <a:gd name="connsiteY17" fmla="*/ 81850 h 933450"/>
                <a:gd name="connsiteX18" fmla="*/ 756690 w 996950"/>
                <a:gd name="connsiteY18" fmla="*/ 101582 h 933450"/>
                <a:gd name="connsiteX19" fmla="*/ 772476 w 996950"/>
                <a:gd name="connsiteY19" fmla="*/ 92110 h 933450"/>
                <a:gd name="connsiteX20" fmla="*/ 780632 w 996950"/>
                <a:gd name="connsiteY20" fmla="*/ 102809 h 933450"/>
                <a:gd name="connsiteX21" fmla="*/ 792471 w 996950"/>
                <a:gd name="connsiteY21" fmla="*/ 112719 h 933450"/>
                <a:gd name="connsiteX22" fmla="*/ 789928 w 996950"/>
                <a:gd name="connsiteY22" fmla="*/ 123945 h 933450"/>
                <a:gd name="connsiteX23" fmla="*/ 795190 w 996950"/>
                <a:gd name="connsiteY23" fmla="*/ 145694 h 933450"/>
                <a:gd name="connsiteX24" fmla="*/ 798961 w 996950"/>
                <a:gd name="connsiteY24" fmla="*/ 158410 h 933450"/>
                <a:gd name="connsiteX25" fmla="*/ 805187 w 996950"/>
                <a:gd name="connsiteY25" fmla="*/ 161480 h 933450"/>
                <a:gd name="connsiteX26" fmla="*/ 811853 w 996950"/>
                <a:gd name="connsiteY26" fmla="*/ 183404 h 933450"/>
                <a:gd name="connsiteX27" fmla="*/ 809485 w 996950"/>
                <a:gd name="connsiteY27" fmla="*/ 196735 h 933450"/>
                <a:gd name="connsiteX28" fmla="*/ 817465 w 996950"/>
                <a:gd name="connsiteY28" fmla="*/ 214187 h 933450"/>
                <a:gd name="connsiteX29" fmla="*/ 844126 w 996950"/>
                <a:gd name="connsiteY29" fmla="*/ 227692 h 933450"/>
                <a:gd name="connsiteX30" fmla="*/ 861490 w 996950"/>
                <a:gd name="connsiteY30" fmla="*/ 240058 h 933450"/>
                <a:gd name="connsiteX31" fmla="*/ 877977 w 996950"/>
                <a:gd name="connsiteY31" fmla="*/ 251371 h 933450"/>
                <a:gd name="connsiteX32" fmla="*/ 874732 w 996950"/>
                <a:gd name="connsiteY32" fmla="*/ 257685 h 933450"/>
                <a:gd name="connsiteX33" fmla="*/ 888764 w 996950"/>
                <a:gd name="connsiteY33" fmla="*/ 274085 h 933450"/>
                <a:gd name="connsiteX34" fmla="*/ 898323 w 996950"/>
                <a:gd name="connsiteY34" fmla="*/ 302587 h 933450"/>
                <a:gd name="connsiteX35" fmla="*/ 908145 w 996950"/>
                <a:gd name="connsiteY35" fmla="*/ 296799 h 933450"/>
                <a:gd name="connsiteX36" fmla="*/ 918143 w 996950"/>
                <a:gd name="connsiteY36" fmla="*/ 308287 h 933450"/>
                <a:gd name="connsiteX37" fmla="*/ 924194 w 996950"/>
                <a:gd name="connsiteY37" fmla="*/ 304253 h 933450"/>
                <a:gd name="connsiteX38" fmla="*/ 928404 w 996950"/>
                <a:gd name="connsiteY38" fmla="*/ 332404 h 933450"/>
                <a:gd name="connsiteX39" fmla="*/ 945856 w 996950"/>
                <a:gd name="connsiteY39" fmla="*/ 348804 h 933450"/>
                <a:gd name="connsiteX40" fmla="*/ 957256 w 996950"/>
                <a:gd name="connsiteY40" fmla="*/ 359065 h 933450"/>
                <a:gd name="connsiteX41" fmla="*/ 976462 w 996950"/>
                <a:gd name="connsiteY41" fmla="*/ 380902 h 933450"/>
                <a:gd name="connsiteX42" fmla="*/ 983391 w 996950"/>
                <a:gd name="connsiteY42" fmla="*/ 402739 h 933450"/>
                <a:gd name="connsiteX43" fmla="*/ 984005 w 996950"/>
                <a:gd name="connsiteY43" fmla="*/ 418261 h 933450"/>
                <a:gd name="connsiteX44" fmla="*/ 982339 w 996950"/>
                <a:gd name="connsiteY44" fmla="*/ 435275 h 933450"/>
                <a:gd name="connsiteX45" fmla="*/ 994090 w 996950"/>
                <a:gd name="connsiteY45" fmla="*/ 458778 h 933450"/>
                <a:gd name="connsiteX46" fmla="*/ 992687 w 996950"/>
                <a:gd name="connsiteY46" fmla="*/ 483421 h 933450"/>
                <a:gd name="connsiteX47" fmla="*/ 988390 w 996950"/>
                <a:gd name="connsiteY47" fmla="*/ 496401 h 933450"/>
                <a:gd name="connsiteX48" fmla="*/ 981725 w 996950"/>
                <a:gd name="connsiteY48" fmla="*/ 521570 h 933450"/>
                <a:gd name="connsiteX49" fmla="*/ 982251 w 996950"/>
                <a:gd name="connsiteY49" fmla="*/ 537882 h 933450"/>
                <a:gd name="connsiteX50" fmla="*/ 977428 w 996950"/>
                <a:gd name="connsiteY50" fmla="*/ 558404 h 933450"/>
                <a:gd name="connsiteX51" fmla="*/ 966552 w 996950"/>
                <a:gd name="connsiteY51" fmla="*/ 584713 h 933450"/>
                <a:gd name="connsiteX52" fmla="*/ 948312 w 996950"/>
                <a:gd name="connsiteY52" fmla="*/ 599008 h 933450"/>
                <a:gd name="connsiteX53" fmla="*/ 939366 w 996950"/>
                <a:gd name="connsiteY53" fmla="*/ 621722 h 933450"/>
                <a:gd name="connsiteX54" fmla="*/ 931122 w 996950"/>
                <a:gd name="connsiteY54" fmla="*/ 636368 h 933450"/>
                <a:gd name="connsiteX55" fmla="*/ 923843 w 996950"/>
                <a:gd name="connsiteY55" fmla="*/ 662063 h 933450"/>
                <a:gd name="connsiteX56" fmla="*/ 914372 w 996950"/>
                <a:gd name="connsiteY56" fmla="*/ 677059 h 933450"/>
                <a:gd name="connsiteX57" fmla="*/ 908145 w 996950"/>
                <a:gd name="connsiteY57" fmla="*/ 699686 h 933450"/>
                <a:gd name="connsiteX58" fmla="*/ 904988 w 996950"/>
                <a:gd name="connsiteY58" fmla="*/ 720734 h 933450"/>
                <a:gd name="connsiteX59" fmla="*/ 906216 w 996950"/>
                <a:gd name="connsiteY59" fmla="*/ 730468 h 933450"/>
                <a:gd name="connsiteX60" fmla="*/ 892096 w 996950"/>
                <a:gd name="connsiteY60" fmla="*/ 741168 h 933450"/>
                <a:gd name="connsiteX61" fmla="*/ 864560 w 996950"/>
                <a:gd name="connsiteY61" fmla="*/ 742307 h 933450"/>
                <a:gd name="connsiteX62" fmla="*/ 841845 w 996950"/>
                <a:gd name="connsiteY62" fmla="*/ 755024 h 933450"/>
                <a:gd name="connsiteX63" fmla="*/ 830532 w 996950"/>
                <a:gd name="connsiteY63" fmla="*/ 767126 h 933450"/>
                <a:gd name="connsiteX64" fmla="*/ 815711 w 996950"/>
                <a:gd name="connsiteY64" fmla="*/ 780632 h 933450"/>
                <a:gd name="connsiteX65" fmla="*/ 795365 w 996950"/>
                <a:gd name="connsiteY65" fmla="*/ 766775 h 933450"/>
                <a:gd name="connsiteX66" fmla="*/ 780281 w 996950"/>
                <a:gd name="connsiteY66" fmla="*/ 761250 h 933450"/>
                <a:gd name="connsiteX67" fmla="*/ 784140 w 996950"/>
                <a:gd name="connsiteY67" fmla="*/ 745026 h 933450"/>
                <a:gd name="connsiteX68" fmla="*/ 770722 w 996950"/>
                <a:gd name="connsiteY68" fmla="*/ 750902 h 933450"/>
                <a:gd name="connsiteX69" fmla="*/ 749148 w 996950"/>
                <a:gd name="connsiteY69" fmla="*/ 773528 h 933450"/>
                <a:gd name="connsiteX70" fmla="*/ 727925 w 996950"/>
                <a:gd name="connsiteY70" fmla="*/ 765021 h 933450"/>
                <a:gd name="connsiteX71" fmla="*/ 713981 w 996950"/>
                <a:gd name="connsiteY71" fmla="*/ 760110 h 933450"/>
                <a:gd name="connsiteX72" fmla="*/ 699949 w 996950"/>
                <a:gd name="connsiteY72" fmla="*/ 757918 h 933450"/>
                <a:gd name="connsiteX73" fmla="*/ 676183 w 996950"/>
                <a:gd name="connsiteY73" fmla="*/ 748885 h 933450"/>
                <a:gd name="connsiteX74" fmla="*/ 660309 w 996950"/>
                <a:gd name="connsiteY74" fmla="*/ 729766 h 933450"/>
                <a:gd name="connsiteX75" fmla="*/ 655749 w 996950"/>
                <a:gd name="connsiteY75" fmla="*/ 706439 h 933450"/>
                <a:gd name="connsiteX76" fmla="*/ 650049 w 996950"/>
                <a:gd name="connsiteY76" fmla="*/ 691092 h 933450"/>
                <a:gd name="connsiteX77" fmla="*/ 637946 w 996950"/>
                <a:gd name="connsiteY77" fmla="*/ 678814 h 933450"/>
                <a:gd name="connsiteX78" fmla="*/ 614268 w 996950"/>
                <a:gd name="connsiteY78" fmla="*/ 675218 h 933450"/>
                <a:gd name="connsiteX79" fmla="*/ 622336 w 996950"/>
                <a:gd name="connsiteY79" fmla="*/ 660660 h 933450"/>
                <a:gd name="connsiteX80" fmla="*/ 616372 w 996950"/>
                <a:gd name="connsiteY80" fmla="*/ 638560 h 933450"/>
                <a:gd name="connsiteX81" fmla="*/ 604358 w 996950"/>
                <a:gd name="connsiteY81" fmla="*/ 659169 h 933450"/>
                <a:gd name="connsiteX82" fmla="*/ 582433 w 996950"/>
                <a:gd name="connsiteY82" fmla="*/ 664694 h 933450"/>
                <a:gd name="connsiteX83" fmla="*/ 595325 w 996950"/>
                <a:gd name="connsiteY83" fmla="*/ 648207 h 933450"/>
                <a:gd name="connsiteX84" fmla="*/ 599008 w 996950"/>
                <a:gd name="connsiteY84" fmla="*/ 631105 h 933450"/>
                <a:gd name="connsiteX85" fmla="*/ 608480 w 996950"/>
                <a:gd name="connsiteY85" fmla="*/ 616636 h 933450"/>
                <a:gd name="connsiteX86" fmla="*/ 606550 w 996950"/>
                <a:gd name="connsiteY86" fmla="*/ 594974 h 933450"/>
                <a:gd name="connsiteX87" fmla="*/ 586555 w 996950"/>
                <a:gd name="connsiteY87" fmla="*/ 619968 h 933450"/>
                <a:gd name="connsiteX88" fmla="*/ 571208 w 996950"/>
                <a:gd name="connsiteY88" fmla="*/ 630053 h 933450"/>
                <a:gd name="connsiteX89" fmla="*/ 561824 w 996950"/>
                <a:gd name="connsiteY89" fmla="*/ 653644 h 933450"/>
                <a:gd name="connsiteX90" fmla="*/ 542618 w 996950"/>
                <a:gd name="connsiteY90" fmla="*/ 641367 h 933450"/>
                <a:gd name="connsiteX91" fmla="*/ 543407 w 996950"/>
                <a:gd name="connsiteY91" fmla="*/ 625668 h 933450"/>
                <a:gd name="connsiteX92" fmla="*/ 528060 w 996950"/>
                <a:gd name="connsiteY92" fmla="*/ 604358 h 933450"/>
                <a:gd name="connsiteX93" fmla="*/ 515080 w 996950"/>
                <a:gd name="connsiteY93" fmla="*/ 593395 h 933450"/>
                <a:gd name="connsiteX94" fmla="*/ 519729 w 996950"/>
                <a:gd name="connsiteY94" fmla="*/ 586642 h 933450"/>
                <a:gd name="connsiteX95" fmla="*/ 488157 w 996950"/>
                <a:gd name="connsiteY95" fmla="*/ 569103 h 933450"/>
                <a:gd name="connsiteX96" fmla="*/ 470881 w 996950"/>
                <a:gd name="connsiteY96" fmla="*/ 568314 h 933450"/>
                <a:gd name="connsiteX97" fmla="*/ 447202 w 996950"/>
                <a:gd name="connsiteY97" fmla="*/ 554281 h 933450"/>
                <a:gd name="connsiteX98" fmla="*/ 403177 w 996950"/>
                <a:gd name="connsiteY98" fmla="*/ 557001 h 933450"/>
                <a:gd name="connsiteX99" fmla="*/ 371342 w 996950"/>
                <a:gd name="connsiteY99" fmla="*/ 567349 h 933450"/>
                <a:gd name="connsiteX100" fmla="*/ 343367 w 996950"/>
                <a:gd name="connsiteY100" fmla="*/ 576996 h 933450"/>
                <a:gd name="connsiteX101" fmla="*/ 319863 w 996950"/>
                <a:gd name="connsiteY101" fmla="*/ 575067 h 933450"/>
                <a:gd name="connsiteX102" fmla="*/ 293817 w 996950"/>
                <a:gd name="connsiteY102" fmla="*/ 589975 h 933450"/>
                <a:gd name="connsiteX103" fmla="*/ 272506 w 996950"/>
                <a:gd name="connsiteY103" fmla="*/ 596728 h 933450"/>
                <a:gd name="connsiteX104" fmla="*/ 267770 w 996950"/>
                <a:gd name="connsiteY104" fmla="*/ 612075 h 933450"/>
                <a:gd name="connsiteX105" fmla="*/ 258650 w 996950"/>
                <a:gd name="connsiteY105" fmla="*/ 624002 h 933450"/>
                <a:gd name="connsiteX106" fmla="*/ 237778 w 996950"/>
                <a:gd name="connsiteY106" fmla="*/ 624704 h 933450"/>
                <a:gd name="connsiteX107" fmla="*/ 222343 w 996950"/>
                <a:gd name="connsiteY107" fmla="*/ 627335 h 933450"/>
                <a:gd name="connsiteX108" fmla="*/ 200594 w 996950"/>
                <a:gd name="connsiteY108" fmla="*/ 621985 h 933450"/>
                <a:gd name="connsiteX109" fmla="*/ 182878 w 996950"/>
                <a:gd name="connsiteY109" fmla="*/ 625230 h 933450"/>
                <a:gd name="connsiteX110" fmla="*/ 166040 w 996950"/>
                <a:gd name="connsiteY110" fmla="*/ 626546 h 933450"/>
                <a:gd name="connsiteX111" fmla="*/ 151395 w 996950"/>
                <a:gd name="connsiteY111" fmla="*/ 642331 h 933450"/>
                <a:gd name="connsiteX112" fmla="*/ 144203 w 996950"/>
                <a:gd name="connsiteY112" fmla="*/ 641015 h 933450"/>
                <a:gd name="connsiteX113" fmla="*/ 131838 w 996950"/>
                <a:gd name="connsiteY113" fmla="*/ 649435 h 933450"/>
                <a:gd name="connsiteX114" fmla="*/ 119999 w 996950"/>
                <a:gd name="connsiteY114" fmla="*/ 658906 h 933450"/>
                <a:gd name="connsiteX115" fmla="*/ 102020 w 996950"/>
                <a:gd name="connsiteY115" fmla="*/ 657766 h 933450"/>
                <a:gd name="connsiteX116" fmla="*/ 85533 w 996950"/>
                <a:gd name="connsiteY116" fmla="*/ 657766 h 933450"/>
                <a:gd name="connsiteX117" fmla="*/ 59486 w 996950"/>
                <a:gd name="connsiteY117" fmla="*/ 638735 h 933450"/>
                <a:gd name="connsiteX118" fmla="*/ 46244 w 996950"/>
                <a:gd name="connsiteY118" fmla="*/ 633123 h 933450"/>
                <a:gd name="connsiteX119" fmla="*/ 46770 w 996950"/>
                <a:gd name="connsiteY119" fmla="*/ 616197 h 933450"/>
                <a:gd name="connsiteX120" fmla="*/ 58960 w 996950"/>
                <a:gd name="connsiteY120" fmla="*/ 612163 h 933450"/>
                <a:gd name="connsiteX121" fmla="*/ 63170 w 996950"/>
                <a:gd name="connsiteY121" fmla="*/ 605498 h 933450"/>
                <a:gd name="connsiteX122" fmla="*/ 62293 w 996950"/>
                <a:gd name="connsiteY122" fmla="*/ 594974 h 933450"/>
                <a:gd name="connsiteX123" fmla="*/ 65275 w 996950"/>
                <a:gd name="connsiteY123" fmla="*/ 574803 h 933450"/>
                <a:gd name="connsiteX124" fmla="*/ 62556 w 996950"/>
                <a:gd name="connsiteY124" fmla="*/ 557702 h 933450"/>
                <a:gd name="connsiteX125" fmla="*/ 49576 w 996950"/>
                <a:gd name="connsiteY125" fmla="*/ 528849 h 933450"/>
                <a:gd name="connsiteX126" fmla="*/ 45543 w 996950"/>
                <a:gd name="connsiteY126" fmla="*/ 512625 h 933450"/>
                <a:gd name="connsiteX127" fmla="*/ 46595 w 996950"/>
                <a:gd name="connsiteY127" fmla="*/ 496576 h 933450"/>
                <a:gd name="connsiteX128" fmla="*/ 36773 w 996950"/>
                <a:gd name="connsiteY128" fmla="*/ 478335 h 933450"/>
                <a:gd name="connsiteX129" fmla="*/ 36159 w 996950"/>
                <a:gd name="connsiteY129" fmla="*/ 470179 h 933450"/>
                <a:gd name="connsiteX130" fmla="*/ 25284 w 996950"/>
                <a:gd name="connsiteY130" fmla="*/ 459129 h 933450"/>
                <a:gd name="connsiteX131" fmla="*/ 22214 w 996950"/>
                <a:gd name="connsiteY131" fmla="*/ 437467 h 933450"/>
                <a:gd name="connsiteX132" fmla="*/ 8183 w 996950"/>
                <a:gd name="connsiteY132" fmla="*/ 415718 h 933450"/>
                <a:gd name="connsiteX133" fmla="*/ 4763 w 996950"/>
                <a:gd name="connsiteY133" fmla="*/ 404054 h 933450"/>
                <a:gd name="connsiteX134" fmla="*/ 15550 w 996950"/>
                <a:gd name="connsiteY134" fmla="*/ 415893 h 933450"/>
                <a:gd name="connsiteX135" fmla="*/ 7218 w 996950"/>
                <a:gd name="connsiteY135" fmla="*/ 390636 h 933450"/>
                <a:gd name="connsiteX136" fmla="*/ 19408 w 996950"/>
                <a:gd name="connsiteY136" fmla="*/ 398529 h 933450"/>
                <a:gd name="connsiteX137" fmla="*/ 26687 w 996950"/>
                <a:gd name="connsiteY137" fmla="*/ 409053 h 933450"/>
                <a:gd name="connsiteX138" fmla="*/ 26249 w 996950"/>
                <a:gd name="connsiteY138" fmla="*/ 395109 h 933450"/>
                <a:gd name="connsiteX139" fmla="*/ 14059 w 996950"/>
                <a:gd name="connsiteY139" fmla="*/ 373798 h 933450"/>
                <a:gd name="connsiteX140" fmla="*/ 11691 w 996950"/>
                <a:gd name="connsiteY140" fmla="*/ 365291 h 933450"/>
                <a:gd name="connsiteX141" fmla="*/ 5990 w 996950"/>
                <a:gd name="connsiteY141" fmla="*/ 357223 h 933450"/>
                <a:gd name="connsiteX142" fmla="*/ 8621 w 996950"/>
                <a:gd name="connsiteY142" fmla="*/ 341700 h 933450"/>
                <a:gd name="connsiteX143" fmla="*/ 13620 w 996950"/>
                <a:gd name="connsiteY143" fmla="*/ 335123 h 933450"/>
                <a:gd name="connsiteX144" fmla="*/ 16953 w 996950"/>
                <a:gd name="connsiteY144" fmla="*/ 321793 h 933450"/>
                <a:gd name="connsiteX145" fmla="*/ 14322 w 996950"/>
                <a:gd name="connsiteY145" fmla="*/ 306270 h 933450"/>
                <a:gd name="connsiteX146" fmla="*/ 24495 w 996950"/>
                <a:gd name="connsiteY146" fmla="*/ 287240 h 933450"/>
                <a:gd name="connsiteX147" fmla="*/ 26337 w 996950"/>
                <a:gd name="connsiteY147" fmla="*/ 307323 h 933450"/>
                <a:gd name="connsiteX148" fmla="*/ 36685 w 996950"/>
                <a:gd name="connsiteY148" fmla="*/ 289169 h 933450"/>
                <a:gd name="connsiteX149" fmla="*/ 56680 w 996950"/>
                <a:gd name="connsiteY149" fmla="*/ 280399 h 933450"/>
                <a:gd name="connsiteX150" fmla="*/ 68695 w 996950"/>
                <a:gd name="connsiteY150" fmla="*/ 269174 h 933450"/>
                <a:gd name="connsiteX151" fmla="*/ 87462 w 996950"/>
                <a:gd name="connsiteY151" fmla="*/ 259527 h 933450"/>
                <a:gd name="connsiteX152" fmla="*/ 98600 w 996950"/>
                <a:gd name="connsiteY152" fmla="*/ 257510 h 933450"/>
                <a:gd name="connsiteX153" fmla="*/ 105353 w 996950"/>
                <a:gd name="connsiteY153" fmla="*/ 260755 h 933450"/>
                <a:gd name="connsiteX154" fmla="*/ 124734 w 996950"/>
                <a:gd name="connsiteY154" fmla="*/ 251020 h 933450"/>
                <a:gd name="connsiteX155" fmla="*/ 139643 w 996950"/>
                <a:gd name="connsiteY155" fmla="*/ 248126 h 933450"/>
                <a:gd name="connsiteX156" fmla="*/ 143326 w 996950"/>
                <a:gd name="connsiteY156" fmla="*/ 242425 h 933450"/>
                <a:gd name="connsiteX157" fmla="*/ 149816 w 996950"/>
                <a:gd name="connsiteY157" fmla="*/ 240058 h 933450"/>
                <a:gd name="connsiteX158" fmla="*/ 163409 w 996950"/>
                <a:gd name="connsiteY158" fmla="*/ 240672 h 933450"/>
                <a:gd name="connsiteX159" fmla="*/ 189281 w 996950"/>
                <a:gd name="connsiteY159" fmla="*/ 233042 h 933450"/>
                <a:gd name="connsiteX160" fmla="*/ 202610 w 996950"/>
                <a:gd name="connsiteY160" fmla="*/ 221554 h 933450"/>
                <a:gd name="connsiteX161" fmla="*/ 208925 w 996950"/>
                <a:gd name="connsiteY161" fmla="*/ 207697 h 933450"/>
                <a:gd name="connsiteX162" fmla="*/ 223307 w 996950"/>
                <a:gd name="connsiteY162" fmla="*/ 194630 h 933450"/>
                <a:gd name="connsiteX163" fmla="*/ 224447 w 996950"/>
                <a:gd name="connsiteY163" fmla="*/ 184369 h 933450"/>
                <a:gd name="connsiteX164" fmla="*/ 225061 w 996950"/>
                <a:gd name="connsiteY164" fmla="*/ 170425 h 933450"/>
                <a:gd name="connsiteX165" fmla="*/ 242250 w 996950"/>
                <a:gd name="connsiteY165" fmla="*/ 148764 h 933450"/>
                <a:gd name="connsiteX166" fmla="*/ 252599 w 996950"/>
                <a:gd name="connsiteY166" fmla="*/ 170776 h 933450"/>
                <a:gd name="connsiteX167" fmla="*/ 263035 w 996950"/>
                <a:gd name="connsiteY167" fmla="*/ 165689 h 933450"/>
                <a:gd name="connsiteX168" fmla="*/ 254265 w 996950"/>
                <a:gd name="connsiteY168" fmla="*/ 153587 h 933450"/>
                <a:gd name="connsiteX169" fmla="*/ 261983 w 996950"/>
                <a:gd name="connsiteY169" fmla="*/ 141221 h 933450"/>
                <a:gd name="connsiteX170" fmla="*/ 272857 w 996950"/>
                <a:gd name="connsiteY170" fmla="*/ 146746 h 933450"/>
                <a:gd name="connsiteX171" fmla="*/ 275839 w 996950"/>
                <a:gd name="connsiteY171" fmla="*/ 127365 h 933450"/>
                <a:gd name="connsiteX172" fmla="*/ 289257 w 996950"/>
                <a:gd name="connsiteY172" fmla="*/ 114912 h 933450"/>
                <a:gd name="connsiteX173" fmla="*/ 295220 w 996950"/>
                <a:gd name="connsiteY173" fmla="*/ 104914 h 933450"/>
                <a:gd name="connsiteX174" fmla="*/ 307586 w 996950"/>
                <a:gd name="connsiteY174" fmla="*/ 100617 h 933450"/>
                <a:gd name="connsiteX175" fmla="*/ 307936 w 996950"/>
                <a:gd name="connsiteY175" fmla="*/ 93601 h 933450"/>
                <a:gd name="connsiteX176" fmla="*/ 318723 w 996950"/>
                <a:gd name="connsiteY176" fmla="*/ 96583 h 933450"/>
                <a:gd name="connsiteX177" fmla="*/ 319162 w 996950"/>
                <a:gd name="connsiteY177" fmla="*/ 90269 h 933450"/>
                <a:gd name="connsiteX178" fmla="*/ 329949 w 996950"/>
                <a:gd name="connsiteY178" fmla="*/ 86673 h 933450"/>
                <a:gd name="connsiteX179" fmla="*/ 341876 w 996950"/>
                <a:gd name="connsiteY179" fmla="*/ 83253 h 933450"/>
                <a:gd name="connsiteX180" fmla="*/ 360029 w 996950"/>
                <a:gd name="connsiteY180" fmla="*/ 94829 h 933450"/>
                <a:gd name="connsiteX181" fmla="*/ 373710 w 996950"/>
                <a:gd name="connsiteY181" fmla="*/ 109825 h 933450"/>
                <a:gd name="connsiteX182" fmla="*/ 389058 w 996950"/>
                <a:gd name="connsiteY182" fmla="*/ 110001 h 933450"/>
                <a:gd name="connsiteX183" fmla="*/ 404668 w 996950"/>
                <a:gd name="connsiteY183" fmla="*/ 112369 h 933450"/>
                <a:gd name="connsiteX184" fmla="*/ 399494 w 996950"/>
                <a:gd name="connsiteY184" fmla="*/ 98512 h 933450"/>
                <a:gd name="connsiteX185" fmla="*/ 411246 w 996950"/>
                <a:gd name="connsiteY185" fmla="*/ 78342 h 933450"/>
                <a:gd name="connsiteX186" fmla="*/ 422295 w 996950"/>
                <a:gd name="connsiteY186" fmla="*/ 71764 h 933450"/>
                <a:gd name="connsiteX187" fmla="*/ 418436 w 996950"/>
                <a:gd name="connsiteY187" fmla="*/ 65538 h 933450"/>
                <a:gd name="connsiteX188" fmla="*/ 429136 w 996950"/>
                <a:gd name="connsiteY188" fmla="*/ 51243 h 933450"/>
                <a:gd name="connsiteX189" fmla="*/ 444045 w 996950"/>
                <a:gd name="connsiteY189" fmla="*/ 42385 h 933450"/>
                <a:gd name="connsiteX190" fmla="*/ 456586 w 996950"/>
                <a:gd name="connsiteY190" fmla="*/ 45367 h 933450"/>
                <a:gd name="connsiteX191" fmla="*/ 477282 w 996950"/>
                <a:gd name="connsiteY191" fmla="*/ 40631 h 933450"/>
                <a:gd name="connsiteX192" fmla="*/ 476844 w 996950"/>
                <a:gd name="connsiteY192" fmla="*/ 27915 h 933450"/>
                <a:gd name="connsiteX193" fmla="*/ 458866 w 996950"/>
                <a:gd name="connsiteY193" fmla="*/ 19671 h 933450"/>
                <a:gd name="connsiteX194" fmla="*/ 471933 w 996950"/>
                <a:gd name="connsiteY194" fmla="*/ 16076 h 933450"/>
                <a:gd name="connsiteX195" fmla="*/ 488245 w 996950"/>
                <a:gd name="connsiteY195" fmla="*/ 22214 h 933450"/>
                <a:gd name="connsiteX196" fmla="*/ 501312 w 996950"/>
                <a:gd name="connsiteY196" fmla="*/ 32475 h 933450"/>
                <a:gd name="connsiteX197" fmla="*/ 522009 w 996950"/>
                <a:gd name="connsiteY197" fmla="*/ 38877 h 933450"/>
                <a:gd name="connsiteX198" fmla="*/ 529025 w 996950"/>
                <a:gd name="connsiteY198" fmla="*/ 36334 h 933450"/>
                <a:gd name="connsiteX199" fmla="*/ 544284 w 996950"/>
                <a:gd name="connsiteY199" fmla="*/ 44052 h 933450"/>
                <a:gd name="connsiteX200" fmla="*/ 558667 w 996950"/>
                <a:gd name="connsiteY200" fmla="*/ 36860 h 933450"/>
                <a:gd name="connsiteX201" fmla="*/ 567875 w 996950"/>
                <a:gd name="connsiteY201" fmla="*/ 39053 h 933450"/>
                <a:gd name="connsiteX202" fmla="*/ 573663 w 996950"/>
                <a:gd name="connsiteY202" fmla="*/ 34229 h 933450"/>
                <a:gd name="connsiteX203" fmla="*/ 584976 w 996950"/>
                <a:gd name="connsiteY203" fmla="*/ 46595 h 933450"/>
                <a:gd name="connsiteX204" fmla="*/ 578399 w 996950"/>
                <a:gd name="connsiteY204" fmla="*/ 60012 h 933450"/>
                <a:gd name="connsiteX205" fmla="*/ 569103 w 996950"/>
                <a:gd name="connsiteY205" fmla="*/ 70186 h 933450"/>
                <a:gd name="connsiteX206" fmla="*/ 560684 w 996950"/>
                <a:gd name="connsiteY206" fmla="*/ 71063 h 933450"/>
                <a:gd name="connsiteX207" fmla="*/ 563578 w 996950"/>
                <a:gd name="connsiteY207" fmla="*/ 81148 h 933450"/>
                <a:gd name="connsiteX208" fmla="*/ 556387 w 996950"/>
                <a:gd name="connsiteY208" fmla="*/ 93689 h 933450"/>
                <a:gd name="connsiteX209" fmla="*/ 547617 w 996950"/>
                <a:gd name="connsiteY209" fmla="*/ 106054 h 933450"/>
                <a:gd name="connsiteX210" fmla="*/ 549371 w 996950"/>
                <a:gd name="connsiteY210" fmla="*/ 113158 h 933450"/>
                <a:gd name="connsiteX211" fmla="*/ 568928 w 996950"/>
                <a:gd name="connsiteY211" fmla="*/ 127190 h 933450"/>
                <a:gd name="connsiteX212" fmla="*/ 587870 w 996950"/>
                <a:gd name="connsiteY212" fmla="*/ 135346 h 933450"/>
                <a:gd name="connsiteX213" fmla="*/ 600499 w 996950"/>
                <a:gd name="connsiteY213" fmla="*/ 144116 h 933450"/>
                <a:gd name="connsiteX214" fmla="*/ 618302 w 996950"/>
                <a:gd name="connsiteY214" fmla="*/ 159200 h 933450"/>
                <a:gd name="connsiteX215" fmla="*/ 625230 w 996950"/>
                <a:gd name="connsiteY215" fmla="*/ 159200 h 933450"/>
                <a:gd name="connsiteX216" fmla="*/ 638122 w 996950"/>
                <a:gd name="connsiteY216" fmla="*/ 165777 h 933450"/>
                <a:gd name="connsiteX217" fmla="*/ 641893 w 996950"/>
                <a:gd name="connsiteY217" fmla="*/ 173670 h 933450"/>
                <a:gd name="connsiteX218" fmla="*/ 665396 w 996950"/>
                <a:gd name="connsiteY218" fmla="*/ 182352 h 933450"/>
                <a:gd name="connsiteX219" fmla="*/ 681620 w 996950"/>
                <a:gd name="connsiteY219" fmla="*/ 173582 h 933450"/>
                <a:gd name="connsiteX220" fmla="*/ 686444 w 996950"/>
                <a:gd name="connsiteY220" fmla="*/ 159813 h 933450"/>
                <a:gd name="connsiteX221" fmla="*/ 691442 w 996950"/>
                <a:gd name="connsiteY221" fmla="*/ 148501 h 933450"/>
                <a:gd name="connsiteX222" fmla="*/ 694512 w 996950"/>
                <a:gd name="connsiteY222" fmla="*/ 134556 h 933450"/>
                <a:gd name="connsiteX223" fmla="*/ 701966 w 996950"/>
                <a:gd name="connsiteY223" fmla="*/ 114386 h 933450"/>
                <a:gd name="connsiteX224" fmla="*/ 698546 w 996950"/>
                <a:gd name="connsiteY224" fmla="*/ 102196 h 933450"/>
                <a:gd name="connsiteX225" fmla="*/ 700300 w 996950"/>
                <a:gd name="connsiteY225" fmla="*/ 94829 h 933450"/>
                <a:gd name="connsiteX226" fmla="*/ 697493 w 996950"/>
                <a:gd name="connsiteY226" fmla="*/ 80446 h 933450"/>
                <a:gd name="connsiteX227" fmla="*/ 700738 w 996950"/>
                <a:gd name="connsiteY227" fmla="*/ 61503 h 933450"/>
                <a:gd name="connsiteX228" fmla="*/ 705474 w 996950"/>
                <a:gd name="connsiteY228" fmla="*/ 56417 h 933450"/>
                <a:gd name="connsiteX229" fmla="*/ 701615 w 996950"/>
                <a:gd name="connsiteY229" fmla="*/ 48086 h 933450"/>
                <a:gd name="connsiteX230" fmla="*/ 707579 w 996950"/>
                <a:gd name="connsiteY230" fmla="*/ 34843 h 933450"/>
                <a:gd name="connsiteX231" fmla="*/ 712227 w 996950"/>
                <a:gd name="connsiteY231" fmla="*/ 21162 h 933450"/>
                <a:gd name="connsiteX232" fmla="*/ 712841 w 996950"/>
                <a:gd name="connsiteY232" fmla="*/ 14059 h 933450"/>
                <a:gd name="connsiteX233" fmla="*/ 721962 w 996950"/>
                <a:gd name="connsiteY233" fmla="*/ 4763 h 933450"/>
                <a:gd name="connsiteX234" fmla="*/ 728890 w 996950"/>
                <a:gd name="connsiteY234" fmla="*/ 16953 h 933450"/>
                <a:gd name="connsiteX235" fmla="*/ 730556 w 996950"/>
                <a:gd name="connsiteY235" fmla="*/ 32563 h 933450"/>
                <a:gd name="connsiteX236" fmla="*/ 736695 w 996950"/>
                <a:gd name="connsiteY236" fmla="*/ 35545 h 933450"/>
                <a:gd name="connsiteX237" fmla="*/ 737747 w 996950"/>
                <a:gd name="connsiteY237" fmla="*/ 46068 h 933450"/>
                <a:gd name="connsiteX238" fmla="*/ 746693 w 996950"/>
                <a:gd name="connsiteY238" fmla="*/ 58785 h 933450"/>
                <a:gd name="connsiteX239" fmla="*/ 748534 w 996950"/>
                <a:gd name="connsiteY239" fmla="*/ 72992 h 933450"/>
                <a:gd name="connsiteX240" fmla="*/ 747833 w 996950"/>
                <a:gd name="connsiteY240" fmla="*/ 8185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996950" h="933450">
                  <a:moveTo>
                    <a:pt x="792997" y="836583"/>
                  </a:moveTo>
                  <a:lnTo>
                    <a:pt x="816764" y="847809"/>
                  </a:lnTo>
                  <a:lnTo>
                    <a:pt x="830181" y="843336"/>
                  </a:lnTo>
                  <a:lnTo>
                    <a:pt x="849387" y="837109"/>
                  </a:lnTo>
                  <a:lnTo>
                    <a:pt x="864121" y="839302"/>
                  </a:lnTo>
                  <a:lnTo>
                    <a:pt x="865875" y="878153"/>
                  </a:lnTo>
                  <a:lnTo>
                    <a:pt x="857456" y="889553"/>
                  </a:lnTo>
                  <a:lnTo>
                    <a:pt x="854912" y="916389"/>
                  </a:lnTo>
                  <a:lnTo>
                    <a:pt x="846318" y="907181"/>
                  </a:lnTo>
                  <a:lnTo>
                    <a:pt x="829217" y="930596"/>
                  </a:lnTo>
                  <a:lnTo>
                    <a:pt x="824130" y="928754"/>
                  </a:lnTo>
                  <a:lnTo>
                    <a:pt x="809046" y="927702"/>
                  </a:lnTo>
                  <a:lnTo>
                    <a:pt x="793875" y="898937"/>
                  </a:lnTo>
                  <a:lnTo>
                    <a:pt x="790542" y="877013"/>
                  </a:lnTo>
                  <a:lnTo>
                    <a:pt x="776335" y="848511"/>
                  </a:lnTo>
                  <a:lnTo>
                    <a:pt x="776948" y="833602"/>
                  </a:lnTo>
                  <a:lnTo>
                    <a:pt x="792997" y="836583"/>
                  </a:lnTo>
                  <a:close/>
                  <a:moveTo>
                    <a:pt x="747833" y="81850"/>
                  </a:moveTo>
                  <a:lnTo>
                    <a:pt x="756690" y="101582"/>
                  </a:lnTo>
                  <a:lnTo>
                    <a:pt x="772476" y="92110"/>
                  </a:lnTo>
                  <a:lnTo>
                    <a:pt x="780632" y="102809"/>
                  </a:lnTo>
                  <a:lnTo>
                    <a:pt x="792471" y="112719"/>
                  </a:lnTo>
                  <a:lnTo>
                    <a:pt x="789928" y="123945"/>
                  </a:lnTo>
                  <a:lnTo>
                    <a:pt x="795190" y="145694"/>
                  </a:lnTo>
                  <a:lnTo>
                    <a:pt x="798961" y="158410"/>
                  </a:lnTo>
                  <a:lnTo>
                    <a:pt x="805187" y="161480"/>
                  </a:lnTo>
                  <a:lnTo>
                    <a:pt x="811853" y="183404"/>
                  </a:lnTo>
                  <a:lnTo>
                    <a:pt x="809485" y="196735"/>
                  </a:lnTo>
                  <a:lnTo>
                    <a:pt x="817465" y="214187"/>
                  </a:lnTo>
                  <a:lnTo>
                    <a:pt x="844126" y="227692"/>
                  </a:lnTo>
                  <a:lnTo>
                    <a:pt x="861490" y="240058"/>
                  </a:lnTo>
                  <a:lnTo>
                    <a:pt x="877977" y="251371"/>
                  </a:lnTo>
                  <a:lnTo>
                    <a:pt x="874732" y="257685"/>
                  </a:lnTo>
                  <a:lnTo>
                    <a:pt x="888764" y="274085"/>
                  </a:lnTo>
                  <a:lnTo>
                    <a:pt x="898323" y="302587"/>
                  </a:lnTo>
                  <a:lnTo>
                    <a:pt x="908145" y="296799"/>
                  </a:lnTo>
                  <a:lnTo>
                    <a:pt x="918143" y="308287"/>
                  </a:lnTo>
                  <a:lnTo>
                    <a:pt x="924194" y="304253"/>
                  </a:lnTo>
                  <a:lnTo>
                    <a:pt x="928404" y="332404"/>
                  </a:lnTo>
                  <a:lnTo>
                    <a:pt x="945856" y="348804"/>
                  </a:lnTo>
                  <a:lnTo>
                    <a:pt x="957256" y="359065"/>
                  </a:lnTo>
                  <a:lnTo>
                    <a:pt x="976462" y="380902"/>
                  </a:lnTo>
                  <a:lnTo>
                    <a:pt x="983391" y="402739"/>
                  </a:lnTo>
                  <a:lnTo>
                    <a:pt x="984005" y="418261"/>
                  </a:lnTo>
                  <a:lnTo>
                    <a:pt x="982339" y="435275"/>
                  </a:lnTo>
                  <a:lnTo>
                    <a:pt x="994090" y="458778"/>
                  </a:lnTo>
                  <a:lnTo>
                    <a:pt x="992687" y="483421"/>
                  </a:lnTo>
                  <a:lnTo>
                    <a:pt x="988390" y="496401"/>
                  </a:lnTo>
                  <a:lnTo>
                    <a:pt x="981725" y="521570"/>
                  </a:lnTo>
                  <a:lnTo>
                    <a:pt x="982251" y="537882"/>
                  </a:lnTo>
                  <a:lnTo>
                    <a:pt x="977428" y="558404"/>
                  </a:lnTo>
                  <a:lnTo>
                    <a:pt x="966552" y="584713"/>
                  </a:lnTo>
                  <a:lnTo>
                    <a:pt x="948312" y="599008"/>
                  </a:lnTo>
                  <a:lnTo>
                    <a:pt x="939366" y="621722"/>
                  </a:lnTo>
                  <a:lnTo>
                    <a:pt x="931122" y="636368"/>
                  </a:lnTo>
                  <a:lnTo>
                    <a:pt x="923843" y="662063"/>
                  </a:lnTo>
                  <a:lnTo>
                    <a:pt x="914372" y="677059"/>
                  </a:lnTo>
                  <a:lnTo>
                    <a:pt x="908145" y="699686"/>
                  </a:lnTo>
                  <a:lnTo>
                    <a:pt x="904988" y="720734"/>
                  </a:lnTo>
                  <a:lnTo>
                    <a:pt x="906216" y="730468"/>
                  </a:lnTo>
                  <a:lnTo>
                    <a:pt x="892096" y="741168"/>
                  </a:lnTo>
                  <a:lnTo>
                    <a:pt x="864560" y="742307"/>
                  </a:lnTo>
                  <a:lnTo>
                    <a:pt x="841845" y="755024"/>
                  </a:lnTo>
                  <a:lnTo>
                    <a:pt x="830532" y="767126"/>
                  </a:lnTo>
                  <a:lnTo>
                    <a:pt x="815711" y="780632"/>
                  </a:lnTo>
                  <a:lnTo>
                    <a:pt x="795365" y="766775"/>
                  </a:lnTo>
                  <a:lnTo>
                    <a:pt x="780281" y="761250"/>
                  </a:lnTo>
                  <a:lnTo>
                    <a:pt x="784140" y="745026"/>
                  </a:lnTo>
                  <a:lnTo>
                    <a:pt x="770722" y="750902"/>
                  </a:lnTo>
                  <a:lnTo>
                    <a:pt x="749148" y="773528"/>
                  </a:lnTo>
                  <a:lnTo>
                    <a:pt x="727925" y="765021"/>
                  </a:lnTo>
                  <a:lnTo>
                    <a:pt x="713981" y="760110"/>
                  </a:lnTo>
                  <a:lnTo>
                    <a:pt x="699949" y="757918"/>
                  </a:lnTo>
                  <a:lnTo>
                    <a:pt x="676183" y="748885"/>
                  </a:lnTo>
                  <a:lnTo>
                    <a:pt x="660309" y="729766"/>
                  </a:lnTo>
                  <a:lnTo>
                    <a:pt x="655749" y="706439"/>
                  </a:lnTo>
                  <a:lnTo>
                    <a:pt x="650049" y="691092"/>
                  </a:lnTo>
                  <a:lnTo>
                    <a:pt x="637946" y="678814"/>
                  </a:lnTo>
                  <a:lnTo>
                    <a:pt x="614268" y="675218"/>
                  </a:lnTo>
                  <a:lnTo>
                    <a:pt x="622336" y="660660"/>
                  </a:lnTo>
                  <a:lnTo>
                    <a:pt x="616372" y="638560"/>
                  </a:lnTo>
                  <a:lnTo>
                    <a:pt x="604358" y="659169"/>
                  </a:lnTo>
                  <a:lnTo>
                    <a:pt x="582433" y="664694"/>
                  </a:lnTo>
                  <a:lnTo>
                    <a:pt x="595325" y="648207"/>
                  </a:lnTo>
                  <a:lnTo>
                    <a:pt x="599008" y="631105"/>
                  </a:lnTo>
                  <a:lnTo>
                    <a:pt x="608480" y="616636"/>
                  </a:lnTo>
                  <a:lnTo>
                    <a:pt x="606550" y="594974"/>
                  </a:lnTo>
                  <a:lnTo>
                    <a:pt x="586555" y="619968"/>
                  </a:lnTo>
                  <a:lnTo>
                    <a:pt x="571208" y="630053"/>
                  </a:lnTo>
                  <a:lnTo>
                    <a:pt x="561824" y="653644"/>
                  </a:lnTo>
                  <a:lnTo>
                    <a:pt x="542618" y="641367"/>
                  </a:lnTo>
                  <a:lnTo>
                    <a:pt x="543407" y="625668"/>
                  </a:lnTo>
                  <a:lnTo>
                    <a:pt x="528060" y="604358"/>
                  </a:lnTo>
                  <a:lnTo>
                    <a:pt x="515080" y="593395"/>
                  </a:lnTo>
                  <a:lnTo>
                    <a:pt x="519729" y="586642"/>
                  </a:lnTo>
                  <a:lnTo>
                    <a:pt x="488157" y="569103"/>
                  </a:lnTo>
                  <a:lnTo>
                    <a:pt x="470881" y="568314"/>
                  </a:lnTo>
                  <a:lnTo>
                    <a:pt x="447202" y="554281"/>
                  </a:lnTo>
                  <a:lnTo>
                    <a:pt x="403177" y="557001"/>
                  </a:lnTo>
                  <a:lnTo>
                    <a:pt x="371342" y="567349"/>
                  </a:lnTo>
                  <a:lnTo>
                    <a:pt x="343367" y="576996"/>
                  </a:lnTo>
                  <a:lnTo>
                    <a:pt x="319863" y="575067"/>
                  </a:lnTo>
                  <a:lnTo>
                    <a:pt x="293817" y="589975"/>
                  </a:lnTo>
                  <a:lnTo>
                    <a:pt x="272506" y="596728"/>
                  </a:lnTo>
                  <a:lnTo>
                    <a:pt x="267770" y="612075"/>
                  </a:lnTo>
                  <a:lnTo>
                    <a:pt x="258650" y="624002"/>
                  </a:lnTo>
                  <a:lnTo>
                    <a:pt x="237778" y="624704"/>
                  </a:lnTo>
                  <a:lnTo>
                    <a:pt x="222343" y="627335"/>
                  </a:lnTo>
                  <a:lnTo>
                    <a:pt x="200594" y="621985"/>
                  </a:lnTo>
                  <a:lnTo>
                    <a:pt x="182878" y="625230"/>
                  </a:lnTo>
                  <a:lnTo>
                    <a:pt x="166040" y="626546"/>
                  </a:lnTo>
                  <a:lnTo>
                    <a:pt x="151395" y="642331"/>
                  </a:lnTo>
                  <a:lnTo>
                    <a:pt x="144203" y="641015"/>
                  </a:lnTo>
                  <a:lnTo>
                    <a:pt x="131838" y="649435"/>
                  </a:lnTo>
                  <a:lnTo>
                    <a:pt x="119999" y="658906"/>
                  </a:lnTo>
                  <a:lnTo>
                    <a:pt x="102020" y="657766"/>
                  </a:lnTo>
                  <a:lnTo>
                    <a:pt x="85533" y="657766"/>
                  </a:lnTo>
                  <a:lnTo>
                    <a:pt x="59486" y="638735"/>
                  </a:lnTo>
                  <a:lnTo>
                    <a:pt x="46244" y="633123"/>
                  </a:lnTo>
                  <a:lnTo>
                    <a:pt x="46770" y="616197"/>
                  </a:lnTo>
                  <a:lnTo>
                    <a:pt x="58960" y="612163"/>
                  </a:lnTo>
                  <a:lnTo>
                    <a:pt x="63170" y="605498"/>
                  </a:lnTo>
                  <a:lnTo>
                    <a:pt x="62293" y="594974"/>
                  </a:lnTo>
                  <a:lnTo>
                    <a:pt x="65275" y="574803"/>
                  </a:lnTo>
                  <a:lnTo>
                    <a:pt x="62556" y="557702"/>
                  </a:lnTo>
                  <a:lnTo>
                    <a:pt x="49576" y="528849"/>
                  </a:lnTo>
                  <a:lnTo>
                    <a:pt x="45543" y="512625"/>
                  </a:lnTo>
                  <a:lnTo>
                    <a:pt x="46595" y="496576"/>
                  </a:lnTo>
                  <a:lnTo>
                    <a:pt x="36773" y="478335"/>
                  </a:lnTo>
                  <a:lnTo>
                    <a:pt x="36159" y="470179"/>
                  </a:lnTo>
                  <a:lnTo>
                    <a:pt x="25284" y="459129"/>
                  </a:lnTo>
                  <a:lnTo>
                    <a:pt x="22214" y="437467"/>
                  </a:lnTo>
                  <a:lnTo>
                    <a:pt x="8183" y="415718"/>
                  </a:lnTo>
                  <a:lnTo>
                    <a:pt x="4763" y="404054"/>
                  </a:lnTo>
                  <a:lnTo>
                    <a:pt x="15550" y="415893"/>
                  </a:lnTo>
                  <a:lnTo>
                    <a:pt x="7218" y="390636"/>
                  </a:lnTo>
                  <a:lnTo>
                    <a:pt x="19408" y="398529"/>
                  </a:lnTo>
                  <a:lnTo>
                    <a:pt x="26687" y="409053"/>
                  </a:lnTo>
                  <a:lnTo>
                    <a:pt x="26249" y="395109"/>
                  </a:lnTo>
                  <a:lnTo>
                    <a:pt x="14059" y="373798"/>
                  </a:lnTo>
                  <a:lnTo>
                    <a:pt x="11691" y="365291"/>
                  </a:lnTo>
                  <a:lnTo>
                    <a:pt x="5990" y="357223"/>
                  </a:lnTo>
                  <a:lnTo>
                    <a:pt x="8621" y="341700"/>
                  </a:lnTo>
                  <a:lnTo>
                    <a:pt x="13620" y="335123"/>
                  </a:lnTo>
                  <a:lnTo>
                    <a:pt x="16953" y="321793"/>
                  </a:lnTo>
                  <a:lnTo>
                    <a:pt x="14322" y="306270"/>
                  </a:lnTo>
                  <a:lnTo>
                    <a:pt x="24495" y="287240"/>
                  </a:lnTo>
                  <a:lnTo>
                    <a:pt x="26337" y="307323"/>
                  </a:lnTo>
                  <a:lnTo>
                    <a:pt x="36685" y="289169"/>
                  </a:lnTo>
                  <a:lnTo>
                    <a:pt x="56680" y="280399"/>
                  </a:lnTo>
                  <a:lnTo>
                    <a:pt x="68695" y="269174"/>
                  </a:lnTo>
                  <a:lnTo>
                    <a:pt x="87462" y="259527"/>
                  </a:lnTo>
                  <a:lnTo>
                    <a:pt x="98600" y="257510"/>
                  </a:lnTo>
                  <a:lnTo>
                    <a:pt x="105353" y="260755"/>
                  </a:lnTo>
                  <a:lnTo>
                    <a:pt x="124734" y="251020"/>
                  </a:lnTo>
                  <a:lnTo>
                    <a:pt x="139643" y="248126"/>
                  </a:lnTo>
                  <a:lnTo>
                    <a:pt x="143326" y="242425"/>
                  </a:lnTo>
                  <a:lnTo>
                    <a:pt x="149816" y="240058"/>
                  </a:lnTo>
                  <a:lnTo>
                    <a:pt x="163409" y="240672"/>
                  </a:lnTo>
                  <a:lnTo>
                    <a:pt x="189281" y="233042"/>
                  </a:lnTo>
                  <a:lnTo>
                    <a:pt x="202610" y="221554"/>
                  </a:lnTo>
                  <a:lnTo>
                    <a:pt x="208925" y="207697"/>
                  </a:lnTo>
                  <a:lnTo>
                    <a:pt x="223307" y="194630"/>
                  </a:lnTo>
                  <a:lnTo>
                    <a:pt x="224447" y="184369"/>
                  </a:lnTo>
                  <a:lnTo>
                    <a:pt x="225061" y="170425"/>
                  </a:lnTo>
                  <a:lnTo>
                    <a:pt x="242250" y="148764"/>
                  </a:lnTo>
                  <a:lnTo>
                    <a:pt x="252599" y="170776"/>
                  </a:lnTo>
                  <a:lnTo>
                    <a:pt x="263035" y="165689"/>
                  </a:lnTo>
                  <a:lnTo>
                    <a:pt x="254265" y="153587"/>
                  </a:lnTo>
                  <a:lnTo>
                    <a:pt x="261983" y="141221"/>
                  </a:lnTo>
                  <a:lnTo>
                    <a:pt x="272857" y="146746"/>
                  </a:lnTo>
                  <a:lnTo>
                    <a:pt x="275839" y="127365"/>
                  </a:lnTo>
                  <a:lnTo>
                    <a:pt x="289257" y="114912"/>
                  </a:lnTo>
                  <a:lnTo>
                    <a:pt x="295220" y="104914"/>
                  </a:lnTo>
                  <a:lnTo>
                    <a:pt x="307586" y="100617"/>
                  </a:lnTo>
                  <a:lnTo>
                    <a:pt x="307936" y="93601"/>
                  </a:lnTo>
                  <a:lnTo>
                    <a:pt x="318723" y="96583"/>
                  </a:lnTo>
                  <a:lnTo>
                    <a:pt x="319162" y="90269"/>
                  </a:lnTo>
                  <a:lnTo>
                    <a:pt x="329949" y="86673"/>
                  </a:lnTo>
                  <a:lnTo>
                    <a:pt x="341876" y="83253"/>
                  </a:lnTo>
                  <a:lnTo>
                    <a:pt x="360029" y="94829"/>
                  </a:lnTo>
                  <a:lnTo>
                    <a:pt x="373710" y="109825"/>
                  </a:lnTo>
                  <a:lnTo>
                    <a:pt x="389058" y="110001"/>
                  </a:lnTo>
                  <a:lnTo>
                    <a:pt x="404668" y="112369"/>
                  </a:lnTo>
                  <a:lnTo>
                    <a:pt x="399494" y="98512"/>
                  </a:lnTo>
                  <a:lnTo>
                    <a:pt x="411246" y="78342"/>
                  </a:lnTo>
                  <a:lnTo>
                    <a:pt x="422295" y="71764"/>
                  </a:lnTo>
                  <a:lnTo>
                    <a:pt x="418436" y="65538"/>
                  </a:lnTo>
                  <a:lnTo>
                    <a:pt x="429136" y="51243"/>
                  </a:lnTo>
                  <a:lnTo>
                    <a:pt x="444045" y="42385"/>
                  </a:lnTo>
                  <a:lnTo>
                    <a:pt x="456586" y="45367"/>
                  </a:lnTo>
                  <a:lnTo>
                    <a:pt x="477282" y="40631"/>
                  </a:lnTo>
                  <a:lnTo>
                    <a:pt x="476844" y="27915"/>
                  </a:lnTo>
                  <a:lnTo>
                    <a:pt x="458866" y="19671"/>
                  </a:lnTo>
                  <a:lnTo>
                    <a:pt x="471933" y="16076"/>
                  </a:lnTo>
                  <a:lnTo>
                    <a:pt x="488245" y="22214"/>
                  </a:lnTo>
                  <a:lnTo>
                    <a:pt x="501312" y="32475"/>
                  </a:lnTo>
                  <a:lnTo>
                    <a:pt x="522009" y="38877"/>
                  </a:lnTo>
                  <a:lnTo>
                    <a:pt x="529025" y="36334"/>
                  </a:lnTo>
                  <a:lnTo>
                    <a:pt x="544284" y="44052"/>
                  </a:lnTo>
                  <a:lnTo>
                    <a:pt x="558667" y="36860"/>
                  </a:lnTo>
                  <a:lnTo>
                    <a:pt x="567875" y="39053"/>
                  </a:lnTo>
                  <a:lnTo>
                    <a:pt x="573663" y="34229"/>
                  </a:lnTo>
                  <a:lnTo>
                    <a:pt x="584976" y="46595"/>
                  </a:lnTo>
                  <a:lnTo>
                    <a:pt x="578399" y="60012"/>
                  </a:lnTo>
                  <a:lnTo>
                    <a:pt x="569103" y="70186"/>
                  </a:lnTo>
                  <a:lnTo>
                    <a:pt x="560684" y="71063"/>
                  </a:lnTo>
                  <a:lnTo>
                    <a:pt x="563578" y="81148"/>
                  </a:lnTo>
                  <a:lnTo>
                    <a:pt x="556387" y="93689"/>
                  </a:lnTo>
                  <a:lnTo>
                    <a:pt x="547617" y="106054"/>
                  </a:lnTo>
                  <a:lnTo>
                    <a:pt x="549371" y="113158"/>
                  </a:lnTo>
                  <a:lnTo>
                    <a:pt x="568928" y="127190"/>
                  </a:lnTo>
                  <a:lnTo>
                    <a:pt x="587870" y="135346"/>
                  </a:lnTo>
                  <a:lnTo>
                    <a:pt x="600499" y="144116"/>
                  </a:lnTo>
                  <a:lnTo>
                    <a:pt x="618302" y="159200"/>
                  </a:lnTo>
                  <a:lnTo>
                    <a:pt x="625230" y="159200"/>
                  </a:lnTo>
                  <a:lnTo>
                    <a:pt x="638122" y="165777"/>
                  </a:lnTo>
                  <a:lnTo>
                    <a:pt x="641893" y="173670"/>
                  </a:lnTo>
                  <a:lnTo>
                    <a:pt x="665396" y="182352"/>
                  </a:lnTo>
                  <a:lnTo>
                    <a:pt x="681620" y="173582"/>
                  </a:lnTo>
                  <a:lnTo>
                    <a:pt x="686444" y="159813"/>
                  </a:lnTo>
                  <a:lnTo>
                    <a:pt x="691442" y="148501"/>
                  </a:lnTo>
                  <a:lnTo>
                    <a:pt x="694512" y="134556"/>
                  </a:lnTo>
                  <a:lnTo>
                    <a:pt x="701966" y="114386"/>
                  </a:lnTo>
                  <a:lnTo>
                    <a:pt x="698546" y="102196"/>
                  </a:lnTo>
                  <a:lnTo>
                    <a:pt x="700300" y="94829"/>
                  </a:lnTo>
                  <a:lnTo>
                    <a:pt x="697493" y="80446"/>
                  </a:lnTo>
                  <a:lnTo>
                    <a:pt x="700738" y="61503"/>
                  </a:lnTo>
                  <a:lnTo>
                    <a:pt x="705474" y="56417"/>
                  </a:lnTo>
                  <a:lnTo>
                    <a:pt x="701615" y="48086"/>
                  </a:lnTo>
                  <a:lnTo>
                    <a:pt x="707579" y="34843"/>
                  </a:lnTo>
                  <a:lnTo>
                    <a:pt x="712227" y="21162"/>
                  </a:lnTo>
                  <a:lnTo>
                    <a:pt x="712841" y="14059"/>
                  </a:lnTo>
                  <a:lnTo>
                    <a:pt x="721962" y="4763"/>
                  </a:lnTo>
                  <a:lnTo>
                    <a:pt x="728890" y="16953"/>
                  </a:lnTo>
                  <a:lnTo>
                    <a:pt x="730556" y="32563"/>
                  </a:lnTo>
                  <a:lnTo>
                    <a:pt x="736695" y="35545"/>
                  </a:lnTo>
                  <a:lnTo>
                    <a:pt x="737747" y="46068"/>
                  </a:lnTo>
                  <a:lnTo>
                    <a:pt x="746693" y="58785"/>
                  </a:lnTo>
                  <a:lnTo>
                    <a:pt x="748534" y="72992"/>
                  </a:lnTo>
                  <a:lnTo>
                    <a:pt x="747833" y="818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4" name="Freeform: Shape 1519">
              <a:extLst>
                <a:ext uri="{FF2B5EF4-FFF2-40B4-BE49-F238E27FC236}">
                  <a16:creationId xmlns:a16="http://schemas.microsoft.com/office/drawing/2014/main" id="{86C66401-44C8-0F45-B856-DE0C0FFB2791}"/>
                </a:ext>
              </a:extLst>
            </p:cNvPr>
            <p:cNvSpPr/>
            <p:nvPr/>
          </p:nvSpPr>
          <p:spPr>
            <a:xfrm>
              <a:off x="8655223" y="3957248"/>
              <a:ext cx="119015" cy="98317"/>
            </a:xfrm>
            <a:custGeom>
              <a:avLst/>
              <a:gdLst>
                <a:gd name="connsiteX0" fmla="*/ 9849 w 146050"/>
                <a:gd name="connsiteY0" fmla="*/ 73430 h 120650"/>
                <a:gd name="connsiteX1" fmla="*/ 17128 w 146050"/>
                <a:gd name="connsiteY1" fmla="*/ 81937 h 120650"/>
                <a:gd name="connsiteX2" fmla="*/ 28003 w 146050"/>
                <a:gd name="connsiteY2" fmla="*/ 81850 h 120650"/>
                <a:gd name="connsiteX3" fmla="*/ 27915 w 146050"/>
                <a:gd name="connsiteY3" fmla="*/ 86761 h 120650"/>
                <a:gd name="connsiteX4" fmla="*/ 37913 w 146050"/>
                <a:gd name="connsiteY4" fmla="*/ 105002 h 120650"/>
                <a:gd name="connsiteX5" fmla="*/ 21075 w 146050"/>
                <a:gd name="connsiteY5" fmla="*/ 100792 h 120650"/>
                <a:gd name="connsiteX6" fmla="*/ 8621 w 146050"/>
                <a:gd name="connsiteY6" fmla="*/ 86235 h 120650"/>
                <a:gd name="connsiteX7" fmla="*/ 4763 w 146050"/>
                <a:gd name="connsiteY7" fmla="*/ 74220 h 120650"/>
                <a:gd name="connsiteX8" fmla="*/ 9849 w 146050"/>
                <a:gd name="connsiteY8" fmla="*/ 73430 h 120650"/>
                <a:gd name="connsiteX9" fmla="*/ 68169 w 146050"/>
                <a:gd name="connsiteY9" fmla="*/ 25810 h 120650"/>
                <a:gd name="connsiteX10" fmla="*/ 79043 w 146050"/>
                <a:gd name="connsiteY10" fmla="*/ 28003 h 120650"/>
                <a:gd name="connsiteX11" fmla="*/ 83253 w 146050"/>
                <a:gd name="connsiteY11" fmla="*/ 19671 h 120650"/>
                <a:gd name="connsiteX12" fmla="*/ 97898 w 146050"/>
                <a:gd name="connsiteY12" fmla="*/ 6429 h 120650"/>
                <a:gd name="connsiteX13" fmla="*/ 110790 w 146050"/>
                <a:gd name="connsiteY13" fmla="*/ 23705 h 120650"/>
                <a:gd name="connsiteX14" fmla="*/ 123331 w 146050"/>
                <a:gd name="connsiteY14" fmla="*/ 46682 h 120650"/>
                <a:gd name="connsiteX15" fmla="*/ 134820 w 146050"/>
                <a:gd name="connsiteY15" fmla="*/ 48173 h 120650"/>
                <a:gd name="connsiteX16" fmla="*/ 142362 w 146050"/>
                <a:gd name="connsiteY16" fmla="*/ 56855 h 120650"/>
                <a:gd name="connsiteX17" fmla="*/ 122103 w 146050"/>
                <a:gd name="connsiteY17" fmla="*/ 59399 h 120650"/>
                <a:gd name="connsiteX18" fmla="*/ 117806 w 146050"/>
                <a:gd name="connsiteY18" fmla="*/ 84130 h 120650"/>
                <a:gd name="connsiteX19" fmla="*/ 113597 w 146050"/>
                <a:gd name="connsiteY19" fmla="*/ 95180 h 120650"/>
                <a:gd name="connsiteX20" fmla="*/ 104564 w 146050"/>
                <a:gd name="connsiteY20" fmla="*/ 102546 h 120650"/>
                <a:gd name="connsiteX21" fmla="*/ 105265 w 146050"/>
                <a:gd name="connsiteY21" fmla="*/ 118069 h 120650"/>
                <a:gd name="connsiteX22" fmla="*/ 99126 w 146050"/>
                <a:gd name="connsiteY22" fmla="*/ 119648 h 120650"/>
                <a:gd name="connsiteX23" fmla="*/ 83779 w 146050"/>
                <a:gd name="connsiteY23" fmla="*/ 103248 h 120650"/>
                <a:gd name="connsiteX24" fmla="*/ 92286 w 146050"/>
                <a:gd name="connsiteY24" fmla="*/ 87637 h 120650"/>
                <a:gd name="connsiteX25" fmla="*/ 85007 w 146050"/>
                <a:gd name="connsiteY25" fmla="*/ 78341 h 120650"/>
                <a:gd name="connsiteX26" fmla="*/ 75799 w 146050"/>
                <a:gd name="connsiteY26" fmla="*/ 80709 h 120650"/>
                <a:gd name="connsiteX27" fmla="*/ 46770 w 146050"/>
                <a:gd name="connsiteY27" fmla="*/ 104037 h 120650"/>
                <a:gd name="connsiteX28" fmla="*/ 46244 w 146050"/>
                <a:gd name="connsiteY28" fmla="*/ 82113 h 120650"/>
                <a:gd name="connsiteX29" fmla="*/ 35194 w 146050"/>
                <a:gd name="connsiteY29" fmla="*/ 76938 h 120650"/>
                <a:gd name="connsiteX30" fmla="*/ 24758 w 146050"/>
                <a:gd name="connsiteY30" fmla="*/ 68256 h 120650"/>
                <a:gd name="connsiteX31" fmla="*/ 31686 w 146050"/>
                <a:gd name="connsiteY31" fmla="*/ 58083 h 120650"/>
                <a:gd name="connsiteX32" fmla="*/ 18619 w 146050"/>
                <a:gd name="connsiteY32" fmla="*/ 47033 h 120650"/>
                <a:gd name="connsiteX33" fmla="*/ 23530 w 146050"/>
                <a:gd name="connsiteY33" fmla="*/ 38965 h 120650"/>
                <a:gd name="connsiteX34" fmla="*/ 14146 w 146050"/>
                <a:gd name="connsiteY34" fmla="*/ 33352 h 120650"/>
                <a:gd name="connsiteX35" fmla="*/ 9060 w 146050"/>
                <a:gd name="connsiteY35" fmla="*/ 24846 h 120650"/>
                <a:gd name="connsiteX36" fmla="*/ 15111 w 146050"/>
                <a:gd name="connsiteY36" fmla="*/ 19496 h 120650"/>
                <a:gd name="connsiteX37" fmla="*/ 33440 w 146050"/>
                <a:gd name="connsiteY37" fmla="*/ 28880 h 120650"/>
                <a:gd name="connsiteX38" fmla="*/ 46683 w 146050"/>
                <a:gd name="connsiteY38" fmla="*/ 30809 h 120650"/>
                <a:gd name="connsiteX39" fmla="*/ 50015 w 146050"/>
                <a:gd name="connsiteY39" fmla="*/ 27038 h 120650"/>
                <a:gd name="connsiteX40" fmla="*/ 37913 w 146050"/>
                <a:gd name="connsiteY40" fmla="*/ 9323 h 120650"/>
                <a:gd name="connsiteX41" fmla="*/ 44315 w 146050"/>
                <a:gd name="connsiteY41" fmla="*/ 4763 h 120650"/>
                <a:gd name="connsiteX42" fmla="*/ 51243 w 146050"/>
                <a:gd name="connsiteY42" fmla="*/ 5903 h 120650"/>
                <a:gd name="connsiteX43" fmla="*/ 68169 w 146050"/>
                <a:gd name="connsiteY43" fmla="*/ 2581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6050" h="120650">
                  <a:moveTo>
                    <a:pt x="9849" y="73430"/>
                  </a:moveTo>
                  <a:lnTo>
                    <a:pt x="17128" y="81937"/>
                  </a:lnTo>
                  <a:lnTo>
                    <a:pt x="28003" y="81850"/>
                  </a:lnTo>
                  <a:lnTo>
                    <a:pt x="27915" y="86761"/>
                  </a:lnTo>
                  <a:lnTo>
                    <a:pt x="37913" y="105002"/>
                  </a:lnTo>
                  <a:lnTo>
                    <a:pt x="21075" y="100792"/>
                  </a:lnTo>
                  <a:lnTo>
                    <a:pt x="8621" y="86235"/>
                  </a:lnTo>
                  <a:lnTo>
                    <a:pt x="4763" y="74220"/>
                  </a:lnTo>
                  <a:lnTo>
                    <a:pt x="9849" y="73430"/>
                  </a:lnTo>
                  <a:close/>
                  <a:moveTo>
                    <a:pt x="68169" y="25810"/>
                  </a:moveTo>
                  <a:lnTo>
                    <a:pt x="79043" y="28003"/>
                  </a:lnTo>
                  <a:lnTo>
                    <a:pt x="83253" y="19671"/>
                  </a:lnTo>
                  <a:lnTo>
                    <a:pt x="97898" y="6429"/>
                  </a:lnTo>
                  <a:lnTo>
                    <a:pt x="110790" y="23705"/>
                  </a:lnTo>
                  <a:lnTo>
                    <a:pt x="123331" y="46682"/>
                  </a:lnTo>
                  <a:lnTo>
                    <a:pt x="134820" y="48173"/>
                  </a:lnTo>
                  <a:lnTo>
                    <a:pt x="142362" y="56855"/>
                  </a:lnTo>
                  <a:lnTo>
                    <a:pt x="122103" y="59399"/>
                  </a:lnTo>
                  <a:lnTo>
                    <a:pt x="117806" y="84130"/>
                  </a:lnTo>
                  <a:lnTo>
                    <a:pt x="113597" y="95180"/>
                  </a:lnTo>
                  <a:lnTo>
                    <a:pt x="104564" y="102546"/>
                  </a:lnTo>
                  <a:lnTo>
                    <a:pt x="105265" y="118069"/>
                  </a:lnTo>
                  <a:lnTo>
                    <a:pt x="99126" y="119648"/>
                  </a:lnTo>
                  <a:lnTo>
                    <a:pt x="83779" y="103248"/>
                  </a:lnTo>
                  <a:lnTo>
                    <a:pt x="92286" y="87637"/>
                  </a:lnTo>
                  <a:lnTo>
                    <a:pt x="85007" y="78341"/>
                  </a:lnTo>
                  <a:lnTo>
                    <a:pt x="75799" y="80709"/>
                  </a:lnTo>
                  <a:lnTo>
                    <a:pt x="46770" y="104037"/>
                  </a:lnTo>
                  <a:lnTo>
                    <a:pt x="46244" y="82113"/>
                  </a:lnTo>
                  <a:lnTo>
                    <a:pt x="35194" y="76938"/>
                  </a:lnTo>
                  <a:lnTo>
                    <a:pt x="24758" y="68256"/>
                  </a:lnTo>
                  <a:lnTo>
                    <a:pt x="31686" y="58083"/>
                  </a:lnTo>
                  <a:lnTo>
                    <a:pt x="18619" y="47033"/>
                  </a:lnTo>
                  <a:lnTo>
                    <a:pt x="23530" y="38965"/>
                  </a:lnTo>
                  <a:lnTo>
                    <a:pt x="14146" y="33352"/>
                  </a:lnTo>
                  <a:lnTo>
                    <a:pt x="9060" y="24846"/>
                  </a:lnTo>
                  <a:lnTo>
                    <a:pt x="15111" y="19496"/>
                  </a:lnTo>
                  <a:lnTo>
                    <a:pt x="33440" y="28880"/>
                  </a:lnTo>
                  <a:lnTo>
                    <a:pt x="46683" y="30809"/>
                  </a:lnTo>
                  <a:lnTo>
                    <a:pt x="50015" y="27038"/>
                  </a:lnTo>
                  <a:lnTo>
                    <a:pt x="37913" y="9323"/>
                  </a:lnTo>
                  <a:lnTo>
                    <a:pt x="44315" y="4763"/>
                  </a:lnTo>
                  <a:lnTo>
                    <a:pt x="51243" y="5903"/>
                  </a:lnTo>
                  <a:lnTo>
                    <a:pt x="68169" y="2581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5" name="Freeform: Shape 1520">
              <a:extLst>
                <a:ext uri="{FF2B5EF4-FFF2-40B4-BE49-F238E27FC236}">
                  <a16:creationId xmlns:a16="http://schemas.microsoft.com/office/drawing/2014/main" id="{7101A9EE-1A5A-974D-A52A-6AA067D3737B}"/>
                </a:ext>
              </a:extLst>
            </p:cNvPr>
            <p:cNvSpPr/>
            <p:nvPr/>
          </p:nvSpPr>
          <p:spPr>
            <a:xfrm>
              <a:off x="8073212" y="3864343"/>
              <a:ext cx="82793" cy="77619"/>
            </a:xfrm>
            <a:custGeom>
              <a:avLst/>
              <a:gdLst>
                <a:gd name="connsiteX0" fmla="*/ 84831 w 101600"/>
                <a:gd name="connsiteY0" fmla="*/ 17742 h 95250"/>
                <a:gd name="connsiteX1" fmla="*/ 93777 w 101600"/>
                <a:gd name="connsiteY1" fmla="*/ 17654 h 95250"/>
                <a:gd name="connsiteX2" fmla="*/ 87638 w 101600"/>
                <a:gd name="connsiteY2" fmla="*/ 32738 h 95250"/>
                <a:gd name="connsiteX3" fmla="*/ 99477 w 101600"/>
                <a:gd name="connsiteY3" fmla="*/ 45893 h 95250"/>
                <a:gd name="connsiteX4" fmla="*/ 95881 w 101600"/>
                <a:gd name="connsiteY4" fmla="*/ 61854 h 95250"/>
                <a:gd name="connsiteX5" fmla="*/ 90094 w 101600"/>
                <a:gd name="connsiteY5" fmla="*/ 63345 h 95250"/>
                <a:gd name="connsiteX6" fmla="*/ 85445 w 101600"/>
                <a:gd name="connsiteY6" fmla="*/ 66502 h 95250"/>
                <a:gd name="connsiteX7" fmla="*/ 77465 w 101600"/>
                <a:gd name="connsiteY7" fmla="*/ 74307 h 95250"/>
                <a:gd name="connsiteX8" fmla="*/ 73869 w 101600"/>
                <a:gd name="connsiteY8" fmla="*/ 92724 h 95250"/>
                <a:gd name="connsiteX9" fmla="*/ 52120 w 101600"/>
                <a:gd name="connsiteY9" fmla="*/ 80096 h 95250"/>
                <a:gd name="connsiteX10" fmla="*/ 42824 w 101600"/>
                <a:gd name="connsiteY10" fmla="*/ 65976 h 95250"/>
                <a:gd name="connsiteX11" fmla="*/ 33440 w 101600"/>
                <a:gd name="connsiteY11" fmla="*/ 58522 h 95250"/>
                <a:gd name="connsiteX12" fmla="*/ 22127 w 101600"/>
                <a:gd name="connsiteY12" fmla="*/ 45805 h 95250"/>
                <a:gd name="connsiteX13" fmla="*/ 16865 w 101600"/>
                <a:gd name="connsiteY13" fmla="*/ 35194 h 95250"/>
                <a:gd name="connsiteX14" fmla="*/ 4763 w 101600"/>
                <a:gd name="connsiteY14" fmla="*/ 19145 h 95250"/>
                <a:gd name="connsiteX15" fmla="*/ 9937 w 101600"/>
                <a:gd name="connsiteY15" fmla="*/ 4763 h 95250"/>
                <a:gd name="connsiteX16" fmla="*/ 18795 w 101600"/>
                <a:gd name="connsiteY16" fmla="*/ 12743 h 95250"/>
                <a:gd name="connsiteX17" fmla="*/ 24056 w 101600"/>
                <a:gd name="connsiteY17" fmla="*/ 5552 h 95250"/>
                <a:gd name="connsiteX18" fmla="*/ 35545 w 101600"/>
                <a:gd name="connsiteY18" fmla="*/ 4763 h 95250"/>
                <a:gd name="connsiteX19" fmla="*/ 56680 w 101600"/>
                <a:gd name="connsiteY19" fmla="*/ 10551 h 95250"/>
                <a:gd name="connsiteX20" fmla="*/ 73694 w 101600"/>
                <a:gd name="connsiteY20" fmla="*/ 100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600" h="95250">
                  <a:moveTo>
                    <a:pt x="84831" y="17742"/>
                  </a:moveTo>
                  <a:lnTo>
                    <a:pt x="93777" y="17654"/>
                  </a:lnTo>
                  <a:lnTo>
                    <a:pt x="87638" y="32738"/>
                  </a:lnTo>
                  <a:lnTo>
                    <a:pt x="99477" y="45893"/>
                  </a:lnTo>
                  <a:lnTo>
                    <a:pt x="95881" y="61854"/>
                  </a:lnTo>
                  <a:lnTo>
                    <a:pt x="90094" y="63345"/>
                  </a:lnTo>
                  <a:lnTo>
                    <a:pt x="85445" y="66502"/>
                  </a:lnTo>
                  <a:lnTo>
                    <a:pt x="77465" y="74307"/>
                  </a:lnTo>
                  <a:lnTo>
                    <a:pt x="73869" y="92724"/>
                  </a:lnTo>
                  <a:lnTo>
                    <a:pt x="52120" y="80096"/>
                  </a:lnTo>
                  <a:lnTo>
                    <a:pt x="42824" y="65976"/>
                  </a:lnTo>
                  <a:lnTo>
                    <a:pt x="33440" y="58522"/>
                  </a:lnTo>
                  <a:lnTo>
                    <a:pt x="22127" y="45805"/>
                  </a:lnTo>
                  <a:lnTo>
                    <a:pt x="16865" y="35194"/>
                  </a:lnTo>
                  <a:lnTo>
                    <a:pt x="4763" y="19145"/>
                  </a:lnTo>
                  <a:lnTo>
                    <a:pt x="9937" y="4763"/>
                  </a:lnTo>
                  <a:lnTo>
                    <a:pt x="18795" y="12743"/>
                  </a:lnTo>
                  <a:lnTo>
                    <a:pt x="24056" y="5552"/>
                  </a:lnTo>
                  <a:lnTo>
                    <a:pt x="35545" y="4763"/>
                  </a:lnTo>
                  <a:lnTo>
                    <a:pt x="56680" y="10551"/>
                  </a:lnTo>
                  <a:lnTo>
                    <a:pt x="73694" y="1002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6" name="Freeform: Shape 1521">
              <a:extLst>
                <a:ext uri="{FF2B5EF4-FFF2-40B4-BE49-F238E27FC236}">
                  <a16:creationId xmlns:a16="http://schemas.microsoft.com/office/drawing/2014/main" id="{1FB6D072-6D1A-684F-B6BA-52D06D6F7CB5}"/>
                </a:ext>
              </a:extLst>
            </p:cNvPr>
            <p:cNvSpPr/>
            <p:nvPr/>
          </p:nvSpPr>
          <p:spPr>
            <a:xfrm>
              <a:off x="9522665" y="4331009"/>
              <a:ext cx="98317" cy="129364"/>
            </a:xfrm>
            <a:custGeom>
              <a:avLst/>
              <a:gdLst>
                <a:gd name="connsiteX0" fmla="*/ 117543 w 120650"/>
                <a:gd name="connsiteY0" fmla="*/ 122980 h 158750"/>
                <a:gd name="connsiteX1" fmla="*/ 117104 w 120650"/>
                <a:gd name="connsiteY1" fmla="*/ 141835 h 158750"/>
                <a:gd name="connsiteX2" fmla="*/ 108510 w 120650"/>
                <a:gd name="connsiteY2" fmla="*/ 137801 h 158750"/>
                <a:gd name="connsiteX3" fmla="*/ 110089 w 120650"/>
                <a:gd name="connsiteY3" fmla="*/ 158937 h 158750"/>
                <a:gd name="connsiteX4" fmla="*/ 103073 w 120650"/>
                <a:gd name="connsiteY4" fmla="*/ 145256 h 158750"/>
                <a:gd name="connsiteX5" fmla="*/ 101670 w 120650"/>
                <a:gd name="connsiteY5" fmla="*/ 131925 h 158750"/>
                <a:gd name="connsiteX6" fmla="*/ 96934 w 120650"/>
                <a:gd name="connsiteY6" fmla="*/ 119209 h 158750"/>
                <a:gd name="connsiteX7" fmla="*/ 86673 w 120650"/>
                <a:gd name="connsiteY7" fmla="*/ 103774 h 158750"/>
                <a:gd name="connsiteX8" fmla="*/ 64047 w 120650"/>
                <a:gd name="connsiteY8" fmla="*/ 102722 h 158750"/>
                <a:gd name="connsiteX9" fmla="*/ 66327 w 120650"/>
                <a:gd name="connsiteY9" fmla="*/ 113684 h 158750"/>
                <a:gd name="connsiteX10" fmla="*/ 58610 w 120650"/>
                <a:gd name="connsiteY10" fmla="*/ 128330 h 158750"/>
                <a:gd name="connsiteX11" fmla="*/ 48086 w 120650"/>
                <a:gd name="connsiteY11" fmla="*/ 122980 h 158750"/>
                <a:gd name="connsiteX12" fmla="*/ 44490 w 120650"/>
                <a:gd name="connsiteY12" fmla="*/ 127804 h 158750"/>
                <a:gd name="connsiteX13" fmla="*/ 37562 w 120650"/>
                <a:gd name="connsiteY13" fmla="*/ 124910 h 158750"/>
                <a:gd name="connsiteX14" fmla="*/ 28091 w 120650"/>
                <a:gd name="connsiteY14" fmla="*/ 122542 h 158750"/>
                <a:gd name="connsiteX15" fmla="*/ 24232 w 120650"/>
                <a:gd name="connsiteY15" fmla="*/ 100793 h 158750"/>
                <a:gd name="connsiteX16" fmla="*/ 15725 w 120650"/>
                <a:gd name="connsiteY16" fmla="*/ 80797 h 158750"/>
                <a:gd name="connsiteX17" fmla="*/ 19847 w 120650"/>
                <a:gd name="connsiteY17" fmla="*/ 64661 h 158750"/>
                <a:gd name="connsiteX18" fmla="*/ 4763 w 120650"/>
                <a:gd name="connsiteY18" fmla="*/ 57469 h 158750"/>
                <a:gd name="connsiteX19" fmla="*/ 10200 w 120650"/>
                <a:gd name="connsiteY19" fmla="*/ 47647 h 158750"/>
                <a:gd name="connsiteX20" fmla="*/ 25547 w 120650"/>
                <a:gd name="connsiteY20" fmla="*/ 37562 h 158750"/>
                <a:gd name="connsiteX21" fmla="*/ 7832 w 120650"/>
                <a:gd name="connsiteY21" fmla="*/ 23267 h 158750"/>
                <a:gd name="connsiteX22" fmla="*/ 16514 w 120650"/>
                <a:gd name="connsiteY22" fmla="*/ 4763 h 158750"/>
                <a:gd name="connsiteX23" fmla="*/ 35983 w 120650"/>
                <a:gd name="connsiteY23" fmla="*/ 16514 h 158750"/>
                <a:gd name="connsiteX24" fmla="*/ 47735 w 120650"/>
                <a:gd name="connsiteY24" fmla="*/ 17917 h 158750"/>
                <a:gd name="connsiteX25" fmla="*/ 49927 w 120650"/>
                <a:gd name="connsiteY25" fmla="*/ 36772 h 158750"/>
                <a:gd name="connsiteX26" fmla="*/ 73255 w 120650"/>
                <a:gd name="connsiteY26" fmla="*/ 40456 h 158750"/>
                <a:gd name="connsiteX27" fmla="*/ 96145 w 120650"/>
                <a:gd name="connsiteY27" fmla="*/ 40017 h 158750"/>
                <a:gd name="connsiteX28" fmla="*/ 110264 w 120650"/>
                <a:gd name="connsiteY28" fmla="*/ 44666 h 158750"/>
                <a:gd name="connsiteX29" fmla="*/ 98951 w 120650"/>
                <a:gd name="connsiteY29" fmla="*/ 67379 h 158750"/>
                <a:gd name="connsiteX30" fmla="*/ 87901 w 120650"/>
                <a:gd name="connsiteY30" fmla="*/ 68958 h 158750"/>
                <a:gd name="connsiteX31" fmla="*/ 80359 w 120650"/>
                <a:gd name="connsiteY31" fmla="*/ 84130 h 158750"/>
                <a:gd name="connsiteX32" fmla="*/ 93777 w 120650"/>
                <a:gd name="connsiteY32" fmla="*/ 97986 h 158750"/>
                <a:gd name="connsiteX33" fmla="*/ 97811 w 120650"/>
                <a:gd name="connsiteY33" fmla="*/ 80973 h 158750"/>
                <a:gd name="connsiteX34" fmla="*/ 104651 w 120650"/>
                <a:gd name="connsiteY34" fmla="*/ 80885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650" h="158750">
                  <a:moveTo>
                    <a:pt x="117543" y="122980"/>
                  </a:moveTo>
                  <a:lnTo>
                    <a:pt x="117104" y="141835"/>
                  </a:lnTo>
                  <a:lnTo>
                    <a:pt x="108510" y="137801"/>
                  </a:lnTo>
                  <a:lnTo>
                    <a:pt x="110089" y="158937"/>
                  </a:lnTo>
                  <a:lnTo>
                    <a:pt x="103073" y="145256"/>
                  </a:lnTo>
                  <a:lnTo>
                    <a:pt x="101670" y="131925"/>
                  </a:lnTo>
                  <a:lnTo>
                    <a:pt x="96934" y="119209"/>
                  </a:lnTo>
                  <a:lnTo>
                    <a:pt x="86673" y="103774"/>
                  </a:lnTo>
                  <a:lnTo>
                    <a:pt x="64047" y="102722"/>
                  </a:lnTo>
                  <a:lnTo>
                    <a:pt x="66327" y="113684"/>
                  </a:lnTo>
                  <a:lnTo>
                    <a:pt x="58610" y="128330"/>
                  </a:lnTo>
                  <a:lnTo>
                    <a:pt x="48086" y="122980"/>
                  </a:lnTo>
                  <a:lnTo>
                    <a:pt x="44490" y="127804"/>
                  </a:lnTo>
                  <a:lnTo>
                    <a:pt x="37562" y="124910"/>
                  </a:lnTo>
                  <a:lnTo>
                    <a:pt x="28091" y="122542"/>
                  </a:lnTo>
                  <a:lnTo>
                    <a:pt x="24232" y="100793"/>
                  </a:lnTo>
                  <a:lnTo>
                    <a:pt x="15725" y="80797"/>
                  </a:lnTo>
                  <a:lnTo>
                    <a:pt x="19847" y="64661"/>
                  </a:lnTo>
                  <a:lnTo>
                    <a:pt x="4763" y="57469"/>
                  </a:lnTo>
                  <a:lnTo>
                    <a:pt x="10200" y="47647"/>
                  </a:lnTo>
                  <a:lnTo>
                    <a:pt x="25547" y="37562"/>
                  </a:lnTo>
                  <a:lnTo>
                    <a:pt x="7832" y="23267"/>
                  </a:lnTo>
                  <a:lnTo>
                    <a:pt x="16514" y="4763"/>
                  </a:lnTo>
                  <a:lnTo>
                    <a:pt x="35983" y="16514"/>
                  </a:lnTo>
                  <a:lnTo>
                    <a:pt x="47735" y="17917"/>
                  </a:lnTo>
                  <a:lnTo>
                    <a:pt x="49927" y="36772"/>
                  </a:lnTo>
                  <a:lnTo>
                    <a:pt x="73255" y="40456"/>
                  </a:lnTo>
                  <a:lnTo>
                    <a:pt x="96145" y="40017"/>
                  </a:lnTo>
                  <a:lnTo>
                    <a:pt x="110264" y="44666"/>
                  </a:lnTo>
                  <a:lnTo>
                    <a:pt x="98951" y="67379"/>
                  </a:lnTo>
                  <a:lnTo>
                    <a:pt x="87901" y="68958"/>
                  </a:lnTo>
                  <a:lnTo>
                    <a:pt x="80359" y="84130"/>
                  </a:lnTo>
                  <a:lnTo>
                    <a:pt x="93777" y="97986"/>
                  </a:lnTo>
                  <a:lnTo>
                    <a:pt x="97811" y="80973"/>
                  </a:lnTo>
                  <a:lnTo>
                    <a:pt x="104651" y="8088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7" name="Freeform: Shape 1522">
              <a:extLst>
                <a:ext uri="{FF2B5EF4-FFF2-40B4-BE49-F238E27FC236}">
                  <a16:creationId xmlns:a16="http://schemas.microsoft.com/office/drawing/2014/main" id="{7EB1B8AF-6EA4-8C48-B337-9E6A5190BAD4}"/>
                </a:ext>
              </a:extLst>
            </p:cNvPr>
            <p:cNvSpPr/>
            <p:nvPr/>
          </p:nvSpPr>
          <p:spPr>
            <a:xfrm>
              <a:off x="7808006" y="3676390"/>
              <a:ext cx="77619" cy="67269"/>
            </a:xfrm>
            <a:custGeom>
              <a:avLst/>
              <a:gdLst>
                <a:gd name="connsiteX0" fmla="*/ 24495 w 95250"/>
                <a:gd name="connsiteY0" fmla="*/ 9849 h 82550"/>
                <a:gd name="connsiteX1" fmla="*/ 42473 w 95250"/>
                <a:gd name="connsiteY1" fmla="*/ 12919 h 82550"/>
                <a:gd name="connsiteX2" fmla="*/ 65275 w 95250"/>
                <a:gd name="connsiteY2" fmla="*/ 4763 h 82550"/>
                <a:gd name="connsiteX3" fmla="*/ 80797 w 95250"/>
                <a:gd name="connsiteY3" fmla="*/ 21864 h 82550"/>
                <a:gd name="connsiteX4" fmla="*/ 94390 w 95250"/>
                <a:gd name="connsiteY4" fmla="*/ 30985 h 82550"/>
                <a:gd name="connsiteX5" fmla="*/ 91584 w 95250"/>
                <a:gd name="connsiteY5" fmla="*/ 57031 h 82550"/>
                <a:gd name="connsiteX6" fmla="*/ 85182 w 95250"/>
                <a:gd name="connsiteY6" fmla="*/ 58434 h 82550"/>
                <a:gd name="connsiteX7" fmla="*/ 82464 w 95250"/>
                <a:gd name="connsiteY7" fmla="*/ 79745 h 82550"/>
                <a:gd name="connsiteX8" fmla="*/ 60977 w 95250"/>
                <a:gd name="connsiteY8" fmla="*/ 62468 h 82550"/>
                <a:gd name="connsiteX9" fmla="*/ 48349 w 95250"/>
                <a:gd name="connsiteY9" fmla="*/ 65450 h 82550"/>
                <a:gd name="connsiteX10" fmla="*/ 31160 w 95250"/>
                <a:gd name="connsiteY10" fmla="*/ 47384 h 82550"/>
                <a:gd name="connsiteX11" fmla="*/ 19759 w 95250"/>
                <a:gd name="connsiteY11" fmla="*/ 31862 h 82550"/>
                <a:gd name="connsiteX12" fmla="*/ 8358 w 95250"/>
                <a:gd name="connsiteY12" fmla="*/ 31248 h 82550"/>
                <a:gd name="connsiteX13" fmla="*/ 4763 w 95250"/>
                <a:gd name="connsiteY13" fmla="*/ 1756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82550">
                  <a:moveTo>
                    <a:pt x="24495" y="9849"/>
                  </a:moveTo>
                  <a:lnTo>
                    <a:pt x="42473" y="12919"/>
                  </a:lnTo>
                  <a:lnTo>
                    <a:pt x="65275" y="4763"/>
                  </a:lnTo>
                  <a:lnTo>
                    <a:pt x="80797" y="21864"/>
                  </a:lnTo>
                  <a:lnTo>
                    <a:pt x="94390" y="30985"/>
                  </a:lnTo>
                  <a:lnTo>
                    <a:pt x="91584" y="57031"/>
                  </a:lnTo>
                  <a:lnTo>
                    <a:pt x="85182" y="58434"/>
                  </a:lnTo>
                  <a:lnTo>
                    <a:pt x="82464" y="79745"/>
                  </a:lnTo>
                  <a:lnTo>
                    <a:pt x="60977" y="62468"/>
                  </a:lnTo>
                  <a:lnTo>
                    <a:pt x="48349" y="65450"/>
                  </a:lnTo>
                  <a:lnTo>
                    <a:pt x="31160" y="47384"/>
                  </a:lnTo>
                  <a:lnTo>
                    <a:pt x="19759" y="31862"/>
                  </a:lnTo>
                  <a:lnTo>
                    <a:pt x="8358" y="31248"/>
                  </a:lnTo>
                  <a:lnTo>
                    <a:pt x="4763" y="1756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8" name="Freeform: Shape 1523">
              <a:extLst>
                <a:ext uri="{FF2B5EF4-FFF2-40B4-BE49-F238E27FC236}">
                  <a16:creationId xmlns:a16="http://schemas.microsoft.com/office/drawing/2014/main" id="{42909F60-2F1F-1B49-AB74-7FB1A1122CEB}"/>
                </a:ext>
              </a:extLst>
            </p:cNvPr>
            <p:cNvSpPr/>
            <p:nvPr/>
          </p:nvSpPr>
          <p:spPr>
            <a:xfrm>
              <a:off x="7647996" y="4572918"/>
              <a:ext cx="160412" cy="119015"/>
            </a:xfrm>
            <a:custGeom>
              <a:avLst/>
              <a:gdLst>
                <a:gd name="connsiteX0" fmla="*/ 69835 w 196850"/>
                <a:gd name="connsiteY0" fmla="*/ 141748 h 146050"/>
                <a:gd name="connsiteX1" fmla="*/ 52997 w 196850"/>
                <a:gd name="connsiteY1" fmla="*/ 135346 h 146050"/>
                <a:gd name="connsiteX2" fmla="*/ 41420 w 196850"/>
                <a:gd name="connsiteY2" fmla="*/ 136310 h 146050"/>
                <a:gd name="connsiteX3" fmla="*/ 32826 w 196850"/>
                <a:gd name="connsiteY3" fmla="*/ 142537 h 146050"/>
                <a:gd name="connsiteX4" fmla="*/ 21776 w 196850"/>
                <a:gd name="connsiteY4" fmla="*/ 137275 h 146050"/>
                <a:gd name="connsiteX5" fmla="*/ 17479 w 196850"/>
                <a:gd name="connsiteY5" fmla="*/ 129119 h 146050"/>
                <a:gd name="connsiteX6" fmla="*/ 6429 w 196850"/>
                <a:gd name="connsiteY6" fmla="*/ 123682 h 146050"/>
                <a:gd name="connsiteX7" fmla="*/ 4763 w 196850"/>
                <a:gd name="connsiteY7" fmla="*/ 109299 h 146050"/>
                <a:gd name="connsiteX8" fmla="*/ 11515 w 196850"/>
                <a:gd name="connsiteY8" fmla="*/ 98688 h 146050"/>
                <a:gd name="connsiteX9" fmla="*/ 10901 w 196850"/>
                <a:gd name="connsiteY9" fmla="*/ 90269 h 146050"/>
                <a:gd name="connsiteX10" fmla="*/ 30458 w 196850"/>
                <a:gd name="connsiteY10" fmla="*/ 69572 h 146050"/>
                <a:gd name="connsiteX11" fmla="*/ 34054 w 196850"/>
                <a:gd name="connsiteY11" fmla="*/ 52383 h 146050"/>
                <a:gd name="connsiteX12" fmla="*/ 40806 w 196850"/>
                <a:gd name="connsiteY12" fmla="*/ 46244 h 146050"/>
                <a:gd name="connsiteX13" fmla="*/ 52734 w 196850"/>
                <a:gd name="connsiteY13" fmla="*/ 49577 h 146050"/>
                <a:gd name="connsiteX14" fmla="*/ 62994 w 196850"/>
                <a:gd name="connsiteY14" fmla="*/ 44490 h 146050"/>
                <a:gd name="connsiteX15" fmla="*/ 66327 w 196850"/>
                <a:gd name="connsiteY15" fmla="*/ 38000 h 146050"/>
                <a:gd name="connsiteX16" fmla="*/ 85445 w 196850"/>
                <a:gd name="connsiteY16" fmla="*/ 26775 h 146050"/>
                <a:gd name="connsiteX17" fmla="*/ 90093 w 196850"/>
                <a:gd name="connsiteY17" fmla="*/ 18882 h 146050"/>
                <a:gd name="connsiteX18" fmla="*/ 113070 w 196850"/>
                <a:gd name="connsiteY18" fmla="*/ 8358 h 146050"/>
                <a:gd name="connsiteX19" fmla="*/ 126663 w 196850"/>
                <a:gd name="connsiteY19" fmla="*/ 4763 h 146050"/>
                <a:gd name="connsiteX20" fmla="*/ 132802 w 196850"/>
                <a:gd name="connsiteY20" fmla="*/ 9586 h 146050"/>
                <a:gd name="connsiteX21" fmla="*/ 148500 w 196850"/>
                <a:gd name="connsiteY21" fmla="*/ 9498 h 146050"/>
                <a:gd name="connsiteX22" fmla="*/ 146571 w 196850"/>
                <a:gd name="connsiteY22" fmla="*/ 21776 h 146050"/>
                <a:gd name="connsiteX23" fmla="*/ 149904 w 196850"/>
                <a:gd name="connsiteY23" fmla="*/ 33265 h 146050"/>
                <a:gd name="connsiteX24" fmla="*/ 163760 w 196850"/>
                <a:gd name="connsiteY24" fmla="*/ 49664 h 146050"/>
                <a:gd name="connsiteX25" fmla="*/ 164462 w 196850"/>
                <a:gd name="connsiteY25" fmla="*/ 61767 h 146050"/>
                <a:gd name="connsiteX26" fmla="*/ 192876 w 196850"/>
                <a:gd name="connsiteY26" fmla="*/ 67467 h 146050"/>
                <a:gd name="connsiteX27" fmla="*/ 192262 w 196850"/>
                <a:gd name="connsiteY27" fmla="*/ 84568 h 146050"/>
                <a:gd name="connsiteX28" fmla="*/ 186912 w 196850"/>
                <a:gd name="connsiteY28" fmla="*/ 92110 h 146050"/>
                <a:gd name="connsiteX29" fmla="*/ 174898 w 196850"/>
                <a:gd name="connsiteY29" fmla="*/ 94390 h 146050"/>
                <a:gd name="connsiteX30" fmla="*/ 169899 w 196850"/>
                <a:gd name="connsiteY30" fmla="*/ 105265 h 146050"/>
                <a:gd name="connsiteX31" fmla="*/ 161480 w 196850"/>
                <a:gd name="connsiteY31" fmla="*/ 108071 h 146050"/>
                <a:gd name="connsiteX32" fmla="*/ 139906 w 196850"/>
                <a:gd name="connsiteY32" fmla="*/ 107545 h 146050"/>
                <a:gd name="connsiteX33" fmla="*/ 128505 w 196850"/>
                <a:gd name="connsiteY33" fmla="*/ 105616 h 146050"/>
                <a:gd name="connsiteX34" fmla="*/ 120612 w 196850"/>
                <a:gd name="connsiteY34" fmla="*/ 109650 h 146050"/>
                <a:gd name="connsiteX35" fmla="*/ 109738 w 196850"/>
                <a:gd name="connsiteY35" fmla="*/ 107808 h 146050"/>
                <a:gd name="connsiteX36" fmla="*/ 67029 w 196850"/>
                <a:gd name="connsiteY36" fmla="*/ 108948 h 146050"/>
                <a:gd name="connsiteX37" fmla="*/ 66415 w 196850"/>
                <a:gd name="connsiteY37" fmla="*/ 12306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850" h="146050">
                  <a:moveTo>
                    <a:pt x="69835" y="141748"/>
                  </a:moveTo>
                  <a:lnTo>
                    <a:pt x="52997" y="135346"/>
                  </a:lnTo>
                  <a:lnTo>
                    <a:pt x="41420" y="136310"/>
                  </a:lnTo>
                  <a:lnTo>
                    <a:pt x="32826" y="142537"/>
                  </a:lnTo>
                  <a:lnTo>
                    <a:pt x="21776" y="137275"/>
                  </a:lnTo>
                  <a:lnTo>
                    <a:pt x="17479" y="129119"/>
                  </a:lnTo>
                  <a:lnTo>
                    <a:pt x="6429" y="123682"/>
                  </a:lnTo>
                  <a:lnTo>
                    <a:pt x="4763" y="109299"/>
                  </a:lnTo>
                  <a:lnTo>
                    <a:pt x="11515" y="98688"/>
                  </a:lnTo>
                  <a:lnTo>
                    <a:pt x="10901" y="90269"/>
                  </a:lnTo>
                  <a:lnTo>
                    <a:pt x="30458" y="69572"/>
                  </a:lnTo>
                  <a:lnTo>
                    <a:pt x="34054" y="52383"/>
                  </a:lnTo>
                  <a:lnTo>
                    <a:pt x="40806" y="46244"/>
                  </a:lnTo>
                  <a:lnTo>
                    <a:pt x="52734" y="49577"/>
                  </a:lnTo>
                  <a:lnTo>
                    <a:pt x="62994" y="44490"/>
                  </a:lnTo>
                  <a:lnTo>
                    <a:pt x="66327" y="38000"/>
                  </a:lnTo>
                  <a:lnTo>
                    <a:pt x="85445" y="26775"/>
                  </a:lnTo>
                  <a:lnTo>
                    <a:pt x="90093" y="18882"/>
                  </a:lnTo>
                  <a:lnTo>
                    <a:pt x="113070" y="8358"/>
                  </a:lnTo>
                  <a:lnTo>
                    <a:pt x="126663" y="4763"/>
                  </a:lnTo>
                  <a:lnTo>
                    <a:pt x="132802" y="9586"/>
                  </a:lnTo>
                  <a:lnTo>
                    <a:pt x="148500" y="9498"/>
                  </a:lnTo>
                  <a:lnTo>
                    <a:pt x="146571" y="21776"/>
                  </a:lnTo>
                  <a:lnTo>
                    <a:pt x="149904" y="33265"/>
                  </a:lnTo>
                  <a:lnTo>
                    <a:pt x="163760" y="49664"/>
                  </a:lnTo>
                  <a:lnTo>
                    <a:pt x="164462" y="61767"/>
                  </a:lnTo>
                  <a:lnTo>
                    <a:pt x="192876" y="67467"/>
                  </a:lnTo>
                  <a:lnTo>
                    <a:pt x="192262" y="84568"/>
                  </a:lnTo>
                  <a:lnTo>
                    <a:pt x="186912" y="92110"/>
                  </a:lnTo>
                  <a:lnTo>
                    <a:pt x="174898" y="94390"/>
                  </a:lnTo>
                  <a:lnTo>
                    <a:pt x="169899" y="105265"/>
                  </a:lnTo>
                  <a:lnTo>
                    <a:pt x="161480" y="108071"/>
                  </a:lnTo>
                  <a:lnTo>
                    <a:pt x="139906" y="107545"/>
                  </a:lnTo>
                  <a:lnTo>
                    <a:pt x="128505" y="105616"/>
                  </a:lnTo>
                  <a:lnTo>
                    <a:pt x="120612" y="109650"/>
                  </a:lnTo>
                  <a:lnTo>
                    <a:pt x="109738" y="107808"/>
                  </a:lnTo>
                  <a:lnTo>
                    <a:pt x="67029" y="108948"/>
                  </a:lnTo>
                  <a:lnTo>
                    <a:pt x="66415" y="12306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9" name="Freeform: Shape 1524">
              <a:extLst>
                <a:ext uri="{FF2B5EF4-FFF2-40B4-BE49-F238E27FC236}">
                  <a16:creationId xmlns:a16="http://schemas.microsoft.com/office/drawing/2014/main" id="{BF201859-3311-B348-9B30-6772B6D75E15}"/>
                </a:ext>
              </a:extLst>
            </p:cNvPr>
            <p:cNvSpPr/>
            <p:nvPr/>
          </p:nvSpPr>
          <p:spPr>
            <a:xfrm>
              <a:off x="8206066" y="3892428"/>
              <a:ext cx="129364" cy="87968"/>
            </a:xfrm>
            <a:custGeom>
              <a:avLst/>
              <a:gdLst>
                <a:gd name="connsiteX0" fmla="*/ 11603 w 158750"/>
                <a:gd name="connsiteY0" fmla="*/ 4763 h 107950"/>
                <a:gd name="connsiteX1" fmla="*/ 18707 w 158750"/>
                <a:gd name="connsiteY1" fmla="*/ 18794 h 107950"/>
                <a:gd name="connsiteX2" fmla="*/ 28178 w 158750"/>
                <a:gd name="connsiteY2" fmla="*/ 16251 h 107950"/>
                <a:gd name="connsiteX3" fmla="*/ 47121 w 158750"/>
                <a:gd name="connsiteY3" fmla="*/ 21601 h 107950"/>
                <a:gd name="connsiteX4" fmla="*/ 83253 w 158750"/>
                <a:gd name="connsiteY4" fmla="*/ 23355 h 107950"/>
                <a:gd name="connsiteX5" fmla="*/ 95443 w 158750"/>
                <a:gd name="connsiteY5" fmla="*/ 14672 h 107950"/>
                <a:gd name="connsiteX6" fmla="*/ 124383 w 158750"/>
                <a:gd name="connsiteY6" fmla="*/ 6780 h 107950"/>
                <a:gd name="connsiteX7" fmla="*/ 142274 w 158750"/>
                <a:gd name="connsiteY7" fmla="*/ 19145 h 107950"/>
                <a:gd name="connsiteX8" fmla="*/ 156744 w 158750"/>
                <a:gd name="connsiteY8" fmla="*/ 22741 h 107950"/>
                <a:gd name="connsiteX9" fmla="*/ 143940 w 158750"/>
                <a:gd name="connsiteY9" fmla="*/ 36685 h 107950"/>
                <a:gd name="connsiteX10" fmla="*/ 134995 w 158750"/>
                <a:gd name="connsiteY10" fmla="*/ 60626 h 107950"/>
                <a:gd name="connsiteX11" fmla="*/ 142888 w 158750"/>
                <a:gd name="connsiteY11" fmla="*/ 79569 h 107950"/>
                <a:gd name="connsiteX12" fmla="*/ 121753 w 158750"/>
                <a:gd name="connsiteY12" fmla="*/ 75097 h 107950"/>
                <a:gd name="connsiteX13" fmla="*/ 96670 w 158750"/>
                <a:gd name="connsiteY13" fmla="*/ 85445 h 107950"/>
                <a:gd name="connsiteX14" fmla="*/ 96408 w 158750"/>
                <a:gd name="connsiteY14" fmla="*/ 101757 h 107950"/>
                <a:gd name="connsiteX15" fmla="*/ 74045 w 158750"/>
                <a:gd name="connsiteY15" fmla="*/ 104827 h 107950"/>
                <a:gd name="connsiteX16" fmla="*/ 56768 w 158750"/>
                <a:gd name="connsiteY16" fmla="*/ 93426 h 107950"/>
                <a:gd name="connsiteX17" fmla="*/ 37036 w 158750"/>
                <a:gd name="connsiteY17" fmla="*/ 102459 h 107950"/>
                <a:gd name="connsiteX18" fmla="*/ 18882 w 158750"/>
                <a:gd name="connsiteY18" fmla="*/ 101494 h 107950"/>
                <a:gd name="connsiteX19" fmla="*/ 17128 w 158750"/>
                <a:gd name="connsiteY19" fmla="*/ 79832 h 107950"/>
                <a:gd name="connsiteX20" fmla="*/ 4763 w 158750"/>
                <a:gd name="connsiteY20" fmla="*/ 69221 h 107950"/>
                <a:gd name="connsiteX21" fmla="*/ 8884 w 158750"/>
                <a:gd name="connsiteY21" fmla="*/ 64485 h 107950"/>
                <a:gd name="connsiteX22" fmla="*/ 6165 w 158750"/>
                <a:gd name="connsiteY22" fmla="*/ 60539 h 107950"/>
                <a:gd name="connsiteX23" fmla="*/ 10288 w 158750"/>
                <a:gd name="connsiteY23" fmla="*/ 49927 h 107950"/>
                <a:gd name="connsiteX24" fmla="*/ 19671 w 158750"/>
                <a:gd name="connsiteY24" fmla="*/ 39491 h 107950"/>
                <a:gd name="connsiteX25" fmla="*/ 7744 w 158750"/>
                <a:gd name="connsiteY25" fmla="*/ 24933 h 107950"/>
                <a:gd name="connsiteX26" fmla="*/ 5552 w 158750"/>
                <a:gd name="connsiteY26" fmla="*/ 1248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750" h="107950">
                  <a:moveTo>
                    <a:pt x="11603" y="4763"/>
                  </a:moveTo>
                  <a:lnTo>
                    <a:pt x="18707" y="18794"/>
                  </a:lnTo>
                  <a:lnTo>
                    <a:pt x="28178" y="16251"/>
                  </a:lnTo>
                  <a:lnTo>
                    <a:pt x="47121" y="21601"/>
                  </a:lnTo>
                  <a:lnTo>
                    <a:pt x="83253" y="23355"/>
                  </a:lnTo>
                  <a:lnTo>
                    <a:pt x="95443" y="14672"/>
                  </a:lnTo>
                  <a:lnTo>
                    <a:pt x="124383" y="6780"/>
                  </a:lnTo>
                  <a:lnTo>
                    <a:pt x="142274" y="19145"/>
                  </a:lnTo>
                  <a:lnTo>
                    <a:pt x="156744" y="22741"/>
                  </a:lnTo>
                  <a:lnTo>
                    <a:pt x="143940" y="36685"/>
                  </a:lnTo>
                  <a:lnTo>
                    <a:pt x="134995" y="60626"/>
                  </a:lnTo>
                  <a:lnTo>
                    <a:pt x="142888" y="79569"/>
                  </a:lnTo>
                  <a:lnTo>
                    <a:pt x="121753" y="75097"/>
                  </a:lnTo>
                  <a:lnTo>
                    <a:pt x="96670" y="85445"/>
                  </a:lnTo>
                  <a:lnTo>
                    <a:pt x="96408" y="101757"/>
                  </a:lnTo>
                  <a:lnTo>
                    <a:pt x="74045" y="104827"/>
                  </a:lnTo>
                  <a:lnTo>
                    <a:pt x="56768" y="93426"/>
                  </a:lnTo>
                  <a:lnTo>
                    <a:pt x="37036" y="102459"/>
                  </a:lnTo>
                  <a:lnTo>
                    <a:pt x="18882" y="101494"/>
                  </a:lnTo>
                  <a:lnTo>
                    <a:pt x="17128" y="79832"/>
                  </a:lnTo>
                  <a:lnTo>
                    <a:pt x="4763" y="69221"/>
                  </a:lnTo>
                  <a:lnTo>
                    <a:pt x="8884" y="64485"/>
                  </a:lnTo>
                  <a:lnTo>
                    <a:pt x="6165" y="60539"/>
                  </a:lnTo>
                  <a:lnTo>
                    <a:pt x="10288" y="49927"/>
                  </a:lnTo>
                  <a:lnTo>
                    <a:pt x="19671" y="39491"/>
                  </a:lnTo>
                  <a:lnTo>
                    <a:pt x="7744" y="24933"/>
                  </a:lnTo>
                  <a:lnTo>
                    <a:pt x="5552" y="1248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0" name="Freeform: Shape 1525">
              <a:extLst>
                <a:ext uri="{FF2B5EF4-FFF2-40B4-BE49-F238E27FC236}">
                  <a16:creationId xmlns:a16="http://schemas.microsoft.com/office/drawing/2014/main" id="{5E96C292-B439-A345-A9A0-69B07C96B62E}"/>
                </a:ext>
              </a:extLst>
            </p:cNvPr>
            <p:cNvSpPr/>
            <p:nvPr/>
          </p:nvSpPr>
          <p:spPr>
            <a:xfrm>
              <a:off x="8339205" y="4924168"/>
              <a:ext cx="41397" cy="46571"/>
            </a:xfrm>
            <a:custGeom>
              <a:avLst/>
              <a:gdLst>
                <a:gd name="connsiteX0" fmla="*/ 12568 w 50800"/>
                <a:gd name="connsiteY0" fmla="*/ 57382 h 57150"/>
                <a:gd name="connsiteX1" fmla="*/ 10989 w 50800"/>
                <a:gd name="connsiteY1" fmla="*/ 27827 h 57150"/>
                <a:gd name="connsiteX2" fmla="*/ 4763 w 50800"/>
                <a:gd name="connsiteY2" fmla="*/ 16777 h 57150"/>
                <a:gd name="connsiteX3" fmla="*/ 19759 w 50800"/>
                <a:gd name="connsiteY3" fmla="*/ 18707 h 57150"/>
                <a:gd name="connsiteX4" fmla="*/ 27301 w 50800"/>
                <a:gd name="connsiteY4" fmla="*/ 4763 h 57150"/>
                <a:gd name="connsiteX5" fmla="*/ 40368 w 50800"/>
                <a:gd name="connsiteY5" fmla="*/ 6341 h 57150"/>
                <a:gd name="connsiteX6" fmla="*/ 41771 w 50800"/>
                <a:gd name="connsiteY6" fmla="*/ 15988 h 57150"/>
                <a:gd name="connsiteX7" fmla="*/ 47033 w 50800"/>
                <a:gd name="connsiteY7" fmla="*/ 21513 h 57150"/>
                <a:gd name="connsiteX8" fmla="*/ 47296 w 50800"/>
                <a:gd name="connsiteY8" fmla="*/ 29494 h 57150"/>
                <a:gd name="connsiteX9" fmla="*/ 41245 w 50800"/>
                <a:gd name="connsiteY9" fmla="*/ 34580 h 57150"/>
                <a:gd name="connsiteX10" fmla="*/ 31598 w 50800"/>
                <a:gd name="connsiteY10" fmla="*/ 47384 h 57150"/>
                <a:gd name="connsiteX11" fmla="*/ 22741 w 50800"/>
                <a:gd name="connsiteY11" fmla="*/ 562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" h="57150">
                  <a:moveTo>
                    <a:pt x="12568" y="57382"/>
                  </a:moveTo>
                  <a:lnTo>
                    <a:pt x="10989" y="27827"/>
                  </a:lnTo>
                  <a:lnTo>
                    <a:pt x="4763" y="16777"/>
                  </a:lnTo>
                  <a:lnTo>
                    <a:pt x="19759" y="18707"/>
                  </a:lnTo>
                  <a:lnTo>
                    <a:pt x="27301" y="4763"/>
                  </a:lnTo>
                  <a:lnTo>
                    <a:pt x="40368" y="6341"/>
                  </a:lnTo>
                  <a:lnTo>
                    <a:pt x="41771" y="15988"/>
                  </a:lnTo>
                  <a:lnTo>
                    <a:pt x="47033" y="21513"/>
                  </a:lnTo>
                  <a:lnTo>
                    <a:pt x="47296" y="29494"/>
                  </a:lnTo>
                  <a:lnTo>
                    <a:pt x="41245" y="34580"/>
                  </a:lnTo>
                  <a:lnTo>
                    <a:pt x="31598" y="47384"/>
                  </a:lnTo>
                  <a:lnTo>
                    <a:pt x="22741" y="5624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1" name="Freeform: Shape 1526">
              <a:extLst>
                <a:ext uri="{FF2B5EF4-FFF2-40B4-BE49-F238E27FC236}">
                  <a16:creationId xmlns:a16="http://schemas.microsoft.com/office/drawing/2014/main" id="{DE8455CF-7E45-0141-8C47-FD61FF6D8F77}"/>
                </a:ext>
              </a:extLst>
            </p:cNvPr>
            <p:cNvSpPr/>
            <p:nvPr/>
          </p:nvSpPr>
          <p:spPr>
            <a:xfrm>
              <a:off x="7773131" y="4631948"/>
              <a:ext cx="67269" cy="129364"/>
            </a:xfrm>
            <a:custGeom>
              <a:avLst/>
              <a:gdLst>
                <a:gd name="connsiteX0" fmla="*/ 51944 w 82550"/>
                <a:gd name="connsiteY0" fmla="*/ 152798 h 158750"/>
                <a:gd name="connsiteX1" fmla="*/ 31598 w 82550"/>
                <a:gd name="connsiteY1" fmla="*/ 155692 h 158750"/>
                <a:gd name="connsiteX2" fmla="*/ 25547 w 82550"/>
                <a:gd name="connsiteY2" fmla="*/ 138678 h 158750"/>
                <a:gd name="connsiteX3" fmla="*/ 26687 w 82550"/>
                <a:gd name="connsiteY3" fmla="*/ 82025 h 158750"/>
                <a:gd name="connsiteX4" fmla="*/ 21688 w 82550"/>
                <a:gd name="connsiteY4" fmla="*/ 76938 h 158750"/>
                <a:gd name="connsiteX5" fmla="*/ 20811 w 82550"/>
                <a:gd name="connsiteY5" fmla="*/ 64748 h 158750"/>
                <a:gd name="connsiteX6" fmla="*/ 12217 w 82550"/>
                <a:gd name="connsiteY6" fmla="*/ 56066 h 158750"/>
                <a:gd name="connsiteX7" fmla="*/ 4763 w 82550"/>
                <a:gd name="connsiteY7" fmla="*/ 48787 h 158750"/>
                <a:gd name="connsiteX8" fmla="*/ 7920 w 82550"/>
                <a:gd name="connsiteY8" fmla="*/ 35632 h 158750"/>
                <a:gd name="connsiteX9" fmla="*/ 16339 w 82550"/>
                <a:gd name="connsiteY9" fmla="*/ 32826 h 158750"/>
                <a:gd name="connsiteX10" fmla="*/ 21337 w 82550"/>
                <a:gd name="connsiteY10" fmla="*/ 21951 h 158750"/>
                <a:gd name="connsiteX11" fmla="*/ 33352 w 82550"/>
                <a:gd name="connsiteY11" fmla="*/ 19671 h 158750"/>
                <a:gd name="connsiteX12" fmla="*/ 38702 w 82550"/>
                <a:gd name="connsiteY12" fmla="*/ 12129 h 158750"/>
                <a:gd name="connsiteX13" fmla="*/ 46945 w 82550"/>
                <a:gd name="connsiteY13" fmla="*/ 4850 h 158750"/>
                <a:gd name="connsiteX14" fmla="*/ 55803 w 82550"/>
                <a:gd name="connsiteY14" fmla="*/ 4763 h 158750"/>
                <a:gd name="connsiteX15" fmla="*/ 74570 w 82550"/>
                <a:gd name="connsiteY15" fmla="*/ 19145 h 158750"/>
                <a:gd name="connsiteX16" fmla="*/ 73606 w 82550"/>
                <a:gd name="connsiteY16" fmla="*/ 27476 h 158750"/>
                <a:gd name="connsiteX17" fmla="*/ 79131 w 82550"/>
                <a:gd name="connsiteY17" fmla="*/ 42210 h 158750"/>
                <a:gd name="connsiteX18" fmla="*/ 74307 w 82550"/>
                <a:gd name="connsiteY18" fmla="*/ 52207 h 158750"/>
                <a:gd name="connsiteX19" fmla="*/ 76851 w 82550"/>
                <a:gd name="connsiteY19" fmla="*/ 58872 h 158750"/>
                <a:gd name="connsiteX20" fmla="*/ 64924 w 82550"/>
                <a:gd name="connsiteY20" fmla="*/ 74220 h 158750"/>
                <a:gd name="connsiteX21" fmla="*/ 57382 w 82550"/>
                <a:gd name="connsiteY21" fmla="*/ 81849 h 158750"/>
                <a:gd name="connsiteX22" fmla="*/ 52734 w 82550"/>
                <a:gd name="connsiteY22" fmla="*/ 97372 h 158750"/>
                <a:gd name="connsiteX23" fmla="*/ 53347 w 82550"/>
                <a:gd name="connsiteY23" fmla="*/ 11307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550" h="158750">
                  <a:moveTo>
                    <a:pt x="51944" y="152798"/>
                  </a:moveTo>
                  <a:lnTo>
                    <a:pt x="31598" y="155692"/>
                  </a:lnTo>
                  <a:lnTo>
                    <a:pt x="25547" y="138678"/>
                  </a:lnTo>
                  <a:lnTo>
                    <a:pt x="26687" y="82025"/>
                  </a:lnTo>
                  <a:lnTo>
                    <a:pt x="21688" y="76938"/>
                  </a:lnTo>
                  <a:lnTo>
                    <a:pt x="20811" y="64748"/>
                  </a:lnTo>
                  <a:lnTo>
                    <a:pt x="12217" y="56066"/>
                  </a:lnTo>
                  <a:lnTo>
                    <a:pt x="4763" y="48787"/>
                  </a:lnTo>
                  <a:lnTo>
                    <a:pt x="7920" y="35632"/>
                  </a:lnTo>
                  <a:lnTo>
                    <a:pt x="16339" y="32826"/>
                  </a:lnTo>
                  <a:lnTo>
                    <a:pt x="21337" y="21951"/>
                  </a:lnTo>
                  <a:lnTo>
                    <a:pt x="33352" y="19671"/>
                  </a:lnTo>
                  <a:lnTo>
                    <a:pt x="38702" y="12129"/>
                  </a:lnTo>
                  <a:lnTo>
                    <a:pt x="46945" y="4850"/>
                  </a:lnTo>
                  <a:lnTo>
                    <a:pt x="55803" y="4763"/>
                  </a:lnTo>
                  <a:lnTo>
                    <a:pt x="74570" y="19145"/>
                  </a:lnTo>
                  <a:lnTo>
                    <a:pt x="73606" y="27476"/>
                  </a:lnTo>
                  <a:lnTo>
                    <a:pt x="79131" y="42210"/>
                  </a:lnTo>
                  <a:lnTo>
                    <a:pt x="74307" y="52207"/>
                  </a:lnTo>
                  <a:lnTo>
                    <a:pt x="76851" y="58872"/>
                  </a:lnTo>
                  <a:lnTo>
                    <a:pt x="64924" y="74220"/>
                  </a:lnTo>
                  <a:lnTo>
                    <a:pt x="57382" y="81849"/>
                  </a:lnTo>
                  <a:lnTo>
                    <a:pt x="52734" y="97372"/>
                  </a:lnTo>
                  <a:lnTo>
                    <a:pt x="53347" y="11307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2" name="Freeform: Shape 1527">
              <a:extLst>
                <a:ext uri="{FF2B5EF4-FFF2-40B4-BE49-F238E27FC236}">
                  <a16:creationId xmlns:a16="http://schemas.microsoft.com/office/drawing/2014/main" id="{30BB9A83-9829-7342-A6AB-DBDF83CA1275}"/>
                </a:ext>
              </a:extLst>
            </p:cNvPr>
            <p:cNvSpPr/>
            <p:nvPr/>
          </p:nvSpPr>
          <p:spPr>
            <a:xfrm>
              <a:off x="10046003" y="4768804"/>
              <a:ext cx="31047" cy="36222"/>
            </a:xfrm>
            <a:custGeom>
              <a:avLst/>
              <a:gdLst>
                <a:gd name="connsiteX0" fmla="*/ 4763 w 38100"/>
                <a:gd name="connsiteY0" fmla="*/ 27389 h 44450"/>
                <a:gd name="connsiteX1" fmla="*/ 14497 w 38100"/>
                <a:gd name="connsiteY1" fmla="*/ 18180 h 44450"/>
                <a:gd name="connsiteX2" fmla="*/ 35457 w 38100"/>
                <a:gd name="connsiteY2" fmla="*/ 4763 h 44450"/>
                <a:gd name="connsiteX3" fmla="*/ 34317 w 38100"/>
                <a:gd name="connsiteY3" fmla="*/ 16865 h 44450"/>
                <a:gd name="connsiteX4" fmla="*/ 32913 w 38100"/>
                <a:gd name="connsiteY4" fmla="*/ 32475 h 44450"/>
                <a:gd name="connsiteX5" fmla="*/ 21162 w 38100"/>
                <a:gd name="connsiteY5" fmla="*/ 31686 h 44450"/>
                <a:gd name="connsiteX6" fmla="*/ 15988 w 38100"/>
                <a:gd name="connsiteY6" fmla="*/ 40017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4450">
                  <a:moveTo>
                    <a:pt x="4763" y="27389"/>
                  </a:moveTo>
                  <a:lnTo>
                    <a:pt x="14497" y="18180"/>
                  </a:lnTo>
                  <a:lnTo>
                    <a:pt x="35457" y="4763"/>
                  </a:lnTo>
                  <a:lnTo>
                    <a:pt x="34317" y="16865"/>
                  </a:lnTo>
                  <a:lnTo>
                    <a:pt x="32913" y="32475"/>
                  </a:lnTo>
                  <a:lnTo>
                    <a:pt x="21162" y="31686"/>
                  </a:lnTo>
                  <a:lnTo>
                    <a:pt x="15988" y="4001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3" name="Freeform: Shape 1528">
              <a:extLst>
                <a:ext uri="{FF2B5EF4-FFF2-40B4-BE49-F238E27FC236}">
                  <a16:creationId xmlns:a16="http://schemas.microsoft.com/office/drawing/2014/main" id="{69BC33B4-16FD-794A-B406-EFC2B94C0CF7}"/>
                </a:ext>
              </a:extLst>
            </p:cNvPr>
            <p:cNvSpPr/>
            <p:nvPr/>
          </p:nvSpPr>
          <p:spPr>
            <a:xfrm>
              <a:off x="6363198" y="5072673"/>
              <a:ext cx="248380" cy="279427"/>
            </a:xfrm>
            <a:custGeom>
              <a:avLst/>
              <a:gdLst>
                <a:gd name="connsiteX0" fmla="*/ 170601 w 304800"/>
                <a:gd name="connsiteY0" fmla="*/ 317320 h 342900"/>
                <a:gd name="connsiteX1" fmla="*/ 142537 w 304800"/>
                <a:gd name="connsiteY1" fmla="*/ 316180 h 342900"/>
                <a:gd name="connsiteX2" fmla="*/ 132978 w 304800"/>
                <a:gd name="connsiteY2" fmla="*/ 337491 h 342900"/>
                <a:gd name="connsiteX3" fmla="*/ 118508 w 304800"/>
                <a:gd name="connsiteY3" fmla="*/ 318372 h 342900"/>
                <a:gd name="connsiteX4" fmla="*/ 86322 w 304800"/>
                <a:gd name="connsiteY4" fmla="*/ 311971 h 342900"/>
                <a:gd name="connsiteX5" fmla="*/ 65888 w 304800"/>
                <a:gd name="connsiteY5" fmla="*/ 335825 h 342900"/>
                <a:gd name="connsiteX6" fmla="*/ 48086 w 304800"/>
                <a:gd name="connsiteY6" fmla="*/ 339420 h 342900"/>
                <a:gd name="connsiteX7" fmla="*/ 38439 w 304800"/>
                <a:gd name="connsiteY7" fmla="*/ 303025 h 342900"/>
                <a:gd name="connsiteX8" fmla="*/ 25284 w 304800"/>
                <a:gd name="connsiteY8" fmla="*/ 273734 h 342900"/>
                <a:gd name="connsiteX9" fmla="*/ 33001 w 304800"/>
                <a:gd name="connsiteY9" fmla="*/ 248565 h 342900"/>
                <a:gd name="connsiteX10" fmla="*/ 20110 w 304800"/>
                <a:gd name="connsiteY10" fmla="*/ 237602 h 342900"/>
                <a:gd name="connsiteX11" fmla="*/ 16865 w 304800"/>
                <a:gd name="connsiteY11" fmla="*/ 219010 h 342900"/>
                <a:gd name="connsiteX12" fmla="*/ 4763 w 304800"/>
                <a:gd name="connsiteY12" fmla="*/ 201471 h 342900"/>
                <a:gd name="connsiteX13" fmla="*/ 20285 w 304800"/>
                <a:gd name="connsiteY13" fmla="*/ 173933 h 342900"/>
                <a:gd name="connsiteX14" fmla="*/ 9674 w 304800"/>
                <a:gd name="connsiteY14" fmla="*/ 152535 h 342900"/>
                <a:gd name="connsiteX15" fmla="*/ 15374 w 304800"/>
                <a:gd name="connsiteY15" fmla="*/ 144028 h 342900"/>
                <a:gd name="connsiteX16" fmla="*/ 10901 w 304800"/>
                <a:gd name="connsiteY16" fmla="*/ 134644 h 342900"/>
                <a:gd name="connsiteX17" fmla="*/ 20548 w 304800"/>
                <a:gd name="connsiteY17" fmla="*/ 122015 h 342900"/>
                <a:gd name="connsiteX18" fmla="*/ 21074 w 304800"/>
                <a:gd name="connsiteY18" fmla="*/ 100617 h 342900"/>
                <a:gd name="connsiteX19" fmla="*/ 22214 w 304800"/>
                <a:gd name="connsiteY19" fmla="*/ 82902 h 342900"/>
                <a:gd name="connsiteX20" fmla="*/ 27564 w 304800"/>
                <a:gd name="connsiteY20" fmla="*/ 74483 h 342900"/>
                <a:gd name="connsiteX21" fmla="*/ 6253 w 304800"/>
                <a:gd name="connsiteY21" fmla="*/ 34317 h 342900"/>
                <a:gd name="connsiteX22" fmla="*/ 24582 w 304800"/>
                <a:gd name="connsiteY22" fmla="*/ 36422 h 342900"/>
                <a:gd name="connsiteX23" fmla="*/ 37211 w 304800"/>
                <a:gd name="connsiteY23" fmla="*/ 35808 h 342900"/>
                <a:gd name="connsiteX24" fmla="*/ 42736 w 304800"/>
                <a:gd name="connsiteY24" fmla="*/ 28353 h 342900"/>
                <a:gd name="connsiteX25" fmla="*/ 64222 w 304800"/>
                <a:gd name="connsiteY25" fmla="*/ 18268 h 342900"/>
                <a:gd name="connsiteX26" fmla="*/ 77114 w 304800"/>
                <a:gd name="connsiteY26" fmla="*/ 8972 h 342900"/>
                <a:gd name="connsiteX27" fmla="*/ 109299 w 304800"/>
                <a:gd name="connsiteY27" fmla="*/ 4763 h 342900"/>
                <a:gd name="connsiteX28" fmla="*/ 106756 w 304800"/>
                <a:gd name="connsiteY28" fmla="*/ 23355 h 342900"/>
                <a:gd name="connsiteX29" fmla="*/ 109738 w 304800"/>
                <a:gd name="connsiteY29" fmla="*/ 32914 h 342900"/>
                <a:gd name="connsiteX30" fmla="*/ 107721 w 304800"/>
                <a:gd name="connsiteY30" fmla="*/ 49577 h 342900"/>
                <a:gd name="connsiteX31" fmla="*/ 134469 w 304800"/>
                <a:gd name="connsiteY31" fmla="*/ 71940 h 342900"/>
                <a:gd name="connsiteX32" fmla="*/ 162006 w 304800"/>
                <a:gd name="connsiteY32" fmla="*/ 76061 h 342900"/>
                <a:gd name="connsiteX33" fmla="*/ 171653 w 304800"/>
                <a:gd name="connsiteY33" fmla="*/ 85445 h 342900"/>
                <a:gd name="connsiteX34" fmla="*/ 188316 w 304800"/>
                <a:gd name="connsiteY34" fmla="*/ 90444 h 342900"/>
                <a:gd name="connsiteX35" fmla="*/ 198489 w 304800"/>
                <a:gd name="connsiteY35" fmla="*/ 97723 h 342900"/>
                <a:gd name="connsiteX36" fmla="*/ 213924 w 304800"/>
                <a:gd name="connsiteY36" fmla="*/ 97460 h 342900"/>
                <a:gd name="connsiteX37" fmla="*/ 228218 w 304800"/>
                <a:gd name="connsiteY37" fmla="*/ 104914 h 342900"/>
                <a:gd name="connsiteX38" fmla="*/ 229271 w 304800"/>
                <a:gd name="connsiteY38" fmla="*/ 119472 h 342900"/>
                <a:gd name="connsiteX39" fmla="*/ 234094 w 304800"/>
                <a:gd name="connsiteY39" fmla="*/ 126839 h 342900"/>
                <a:gd name="connsiteX40" fmla="*/ 234445 w 304800"/>
                <a:gd name="connsiteY40" fmla="*/ 137801 h 342900"/>
                <a:gd name="connsiteX41" fmla="*/ 227254 w 304800"/>
                <a:gd name="connsiteY41" fmla="*/ 138152 h 342900"/>
                <a:gd name="connsiteX42" fmla="*/ 236725 w 304800"/>
                <a:gd name="connsiteY42" fmla="*/ 167707 h 342900"/>
                <a:gd name="connsiteX43" fmla="*/ 283819 w 304800"/>
                <a:gd name="connsiteY43" fmla="*/ 168759 h 342900"/>
                <a:gd name="connsiteX44" fmla="*/ 280224 w 304800"/>
                <a:gd name="connsiteY44" fmla="*/ 183492 h 342900"/>
                <a:gd name="connsiteX45" fmla="*/ 282855 w 304800"/>
                <a:gd name="connsiteY45" fmla="*/ 193577 h 342900"/>
                <a:gd name="connsiteX46" fmla="*/ 296272 w 304800"/>
                <a:gd name="connsiteY46" fmla="*/ 200769 h 342900"/>
                <a:gd name="connsiteX47" fmla="*/ 302148 w 304800"/>
                <a:gd name="connsiteY47" fmla="*/ 216730 h 342900"/>
                <a:gd name="connsiteX48" fmla="*/ 297763 w 304800"/>
                <a:gd name="connsiteY48" fmla="*/ 237076 h 342900"/>
                <a:gd name="connsiteX49" fmla="*/ 291010 w 304800"/>
                <a:gd name="connsiteY49" fmla="*/ 248389 h 342900"/>
                <a:gd name="connsiteX50" fmla="*/ 293379 w 304800"/>
                <a:gd name="connsiteY50" fmla="*/ 263210 h 342900"/>
                <a:gd name="connsiteX51" fmla="*/ 285661 w 304800"/>
                <a:gd name="connsiteY51" fmla="*/ 268560 h 342900"/>
                <a:gd name="connsiteX52" fmla="*/ 285310 w 304800"/>
                <a:gd name="connsiteY52" fmla="*/ 260579 h 342900"/>
                <a:gd name="connsiteX53" fmla="*/ 262333 w 304800"/>
                <a:gd name="connsiteY53" fmla="*/ 247337 h 342900"/>
                <a:gd name="connsiteX54" fmla="*/ 239531 w 304800"/>
                <a:gd name="connsiteY54" fmla="*/ 246898 h 342900"/>
                <a:gd name="connsiteX55" fmla="*/ 196647 w 304800"/>
                <a:gd name="connsiteY55" fmla="*/ 254440 h 342900"/>
                <a:gd name="connsiteX56" fmla="*/ 184895 w 304800"/>
                <a:gd name="connsiteY56" fmla="*/ 277417 h 342900"/>
                <a:gd name="connsiteX57" fmla="*/ 184281 w 304800"/>
                <a:gd name="connsiteY57" fmla="*/ 291449 h 342900"/>
                <a:gd name="connsiteX58" fmla="*/ 174547 w 304800"/>
                <a:gd name="connsiteY58" fmla="*/ 322933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04800" h="342900">
                  <a:moveTo>
                    <a:pt x="170601" y="317320"/>
                  </a:moveTo>
                  <a:lnTo>
                    <a:pt x="142537" y="316180"/>
                  </a:lnTo>
                  <a:lnTo>
                    <a:pt x="132978" y="337491"/>
                  </a:lnTo>
                  <a:lnTo>
                    <a:pt x="118508" y="318372"/>
                  </a:lnTo>
                  <a:lnTo>
                    <a:pt x="86322" y="311971"/>
                  </a:lnTo>
                  <a:lnTo>
                    <a:pt x="65888" y="335825"/>
                  </a:lnTo>
                  <a:lnTo>
                    <a:pt x="48086" y="339420"/>
                  </a:lnTo>
                  <a:lnTo>
                    <a:pt x="38439" y="303025"/>
                  </a:lnTo>
                  <a:lnTo>
                    <a:pt x="25284" y="273734"/>
                  </a:lnTo>
                  <a:lnTo>
                    <a:pt x="33001" y="248565"/>
                  </a:lnTo>
                  <a:lnTo>
                    <a:pt x="20110" y="237602"/>
                  </a:lnTo>
                  <a:lnTo>
                    <a:pt x="16865" y="219010"/>
                  </a:lnTo>
                  <a:lnTo>
                    <a:pt x="4763" y="201471"/>
                  </a:lnTo>
                  <a:lnTo>
                    <a:pt x="20285" y="173933"/>
                  </a:lnTo>
                  <a:lnTo>
                    <a:pt x="9674" y="152535"/>
                  </a:lnTo>
                  <a:lnTo>
                    <a:pt x="15374" y="144028"/>
                  </a:lnTo>
                  <a:lnTo>
                    <a:pt x="10901" y="134644"/>
                  </a:lnTo>
                  <a:lnTo>
                    <a:pt x="20548" y="122015"/>
                  </a:lnTo>
                  <a:lnTo>
                    <a:pt x="21074" y="100617"/>
                  </a:lnTo>
                  <a:lnTo>
                    <a:pt x="22214" y="82902"/>
                  </a:lnTo>
                  <a:lnTo>
                    <a:pt x="27564" y="74483"/>
                  </a:lnTo>
                  <a:lnTo>
                    <a:pt x="6253" y="34317"/>
                  </a:lnTo>
                  <a:lnTo>
                    <a:pt x="24582" y="36422"/>
                  </a:lnTo>
                  <a:lnTo>
                    <a:pt x="37211" y="35808"/>
                  </a:lnTo>
                  <a:lnTo>
                    <a:pt x="42736" y="28353"/>
                  </a:lnTo>
                  <a:lnTo>
                    <a:pt x="64222" y="18268"/>
                  </a:lnTo>
                  <a:lnTo>
                    <a:pt x="77114" y="8972"/>
                  </a:lnTo>
                  <a:lnTo>
                    <a:pt x="109299" y="4763"/>
                  </a:lnTo>
                  <a:lnTo>
                    <a:pt x="106756" y="23355"/>
                  </a:lnTo>
                  <a:lnTo>
                    <a:pt x="109738" y="32914"/>
                  </a:lnTo>
                  <a:lnTo>
                    <a:pt x="107721" y="49577"/>
                  </a:lnTo>
                  <a:lnTo>
                    <a:pt x="134469" y="71940"/>
                  </a:lnTo>
                  <a:lnTo>
                    <a:pt x="162006" y="76061"/>
                  </a:lnTo>
                  <a:lnTo>
                    <a:pt x="171653" y="85445"/>
                  </a:lnTo>
                  <a:lnTo>
                    <a:pt x="188316" y="90444"/>
                  </a:lnTo>
                  <a:lnTo>
                    <a:pt x="198489" y="97723"/>
                  </a:lnTo>
                  <a:lnTo>
                    <a:pt x="213924" y="97460"/>
                  </a:lnTo>
                  <a:lnTo>
                    <a:pt x="228218" y="104914"/>
                  </a:lnTo>
                  <a:lnTo>
                    <a:pt x="229271" y="119472"/>
                  </a:lnTo>
                  <a:lnTo>
                    <a:pt x="234094" y="126839"/>
                  </a:lnTo>
                  <a:lnTo>
                    <a:pt x="234445" y="137801"/>
                  </a:lnTo>
                  <a:lnTo>
                    <a:pt x="227254" y="138152"/>
                  </a:lnTo>
                  <a:lnTo>
                    <a:pt x="236725" y="167707"/>
                  </a:lnTo>
                  <a:lnTo>
                    <a:pt x="283819" y="168759"/>
                  </a:lnTo>
                  <a:lnTo>
                    <a:pt x="280224" y="183492"/>
                  </a:lnTo>
                  <a:lnTo>
                    <a:pt x="282855" y="193577"/>
                  </a:lnTo>
                  <a:lnTo>
                    <a:pt x="296272" y="200769"/>
                  </a:lnTo>
                  <a:lnTo>
                    <a:pt x="302148" y="216730"/>
                  </a:lnTo>
                  <a:lnTo>
                    <a:pt x="297763" y="237076"/>
                  </a:lnTo>
                  <a:lnTo>
                    <a:pt x="291010" y="248389"/>
                  </a:lnTo>
                  <a:lnTo>
                    <a:pt x="293379" y="263210"/>
                  </a:lnTo>
                  <a:lnTo>
                    <a:pt x="285661" y="268560"/>
                  </a:lnTo>
                  <a:lnTo>
                    <a:pt x="285310" y="260579"/>
                  </a:lnTo>
                  <a:lnTo>
                    <a:pt x="262333" y="247337"/>
                  </a:lnTo>
                  <a:lnTo>
                    <a:pt x="239531" y="246898"/>
                  </a:lnTo>
                  <a:lnTo>
                    <a:pt x="196647" y="254440"/>
                  </a:lnTo>
                  <a:lnTo>
                    <a:pt x="184895" y="277417"/>
                  </a:lnTo>
                  <a:lnTo>
                    <a:pt x="184281" y="291449"/>
                  </a:lnTo>
                  <a:lnTo>
                    <a:pt x="174547" y="32293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4" name="Freeform: Shape 1529">
              <a:extLst>
                <a:ext uri="{FF2B5EF4-FFF2-40B4-BE49-F238E27FC236}">
                  <a16:creationId xmlns:a16="http://schemas.microsoft.com/office/drawing/2014/main" id="{1B8BE7AF-7BE0-EE45-B9F6-60D78824EBE8}"/>
                </a:ext>
              </a:extLst>
            </p:cNvPr>
            <p:cNvSpPr/>
            <p:nvPr/>
          </p:nvSpPr>
          <p:spPr>
            <a:xfrm>
              <a:off x="6275082" y="4772878"/>
              <a:ext cx="791710" cy="822757"/>
            </a:xfrm>
            <a:custGeom>
              <a:avLst/>
              <a:gdLst>
                <a:gd name="connsiteX0" fmla="*/ 407124 w 971550"/>
                <a:gd name="connsiteY0" fmla="*/ 908321 h 1009650"/>
                <a:gd name="connsiteX1" fmla="*/ 439923 w 971550"/>
                <a:gd name="connsiteY1" fmla="*/ 869996 h 1009650"/>
                <a:gd name="connsiteX2" fmla="*/ 467723 w 971550"/>
                <a:gd name="connsiteY2" fmla="*/ 842986 h 1009650"/>
                <a:gd name="connsiteX3" fmla="*/ 484211 w 971550"/>
                <a:gd name="connsiteY3" fmla="*/ 831760 h 1009650"/>
                <a:gd name="connsiteX4" fmla="*/ 504907 w 971550"/>
                <a:gd name="connsiteY4" fmla="*/ 816588 h 1009650"/>
                <a:gd name="connsiteX5" fmla="*/ 505434 w 971550"/>
                <a:gd name="connsiteY5" fmla="*/ 794751 h 1009650"/>
                <a:gd name="connsiteX6" fmla="*/ 493068 w 971550"/>
                <a:gd name="connsiteY6" fmla="*/ 779053 h 1009650"/>
                <a:gd name="connsiteX7" fmla="*/ 480878 w 971550"/>
                <a:gd name="connsiteY7" fmla="*/ 784227 h 1009650"/>
                <a:gd name="connsiteX8" fmla="*/ 485702 w 971550"/>
                <a:gd name="connsiteY8" fmla="*/ 768617 h 1009650"/>
                <a:gd name="connsiteX9" fmla="*/ 489034 w 971550"/>
                <a:gd name="connsiteY9" fmla="*/ 752656 h 1009650"/>
                <a:gd name="connsiteX10" fmla="*/ 489034 w 971550"/>
                <a:gd name="connsiteY10" fmla="*/ 737922 h 1009650"/>
                <a:gd name="connsiteX11" fmla="*/ 480177 w 971550"/>
                <a:gd name="connsiteY11" fmla="*/ 733099 h 1009650"/>
                <a:gd name="connsiteX12" fmla="*/ 470968 w 971550"/>
                <a:gd name="connsiteY12" fmla="*/ 737396 h 1009650"/>
                <a:gd name="connsiteX13" fmla="*/ 461848 w 971550"/>
                <a:gd name="connsiteY13" fmla="*/ 736256 h 1009650"/>
                <a:gd name="connsiteX14" fmla="*/ 458953 w 971550"/>
                <a:gd name="connsiteY14" fmla="*/ 725908 h 1009650"/>
                <a:gd name="connsiteX15" fmla="*/ 456673 w 971550"/>
                <a:gd name="connsiteY15" fmla="*/ 701615 h 1009650"/>
                <a:gd name="connsiteX16" fmla="*/ 452025 w 971550"/>
                <a:gd name="connsiteY16" fmla="*/ 693722 h 1009650"/>
                <a:gd name="connsiteX17" fmla="*/ 435450 w 971550"/>
                <a:gd name="connsiteY17" fmla="*/ 686531 h 1009650"/>
                <a:gd name="connsiteX18" fmla="*/ 425453 w 971550"/>
                <a:gd name="connsiteY18" fmla="*/ 691705 h 1009650"/>
                <a:gd name="connsiteX19" fmla="*/ 399494 w 971550"/>
                <a:gd name="connsiteY19" fmla="*/ 686619 h 1009650"/>
                <a:gd name="connsiteX20" fmla="*/ 401072 w 971550"/>
                <a:gd name="connsiteY20" fmla="*/ 651013 h 1009650"/>
                <a:gd name="connsiteX21" fmla="*/ 393793 w 971550"/>
                <a:gd name="connsiteY21" fmla="*/ 636455 h 1009650"/>
                <a:gd name="connsiteX22" fmla="*/ 401511 w 971550"/>
                <a:gd name="connsiteY22" fmla="*/ 631105 h 1009650"/>
                <a:gd name="connsiteX23" fmla="*/ 399143 w 971550"/>
                <a:gd name="connsiteY23" fmla="*/ 616284 h 1009650"/>
                <a:gd name="connsiteX24" fmla="*/ 405896 w 971550"/>
                <a:gd name="connsiteY24" fmla="*/ 604971 h 1009650"/>
                <a:gd name="connsiteX25" fmla="*/ 410281 w 971550"/>
                <a:gd name="connsiteY25" fmla="*/ 584625 h 1009650"/>
                <a:gd name="connsiteX26" fmla="*/ 404405 w 971550"/>
                <a:gd name="connsiteY26" fmla="*/ 568664 h 1009650"/>
                <a:gd name="connsiteX27" fmla="*/ 390987 w 971550"/>
                <a:gd name="connsiteY27" fmla="*/ 561473 h 1009650"/>
                <a:gd name="connsiteX28" fmla="*/ 388356 w 971550"/>
                <a:gd name="connsiteY28" fmla="*/ 551388 h 1009650"/>
                <a:gd name="connsiteX29" fmla="*/ 391952 w 971550"/>
                <a:gd name="connsiteY29" fmla="*/ 536654 h 1009650"/>
                <a:gd name="connsiteX30" fmla="*/ 344858 w 971550"/>
                <a:gd name="connsiteY30" fmla="*/ 535602 h 1009650"/>
                <a:gd name="connsiteX31" fmla="*/ 335386 w 971550"/>
                <a:gd name="connsiteY31" fmla="*/ 506048 h 1009650"/>
                <a:gd name="connsiteX32" fmla="*/ 342578 w 971550"/>
                <a:gd name="connsiteY32" fmla="*/ 505697 h 1009650"/>
                <a:gd name="connsiteX33" fmla="*/ 342227 w 971550"/>
                <a:gd name="connsiteY33" fmla="*/ 494734 h 1009650"/>
                <a:gd name="connsiteX34" fmla="*/ 337403 w 971550"/>
                <a:gd name="connsiteY34" fmla="*/ 487368 h 1009650"/>
                <a:gd name="connsiteX35" fmla="*/ 336351 w 971550"/>
                <a:gd name="connsiteY35" fmla="*/ 472810 h 1009650"/>
                <a:gd name="connsiteX36" fmla="*/ 322056 w 971550"/>
                <a:gd name="connsiteY36" fmla="*/ 465355 h 1009650"/>
                <a:gd name="connsiteX37" fmla="*/ 306621 w 971550"/>
                <a:gd name="connsiteY37" fmla="*/ 465618 h 1009650"/>
                <a:gd name="connsiteX38" fmla="*/ 296448 w 971550"/>
                <a:gd name="connsiteY38" fmla="*/ 458339 h 1009650"/>
                <a:gd name="connsiteX39" fmla="*/ 279785 w 971550"/>
                <a:gd name="connsiteY39" fmla="*/ 453341 h 1009650"/>
                <a:gd name="connsiteX40" fmla="*/ 270138 w 971550"/>
                <a:gd name="connsiteY40" fmla="*/ 443957 h 1009650"/>
                <a:gd name="connsiteX41" fmla="*/ 242601 w 971550"/>
                <a:gd name="connsiteY41" fmla="*/ 439835 h 1009650"/>
                <a:gd name="connsiteX42" fmla="*/ 215853 w 971550"/>
                <a:gd name="connsiteY42" fmla="*/ 417472 h 1009650"/>
                <a:gd name="connsiteX43" fmla="*/ 217870 w 971550"/>
                <a:gd name="connsiteY43" fmla="*/ 400809 h 1009650"/>
                <a:gd name="connsiteX44" fmla="*/ 214888 w 971550"/>
                <a:gd name="connsiteY44" fmla="*/ 391250 h 1009650"/>
                <a:gd name="connsiteX45" fmla="*/ 217432 w 971550"/>
                <a:gd name="connsiteY45" fmla="*/ 372658 h 1009650"/>
                <a:gd name="connsiteX46" fmla="*/ 185246 w 971550"/>
                <a:gd name="connsiteY46" fmla="*/ 376867 h 1009650"/>
                <a:gd name="connsiteX47" fmla="*/ 172355 w 971550"/>
                <a:gd name="connsiteY47" fmla="*/ 386163 h 1009650"/>
                <a:gd name="connsiteX48" fmla="*/ 150868 w 971550"/>
                <a:gd name="connsiteY48" fmla="*/ 396249 h 1009650"/>
                <a:gd name="connsiteX49" fmla="*/ 145343 w 971550"/>
                <a:gd name="connsiteY49" fmla="*/ 403703 h 1009650"/>
                <a:gd name="connsiteX50" fmla="*/ 132715 w 971550"/>
                <a:gd name="connsiteY50" fmla="*/ 404317 h 1009650"/>
                <a:gd name="connsiteX51" fmla="*/ 114386 w 971550"/>
                <a:gd name="connsiteY51" fmla="*/ 402212 h 1009650"/>
                <a:gd name="connsiteX52" fmla="*/ 100529 w 971550"/>
                <a:gd name="connsiteY52" fmla="*/ 406510 h 1009650"/>
                <a:gd name="connsiteX53" fmla="*/ 89304 w 971550"/>
                <a:gd name="connsiteY53" fmla="*/ 403615 h 1009650"/>
                <a:gd name="connsiteX54" fmla="*/ 90970 w 971550"/>
                <a:gd name="connsiteY54" fmla="*/ 365905 h 1009650"/>
                <a:gd name="connsiteX55" fmla="*/ 70800 w 971550"/>
                <a:gd name="connsiteY55" fmla="*/ 380463 h 1009650"/>
                <a:gd name="connsiteX56" fmla="*/ 49138 w 971550"/>
                <a:gd name="connsiteY56" fmla="*/ 379849 h 1009650"/>
                <a:gd name="connsiteX57" fmla="*/ 39842 w 971550"/>
                <a:gd name="connsiteY57" fmla="*/ 366607 h 1009650"/>
                <a:gd name="connsiteX58" fmla="*/ 23530 w 971550"/>
                <a:gd name="connsiteY58" fmla="*/ 365203 h 1009650"/>
                <a:gd name="connsiteX59" fmla="*/ 28704 w 971550"/>
                <a:gd name="connsiteY59" fmla="*/ 354592 h 1009650"/>
                <a:gd name="connsiteX60" fmla="*/ 15023 w 971550"/>
                <a:gd name="connsiteY60" fmla="*/ 339508 h 1009650"/>
                <a:gd name="connsiteX61" fmla="*/ 4763 w 971550"/>
                <a:gd name="connsiteY61" fmla="*/ 317320 h 1009650"/>
                <a:gd name="connsiteX62" fmla="*/ 11252 w 971550"/>
                <a:gd name="connsiteY62" fmla="*/ 312848 h 1009650"/>
                <a:gd name="connsiteX63" fmla="*/ 11252 w 971550"/>
                <a:gd name="connsiteY63" fmla="*/ 302411 h 1009650"/>
                <a:gd name="connsiteX64" fmla="*/ 26161 w 971550"/>
                <a:gd name="connsiteY64" fmla="*/ 295308 h 1009650"/>
                <a:gd name="connsiteX65" fmla="*/ 23705 w 971550"/>
                <a:gd name="connsiteY65" fmla="*/ 282065 h 1009650"/>
                <a:gd name="connsiteX66" fmla="*/ 29932 w 971550"/>
                <a:gd name="connsiteY66" fmla="*/ 273471 h 1009650"/>
                <a:gd name="connsiteX67" fmla="*/ 31774 w 971550"/>
                <a:gd name="connsiteY67" fmla="*/ 262070 h 1009650"/>
                <a:gd name="connsiteX68" fmla="*/ 59837 w 971550"/>
                <a:gd name="connsiteY68" fmla="*/ 245320 h 1009650"/>
                <a:gd name="connsiteX69" fmla="*/ 80008 w 971550"/>
                <a:gd name="connsiteY69" fmla="*/ 240672 h 1009650"/>
                <a:gd name="connsiteX70" fmla="*/ 83253 w 971550"/>
                <a:gd name="connsiteY70" fmla="*/ 236988 h 1009650"/>
                <a:gd name="connsiteX71" fmla="*/ 105441 w 971550"/>
                <a:gd name="connsiteY71" fmla="*/ 238128 h 1009650"/>
                <a:gd name="connsiteX72" fmla="*/ 116491 w 971550"/>
                <a:gd name="connsiteY72" fmla="*/ 171039 h 1009650"/>
                <a:gd name="connsiteX73" fmla="*/ 117104 w 971550"/>
                <a:gd name="connsiteY73" fmla="*/ 160427 h 1009650"/>
                <a:gd name="connsiteX74" fmla="*/ 113246 w 971550"/>
                <a:gd name="connsiteY74" fmla="*/ 146483 h 1009650"/>
                <a:gd name="connsiteX75" fmla="*/ 102371 w 971550"/>
                <a:gd name="connsiteY75" fmla="*/ 137538 h 1009650"/>
                <a:gd name="connsiteX76" fmla="*/ 102459 w 971550"/>
                <a:gd name="connsiteY76" fmla="*/ 119823 h 1009650"/>
                <a:gd name="connsiteX77" fmla="*/ 116315 w 971550"/>
                <a:gd name="connsiteY77" fmla="*/ 115789 h 1009650"/>
                <a:gd name="connsiteX78" fmla="*/ 121226 w 971550"/>
                <a:gd name="connsiteY78" fmla="*/ 118332 h 1009650"/>
                <a:gd name="connsiteX79" fmla="*/ 122016 w 971550"/>
                <a:gd name="connsiteY79" fmla="*/ 108948 h 1009650"/>
                <a:gd name="connsiteX80" fmla="*/ 107633 w 971550"/>
                <a:gd name="connsiteY80" fmla="*/ 106405 h 1009650"/>
                <a:gd name="connsiteX81" fmla="*/ 107370 w 971550"/>
                <a:gd name="connsiteY81" fmla="*/ 91145 h 1009650"/>
                <a:gd name="connsiteX82" fmla="*/ 155253 w 971550"/>
                <a:gd name="connsiteY82" fmla="*/ 91672 h 1009650"/>
                <a:gd name="connsiteX83" fmla="*/ 163409 w 971550"/>
                <a:gd name="connsiteY83" fmla="*/ 83253 h 1009650"/>
                <a:gd name="connsiteX84" fmla="*/ 170250 w 971550"/>
                <a:gd name="connsiteY84" fmla="*/ 90970 h 1009650"/>
                <a:gd name="connsiteX85" fmla="*/ 174985 w 971550"/>
                <a:gd name="connsiteY85" fmla="*/ 105440 h 1009650"/>
                <a:gd name="connsiteX86" fmla="*/ 179633 w 971550"/>
                <a:gd name="connsiteY86" fmla="*/ 102371 h 1009650"/>
                <a:gd name="connsiteX87" fmla="*/ 193227 w 971550"/>
                <a:gd name="connsiteY87" fmla="*/ 115350 h 1009650"/>
                <a:gd name="connsiteX88" fmla="*/ 212345 w 971550"/>
                <a:gd name="connsiteY88" fmla="*/ 113772 h 1009650"/>
                <a:gd name="connsiteX89" fmla="*/ 217081 w 971550"/>
                <a:gd name="connsiteY89" fmla="*/ 106230 h 1009650"/>
                <a:gd name="connsiteX90" fmla="*/ 235322 w 971550"/>
                <a:gd name="connsiteY90" fmla="*/ 100529 h 1009650"/>
                <a:gd name="connsiteX91" fmla="*/ 245495 w 971550"/>
                <a:gd name="connsiteY91" fmla="*/ 96583 h 1009650"/>
                <a:gd name="connsiteX92" fmla="*/ 248302 w 971550"/>
                <a:gd name="connsiteY92" fmla="*/ 86234 h 1009650"/>
                <a:gd name="connsiteX93" fmla="*/ 265929 w 971550"/>
                <a:gd name="connsiteY93" fmla="*/ 79218 h 1009650"/>
                <a:gd name="connsiteX94" fmla="*/ 264526 w 971550"/>
                <a:gd name="connsiteY94" fmla="*/ 74132 h 1009650"/>
                <a:gd name="connsiteX95" fmla="*/ 243741 w 971550"/>
                <a:gd name="connsiteY95" fmla="*/ 72027 h 1009650"/>
                <a:gd name="connsiteX96" fmla="*/ 240321 w 971550"/>
                <a:gd name="connsiteY96" fmla="*/ 56592 h 1009650"/>
                <a:gd name="connsiteX97" fmla="*/ 241286 w 971550"/>
                <a:gd name="connsiteY97" fmla="*/ 40193 h 1009650"/>
                <a:gd name="connsiteX98" fmla="*/ 230323 w 971550"/>
                <a:gd name="connsiteY98" fmla="*/ 33878 h 1009650"/>
                <a:gd name="connsiteX99" fmla="*/ 234884 w 971550"/>
                <a:gd name="connsiteY99" fmla="*/ 31598 h 1009650"/>
                <a:gd name="connsiteX100" fmla="*/ 253125 w 971550"/>
                <a:gd name="connsiteY100" fmla="*/ 34755 h 1009650"/>
                <a:gd name="connsiteX101" fmla="*/ 272682 w 971550"/>
                <a:gd name="connsiteY101" fmla="*/ 40894 h 1009650"/>
                <a:gd name="connsiteX102" fmla="*/ 279785 w 971550"/>
                <a:gd name="connsiteY102" fmla="*/ 35106 h 1009650"/>
                <a:gd name="connsiteX103" fmla="*/ 297413 w 971550"/>
                <a:gd name="connsiteY103" fmla="*/ 31247 h 1009650"/>
                <a:gd name="connsiteX104" fmla="*/ 324950 w 971550"/>
                <a:gd name="connsiteY104" fmla="*/ 22127 h 1009650"/>
                <a:gd name="connsiteX105" fmla="*/ 333983 w 971550"/>
                <a:gd name="connsiteY105" fmla="*/ 12743 h 1009650"/>
                <a:gd name="connsiteX106" fmla="*/ 330650 w 971550"/>
                <a:gd name="connsiteY106" fmla="*/ 5815 h 1009650"/>
                <a:gd name="connsiteX107" fmla="*/ 343455 w 971550"/>
                <a:gd name="connsiteY107" fmla="*/ 4763 h 1009650"/>
                <a:gd name="connsiteX108" fmla="*/ 349242 w 971550"/>
                <a:gd name="connsiteY108" fmla="*/ 10375 h 1009650"/>
                <a:gd name="connsiteX109" fmla="*/ 345998 w 971550"/>
                <a:gd name="connsiteY109" fmla="*/ 21162 h 1009650"/>
                <a:gd name="connsiteX110" fmla="*/ 354417 w 971550"/>
                <a:gd name="connsiteY110" fmla="*/ 24845 h 1009650"/>
                <a:gd name="connsiteX111" fmla="*/ 360117 w 971550"/>
                <a:gd name="connsiteY111" fmla="*/ 36246 h 1009650"/>
                <a:gd name="connsiteX112" fmla="*/ 353277 w 971550"/>
                <a:gd name="connsiteY112" fmla="*/ 44841 h 1009650"/>
                <a:gd name="connsiteX113" fmla="*/ 349330 w 971550"/>
                <a:gd name="connsiteY113" fmla="*/ 65713 h 1009650"/>
                <a:gd name="connsiteX114" fmla="*/ 355645 w 971550"/>
                <a:gd name="connsiteY114" fmla="*/ 78078 h 1009650"/>
                <a:gd name="connsiteX115" fmla="*/ 357399 w 971550"/>
                <a:gd name="connsiteY115" fmla="*/ 89392 h 1009650"/>
                <a:gd name="connsiteX116" fmla="*/ 372570 w 971550"/>
                <a:gd name="connsiteY116" fmla="*/ 100792 h 1009650"/>
                <a:gd name="connsiteX117" fmla="*/ 384673 w 971550"/>
                <a:gd name="connsiteY117" fmla="*/ 102020 h 1009650"/>
                <a:gd name="connsiteX118" fmla="*/ 387391 w 971550"/>
                <a:gd name="connsiteY118" fmla="*/ 97284 h 1009650"/>
                <a:gd name="connsiteX119" fmla="*/ 395109 w 971550"/>
                <a:gd name="connsiteY119" fmla="*/ 96232 h 1009650"/>
                <a:gd name="connsiteX120" fmla="*/ 406247 w 971550"/>
                <a:gd name="connsiteY120" fmla="*/ 91935 h 1009650"/>
                <a:gd name="connsiteX121" fmla="*/ 414227 w 971550"/>
                <a:gd name="connsiteY121" fmla="*/ 85445 h 1009650"/>
                <a:gd name="connsiteX122" fmla="*/ 427821 w 971550"/>
                <a:gd name="connsiteY122" fmla="*/ 87462 h 1009650"/>
                <a:gd name="connsiteX123" fmla="*/ 433784 w 971550"/>
                <a:gd name="connsiteY123" fmla="*/ 86585 h 1009650"/>
                <a:gd name="connsiteX124" fmla="*/ 447202 w 971550"/>
                <a:gd name="connsiteY124" fmla="*/ 88602 h 1009650"/>
                <a:gd name="connsiteX125" fmla="*/ 449394 w 971550"/>
                <a:gd name="connsiteY125" fmla="*/ 83603 h 1009650"/>
                <a:gd name="connsiteX126" fmla="*/ 445272 w 971550"/>
                <a:gd name="connsiteY126" fmla="*/ 78780 h 1009650"/>
                <a:gd name="connsiteX127" fmla="*/ 447728 w 971550"/>
                <a:gd name="connsiteY127" fmla="*/ 71677 h 1009650"/>
                <a:gd name="connsiteX128" fmla="*/ 457638 w 971550"/>
                <a:gd name="connsiteY128" fmla="*/ 73869 h 1009650"/>
                <a:gd name="connsiteX129" fmla="*/ 469302 w 971550"/>
                <a:gd name="connsiteY129" fmla="*/ 71326 h 1009650"/>
                <a:gd name="connsiteX130" fmla="*/ 483334 w 971550"/>
                <a:gd name="connsiteY130" fmla="*/ 76500 h 1009650"/>
                <a:gd name="connsiteX131" fmla="*/ 494121 w 971550"/>
                <a:gd name="connsiteY131" fmla="*/ 81586 h 1009650"/>
                <a:gd name="connsiteX132" fmla="*/ 501750 w 971550"/>
                <a:gd name="connsiteY132" fmla="*/ 74921 h 1009650"/>
                <a:gd name="connsiteX133" fmla="*/ 507188 w 971550"/>
                <a:gd name="connsiteY133" fmla="*/ 75974 h 1009650"/>
                <a:gd name="connsiteX134" fmla="*/ 510608 w 971550"/>
                <a:gd name="connsiteY134" fmla="*/ 82902 h 1009650"/>
                <a:gd name="connsiteX135" fmla="*/ 522360 w 971550"/>
                <a:gd name="connsiteY135" fmla="*/ 81148 h 1009650"/>
                <a:gd name="connsiteX136" fmla="*/ 531743 w 971550"/>
                <a:gd name="connsiteY136" fmla="*/ 71852 h 1009650"/>
                <a:gd name="connsiteX137" fmla="*/ 539285 w 971550"/>
                <a:gd name="connsiteY137" fmla="*/ 53786 h 1009650"/>
                <a:gd name="connsiteX138" fmla="*/ 553843 w 971550"/>
                <a:gd name="connsiteY138" fmla="*/ 31423 h 1009650"/>
                <a:gd name="connsiteX139" fmla="*/ 562262 w 971550"/>
                <a:gd name="connsiteY139" fmla="*/ 30283 h 1009650"/>
                <a:gd name="connsiteX140" fmla="*/ 568314 w 971550"/>
                <a:gd name="connsiteY140" fmla="*/ 43788 h 1009650"/>
                <a:gd name="connsiteX141" fmla="*/ 582082 w 971550"/>
                <a:gd name="connsiteY141" fmla="*/ 86585 h 1009650"/>
                <a:gd name="connsiteX142" fmla="*/ 595237 w 971550"/>
                <a:gd name="connsiteY142" fmla="*/ 90619 h 1009650"/>
                <a:gd name="connsiteX143" fmla="*/ 595939 w 971550"/>
                <a:gd name="connsiteY143" fmla="*/ 107457 h 1009650"/>
                <a:gd name="connsiteX144" fmla="*/ 577434 w 971550"/>
                <a:gd name="connsiteY144" fmla="*/ 127540 h 1009650"/>
                <a:gd name="connsiteX145" fmla="*/ 585064 w 971550"/>
                <a:gd name="connsiteY145" fmla="*/ 134907 h 1009650"/>
                <a:gd name="connsiteX146" fmla="*/ 628562 w 971550"/>
                <a:gd name="connsiteY146" fmla="*/ 138766 h 1009650"/>
                <a:gd name="connsiteX147" fmla="*/ 629439 w 971550"/>
                <a:gd name="connsiteY147" fmla="*/ 163234 h 1009650"/>
                <a:gd name="connsiteX148" fmla="*/ 648119 w 971550"/>
                <a:gd name="connsiteY148" fmla="*/ 147185 h 1009650"/>
                <a:gd name="connsiteX149" fmla="*/ 679077 w 971550"/>
                <a:gd name="connsiteY149" fmla="*/ 156043 h 1009650"/>
                <a:gd name="connsiteX150" fmla="*/ 719857 w 971550"/>
                <a:gd name="connsiteY150" fmla="*/ 170951 h 1009650"/>
                <a:gd name="connsiteX151" fmla="*/ 731871 w 971550"/>
                <a:gd name="connsiteY151" fmla="*/ 185246 h 1009650"/>
                <a:gd name="connsiteX152" fmla="*/ 727837 w 971550"/>
                <a:gd name="connsiteY152" fmla="*/ 198752 h 1009650"/>
                <a:gd name="connsiteX153" fmla="*/ 756427 w 971550"/>
                <a:gd name="connsiteY153" fmla="*/ 191209 h 1009650"/>
                <a:gd name="connsiteX154" fmla="*/ 804310 w 971550"/>
                <a:gd name="connsiteY154" fmla="*/ 204189 h 1009650"/>
                <a:gd name="connsiteX155" fmla="*/ 841056 w 971550"/>
                <a:gd name="connsiteY155" fmla="*/ 203224 h 1009650"/>
                <a:gd name="connsiteX156" fmla="*/ 877363 w 971550"/>
                <a:gd name="connsiteY156" fmla="*/ 223483 h 1009650"/>
                <a:gd name="connsiteX157" fmla="*/ 908759 w 971550"/>
                <a:gd name="connsiteY157" fmla="*/ 250932 h 1009650"/>
                <a:gd name="connsiteX158" fmla="*/ 927702 w 971550"/>
                <a:gd name="connsiteY158" fmla="*/ 257948 h 1009650"/>
                <a:gd name="connsiteX159" fmla="*/ 948750 w 971550"/>
                <a:gd name="connsiteY159" fmla="*/ 259001 h 1009650"/>
                <a:gd name="connsiteX160" fmla="*/ 957695 w 971550"/>
                <a:gd name="connsiteY160" fmla="*/ 266718 h 1009650"/>
                <a:gd name="connsiteX161" fmla="*/ 966027 w 971550"/>
                <a:gd name="connsiteY161" fmla="*/ 298027 h 1009650"/>
                <a:gd name="connsiteX162" fmla="*/ 970148 w 971550"/>
                <a:gd name="connsiteY162" fmla="*/ 312848 h 1009650"/>
                <a:gd name="connsiteX163" fmla="*/ 960326 w 971550"/>
                <a:gd name="connsiteY163" fmla="*/ 353715 h 1009650"/>
                <a:gd name="connsiteX164" fmla="*/ 947785 w 971550"/>
                <a:gd name="connsiteY164" fmla="*/ 369852 h 1009650"/>
                <a:gd name="connsiteX165" fmla="*/ 913144 w 971550"/>
                <a:gd name="connsiteY165" fmla="*/ 404405 h 1009650"/>
                <a:gd name="connsiteX166" fmla="*/ 897446 w 971550"/>
                <a:gd name="connsiteY166" fmla="*/ 432556 h 1009650"/>
                <a:gd name="connsiteX167" fmla="*/ 879293 w 971550"/>
                <a:gd name="connsiteY167" fmla="*/ 454305 h 1009650"/>
                <a:gd name="connsiteX168" fmla="*/ 873154 w 971550"/>
                <a:gd name="connsiteY168" fmla="*/ 454831 h 1009650"/>
                <a:gd name="connsiteX169" fmla="*/ 866226 w 971550"/>
                <a:gd name="connsiteY169" fmla="*/ 473248 h 1009650"/>
                <a:gd name="connsiteX170" fmla="*/ 867980 w 971550"/>
                <a:gd name="connsiteY170" fmla="*/ 520605 h 1009650"/>
                <a:gd name="connsiteX171" fmla="*/ 861139 w 971550"/>
                <a:gd name="connsiteY171" fmla="*/ 559894 h 1009650"/>
                <a:gd name="connsiteX172" fmla="*/ 858508 w 971550"/>
                <a:gd name="connsiteY172" fmla="*/ 576820 h 1009650"/>
                <a:gd name="connsiteX173" fmla="*/ 850791 w 971550"/>
                <a:gd name="connsiteY173" fmla="*/ 586906 h 1009650"/>
                <a:gd name="connsiteX174" fmla="*/ 846406 w 971550"/>
                <a:gd name="connsiteY174" fmla="*/ 621459 h 1009650"/>
                <a:gd name="connsiteX175" fmla="*/ 821499 w 971550"/>
                <a:gd name="connsiteY175" fmla="*/ 655486 h 1009650"/>
                <a:gd name="connsiteX176" fmla="*/ 817290 w 971550"/>
                <a:gd name="connsiteY176" fmla="*/ 682584 h 1009650"/>
                <a:gd name="connsiteX177" fmla="*/ 797382 w 971550"/>
                <a:gd name="connsiteY177" fmla="*/ 694073 h 1009650"/>
                <a:gd name="connsiteX178" fmla="*/ 791594 w 971550"/>
                <a:gd name="connsiteY178" fmla="*/ 709946 h 1009650"/>
                <a:gd name="connsiteX179" fmla="*/ 764934 w 971550"/>
                <a:gd name="connsiteY179" fmla="*/ 709859 h 1009650"/>
                <a:gd name="connsiteX180" fmla="*/ 726259 w 971550"/>
                <a:gd name="connsiteY180" fmla="*/ 720120 h 1009650"/>
                <a:gd name="connsiteX181" fmla="*/ 708894 w 971550"/>
                <a:gd name="connsiteY181" fmla="*/ 731959 h 1009650"/>
                <a:gd name="connsiteX182" fmla="*/ 681357 w 971550"/>
                <a:gd name="connsiteY182" fmla="*/ 739764 h 1009650"/>
                <a:gd name="connsiteX183" fmla="*/ 652416 w 971550"/>
                <a:gd name="connsiteY183" fmla="*/ 761163 h 1009650"/>
                <a:gd name="connsiteX184" fmla="*/ 631632 w 971550"/>
                <a:gd name="connsiteY184" fmla="*/ 787998 h 1009650"/>
                <a:gd name="connsiteX185" fmla="*/ 628036 w 971550"/>
                <a:gd name="connsiteY185" fmla="*/ 808344 h 1009650"/>
                <a:gd name="connsiteX186" fmla="*/ 632158 w 971550"/>
                <a:gd name="connsiteY186" fmla="*/ 823516 h 1009650"/>
                <a:gd name="connsiteX187" fmla="*/ 627510 w 971550"/>
                <a:gd name="connsiteY187" fmla="*/ 851404 h 1009650"/>
                <a:gd name="connsiteX188" fmla="*/ 621985 w 971550"/>
                <a:gd name="connsiteY188" fmla="*/ 864997 h 1009650"/>
                <a:gd name="connsiteX189" fmla="*/ 604796 w 971550"/>
                <a:gd name="connsiteY189" fmla="*/ 880345 h 1009650"/>
                <a:gd name="connsiteX190" fmla="*/ 577522 w 971550"/>
                <a:gd name="connsiteY190" fmla="*/ 930158 h 1009650"/>
                <a:gd name="connsiteX191" fmla="*/ 555861 w 971550"/>
                <a:gd name="connsiteY191" fmla="*/ 952872 h 1009650"/>
                <a:gd name="connsiteX192" fmla="*/ 539110 w 971550"/>
                <a:gd name="connsiteY192" fmla="*/ 966377 h 1009650"/>
                <a:gd name="connsiteX193" fmla="*/ 527972 w 971550"/>
                <a:gd name="connsiteY193" fmla="*/ 994090 h 1009650"/>
                <a:gd name="connsiteX194" fmla="*/ 511660 w 971550"/>
                <a:gd name="connsiteY194" fmla="*/ 1010840 h 1009650"/>
                <a:gd name="connsiteX195" fmla="*/ 504820 w 971550"/>
                <a:gd name="connsiteY195" fmla="*/ 994178 h 1009650"/>
                <a:gd name="connsiteX196" fmla="*/ 515694 w 971550"/>
                <a:gd name="connsiteY196" fmla="*/ 980409 h 1009650"/>
                <a:gd name="connsiteX197" fmla="*/ 501487 w 971550"/>
                <a:gd name="connsiteY197" fmla="*/ 960677 h 1009650"/>
                <a:gd name="connsiteX198" fmla="*/ 482193 w 971550"/>
                <a:gd name="connsiteY198" fmla="*/ 944716 h 1009650"/>
                <a:gd name="connsiteX199" fmla="*/ 456849 w 971550"/>
                <a:gd name="connsiteY199" fmla="*/ 926474 h 1009650"/>
                <a:gd name="connsiteX200" fmla="*/ 447728 w 971550"/>
                <a:gd name="connsiteY200" fmla="*/ 927264 h 1009650"/>
                <a:gd name="connsiteX201" fmla="*/ 423085 w 971550"/>
                <a:gd name="connsiteY201" fmla="*/ 905339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971550" h="1009650">
                  <a:moveTo>
                    <a:pt x="407124" y="908321"/>
                  </a:moveTo>
                  <a:lnTo>
                    <a:pt x="439923" y="869996"/>
                  </a:lnTo>
                  <a:lnTo>
                    <a:pt x="467723" y="842986"/>
                  </a:lnTo>
                  <a:lnTo>
                    <a:pt x="484211" y="831760"/>
                  </a:lnTo>
                  <a:lnTo>
                    <a:pt x="504907" y="816588"/>
                  </a:lnTo>
                  <a:lnTo>
                    <a:pt x="505434" y="794751"/>
                  </a:lnTo>
                  <a:lnTo>
                    <a:pt x="493068" y="779053"/>
                  </a:lnTo>
                  <a:lnTo>
                    <a:pt x="480878" y="784227"/>
                  </a:lnTo>
                  <a:lnTo>
                    <a:pt x="485702" y="768617"/>
                  </a:lnTo>
                  <a:lnTo>
                    <a:pt x="489034" y="752656"/>
                  </a:lnTo>
                  <a:lnTo>
                    <a:pt x="489034" y="737922"/>
                  </a:lnTo>
                  <a:lnTo>
                    <a:pt x="480177" y="733099"/>
                  </a:lnTo>
                  <a:lnTo>
                    <a:pt x="470968" y="737396"/>
                  </a:lnTo>
                  <a:lnTo>
                    <a:pt x="461848" y="736256"/>
                  </a:lnTo>
                  <a:lnTo>
                    <a:pt x="458953" y="725908"/>
                  </a:lnTo>
                  <a:lnTo>
                    <a:pt x="456673" y="701615"/>
                  </a:lnTo>
                  <a:lnTo>
                    <a:pt x="452025" y="693722"/>
                  </a:lnTo>
                  <a:lnTo>
                    <a:pt x="435450" y="686531"/>
                  </a:lnTo>
                  <a:lnTo>
                    <a:pt x="425453" y="691705"/>
                  </a:lnTo>
                  <a:lnTo>
                    <a:pt x="399494" y="686619"/>
                  </a:lnTo>
                  <a:lnTo>
                    <a:pt x="401072" y="651013"/>
                  </a:lnTo>
                  <a:lnTo>
                    <a:pt x="393793" y="636455"/>
                  </a:lnTo>
                  <a:lnTo>
                    <a:pt x="401511" y="631105"/>
                  </a:lnTo>
                  <a:lnTo>
                    <a:pt x="399143" y="616284"/>
                  </a:lnTo>
                  <a:lnTo>
                    <a:pt x="405896" y="604971"/>
                  </a:lnTo>
                  <a:lnTo>
                    <a:pt x="410281" y="584625"/>
                  </a:lnTo>
                  <a:lnTo>
                    <a:pt x="404405" y="568664"/>
                  </a:lnTo>
                  <a:lnTo>
                    <a:pt x="390987" y="561473"/>
                  </a:lnTo>
                  <a:lnTo>
                    <a:pt x="388356" y="551388"/>
                  </a:lnTo>
                  <a:lnTo>
                    <a:pt x="391952" y="536654"/>
                  </a:lnTo>
                  <a:lnTo>
                    <a:pt x="344858" y="535602"/>
                  </a:lnTo>
                  <a:lnTo>
                    <a:pt x="335386" y="506048"/>
                  </a:lnTo>
                  <a:lnTo>
                    <a:pt x="342578" y="505697"/>
                  </a:lnTo>
                  <a:lnTo>
                    <a:pt x="342227" y="494734"/>
                  </a:lnTo>
                  <a:lnTo>
                    <a:pt x="337403" y="487368"/>
                  </a:lnTo>
                  <a:lnTo>
                    <a:pt x="336351" y="472810"/>
                  </a:lnTo>
                  <a:lnTo>
                    <a:pt x="322056" y="465355"/>
                  </a:lnTo>
                  <a:lnTo>
                    <a:pt x="306621" y="465618"/>
                  </a:lnTo>
                  <a:lnTo>
                    <a:pt x="296448" y="458339"/>
                  </a:lnTo>
                  <a:lnTo>
                    <a:pt x="279785" y="453341"/>
                  </a:lnTo>
                  <a:lnTo>
                    <a:pt x="270138" y="443957"/>
                  </a:lnTo>
                  <a:lnTo>
                    <a:pt x="242601" y="439835"/>
                  </a:lnTo>
                  <a:lnTo>
                    <a:pt x="215853" y="417472"/>
                  </a:lnTo>
                  <a:lnTo>
                    <a:pt x="217870" y="400809"/>
                  </a:lnTo>
                  <a:lnTo>
                    <a:pt x="214888" y="391250"/>
                  </a:lnTo>
                  <a:lnTo>
                    <a:pt x="217432" y="372658"/>
                  </a:lnTo>
                  <a:lnTo>
                    <a:pt x="185246" y="376867"/>
                  </a:lnTo>
                  <a:lnTo>
                    <a:pt x="172355" y="386163"/>
                  </a:lnTo>
                  <a:lnTo>
                    <a:pt x="150868" y="396249"/>
                  </a:lnTo>
                  <a:lnTo>
                    <a:pt x="145343" y="403703"/>
                  </a:lnTo>
                  <a:lnTo>
                    <a:pt x="132715" y="404317"/>
                  </a:lnTo>
                  <a:lnTo>
                    <a:pt x="114386" y="402212"/>
                  </a:lnTo>
                  <a:lnTo>
                    <a:pt x="100529" y="406510"/>
                  </a:lnTo>
                  <a:lnTo>
                    <a:pt x="89304" y="403615"/>
                  </a:lnTo>
                  <a:lnTo>
                    <a:pt x="90970" y="365905"/>
                  </a:lnTo>
                  <a:lnTo>
                    <a:pt x="70800" y="380463"/>
                  </a:lnTo>
                  <a:lnTo>
                    <a:pt x="49138" y="379849"/>
                  </a:lnTo>
                  <a:lnTo>
                    <a:pt x="39842" y="366607"/>
                  </a:lnTo>
                  <a:lnTo>
                    <a:pt x="23530" y="365203"/>
                  </a:lnTo>
                  <a:lnTo>
                    <a:pt x="28704" y="354592"/>
                  </a:lnTo>
                  <a:lnTo>
                    <a:pt x="15023" y="339508"/>
                  </a:lnTo>
                  <a:lnTo>
                    <a:pt x="4763" y="317320"/>
                  </a:lnTo>
                  <a:lnTo>
                    <a:pt x="11252" y="312848"/>
                  </a:lnTo>
                  <a:lnTo>
                    <a:pt x="11252" y="302411"/>
                  </a:lnTo>
                  <a:lnTo>
                    <a:pt x="26161" y="295308"/>
                  </a:lnTo>
                  <a:lnTo>
                    <a:pt x="23705" y="282065"/>
                  </a:lnTo>
                  <a:lnTo>
                    <a:pt x="29932" y="273471"/>
                  </a:lnTo>
                  <a:lnTo>
                    <a:pt x="31774" y="262070"/>
                  </a:lnTo>
                  <a:lnTo>
                    <a:pt x="59837" y="245320"/>
                  </a:lnTo>
                  <a:lnTo>
                    <a:pt x="80008" y="240672"/>
                  </a:lnTo>
                  <a:lnTo>
                    <a:pt x="83253" y="236988"/>
                  </a:lnTo>
                  <a:lnTo>
                    <a:pt x="105441" y="238128"/>
                  </a:lnTo>
                  <a:lnTo>
                    <a:pt x="116491" y="171039"/>
                  </a:lnTo>
                  <a:lnTo>
                    <a:pt x="117104" y="160427"/>
                  </a:lnTo>
                  <a:lnTo>
                    <a:pt x="113246" y="146483"/>
                  </a:lnTo>
                  <a:lnTo>
                    <a:pt x="102371" y="137538"/>
                  </a:lnTo>
                  <a:lnTo>
                    <a:pt x="102459" y="119823"/>
                  </a:lnTo>
                  <a:lnTo>
                    <a:pt x="116315" y="115789"/>
                  </a:lnTo>
                  <a:lnTo>
                    <a:pt x="121226" y="118332"/>
                  </a:lnTo>
                  <a:lnTo>
                    <a:pt x="122016" y="108948"/>
                  </a:lnTo>
                  <a:lnTo>
                    <a:pt x="107633" y="106405"/>
                  </a:lnTo>
                  <a:lnTo>
                    <a:pt x="107370" y="91145"/>
                  </a:lnTo>
                  <a:lnTo>
                    <a:pt x="155253" y="91672"/>
                  </a:lnTo>
                  <a:lnTo>
                    <a:pt x="163409" y="83253"/>
                  </a:lnTo>
                  <a:lnTo>
                    <a:pt x="170250" y="90970"/>
                  </a:lnTo>
                  <a:lnTo>
                    <a:pt x="174985" y="105440"/>
                  </a:lnTo>
                  <a:lnTo>
                    <a:pt x="179633" y="102371"/>
                  </a:lnTo>
                  <a:lnTo>
                    <a:pt x="193227" y="115350"/>
                  </a:lnTo>
                  <a:lnTo>
                    <a:pt x="212345" y="113772"/>
                  </a:lnTo>
                  <a:lnTo>
                    <a:pt x="217081" y="106230"/>
                  </a:lnTo>
                  <a:lnTo>
                    <a:pt x="235322" y="100529"/>
                  </a:lnTo>
                  <a:lnTo>
                    <a:pt x="245495" y="96583"/>
                  </a:lnTo>
                  <a:lnTo>
                    <a:pt x="248302" y="86234"/>
                  </a:lnTo>
                  <a:lnTo>
                    <a:pt x="265929" y="79218"/>
                  </a:lnTo>
                  <a:lnTo>
                    <a:pt x="264526" y="74132"/>
                  </a:lnTo>
                  <a:lnTo>
                    <a:pt x="243741" y="72027"/>
                  </a:lnTo>
                  <a:lnTo>
                    <a:pt x="240321" y="56592"/>
                  </a:lnTo>
                  <a:lnTo>
                    <a:pt x="241286" y="40193"/>
                  </a:lnTo>
                  <a:lnTo>
                    <a:pt x="230323" y="33878"/>
                  </a:lnTo>
                  <a:lnTo>
                    <a:pt x="234884" y="31598"/>
                  </a:lnTo>
                  <a:lnTo>
                    <a:pt x="253125" y="34755"/>
                  </a:lnTo>
                  <a:lnTo>
                    <a:pt x="272682" y="40894"/>
                  </a:lnTo>
                  <a:lnTo>
                    <a:pt x="279785" y="35106"/>
                  </a:lnTo>
                  <a:lnTo>
                    <a:pt x="297413" y="31247"/>
                  </a:lnTo>
                  <a:lnTo>
                    <a:pt x="324950" y="22127"/>
                  </a:lnTo>
                  <a:lnTo>
                    <a:pt x="333983" y="12743"/>
                  </a:lnTo>
                  <a:lnTo>
                    <a:pt x="330650" y="5815"/>
                  </a:lnTo>
                  <a:lnTo>
                    <a:pt x="343455" y="4763"/>
                  </a:lnTo>
                  <a:lnTo>
                    <a:pt x="349242" y="10375"/>
                  </a:lnTo>
                  <a:lnTo>
                    <a:pt x="345998" y="21162"/>
                  </a:lnTo>
                  <a:lnTo>
                    <a:pt x="354417" y="24845"/>
                  </a:lnTo>
                  <a:lnTo>
                    <a:pt x="360117" y="36246"/>
                  </a:lnTo>
                  <a:lnTo>
                    <a:pt x="353277" y="44841"/>
                  </a:lnTo>
                  <a:lnTo>
                    <a:pt x="349330" y="65713"/>
                  </a:lnTo>
                  <a:lnTo>
                    <a:pt x="355645" y="78078"/>
                  </a:lnTo>
                  <a:lnTo>
                    <a:pt x="357399" y="89392"/>
                  </a:lnTo>
                  <a:lnTo>
                    <a:pt x="372570" y="100792"/>
                  </a:lnTo>
                  <a:lnTo>
                    <a:pt x="384673" y="102020"/>
                  </a:lnTo>
                  <a:lnTo>
                    <a:pt x="387391" y="97284"/>
                  </a:lnTo>
                  <a:lnTo>
                    <a:pt x="395109" y="96232"/>
                  </a:lnTo>
                  <a:lnTo>
                    <a:pt x="406247" y="91935"/>
                  </a:lnTo>
                  <a:lnTo>
                    <a:pt x="414227" y="85445"/>
                  </a:lnTo>
                  <a:lnTo>
                    <a:pt x="427821" y="87462"/>
                  </a:lnTo>
                  <a:lnTo>
                    <a:pt x="433784" y="86585"/>
                  </a:lnTo>
                  <a:lnTo>
                    <a:pt x="447202" y="88602"/>
                  </a:lnTo>
                  <a:lnTo>
                    <a:pt x="449394" y="83603"/>
                  </a:lnTo>
                  <a:lnTo>
                    <a:pt x="445272" y="78780"/>
                  </a:lnTo>
                  <a:lnTo>
                    <a:pt x="447728" y="71677"/>
                  </a:lnTo>
                  <a:lnTo>
                    <a:pt x="457638" y="73869"/>
                  </a:lnTo>
                  <a:lnTo>
                    <a:pt x="469302" y="71326"/>
                  </a:lnTo>
                  <a:lnTo>
                    <a:pt x="483334" y="76500"/>
                  </a:lnTo>
                  <a:lnTo>
                    <a:pt x="494121" y="81586"/>
                  </a:lnTo>
                  <a:lnTo>
                    <a:pt x="501750" y="74921"/>
                  </a:lnTo>
                  <a:lnTo>
                    <a:pt x="507188" y="75974"/>
                  </a:lnTo>
                  <a:lnTo>
                    <a:pt x="510608" y="82902"/>
                  </a:lnTo>
                  <a:lnTo>
                    <a:pt x="522360" y="81148"/>
                  </a:lnTo>
                  <a:lnTo>
                    <a:pt x="531743" y="71852"/>
                  </a:lnTo>
                  <a:lnTo>
                    <a:pt x="539285" y="53786"/>
                  </a:lnTo>
                  <a:lnTo>
                    <a:pt x="553843" y="31423"/>
                  </a:lnTo>
                  <a:lnTo>
                    <a:pt x="562262" y="30283"/>
                  </a:lnTo>
                  <a:lnTo>
                    <a:pt x="568314" y="43788"/>
                  </a:lnTo>
                  <a:lnTo>
                    <a:pt x="582082" y="86585"/>
                  </a:lnTo>
                  <a:lnTo>
                    <a:pt x="595237" y="90619"/>
                  </a:lnTo>
                  <a:lnTo>
                    <a:pt x="595939" y="107457"/>
                  </a:lnTo>
                  <a:lnTo>
                    <a:pt x="577434" y="127540"/>
                  </a:lnTo>
                  <a:lnTo>
                    <a:pt x="585064" y="134907"/>
                  </a:lnTo>
                  <a:lnTo>
                    <a:pt x="628562" y="138766"/>
                  </a:lnTo>
                  <a:lnTo>
                    <a:pt x="629439" y="163234"/>
                  </a:lnTo>
                  <a:lnTo>
                    <a:pt x="648119" y="147185"/>
                  </a:lnTo>
                  <a:lnTo>
                    <a:pt x="679077" y="156043"/>
                  </a:lnTo>
                  <a:lnTo>
                    <a:pt x="719857" y="170951"/>
                  </a:lnTo>
                  <a:lnTo>
                    <a:pt x="731871" y="185246"/>
                  </a:lnTo>
                  <a:lnTo>
                    <a:pt x="727837" y="198752"/>
                  </a:lnTo>
                  <a:lnTo>
                    <a:pt x="756427" y="191209"/>
                  </a:lnTo>
                  <a:lnTo>
                    <a:pt x="804310" y="204189"/>
                  </a:lnTo>
                  <a:lnTo>
                    <a:pt x="841056" y="203224"/>
                  </a:lnTo>
                  <a:lnTo>
                    <a:pt x="877363" y="223483"/>
                  </a:lnTo>
                  <a:lnTo>
                    <a:pt x="908759" y="250932"/>
                  </a:lnTo>
                  <a:lnTo>
                    <a:pt x="927702" y="257948"/>
                  </a:lnTo>
                  <a:lnTo>
                    <a:pt x="948750" y="259001"/>
                  </a:lnTo>
                  <a:lnTo>
                    <a:pt x="957695" y="266718"/>
                  </a:lnTo>
                  <a:lnTo>
                    <a:pt x="966027" y="298027"/>
                  </a:lnTo>
                  <a:lnTo>
                    <a:pt x="970148" y="312848"/>
                  </a:lnTo>
                  <a:lnTo>
                    <a:pt x="960326" y="353715"/>
                  </a:lnTo>
                  <a:lnTo>
                    <a:pt x="947785" y="369852"/>
                  </a:lnTo>
                  <a:lnTo>
                    <a:pt x="913144" y="404405"/>
                  </a:lnTo>
                  <a:lnTo>
                    <a:pt x="897446" y="432556"/>
                  </a:lnTo>
                  <a:lnTo>
                    <a:pt x="879293" y="454305"/>
                  </a:lnTo>
                  <a:lnTo>
                    <a:pt x="873154" y="454831"/>
                  </a:lnTo>
                  <a:lnTo>
                    <a:pt x="866226" y="473248"/>
                  </a:lnTo>
                  <a:lnTo>
                    <a:pt x="867980" y="520605"/>
                  </a:lnTo>
                  <a:lnTo>
                    <a:pt x="861139" y="559894"/>
                  </a:lnTo>
                  <a:lnTo>
                    <a:pt x="858508" y="576820"/>
                  </a:lnTo>
                  <a:lnTo>
                    <a:pt x="850791" y="586906"/>
                  </a:lnTo>
                  <a:lnTo>
                    <a:pt x="846406" y="621459"/>
                  </a:lnTo>
                  <a:lnTo>
                    <a:pt x="821499" y="655486"/>
                  </a:lnTo>
                  <a:lnTo>
                    <a:pt x="817290" y="682584"/>
                  </a:lnTo>
                  <a:lnTo>
                    <a:pt x="797382" y="694073"/>
                  </a:lnTo>
                  <a:lnTo>
                    <a:pt x="791594" y="709946"/>
                  </a:lnTo>
                  <a:lnTo>
                    <a:pt x="764934" y="709859"/>
                  </a:lnTo>
                  <a:lnTo>
                    <a:pt x="726259" y="720120"/>
                  </a:lnTo>
                  <a:lnTo>
                    <a:pt x="708894" y="731959"/>
                  </a:lnTo>
                  <a:lnTo>
                    <a:pt x="681357" y="739764"/>
                  </a:lnTo>
                  <a:lnTo>
                    <a:pt x="652416" y="761163"/>
                  </a:lnTo>
                  <a:lnTo>
                    <a:pt x="631632" y="787998"/>
                  </a:lnTo>
                  <a:lnTo>
                    <a:pt x="628036" y="808344"/>
                  </a:lnTo>
                  <a:lnTo>
                    <a:pt x="632158" y="823516"/>
                  </a:lnTo>
                  <a:lnTo>
                    <a:pt x="627510" y="851404"/>
                  </a:lnTo>
                  <a:lnTo>
                    <a:pt x="621985" y="864997"/>
                  </a:lnTo>
                  <a:lnTo>
                    <a:pt x="604796" y="880345"/>
                  </a:lnTo>
                  <a:lnTo>
                    <a:pt x="577522" y="930158"/>
                  </a:lnTo>
                  <a:lnTo>
                    <a:pt x="555861" y="952872"/>
                  </a:lnTo>
                  <a:lnTo>
                    <a:pt x="539110" y="966377"/>
                  </a:lnTo>
                  <a:lnTo>
                    <a:pt x="527972" y="994090"/>
                  </a:lnTo>
                  <a:lnTo>
                    <a:pt x="511660" y="1010840"/>
                  </a:lnTo>
                  <a:lnTo>
                    <a:pt x="504820" y="994178"/>
                  </a:lnTo>
                  <a:lnTo>
                    <a:pt x="515694" y="980409"/>
                  </a:lnTo>
                  <a:lnTo>
                    <a:pt x="501487" y="960677"/>
                  </a:lnTo>
                  <a:lnTo>
                    <a:pt x="482193" y="944716"/>
                  </a:lnTo>
                  <a:lnTo>
                    <a:pt x="456849" y="926474"/>
                  </a:lnTo>
                  <a:lnTo>
                    <a:pt x="447728" y="927264"/>
                  </a:lnTo>
                  <a:lnTo>
                    <a:pt x="423085" y="90533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5" name="Freeform: Shape 1530">
              <a:extLst>
                <a:ext uri="{FF2B5EF4-FFF2-40B4-BE49-F238E27FC236}">
                  <a16:creationId xmlns:a16="http://schemas.microsoft.com/office/drawing/2014/main" id="{59929D8C-1F08-3C44-A748-5753B63BBA63}"/>
                </a:ext>
              </a:extLst>
            </p:cNvPr>
            <p:cNvSpPr/>
            <p:nvPr/>
          </p:nvSpPr>
          <p:spPr>
            <a:xfrm>
              <a:off x="6175031" y="4317716"/>
              <a:ext cx="46571" cy="77619"/>
            </a:xfrm>
            <a:custGeom>
              <a:avLst/>
              <a:gdLst>
                <a:gd name="connsiteX0" fmla="*/ 40368 w 57150"/>
                <a:gd name="connsiteY0" fmla="*/ 93601 h 95250"/>
                <a:gd name="connsiteX1" fmla="*/ 34317 w 57150"/>
                <a:gd name="connsiteY1" fmla="*/ 94917 h 95250"/>
                <a:gd name="connsiteX2" fmla="*/ 28090 w 57150"/>
                <a:gd name="connsiteY2" fmla="*/ 79482 h 95250"/>
                <a:gd name="connsiteX3" fmla="*/ 18882 w 57150"/>
                <a:gd name="connsiteY3" fmla="*/ 71677 h 95250"/>
                <a:gd name="connsiteX4" fmla="*/ 24231 w 57150"/>
                <a:gd name="connsiteY4" fmla="*/ 54575 h 95250"/>
                <a:gd name="connsiteX5" fmla="*/ 31598 w 57150"/>
                <a:gd name="connsiteY5" fmla="*/ 55628 h 95250"/>
                <a:gd name="connsiteX6" fmla="*/ 40193 w 57150"/>
                <a:gd name="connsiteY6" fmla="*/ 77991 h 95250"/>
                <a:gd name="connsiteX7" fmla="*/ 40368 w 57150"/>
                <a:gd name="connsiteY7" fmla="*/ 93601 h 95250"/>
                <a:gd name="connsiteX8" fmla="*/ 33352 w 57150"/>
                <a:gd name="connsiteY8" fmla="*/ 17391 h 95250"/>
                <a:gd name="connsiteX9" fmla="*/ 6516 w 57150"/>
                <a:gd name="connsiteY9" fmla="*/ 21776 h 95250"/>
                <a:gd name="connsiteX10" fmla="*/ 4763 w 57150"/>
                <a:gd name="connsiteY10" fmla="*/ 11690 h 95250"/>
                <a:gd name="connsiteX11" fmla="*/ 16339 w 57150"/>
                <a:gd name="connsiteY11" fmla="*/ 9498 h 95250"/>
                <a:gd name="connsiteX12" fmla="*/ 32563 w 57150"/>
                <a:gd name="connsiteY12" fmla="*/ 10288 h 95250"/>
                <a:gd name="connsiteX13" fmla="*/ 33352 w 57150"/>
                <a:gd name="connsiteY13" fmla="*/ 17391 h 95250"/>
                <a:gd name="connsiteX14" fmla="*/ 53523 w 57150"/>
                <a:gd name="connsiteY14" fmla="*/ 17128 h 95250"/>
                <a:gd name="connsiteX15" fmla="*/ 49313 w 57150"/>
                <a:gd name="connsiteY15" fmla="*/ 36509 h 95250"/>
                <a:gd name="connsiteX16" fmla="*/ 44753 w 57150"/>
                <a:gd name="connsiteY16" fmla="*/ 33001 h 95250"/>
                <a:gd name="connsiteX17" fmla="*/ 45192 w 57150"/>
                <a:gd name="connsiteY17" fmla="*/ 18707 h 95250"/>
                <a:gd name="connsiteX18" fmla="*/ 34141 w 57150"/>
                <a:gd name="connsiteY18" fmla="*/ 7920 h 95250"/>
                <a:gd name="connsiteX19" fmla="*/ 34054 w 57150"/>
                <a:gd name="connsiteY19" fmla="*/ 4763 h 95250"/>
                <a:gd name="connsiteX20" fmla="*/ 53523 w 57150"/>
                <a:gd name="connsiteY20" fmla="*/ 1712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95250">
                  <a:moveTo>
                    <a:pt x="40368" y="93601"/>
                  </a:moveTo>
                  <a:lnTo>
                    <a:pt x="34317" y="94917"/>
                  </a:lnTo>
                  <a:lnTo>
                    <a:pt x="28090" y="79482"/>
                  </a:lnTo>
                  <a:lnTo>
                    <a:pt x="18882" y="71677"/>
                  </a:lnTo>
                  <a:lnTo>
                    <a:pt x="24231" y="54575"/>
                  </a:lnTo>
                  <a:lnTo>
                    <a:pt x="31598" y="55628"/>
                  </a:lnTo>
                  <a:lnTo>
                    <a:pt x="40193" y="77991"/>
                  </a:lnTo>
                  <a:lnTo>
                    <a:pt x="40368" y="93601"/>
                  </a:lnTo>
                  <a:close/>
                  <a:moveTo>
                    <a:pt x="33352" y="17391"/>
                  </a:moveTo>
                  <a:lnTo>
                    <a:pt x="6516" y="21776"/>
                  </a:lnTo>
                  <a:lnTo>
                    <a:pt x="4763" y="11690"/>
                  </a:lnTo>
                  <a:lnTo>
                    <a:pt x="16339" y="9498"/>
                  </a:lnTo>
                  <a:lnTo>
                    <a:pt x="32563" y="10288"/>
                  </a:lnTo>
                  <a:lnTo>
                    <a:pt x="33352" y="17391"/>
                  </a:lnTo>
                  <a:close/>
                  <a:moveTo>
                    <a:pt x="53523" y="17128"/>
                  </a:moveTo>
                  <a:lnTo>
                    <a:pt x="49313" y="36509"/>
                  </a:lnTo>
                  <a:lnTo>
                    <a:pt x="44753" y="33001"/>
                  </a:lnTo>
                  <a:lnTo>
                    <a:pt x="45192" y="18707"/>
                  </a:lnTo>
                  <a:lnTo>
                    <a:pt x="34141" y="7920"/>
                  </a:lnTo>
                  <a:lnTo>
                    <a:pt x="34054" y="4763"/>
                  </a:lnTo>
                  <a:lnTo>
                    <a:pt x="53523" y="1712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6" name="Freeform: Shape 1531">
              <a:extLst>
                <a:ext uri="{FF2B5EF4-FFF2-40B4-BE49-F238E27FC236}">
                  <a16:creationId xmlns:a16="http://schemas.microsoft.com/office/drawing/2014/main" id="{F24D037C-125A-8248-839C-8CE4FCD391CA}"/>
                </a:ext>
              </a:extLst>
            </p:cNvPr>
            <p:cNvSpPr/>
            <p:nvPr/>
          </p:nvSpPr>
          <p:spPr>
            <a:xfrm>
              <a:off x="9537316" y="4289488"/>
              <a:ext cx="72444" cy="41397"/>
            </a:xfrm>
            <a:custGeom>
              <a:avLst/>
              <a:gdLst>
                <a:gd name="connsiteX0" fmla="*/ 75623 w 88900"/>
                <a:gd name="connsiteY0" fmla="*/ 19320 h 50800"/>
                <a:gd name="connsiteX1" fmla="*/ 85620 w 88900"/>
                <a:gd name="connsiteY1" fmla="*/ 28090 h 50800"/>
                <a:gd name="connsiteX2" fmla="*/ 83866 w 88900"/>
                <a:gd name="connsiteY2" fmla="*/ 45016 h 50800"/>
                <a:gd name="connsiteX3" fmla="*/ 63783 w 88900"/>
                <a:gd name="connsiteY3" fmla="*/ 45805 h 50800"/>
                <a:gd name="connsiteX4" fmla="*/ 43087 w 88900"/>
                <a:gd name="connsiteY4" fmla="*/ 43964 h 50800"/>
                <a:gd name="connsiteX5" fmla="*/ 27564 w 88900"/>
                <a:gd name="connsiteY5" fmla="*/ 48261 h 50800"/>
                <a:gd name="connsiteX6" fmla="*/ 5201 w 88900"/>
                <a:gd name="connsiteY6" fmla="*/ 37825 h 50800"/>
                <a:gd name="connsiteX7" fmla="*/ 4763 w 88900"/>
                <a:gd name="connsiteY7" fmla="*/ 32300 h 50800"/>
                <a:gd name="connsiteX8" fmla="*/ 20987 w 88900"/>
                <a:gd name="connsiteY8" fmla="*/ 11779 h 50800"/>
                <a:gd name="connsiteX9" fmla="*/ 34229 w 88900"/>
                <a:gd name="connsiteY9" fmla="*/ 4763 h 50800"/>
                <a:gd name="connsiteX10" fmla="*/ 51857 w 88900"/>
                <a:gd name="connsiteY10" fmla="*/ 11165 h 50800"/>
                <a:gd name="connsiteX11" fmla="*/ 64836 w 88900"/>
                <a:gd name="connsiteY11" fmla="*/ 1186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00" h="50800">
                  <a:moveTo>
                    <a:pt x="75623" y="19320"/>
                  </a:moveTo>
                  <a:lnTo>
                    <a:pt x="85620" y="28090"/>
                  </a:lnTo>
                  <a:lnTo>
                    <a:pt x="83866" y="45016"/>
                  </a:lnTo>
                  <a:lnTo>
                    <a:pt x="63783" y="45805"/>
                  </a:lnTo>
                  <a:lnTo>
                    <a:pt x="43087" y="43964"/>
                  </a:lnTo>
                  <a:lnTo>
                    <a:pt x="27564" y="48261"/>
                  </a:lnTo>
                  <a:lnTo>
                    <a:pt x="5201" y="37825"/>
                  </a:lnTo>
                  <a:lnTo>
                    <a:pt x="4763" y="32300"/>
                  </a:lnTo>
                  <a:lnTo>
                    <a:pt x="20987" y="11779"/>
                  </a:lnTo>
                  <a:lnTo>
                    <a:pt x="34229" y="4763"/>
                  </a:lnTo>
                  <a:lnTo>
                    <a:pt x="51857" y="11165"/>
                  </a:lnTo>
                  <a:lnTo>
                    <a:pt x="64836" y="1186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7" name="Freeform: Shape 1532">
              <a:extLst>
                <a:ext uri="{FF2B5EF4-FFF2-40B4-BE49-F238E27FC236}">
                  <a16:creationId xmlns:a16="http://schemas.microsoft.com/office/drawing/2014/main" id="{6CDFB6B6-C624-5247-B53B-39DFDADC62F7}"/>
                </a:ext>
              </a:extLst>
            </p:cNvPr>
            <p:cNvSpPr/>
            <p:nvPr/>
          </p:nvSpPr>
          <p:spPr>
            <a:xfrm>
              <a:off x="8156325" y="5234684"/>
              <a:ext cx="196634" cy="201808"/>
            </a:xfrm>
            <a:custGeom>
              <a:avLst/>
              <a:gdLst>
                <a:gd name="connsiteX0" fmla="*/ 146220 w 241300"/>
                <a:gd name="connsiteY0" fmla="*/ 27301 h 247650"/>
                <a:gd name="connsiteX1" fmla="*/ 151131 w 241300"/>
                <a:gd name="connsiteY1" fmla="*/ 31861 h 247650"/>
                <a:gd name="connsiteX2" fmla="*/ 158937 w 241300"/>
                <a:gd name="connsiteY2" fmla="*/ 46858 h 247650"/>
                <a:gd name="connsiteX3" fmla="*/ 186737 w 241300"/>
                <a:gd name="connsiteY3" fmla="*/ 75360 h 247650"/>
                <a:gd name="connsiteX4" fmla="*/ 197261 w 241300"/>
                <a:gd name="connsiteY4" fmla="*/ 78166 h 247650"/>
                <a:gd name="connsiteX5" fmla="*/ 197349 w 241300"/>
                <a:gd name="connsiteY5" fmla="*/ 87374 h 247650"/>
                <a:gd name="connsiteX6" fmla="*/ 204540 w 241300"/>
                <a:gd name="connsiteY6" fmla="*/ 104037 h 247650"/>
                <a:gd name="connsiteX7" fmla="*/ 223571 w 241300"/>
                <a:gd name="connsiteY7" fmla="*/ 108071 h 247650"/>
                <a:gd name="connsiteX8" fmla="*/ 239269 w 241300"/>
                <a:gd name="connsiteY8" fmla="*/ 119999 h 247650"/>
                <a:gd name="connsiteX9" fmla="*/ 204452 w 241300"/>
                <a:gd name="connsiteY9" fmla="*/ 139467 h 247650"/>
                <a:gd name="connsiteX10" fmla="*/ 182352 w 241300"/>
                <a:gd name="connsiteY10" fmla="*/ 159287 h 247650"/>
                <a:gd name="connsiteX11" fmla="*/ 174196 w 241300"/>
                <a:gd name="connsiteY11" fmla="*/ 177090 h 247650"/>
                <a:gd name="connsiteX12" fmla="*/ 166830 w 241300"/>
                <a:gd name="connsiteY12" fmla="*/ 187175 h 247650"/>
                <a:gd name="connsiteX13" fmla="*/ 153412 w 241300"/>
                <a:gd name="connsiteY13" fmla="*/ 189368 h 247650"/>
                <a:gd name="connsiteX14" fmla="*/ 149115 w 241300"/>
                <a:gd name="connsiteY14" fmla="*/ 202260 h 247650"/>
                <a:gd name="connsiteX15" fmla="*/ 146571 w 241300"/>
                <a:gd name="connsiteY15" fmla="*/ 210679 h 247650"/>
                <a:gd name="connsiteX16" fmla="*/ 130873 w 241300"/>
                <a:gd name="connsiteY16" fmla="*/ 216993 h 247650"/>
                <a:gd name="connsiteX17" fmla="*/ 110878 w 241300"/>
                <a:gd name="connsiteY17" fmla="*/ 215677 h 247650"/>
                <a:gd name="connsiteX18" fmla="*/ 99126 w 241300"/>
                <a:gd name="connsiteY18" fmla="*/ 208135 h 247650"/>
                <a:gd name="connsiteX19" fmla="*/ 88778 w 241300"/>
                <a:gd name="connsiteY19" fmla="*/ 204803 h 247650"/>
                <a:gd name="connsiteX20" fmla="*/ 76763 w 241300"/>
                <a:gd name="connsiteY20" fmla="*/ 211117 h 247650"/>
                <a:gd name="connsiteX21" fmla="*/ 70712 w 241300"/>
                <a:gd name="connsiteY21" fmla="*/ 224097 h 247650"/>
                <a:gd name="connsiteX22" fmla="*/ 59048 w 241300"/>
                <a:gd name="connsiteY22" fmla="*/ 232253 h 247650"/>
                <a:gd name="connsiteX23" fmla="*/ 46770 w 241300"/>
                <a:gd name="connsiteY23" fmla="*/ 244443 h 247650"/>
                <a:gd name="connsiteX24" fmla="*/ 29143 w 241300"/>
                <a:gd name="connsiteY24" fmla="*/ 247249 h 247650"/>
                <a:gd name="connsiteX25" fmla="*/ 23706 w 241300"/>
                <a:gd name="connsiteY25" fmla="*/ 237690 h 247650"/>
                <a:gd name="connsiteX26" fmla="*/ 25986 w 241300"/>
                <a:gd name="connsiteY26" fmla="*/ 221027 h 247650"/>
                <a:gd name="connsiteX27" fmla="*/ 11340 w 241300"/>
                <a:gd name="connsiteY27" fmla="*/ 195331 h 247650"/>
                <a:gd name="connsiteX28" fmla="*/ 4763 w 241300"/>
                <a:gd name="connsiteY28" fmla="*/ 191298 h 247650"/>
                <a:gd name="connsiteX29" fmla="*/ 4763 w 241300"/>
                <a:gd name="connsiteY29" fmla="*/ 113596 h 247650"/>
                <a:gd name="connsiteX30" fmla="*/ 28967 w 241300"/>
                <a:gd name="connsiteY30" fmla="*/ 112632 h 247650"/>
                <a:gd name="connsiteX31" fmla="*/ 29669 w 241300"/>
                <a:gd name="connsiteY31" fmla="*/ 19934 h 247650"/>
                <a:gd name="connsiteX32" fmla="*/ 47998 w 241300"/>
                <a:gd name="connsiteY32" fmla="*/ 19145 h 247650"/>
                <a:gd name="connsiteX33" fmla="*/ 85884 w 241300"/>
                <a:gd name="connsiteY33" fmla="*/ 10112 h 247650"/>
                <a:gd name="connsiteX34" fmla="*/ 95355 w 241300"/>
                <a:gd name="connsiteY34" fmla="*/ 20724 h 247650"/>
                <a:gd name="connsiteX35" fmla="*/ 110966 w 241300"/>
                <a:gd name="connsiteY35" fmla="*/ 10638 h 247650"/>
                <a:gd name="connsiteX36" fmla="*/ 118508 w 241300"/>
                <a:gd name="connsiteY36" fmla="*/ 10550 h 247650"/>
                <a:gd name="connsiteX37" fmla="*/ 132364 w 241300"/>
                <a:gd name="connsiteY37" fmla="*/ 4763 h 247650"/>
                <a:gd name="connsiteX38" fmla="*/ 136749 w 241300"/>
                <a:gd name="connsiteY38" fmla="*/ 669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1300" h="247650">
                  <a:moveTo>
                    <a:pt x="146220" y="27301"/>
                  </a:moveTo>
                  <a:lnTo>
                    <a:pt x="151131" y="31861"/>
                  </a:lnTo>
                  <a:lnTo>
                    <a:pt x="158937" y="46858"/>
                  </a:lnTo>
                  <a:lnTo>
                    <a:pt x="186737" y="75360"/>
                  </a:lnTo>
                  <a:lnTo>
                    <a:pt x="197261" y="78166"/>
                  </a:lnTo>
                  <a:lnTo>
                    <a:pt x="197349" y="87374"/>
                  </a:lnTo>
                  <a:lnTo>
                    <a:pt x="204540" y="104037"/>
                  </a:lnTo>
                  <a:lnTo>
                    <a:pt x="223571" y="108071"/>
                  </a:lnTo>
                  <a:lnTo>
                    <a:pt x="239269" y="119999"/>
                  </a:lnTo>
                  <a:lnTo>
                    <a:pt x="204452" y="139467"/>
                  </a:lnTo>
                  <a:lnTo>
                    <a:pt x="182352" y="159287"/>
                  </a:lnTo>
                  <a:lnTo>
                    <a:pt x="174196" y="177090"/>
                  </a:lnTo>
                  <a:lnTo>
                    <a:pt x="166830" y="187175"/>
                  </a:lnTo>
                  <a:lnTo>
                    <a:pt x="153412" y="189368"/>
                  </a:lnTo>
                  <a:lnTo>
                    <a:pt x="149115" y="202260"/>
                  </a:lnTo>
                  <a:lnTo>
                    <a:pt x="146571" y="210679"/>
                  </a:lnTo>
                  <a:lnTo>
                    <a:pt x="130873" y="216993"/>
                  </a:lnTo>
                  <a:lnTo>
                    <a:pt x="110878" y="215677"/>
                  </a:lnTo>
                  <a:lnTo>
                    <a:pt x="99126" y="208135"/>
                  </a:lnTo>
                  <a:lnTo>
                    <a:pt x="88778" y="204803"/>
                  </a:lnTo>
                  <a:lnTo>
                    <a:pt x="76763" y="211117"/>
                  </a:lnTo>
                  <a:lnTo>
                    <a:pt x="70712" y="224097"/>
                  </a:lnTo>
                  <a:lnTo>
                    <a:pt x="59048" y="232253"/>
                  </a:lnTo>
                  <a:lnTo>
                    <a:pt x="46770" y="244443"/>
                  </a:lnTo>
                  <a:lnTo>
                    <a:pt x="29143" y="247249"/>
                  </a:lnTo>
                  <a:lnTo>
                    <a:pt x="23706" y="237690"/>
                  </a:lnTo>
                  <a:lnTo>
                    <a:pt x="25986" y="221027"/>
                  </a:lnTo>
                  <a:lnTo>
                    <a:pt x="11340" y="195331"/>
                  </a:lnTo>
                  <a:lnTo>
                    <a:pt x="4763" y="191298"/>
                  </a:lnTo>
                  <a:lnTo>
                    <a:pt x="4763" y="113596"/>
                  </a:lnTo>
                  <a:lnTo>
                    <a:pt x="28967" y="112632"/>
                  </a:lnTo>
                  <a:lnTo>
                    <a:pt x="29669" y="19934"/>
                  </a:lnTo>
                  <a:lnTo>
                    <a:pt x="47998" y="19145"/>
                  </a:lnTo>
                  <a:lnTo>
                    <a:pt x="85884" y="10112"/>
                  </a:lnTo>
                  <a:lnTo>
                    <a:pt x="95355" y="20724"/>
                  </a:lnTo>
                  <a:lnTo>
                    <a:pt x="110966" y="10638"/>
                  </a:lnTo>
                  <a:lnTo>
                    <a:pt x="118508" y="10550"/>
                  </a:lnTo>
                  <a:lnTo>
                    <a:pt x="132364" y="4763"/>
                  </a:lnTo>
                  <a:lnTo>
                    <a:pt x="136749" y="66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8" name="Freeform: Shape 1533">
              <a:extLst>
                <a:ext uri="{FF2B5EF4-FFF2-40B4-BE49-F238E27FC236}">
                  <a16:creationId xmlns:a16="http://schemas.microsoft.com/office/drawing/2014/main" id="{A344BA68-5CC2-7F40-BA94-96FEBDCBF623}"/>
                </a:ext>
              </a:extLst>
            </p:cNvPr>
            <p:cNvSpPr/>
            <p:nvPr/>
          </p:nvSpPr>
          <p:spPr>
            <a:xfrm>
              <a:off x="8222502" y="3517166"/>
              <a:ext cx="196634" cy="170761"/>
            </a:xfrm>
            <a:custGeom>
              <a:avLst/>
              <a:gdLst>
                <a:gd name="connsiteX0" fmla="*/ 11778 w 241300"/>
                <a:gd name="connsiteY0" fmla="*/ 101406 h 209550"/>
                <a:gd name="connsiteX1" fmla="*/ 35545 w 241300"/>
                <a:gd name="connsiteY1" fmla="*/ 101757 h 209550"/>
                <a:gd name="connsiteX2" fmla="*/ 62205 w 241300"/>
                <a:gd name="connsiteY2" fmla="*/ 85971 h 209550"/>
                <a:gd name="connsiteX3" fmla="*/ 67906 w 241300"/>
                <a:gd name="connsiteY3" fmla="*/ 62117 h 209550"/>
                <a:gd name="connsiteX4" fmla="*/ 88076 w 241300"/>
                <a:gd name="connsiteY4" fmla="*/ 48349 h 209550"/>
                <a:gd name="connsiteX5" fmla="*/ 85796 w 241300"/>
                <a:gd name="connsiteY5" fmla="*/ 29055 h 209550"/>
                <a:gd name="connsiteX6" fmla="*/ 100705 w 241300"/>
                <a:gd name="connsiteY6" fmla="*/ 21689 h 209550"/>
                <a:gd name="connsiteX7" fmla="*/ 127190 w 241300"/>
                <a:gd name="connsiteY7" fmla="*/ 4763 h 209550"/>
                <a:gd name="connsiteX8" fmla="*/ 153061 w 241300"/>
                <a:gd name="connsiteY8" fmla="*/ 15813 h 209550"/>
                <a:gd name="connsiteX9" fmla="*/ 156569 w 241300"/>
                <a:gd name="connsiteY9" fmla="*/ 26600 h 209550"/>
                <a:gd name="connsiteX10" fmla="*/ 169461 w 241300"/>
                <a:gd name="connsiteY10" fmla="*/ 21425 h 209550"/>
                <a:gd name="connsiteX11" fmla="*/ 193490 w 241300"/>
                <a:gd name="connsiteY11" fmla="*/ 31774 h 209550"/>
                <a:gd name="connsiteX12" fmla="*/ 195858 w 241300"/>
                <a:gd name="connsiteY12" fmla="*/ 52032 h 209550"/>
                <a:gd name="connsiteX13" fmla="*/ 190596 w 241300"/>
                <a:gd name="connsiteY13" fmla="*/ 63608 h 209550"/>
                <a:gd name="connsiteX14" fmla="*/ 206031 w 241300"/>
                <a:gd name="connsiteY14" fmla="*/ 91233 h 209550"/>
                <a:gd name="connsiteX15" fmla="*/ 216029 w 241300"/>
                <a:gd name="connsiteY15" fmla="*/ 98863 h 209550"/>
                <a:gd name="connsiteX16" fmla="*/ 214537 w 241300"/>
                <a:gd name="connsiteY16" fmla="*/ 106405 h 209550"/>
                <a:gd name="connsiteX17" fmla="*/ 231112 w 241300"/>
                <a:gd name="connsiteY17" fmla="*/ 113684 h 209550"/>
                <a:gd name="connsiteX18" fmla="*/ 238216 w 241300"/>
                <a:gd name="connsiteY18" fmla="*/ 124647 h 209550"/>
                <a:gd name="connsiteX19" fmla="*/ 228657 w 241300"/>
                <a:gd name="connsiteY19" fmla="*/ 133592 h 209550"/>
                <a:gd name="connsiteX20" fmla="*/ 208837 w 241300"/>
                <a:gd name="connsiteY20" fmla="*/ 132189 h 209550"/>
                <a:gd name="connsiteX21" fmla="*/ 204102 w 241300"/>
                <a:gd name="connsiteY21" fmla="*/ 136047 h 209550"/>
                <a:gd name="connsiteX22" fmla="*/ 209890 w 241300"/>
                <a:gd name="connsiteY22" fmla="*/ 149553 h 209550"/>
                <a:gd name="connsiteX23" fmla="*/ 215941 w 241300"/>
                <a:gd name="connsiteY23" fmla="*/ 175249 h 209550"/>
                <a:gd name="connsiteX24" fmla="*/ 194805 w 241300"/>
                <a:gd name="connsiteY24" fmla="*/ 177617 h 209550"/>
                <a:gd name="connsiteX25" fmla="*/ 187263 w 241300"/>
                <a:gd name="connsiteY25" fmla="*/ 186386 h 209550"/>
                <a:gd name="connsiteX26" fmla="*/ 185597 w 241300"/>
                <a:gd name="connsiteY26" fmla="*/ 206206 h 209550"/>
                <a:gd name="connsiteX27" fmla="*/ 175862 w 241300"/>
                <a:gd name="connsiteY27" fmla="*/ 202435 h 209550"/>
                <a:gd name="connsiteX28" fmla="*/ 153675 w 241300"/>
                <a:gd name="connsiteY28" fmla="*/ 204365 h 209550"/>
                <a:gd name="connsiteX29" fmla="*/ 147185 w 241300"/>
                <a:gd name="connsiteY29" fmla="*/ 195156 h 209550"/>
                <a:gd name="connsiteX30" fmla="*/ 137977 w 241300"/>
                <a:gd name="connsiteY30" fmla="*/ 201997 h 209550"/>
                <a:gd name="connsiteX31" fmla="*/ 128768 w 241300"/>
                <a:gd name="connsiteY31" fmla="*/ 196296 h 209550"/>
                <a:gd name="connsiteX32" fmla="*/ 109387 w 241300"/>
                <a:gd name="connsiteY32" fmla="*/ 195507 h 209550"/>
                <a:gd name="connsiteX33" fmla="*/ 81937 w 241300"/>
                <a:gd name="connsiteY33" fmla="*/ 186036 h 209550"/>
                <a:gd name="connsiteX34" fmla="*/ 57119 w 241300"/>
                <a:gd name="connsiteY34" fmla="*/ 182878 h 209550"/>
                <a:gd name="connsiteX35" fmla="*/ 38088 w 241300"/>
                <a:gd name="connsiteY35" fmla="*/ 183755 h 209550"/>
                <a:gd name="connsiteX36" fmla="*/ 24582 w 241300"/>
                <a:gd name="connsiteY36" fmla="*/ 194542 h 209550"/>
                <a:gd name="connsiteX37" fmla="*/ 12831 w 241300"/>
                <a:gd name="connsiteY37" fmla="*/ 196033 h 209550"/>
                <a:gd name="connsiteX38" fmla="*/ 12392 w 241300"/>
                <a:gd name="connsiteY38" fmla="*/ 178406 h 209550"/>
                <a:gd name="connsiteX39" fmla="*/ 4763 w 241300"/>
                <a:gd name="connsiteY39" fmla="*/ 159814 h 209550"/>
                <a:gd name="connsiteX40" fmla="*/ 19496 w 241300"/>
                <a:gd name="connsiteY40" fmla="*/ 151570 h 209550"/>
                <a:gd name="connsiteX41" fmla="*/ 19671 w 241300"/>
                <a:gd name="connsiteY41" fmla="*/ 135346 h 209550"/>
                <a:gd name="connsiteX42" fmla="*/ 12831 w 241300"/>
                <a:gd name="connsiteY42" fmla="*/ 11973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1300" h="209550">
                  <a:moveTo>
                    <a:pt x="11778" y="101406"/>
                  </a:moveTo>
                  <a:lnTo>
                    <a:pt x="35545" y="101757"/>
                  </a:lnTo>
                  <a:lnTo>
                    <a:pt x="62205" y="85971"/>
                  </a:lnTo>
                  <a:lnTo>
                    <a:pt x="67906" y="62117"/>
                  </a:lnTo>
                  <a:lnTo>
                    <a:pt x="88076" y="48349"/>
                  </a:lnTo>
                  <a:lnTo>
                    <a:pt x="85796" y="29055"/>
                  </a:lnTo>
                  <a:lnTo>
                    <a:pt x="100705" y="21689"/>
                  </a:lnTo>
                  <a:lnTo>
                    <a:pt x="127190" y="4763"/>
                  </a:lnTo>
                  <a:lnTo>
                    <a:pt x="153061" y="15813"/>
                  </a:lnTo>
                  <a:lnTo>
                    <a:pt x="156569" y="26600"/>
                  </a:lnTo>
                  <a:lnTo>
                    <a:pt x="169461" y="21425"/>
                  </a:lnTo>
                  <a:lnTo>
                    <a:pt x="193490" y="31774"/>
                  </a:lnTo>
                  <a:lnTo>
                    <a:pt x="195858" y="52032"/>
                  </a:lnTo>
                  <a:lnTo>
                    <a:pt x="190596" y="63608"/>
                  </a:lnTo>
                  <a:lnTo>
                    <a:pt x="206031" y="91233"/>
                  </a:lnTo>
                  <a:lnTo>
                    <a:pt x="216029" y="98863"/>
                  </a:lnTo>
                  <a:lnTo>
                    <a:pt x="214537" y="106405"/>
                  </a:lnTo>
                  <a:lnTo>
                    <a:pt x="231112" y="113684"/>
                  </a:lnTo>
                  <a:lnTo>
                    <a:pt x="238216" y="124647"/>
                  </a:lnTo>
                  <a:lnTo>
                    <a:pt x="228657" y="133592"/>
                  </a:lnTo>
                  <a:lnTo>
                    <a:pt x="208837" y="132189"/>
                  </a:lnTo>
                  <a:lnTo>
                    <a:pt x="204102" y="136047"/>
                  </a:lnTo>
                  <a:lnTo>
                    <a:pt x="209890" y="149553"/>
                  </a:lnTo>
                  <a:lnTo>
                    <a:pt x="215941" y="175249"/>
                  </a:lnTo>
                  <a:lnTo>
                    <a:pt x="194805" y="177617"/>
                  </a:lnTo>
                  <a:lnTo>
                    <a:pt x="187263" y="186386"/>
                  </a:lnTo>
                  <a:lnTo>
                    <a:pt x="185597" y="206206"/>
                  </a:lnTo>
                  <a:lnTo>
                    <a:pt x="175862" y="202435"/>
                  </a:lnTo>
                  <a:lnTo>
                    <a:pt x="153675" y="204365"/>
                  </a:lnTo>
                  <a:lnTo>
                    <a:pt x="147185" y="195156"/>
                  </a:lnTo>
                  <a:lnTo>
                    <a:pt x="137977" y="201997"/>
                  </a:lnTo>
                  <a:lnTo>
                    <a:pt x="128768" y="196296"/>
                  </a:lnTo>
                  <a:lnTo>
                    <a:pt x="109387" y="195507"/>
                  </a:lnTo>
                  <a:lnTo>
                    <a:pt x="81937" y="186036"/>
                  </a:lnTo>
                  <a:lnTo>
                    <a:pt x="57119" y="182878"/>
                  </a:lnTo>
                  <a:lnTo>
                    <a:pt x="38088" y="183755"/>
                  </a:lnTo>
                  <a:lnTo>
                    <a:pt x="24582" y="194542"/>
                  </a:lnTo>
                  <a:lnTo>
                    <a:pt x="12831" y="196033"/>
                  </a:lnTo>
                  <a:lnTo>
                    <a:pt x="12392" y="178406"/>
                  </a:lnTo>
                  <a:lnTo>
                    <a:pt x="4763" y="159814"/>
                  </a:lnTo>
                  <a:lnTo>
                    <a:pt x="19496" y="151570"/>
                  </a:lnTo>
                  <a:lnTo>
                    <a:pt x="19671" y="135346"/>
                  </a:lnTo>
                  <a:lnTo>
                    <a:pt x="12831" y="11973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9" name="Freeform: Shape 1534">
              <a:extLst>
                <a:ext uri="{FF2B5EF4-FFF2-40B4-BE49-F238E27FC236}">
                  <a16:creationId xmlns:a16="http://schemas.microsoft.com/office/drawing/2014/main" id="{FDBB26D5-67FF-584C-BD3E-44954D177A25}"/>
                </a:ext>
              </a:extLst>
            </p:cNvPr>
            <p:cNvSpPr/>
            <p:nvPr/>
          </p:nvSpPr>
          <p:spPr>
            <a:xfrm>
              <a:off x="5969712" y="4502525"/>
              <a:ext cx="25873" cy="62095"/>
            </a:xfrm>
            <a:custGeom>
              <a:avLst/>
              <a:gdLst>
                <a:gd name="connsiteX0" fmla="*/ 6867 w 31750"/>
                <a:gd name="connsiteY0" fmla="*/ 22565 h 76200"/>
                <a:gd name="connsiteX1" fmla="*/ 6692 w 31750"/>
                <a:gd name="connsiteY1" fmla="*/ 18794 h 76200"/>
                <a:gd name="connsiteX2" fmla="*/ 9674 w 31750"/>
                <a:gd name="connsiteY2" fmla="*/ 17567 h 76200"/>
                <a:gd name="connsiteX3" fmla="*/ 14146 w 31750"/>
                <a:gd name="connsiteY3" fmla="*/ 20636 h 76200"/>
                <a:gd name="connsiteX4" fmla="*/ 22916 w 31750"/>
                <a:gd name="connsiteY4" fmla="*/ 5113 h 76200"/>
                <a:gd name="connsiteX5" fmla="*/ 27564 w 31750"/>
                <a:gd name="connsiteY5" fmla="*/ 4763 h 76200"/>
                <a:gd name="connsiteX6" fmla="*/ 27652 w 31750"/>
                <a:gd name="connsiteY6" fmla="*/ 8533 h 76200"/>
                <a:gd name="connsiteX7" fmla="*/ 32300 w 31750"/>
                <a:gd name="connsiteY7" fmla="*/ 8621 h 76200"/>
                <a:gd name="connsiteX8" fmla="*/ 31949 w 31750"/>
                <a:gd name="connsiteY8" fmla="*/ 15637 h 76200"/>
                <a:gd name="connsiteX9" fmla="*/ 27915 w 31750"/>
                <a:gd name="connsiteY9" fmla="*/ 26775 h 76200"/>
                <a:gd name="connsiteX10" fmla="*/ 30107 w 31750"/>
                <a:gd name="connsiteY10" fmla="*/ 30721 h 76200"/>
                <a:gd name="connsiteX11" fmla="*/ 27564 w 31750"/>
                <a:gd name="connsiteY11" fmla="*/ 39930 h 76200"/>
                <a:gd name="connsiteX12" fmla="*/ 29055 w 31750"/>
                <a:gd name="connsiteY12" fmla="*/ 42297 h 76200"/>
                <a:gd name="connsiteX13" fmla="*/ 26249 w 31750"/>
                <a:gd name="connsiteY13" fmla="*/ 55189 h 76200"/>
                <a:gd name="connsiteX14" fmla="*/ 21425 w 31750"/>
                <a:gd name="connsiteY14" fmla="*/ 62030 h 76200"/>
                <a:gd name="connsiteX15" fmla="*/ 16953 w 31750"/>
                <a:gd name="connsiteY15" fmla="*/ 62819 h 76200"/>
                <a:gd name="connsiteX16" fmla="*/ 12041 w 31750"/>
                <a:gd name="connsiteY16" fmla="*/ 71589 h 76200"/>
                <a:gd name="connsiteX17" fmla="*/ 4763 w 31750"/>
                <a:gd name="connsiteY17" fmla="*/ 71589 h 76200"/>
                <a:gd name="connsiteX18" fmla="*/ 6692 w 31750"/>
                <a:gd name="connsiteY18" fmla="*/ 428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50" h="76200">
                  <a:moveTo>
                    <a:pt x="6867" y="22565"/>
                  </a:moveTo>
                  <a:lnTo>
                    <a:pt x="6692" y="18794"/>
                  </a:lnTo>
                  <a:lnTo>
                    <a:pt x="9674" y="17567"/>
                  </a:lnTo>
                  <a:lnTo>
                    <a:pt x="14146" y="20636"/>
                  </a:lnTo>
                  <a:lnTo>
                    <a:pt x="22916" y="5113"/>
                  </a:lnTo>
                  <a:lnTo>
                    <a:pt x="27564" y="4763"/>
                  </a:lnTo>
                  <a:lnTo>
                    <a:pt x="27652" y="8533"/>
                  </a:lnTo>
                  <a:lnTo>
                    <a:pt x="32300" y="8621"/>
                  </a:lnTo>
                  <a:lnTo>
                    <a:pt x="31949" y="15637"/>
                  </a:lnTo>
                  <a:lnTo>
                    <a:pt x="27915" y="26775"/>
                  </a:lnTo>
                  <a:lnTo>
                    <a:pt x="30107" y="30721"/>
                  </a:lnTo>
                  <a:lnTo>
                    <a:pt x="27564" y="39930"/>
                  </a:lnTo>
                  <a:lnTo>
                    <a:pt x="29055" y="42297"/>
                  </a:lnTo>
                  <a:lnTo>
                    <a:pt x="26249" y="55189"/>
                  </a:lnTo>
                  <a:lnTo>
                    <a:pt x="21425" y="62030"/>
                  </a:lnTo>
                  <a:lnTo>
                    <a:pt x="16953" y="62819"/>
                  </a:lnTo>
                  <a:lnTo>
                    <a:pt x="12041" y="71589"/>
                  </a:lnTo>
                  <a:lnTo>
                    <a:pt x="4763" y="71589"/>
                  </a:lnTo>
                  <a:lnTo>
                    <a:pt x="6692" y="4282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0" name="Freeform: Shape 1535">
              <a:extLst>
                <a:ext uri="{FF2B5EF4-FFF2-40B4-BE49-F238E27FC236}">
                  <a16:creationId xmlns:a16="http://schemas.microsoft.com/office/drawing/2014/main" id="{E6DC3E10-FC68-6143-9792-F551ACF14540}"/>
                </a:ext>
              </a:extLst>
            </p:cNvPr>
            <p:cNvSpPr/>
            <p:nvPr/>
          </p:nvSpPr>
          <p:spPr>
            <a:xfrm>
              <a:off x="4932826" y="1638280"/>
              <a:ext cx="1774879" cy="2318209"/>
            </a:xfrm>
            <a:custGeom>
              <a:avLst/>
              <a:gdLst>
                <a:gd name="connsiteX0" fmla="*/ 1047937 w 2178050"/>
                <a:gd name="connsiteY0" fmla="*/ 759759 h 2844800"/>
                <a:gd name="connsiteX1" fmla="*/ 1046008 w 2178050"/>
                <a:gd name="connsiteY1" fmla="*/ 708017 h 2844800"/>
                <a:gd name="connsiteX2" fmla="*/ 1077842 w 2178050"/>
                <a:gd name="connsiteY2" fmla="*/ 713104 h 2844800"/>
                <a:gd name="connsiteX3" fmla="*/ 1092137 w 2178050"/>
                <a:gd name="connsiteY3" fmla="*/ 721523 h 2844800"/>
                <a:gd name="connsiteX4" fmla="*/ 1121516 w 2178050"/>
                <a:gd name="connsiteY4" fmla="*/ 764671 h 2844800"/>
                <a:gd name="connsiteX5" fmla="*/ 1114851 w 2178050"/>
                <a:gd name="connsiteY5" fmla="*/ 808257 h 2844800"/>
                <a:gd name="connsiteX6" fmla="*/ 1078456 w 2178050"/>
                <a:gd name="connsiteY6" fmla="*/ 832549 h 2844800"/>
                <a:gd name="connsiteX7" fmla="*/ 1058461 w 2178050"/>
                <a:gd name="connsiteY7" fmla="*/ 805187 h 2844800"/>
                <a:gd name="connsiteX8" fmla="*/ 1047937 w 2178050"/>
                <a:gd name="connsiteY8" fmla="*/ 759759 h 2844800"/>
                <a:gd name="connsiteX9" fmla="*/ 1163787 w 2178050"/>
                <a:gd name="connsiteY9" fmla="*/ 870698 h 2844800"/>
                <a:gd name="connsiteX10" fmla="*/ 1166681 w 2178050"/>
                <a:gd name="connsiteY10" fmla="*/ 857631 h 2844800"/>
                <a:gd name="connsiteX11" fmla="*/ 1149404 w 2178050"/>
                <a:gd name="connsiteY11" fmla="*/ 836145 h 2844800"/>
                <a:gd name="connsiteX12" fmla="*/ 1099854 w 2178050"/>
                <a:gd name="connsiteY12" fmla="*/ 834479 h 2844800"/>
                <a:gd name="connsiteX13" fmla="*/ 1106432 w 2178050"/>
                <a:gd name="connsiteY13" fmla="*/ 866752 h 2844800"/>
                <a:gd name="connsiteX14" fmla="*/ 1152474 w 2178050"/>
                <a:gd name="connsiteY14" fmla="*/ 874031 h 2844800"/>
                <a:gd name="connsiteX15" fmla="*/ 1163787 w 2178050"/>
                <a:gd name="connsiteY15" fmla="*/ 870698 h 2844800"/>
                <a:gd name="connsiteX16" fmla="*/ 1482571 w 2178050"/>
                <a:gd name="connsiteY16" fmla="*/ 1282443 h 2844800"/>
                <a:gd name="connsiteX17" fmla="*/ 1509582 w 2178050"/>
                <a:gd name="connsiteY17" fmla="*/ 1327169 h 2844800"/>
                <a:gd name="connsiteX18" fmla="*/ 1516686 w 2178050"/>
                <a:gd name="connsiteY18" fmla="*/ 1332168 h 2844800"/>
                <a:gd name="connsiteX19" fmla="*/ 1543609 w 2178050"/>
                <a:gd name="connsiteY19" fmla="*/ 1321030 h 2844800"/>
                <a:gd name="connsiteX20" fmla="*/ 1570094 w 2178050"/>
                <a:gd name="connsiteY20" fmla="*/ 1322784 h 2844800"/>
                <a:gd name="connsiteX21" fmla="*/ 1596228 w 2178050"/>
                <a:gd name="connsiteY21" fmla="*/ 1325240 h 2844800"/>
                <a:gd name="connsiteX22" fmla="*/ 1594036 w 2178050"/>
                <a:gd name="connsiteY22" fmla="*/ 1302087 h 2844800"/>
                <a:gd name="connsiteX23" fmla="*/ 1551590 w 2178050"/>
                <a:gd name="connsiteY23" fmla="*/ 1254906 h 2844800"/>
                <a:gd name="connsiteX24" fmla="*/ 1495287 w 2178050"/>
                <a:gd name="connsiteY24" fmla="*/ 1245434 h 2844800"/>
                <a:gd name="connsiteX25" fmla="*/ 1483448 w 2178050"/>
                <a:gd name="connsiteY25" fmla="*/ 1251310 h 2844800"/>
                <a:gd name="connsiteX26" fmla="*/ 1482571 w 2178050"/>
                <a:gd name="connsiteY26" fmla="*/ 1282443 h 2844800"/>
                <a:gd name="connsiteX27" fmla="*/ 908759 w 2178050"/>
                <a:gd name="connsiteY27" fmla="*/ 732573 h 2844800"/>
                <a:gd name="connsiteX28" fmla="*/ 884993 w 2178050"/>
                <a:gd name="connsiteY28" fmla="*/ 769319 h 2844800"/>
                <a:gd name="connsiteX29" fmla="*/ 939717 w 2178050"/>
                <a:gd name="connsiteY29" fmla="*/ 773879 h 2844800"/>
                <a:gd name="connsiteX30" fmla="*/ 980146 w 2178050"/>
                <a:gd name="connsiteY30" fmla="*/ 812817 h 2844800"/>
                <a:gd name="connsiteX31" fmla="*/ 1020312 w 2178050"/>
                <a:gd name="connsiteY31" fmla="*/ 825972 h 2844800"/>
                <a:gd name="connsiteX32" fmla="*/ 1010753 w 2178050"/>
                <a:gd name="connsiteY32" fmla="*/ 776159 h 2844800"/>
                <a:gd name="connsiteX33" fmla="*/ 991985 w 2178050"/>
                <a:gd name="connsiteY33" fmla="*/ 717138 h 2844800"/>
                <a:gd name="connsiteX34" fmla="*/ 925510 w 2178050"/>
                <a:gd name="connsiteY34" fmla="*/ 670219 h 2844800"/>
                <a:gd name="connsiteX35" fmla="*/ 877275 w 2178050"/>
                <a:gd name="connsiteY35" fmla="*/ 652329 h 2844800"/>
                <a:gd name="connsiteX36" fmla="*/ 879029 w 2178050"/>
                <a:gd name="connsiteY36" fmla="*/ 702229 h 2844800"/>
                <a:gd name="connsiteX37" fmla="*/ 908759 w 2178050"/>
                <a:gd name="connsiteY37" fmla="*/ 732573 h 2844800"/>
                <a:gd name="connsiteX38" fmla="*/ 1135899 w 2178050"/>
                <a:gd name="connsiteY38" fmla="*/ 642770 h 2844800"/>
                <a:gd name="connsiteX39" fmla="*/ 1180888 w 2178050"/>
                <a:gd name="connsiteY39" fmla="*/ 641717 h 2844800"/>
                <a:gd name="connsiteX40" fmla="*/ 1161419 w 2178050"/>
                <a:gd name="connsiteY40" fmla="*/ 676797 h 2844800"/>
                <a:gd name="connsiteX41" fmla="*/ 1161068 w 2178050"/>
                <a:gd name="connsiteY41" fmla="*/ 723277 h 2844800"/>
                <a:gd name="connsiteX42" fmla="*/ 1187465 w 2178050"/>
                <a:gd name="connsiteY42" fmla="*/ 773791 h 2844800"/>
                <a:gd name="connsiteX43" fmla="*/ 1238418 w 2178050"/>
                <a:gd name="connsiteY43" fmla="*/ 789314 h 2844800"/>
                <a:gd name="connsiteX44" fmla="*/ 1281917 w 2178050"/>
                <a:gd name="connsiteY44" fmla="*/ 780632 h 2844800"/>
                <a:gd name="connsiteX45" fmla="*/ 1327344 w 2178050"/>
                <a:gd name="connsiteY45" fmla="*/ 686531 h 2844800"/>
                <a:gd name="connsiteX46" fmla="*/ 1361108 w 2178050"/>
                <a:gd name="connsiteY46" fmla="*/ 647505 h 2844800"/>
                <a:gd name="connsiteX47" fmla="*/ 1331466 w 2178050"/>
                <a:gd name="connsiteY47" fmla="*/ 603919 h 2844800"/>
                <a:gd name="connsiteX48" fmla="*/ 1312085 w 2178050"/>
                <a:gd name="connsiteY48" fmla="*/ 510520 h 2844800"/>
                <a:gd name="connsiteX49" fmla="*/ 1271744 w 2178050"/>
                <a:gd name="connsiteY49" fmla="*/ 482544 h 2844800"/>
                <a:gd name="connsiteX50" fmla="*/ 1230350 w 2178050"/>
                <a:gd name="connsiteY50" fmla="*/ 450271 h 2844800"/>
                <a:gd name="connsiteX51" fmla="*/ 1198954 w 2178050"/>
                <a:gd name="connsiteY51" fmla="*/ 366431 h 2844800"/>
                <a:gd name="connsiteX52" fmla="*/ 1141774 w 2178050"/>
                <a:gd name="connsiteY52" fmla="*/ 374675 h 2844800"/>
                <a:gd name="connsiteX53" fmla="*/ 1152561 w 2178050"/>
                <a:gd name="connsiteY53" fmla="*/ 411070 h 2844800"/>
                <a:gd name="connsiteX54" fmla="*/ 1127392 w 2178050"/>
                <a:gd name="connsiteY54" fmla="*/ 422032 h 2844800"/>
                <a:gd name="connsiteX55" fmla="*/ 1110378 w 2178050"/>
                <a:gd name="connsiteY55" fmla="*/ 468688 h 2844800"/>
                <a:gd name="connsiteX56" fmla="*/ 1093365 w 2178050"/>
                <a:gd name="connsiteY56" fmla="*/ 534111 h 2844800"/>
                <a:gd name="connsiteX57" fmla="*/ 1108975 w 2178050"/>
                <a:gd name="connsiteY57" fmla="*/ 597780 h 2844800"/>
                <a:gd name="connsiteX58" fmla="*/ 1135899 w 2178050"/>
                <a:gd name="connsiteY58" fmla="*/ 642770 h 2844800"/>
                <a:gd name="connsiteX59" fmla="*/ 576820 w 2178050"/>
                <a:gd name="connsiteY59" fmla="*/ 1110905 h 2844800"/>
                <a:gd name="connsiteX60" fmla="*/ 611198 w 2178050"/>
                <a:gd name="connsiteY60" fmla="*/ 1128006 h 2844800"/>
                <a:gd name="connsiteX61" fmla="*/ 722312 w 2178050"/>
                <a:gd name="connsiteY61" fmla="*/ 1116605 h 2844800"/>
                <a:gd name="connsiteX62" fmla="*/ 671272 w 2178050"/>
                <a:gd name="connsiteY62" fmla="*/ 1158437 h 2844800"/>
                <a:gd name="connsiteX63" fmla="*/ 674429 w 2178050"/>
                <a:gd name="connsiteY63" fmla="*/ 1188518 h 2844800"/>
                <a:gd name="connsiteX64" fmla="*/ 711788 w 2178050"/>
                <a:gd name="connsiteY64" fmla="*/ 1186413 h 2844800"/>
                <a:gd name="connsiteX65" fmla="*/ 773791 w 2178050"/>
                <a:gd name="connsiteY65" fmla="*/ 1146247 h 2844800"/>
                <a:gd name="connsiteX66" fmla="*/ 857105 w 2178050"/>
                <a:gd name="connsiteY66" fmla="*/ 1131601 h 2844800"/>
                <a:gd name="connsiteX67" fmla="*/ 872101 w 2178050"/>
                <a:gd name="connsiteY67" fmla="*/ 1085823 h 2844800"/>
                <a:gd name="connsiteX68" fmla="*/ 867804 w 2178050"/>
                <a:gd name="connsiteY68" fmla="*/ 1036975 h 2844800"/>
                <a:gd name="connsiteX69" fmla="*/ 842021 w 2178050"/>
                <a:gd name="connsiteY69" fmla="*/ 1032590 h 2844800"/>
                <a:gd name="connsiteX70" fmla="*/ 820096 w 2178050"/>
                <a:gd name="connsiteY70" fmla="*/ 1049516 h 2844800"/>
                <a:gd name="connsiteX71" fmla="*/ 810449 w 2178050"/>
                <a:gd name="connsiteY71" fmla="*/ 1013296 h 2844800"/>
                <a:gd name="connsiteX72" fmla="*/ 802118 w 2178050"/>
                <a:gd name="connsiteY72" fmla="*/ 963308 h 2844800"/>
                <a:gd name="connsiteX73" fmla="*/ 776685 w 2178050"/>
                <a:gd name="connsiteY73" fmla="*/ 950855 h 2844800"/>
                <a:gd name="connsiteX74" fmla="*/ 754147 w 2178050"/>
                <a:gd name="connsiteY74" fmla="*/ 989530 h 2844800"/>
                <a:gd name="connsiteX75" fmla="*/ 789314 w 2178050"/>
                <a:gd name="connsiteY75" fmla="*/ 1086437 h 2844800"/>
                <a:gd name="connsiteX76" fmla="*/ 746341 w 2178050"/>
                <a:gd name="connsiteY76" fmla="*/ 1078982 h 2844800"/>
                <a:gd name="connsiteX77" fmla="*/ 702668 w 2178050"/>
                <a:gd name="connsiteY77" fmla="*/ 1019435 h 2844800"/>
                <a:gd name="connsiteX78" fmla="*/ 633473 w 2178050"/>
                <a:gd name="connsiteY78" fmla="*/ 984355 h 2844800"/>
                <a:gd name="connsiteX79" fmla="*/ 610321 w 2178050"/>
                <a:gd name="connsiteY79" fmla="*/ 1013471 h 2844800"/>
                <a:gd name="connsiteX80" fmla="*/ 576820 w 2178050"/>
                <a:gd name="connsiteY80" fmla="*/ 1110905 h 2844800"/>
                <a:gd name="connsiteX81" fmla="*/ 774668 w 2178050"/>
                <a:gd name="connsiteY81" fmla="*/ 742044 h 2844800"/>
                <a:gd name="connsiteX82" fmla="*/ 742658 w 2178050"/>
                <a:gd name="connsiteY82" fmla="*/ 716612 h 2844800"/>
                <a:gd name="connsiteX83" fmla="*/ 729503 w 2178050"/>
                <a:gd name="connsiteY83" fmla="*/ 710824 h 2844800"/>
                <a:gd name="connsiteX84" fmla="*/ 704246 w 2178050"/>
                <a:gd name="connsiteY84" fmla="*/ 748359 h 2844800"/>
                <a:gd name="connsiteX85" fmla="*/ 703808 w 2178050"/>
                <a:gd name="connsiteY85" fmla="*/ 765898 h 2844800"/>
                <a:gd name="connsiteX86" fmla="*/ 744675 w 2178050"/>
                <a:gd name="connsiteY86" fmla="*/ 765986 h 2844800"/>
                <a:gd name="connsiteX87" fmla="*/ 774668 w 2178050"/>
                <a:gd name="connsiteY87" fmla="*/ 742044 h 2844800"/>
                <a:gd name="connsiteX88" fmla="*/ 761864 w 2178050"/>
                <a:gd name="connsiteY88" fmla="*/ 850352 h 2844800"/>
                <a:gd name="connsiteX89" fmla="*/ 770020 w 2178050"/>
                <a:gd name="connsiteY89" fmla="*/ 815360 h 2844800"/>
                <a:gd name="connsiteX90" fmla="*/ 735379 w 2178050"/>
                <a:gd name="connsiteY90" fmla="*/ 796768 h 2844800"/>
                <a:gd name="connsiteX91" fmla="*/ 699510 w 2178050"/>
                <a:gd name="connsiteY91" fmla="*/ 808958 h 2844800"/>
                <a:gd name="connsiteX92" fmla="*/ 679603 w 2178050"/>
                <a:gd name="connsiteY92" fmla="*/ 846318 h 2844800"/>
                <a:gd name="connsiteX93" fmla="*/ 716085 w 2178050"/>
                <a:gd name="connsiteY93" fmla="*/ 883239 h 2844800"/>
                <a:gd name="connsiteX94" fmla="*/ 761864 w 2178050"/>
                <a:gd name="connsiteY94" fmla="*/ 850352 h 2844800"/>
                <a:gd name="connsiteX95" fmla="*/ 1016979 w 2178050"/>
                <a:gd name="connsiteY95" fmla="*/ 1141862 h 2844800"/>
                <a:gd name="connsiteX96" fmla="*/ 1057496 w 2178050"/>
                <a:gd name="connsiteY96" fmla="*/ 1132128 h 2844800"/>
                <a:gd name="connsiteX97" fmla="*/ 1068721 w 2178050"/>
                <a:gd name="connsiteY97" fmla="*/ 1059776 h 2844800"/>
                <a:gd name="connsiteX98" fmla="*/ 1067932 w 2178050"/>
                <a:gd name="connsiteY98" fmla="*/ 1007596 h 2844800"/>
                <a:gd name="connsiteX99" fmla="*/ 1049165 w 2178050"/>
                <a:gd name="connsiteY99" fmla="*/ 958835 h 2844800"/>
                <a:gd name="connsiteX100" fmla="*/ 1047235 w 2178050"/>
                <a:gd name="connsiteY100" fmla="*/ 972867 h 2844800"/>
                <a:gd name="connsiteX101" fmla="*/ 1012682 w 2178050"/>
                <a:gd name="connsiteY101" fmla="*/ 966728 h 2844800"/>
                <a:gd name="connsiteX102" fmla="*/ 975673 w 2178050"/>
                <a:gd name="connsiteY102" fmla="*/ 1002597 h 2844800"/>
                <a:gd name="connsiteX103" fmla="*/ 949188 w 2178050"/>
                <a:gd name="connsiteY103" fmla="*/ 999352 h 2844800"/>
                <a:gd name="connsiteX104" fmla="*/ 950767 w 2178050"/>
                <a:gd name="connsiteY104" fmla="*/ 1077579 h 2844800"/>
                <a:gd name="connsiteX105" fmla="*/ 991108 w 2178050"/>
                <a:gd name="connsiteY105" fmla="*/ 1069949 h 2844800"/>
                <a:gd name="connsiteX106" fmla="*/ 990582 w 2178050"/>
                <a:gd name="connsiteY106" fmla="*/ 1126690 h 2844800"/>
                <a:gd name="connsiteX107" fmla="*/ 1016979 w 2178050"/>
                <a:gd name="connsiteY107" fmla="*/ 1141862 h 2844800"/>
                <a:gd name="connsiteX108" fmla="*/ 988214 w 2178050"/>
                <a:gd name="connsiteY108" fmla="*/ 1541855 h 2844800"/>
                <a:gd name="connsiteX109" fmla="*/ 943839 w 2178050"/>
                <a:gd name="connsiteY109" fmla="*/ 1507390 h 2844800"/>
                <a:gd name="connsiteX110" fmla="*/ 902533 w 2178050"/>
                <a:gd name="connsiteY110" fmla="*/ 1470469 h 2844800"/>
                <a:gd name="connsiteX111" fmla="*/ 894903 w 2178050"/>
                <a:gd name="connsiteY111" fmla="*/ 1416271 h 2844800"/>
                <a:gd name="connsiteX112" fmla="*/ 879468 w 2178050"/>
                <a:gd name="connsiteY112" fmla="*/ 1338044 h 2844800"/>
                <a:gd name="connsiteX113" fmla="*/ 851931 w 2178050"/>
                <a:gd name="connsiteY113" fmla="*/ 1304368 h 2844800"/>
                <a:gd name="connsiteX114" fmla="*/ 827463 w 2178050"/>
                <a:gd name="connsiteY114" fmla="*/ 1290774 h 2844800"/>
                <a:gd name="connsiteX115" fmla="*/ 805801 w 2178050"/>
                <a:gd name="connsiteY115" fmla="*/ 1303227 h 2844800"/>
                <a:gd name="connsiteX116" fmla="*/ 823253 w 2178050"/>
                <a:gd name="connsiteY116" fmla="*/ 1387330 h 2844800"/>
                <a:gd name="connsiteX117" fmla="*/ 810888 w 2178050"/>
                <a:gd name="connsiteY117" fmla="*/ 1420042 h 2844800"/>
                <a:gd name="connsiteX118" fmla="*/ 790805 w 2178050"/>
                <a:gd name="connsiteY118" fmla="*/ 1341289 h 2844800"/>
                <a:gd name="connsiteX119" fmla="*/ 768354 w 2178050"/>
                <a:gd name="connsiteY119" fmla="*/ 1314014 h 2844800"/>
                <a:gd name="connsiteX120" fmla="*/ 740553 w 2178050"/>
                <a:gd name="connsiteY120" fmla="*/ 1356197 h 2844800"/>
                <a:gd name="connsiteX121" fmla="*/ 706351 w 2178050"/>
                <a:gd name="connsiteY121" fmla="*/ 1314453 h 2844800"/>
                <a:gd name="connsiteX122" fmla="*/ 651627 w 2178050"/>
                <a:gd name="connsiteY122" fmla="*/ 1339622 h 2844800"/>
                <a:gd name="connsiteX123" fmla="*/ 663905 w 2178050"/>
                <a:gd name="connsiteY123" fmla="*/ 1300509 h 2844800"/>
                <a:gd name="connsiteX124" fmla="*/ 638735 w 2178050"/>
                <a:gd name="connsiteY124" fmla="*/ 1284109 h 2844800"/>
                <a:gd name="connsiteX125" fmla="*/ 572874 w 2178050"/>
                <a:gd name="connsiteY125" fmla="*/ 1335325 h 2844800"/>
                <a:gd name="connsiteX126" fmla="*/ 555773 w 2178050"/>
                <a:gd name="connsiteY126" fmla="*/ 1367861 h 2844800"/>
                <a:gd name="connsiteX127" fmla="*/ 535163 w 2178050"/>
                <a:gd name="connsiteY127" fmla="*/ 1427233 h 2844800"/>
                <a:gd name="connsiteX128" fmla="*/ 578136 w 2178050"/>
                <a:gd name="connsiteY128" fmla="*/ 1447579 h 2844800"/>
                <a:gd name="connsiteX129" fmla="*/ 616109 w 2178050"/>
                <a:gd name="connsiteY129" fmla="*/ 1446527 h 2844800"/>
                <a:gd name="connsiteX130" fmla="*/ 559105 w 2178050"/>
                <a:gd name="connsiteY130" fmla="*/ 1476871 h 2844800"/>
                <a:gd name="connsiteX131" fmla="*/ 572084 w 2178050"/>
                <a:gd name="connsiteY131" fmla="*/ 1504320 h 2844800"/>
                <a:gd name="connsiteX132" fmla="*/ 606988 w 2178050"/>
                <a:gd name="connsiteY132" fmla="*/ 1505811 h 2844800"/>
                <a:gd name="connsiteX133" fmla="*/ 659520 w 2178050"/>
                <a:gd name="connsiteY133" fmla="*/ 1499935 h 2844800"/>
                <a:gd name="connsiteX134" fmla="*/ 707053 w 2178050"/>
                <a:gd name="connsiteY134" fmla="*/ 1517124 h 2844800"/>
                <a:gd name="connsiteX135" fmla="*/ 674955 w 2178050"/>
                <a:gd name="connsiteY135" fmla="*/ 1529753 h 2844800"/>
                <a:gd name="connsiteX136" fmla="*/ 640314 w 2178050"/>
                <a:gd name="connsiteY136" fmla="*/ 1526508 h 2844800"/>
                <a:gd name="connsiteX137" fmla="*/ 602340 w 2178050"/>
                <a:gd name="connsiteY137" fmla="*/ 1538874 h 2844800"/>
                <a:gd name="connsiteX138" fmla="*/ 585941 w 2178050"/>
                <a:gd name="connsiteY138" fmla="*/ 1546503 h 2844800"/>
                <a:gd name="connsiteX139" fmla="*/ 616197 w 2178050"/>
                <a:gd name="connsiteY139" fmla="*/ 1602192 h 2844800"/>
                <a:gd name="connsiteX140" fmla="*/ 638034 w 2178050"/>
                <a:gd name="connsiteY140" fmla="*/ 1594474 h 2844800"/>
                <a:gd name="connsiteX141" fmla="*/ 671622 w 2178050"/>
                <a:gd name="connsiteY141" fmla="*/ 1613330 h 2844800"/>
                <a:gd name="connsiteX142" fmla="*/ 684952 w 2178050"/>
                <a:gd name="connsiteY142" fmla="*/ 1645340 h 2844800"/>
                <a:gd name="connsiteX143" fmla="*/ 728714 w 2178050"/>
                <a:gd name="connsiteY143" fmla="*/ 1638937 h 2844800"/>
                <a:gd name="connsiteX144" fmla="*/ 790980 w 2178050"/>
                <a:gd name="connsiteY144" fmla="*/ 1628765 h 2844800"/>
                <a:gd name="connsiteX145" fmla="*/ 837110 w 2178050"/>
                <a:gd name="connsiteY145" fmla="*/ 1605524 h 2844800"/>
                <a:gd name="connsiteX146" fmla="*/ 865699 w 2178050"/>
                <a:gd name="connsiteY146" fmla="*/ 1601315 h 2844800"/>
                <a:gd name="connsiteX147" fmla="*/ 907970 w 2178050"/>
                <a:gd name="connsiteY147" fmla="*/ 1619907 h 2844800"/>
                <a:gd name="connsiteX148" fmla="*/ 952433 w 2178050"/>
                <a:gd name="connsiteY148" fmla="*/ 1630606 h 2844800"/>
                <a:gd name="connsiteX149" fmla="*/ 960677 w 2178050"/>
                <a:gd name="connsiteY149" fmla="*/ 1605524 h 2844800"/>
                <a:gd name="connsiteX150" fmla="*/ 944979 w 2178050"/>
                <a:gd name="connsiteY150" fmla="*/ 1578776 h 2844800"/>
                <a:gd name="connsiteX151" fmla="*/ 985320 w 2178050"/>
                <a:gd name="connsiteY151" fmla="*/ 1573164 h 2844800"/>
                <a:gd name="connsiteX152" fmla="*/ 988214 w 2178050"/>
                <a:gd name="connsiteY152" fmla="*/ 1541855 h 2844800"/>
                <a:gd name="connsiteX153" fmla="*/ 1056093 w 2178050"/>
                <a:gd name="connsiteY153" fmla="*/ 1533261 h 2844800"/>
                <a:gd name="connsiteX154" fmla="*/ 1038904 w 2178050"/>
                <a:gd name="connsiteY154" fmla="*/ 1564306 h 2844800"/>
                <a:gd name="connsiteX155" fmla="*/ 1017242 w 2178050"/>
                <a:gd name="connsiteY155" fmla="*/ 1586143 h 2844800"/>
                <a:gd name="connsiteX156" fmla="*/ 1050831 w 2178050"/>
                <a:gd name="connsiteY156" fmla="*/ 1617188 h 2844800"/>
                <a:gd name="connsiteX157" fmla="*/ 1070826 w 2178050"/>
                <a:gd name="connsiteY157" fmla="*/ 1609734 h 2844800"/>
                <a:gd name="connsiteX158" fmla="*/ 1103976 w 2178050"/>
                <a:gd name="connsiteY158" fmla="*/ 1630431 h 2844800"/>
                <a:gd name="connsiteX159" fmla="*/ 1119236 w 2178050"/>
                <a:gd name="connsiteY159" fmla="*/ 1606489 h 2844800"/>
                <a:gd name="connsiteX160" fmla="*/ 1104239 w 2178050"/>
                <a:gd name="connsiteY160" fmla="*/ 1579916 h 2844800"/>
                <a:gd name="connsiteX161" fmla="*/ 1096873 w 2178050"/>
                <a:gd name="connsiteY161" fmla="*/ 1566499 h 2844800"/>
                <a:gd name="connsiteX162" fmla="*/ 1082139 w 2178050"/>
                <a:gd name="connsiteY162" fmla="*/ 1553694 h 2844800"/>
                <a:gd name="connsiteX163" fmla="*/ 1056093 w 2178050"/>
                <a:gd name="connsiteY163" fmla="*/ 1533261 h 2844800"/>
                <a:gd name="connsiteX164" fmla="*/ 901656 w 2178050"/>
                <a:gd name="connsiteY164" fmla="*/ 1274988 h 2844800"/>
                <a:gd name="connsiteX165" fmla="*/ 882976 w 2178050"/>
                <a:gd name="connsiteY165" fmla="*/ 1255958 h 2844800"/>
                <a:gd name="connsiteX166" fmla="*/ 850001 w 2178050"/>
                <a:gd name="connsiteY166" fmla="*/ 1259466 h 2844800"/>
                <a:gd name="connsiteX167" fmla="*/ 841670 w 2178050"/>
                <a:gd name="connsiteY167" fmla="*/ 1271568 h 2844800"/>
                <a:gd name="connsiteX168" fmla="*/ 879994 w 2178050"/>
                <a:gd name="connsiteY168" fmla="*/ 1330765 h 2844800"/>
                <a:gd name="connsiteX169" fmla="*/ 901656 w 2178050"/>
                <a:gd name="connsiteY169" fmla="*/ 1274988 h 2844800"/>
                <a:gd name="connsiteX170" fmla="*/ 1153263 w 2178050"/>
                <a:gd name="connsiteY170" fmla="*/ 1390487 h 2844800"/>
                <a:gd name="connsiteX171" fmla="*/ 1179660 w 2178050"/>
                <a:gd name="connsiteY171" fmla="*/ 1329712 h 2844800"/>
                <a:gd name="connsiteX172" fmla="*/ 1208951 w 2178050"/>
                <a:gd name="connsiteY172" fmla="*/ 1313488 h 2844800"/>
                <a:gd name="connsiteX173" fmla="*/ 1245697 w 2178050"/>
                <a:gd name="connsiteY173" fmla="*/ 1236840 h 2844800"/>
                <a:gd name="connsiteX174" fmla="*/ 1198691 w 2178050"/>
                <a:gd name="connsiteY174" fmla="*/ 1215178 h 2844800"/>
                <a:gd name="connsiteX175" fmla="*/ 1147475 w 2178050"/>
                <a:gd name="connsiteY175" fmla="*/ 1212021 h 2844800"/>
                <a:gd name="connsiteX176" fmla="*/ 1123095 w 2178050"/>
                <a:gd name="connsiteY176" fmla="*/ 1236313 h 2844800"/>
                <a:gd name="connsiteX177" fmla="*/ 1110203 w 2178050"/>
                <a:gd name="connsiteY177" fmla="*/ 1273410 h 2844800"/>
                <a:gd name="connsiteX178" fmla="*/ 1109852 w 2178050"/>
                <a:gd name="connsiteY178" fmla="*/ 1315681 h 2844800"/>
                <a:gd name="connsiteX179" fmla="*/ 1125199 w 2178050"/>
                <a:gd name="connsiteY179" fmla="*/ 1387506 h 2844800"/>
                <a:gd name="connsiteX180" fmla="*/ 1153263 w 2178050"/>
                <a:gd name="connsiteY180" fmla="*/ 1390487 h 2844800"/>
                <a:gd name="connsiteX181" fmla="*/ 1303666 w 2178050"/>
                <a:gd name="connsiteY181" fmla="*/ 1188781 h 2844800"/>
                <a:gd name="connsiteX182" fmla="*/ 1354180 w 2178050"/>
                <a:gd name="connsiteY182" fmla="*/ 1187202 h 2844800"/>
                <a:gd name="connsiteX183" fmla="*/ 1424690 w 2178050"/>
                <a:gd name="connsiteY183" fmla="*/ 1173083 h 2844800"/>
                <a:gd name="connsiteX184" fmla="*/ 1456174 w 2178050"/>
                <a:gd name="connsiteY184" fmla="*/ 1184308 h 2844800"/>
                <a:gd name="connsiteX185" fmla="*/ 1492832 w 2178050"/>
                <a:gd name="connsiteY185" fmla="*/ 1164488 h 2844800"/>
                <a:gd name="connsiteX186" fmla="*/ 1508179 w 2178050"/>
                <a:gd name="connsiteY186" fmla="*/ 1139582 h 2844800"/>
                <a:gd name="connsiteX187" fmla="*/ 1502654 w 2178050"/>
                <a:gd name="connsiteY187" fmla="*/ 1099942 h 2844800"/>
                <a:gd name="connsiteX188" fmla="*/ 1476344 w 2178050"/>
                <a:gd name="connsiteY188" fmla="*/ 1062846 h 2844800"/>
                <a:gd name="connsiteX189" fmla="*/ 1436354 w 2178050"/>
                <a:gd name="connsiteY189" fmla="*/ 1055830 h 2844800"/>
                <a:gd name="connsiteX190" fmla="*/ 1386278 w 2178050"/>
                <a:gd name="connsiteY190" fmla="*/ 1064337 h 2844800"/>
                <a:gd name="connsiteX191" fmla="*/ 1347164 w 2178050"/>
                <a:gd name="connsiteY191" fmla="*/ 1085735 h 2844800"/>
                <a:gd name="connsiteX192" fmla="*/ 1311296 w 2178050"/>
                <a:gd name="connsiteY192" fmla="*/ 1077491 h 2844800"/>
                <a:gd name="connsiteX193" fmla="*/ 1278146 w 2178050"/>
                <a:gd name="connsiteY193" fmla="*/ 1073106 h 2844800"/>
                <a:gd name="connsiteX194" fmla="*/ 1262535 w 2178050"/>
                <a:gd name="connsiteY194" fmla="*/ 1049428 h 2844800"/>
                <a:gd name="connsiteX195" fmla="*/ 1234296 w 2178050"/>
                <a:gd name="connsiteY195" fmla="*/ 1026538 h 2844800"/>
                <a:gd name="connsiteX196" fmla="*/ 1239909 w 2178050"/>
                <a:gd name="connsiteY196" fmla="*/ 987688 h 2844800"/>
                <a:gd name="connsiteX197" fmla="*/ 1218686 w 2178050"/>
                <a:gd name="connsiteY197" fmla="*/ 952784 h 2844800"/>
                <a:gd name="connsiteX198" fmla="*/ 1170276 w 2178050"/>
                <a:gd name="connsiteY198" fmla="*/ 953047 h 2844800"/>
                <a:gd name="connsiteX199" fmla="*/ 1143002 w 2178050"/>
                <a:gd name="connsiteY199" fmla="*/ 918055 h 2844800"/>
                <a:gd name="connsiteX200" fmla="*/ 1092312 w 2178050"/>
                <a:gd name="connsiteY200" fmla="*/ 911039 h 2844800"/>
                <a:gd name="connsiteX201" fmla="*/ 1083016 w 2178050"/>
                <a:gd name="connsiteY201" fmla="*/ 955766 h 2844800"/>
                <a:gd name="connsiteX202" fmla="*/ 1111518 w 2178050"/>
                <a:gd name="connsiteY202" fmla="*/ 988565 h 2844800"/>
                <a:gd name="connsiteX203" fmla="*/ 1162383 w 2178050"/>
                <a:gd name="connsiteY203" fmla="*/ 1001281 h 2844800"/>
                <a:gd name="connsiteX204" fmla="*/ 1187027 w 2178050"/>
                <a:gd name="connsiteY204" fmla="*/ 1045920 h 2844800"/>
                <a:gd name="connsiteX205" fmla="*/ 1190009 w 2178050"/>
                <a:gd name="connsiteY205" fmla="*/ 1095031 h 2844800"/>
                <a:gd name="connsiteX206" fmla="*/ 1198515 w 2178050"/>
                <a:gd name="connsiteY206" fmla="*/ 1147562 h 2844800"/>
                <a:gd name="connsiteX207" fmla="*/ 1263851 w 2178050"/>
                <a:gd name="connsiteY207" fmla="*/ 1177555 h 2844800"/>
                <a:gd name="connsiteX208" fmla="*/ 1303666 w 2178050"/>
                <a:gd name="connsiteY208" fmla="*/ 1188781 h 2844800"/>
                <a:gd name="connsiteX209" fmla="*/ 522973 w 2178050"/>
                <a:gd name="connsiteY209" fmla="*/ 1028555 h 2844800"/>
                <a:gd name="connsiteX210" fmla="*/ 568664 w 2178050"/>
                <a:gd name="connsiteY210" fmla="*/ 984268 h 2844800"/>
                <a:gd name="connsiteX211" fmla="*/ 591641 w 2178050"/>
                <a:gd name="connsiteY211" fmla="*/ 979093 h 2844800"/>
                <a:gd name="connsiteX212" fmla="*/ 610584 w 2178050"/>
                <a:gd name="connsiteY212" fmla="*/ 941997 h 2844800"/>
                <a:gd name="connsiteX213" fmla="*/ 613917 w 2178050"/>
                <a:gd name="connsiteY213" fmla="*/ 856316 h 2844800"/>
                <a:gd name="connsiteX214" fmla="*/ 580153 w 2178050"/>
                <a:gd name="connsiteY214" fmla="*/ 873066 h 2844800"/>
                <a:gd name="connsiteX215" fmla="*/ 542442 w 2178050"/>
                <a:gd name="connsiteY215" fmla="*/ 871487 h 2844800"/>
                <a:gd name="connsiteX216" fmla="*/ 491928 w 2178050"/>
                <a:gd name="connsiteY216" fmla="*/ 943313 h 2844800"/>
                <a:gd name="connsiteX217" fmla="*/ 450184 w 2178050"/>
                <a:gd name="connsiteY217" fmla="*/ 1022066 h 2844800"/>
                <a:gd name="connsiteX218" fmla="*/ 483509 w 2178050"/>
                <a:gd name="connsiteY218" fmla="*/ 1044078 h 2844800"/>
                <a:gd name="connsiteX219" fmla="*/ 522973 w 2178050"/>
                <a:gd name="connsiteY219" fmla="*/ 1028555 h 2844800"/>
                <a:gd name="connsiteX220" fmla="*/ 1155982 w 2178050"/>
                <a:gd name="connsiteY220" fmla="*/ 1170364 h 2844800"/>
                <a:gd name="connsiteX221" fmla="*/ 1169399 w 2178050"/>
                <a:gd name="connsiteY221" fmla="*/ 1134057 h 2844800"/>
                <a:gd name="connsiteX222" fmla="*/ 1160454 w 2178050"/>
                <a:gd name="connsiteY222" fmla="*/ 1103713 h 2844800"/>
                <a:gd name="connsiteX223" fmla="*/ 1138968 w 2178050"/>
                <a:gd name="connsiteY223" fmla="*/ 1069335 h 2844800"/>
                <a:gd name="connsiteX224" fmla="*/ 1103625 w 2178050"/>
                <a:gd name="connsiteY224" fmla="*/ 1095820 h 2844800"/>
                <a:gd name="connsiteX225" fmla="*/ 1090558 w 2178050"/>
                <a:gd name="connsiteY225" fmla="*/ 1138968 h 2844800"/>
                <a:gd name="connsiteX226" fmla="*/ 1120376 w 2178050"/>
                <a:gd name="connsiteY226" fmla="*/ 1163436 h 2844800"/>
                <a:gd name="connsiteX227" fmla="*/ 1155982 w 2178050"/>
                <a:gd name="connsiteY227" fmla="*/ 1170364 h 2844800"/>
                <a:gd name="connsiteX228" fmla="*/ 1083104 w 2178050"/>
                <a:gd name="connsiteY228" fmla="*/ 1270691 h 2844800"/>
                <a:gd name="connsiteX229" fmla="*/ 1076702 w 2178050"/>
                <a:gd name="connsiteY229" fmla="*/ 1245434 h 2844800"/>
                <a:gd name="connsiteX230" fmla="*/ 1032853 w 2178050"/>
                <a:gd name="connsiteY230" fmla="*/ 1256484 h 2844800"/>
                <a:gd name="connsiteX231" fmla="*/ 1003561 w 2178050"/>
                <a:gd name="connsiteY231" fmla="*/ 1237980 h 2844800"/>
                <a:gd name="connsiteX232" fmla="*/ 974445 w 2178050"/>
                <a:gd name="connsiteY232" fmla="*/ 1280075 h 2844800"/>
                <a:gd name="connsiteX233" fmla="*/ 1001544 w 2178050"/>
                <a:gd name="connsiteY233" fmla="*/ 1335150 h 2844800"/>
                <a:gd name="connsiteX234" fmla="*/ 951381 w 2178050"/>
                <a:gd name="connsiteY234" fmla="*/ 1324889 h 2844800"/>
                <a:gd name="connsiteX235" fmla="*/ 950855 w 2178050"/>
                <a:gd name="connsiteY235" fmla="*/ 1351286 h 2844800"/>
                <a:gd name="connsiteX236" fmla="*/ 1011980 w 2178050"/>
                <a:gd name="connsiteY236" fmla="*/ 1413114 h 2844800"/>
                <a:gd name="connsiteX237" fmla="*/ 1028994 w 2178050"/>
                <a:gd name="connsiteY237" fmla="*/ 1442756 h 2844800"/>
                <a:gd name="connsiteX238" fmla="*/ 1052673 w 2178050"/>
                <a:gd name="connsiteY238" fmla="*/ 1449158 h 2844800"/>
                <a:gd name="connsiteX239" fmla="*/ 1093014 w 2178050"/>
                <a:gd name="connsiteY239" fmla="*/ 1419253 h 2844800"/>
                <a:gd name="connsiteX240" fmla="*/ 1097399 w 2178050"/>
                <a:gd name="connsiteY240" fmla="*/ 1347252 h 2844800"/>
                <a:gd name="connsiteX241" fmla="*/ 1060215 w 2178050"/>
                <a:gd name="connsiteY241" fmla="*/ 1311559 h 2844800"/>
                <a:gd name="connsiteX242" fmla="*/ 1083104 w 2178050"/>
                <a:gd name="connsiteY242" fmla="*/ 1270691 h 2844800"/>
                <a:gd name="connsiteX243" fmla="*/ 434222 w 2178050"/>
                <a:gd name="connsiteY243" fmla="*/ 2618969 h 2844800"/>
                <a:gd name="connsiteX244" fmla="*/ 424049 w 2178050"/>
                <a:gd name="connsiteY244" fmla="*/ 2598448 h 2844800"/>
                <a:gd name="connsiteX245" fmla="*/ 399494 w 2178050"/>
                <a:gd name="connsiteY245" fmla="*/ 2582925 h 2844800"/>
                <a:gd name="connsiteX246" fmla="*/ 387304 w 2178050"/>
                <a:gd name="connsiteY246" fmla="*/ 2564947 h 2844800"/>
                <a:gd name="connsiteX247" fmla="*/ 378972 w 2178050"/>
                <a:gd name="connsiteY247" fmla="*/ 2551792 h 2844800"/>
                <a:gd name="connsiteX248" fmla="*/ 355820 w 2178050"/>
                <a:gd name="connsiteY248" fmla="*/ 2547758 h 2844800"/>
                <a:gd name="connsiteX249" fmla="*/ 340736 w 2178050"/>
                <a:gd name="connsiteY249" fmla="*/ 2541882 h 2844800"/>
                <a:gd name="connsiteX250" fmla="*/ 314952 w 2178050"/>
                <a:gd name="connsiteY250" fmla="*/ 2533463 h 2844800"/>
                <a:gd name="connsiteX251" fmla="*/ 312848 w 2178050"/>
                <a:gd name="connsiteY251" fmla="*/ 2542408 h 2844800"/>
                <a:gd name="connsiteX252" fmla="*/ 322319 w 2178050"/>
                <a:gd name="connsiteY252" fmla="*/ 2563280 h 2844800"/>
                <a:gd name="connsiteX253" fmla="*/ 347664 w 2178050"/>
                <a:gd name="connsiteY253" fmla="*/ 2570121 h 2844800"/>
                <a:gd name="connsiteX254" fmla="*/ 352049 w 2178050"/>
                <a:gd name="connsiteY254" fmla="*/ 2580908 h 2844800"/>
                <a:gd name="connsiteX255" fmla="*/ 374061 w 2178050"/>
                <a:gd name="connsiteY255" fmla="*/ 2594063 h 2844800"/>
                <a:gd name="connsiteX256" fmla="*/ 381428 w 2178050"/>
                <a:gd name="connsiteY256" fmla="*/ 2607305 h 2844800"/>
                <a:gd name="connsiteX257" fmla="*/ 421769 w 2178050"/>
                <a:gd name="connsiteY257" fmla="*/ 2624143 h 2844800"/>
                <a:gd name="connsiteX258" fmla="*/ 434222 w 2178050"/>
                <a:gd name="connsiteY258" fmla="*/ 2618969 h 2844800"/>
                <a:gd name="connsiteX259" fmla="*/ 1501514 w 2178050"/>
                <a:gd name="connsiteY259" fmla="*/ 1938165 h 2844800"/>
                <a:gd name="connsiteX260" fmla="*/ 1483974 w 2178050"/>
                <a:gd name="connsiteY260" fmla="*/ 1919661 h 2844800"/>
                <a:gd name="connsiteX261" fmla="*/ 1465908 w 2178050"/>
                <a:gd name="connsiteY261" fmla="*/ 1924046 h 2844800"/>
                <a:gd name="connsiteX262" fmla="*/ 1463716 w 2178050"/>
                <a:gd name="connsiteY262" fmla="*/ 1897210 h 2844800"/>
                <a:gd name="connsiteX263" fmla="*/ 1435565 w 2178050"/>
                <a:gd name="connsiteY263" fmla="*/ 1879319 h 2844800"/>
                <a:gd name="connsiteX264" fmla="*/ 1408641 w 2178050"/>
                <a:gd name="connsiteY264" fmla="*/ 1859412 h 2844800"/>
                <a:gd name="connsiteX265" fmla="*/ 1394346 w 2178050"/>
                <a:gd name="connsiteY265" fmla="*/ 1844064 h 2844800"/>
                <a:gd name="connsiteX266" fmla="*/ 1381805 w 2178050"/>
                <a:gd name="connsiteY266" fmla="*/ 1853097 h 2844800"/>
                <a:gd name="connsiteX267" fmla="*/ 1377245 w 2178050"/>
                <a:gd name="connsiteY267" fmla="*/ 1827139 h 2844800"/>
                <a:gd name="connsiteX268" fmla="*/ 1359442 w 2178050"/>
                <a:gd name="connsiteY268" fmla="*/ 1822315 h 2844800"/>
                <a:gd name="connsiteX269" fmla="*/ 1351023 w 2178050"/>
                <a:gd name="connsiteY269" fmla="*/ 1876074 h 2844800"/>
                <a:gd name="connsiteX270" fmla="*/ 1347866 w 2178050"/>
                <a:gd name="connsiteY270" fmla="*/ 1920888 h 2844800"/>
                <a:gd name="connsiteX271" fmla="*/ 1326468 w 2178050"/>
                <a:gd name="connsiteY271" fmla="*/ 1948426 h 2844800"/>
                <a:gd name="connsiteX272" fmla="*/ 1359793 w 2178050"/>
                <a:gd name="connsiteY272" fmla="*/ 1943164 h 2844800"/>
                <a:gd name="connsiteX273" fmla="*/ 1368212 w 2178050"/>
                <a:gd name="connsiteY273" fmla="*/ 1975174 h 2844800"/>
                <a:gd name="connsiteX274" fmla="*/ 1403204 w 2178050"/>
                <a:gd name="connsiteY274" fmla="*/ 1946847 h 2844800"/>
                <a:gd name="connsiteX275" fmla="*/ 1427584 w 2178050"/>
                <a:gd name="connsiteY275" fmla="*/ 1917205 h 2844800"/>
                <a:gd name="connsiteX276" fmla="*/ 1441353 w 2178050"/>
                <a:gd name="connsiteY276" fmla="*/ 1942287 h 2844800"/>
                <a:gd name="connsiteX277" fmla="*/ 1479589 w 2178050"/>
                <a:gd name="connsiteY277" fmla="*/ 1955529 h 2844800"/>
                <a:gd name="connsiteX278" fmla="*/ 1501514 w 2178050"/>
                <a:gd name="connsiteY278" fmla="*/ 1938165 h 2844800"/>
                <a:gd name="connsiteX279" fmla="*/ 444483 w 2178050"/>
                <a:gd name="connsiteY279" fmla="*/ 1477309 h 2844800"/>
                <a:gd name="connsiteX280" fmla="*/ 509205 w 2178050"/>
                <a:gd name="connsiteY280" fmla="*/ 1440651 h 2844800"/>
                <a:gd name="connsiteX281" fmla="*/ 509205 w 2178050"/>
                <a:gd name="connsiteY281" fmla="*/ 1406712 h 2844800"/>
                <a:gd name="connsiteX282" fmla="*/ 539724 w 2178050"/>
                <a:gd name="connsiteY282" fmla="*/ 1350497 h 2844800"/>
                <a:gd name="connsiteX283" fmla="*/ 600060 w 2178050"/>
                <a:gd name="connsiteY283" fmla="*/ 1291827 h 2844800"/>
                <a:gd name="connsiteX284" fmla="*/ 630930 w 2178050"/>
                <a:gd name="connsiteY284" fmla="*/ 1270165 h 2844800"/>
                <a:gd name="connsiteX285" fmla="*/ 604533 w 2178050"/>
                <a:gd name="connsiteY285" fmla="*/ 1233332 h 2844800"/>
                <a:gd name="connsiteX286" fmla="*/ 580679 w 2178050"/>
                <a:gd name="connsiteY286" fmla="*/ 1207461 h 2844800"/>
                <a:gd name="connsiteX287" fmla="*/ 517887 w 2178050"/>
                <a:gd name="connsiteY287" fmla="*/ 1202462 h 2844800"/>
                <a:gd name="connsiteX288" fmla="*/ 482807 w 2178050"/>
                <a:gd name="connsiteY288" fmla="*/ 1183519 h 2844800"/>
                <a:gd name="connsiteX289" fmla="*/ 399669 w 2178050"/>
                <a:gd name="connsiteY289" fmla="*/ 1197814 h 2844800"/>
                <a:gd name="connsiteX290" fmla="*/ 423699 w 2178050"/>
                <a:gd name="connsiteY290" fmla="*/ 1252450 h 2844800"/>
                <a:gd name="connsiteX291" fmla="*/ 402388 w 2178050"/>
                <a:gd name="connsiteY291" fmla="*/ 1308840 h 2844800"/>
                <a:gd name="connsiteX292" fmla="*/ 385374 w 2178050"/>
                <a:gd name="connsiteY292" fmla="*/ 1369089 h 2844800"/>
                <a:gd name="connsiteX293" fmla="*/ 374850 w 2178050"/>
                <a:gd name="connsiteY293" fmla="*/ 1402941 h 2844800"/>
                <a:gd name="connsiteX294" fmla="*/ 431591 w 2178050"/>
                <a:gd name="connsiteY294" fmla="*/ 1444071 h 2844800"/>
                <a:gd name="connsiteX295" fmla="*/ 444483 w 2178050"/>
                <a:gd name="connsiteY295" fmla="*/ 1477309 h 2844800"/>
                <a:gd name="connsiteX296" fmla="*/ 1621748 w 2178050"/>
                <a:gd name="connsiteY296" fmla="*/ 1716814 h 2844800"/>
                <a:gd name="connsiteX297" fmla="*/ 1624555 w 2178050"/>
                <a:gd name="connsiteY297" fmla="*/ 1707956 h 2844800"/>
                <a:gd name="connsiteX298" fmla="*/ 1624292 w 2178050"/>
                <a:gd name="connsiteY298" fmla="*/ 1680156 h 2844800"/>
                <a:gd name="connsiteX299" fmla="*/ 1605086 w 2178050"/>
                <a:gd name="connsiteY299" fmla="*/ 1661915 h 2844800"/>
                <a:gd name="connsiteX300" fmla="*/ 1582547 w 2178050"/>
                <a:gd name="connsiteY300" fmla="*/ 1671123 h 2844800"/>
                <a:gd name="connsiteX301" fmla="*/ 1572111 w 2178050"/>
                <a:gd name="connsiteY301" fmla="*/ 1707693 h 2844800"/>
                <a:gd name="connsiteX302" fmla="*/ 1578250 w 2178050"/>
                <a:gd name="connsiteY302" fmla="*/ 1738914 h 2844800"/>
                <a:gd name="connsiteX303" fmla="*/ 1605787 w 2178050"/>
                <a:gd name="connsiteY303" fmla="*/ 1735757 h 2844800"/>
                <a:gd name="connsiteX304" fmla="*/ 1621748 w 2178050"/>
                <a:gd name="connsiteY304" fmla="*/ 1716814 h 2844800"/>
                <a:gd name="connsiteX305" fmla="*/ 1830646 w 2178050"/>
                <a:gd name="connsiteY305" fmla="*/ 1782938 h 2844800"/>
                <a:gd name="connsiteX306" fmla="*/ 1869322 w 2178050"/>
                <a:gd name="connsiteY306" fmla="*/ 1840820 h 2844800"/>
                <a:gd name="connsiteX307" fmla="*/ 1899578 w 2178050"/>
                <a:gd name="connsiteY307" fmla="*/ 1865814 h 2844800"/>
                <a:gd name="connsiteX308" fmla="*/ 1942725 w 2178050"/>
                <a:gd name="connsiteY308" fmla="*/ 1796795 h 2844800"/>
                <a:gd name="connsiteX309" fmla="*/ 1950355 w 2178050"/>
                <a:gd name="connsiteY309" fmla="*/ 1753560 h 2844800"/>
                <a:gd name="connsiteX310" fmla="*/ 1911680 w 2178050"/>
                <a:gd name="connsiteY310" fmla="*/ 1749438 h 2844800"/>
                <a:gd name="connsiteX311" fmla="*/ 1876338 w 2178050"/>
                <a:gd name="connsiteY311" fmla="*/ 1690680 h 2844800"/>
                <a:gd name="connsiteX312" fmla="*/ 1837312 w 2178050"/>
                <a:gd name="connsiteY312" fmla="*/ 1676297 h 2844800"/>
                <a:gd name="connsiteX313" fmla="*/ 1779431 w 2178050"/>
                <a:gd name="connsiteY313" fmla="*/ 1632711 h 2844800"/>
                <a:gd name="connsiteX314" fmla="*/ 1824595 w 2178050"/>
                <a:gd name="connsiteY314" fmla="*/ 1600876 h 2844800"/>
                <a:gd name="connsiteX315" fmla="*/ 1801355 w 2178050"/>
                <a:gd name="connsiteY315" fmla="*/ 1534752 h 2844800"/>
                <a:gd name="connsiteX316" fmla="*/ 1779957 w 2178050"/>
                <a:gd name="connsiteY316" fmla="*/ 1505373 h 2844800"/>
                <a:gd name="connsiteX317" fmla="*/ 1720585 w 2178050"/>
                <a:gd name="connsiteY317" fmla="*/ 1475994 h 2844800"/>
                <a:gd name="connsiteX318" fmla="*/ 1694977 w 2178050"/>
                <a:gd name="connsiteY318" fmla="*/ 1427321 h 2844800"/>
                <a:gd name="connsiteX319" fmla="*/ 1649286 w 2178050"/>
                <a:gd name="connsiteY319" fmla="*/ 1444773 h 2844800"/>
                <a:gd name="connsiteX320" fmla="*/ 1646129 w 2178050"/>
                <a:gd name="connsiteY320" fmla="*/ 1410921 h 2844800"/>
                <a:gd name="connsiteX321" fmla="*/ 1612277 w 2178050"/>
                <a:gd name="connsiteY321" fmla="*/ 1373036 h 2844800"/>
                <a:gd name="connsiteX322" fmla="*/ 1557729 w 2178050"/>
                <a:gd name="connsiteY322" fmla="*/ 1331729 h 2844800"/>
                <a:gd name="connsiteX323" fmla="*/ 1534489 w 2178050"/>
                <a:gd name="connsiteY323" fmla="*/ 1364266 h 2844800"/>
                <a:gd name="connsiteX324" fmla="*/ 1485816 w 2178050"/>
                <a:gd name="connsiteY324" fmla="*/ 1387593 h 2844800"/>
                <a:gd name="connsiteX325" fmla="*/ 1489499 w 2178050"/>
                <a:gd name="connsiteY325" fmla="*/ 1334448 h 2844800"/>
                <a:gd name="connsiteX326" fmla="*/ 1447316 w 2178050"/>
                <a:gd name="connsiteY326" fmla="*/ 1246311 h 2844800"/>
                <a:gd name="connsiteX327" fmla="*/ 1384962 w 2178050"/>
                <a:gd name="connsiteY327" fmla="*/ 1281917 h 2844800"/>
                <a:gd name="connsiteX328" fmla="*/ 1362249 w 2178050"/>
                <a:gd name="connsiteY328" fmla="*/ 1349445 h 2844800"/>
                <a:gd name="connsiteX329" fmla="*/ 1342867 w 2178050"/>
                <a:gd name="connsiteY329" fmla="*/ 1297527 h 2844800"/>
                <a:gd name="connsiteX330" fmla="*/ 1360933 w 2178050"/>
                <a:gd name="connsiteY330" fmla="*/ 1241663 h 2844800"/>
                <a:gd name="connsiteX331" fmla="*/ 1297439 w 2178050"/>
                <a:gd name="connsiteY331" fmla="*/ 1264903 h 2844800"/>
                <a:gd name="connsiteX332" fmla="*/ 1272182 w 2178050"/>
                <a:gd name="connsiteY332" fmla="*/ 1299895 h 2844800"/>
                <a:gd name="connsiteX333" fmla="*/ 1253327 w 2178050"/>
                <a:gd name="connsiteY333" fmla="*/ 1373737 h 2844800"/>
                <a:gd name="connsiteX334" fmla="*/ 1261132 w 2178050"/>
                <a:gd name="connsiteY334" fmla="*/ 1453104 h 2844800"/>
                <a:gd name="connsiteX335" fmla="*/ 1296036 w 2178050"/>
                <a:gd name="connsiteY335" fmla="*/ 1453455 h 2844800"/>
                <a:gd name="connsiteX336" fmla="*/ 1270340 w 2178050"/>
                <a:gd name="connsiteY336" fmla="*/ 1487833 h 2844800"/>
                <a:gd name="connsiteX337" fmla="*/ 1290774 w 2178050"/>
                <a:gd name="connsiteY337" fmla="*/ 1513792 h 2844800"/>
                <a:gd name="connsiteX338" fmla="*/ 1330677 w 2178050"/>
                <a:gd name="connsiteY338" fmla="*/ 1524754 h 2844800"/>
                <a:gd name="connsiteX339" fmla="*/ 1382682 w 2178050"/>
                <a:gd name="connsiteY339" fmla="*/ 1545977 h 2844800"/>
                <a:gd name="connsiteX340" fmla="*/ 1472135 w 2178050"/>
                <a:gd name="connsiteY340" fmla="*/ 1561938 h 2844800"/>
                <a:gd name="connsiteX341" fmla="*/ 1516686 w 2178050"/>
                <a:gd name="connsiteY341" fmla="*/ 1552818 h 2844800"/>
                <a:gd name="connsiteX342" fmla="*/ 1529841 w 2178050"/>
                <a:gd name="connsiteY342" fmla="*/ 1531595 h 2844800"/>
                <a:gd name="connsiteX343" fmla="*/ 1549222 w 2178050"/>
                <a:gd name="connsiteY343" fmla="*/ 1556062 h 2844800"/>
                <a:gd name="connsiteX344" fmla="*/ 1570883 w 2178050"/>
                <a:gd name="connsiteY344" fmla="*/ 1560097 h 2844800"/>
                <a:gd name="connsiteX345" fmla="*/ 1596930 w 2178050"/>
                <a:gd name="connsiteY345" fmla="*/ 1603595 h 2844800"/>
                <a:gd name="connsiteX346" fmla="*/ 1581144 w 2178050"/>
                <a:gd name="connsiteY346" fmla="*/ 1620959 h 2844800"/>
                <a:gd name="connsiteX347" fmla="*/ 1630957 w 2178050"/>
                <a:gd name="connsiteY347" fmla="*/ 1644024 h 2844800"/>
                <a:gd name="connsiteX348" fmla="*/ 1668580 w 2178050"/>
                <a:gd name="connsiteY348" fmla="*/ 1676297 h 2844800"/>
                <a:gd name="connsiteX349" fmla="*/ 1678051 w 2178050"/>
                <a:gd name="connsiteY349" fmla="*/ 1698660 h 2844800"/>
                <a:gd name="connsiteX350" fmla="*/ 1684804 w 2178050"/>
                <a:gd name="connsiteY350" fmla="*/ 1727075 h 2844800"/>
                <a:gd name="connsiteX351" fmla="*/ 1652969 w 2178050"/>
                <a:gd name="connsiteY351" fmla="*/ 1787850 h 2844800"/>
                <a:gd name="connsiteX352" fmla="*/ 1644375 w 2178050"/>
                <a:gd name="connsiteY352" fmla="*/ 1818018 h 2844800"/>
                <a:gd name="connsiteX353" fmla="*/ 1652618 w 2178050"/>
                <a:gd name="connsiteY353" fmla="*/ 1839241 h 2844800"/>
                <a:gd name="connsiteX354" fmla="*/ 1602016 w 2178050"/>
                <a:gd name="connsiteY354" fmla="*/ 1846783 h 2844800"/>
                <a:gd name="connsiteX355" fmla="*/ 1555799 w 2178050"/>
                <a:gd name="connsiteY355" fmla="*/ 1847835 h 2844800"/>
                <a:gd name="connsiteX356" fmla="*/ 1539575 w 2178050"/>
                <a:gd name="connsiteY356" fmla="*/ 1890545 h 2844800"/>
                <a:gd name="connsiteX357" fmla="*/ 1560359 w 2178050"/>
                <a:gd name="connsiteY357" fmla="*/ 1910101 h 2844800"/>
                <a:gd name="connsiteX358" fmla="*/ 1631483 w 2178050"/>
                <a:gd name="connsiteY358" fmla="*/ 1901068 h 2844800"/>
                <a:gd name="connsiteX359" fmla="*/ 1631132 w 2178050"/>
                <a:gd name="connsiteY359" fmla="*/ 1884493 h 2844800"/>
                <a:gd name="connsiteX360" fmla="*/ 1666913 w 2178050"/>
                <a:gd name="connsiteY360" fmla="*/ 1912119 h 2844800"/>
                <a:gd name="connsiteX361" fmla="*/ 1703571 w 2178050"/>
                <a:gd name="connsiteY361" fmla="*/ 1940884 h 2844800"/>
                <a:gd name="connsiteX362" fmla="*/ 1694977 w 2178050"/>
                <a:gd name="connsiteY362" fmla="*/ 1956406 h 2844800"/>
                <a:gd name="connsiteX363" fmla="*/ 1724794 w 2178050"/>
                <a:gd name="connsiteY363" fmla="*/ 1982891 h 2844800"/>
                <a:gd name="connsiteX364" fmla="*/ 1777589 w 2178050"/>
                <a:gd name="connsiteY364" fmla="*/ 2013849 h 2844800"/>
                <a:gd name="connsiteX365" fmla="*/ 1844240 w 2178050"/>
                <a:gd name="connsiteY365" fmla="*/ 2034809 h 2844800"/>
                <a:gd name="connsiteX366" fmla="*/ 1840206 w 2178050"/>
                <a:gd name="connsiteY366" fmla="*/ 2016480 h 2844800"/>
                <a:gd name="connsiteX367" fmla="*/ 1814598 w 2178050"/>
                <a:gd name="connsiteY367" fmla="*/ 1984294 h 2844800"/>
                <a:gd name="connsiteX368" fmla="*/ 1779869 w 2178050"/>
                <a:gd name="connsiteY368" fmla="*/ 1937200 h 2844800"/>
                <a:gd name="connsiteX369" fmla="*/ 1841521 w 2178050"/>
                <a:gd name="connsiteY369" fmla="*/ 1981050 h 2844800"/>
                <a:gd name="connsiteX370" fmla="*/ 1872566 w 2178050"/>
                <a:gd name="connsiteY370" fmla="*/ 1995607 h 2844800"/>
                <a:gd name="connsiteX371" fmla="*/ 1881073 w 2178050"/>
                <a:gd name="connsiteY371" fmla="*/ 1956669 h 2844800"/>
                <a:gd name="connsiteX372" fmla="*/ 1865112 w 2178050"/>
                <a:gd name="connsiteY372" fmla="*/ 1901419 h 2844800"/>
                <a:gd name="connsiteX373" fmla="*/ 1854939 w 2178050"/>
                <a:gd name="connsiteY373" fmla="*/ 1886247 h 2844800"/>
                <a:gd name="connsiteX374" fmla="*/ 1821526 w 2178050"/>
                <a:gd name="connsiteY374" fmla="*/ 1859675 h 2844800"/>
                <a:gd name="connsiteX375" fmla="*/ 1795655 w 2178050"/>
                <a:gd name="connsiteY375" fmla="*/ 1825385 h 2844800"/>
                <a:gd name="connsiteX376" fmla="*/ 1798724 w 2178050"/>
                <a:gd name="connsiteY376" fmla="*/ 1790831 h 2844800"/>
                <a:gd name="connsiteX377" fmla="*/ 1830646 w 2178050"/>
                <a:gd name="connsiteY377" fmla="*/ 1782938 h 2844800"/>
                <a:gd name="connsiteX378" fmla="*/ 1253327 w 2178050"/>
                <a:gd name="connsiteY378" fmla="*/ 366081 h 2844800"/>
                <a:gd name="connsiteX379" fmla="*/ 1273848 w 2178050"/>
                <a:gd name="connsiteY379" fmla="*/ 430013 h 2844800"/>
                <a:gd name="connsiteX380" fmla="*/ 1317347 w 2178050"/>
                <a:gd name="connsiteY380" fmla="*/ 481580 h 2844800"/>
                <a:gd name="connsiteX381" fmla="*/ 1403379 w 2178050"/>
                <a:gd name="connsiteY381" fmla="*/ 472020 h 2844800"/>
                <a:gd name="connsiteX382" fmla="*/ 1458717 w 2178050"/>
                <a:gd name="connsiteY382" fmla="*/ 489297 h 2844800"/>
                <a:gd name="connsiteX383" fmla="*/ 1420305 w 2178050"/>
                <a:gd name="connsiteY383" fmla="*/ 542355 h 2844800"/>
                <a:gd name="connsiteX384" fmla="*/ 1400924 w 2178050"/>
                <a:gd name="connsiteY384" fmla="*/ 526744 h 2844800"/>
                <a:gd name="connsiteX385" fmla="*/ 1333747 w 2178050"/>
                <a:gd name="connsiteY385" fmla="*/ 520518 h 2844800"/>
                <a:gd name="connsiteX386" fmla="*/ 1344183 w 2178050"/>
                <a:gd name="connsiteY386" fmla="*/ 593395 h 2844800"/>
                <a:gd name="connsiteX387" fmla="*/ 1378911 w 2178050"/>
                <a:gd name="connsiteY387" fmla="*/ 646365 h 2844800"/>
                <a:gd name="connsiteX388" fmla="*/ 1371895 w 2178050"/>
                <a:gd name="connsiteY388" fmla="*/ 691968 h 2844800"/>
                <a:gd name="connsiteX389" fmla="*/ 1328309 w 2178050"/>
                <a:gd name="connsiteY389" fmla="*/ 722312 h 2844800"/>
                <a:gd name="connsiteX390" fmla="*/ 1308402 w 2178050"/>
                <a:gd name="connsiteY390" fmla="*/ 770283 h 2844800"/>
                <a:gd name="connsiteX391" fmla="*/ 1348304 w 2178050"/>
                <a:gd name="connsiteY391" fmla="*/ 793523 h 2844800"/>
                <a:gd name="connsiteX392" fmla="*/ 1381805 w 2178050"/>
                <a:gd name="connsiteY392" fmla="*/ 868506 h 2844800"/>
                <a:gd name="connsiteX393" fmla="*/ 1316031 w 2178050"/>
                <a:gd name="connsiteY393" fmla="*/ 818517 h 2844800"/>
                <a:gd name="connsiteX394" fmla="*/ 1301035 w 2178050"/>
                <a:gd name="connsiteY394" fmla="*/ 826761 h 2844800"/>
                <a:gd name="connsiteX395" fmla="*/ 1313137 w 2178050"/>
                <a:gd name="connsiteY395" fmla="*/ 909022 h 2844800"/>
                <a:gd name="connsiteX396" fmla="*/ 1267710 w 2178050"/>
                <a:gd name="connsiteY396" fmla="*/ 933841 h 2844800"/>
                <a:gd name="connsiteX397" fmla="*/ 1270779 w 2178050"/>
                <a:gd name="connsiteY397" fmla="*/ 985145 h 2844800"/>
                <a:gd name="connsiteX398" fmla="*/ 1317259 w 2178050"/>
                <a:gd name="connsiteY398" fmla="*/ 990670 h 2844800"/>
                <a:gd name="connsiteX399" fmla="*/ 1353829 w 2178050"/>
                <a:gd name="connsiteY399" fmla="*/ 1003298 h 2844800"/>
                <a:gd name="connsiteX400" fmla="*/ 1426093 w 2178050"/>
                <a:gd name="connsiteY400" fmla="*/ 987162 h 2844800"/>
                <a:gd name="connsiteX401" fmla="*/ 1490376 w 2178050"/>
                <a:gd name="connsiteY401" fmla="*/ 1015839 h 2844800"/>
                <a:gd name="connsiteX402" fmla="*/ 1556062 w 2178050"/>
                <a:gd name="connsiteY402" fmla="*/ 952784 h 2844800"/>
                <a:gd name="connsiteX403" fmla="*/ 1555536 w 2178050"/>
                <a:gd name="connsiteY403" fmla="*/ 926299 h 2844800"/>
                <a:gd name="connsiteX404" fmla="*/ 1513529 w 2178050"/>
                <a:gd name="connsiteY404" fmla="*/ 930508 h 2844800"/>
                <a:gd name="connsiteX405" fmla="*/ 1510108 w 2178050"/>
                <a:gd name="connsiteY405" fmla="*/ 905602 h 2844800"/>
                <a:gd name="connsiteX406" fmla="*/ 1544486 w 2178050"/>
                <a:gd name="connsiteY406" fmla="*/ 872014 h 2844800"/>
                <a:gd name="connsiteX407" fmla="*/ 1556150 w 2178050"/>
                <a:gd name="connsiteY407" fmla="*/ 826849 h 2844800"/>
                <a:gd name="connsiteX408" fmla="*/ 1594123 w 2178050"/>
                <a:gd name="connsiteY408" fmla="*/ 793260 h 2844800"/>
                <a:gd name="connsiteX409" fmla="*/ 1617451 w 2178050"/>
                <a:gd name="connsiteY409" fmla="*/ 751516 h 2844800"/>
                <a:gd name="connsiteX410" fmla="*/ 1597105 w 2178050"/>
                <a:gd name="connsiteY410" fmla="*/ 689250 h 2844800"/>
                <a:gd name="connsiteX411" fmla="*/ 1614119 w 2178050"/>
                <a:gd name="connsiteY411" fmla="*/ 666010 h 2844800"/>
                <a:gd name="connsiteX412" fmla="*/ 1580267 w 2178050"/>
                <a:gd name="connsiteY412" fmla="*/ 649435 h 2844800"/>
                <a:gd name="connsiteX413" fmla="*/ 1654723 w 2178050"/>
                <a:gd name="connsiteY413" fmla="*/ 635140 h 2844800"/>
                <a:gd name="connsiteX414" fmla="*/ 1670421 w 2178050"/>
                <a:gd name="connsiteY414" fmla="*/ 607515 h 2844800"/>
                <a:gd name="connsiteX415" fmla="*/ 1721111 w 2178050"/>
                <a:gd name="connsiteY415" fmla="*/ 584713 h 2844800"/>
                <a:gd name="connsiteX416" fmla="*/ 1763206 w 2178050"/>
                <a:gd name="connsiteY416" fmla="*/ 466583 h 2844800"/>
                <a:gd name="connsiteX417" fmla="*/ 1803285 w 2178050"/>
                <a:gd name="connsiteY417" fmla="*/ 423260 h 2844800"/>
                <a:gd name="connsiteX418" fmla="*/ 1861341 w 2178050"/>
                <a:gd name="connsiteY418" fmla="*/ 325739 h 2844800"/>
                <a:gd name="connsiteX419" fmla="*/ 1807845 w 2178050"/>
                <a:gd name="connsiteY419" fmla="*/ 326616 h 2844800"/>
                <a:gd name="connsiteX420" fmla="*/ 1830120 w 2178050"/>
                <a:gd name="connsiteY420" fmla="*/ 288906 h 2844800"/>
                <a:gd name="connsiteX421" fmla="*/ 1889580 w 2178050"/>
                <a:gd name="connsiteY421" fmla="*/ 253914 h 2844800"/>
                <a:gd name="connsiteX422" fmla="*/ 1949566 w 2178050"/>
                <a:gd name="connsiteY422" fmla="*/ 175862 h 2844800"/>
                <a:gd name="connsiteX423" fmla="*/ 1950618 w 2178050"/>
                <a:gd name="connsiteY423" fmla="*/ 125611 h 2844800"/>
                <a:gd name="connsiteX424" fmla="*/ 1905629 w 2178050"/>
                <a:gd name="connsiteY424" fmla="*/ 72641 h 2844800"/>
                <a:gd name="connsiteX425" fmla="*/ 1852834 w 2178050"/>
                <a:gd name="connsiteY425" fmla="*/ 46946 h 2844800"/>
                <a:gd name="connsiteX426" fmla="*/ 1787148 w 2178050"/>
                <a:gd name="connsiteY426" fmla="*/ 30984 h 2844800"/>
                <a:gd name="connsiteX427" fmla="*/ 1733915 w 2178050"/>
                <a:gd name="connsiteY427" fmla="*/ 17917 h 2844800"/>
                <a:gd name="connsiteX428" fmla="*/ 1680682 w 2178050"/>
                <a:gd name="connsiteY428" fmla="*/ 4763 h 2844800"/>
                <a:gd name="connsiteX429" fmla="*/ 1609646 w 2178050"/>
                <a:gd name="connsiteY429" fmla="*/ 39667 h 2844800"/>
                <a:gd name="connsiteX430" fmla="*/ 1596579 w 2178050"/>
                <a:gd name="connsiteY430" fmla="*/ 17479 h 2844800"/>
                <a:gd name="connsiteX431" fmla="*/ 1521421 w 2178050"/>
                <a:gd name="connsiteY431" fmla="*/ 26073 h 2844800"/>
                <a:gd name="connsiteX432" fmla="*/ 1477309 w 2178050"/>
                <a:gd name="connsiteY432" fmla="*/ 48612 h 2844800"/>
                <a:gd name="connsiteX433" fmla="*/ 1444861 w 2178050"/>
                <a:gd name="connsiteY433" fmla="*/ 80622 h 2844800"/>
                <a:gd name="connsiteX434" fmla="*/ 1426181 w 2178050"/>
                <a:gd name="connsiteY434" fmla="*/ 183580 h 2844800"/>
                <a:gd name="connsiteX435" fmla="*/ 1399345 w 2178050"/>
                <a:gd name="connsiteY435" fmla="*/ 130873 h 2844800"/>
                <a:gd name="connsiteX436" fmla="*/ 1368826 w 2178050"/>
                <a:gd name="connsiteY436" fmla="*/ 120875 h 2844800"/>
                <a:gd name="connsiteX437" fmla="*/ 1332694 w 2178050"/>
                <a:gd name="connsiteY437" fmla="*/ 190771 h 2844800"/>
                <a:gd name="connsiteX438" fmla="*/ 1284460 w 2178050"/>
                <a:gd name="connsiteY438" fmla="*/ 220150 h 2844800"/>
                <a:gd name="connsiteX439" fmla="*/ 1255783 w 2178050"/>
                <a:gd name="connsiteY439" fmla="*/ 225938 h 2844800"/>
                <a:gd name="connsiteX440" fmla="*/ 1219212 w 2178050"/>
                <a:gd name="connsiteY440" fmla="*/ 259615 h 2844800"/>
                <a:gd name="connsiteX441" fmla="*/ 1224562 w 2178050"/>
                <a:gd name="connsiteY441" fmla="*/ 317934 h 2844800"/>
                <a:gd name="connsiteX442" fmla="*/ 1253327 w 2178050"/>
                <a:gd name="connsiteY442" fmla="*/ 366081 h 2844800"/>
                <a:gd name="connsiteX443" fmla="*/ 1905804 w 2178050"/>
                <a:gd name="connsiteY443" fmla="*/ 2690092 h 2844800"/>
                <a:gd name="connsiteX444" fmla="*/ 1897210 w 2178050"/>
                <a:gd name="connsiteY444" fmla="*/ 2672728 h 2844800"/>
                <a:gd name="connsiteX445" fmla="*/ 1887914 w 2178050"/>
                <a:gd name="connsiteY445" fmla="*/ 2683778 h 2844800"/>
                <a:gd name="connsiteX446" fmla="*/ 1894053 w 2178050"/>
                <a:gd name="connsiteY446" fmla="*/ 2695705 h 2844800"/>
                <a:gd name="connsiteX447" fmla="*/ 1925273 w 2178050"/>
                <a:gd name="connsiteY447" fmla="*/ 2710702 h 2844800"/>
                <a:gd name="connsiteX448" fmla="*/ 1934394 w 2178050"/>
                <a:gd name="connsiteY448" fmla="*/ 2708421 h 2844800"/>
                <a:gd name="connsiteX449" fmla="*/ 1946496 w 2178050"/>
                <a:gd name="connsiteY449" fmla="*/ 2693863 h 2844800"/>
                <a:gd name="connsiteX450" fmla="*/ 1923695 w 2178050"/>
                <a:gd name="connsiteY450" fmla="*/ 2694828 h 2844800"/>
                <a:gd name="connsiteX451" fmla="*/ 1905804 w 2178050"/>
                <a:gd name="connsiteY451" fmla="*/ 2690092 h 2844800"/>
                <a:gd name="connsiteX452" fmla="*/ 1405922 w 2178050"/>
                <a:gd name="connsiteY452" fmla="*/ 2007271 h 2844800"/>
                <a:gd name="connsiteX453" fmla="*/ 1411272 w 2178050"/>
                <a:gd name="connsiteY453" fmla="*/ 2021566 h 2844800"/>
                <a:gd name="connsiteX454" fmla="*/ 1428636 w 2178050"/>
                <a:gd name="connsiteY454" fmla="*/ 2022794 h 2844800"/>
                <a:gd name="connsiteX455" fmla="*/ 1457401 w 2178050"/>
                <a:gd name="connsiteY455" fmla="*/ 1993503 h 2844800"/>
                <a:gd name="connsiteX456" fmla="*/ 1457928 w 2178050"/>
                <a:gd name="connsiteY456" fmla="*/ 1983067 h 2844800"/>
                <a:gd name="connsiteX457" fmla="*/ 1424164 w 2178050"/>
                <a:gd name="connsiteY457" fmla="*/ 1982540 h 2844800"/>
                <a:gd name="connsiteX458" fmla="*/ 1405922 w 2178050"/>
                <a:gd name="connsiteY458" fmla="*/ 2007271 h 2844800"/>
                <a:gd name="connsiteX459" fmla="*/ 1950794 w 2178050"/>
                <a:gd name="connsiteY459" fmla="*/ 2589941 h 2844800"/>
                <a:gd name="connsiteX460" fmla="*/ 1925624 w 2178050"/>
                <a:gd name="connsiteY460" fmla="*/ 2574155 h 2844800"/>
                <a:gd name="connsiteX461" fmla="*/ 1893263 w 2178050"/>
                <a:gd name="connsiteY461" fmla="*/ 2564596 h 2844800"/>
                <a:gd name="connsiteX462" fmla="*/ 1884757 w 2178050"/>
                <a:gd name="connsiteY462" fmla="*/ 2567841 h 2844800"/>
                <a:gd name="connsiteX463" fmla="*/ 1907646 w 2178050"/>
                <a:gd name="connsiteY463" fmla="*/ 2585731 h 2844800"/>
                <a:gd name="connsiteX464" fmla="*/ 1939480 w 2178050"/>
                <a:gd name="connsiteY464" fmla="*/ 2597483 h 2844800"/>
                <a:gd name="connsiteX465" fmla="*/ 1951408 w 2178050"/>
                <a:gd name="connsiteY465" fmla="*/ 2596781 h 2844800"/>
                <a:gd name="connsiteX466" fmla="*/ 1950794 w 2178050"/>
                <a:gd name="connsiteY466" fmla="*/ 2589941 h 2844800"/>
                <a:gd name="connsiteX467" fmla="*/ 2168988 w 2178050"/>
                <a:gd name="connsiteY467" fmla="*/ 2631948 h 2844800"/>
                <a:gd name="connsiteX468" fmla="*/ 2165830 w 2178050"/>
                <a:gd name="connsiteY468" fmla="*/ 2612304 h 2844800"/>
                <a:gd name="connsiteX469" fmla="*/ 2148642 w 2178050"/>
                <a:gd name="connsiteY469" fmla="*/ 2618618 h 2844800"/>
                <a:gd name="connsiteX470" fmla="*/ 2156271 w 2178050"/>
                <a:gd name="connsiteY470" fmla="*/ 2591344 h 2844800"/>
                <a:gd name="connsiteX471" fmla="*/ 2131716 w 2178050"/>
                <a:gd name="connsiteY471" fmla="*/ 2579768 h 2844800"/>
                <a:gd name="connsiteX472" fmla="*/ 2120403 w 2178050"/>
                <a:gd name="connsiteY472" fmla="*/ 2588976 h 2844800"/>
                <a:gd name="connsiteX473" fmla="*/ 2098566 w 2178050"/>
                <a:gd name="connsiteY473" fmla="*/ 2578628 h 2844800"/>
                <a:gd name="connsiteX474" fmla="*/ 2107160 w 2178050"/>
                <a:gd name="connsiteY474" fmla="*/ 2565385 h 2844800"/>
                <a:gd name="connsiteX475" fmla="*/ 2090673 w 2178050"/>
                <a:gd name="connsiteY475" fmla="*/ 2557229 h 2844800"/>
                <a:gd name="connsiteX476" fmla="*/ 2074624 w 2178050"/>
                <a:gd name="connsiteY476" fmla="*/ 2570121 h 2844800"/>
                <a:gd name="connsiteX477" fmla="*/ 2090936 w 2178050"/>
                <a:gd name="connsiteY477" fmla="*/ 2536620 h 2844800"/>
                <a:gd name="connsiteX478" fmla="*/ 2104091 w 2178050"/>
                <a:gd name="connsiteY478" fmla="*/ 2512064 h 2844800"/>
                <a:gd name="connsiteX479" fmla="*/ 2108826 w 2178050"/>
                <a:gd name="connsiteY479" fmla="*/ 2501365 h 2844800"/>
                <a:gd name="connsiteX480" fmla="*/ 2097426 w 2178050"/>
                <a:gd name="connsiteY480" fmla="*/ 2499611 h 2844800"/>
                <a:gd name="connsiteX481" fmla="*/ 2076115 w 2178050"/>
                <a:gd name="connsiteY481" fmla="*/ 2513205 h 2844800"/>
                <a:gd name="connsiteX482" fmla="*/ 2060855 w 2178050"/>
                <a:gd name="connsiteY482" fmla="*/ 2535392 h 2844800"/>
                <a:gd name="connsiteX483" fmla="*/ 2035423 w 2178050"/>
                <a:gd name="connsiteY483" fmla="*/ 2596080 h 2844800"/>
                <a:gd name="connsiteX484" fmla="*/ 2014813 w 2178050"/>
                <a:gd name="connsiteY484" fmla="*/ 2618530 h 2844800"/>
                <a:gd name="connsiteX485" fmla="*/ 2025513 w 2178050"/>
                <a:gd name="connsiteY485" fmla="*/ 2628528 h 2844800"/>
                <a:gd name="connsiteX486" fmla="*/ 2010165 w 2178050"/>
                <a:gd name="connsiteY486" fmla="*/ 2641420 h 2844800"/>
                <a:gd name="connsiteX487" fmla="*/ 2013936 w 2178050"/>
                <a:gd name="connsiteY487" fmla="*/ 2652207 h 2844800"/>
                <a:gd name="connsiteX488" fmla="*/ 2061644 w 2178050"/>
                <a:gd name="connsiteY488" fmla="*/ 2653347 h 2844800"/>
                <a:gd name="connsiteX489" fmla="*/ 2088042 w 2178050"/>
                <a:gd name="connsiteY489" fmla="*/ 2651154 h 2844800"/>
                <a:gd name="connsiteX490" fmla="*/ 2111633 w 2178050"/>
                <a:gd name="connsiteY490" fmla="*/ 2660012 h 2844800"/>
                <a:gd name="connsiteX491" fmla="*/ 2094268 w 2178050"/>
                <a:gd name="connsiteY491" fmla="*/ 2676938 h 2844800"/>
                <a:gd name="connsiteX492" fmla="*/ 2108914 w 2178050"/>
                <a:gd name="connsiteY492" fmla="*/ 2678166 h 2844800"/>
                <a:gd name="connsiteX493" fmla="*/ 2137416 w 2178050"/>
                <a:gd name="connsiteY493" fmla="*/ 2646769 h 2844800"/>
                <a:gd name="connsiteX494" fmla="*/ 2144257 w 2178050"/>
                <a:gd name="connsiteY494" fmla="*/ 2651417 h 2844800"/>
                <a:gd name="connsiteX495" fmla="*/ 2138907 w 2178050"/>
                <a:gd name="connsiteY495" fmla="*/ 2680972 h 2844800"/>
                <a:gd name="connsiteX496" fmla="*/ 2155044 w 2178050"/>
                <a:gd name="connsiteY496" fmla="*/ 2687725 h 2844800"/>
                <a:gd name="connsiteX497" fmla="*/ 2166181 w 2178050"/>
                <a:gd name="connsiteY497" fmla="*/ 2686409 h 2844800"/>
                <a:gd name="connsiteX498" fmla="*/ 2176530 w 2178050"/>
                <a:gd name="connsiteY498" fmla="*/ 2654750 h 2844800"/>
                <a:gd name="connsiteX499" fmla="*/ 2168988 w 2178050"/>
                <a:gd name="connsiteY499" fmla="*/ 2631948 h 2844800"/>
                <a:gd name="connsiteX500" fmla="*/ 1983154 w 2178050"/>
                <a:gd name="connsiteY500" fmla="*/ 2673693 h 2844800"/>
                <a:gd name="connsiteX501" fmla="*/ 1958511 w 2178050"/>
                <a:gd name="connsiteY501" fmla="*/ 2713683 h 2844800"/>
                <a:gd name="connsiteX502" fmla="*/ 1917907 w 2178050"/>
                <a:gd name="connsiteY502" fmla="*/ 2718770 h 2844800"/>
                <a:gd name="connsiteX503" fmla="*/ 1885984 w 2178050"/>
                <a:gd name="connsiteY503" fmla="*/ 2701143 h 2844800"/>
                <a:gd name="connsiteX504" fmla="*/ 1877916 w 2178050"/>
                <a:gd name="connsiteY504" fmla="*/ 2674219 h 2844800"/>
                <a:gd name="connsiteX505" fmla="*/ 1870111 w 2178050"/>
                <a:gd name="connsiteY505" fmla="*/ 2635106 h 2844800"/>
                <a:gd name="connsiteX506" fmla="*/ 1893351 w 2178050"/>
                <a:gd name="connsiteY506" fmla="*/ 2610287 h 2844800"/>
                <a:gd name="connsiteX507" fmla="*/ 1871602 w 2178050"/>
                <a:gd name="connsiteY507" fmla="*/ 2591958 h 2844800"/>
                <a:gd name="connsiteX508" fmla="*/ 1834856 w 2178050"/>
                <a:gd name="connsiteY508" fmla="*/ 2595729 h 2844800"/>
                <a:gd name="connsiteX509" fmla="*/ 1783289 w 2178050"/>
                <a:gd name="connsiteY509" fmla="*/ 2626686 h 2844800"/>
                <a:gd name="connsiteX510" fmla="*/ 1743825 w 2178050"/>
                <a:gd name="connsiteY510" fmla="*/ 2674482 h 2844800"/>
                <a:gd name="connsiteX511" fmla="*/ 1722953 w 2178050"/>
                <a:gd name="connsiteY511" fmla="*/ 2680358 h 2844800"/>
                <a:gd name="connsiteX512" fmla="*/ 1751279 w 2178050"/>
                <a:gd name="connsiteY512" fmla="*/ 2647032 h 2844800"/>
                <a:gd name="connsiteX513" fmla="*/ 1786710 w 2178050"/>
                <a:gd name="connsiteY513" fmla="*/ 2598184 h 2844800"/>
                <a:gd name="connsiteX514" fmla="*/ 1818018 w 2178050"/>
                <a:gd name="connsiteY514" fmla="*/ 2581522 h 2844800"/>
                <a:gd name="connsiteX515" fmla="*/ 1838627 w 2178050"/>
                <a:gd name="connsiteY515" fmla="*/ 2554247 h 2844800"/>
                <a:gd name="connsiteX516" fmla="*/ 1864060 w 2178050"/>
                <a:gd name="connsiteY516" fmla="*/ 2551616 h 2844800"/>
                <a:gd name="connsiteX517" fmla="*/ 1900981 w 2178050"/>
                <a:gd name="connsiteY517" fmla="*/ 2551879 h 2844800"/>
                <a:gd name="connsiteX518" fmla="*/ 1953600 w 2178050"/>
                <a:gd name="connsiteY518" fmla="*/ 2559948 h 2844800"/>
                <a:gd name="connsiteX519" fmla="*/ 1995169 w 2178050"/>
                <a:gd name="connsiteY519" fmla="*/ 2553721 h 2844800"/>
                <a:gd name="connsiteX520" fmla="*/ 2026127 w 2178050"/>
                <a:gd name="connsiteY520" fmla="*/ 2521974 h 2844800"/>
                <a:gd name="connsiteX521" fmla="*/ 2066643 w 2178050"/>
                <a:gd name="connsiteY521" fmla="*/ 2508030 h 2844800"/>
                <a:gd name="connsiteX522" fmla="*/ 2084271 w 2178050"/>
                <a:gd name="connsiteY522" fmla="*/ 2494174 h 2844800"/>
                <a:gd name="connsiteX523" fmla="*/ 2102161 w 2178050"/>
                <a:gd name="connsiteY523" fmla="*/ 2479178 h 2844800"/>
                <a:gd name="connsiteX524" fmla="*/ 2100407 w 2178050"/>
                <a:gd name="connsiteY524" fmla="*/ 2433662 h 2844800"/>
                <a:gd name="connsiteX525" fmla="*/ 2090497 w 2178050"/>
                <a:gd name="connsiteY525" fmla="*/ 2418139 h 2844800"/>
                <a:gd name="connsiteX526" fmla="*/ 2071379 w 2178050"/>
                <a:gd name="connsiteY526" fmla="*/ 2412614 h 2844800"/>
                <a:gd name="connsiteX527" fmla="*/ 2061644 w 2178050"/>
                <a:gd name="connsiteY527" fmla="*/ 2377096 h 2844800"/>
                <a:gd name="connsiteX528" fmla="*/ 2045859 w 2178050"/>
                <a:gd name="connsiteY528" fmla="*/ 2363503 h 2844800"/>
                <a:gd name="connsiteX529" fmla="*/ 2006658 w 2178050"/>
                <a:gd name="connsiteY529" fmla="*/ 2352453 h 2844800"/>
                <a:gd name="connsiteX530" fmla="*/ 1984558 w 2178050"/>
                <a:gd name="connsiteY530" fmla="*/ 2327722 h 2844800"/>
                <a:gd name="connsiteX531" fmla="*/ 1951846 w 2178050"/>
                <a:gd name="connsiteY531" fmla="*/ 2302903 h 2844800"/>
                <a:gd name="connsiteX532" fmla="*/ 1961756 w 2178050"/>
                <a:gd name="connsiteY532" fmla="*/ 2274840 h 2844800"/>
                <a:gd name="connsiteX533" fmla="*/ 1934569 w 2178050"/>
                <a:gd name="connsiteY533" fmla="*/ 2219941 h 2844800"/>
                <a:gd name="connsiteX534" fmla="*/ 1902559 w 2178050"/>
                <a:gd name="connsiteY534" fmla="*/ 2159516 h 2844800"/>
                <a:gd name="connsiteX535" fmla="*/ 1883441 w 2178050"/>
                <a:gd name="connsiteY535" fmla="*/ 2115842 h 2844800"/>
                <a:gd name="connsiteX536" fmla="*/ 1867129 w 2178050"/>
                <a:gd name="connsiteY536" fmla="*/ 2138732 h 2844800"/>
                <a:gd name="connsiteX537" fmla="*/ 1843626 w 2178050"/>
                <a:gd name="connsiteY537" fmla="*/ 2191789 h 2844800"/>
                <a:gd name="connsiteX538" fmla="*/ 1808020 w 2178050"/>
                <a:gd name="connsiteY538" fmla="*/ 2217836 h 2844800"/>
                <a:gd name="connsiteX539" fmla="*/ 1790218 w 2178050"/>
                <a:gd name="connsiteY539" fmla="*/ 2190123 h 2844800"/>
                <a:gd name="connsiteX540" fmla="*/ 1767767 w 2178050"/>
                <a:gd name="connsiteY540" fmla="*/ 2182669 h 2844800"/>
                <a:gd name="connsiteX541" fmla="*/ 1759611 w 2178050"/>
                <a:gd name="connsiteY541" fmla="*/ 2121367 h 2844800"/>
                <a:gd name="connsiteX542" fmla="*/ 1760312 w 2178050"/>
                <a:gd name="connsiteY542" fmla="*/ 2079272 h 2844800"/>
                <a:gd name="connsiteX543" fmla="*/ 1716463 w 2178050"/>
                <a:gd name="connsiteY543" fmla="*/ 2075413 h 2844800"/>
                <a:gd name="connsiteX544" fmla="*/ 1709009 w 2178050"/>
                <a:gd name="connsiteY544" fmla="*/ 2055506 h 2844800"/>
                <a:gd name="connsiteX545" fmla="*/ 1678752 w 2178050"/>
                <a:gd name="connsiteY545" fmla="*/ 2025337 h 2844800"/>
                <a:gd name="connsiteX546" fmla="*/ 1655863 w 2178050"/>
                <a:gd name="connsiteY546" fmla="*/ 2007447 h 2844800"/>
                <a:gd name="connsiteX547" fmla="*/ 1635517 w 2178050"/>
                <a:gd name="connsiteY547" fmla="*/ 2021303 h 2844800"/>
                <a:gd name="connsiteX548" fmla="*/ 1610260 w 2178050"/>
                <a:gd name="connsiteY548" fmla="*/ 2016217 h 2844800"/>
                <a:gd name="connsiteX549" fmla="*/ 1568077 w 2178050"/>
                <a:gd name="connsiteY549" fmla="*/ 2001746 h 2844800"/>
                <a:gd name="connsiteX550" fmla="*/ 1550976 w 2178050"/>
                <a:gd name="connsiteY550" fmla="*/ 2014024 h 2844800"/>
                <a:gd name="connsiteX551" fmla="*/ 1559220 w 2178050"/>
                <a:gd name="connsiteY551" fmla="*/ 2094531 h 2844800"/>
                <a:gd name="connsiteX552" fmla="*/ 1569919 w 2178050"/>
                <a:gd name="connsiteY552" fmla="*/ 2139433 h 2844800"/>
                <a:gd name="connsiteX553" fmla="*/ 1540890 w 2178050"/>
                <a:gd name="connsiteY553" fmla="*/ 2189860 h 2844800"/>
                <a:gd name="connsiteX554" fmla="*/ 1570796 w 2178050"/>
                <a:gd name="connsiteY554" fmla="*/ 2225115 h 2844800"/>
                <a:gd name="connsiteX555" fmla="*/ 1587459 w 2178050"/>
                <a:gd name="connsiteY555" fmla="*/ 2264053 h 2844800"/>
                <a:gd name="connsiteX556" fmla="*/ 1589475 w 2178050"/>
                <a:gd name="connsiteY556" fmla="*/ 2294046 h 2844800"/>
                <a:gd name="connsiteX557" fmla="*/ 1575882 w 2178050"/>
                <a:gd name="connsiteY557" fmla="*/ 2324740 h 2844800"/>
                <a:gd name="connsiteX558" fmla="*/ 1547994 w 2178050"/>
                <a:gd name="connsiteY558" fmla="*/ 2355084 h 2844800"/>
                <a:gd name="connsiteX559" fmla="*/ 1508617 w 2178050"/>
                <a:gd name="connsiteY559" fmla="*/ 2375079 h 2844800"/>
                <a:gd name="connsiteX560" fmla="*/ 1525982 w 2178050"/>
                <a:gd name="connsiteY560" fmla="*/ 2397267 h 2844800"/>
                <a:gd name="connsiteX561" fmla="*/ 1538786 w 2178050"/>
                <a:gd name="connsiteY561" fmla="*/ 2462164 h 2844800"/>
                <a:gd name="connsiteX562" fmla="*/ 1525456 w 2178050"/>
                <a:gd name="connsiteY562" fmla="*/ 2503207 h 2844800"/>
                <a:gd name="connsiteX563" fmla="*/ 1506513 w 2178050"/>
                <a:gd name="connsiteY563" fmla="*/ 2516011 h 2844800"/>
                <a:gd name="connsiteX564" fmla="*/ 1469942 w 2178050"/>
                <a:gd name="connsiteY564" fmla="*/ 2478476 h 2844800"/>
                <a:gd name="connsiteX565" fmla="*/ 1452140 w 2178050"/>
                <a:gd name="connsiteY565" fmla="*/ 2433136 h 2844800"/>
                <a:gd name="connsiteX566" fmla="*/ 1444510 w 2178050"/>
                <a:gd name="connsiteY566" fmla="*/ 2391391 h 2844800"/>
                <a:gd name="connsiteX567" fmla="*/ 1448544 w 2178050"/>
                <a:gd name="connsiteY567" fmla="*/ 2354645 h 2844800"/>
                <a:gd name="connsiteX568" fmla="*/ 1421796 w 2178050"/>
                <a:gd name="connsiteY568" fmla="*/ 2350524 h 2844800"/>
                <a:gd name="connsiteX569" fmla="*/ 1381191 w 2178050"/>
                <a:gd name="connsiteY569" fmla="*/ 2348068 h 2844800"/>
                <a:gd name="connsiteX570" fmla="*/ 1355145 w 2178050"/>
                <a:gd name="connsiteY570" fmla="*/ 2329827 h 2844800"/>
                <a:gd name="connsiteX571" fmla="*/ 1324363 w 2178050"/>
                <a:gd name="connsiteY571" fmla="*/ 2317812 h 2844800"/>
                <a:gd name="connsiteX572" fmla="*/ 1306735 w 2178050"/>
                <a:gd name="connsiteY572" fmla="*/ 2296940 h 2844800"/>
                <a:gd name="connsiteX573" fmla="*/ 1282180 w 2178050"/>
                <a:gd name="connsiteY573" fmla="*/ 2279926 h 2844800"/>
                <a:gd name="connsiteX574" fmla="*/ 1236489 w 2178050"/>
                <a:gd name="connsiteY574" fmla="*/ 2260370 h 2844800"/>
                <a:gd name="connsiteX575" fmla="*/ 1202111 w 2178050"/>
                <a:gd name="connsiteY575" fmla="*/ 2269315 h 2844800"/>
                <a:gd name="connsiteX576" fmla="*/ 1190622 w 2178050"/>
                <a:gd name="connsiteY576" fmla="*/ 2234674 h 2844800"/>
                <a:gd name="connsiteX577" fmla="*/ 1179572 w 2178050"/>
                <a:gd name="connsiteY577" fmla="*/ 2190912 h 2844800"/>
                <a:gd name="connsiteX578" fmla="*/ 1143441 w 2178050"/>
                <a:gd name="connsiteY578" fmla="*/ 2183019 h 2844800"/>
                <a:gd name="connsiteX579" fmla="*/ 1144756 w 2178050"/>
                <a:gd name="connsiteY579" fmla="*/ 2126805 h 2844800"/>
                <a:gd name="connsiteX580" fmla="*/ 1154315 w 2178050"/>
                <a:gd name="connsiteY580" fmla="*/ 2087516 h 2844800"/>
                <a:gd name="connsiteX581" fmla="*/ 1180976 w 2178050"/>
                <a:gd name="connsiteY581" fmla="*/ 2029635 h 2844800"/>
                <a:gd name="connsiteX582" fmla="*/ 1211056 w 2178050"/>
                <a:gd name="connsiteY582" fmla="*/ 1986662 h 2844800"/>
                <a:gd name="connsiteX583" fmla="*/ 1239646 w 2178050"/>
                <a:gd name="connsiteY583" fmla="*/ 1979910 h 2844800"/>
                <a:gd name="connsiteX584" fmla="*/ 1241312 w 2178050"/>
                <a:gd name="connsiteY584" fmla="*/ 1944392 h 2844800"/>
                <a:gd name="connsiteX585" fmla="*/ 1260694 w 2178050"/>
                <a:gd name="connsiteY585" fmla="*/ 1920888 h 2844800"/>
                <a:gd name="connsiteX586" fmla="*/ 1295861 w 2178050"/>
                <a:gd name="connsiteY586" fmla="*/ 1917205 h 2844800"/>
                <a:gd name="connsiteX587" fmla="*/ 1324363 w 2178050"/>
                <a:gd name="connsiteY587" fmla="*/ 1878705 h 2844800"/>
                <a:gd name="connsiteX588" fmla="*/ 1331554 w 2178050"/>
                <a:gd name="connsiteY588" fmla="*/ 1853273 h 2844800"/>
                <a:gd name="connsiteX589" fmla="*/ 1355233 w 2178050"/>
                <a:gd name="connsiteY589" fmla="*/ 1803022 h 2844800"/>
                <a:gd name="connsiteX590" fmla="*/ 1362599 w 2178050"/>
                <a:gd name="connsiteY590" fmla="*/ 1772327 h 2844800"/>
                <a:gd name="connsiteX591" fmla="*/ 1388032 w 2178050"/>
                <a:gd name="connsiteY591" fmla="*/ 1790831 h 2844800"/>
                <a:gd name="connsiteX592" fmla="*/ 1422234 w 2178050"/>
                <a:gd name="connsiteY592" fmla="*/ 1781360 h 2844800"/>
                <a:gd name="connsiteX593" fmla="*/ 1470381 w 2178050"/>
                <a:gd name="connsiteY593" fmla="*/ 1737861 h 2844800"/>
                <a:gd name="connsiteX594" fmla="*/ 1473538 w 2178050"/>
                <a:gd name="connsiteY594" fmla="*/ 1706816 h 2844800"/>
                <a:gd name="connsiteX595" fmla="*/ 1456174 w 2178050"/>
                <a:gd name="connsiteY595" fmla="*/ 1671912 h 2844800"/>
                <a:gd name="connsiteX596" fmla="*/ 1474503 w 2178050"/>
                <a:gd name="connsiteY596" fmla="*/ 1636306 h 2844800"/>
                <a:gd name="connsiteX597" fmla="*/ 1473012 w 2178050"/>
                <a:gd name="connsiteY597" fmla="*/ 1602367 h 2844800"/>
                <a:gd name="connsiteX598" fmla="*/ 1440037 w 2178050"/>
                <a:gd name="connsiteY598" fmla="*/ 1567726 h 2844800"/>
                <a:gd name="connsiteX599" fmla="*/ 1403730 w 2178050"/>
                <a:gd name="connsiteY599" fmla="*/ 1557290 h 2844800"/>
                <a:gd name="connsiteX600" fmla="*/ 1368826 w 2178050"/>
                <a:gd name="connsiteY600" fmla="*/ 1551853 h 2844800"/>
                <a:gd name="connsiteX601" fmla="*/ 1367510 w 2178050"/>
                <a:gd name="connsiteY601" fmla="*/ 1628238 h 2844800"/>
                <a:gd name="connsiteX602" fmla="*/ 1349620 w 2178050"/>
                <a:gd name="connsiteY602" fmla="*/ 1685769 h 2844800"/>
                <a:gd name="connsiteX603" fmla="*/ 1323924 w 2178050"/>
                <a:gd name="connsiteY603" fmla="*/ 1732249 h 2844800"/>
                <a:gd name="connsiteX604" fmla="*/ 1300158 w 2178050"/>
                <a:gd name="connsiteY604" fmla="*/ 1688838 h 2844800"/>
                <a:gd name="connsiteX605" fmla="*/ 1307525 w 2178050"/>
                <a:gd name="connsiteY605" fmla="*/ 1639639 h 2844800"/>
                <a:gd name="connsiteX606" fmla="*/ 1278146 w 2178050"/>
                <a:gd name="connsiteY606" fmla="*/ 1595614 h 2844800"/>
                <a:gd name="connsiteX607" fmla="*/ 1245259 w 2178050"/>
                <a:gd name="connsiteY607" fmla="*/ 1649023 h 2844800"/>
                <a:gd name="connsiteX608" fmla="*/ 1245346 w 2178050"/>
                <a:gd name="connsiteY608" fmla="*/ 1578952 h 2844800"/>
                <a:gd name="connsiteX609" fmla="*/ 1199655 w 2178050"/>
                <a:gd name="connsiteY609" fmla="*/ 1564657 h 2844800"/>
                <a:gd name="connsiteX610" fmla="*/ 1221492 w 2178050"/>
                <a:gd name="connsiteY610" fmla="*/ 1529490 h 2844800"/>
                <a:gd name="connsiteX611" fmla="*/ 1188079 w 2178050"/>
                <a:gd name="connsiteY611" fmla="*/ 1445387 h 2844800"/>
                <a:gd name="connsiteX612" fmla="*/ 1163173 w 2178050"/>
                <a:gd name="connsiteY612" fmla="*/ 1411097 h 2844800"/>
                <a:gd name="connsiteX613" fmla="*/ 1130724 w 2178050"/>
                <a:gd name="connsiteY613" fmla="*/ 1398468 h 2844800"/>
                <a:gd name="connsiteX614" fmla="*/ 1101608 w 2178050"/>
                <a:gd name="connsiteY614" fmla="*/ 1454858 h 2844800"/>
                <a:gd name="connsiteX615" fmla="*/ 1099679 w 2178050"/>
                <a:gd name="connsiteY615" fmla="*/ 1536769 h 2844800"/>
                <a:gd name="connsiteX616" fmla="*/ 1128357 w 2178050"/>
                <a:gd name="connsiteY616" fmla="*/ 1565621 h 2844800"/>
                <a:gd name="connsiteX617" fmla="*/ 1154666 w 2178050"/>
                <a:gd name="connsiteY617" fmla="*/ 1608681 h 2844800"/>
                <a:gd name="connsiteX618" fmla="*/ 1143528 w 2178050"/>
                <a:gd name="connsiteY618" fmla="*/ 1676297 h 2844800"/>
                <a:gd name="connsiteX619" fmla="*/ 1123709 w 2178050"/>
                <a:gd name="connsiteY619" fmla="*/ 1674543 h 2844800"/>
                <a:gd name="connsiteX620" fmla="*/ 1108098 w 2178050"/>
                <a:gd name="connsiteY620" fmla="*/ 1726110 h 2844800"/>
                <a:gd name="connsiteX621" fmla="*/ 1108273 w 2178050"/>
                <a:gd name="connsiteY621" fmla="*/ 1664721 h 2844800"/>
                <a:gd name="connsiteX622" fmla="*/ 1070212 w 2178050"/>
                <a:gd name="connsiteY622" fmla="*/ 1642095 h 2844800"/>
                <a:gd name="connsiteX623" fmla="*/ 1048375 w 2178050"/>
                <a:gd name="connsiteY623" fmla="*/ 1653759 h 2844800"/>
                <a:gd name="connsiteX624" fmla="*/ 1051182 w 2178050"/>
                <a:gd name="connsiteY624" fmla="*/ 1694714 h 2844800"/>
                <a:gd name="connsiteX625" fmla="*/ 1015313 w 2178050"/>
                <a:gd name="connsiteY625" fmla="*/ 1693135 h 2844800"/>
                <a:gd name="connsiteX626" fmla="*/ 977164 w 2178050"/>
                <a:gd name="connsiteY626" fmla="*/ 1703396 h 2844800"/>
                <a:gd name="connsiteX627" fmla="*/ 933753 w 2178050"/>
                <a:gd name="connsiteY627" fmla="*/ 1674017 h 2844800"/>
                <a:gd name="connsiteX628" fmla="*/ 906304 w 2178050"/>
                <a:gd name="connsiteY628" fmla="*/ 1679279 h 2844800"/>
                <a:gd name="connsiteX629" fmla="*/ 881573 w 2178050"/>
                <a:gd name="connsiteY629" fmla="*/ 1643235 h 2844800"/>
                <a:gd name="connsiteX630" fmla="*/ 861753 w 2178050"/>
                <a:gd name="connsiteY630" fmla="*/ 1627098 h 2844800"/>
                <a:gd name="connsiteX631" fmla="*/ 842108 w 2178050"/>
                <a:gd name="connsiteY631" fmla="*/ 1633851 h 2844800"/>
                <a:gd name="connsiteX632" fmla="*/ 812203 w 2178050"/>
                <a:gd name="connsiteY632" fmla="*/ 1636920 h 2844800"/>
                <a:gd name="connsiteX633" fmla="*/ 796330 w 2178050"/>
                <a:gd name="connsiteY633" fmla="*/ 1659810 h 2844800"/>
                <a:gd name="connsiteX634" fmla="*/ 821412 w 2178050"/>
                <a:gd name="connsiteY634" fmla="*/ 1687786 h 2844800"/>
                <a:gd name="connsiteX635" fmla="*/ 794663 w 2178050"/>
                <a:gd name="connsiteY635" fmla="*/ 1720410 h 2844800"/>
                <a:gd name="connsiteX636" fmla="*/ 768442 w 2178050"/>
                <a:gd name="connsiteY636" fmla="*/ 1681647 h 2844800"/>
                <a:gd name="connsiteX637" fmla="*/ 747482 w 2178050"/>
                <a:gd name="connsiteY637" fmla="*/ 1693047 h 2844800"/>
                <a:gd name="connsiteX638" fmla="*/ 681094 w 2178050"/>
                <a:gd name="connsiteY638" fmla="*/ 1700677 h 2844800"/>
                <a:gd name="connsiteX639" fmla="*/ 636631 w 2178050"/>
                <a:gd name="connsiteY639" fmla="*/ 1686733 h 2844800"/>
                <a:gd name="connsiteX640" fmla="*/ 671184 w 2178050"/>
                <a:gd name="connsiteY640" fmla="*/ 1653934 h 2844800"/>
                <a:gd name="connsiteX641" fmla="*/ 638034 w 2178050"/>
                <a:gd name="connsiteY641" fmla="*/ 1619731 h 2844800"/>
                <a:gd name="connsiteX642" fmla="*/ 613917 w 2178050"/>
                <a:gd name="connsiteY642" fmla="*/ 1624116 h 2844800"/>
                <a:gd name="connsiteX643" fmla="*/ 580065 w 2178050"/>
                <a:gd name="connsiteY643" fmla="*/ 1612540 h 2844800"/>
                <a:gd name="connsiteX644" fmla="*/ 522535 w 2178050"/>
                <a:gd name="connsiteY644" fmla="*/ 1587195 h 2844800"/>
                <a:gd name="connsiteX645" fmla="*/ 484912 w 2178050"/>
                <a:gd name="connsiteY645" fmla="*/ 1557641 h 2844800"/>
                <a:gd name="connsiteX646" fmla="*/ 455095 w 2178050"/>
                <a:gd name="connsiteY646" fmla="*/ 1553519 h 2844800"/>
                <a:gd name="connsiteX647" fmla="*/ 445799 w 2178050"/>
                <a:gd name="connsiteY647" fmla="*/ 1574216 h 2844800"/>
                <a:gd name="connsiteX648" fmla="*/ 415630 w 2178050"/>
                <a:gd name="connsiteY648" fmla="*/ 1585705 h 2844800"/>
                <a:gd name="connsiteX649" fmla="*/ 412298 w 2178050"/>
                <a:gd name="connsiteY649" fmla="*/ 1531770 h 2844800"/>
                <a:gd name="connsiteX650" fmla="*/ 379586 w 2178050"/>
                <a:gd name="connsiteY650" fmla="*/ 1580004 h 2844800"/>
                <a:gd name="connsiteX651" fmla="*/ 338017 w 2178050"/>
                <a:gd name="connsiteY651" fmla="*/ 1515809 h 2844800"/>
                <a:gd name="connsiteX652" fmla="*/ 321003 w 2178050"/>
                <a:gd name="connsiteY652" fmla="*/ 1508004 h 2844800"/>
                <a:gd name="connsiteX653" fmla="*/ 315479 w 2178050"/>
                <a:gd name="connsiteY653" fmla="*/ 1542294 h 2844800"/>
                <a:gd name="connsiteX654" fmla="*/ 297149 w 2178050"/>
                <a:gd name="connsiteY654" fmla="*/ 1558956 h 2844800"/>
                <a:gd name="connsiteX655" fmla="*/ 280224 w 2178050"/>
                <a:gd name="connsiteY655" fmla="*/ 1529227 h 2844800"/>
                <a:gd name="connsiteX656" fmla="*/ 239970 w 2178050"/>
                <a:gd name="connsiteY656" fmla="*/ 1547205 h 2844800"/>
                <a:gd name="connsiteX657" fmla="*/ 203137 w 2178050"/>
                <a:gd name="connsiteY657" fmla="*/ 1578338 h 2844800"/>
                <a:gd name="connsiteX658" fmla="*/ 166566 w 2178050"/>
                <a:gd name="connsiteY658" fmla="*/ 1569743 h 2844800"/>
                <a:gd name="connsiteX659" fmla="*/ 136749 w 2178050"/>
                <a:gd name="connsiteY659" fmla="*/ 1591668 h 2844800"/>
                <a:gd name="connsiteX660" fmla="*/ 115175 w 2178050"/>
                <a:gd name="connsiteY660" fmla="*/ 1620433 h 2844800"/>
                <a:gd name="connsiteX661" fmla="*/ 89567 w 2178050"/>
                <a:gd name="connsiteY661" fmla="*/ 1614119 h 2844800"/>
                <a:gd name="connsiteX662" fmla="*/ 50892 w 2178050"/>
                <a:gd name="connsiteY662" fmla="*/ 1580793 h 2844800"/>
                <a:gd name="connsiteX663" fmla="*/ 5026 w 2178050"/>
                <a:gd name="connsiteY663" fmla="*/ 1563780 h 2844800"/>
                <a:gd name="connsiteX664" fmla="*/ 4850 w 2178050"/>
                <a:gd name="connsiteY664" fmla="*/ 1806266 h 2844800"/>
                <a:gd name="connsiteX665" fmla="*/ 4763 w 2178050"/>
                <a:gd name="connsiteY665" fmla="*/ 2116982 h 2844800"/>
                <a:gd name="connsiteX666" fmla="*/ 28967 w 2178050"/>
                <a:gd name="connsiteY666" fmla="*/ 2118473 h 2844800"/>
                <a:gd name="connsiteX667" fmla="*/ 52909 w 2178050"/>
                <a:gd name="connsiteY667" fmla="*/ 2132154 h 2844800"/>
                <a:gd name="connsiteX668" fmla="*/ 70098 w 2178050"/>
                <a:gd name="connsiteY668" fmla="*/ 2153553 h 2844800"/>
                <a:gd name="connsiteX669" fmla="*/ 91935 w 2178050"/>
                <a:gd name="connsiteY669" fmla="*/ 2185124 h 2844800"/>
                <a:gd name="connsiteX670" fmla="*/ 115877 w 2178050"/>
                <a:gd name="connsiteY670" fmla="*/ 2158376 h 2844800"/>
                <a:gd name="connsiteX671" fmla="*/ 140520 w 2178050"/>
                <a:gd name="connsiteY671" fmla="*/ 2142678 h 2844800"/>
                <a:gd name="connsiteX672" fmla="*/ 153587 w 2178050"/>
                <a:gd name="connsiteY672" fmla="*/ 2167672 h 2844800"/>
                <a:gd name="connsiteX673" fmla="*/ 170162 w 2178050"/>
                <a:gd name="connsiteY673" fmla="*/ 2187229 h 2844800"/>
                <a:gd name="connsiteX674" fmla="*/ 192701 w 2178050"/>
                <a:gd name="connsiteY674" fmla="*/ 2208452 h 2844800"/>
                <a:gd name="connsiteX675" fmla="*/ 208048 w 2178050"/>
                <a:gd name="connsiteY675" fmla="*/ 2241690 h 2844800"/>
                <a:gd name="connsiteX676" fmla="*/ 233217 w 2178050"/>
                <a:gd name="connsiteY676" fmla="*/ 2293256 h 2844800"/>
                <a:gd name="connsiteX677" fmla="*/ 275049 w 2178050"/>
                <a:gd name="connsiteY677" fmla="*/ 2321320 h 2844800"/>
                <a:gd name="connsiteX678" fmla="*/ 275751 w 2178050"/>
                <a:gd name="connsiteY678" fmla="*/ 2348682 h 2844800"/>
                <a:gd name="connsiteX679" fmla="*/ 262070 w 2178050"/>
                <a:gd name="connsiteY679" fmla="*/ 2369291 h 2844800"/>
                <a:gd name="connsiteX680" fmla="*/ 262596 w 2178050"/>
                <a:gd name="connsiteY680" fmla="*/ 2391040 h 2844800"/>
                <a:gd name="connsiteX681" fmla="*/ 292326 w 2178050"/>
                <a:gd name="connsiteY681" fmla="*/ 2421296 h 2844800"/>
                <a:gd name="connsiteX682" fmla="*/ 296623 w 2178050"/>
                <a:gd name="connsiteY682" fmla="*/ 2454271 h 2844800"/>
                <a:gd name="connsiteX683" fmla="*/ 328107 w 2178050"/>
                <a:gd name="connsiteY683" fmla="*/ 2471460 h 2844800"/>
                <a:gd name="connsiteX684" fmla="*/ 324599 w 2178050"/>
                <a:gd name="connsiteY684" fmla="*/ 2495928 h 2844800"/>
                <a:gd name="connsiteX685" fmla="*/ 338280 w 2178050"/>
                <a:gd name="connsiteY685" fmla="*/ 2530657 h 2844800"/>
                <a:gd name="connsiteX686" fmla="*/ 382831 w 2178050"/>
                <a:gd name="connsiteY686" fmla="*/ 2546618 h 2844800"/>
                <a:gd name="connsiteX687" fmla="*/ 400371 w 2178050"/>
                <a:gd name="connsiteY687" fmla="*/ 2563193 h 2844800"/>
                <a:gd name="connsiteX688" fmla="*/ 447991 w 2178050"/>
                <a:gd name="connsiteY688" fmla="*/ 2600289 h 2844800"/>
                <a:gd name="connsiteX689" fmla="*/ 451323 w 2178050"/>
                <a:gd name="connsiteY689" fmla="*/ 2600377 h 2844800"/>
                <a:gd name="connsiteX690" fmla="*/ 521132 w 2178050"/>
                <a:gd name="connsiteY690" fmla="*/ 2600377 h 2844800"/>
                <a:gd name="connsiteX691" fmla="*/ 594097 w 2178050"/>
                <a:gd name="connsiteY691" fmla="*/ 2600377 h 2844800"/>
                <a:gd name="connsiteX692" fmla="*/ 618302 w 2178050"/>
                <a:gd name="connsiteY692" fmla="*/ 2600377 h 2844800"/>
                <a:gd name="connsiteX693" fmla="*/ 693284 w 2178050"/>
                <a:gd name="connsiteY693" fmla="*/ 2600377 h 2844800"/>
                <a:gd name="connsiteX694" fmla="*/ 765811 w 2178050"/>
                <a:gd name="connsiteY694" fmla="*/ 2600377 h 2844800"/>
                <a:gd name="connsiteX695" fmla="*/ 839565 w 2178050"/>
                <a:gd name="connsiteY695" fmla="*/ 2600377 h 2844800"/>
                <a:gd name="connsiteX696" fmla="*/ 913407 w 2178050"/>
                <a:gd name="connsiteY696" fmla="*/ 2600377 h 2844800"/>
                <a:gd name="connsiteX697" fmla="*/ 996984 w 2178050"/>
                <a:gd name="connsiteY697" fmla="*/ 2600377 h 2844800"/>
                <a:gd name="connsiteX698" fmla="*/ 1081087 w 2178050"/>
                <a:gd name="connsiteY698" fmla="*/ 2600377 h 2844800"/>
                <a:gd name="connsiteX699" fmla="*/ 1131952 w 2178050"/>
                <a:gd name="connsiteY699" fmla="*/ 2600377 h 2844800"/>
                <a:gd name="connsiteX700" fmla="*/ 1132040 w 2178050"/>
                <a:gd name="connsiteY700" fmla="*/ 2585994 h 2844800"/>
                <a:gd name="connsiteX701" fmla="*/ 1140371 w 2178050"/>
                <a:gd name="connsiteY701" fmla="*/ 2585819 h 2844800"/>
                <a:gd name="connsiteX702" fmla="*/ 1144756 w 2178050"/>
                <a:gd name="connsiteY702" fmla="*/ 2606428 h 2844800"/>
                <a:gd name="connsiteX703" fmla="*/ 1152386 w 2178050"/>
                <a:gd name="connsiteY703" fmla="*/ 2612742 h 2844800"/>
                <a:gd name="connsiteX704" fmla="*/ 1169575 w 2178050"/>
                <a:gd name="connsiteY704" fmla="*/ 2615023 h 2844800"/>
                <a:gd name="connsiteX705" fmla="*/ 1194657 w 2178050"/>
                <a:gd name="connsiteY705" fmla="*/ 2620898 h 2844800"/>
                <a:gd name="connsiteX706" fmla="*/ 1218511 w 2178050"/>
                <a:gd name="connsiteY706" fmla="*/ 2632299 h 2844800"/>
                <a:gd name="connsiteX707" fmla="*/ 1238418 w 2178050"/>
                <a:gd name="connsiteY707" fmla="*/ 2627476 h 2844800"/>
                <a:gd name="connsiteX708" fmla="*/ 1268674 w 2178050"/>
                <a:gd name="connsiteY708" fmla="*/ 2637035 h 2844800"/>
                <a:gd name="connsiteX709" fmla="*/ 1278672 w 2178050"/>
                <a:gd name="connsiteY709" fmla="*/ 2622477 h 2844800"/>
                <a:gd name="connsiteX710" fmla="*/ 1292616 w 2178050"/>
                <a:gd name="connsiteY710" fmla="*/ 2616689 h 2844800"/>
                <a:gd name="connsiteX711" fmla="*/ 1298053 w 2178050"/>
                <a:gd name="connsiteY711" fmla="*/ 2607656 h 2844800"/>
                <a:gd name="connsiteX712" fmla="*/ 1303578 w 2178050"/>
                <a:gd name="connsiteY712" fmla="*/ 2602833 h 2844800"/>
                <a:gd name="connsiteX713" fmla="*/ 1326468 w 2178050"/>
                <a:gd name="connsiteY713" fmla="*/ 2610374 h 2844800"/>
                <a:gd name="connsiteX714" fmla="*/ 1343393 w 2178050"/>
                <a:gd name="connsiteY714" fmla="*/ 2611252 h 2844800"/>
                <a:gd name="connsiteX715" fmla="*/ 1349269 w 2178050"/>
                <a:gd name="connsiteY715" fmla="*/ 2616250 h 2844800"/>
                <a:gd name="connsiteX716" fmla="*/ 1357513 w 2178050"/>
                <a:gd name="connsiteY716" fmla="*/ 2637122 h 2844800"/>
                <a:gd name="connsiteX717" fmla="*/ 1385138 w 2178050"/>
                <a:gd name="connsiteY717" fmla="*/ 2642648 h 2844800"/>
                <a:gd name="connsiteX718" fmla="*/ 1380841 w 2178050"/>
                <a:gd name="connsiteY718" fmla="*/ 2652996 h 2844800"/>
                <a:gd name="connsiteX719" fmla="*/ 1390575 w 2178050"/>
                <a:gd name="connsiteY719" fmla="*/ 2663608 h 2844800"/>
                <a:gd name="connsiteX720" fmla="*/ 1386366 w 2178050"/>
                <a:gd name="connsiteY720" fmla="*/ 2677289 h 2844800"/>
                <a:gd name="connsiteX721" fmla="*/ 1396714 w 2178050"/>
                <a:gd name="connsiteY721" fmla="*/ 2681761 h 2844800"/>
                <a:gd name="connsiteX722" fmla="*/ 1391540 w 2178050"/>
                <a:gd name="connsiteY722" fmla="*/ 2693776 h 2844800"/>
                <a:gd name="connsiteX723" fmla="*/ 1398117 w 2178050"/>
                <a:gd name="connsiteY723" fmla="*/ 2694916 h 2844800"/>
                <a:gd name="connsiteX724" fmla="*/ 1402765 w 2178050"/>
                <a:gd name="connsiteY724" fmla="*/ 2689654 h 2844800"/>
                <a:gd name="connsiteX725" fmla="*/ 1407589 w 2178050"/>
                <a:gd name="connsiteY725" fmla="*/ 2697547 h 2844800"/>
                <a:gd name="connsiteX726" fmla="*/ 1426005 w 2178050"/>
                <a:gd name="connsiteY726" fmla="*/ 2701932 h 2844800"/>
                <a:gd name="connsiteX727" fmla="*/ 1444685 w 2178050"/>
                <a:gd name="connsiteY727" fmla="*/ 2702283 h 2844800"/>
                <a:gd name="connsiteX728" fmla="*/ 1464593 w 2178050"/>
                <a:gd name="connsiteY728" fmla="*/ 2705878 h 2844800"/>
                <a:gd name="connsiteX729" fmla="*/ 1486605 w 2178050"/>
                <a:gd name="connsiteY729" fmla="*/ 2712719 h 2844800"/>
                <a:gd name="connsiteX730" fmla="*/ 1494586 w 2178050"/>
                <a:gd name="connsiteY730" fmla="*/ 2723769 h 2844800"/>
                <a:gd name="connsiteX731" fmla="*/ 1510547 w 2178050"/>
                <a:gd name="connsiteY731" fmla="*/ 2750429 h 2844800"/>
                <a:gd name="connsiteX732" fmla="*/ 1502654 w 2178050"/>
                <a:gd name="connsiteY732" fmla="*/ 2761830 h 2844800"/>
                <a:gd name="connsiteX733" fmla="*/ 1482659 w 2178050"/>
                <a:gd name="connsiteY733" fmla="*/ 2757094 h 2844800"/>
                <a:gd name="connsiteX734" fmla="*/ 1470205 w 2178050"/>
                <a:gd name="connsiteY734" fmla="*/ 2735696 h 2844800"/>
                <a:gd name="connsiteX735" fmla="*/ 1473363 w 2178050"/>
                <a:gd name="connsiteY735" fmla="*/ 2757533 h 2844800"/>
                <a:gd name="connsiteX736" fmla="*/ 1461611 w 2178050"/>
                <a:gd name="connsiteY736" fmla="*/ 2776563 h 2844800"/>
                <a:gd name="connsiteX737" fmla="*/ 1462926 w 2178050"/>
                <a:gd name="connsiteY737" fmla="*/ 2792700 h 2844800"/>
                <a:gd name="connsiteX738" fmla="*/ 1460909 w 2178050"/>
                <a:gd name="connsiteY738" fmla="*/ 2802083 h 2844800"/>
                <a:gd name="connsiteX739" fmla="*/ 1445036 w 2178050"/>
                <a:gd name="connsiteY739" fmla="*/ 2813221 h 2844800"/>
                <a:gd name="connsiteX740" fmla="*/ 1433460 w 2178050"/>
                <a:gd name="connsiteY740" fmla="*/ 2831550 h 2844800"/>
                <a:gd name="connsiteX741" fmla="*/ 1428022 w 2178050"/>
                <a:gd name="connsiteY741" fmla="*/ 2843127 h 2844800"/>
                <a:gd name="connsiteX742" fmla="*/ 1441528 w 2178050"/>
                <a:gd name="connsiteY742" fmla="*/ 2845231 h 2844800"/>
                <a:gd name="connsiteX743" fmla="*/ 1459769 w 2178050"/>
                <a:gd name="connsiteY743" fmla="*/ 2834707 h 2844800"/>
                <a:gd name="connsiteX744" fmla="*/ 1470556 w 2178050"/>
                <a:gd name="connsiteY744" fmla="*/ 2825411 h 2844800"/>
                <a:gd name="connsiteX745" fmla="*/ 1477835 w 2178050"/>
                <a:gd name="connsiteY745" fmla="*/ 2823921 h 2844800"/>
                <a:gd name="connsiteX746" fmla="*/ 1491341 w 2178050"/>
                <a:gd name="connsiteY746" fmla="*/ 2827253 h 2844800"/>
                <a:gd name="connsiteX747" fmla="*/ 1497918 w 2178050"/>
                <a:gd name="connsiteY747" fmla="*/ 2822079 h 2844800"/>
                <a:gd name="connsiteX748" fmla="*/ 1509933 w 2178050"/>
                <a:gd name="connsiteY748" fmla="*/ 2817869 h 2844800"/>
                <a:gd name="connsiteX749" fmla="*/ 1531331 w 2178050"/>
                <a:gd name="connsiteY749" fmla="*/ 2813747 h 2844800"/>
                <a:gd name="connsiteX750" fmla="*/ 1531331 w 2178050"/>
                <a:gd name="connsiteY750" fmla="*/ 2813747 h 2844800"/>
                <a:gd name="connsiteX751" fmla="*/ 1531331 w 2178050"/>
                <a:gd name="connsiteY751" fmla="*/ 2813747 h 2844800"/>
                <a:gd name="connsiteX752" fmla="*/ 1529139 w 2178050"/>
                <a:gd name="connsiteY752" fmla="*/ 2803662 h 2844800"/>
                <a:gd name="connsiteX753" fmla="*/ 1527999 w 2178050"/>
                <a:gd name="connsiteY753" fmla="*/ 2804013 h 2844800"/>
                <a:gd name="connsiteX754" fmla="*/ 1520457 w 2178050"/>
                <a:gd name="connsiteY754" fmla="*/ 2805767 h 2844800"/>
                <a:gd name="connsiteX755" fmla="*/ 1510635 w 2178050"/>
                <a:gd name="connsiteY755" fmla="*/ 2802610 h 2844800"/>
                <a:gd name="connsiteX756" fmla="*/ 1518001 w 2178050"/>
                <a:gd name="connsiteY756" fmla="*/ 2791034 h 2844800"/>
                <a:gd name="connsiteX757" fmla="*/ 1525456 w 2178050"/>
                <a:gd name="connsiteY757" fmla="*/ 2787000 h 2844800"/>
                <a:gd name="connsiteX758" fmla="*/ 1542820 w 2178050"/>
                <a:gd name="connsiteY758" fmla="*/ 2782088 h 2844800"/>
                <a:gd name="connsiteX759" fmla="*/ 1563605 w 2178050"/>
                <a:gd name="connsiteY759" fmla="*/ 2777440 h 2844800"/>
                <a:gd name="connsiteX760" fmla="*/ 1574479 w 2178050"/>
                <a:gd name="connsiteY760" fmla="*/ 2783842 h 2844800"/>
                <a:gd name="connsiteX761" fmla="*/ 1581320 w 2178050"/>
                <a:gd name="connsiteY761" fmla="*/ 2776388 h 2844800"/>
                <a:gd name="connsiteX762" fmla="*/ 1589125 w 2178050"/>
                <a:gd name="connsiteY762" fmla="*/ 2771652 h 2844800"/>
                <a:gd name="connsiteX763" fmla="*/ 1594387 w 2178050"/>
                <a:gd name="connsiteY763" fmla="*/ 2774195 h 2844800"/>
                <a:gd name="connsiteX764" fmla="*/ 1594650 w 2178050"/>
                <a:gd name="connsiteY764" fmla="*/ 2774722 h 2844800"/>
                <a:gd name="connsiteX765" fmla="*/ 1619819 w 2178050"/>
                <a:gd name="connsiteY765" fmla="*/ 2750780 h 2844800"/>
                <a:gd name="connsiteX766" fmla="*/ 1630957 w 2178050"/>
                <a:gd name="connsiteY766" fmla="*/ 2744378 h 2844800"/>
                <a:gd name="connsiteX767" fmla="*/ 1668317 w 2178050"/>
                <a:gd name="connsiteY767" fmla="*/ 2744115 h 2844800"/>
                <a:gd name="connsiteX768" fmla="*/ 1713657 w 2178050"/>
                <a:gd name="connsiteY768" fmla="*/ 2744115 h 2844800"/>
                <a:gd name="connsiteX769" fmla="*/ 1716112 w 2178050"/>
                <a:gd name="connsiteY769" fmla="*/ 2735520 h 2844800"/>
                <a:gd name="connsiteX770" fmla="*/ 1724005 w 2178050"/>
                <a:gd name="connsiteY770" fmla="*/ 2733766 h 2844800"/>
                <a:gd name="connsiteX771" fmla="*/ 1734441 w 2178050"/>
                <a:gd name="connsiteY771" fmla="*/ 2728329 h 2844800"/>
                <a:gd name="connsiteX772" fmla="*/ 1743211 w 2178050"/>
                <a:gd name="connsiteY772" fmla="*/ 2712368 h 2844800"/>
                <a:gd name="connsiteX773" fmla="*/ 1750753 w 2178050"/>
                <a:gd name="connsiteY773" fmla="*/ 2684743 h 2844800"/>
                <a:gd name="connsiteX774" fmla="*/ 1769521 w 2178050"/>
                <a:gd name="connsiteY774" fmla="*/ 2657556 h 2844800"/>
                <a:gd name="connsiteX775" fmla="*/ 1777677 w 2178050"/>
                <a:gd name="connsiteY775" fmla="*/ 2667028 h 2844800"/>
                <a:gd name="connsiteX776" fmla="*/ 1794164 w 2178050"/>
                <a:gd name="connsiteY776" fmla="*/ 2660889 h 2844800"/>
                <a:gd name="connsiteX777" fmla="*/ 1805126 w 2178050"/>
                <a:gd name="connsiteY777" fmla="*/ 2671325 h 2844800"/>
                <a:gd name="connsiteX778" fmla="*/ 1805126 w 2178050"/>
                <a:gd name="connsiteY778" fmla="*/ 2719735 h 2844800"/>
                <a:gd name="connsiteX779" fmla="*/ 1821175 w 2178050"/>
                <a:gd name="connsiteY779" fmla="*/ 2739467 h 2844800"/>
                <a:gd name="connsiteX780" fmla="*/ 1848537 w 2178050"/>
                <a:gd name="connsiteY780" fmla="*/ 2735257 h 2844800"/>
                <a:gd name="connsiteX781" fmla="*/ 1887914 w 2178050"/>
                <a:gd name="connsiteY781" fmla="*/ 2734117 h 2844800"/>
                <a:gd name="connsiteX782" fmla="*/ 1845204 w 2178050"/>
                <a:gd name="connsiteY782" fmla="*/ 2762707 h 2844800"/>
                <a:gd name="connsiteX783" fmla="*/ 1846169 w 2178050"/>
                <a:gd name="connsiteY783" fmla="*/ 2791560 h 2844800"/>
                <a:gd name="connsiteX784" fmla="*/ 1864849 w 2178050"/>
                <a:gd name="connsiteY784" fmla="*/ 2794015 h 2844800"/>
                <a:gd name="connsiteX785" fmla="*/ 1892299 w 2178050"/>
                <a:gd name="connsiteY785" fmla="*/ 2769547 h 2844800"/>
                <a:gd name="connsiteX786" fmla="*/ 1916679 w 2178050"/>
                <a:gd name="connsiteY786" fmla="*/ 2755691 h 2844800"/>
                <a:gd name="connsiteX787" fmla="*/ 1971140 w 2178050"/>
                <a:gd name="connsiteY787" fmla="*/ 2735082 h 2844800"/>
                <a:gd name="connsiteX788" fmla="*/ 2001571 w 2178050"/>
                <a:gd name="connsiteY788" fmla="*/ 2712105 h 2844800"/>
                <a:gd name="connsiteX789" fmla="*/ 1985697 w 2178050"/>
                <a:gd name="connsiteY789" fmla="*/ 2699301 h 2844800"/>
                <a:gd name="connsiteX790" fmla="*/ 1983154 w 2178050"/>
                <a:gd name="connsiteY790" fmla="*/ 2673693 h 2844800"/>
                <a:gd name="connsiteX791" fmla="*/ 1512564 w 2178050"/>
                <a:gd name="connsiteY791" fmla="*/ 2050156 h 2844800"/>
                <a:gd name="connsiteX792" fmla="*/ 1522211 w 2178050"/>
                <a:gd name="connsiteY792" fmla="*/ 2022794 h 2844800"/>
                <a:gd name="connsiteX793" fmla="*/ 1515984 w 2178050"/>
                <a:gd name="connsiteY793" fmla="*/ 2012007 h 2844800"/>
                <a:gd name="connsiteX794" fmla="*/ 1505899 w 2178050"/>
                <a:gd name="connsiteY794" fmla="*/ 2010867 h 2844800"/>
                <a:gd name="connsiteX795" fmla="*/ 1496427 w 2178050"/>
                <a:gd name="connsiteY795" fmla="*/ 2026653 h 2844800"/>
                <a:gd name="connsiteX796" fmla="*/ 1495287 w 2178050"/>
                <a:gd name="connsiteY796" fmla="*/ 2030249 h 2844800"/>
                <a:gd name="connsiteX797" fmla="*/ 1501777 w 2178050"/>
                <a:gd name="connsiteY797" fmla="*/ 2045771 h 2844800"/>
                <a:gd name="connsiteX798" fmla="*/ 1512564 w 2178050"/>
                <a:gd name="connsiteY798" fmla="*/ 2050156 h 2844800"/>
                <a:gd name="connsiteX799" fmla="*/ 261456 w 2178050"/>
                <a:gd name="connsiteY799" fmla="*/ 2369642 h 2844800"/>
                <a:gd name="connsiteX800" fmla="*/ 261456 w 2178050"/>
                <a:gd name="connsiteY800" fmla="*/ 2369642 h 2844800"/>
                <a:gd name="connsiteX801" fmla="*/ 275137 w 2178050"/>
                <a:gd name="connsiteY801" fmla="*/ 2349033 h 2844800"/>
                <a:gd name="connsiteX802" fmla="*/ 261456 w 2178050"/>
                <a:gd name="connsiteY802" fmla="*/ 2369642 h 2844800"/>
                <a:gd name="connsiteX803" fmla="*/ 231639 w 2178050"/>
                <a:gd name="connsiteY803" fmla="*/ 2398495 h 2844800"/>
                <a:gd name="connsiteX804" fmla="*/ 208048 w 2178050"/>
                <a:gd name="connsiteY804" fmla="*/ 2401827 h 2844800"/>
                <a:gd name="connsiteX805" fmla="*/ 196471 w 2178050"/>
                <a:gd name="connsiteY805" fmla="*/ 2396390 h 2844800"/>
                <a:gd name="connsiteX806" fmla="*/ 194981 w 2178050"/>
                <a:gd name="connsiteY806" fmla="*/ 2409720 h 2844800"/>
                <a:gd name="connsiteX807" fmla="*/ 199541 w 2178050"/>
                <a:gd name="connsiteY807" fmla="*/ 2427874 h 2844800"/>
                <a:gd name="connsiteX808" fmla="*/ 211994 w 2178050"/>
                <a:gd name="connsiteY808" fmla="*/ 2440678 h 2844800"/>
                <a:gd name="connsiteX809" fmla="*/ 221115 w 2178050"/>
                <a:gd name="connsiteY809" fmla="*/ 2459358 h 2844800"/>
                <a:gd name="connsiteX810" fmla="*/ 235936 w 2178050"/>
                <a:gd name="connsiteY810" fmla="*/ 2477774 h 2844800"/>
                <a:gd name="connsiteX811" fmla="*/ 245758 w 2178050"/>
                <a:gd name="connsiteY811" fmla="*/ 2477862 h 2844800"/>
                <a:gd name="connsiteX812" fmla="*/ 224360 w 2178050"/>
                <a:gd name="connsiteY812" fmla="*/ 2445414 h 2844800"/>
                <a:gd name="connsiteX813" fmla="*/ 231639 w 2178050"/>
                <a:gd name="connsiteY813" fmla="*/ 2398495 h 28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</a:cxnLst>
              <a:rect l="l" t="t" r="r" b="b"/>
              <a:pathLst>
                <a:path w="2178050" h="2844800">
                  <a:moveTo>
                    <a:pt x="1047937" y="759759"/>
                  </a:moveTo>
                  <a:lnTo>
                    <a:pt x="1046008" y="708017"/>
                  </a:lnTo>
                  <a:lnTo>
                    <a:pt x="1077842" y="713104"/>
                  </a:lnTo>
                  <a:lnTo>
                    <a:pt x="1092137" y="721523"/>
                  </a:lnTo>
                  <a:lnTo>
                    <a:pt x="1121516" y="764671"/>
                  </a:lnTo>
                  <a:lnTo>
                    <a:pt x="1114851" y="808257"/>
                  </a:lnTo>
                  <a:lnTo>
                    <a:pt x="1078456" y="832549"/>
                  </a:lnTo>
                  <a:lnTo>
                    <a:pt x="1058461" y="805187"/>
                  </a:lnTo>
                  <a:lnTo>
                    <a:pt x="1047937" y="759759"/>
                  </a:lnTo>
                  <a:close/>
                  <a:moveTo>
                    <a:pt x="1163787" y="870698"/>
                  </a:moveTo>
                  <a:lnTo>
                    <a:pt x="1166681" y="857631"/>
                  </a:lnTo>
                  <a:lnTo>
                    <a:pt x="1149404" y="836145"/>
                  </a:lnTo>
                  <a:lnTo>
                    <a:pt x="1099854" y="834479"/>
                  </a:lnTo>
                  <a:lnTo>
                    <a:pt x="1106432" y="866752"/>
                  </a:lnTo>
                  <a:lnTo>
                    <a:pt x="1152474" y="874031"/>
                  </a:lnTo>
                  <a:lnTo>
                    <a:pt x="1163787" y="870698"/>
                  </a:lnTo>
                  <a:close/>
                  <a:moveTo>
                    <a:pt x="1482571" y="1282443"/>
                  </a:moveTo>
                  <a:lnTo>
                    <a:pt x="1509582" y="1327169"/>
                  </a:lnTo>
                  <a:lnTo>
                    <a:pt x="1516686" y="1332168"/>
                  </a:lnTo>
                  <a:lnTo>
                    <a:pt x="1543609" y="1321030"/>
                  </a:lnTo>
                  <a:lnTo>
                    <a:pt x="1570094" y="1322784"/>
                  </a:lnTo>
                  <a:lnTo>
                    <a:pt x="1596228" y="1325240"/>
                  </a:lnTo>
                  <a:lnTo>
                    <a:pt x="1594036" y="1302087"/>
                  </a:lnTo>
                  <a:lnTo>
                    <a:pt x="1551590" y="1254906"/>
                  </a:lnTo>
                  <a:lnTo>
                    <a:pt x="1495287" y="1245434"/>
                  </a:lnTo>
                  <a:lnTo>
                    <a:pt x="1483448" y="1251310"/>
                  </a:lnTo>
                  <a:lnTo>
                    <a:pt x="1482571" y="1282443"/>
                  </a:lnTo>
                  <a:close/>
                  <a:moveTo>
                    <a:pt x="908759" y="732573"/>
                  </a:moveTo>
                  <a:lnTo>
                    <a:pt x="884993" y="769319"/>
                  </a:lnTo>
                  <a:lnTo>
                    <a:pt x="939717" y="773879"/>
                  </a:lnTo>
                  <a:lnTo>
                    <a:pt x="980146" y="812817"/>
                  </a:lnTo>
                  <a:lnTo>
                    <a:pt x="1020312" y="825972"/>
                  </a:lnTo>
                  <a:lnTo>
                    <a:pt x="1010753" y="776159"/>
                  </a:lnTo>
                  <a:lnTo>
                    <a:pt x="991985" y="717138"/>
                  </a:lnTo>
                  <a:lnTo>
                    <a:pt x="925510" y="670219"/>
                  </a:lnTo>
                  <a:lnTo>
                    <a:pt x="877275" y="652329"/>
                  </a:lnTo>
                  <a:lnTo>
                    <a:pt x="879029" y="702229"/>
                  </a:lnTo>
                  <a:lnTo>
                    <a:pt x="908759" y="732573"/>
                  </a:lnTo>
                  <a:close/>
                  <a:moveTo>
                    <a:pt x="1135899" y="642770"/>
                  </a:moveTo>
                  <a:lnTo>
                    <a:pt x="1180888" y="641717"/>
                  </a:lnTo>
                  <a:lnTo>
                    <a:pt x="1161419" y="676797"/>
                  </a:lnTo>
                  <a:lnTo>
                    <a:pt x="1161068" y="723277"/>
                  </a:lnTo>
                  <a:lnTo>
                    <a:pt x="1187465" y="773791"/>
                  </a:lnTo>
                  <a:lnTo>
                    <a:pt x="1238418" y="789314"/>
                  </a:lnTo>
                  <a:lnTo>
                    <a:pt x="1281917" y="780632"/>
                  </a:lnTo>
                  <a:lnTo>
                    <a:pt x="1327344" y="686531"/>
                  </a:lnTo>
                  <a:lnTo>
                    <a:pt x="1361108" y="647505"/>
                  </a:lnTo>
                  <a:lnTo>
                    <a:pt x="1331466" y="603919"/>
                  </a:lnTo>
                  <a:lnTo>
                    <a:pt x="1312085" y="510520"/>
                  </a:lnTo>
                  <a:lnTo>
                    <a:pt x="1271744" y="482544"/>
                  </a:lnTo>
                  <a:lnTo>
                    <a:pt x="1230350" y="450271"/>
                  </a:lnTo>
                  <a:lnTo>
                    <a:pt x="1198954" y="366431"/>
                  </a:lnTo>
                  <a:lnTo>
                    <a:pt x="1141774" y="374675"/>
                  </a:lnTo>
                  <a:lnTo>
                    <a:pt x="1152561" y="411070"/>
                  </a:lnTo>
                  <a:lnTo>
                    <a:pt x="1127392" y="422032"/>
                  </a:lnTo>
                  <a:lnTo>
                    <a:pt x="1110378" y="468688"/>
                  </a:lnTo>
                  <a:lnTo>
                    <a:pt x="1093365" y="534111"/>
                  </a:lnTo>
                  <a:lnTo>
                    <a:pt x="1108975" y="597780"/>
                  </a:lnTo>
                  <a:lnTo>
                    <a:pt x="1135899" y="642770"/>
                  </a:lnTo>
                  <a:close/>
                  <a:moveTo>
                    <a:pt x="576820" y="1110905"/>
                  </a:moveTo>
                  <a:lnTo>
                    <a:pt x="611198" y="1128006"/>
                  </a:lnTo>
                  <a:lnTo>
                    <a:pt x="722312" y="1116605"/>
                  </a:lnTo>
                  <a:lnTo>
                    <a:pt x="671272" y="1158437"/>
                  </a:lnTo>
                  <a:lnTo>
                    <a:pt x="674429" y="1188518"/>
                  </a:lnTo>
                  <a:lnTo>
                    <a:pt x="711788" y="1186413"/>
                  </a:lnTo>
                  <a:lnTo>
                    <a:pt x="773791" y="1146247"/>
                  </a:lnTo>
                  <a:lnTo>
                    <a:pt x="857105" y="1131601"/>
                  </a:lnTo>
                  <a:lnTo>
                    <a:pt x="872101" y="1085823"/>
                  </a:lnTo>
                  <a:lnTo>
                    <a:pt x="867804" y="1036975"/>
                  </a:lnTo>
                  <a:lnTo>
                    <a:pt x="842021" y="1032590"/>
                  </a:lnTo>
                  <a:lnTo>
                    <a:pt x="820096" y="1049516"/>
                  </a:lnTo>
                  <a:lnTo>
                    <a:pt x="810449" y="1013296"/>
                  </a:lnTo>
                  <a:lnTo>
                    <a:pt x="802118" y="963308"/>
                  </a:lnTo>
                  <a:lnTo>
                    <a:pt x="776685" y="950855"/>
                  </a:lnTo>
                  <a:lnTo>
                    <a:pt x="754147" y="989530"/>
                  </a:lnTo>
                  <a:lnTo>
                    <a:pt x="789314" y="1086437"/>
                  </a:lnTo>
                  <a:lnTo>
                    <a:pt x="746341" y="1078982"/>
                  </a:lnTo>
                  <a:lnTo>
                    <a:pt x="702668" y="1019435"/>
                  </a:lnTo>
                  <a:lnTo>
                    <a:pt x="633473" y="984355"/>
                  </a:lnTo>
                  <a:lnTo>
                    <a:pt x="610321" y="1013471"/>
                  </a:lnTo>
                  <a:lnTo>
                    <a:pt x="576820" y="1110905"/>
                  </a:lnTo>
                  <a:close/>
                  <a:moveTo>
                    <a:pt x="774668" y="742044"/>
                  </a:moveTo>
                  <a:lnTo>
                    <a:pt x="742658" y="716612"/>
                  </a:lnTo>
                  <a:lnTo>
                    <a:pt x="729503" y="710824"/>
                  </a:lnTo>
                  <a:lnTo>
                    <a:pt x="704246" y="748359"/>
                  </a:lnTo>
                  <a:lnTo>
                    <a:pt x="703808" y="765898"/>
                  </a:lnTo>
                  <a:lnTo>
                    <a:pt x="744675" y="765986"/>
                  </a:lnTo>
                  <a:lnTo>
                    <a:pt x="774668" y="742044"/>
                  </a:lnTo>
                  <a:close/>
                  <a:moveTo>
                    <a:pt x="761864" y="850352"/>
                  </a:moveTo>
                  <a:lnTo>
                    <a:pt x="770020" y="815360"/>
                  </a:lnTo>
                  <a:lnTo>
                    <a:pt x="735379" y="796768"/>
                  </a:lnTo>
                  <a:lnTo>
                    <a:pt x="699510" y="808958"/>
                  </a:lnTo>
                  <a:lnTo>
                    <a:pt x="679603" y="846318"/>
                  </a:lnTo>
                  <a:lnTo>
                    <a:pt x="716085" y="883239"/>
                  </a:lnTo>
                  <a:lnTo>
                    <a:pt x="761864" y="850352"/>
                  </a:lnTo>
                  <a:close/>
                  <a:moveTo>
                    <a:pt x="1016979" y="1141862"/>
                  </a:moveTo>
                  <a:lnTo>
                    <a:pt x="1057496" y="1132128"/>
                  </a:lnTo>
                  <a:lnTo>
                    <a:pt x="1068721" y="1059776"/>
                  </a:lnTo>
                  <a:lnTo>
                    <a:pt x="1067932" y="1007596"/>
                  </a:lnTo>
                  <a:lnTo>
                    <a:pt x="1049165" y="958835"/>
                  </a:lnTo>
                  <a:lnTo>
                    <a:pt x="1047235" y="972867"/>
                  </a:lnTo>
                  <a:lnTo>
                    <a:pt x="1012682" y="966728"/>
                  </a:lnTo>
                  <a:lnTo>
                    <a:pt x="975673" y="1002597"/>
                  </a:lnTo>
                  <a:lnTo>
                    <a:pt x="949188" y="999352"/>
                  </a:lnTo>
                  <a:lnTo>
                    <a:pt x="950767" y="1077579"/>
                  </a:lnTo>
                  <a:lnTo>
                    <a:pt x="991108" y="1069949"/>
                  </a:lnTo>
                  <a:lnTo>
                    <a:pt x="990582" y="1126690"/>
                  </a:lnTo>
                  <a:lnTo>
                    <a:pt x="1016979" y="1141862"/>
                  </a:lnTo>
                  <a:close/>
                  <a:moveTo>
                    <a:pt x="988214" y="1541855"/>
                  </a:moveTo>
                  <a:lnTo>
                    <a:pt x="943839" y="1507390"/>
                  </a:lnTo>
                  <a:lnTo>
                    <a:pt x="902533" y="1470469"/>
                  </a:lnTo>
                  <a:lnTo>
                    <a:pt x="894903" y="1416271"/>
                  </a:lnTo>
                  <a:lnTo>
                    <a:pt x="879468" y="1338044"/>
                  </a:lnTo>
                  <a:lnTo>
                    <a:pt x="851931" y="1304368"/>
                  </a:lnTo>
                  <a:lnTo>
                    <a:pt x="827463" y="1290774"/>
                  </a:lnTo>
                  <a:lnTo>
                    <a:pt x="805801" y="1303227"/>
                  </a:lnTo>
                  <a:lnTo>
                    <a:pt x="823253" y="1387330"/>
                  </a:lnTo>
                  <a:lnTo>
                    <a:pt x="810888" y="1420042"/>
                  </a:lnTo>
                  <a:lnTo>
                    <a:pt x="790805" y="1341289"/>
                  </a:lnTo>
                  <a:lnTo>
                    <a:pt x="768354" y="1314014"/>
                  </a:lnTo>
                  <a:lnTo>
                    <a:pt x="740553" y="1356197"/>
                  </a:lnTo>
                  <a:lnTo>
                    <a:pt x="706351" y="1314453"/>
                  </a:lnTo>
                  <a:lnTo>
                    <a:pt x="651627" y="1339622"/>
                  </a:lnTo>
                  <a:lnTo>
                    <a:pt x="663905" y="1300509"/>
                  </a:lnTo>
                  <a:lnTo>
                    <a:pt x="638735" y="1284109"/>
                  </a:lnTo>
                  <a:lnTo>
                    <a:pt x="572874" y="1335325"/>
                  </a:lnTo>
                  <a:lnTo>
                    <a:pt x="555773" y="1367861"/>
                  </a:lnTo>
                  <a:lnTo>
                    <a:pt x="535163" y="1427233"/>
                  </a:lnTo>
                  <a:lnTo>
                    <a:pt x="578136" y="1447579"/>
                  </a:lnTo>
                  <a:lnTo>
                    <a:pt x="616109" y="1446527"/>
                  </a:lnTo>
                  <a:lnTo>
                    <a:pt x="559105" y="1476871"/>
                  </a:lnTo>
                  <a:lnTo>
                    <a:pt x="572084" y="1504320"/>
                  </a:lnTo>
                  <a:lnTo>
                    <a:pt x="606988" y="1505811"/>
                  </a:lnTo>
                  <a:lnTo>
                    <a:pt x="659520" y="1499935"/>
                  </a:lnTo>
                  <a:lnTo>
                    <a:pt x="707053" y="1517124"/>
                  </a:lnTo>
                  <a:lnTo>
                    <a:pt x="674955" y="1529753"/>
                  </a:lnTo>
                  <a:lnTo>
                    <a:pt x="640314" y="1526508"/>
                  </a:lnTo>
                  <a:lnTo>
                    <a:pt x="602340" y="1538874"/>
                  </a:lnTo>
                  <a:lnTo>
                    <a:pt x="585941" y="1546503"/>
                  </a:lnTo>
                  <a:lnTo>
                    <a:pt x="616197" y="1602192"/>
                  </a:lnTo>
                  <a:lnTo>
                    <a:pt x="638034" y="1594474"/>
                  </a:lnTo>
                  <a:lnTo>
                    <a:pt x="671622" y="1613330"/>
                  </a:lnTo>
                  <a:lnTo>
                    <a:pt x="684952" y="1645340"/>
                  </a:lnTo>
                  <a:lnTo>
                    <a:pt x="728714" y="1638937"/>
                  </a:lnTo>
                  <a:lnTo>
                    <a:pt x="790980" y="1628765"/>
                  </a:lnTo>
                  <a:lnTo>
                    <a:pt x="837110" y="1605524"/>
                  </a:lnTo>
                  <a:lnTo>
                    <a:pt x="865699" y="1601315"/>
                  </a:lnTo>
                  <a:lnTo>
                    <a:pt x="907970" y="1619907"/>
                  </a:lnTo>
                  <a:lnTo>
                    <a:pt x="952433" y="1630606"/>
                  </a:lnTo>
                  <a:lnTo>
                    <a:pt x="960677" y="1605524"/>
                  </a:lnTo>
                  <a:lnTo>
                    <a:pt x="944979" y="1578776"/>
                  </a:lnTo>
                  <a:lnTo>
                    <a:pt x="985320" y="1573164"/>
                  </a:lnTo>
                  <a:lnTo>
                    <a:pt x="988214" y="1541855"/>
                  </a:lnTo>
                  <a:close/>
                  <a:moveTo>
                    <a:pt x="1056093" y="1533261"/>
                  </a:moveTo>
                  <a:lnTo>
                    <a:pt x="1038904" y="1564306"/>
                  </a:lnTo>
                  <a:lnTo>
                    <a:pt x="1017242" y="1586143"/>
                  </a:lnTo>
                  <a:lnTo>
                    <a:pt x="1050831" y="1617188"/>
                  </a:lnTo>
                  <a:lnTo>
                    <a:pt x="1070826" y="1609734"/>
                  </a:lnTo>
                  <a:lnTo>
                    <a:pt x="1103976" y="1630431"/>
                  </a:lnTo>
                  <a:lnTo>
                    <a:pt x="1119236" y="1606489"/>
                  </a:lnTo>
                  <a:lnTo>
                    <a:pt x="1104239" y="1579916"/>
                  </a:lnTo>
                  <a:lnTo>
                    <a:pt x="1096873" y="1566499"/>
                  </a:lnTo>
                  <a:lnTo>
                    <a:pt x="1082139" y="1553694"/>
                  </a:lnTo>
                  <a:lnTo>
                    <a:pt x="1056093" y="1533261"/>
                  </a:lnTo>
                  <a:close/>
                  <a:moveTo>
                    <a:pt x="901656" y="1274988"/>
                  </a:moveTo>
                  <a:lnTo>
                    <a:pt x="882976" y="1255958"/>
                  </a:lnTo>
                  <a:lnTo>
                    <a:pt x="850001" y="1259466"/>
                  </a:lnTo>
                  <a:lnTo>
                    <a:pt x="841670" y="1271568"/>
                  </a:lnTo>
                  <a:lnTo>
                    <a:pt x="879994" y="1330765"/>
                  </a:lnTo>
                  <a:lnTo>
                    <a:pt x="901656" y="1274988"/>
                  </a:lnTo>
                  <a:close/>
                  <a:moveTo>
                    <a:pt x="1153263" y="1390487"/>
                  </a:moveTo>
                  <a:lnTo>
                    <a:pt x="1179660" y="1329712"/>
                  </a:lnTo>
                  <a:lnTo>
                    <a:pt x="1208951" y="1313488"/>
                  </a:lnTo>
                  <a:lnTo>
                    <a:pt x="1245697" y="1236840"/>
                  </a:lnTo>
                  <a:lnTo>
                    <a:pt x="1198691" y="1215178"/>
                  </a:lnTo>
                  <a:lnTo>
                    <a:pt x="1147475" y="1212021"/>
                  </a:lnTo>
                  <a:lnTo>
                    <a:pt x="1123095" y="1236313"/>
                  </a:lnTo>
                  <a:lnTo>
                    <a:pt x="1110203" y="1273410"/>
                  </a:lnTo>
                  <a:lnTo>
                    <a:pt x="1109852" y="1315681"/>
                  </a:lnTo>
                  <a:lnTo>
                    <a:pt x="1125199" y="1387506"/>
                  </a:lnTo>
                  <a:lnTo>
                    <a:pt x="1153263" y="1390487"/>
                  </a:lnTo>
                  <a:close/>
                  <a:moveTo>
                    <a:pt x="1303666" y="1188781"/>
                  </a:moveTo>
                  <a:lnTo>
                    <a:pt x="1354180" y="1187202"/>
                  </a:lnTo>
                  <a:lnTo>
                    <a:pt x="1424690" y="1173083"/>
                  </a:lnTo>
                  <a:lnTo>
                    <a:pt x="1456174" y="1184308"/>
                  </a:lnTo>
                  <a:lnTo>
                    <a:pt x="1492832" y="1164488"/>
                  </a:lnTo>
                  <a:lnTo>
                    <a:pt x="1508179" y="1139582"/>
                  </a:lnTo>
                  <a:lnTo>
                    <a:pt x="1502654" y="1099942"/>
                  </a:lnTo>
                  <a:lnTo>
                    <a:pt x="1476344" y="1062846"/>
                  </a:lnTo>
                  <a:lnTo>
                    <a:pt x="1436354" y="1055830"/>
                  </a:lnTo>
                  <a:lnTo>
                    <a:pt x="1386278" y="1064337"/>
                  </a:lnTo>
                  <a:lnTo>
                    <a:pt x="1347164" y="1085735"/>
                  </a:lnTo>
                  <a:lnTo>
                    <a:pt x="1311296" y="1077491"/>
                  </a:lnTo>
                  <a:lnTo>
                    <a:pt x="1278146" y="1073106"/>
                  </a:lnTo>
                  <a:lnTo>
                    <a:pt x="1262535" y="1049428"/>
                  </a:lnTo>
                  <a:lnTo>
                    <a:pt x="1234296" y="1026538"/>
                  </a:lnTo>
                  <a:lnTo>
                    <a:pt x="1239909" y="987688"/>
                  </a:lnTo>
                  <a:lnTo>
                    <a:pt x="1218686" y="952784"/>
                  </a:lnTo>
                  <a:lnTo>
                    <a:pt x="1170276" y="953047"/>
                  </a:lnTo>
                  <a:lnTo>
                    <a:pt x="1143002" y="918055"/>
                  </a:lnTo>
                  <a:lnTo>
                    <a:pt x="1092312" y="911039"/>
                  </a:lnTo>
                  <a:lnTo>
                    <a:pt x="1083016" y="955766"/>
                  </a:lnTo>
                  <a:lnTo>
                    <a:pt x="1111518" y="988565"/>
                  </a:lnTo>
                  <a:lnTo>
                    <a:pt x="1162383" y="1001281"/>
                  </a:lnTo>
                  <a:lnTo>
                    <a:pt x="1187027" y="1045920"/>
                  </a:lnTo>
                  <a:lnTo>
                    <a:pt x="1190009" y="1095031"/>
                  </a:lnTo>
                  <a:lnTo>
                    <a:pt x="1198515" y="1147562"/>
                  </a:lnTo>
                  <a:lnTo>
                    <a:pt x="1263851" y="1177555"/>
                  </a:lnTo>
                  <a:lnTo>
                    <a:pt x="1303666" y="1188781"/>
                  </a:lnTo>
                  <a:close/>
                  <a:moveTo>
                    <a:pt x="522973" y="1028555"/>
                  </a:moveTo>
                  <a:lnTo>
                    <a:pt x="568664" y="984268"/>
                  </a:lnTo>
                  <a:lnTo>
                    <a:pt x="591641" y="979093"/>
                  </a:lnTo>
                  <a:lnTo>
                    <a:pt x="610584" y="941997"/>
                  </a:lnTo>
                  <a:lnTo>
                    <a:pt x="613917" y="856316"/>
                  </a:lnTo>
                  <a:lnTo>
                    <a:pt x="580153" y="873066"/>
                  </a:lnTo>
                  <a:lnTo>
                    <a:pt x="542442" y="871487"/>
                  </a:lnTo>
                  <a:lnTo>
                    <a:pt x="491928" y="943313"/>
                  </a:lnTo>
                  <a:lnTo>
                    <a:pt x="450184" y="1022066"/>
                  </a:lnTo>
                  <a:lnTo>
                    <a:pt x="483509" y="1044078"/>
                  </a:lnTo>
                  <a:lnTo>
                    <a:pt x="522973" y="1028555"/>
                  </a:lnTo>
                  <a:close/>
                  <a:moveTo>
                    <a:pt x="1155982" y="1170364"/>
                  </a:moveTo>
                  <a:lnTo>
                    <a:pt x="1169399" y="1134057"/>
                  </a:lnTo>
                  <a:lnTo>
                    <a:pt x="1160454" y="1103713"/>
                  </a:lnTo>
                  <a:lnTo>
                    <a:pt x="1138968" y="1069335"/>
                  </a:lnTo>
                  <a:lnTo>
                    <a:pt x="1103625" y="1095820"/>
                  </a:lnTo>
                  <a:lnTo>
                    <a:pt x="1090558" y="1138968"/>
                  </a:lnTo>
                  <a:lnTo>
                    <a:pt x="1120376" y="1163436"/>
                  </a:lnTo>
                  <a:lnTo>
                    <a:pt x="1155982" y="1170364"/>
                  </a:lnTo>
                  <a:close/>
                  <a:moveTo>
                    <a:pt x="1083104" y="1270691"/>
                  </a:moveTo>
                  <a:lnTo>
                    <a:pt x="1076702" y="1245434"/>
                  </a:lnTo>
                  <a:lnTo>
                    <a:pt x="1032853" y="1256484"/>
                  </a:lnTo>
                  <a:lnTo>
                    <a:pt x="1003561" y="1237980"/>
                  </a:lnTo>
                  <a:lnTo>
                    <a:pt x="974445" y="1280075"/>
                  </a:lnTo>
                  <a:lnTo>
                    <a:pt x="1001544" y="1335150"/>
                  </a:lnTo>
                  <a:lnTo>
                    <a:pt x="951381" y="1324889"/>
                  </a:lnTo>
                  <a:lnTo>
                    <a:pt x="950855" y="1351286"/>
                  </a:lnTo>
                  <a:lnTo>
                    <a:pt x="1011980" y="1413114"/>
                  </a:lnTo>
                  <a:lnTo>
                    <a:pt x="1028994" y="1442756"/>
                  </a:lnTo>
                  <a:lnTo>
                    <a:pt x="1052673" y="1449158"/>
                  </a:lnTo>
                  <a:lnTo>
                    <a:pt x="1093014" y="1419253"/>
                  </a:lnTo>
                  <a:lnTo>
                    <a:pt x="1097399" y="1347252"/>
                  </a:lnTo>
                  <a:lnTo>
                    <a:pt x="1060215" y="1311559"/>
                  </a:lnTo>
                  <a:lnTo>
                    <a:pt x="1083104" y="1270691"/>
                  </a:lnTo>
                  <a:close/>
                  <a:moveTo>
                    <a:pt x="434222" y="2618969"/>
                  </a:moveTo>
                  <a:lnTo>
                    <a:pt x="424049" y="2598448"/>
                  </a:lnTo>
                  <a:lnTo>
                    <a:pt x="399494" y="2582925"/>
                  </a:lnTo>
                  <a:lnTo>
                    <a:pt x="387304" y="2564947"/>
                  </a:lnTo>
                  <a:lnTo>
                    <a:pt x="378972" y="2551792"/>
                  </a:lnTo>
                  <a:lnTo>
                    <a:pt x="355820" y="2547758"/>
                  </a:lnTo>
                  <a:lnTo>
                    <a:pt x="340736" y="2541882"/>
                  </a:lnTo>
                  <a:lnTo>
                    <a:pt x="314952" y="2533463"/>
                  </a:lnTo>
                  <a:lnTo>
                    <a:pt x="312848" y="2542408"/>
                  </a:lnTo>
                  <a:lnTo>
                    <a:pt x="322319" y="2563280"/>
                  </a:lnTo>
                  <a:lnTo>
                    <a:pt x="347664" y="2570121"/>
                  </a:lnTo>
                  <a:lnTo>
                    <a:pt x="352049" y="2580908"/>
                  </a:lnTo>
                  <a:lnTo>
                    <a:pt x="374061" y="2594063"/>
                  </a:lnTo>
                  <a:lnTo>
                    <a:pt x="381428" y="2607305"/>
                  </a:lnTo>
                  <a:lnTo>
                    <a:pt x="421769" y="2624143"/>
                  </a:lnTo>
                  <a:lnTo>
                    <a:pt x="434222" y="2618969"/>
                  </a:lnTo>
                  <a:close/>
                  <a:moveTo>
                    <a:pt x="1501514" y="1938165"/>
                  </a:moveTo>
                  <a:lnTo>
                    <a:pt x="1483974" y="1919661"/>
                  </a:lnTo>
                  <a:lnTo>
                    <a:pt x="1465908" y="1924046"/>
                  </a:lnTo>
                  <a:lnTo>
                    <a:pt x="1463716" y="1897210"/>
                  </a:lnTo>
                  <a:lnTo>
                    <a:pt x="1435565" y="1879319"/>
                  </a:lnTo>
                  <a:lnTo>
                    <a:pt x="1408641" y="1859412"/>
                  </a:lnTo>
                  <a:lnTo>
                    <a:pt x="1394346" y="1844064"/>
                  </a:lnTo>
                  <a:lnTo>
                    <a:pt x="1381805" y="1853097"/>
                  </a:lnTo>
                  <a:lnTo>
                    <a:pt x="1377245" y="1827139"/>
                  </a:lnTo>
                  <a:lnTo>
                    <a:pt x="1359442" y="1822315"/>
                  </a:lnTo>
                  <a:lnTo>
                    <a:pt x="1351023" y="1876074"/>
                  </a:lnTo>
                  <a:lnTo>
                    <a:pt x="1347866" y="1920888"/>
                  </a:lnTo>
                  <a:lnTo>
                    <a:pt x="1326468" y="1948426"/>
                  </a:lnTo>
                  <a:lnTo>
                    <a:pt x="1359793" y="1943164"/>
                  </a:lnTo>
                  <a:lnTo>
                    <a:pt x="1368212" y="1975174"/>
                  </a:lnTo>
                  <a:lnTo>
                    <a:pt x="1403204" y="1946847"/>
                  </a:lnTo>
                  <a:lnTo>
                    <a:pt x="1427584" y="1917205"/>
                  </a:lnTo>
                  <a:lnTo>
                    <a:pt x="1441353" y="1942287"/>
                  </a:lnTo>
                  <a:lnTo>
                    <a:pt x="1479589" y="1955529"/>
                  </a:lnTo>
                  <a:lnTo>
                    <a:pt x="1501514" y="1938165"/>
                  </a:lnTo>
                  <a:close/>
                  <a:moveTo>
                    <a:pt x="444483" y="1477309"/>
                  </a:moveTo>
                  <a:lnTo>
                    <a:pt x="509205" y="1440651"/>
                  </a:lnTo>
                  <a:lnTo>
                    <a:pt x="509205" y="1406712"/>
                  </a:lnTo>
                  <a:lnTo>
                    <a:pt x="539724" y="1350497"/>
                  </a:lnTo>
                  <a:lnTo>
                    <a:pt x="600060" y="1291827"/>
                  </a:lnTo>
                  <a:lnTo>
                    <a:pt x="630930" y="1270165"/>
                  </a:lnTo>
                  <a:lnTo>
                    <a:pt x="604533" y="1233332"/>
                  </a:lnTo>
                  <a:lnTo>
                    <a:pt x="580679" y="1207461"/>
                  </a:lnTo>
                  <a:lnTo>
                    <a:pt x="517887" y="1202462"/>
                  </a:lnTo>
                  <a:lnTo>
                    <a:pt x="482807" y="1183519"/>
                  </a:lnTo>
                  <a:lnTo>
                    <a:pt x="399669" y="1197814"/>
                  </a:lnTo>
                  <a:lnTo>
                    <a:pt x="423699" y="1252450"/>
                  </a:lnTo>
                  <a:lnTo>
                    <a:pt x="402388" y="1308840"/>
                  </a:lnTo>
                  <a:lnTo>
                    <a:pt x="385374" y="1369089"/>
                  </a:lnTo>
                  <a:lnTo>
                    <a:pt x="374850" y="1402941"/>
                  </a:lnTo>
                  <a:lnTo>
                    <a:pt x="431591" y="1444071"/>
                  </a:lnTo>
                  <a:lnTo>
                    <a:pt x="444483" y="1477309"/>
                  </a:lnTo>
                  <a:close/>
                  <a:moveTo>
                    <a:pt x="1621748" y="1716814"/>
                  </a:moveTo>
                  <a:lnTo>
                    <a:pt x="1624555" y="1707956"/>
                  </a:lnTo>
                  <a:lnTo>
                    <a:pt x="1624292" y="1680156"/>
                  </a:lnTo>
                  <a:lnTo>
                    <a:pt x="1605086" y="1661915"/>
                  </a:lnTo>
                  <a:lnTo>
                    <a:pt x="1582547" y="1671123"/>
                  </a:lnTo>
                  <a:lnTo>
                    <a:pt x="1572111" y="1707693"/>
                  </a:lnTo>
                  <a:lnTo>
                    <a:pt x="1578250" y="1738914"/>
                  </a:lnTo>
                  <a:lnTo>
                    <a:pt x="1605787" y="1735757"/>
                  </a:lnTo>
                  <a:lnTo>
                    <a:pt x="1621748" y="1716814"/>
                  </a:lnTo>
                  <a:close/>
                  <a:moveTo>
                    <a:pt x="1830646" y="1782938"/>
                  </a:moveTo>
                  <a:lnTo>
                    <a:pt x="1869322" y="1840820"/>
                  </a:lnTo>
                  <a:lnTo>
                    <a:pt x="1899578" y="1865814"/>
                  </a:lnTo>
                  <a:lnTo>
                    <a:pt x="1942725" y="1796795"/>
                  </a:lnTo>
                  <a:lnTo>
                    <a:pt x="1950355" y="1753560"/>
                  </a:lnTo>
                  <a:lnTo>
                    <a:pt x="1911680" y="1749438"/>
                  </a:lnTo>
                  <a:lnTo>
                    <a:pt x="1876338" y="1690680"/>
                  </a:lnTo>
                  <a:lnTo>
                    <a:pt x="1837312" y="1676297"/>
                  </a:lnTo>
                  <a:lnTo>
                    <a:pt x="1779431" y="1632711"/>
                  </a:lnTo>
                  <a:lnTo>
                    <a:pt x="1824595" y="1600876"/>
                  </a:lnTo>
                  <a:lnTo>
                    <a:pt x="1801355" y="1534752"/>
                  </a:lnTo>
                  <a:lnTo>
                    <a:pt x="1779957" y="1505373"/>
                  </a:lnTo>
                  <a:lnTo>
                    <a:pt x="1720585" y="1475994"/>
                  </a:lnTo>
                  <a:lnTo>
                    <a:pt x="1694977" y="1427321"/>
                  </a:lnTo>
                  <a:lnTo>
                    <a:pt x="1649286" y="1444773"/>
                  </a:lnTo>
                  <a:lnTo>
                    <a:pt x="1646129" y="1410921"/>
                  </a:lnTo>
                  <a:lnTo>
                    <a:pt x="1612277" y="1373036"/>
                  </a:lnTo>
                  <a:lnTo>
                    <a:pt x="1557729" y="1331729"/>
                  </a:lnTo>
                  <a:lnTo>
                    <a:pt x="1534489" y="1364266"/>
                  </a:lnTo>
                  <a:lnTo>
                    <a:pt x="1485816" y="1387593"/>
                  </a:lnTo>
                  <a:lnTo>
                    <a:pt x="1489499" y="1334448"/>
                  </a:lnTo>
                  <a:lnTo>
                    <a:pt x="1447316" y="1246311"/>
                  </a:lnTo>
                  <a:lnTo>
                    <a:pt x="1384962" y="1281917"/>
                  </a:lnTo>
                  <a:lnTo>
                    <a:pt x="1362249" y="1349445"/>
                  </a:lnTo>
                  <a:lnTo>
                    <a:pt x="1342867" y="1297527"/>
                  </a:lnTo>
                  <a:lnTo>
                    <a:pt x="1360933" y="1241663"/>
                  </a:lnTo>
                  <a:lnTo>
                    <a:pt x="1297439" y="1264903"/>
                  </a:lnTo>
                  <a:lnTo>
                    <a:pt x="1272182" y="1299895"/>
                  </a:lnTo>
                  <a:lnTo>
                    <a:pt x="1253327" y="1373737"/>
                  </a:lnTo>
                  <a:lnTo>
                    <a:pt x="1261132" y="1453104"/>
                  </a:lnTo>
                  <a:lnTo>
                    <a:pt x="1296036" y="1453455"/>
                  </a:lnTo>
                  <a:lnTo>
                    <a:pt x="1270340" y="1487833"/>
                  </a:lnTo>
                  <a:lnTo>
                    <a:pt x="1290774" y="1513792"/>
                  </a:lnTo>
                  <a:lnTo>
                    <a:pt x="1330677" y="1524754"/>
                  </a:lnTo>
                  <a:lnTo>
                    <a:pt x="1382682" y="1545977"/>
                  </a:lnTo>
                  <a:lnTo>
                    <a:pt x="1472135" y="1561938"/>
                  </a:lnTo>
                  <a:lnTo>
                    <a:pt x="1516686" y="1552818"/>
                  </a:lnTo>
                  <a:lnTo>
                    <a:pt x="1529841" y="1531595"/>
                  </a:lnTo>
                  <a:lnTo>
                    <a:pt x="1549222" y="1556062"/>
                  </a:lnTo>
                  <a:lnTo>
                    <a:pt x="1570883" y="1560097"/>
                  </a:lnTo>
                  <a:lnTo>
                    <a:pt x="1596930" y="1603595"/>
                  </a:lnTo>
                  <a:lnTo>
                    <a:pt x="1581144" y="1620959"/>
                  </a:lnTo>
                  <a:lnTo>
                    <a:pt x="1630957" y="1644024"/>
                  </a:lnTo>
                  <a:lnTo>
                    <a:pt x="1668580" y="1676297"/>
                  </a:lnTo>
                  <a:lnTo>
                    <a:pt x="1678051" y="1698660"/>
                  </a:lnTo>
                  <a:lnTo>
                    <a:pt x="1684804" y="1727075"/>
                  </a:lnTo>
                  <a:lnTo>
                    <a:pt x="1652969" y="1787850"/>
                  </a:lnTo>
                  <a:lnTo>
                    <a:pt x="1644375" y="1818018"/>
                  </a:lnTo>
                  <a:lnTo>
                    <a:pt x="1652618" y="1839241"/>
                  </a:lnTo>
                  <a:lnTo>
                    <a:pt x="1602016" y="1846783"/>
                  </a:lnTo>
                  <a:lnTo>
                    <a:pt x="1555799" y="1847835"/>
                  </a:lnTo>
                  <a:lnTo>
                    <a:pt x="1539575" y="1890545"/>
                  </a:lnTo>
                  <a:lnTo>
                    <a:pt x="1560359" y="1910101"/>
                  </a:lnTo>
                  <a:lnTo>
                    <a:pt x="1631483" y="1901068"/>
                  </a:lnTo>
                  <a:lnTo>
                    <a:pt x="1631132" y="1884493"/>
                  </a:lnTo>
                  <a:lnTo>
                    <a:pt x="1666913" y="1912119"/>
                  </a:lnTo>
                  <a:lnTo>
                    <a:pt x="1703571" y="1940884"/>
                  </a:lnTo>
                  <a:lnTo>
                    <a:pt x="1694977" y="1956406"/>
                  </a:lnTo>
                  <a:lnTo>
                    <a:pt x="1724794" y="1982891"/>
                  </a:lnTo>
                  <a:lnTo>
                    <a:pt x="1777589" y="2013849"/>
                  </a:lnTo>
                  <a:lnTo>
                    <a:pt x="1844240" y="2034809"/>
                  </a:lnTo>
                  <a:lnTo>
                    <a:pt x="1840206" y="2016480"/>
                  </a:lnTo>
                  <a:lnTo>
                    <a:pt x="1814598" y="1984294"/>
                  </a:lnTo>
                  <a:lnTo>
                    <a:pt x="1779869" y="1937200"/>
                  </a:lnTo>
                  <a:lnTo>
                    <a:pt x="1841521" y="1981050"/>
                  </a:lnTo>
                  <a:lnTo>
                    <a:pt x="1872566" y="1995607"/>
                  </a:lnTo>
                  <a:lnTo>
                    <a:pt x="1881073" y="1956669"/>
                  </a:lnTo>
                  <a:lnTo>
                    <a:pt x="1865112" y="1901419"/>
                  </a:lnTo>
                  <a:lnTo>
                    <a:pt x="1854939" y="1886247"/>
                  </a:lnTo>
                  <a:lnTo>
                    <a:pt x="1821526" y="1859675"/>
                  </a:lnTo>
                  <a:lnTo>
                    <a:pt x="1795655" y="1825385"/>
                  </a:lnTo>
                  <a:lnTo>
                    <a:pt x="1798724" y="1790831"/>
                  </a:lnTo>
                  <a:lnTo>
                    <a:pt x="1830646" y="1782938"/>
                  </a:lnTo>
                  <a:close/>
                  <a:moveTo>
                    <a:pt x="1253327" y="366081"/>
                  </a:moveTo>
                  <a:lnTo>
                    <a:pt x="1273848" y="430013"/>
                  </a:lnTo>
                  <a:lnTo>
                    <a:pt x="1317347" y="481580"/>
                  </a:lnTo>
                  <a:lnTo>
                    <a:pt x="1403379" y="472020"/>
                  </a:lnTo>
                  <a:lnTo>
                    <a:pt x="1458717" y="489297"/>
                  </a:lnTo>
                  <a:lnTo>
                    <a:pt x="1420305" y="542355"/>
                  </a:lnTo>
                  <a:lnTo>
                    <a:pt x="1400924" y="526744"/>
                  </a:lnTo>
                  <a:lnTo>
                    <a:pt x="1333747" y="520518"/>
                  </a:lnTo>
                  <a:lnTo>
                    <a:pt x="1344183" y="593395"/>
                  </a:lnTo>
                  <a:lnTo>
                    <a:pt x="1378911" y="646365"/>
                  </a:lnTo>
                  <a:lnTo>
                    <a:pt x="1371895" y="691968"/>
                  </a:lnTo>
                  <a:lnTo>
                    <a:pt x="1328309" y="722312"/>
                  </a:lnTo>
                  <a:lnTo>
                    <a:pt x="1308402" y="770283"/>
                  </a:lnTo>
                  <a:lnTo>
                    <a:pt x="1348304" y="793523"/>
                  </a:lnTo>
                  <a:lnTo>
                    <a:pt x="1381805" y="868506"/>
                  </a:lnTo>
                  <a:lnTo>
                    <a:pt x="1316031" y="818517"/>
                  </a:lnTo>
                  <a:lnTo>
                    <a:pt x="1301035" y="826761"/>
                  </a:lnTo>
                  <a:lnTo>
                    <a:pt x="1313137" y="909022"/>
                  </a:lnTo>
                  <a:lnTo>
                    <a:pt x="1267710" y="933841"/>
                  </a:lnTo>
                  <a:lnTo>
                    <a:pt x="1270779" y="985145"/>
                  </a:lnTo>
                  <a:lnTo>
                    <a:pt x="1317259" y="990670"/>
                  </a:lnTo>
                  <a:lnTo>
                    <a:pt x="1353829" y="1003298"/>
                  </a:lnTo>
                  <a:lnTo>
                    <a:pt x="1426093" y="987162"/>
                  </a:lnTo>
                  <a:lnTo>
                    <a:pt x="1490376" y="1015839"/>
                  </a:lnTo>
                  <a:lnTo>
                    <a:pt x="1556062" y="952784"/>
                  </a:lnTo>
                  <a:lnTo>
                    <a:pt x="1555536" y="926299"/>
                  </a:lnTo>
                  <a:lnTo>
                    <a:pt x="1513529" y="930508"/>
                  </a:lnTo>
                  <a:lnTo>
                    <a:pt x="1510108" y="905602"/>
                  </a:lnTo>
                  <a:lnTo>
                    <a:pt x="1544486" y="872014"/>
                  </a:lnTo>
                  <a:lnTo>
                    <a:pt x="1556150" y="826849"/>
                  </a:lnTo>
                  <a:lnTo>
                    <a:pt x="1594123" y="793260"/>
                  </a:lnTo>
                  <a:lnTo>
                    <a:pt x="1617451" y="751516"/>
                  </a:lnTo>
                  <a:lnTo>
                    <a:pt x="1597105" y="689250"/>
                  </a:lnTo>
                  <a:lnTo>
                    <a:pt x="1614119" y="666010"/>
                  </a:lnTo>
                  <a:lnTo>
                    <a:pt x="1580267" y="649435"/>
                  </a:lnTo>
                  <a:lnTo>
                    <a:pt x="1654723" y="635140"/>
                  </a:lnTo>
                  <a:lnTo>
                    <a:pt x="1670421" y="607515"/>
                  </a:lnTo>
                  <a:lnTo>
                    <a:pt x="1721111" y="584713"/>
                  </a:lnTo>
                  <a:lnTo>
                    <a:pt x="1763206" y="466583"/>
                  </a:lnTo>
                  <a:lnTo>
                    <a:pt x="1803285" y="423260"/>
                  </a:lnTo>
                  <a:lnTo>
                    <a:pt x="1861341" y="325739"/>
                  </a:lnTo>
                  <a:lnTo>
                    <a:pt x="1807845" y="326616"/>
                  </a:lnTo>
                  <a:lnTo>
                    <a:pt x="1830120" y="288906"/>
                  </a:lnTo>
                  <a:lnTo>
                    <a:pt x="1889580" y="253914"/>
                  </a:lnTo>
                  <a:lnTo>
                    <a:pt x="1949566" y="175862"/>
                  </a:lnTo>
                  <a:lnTo>
                    <a:pt x="1950618" y="125611"/>
                  </a:lnTo>
                  <a:lnTo>
                    <a:pt x="1905629" y="72641"/>
                  </a:lnTo>
                  <a:lnTo>
                    <a:pt x="1852834" y="46946"/>
                  </a:lnTo>
                  <a:lnTo>
                    <a:pt x="1787148" y="30984"/>
                  </a:lnTo>
                  <a:lnTo>
                    <a:pt x="1733915" y="17917"/>
                  </a:lnTo>
                  <a:lnTo>
                    <a:pt x="1680682" y="4763"/>
                  </a:lnTo>
                  <a:lnTo>
                    <a:pt x="1609646" y="39667"/>
                  </a:lnTo>
                  <a:lnTo>
                    <a:pt x="1596579" y="17479"/>
                  </a:lnTo>
                  <a:lnTo>
                    <a:pt x="1521421" y="26073"/>
                  </a:lnTo>
                  <a:lnTo>
                    <a:pt x="1477309" y="48612"/>
                  </a:lnTo>
                  <a:lnTo>
                    <a:pt x="1444861" y="80622"/>
                  </a:lnTo>
                  <a:lnTo>
                    <a:pt x="1426181" y="183580"/>
                  </a:lnTo>
                  <a:lnTo>
                    <a:pt x="1399345" y="130873"/>
                  </a:lnTo>
                  <a:lnTo>
                    <a:pt x="1368826" y="120875"/>
                  </a:lnTo>
                  <a:lnTo>
                    <a:pt x="1332694" y="190771"/>
                  </a:lnTo>
                  <a:lnTo>
                    <a:pt x="1284460" y="220150"/>
                  </a:lnTo>
                  <a:lnTo>
                    <a:pt x="1255783" y="225938"/>
                  </a:lnTo>
                  <a:lnTo>
                    <a:pt x="1219212" y="259615"/>
                  </a:lnTo>
                  <a:lnTo>
                    <a:pt x="1224562" y="317934"/>
                  </a:lnTo>
                  <a:lnTo>
                    <a:pt x="1253327" y="366081"/>
                  </a:lnTo>
                  <a:close/>
                  <a:moveTo>
                    <a:pt x="1905804" y="2690092"/>
                  </a:moveTo>
                  <a:lnTo>
                    <a:pt x="1897210" y="2672728"/>
                  </a:lnTo>
                  <a:lnTo>
                    <a:pt x="1887914" y="2683778"/>
                  </a:lnTo>
                  <a:lnTo>
                    <a:pt x="1894053" y="2695705"/>
                  </a:lnTo>
                  <a:lnTo>
                    <a:pt x="1925273" y="2710702"/>
                  </a:lnTo>
                  <a:lnTo>
                    <a:pt x="1934394" y="2708421"/>
                  </a:lnTo>
                  <a:lnTo>
                    <a:pt x="1946496" y="2693863"/>
                  </a:lnTo>
                  <a:lnTo>
                    <a:pt x="1923695" y="2694828"/>
                  </a:lnTo>
                  <a:lnTo>
                    <a:pt x="1905804" y="2690092"/>
                  </a:lnTo>
                  <a:close/>
                  <a:moveTo>
                    <a:pt x="1405922" y="2007271"/>
                  </a:moveTo>
                  <a:lnTo>
                    <a:pt x="1411272" y="2021566"/>
                  </a:lnTo>
                  <a:lnTo>
                    <a:pt x="1428636" y="2022794"/>
                  </a:lnTo>
                  <a:lnTo>
                    <a:pt x="1457401" y="1993503"/>
                  </a:lnTo>
                  <a:lnTo>
                    <a:pt x="1457928" y="1983067"/>
                  </a:lnTo>
                  <a:lnTo>
                    <a:pt x="1424164" y="1982540"/>
                  </a:lnTo>
                  <a:lnTo>
                    <a:pt x="1405922" y="2007271"/>
                  </a:lnTo>
                  <a:close/>
                  <a:moveTo>
                    <a:pt x="1950794" y="2589941"/>
                  </a:moveTo>
                  <a:lnTo>
                    <a:pt x="1925624" y="2574155"/>
                  </a:lnTo>
                  <a:lnTo>
                    <a:pt x="1893263" y="2564596"/>
                  </a:lnTo>
                  <a:lnTo>
                    <a:pt x="1884757" y="2567841"/>
                  </a:lnTo>
                  <a:lnTo>
                    <a:pt x="1907646" y="2585731"/>
                  </a:lnTo>
                  <a:lnTo>
                    <a:pt x="1939480" y="2597483"/>
                  </a:lnTo>
                  <a:lnTo>
                    <a:pt x="1951408" y="2596781"/>
                  </a:lnTo>
                  <a:lnTo>
                    <a:pt x="1950794" y="2589941"/>
                  </a:lnTo>
                  <a:close/>
                  <a:moveTo>
                    <a:pt x="2168988" y="2631948"/>
                  </a:moveTo>
                  <a:lnTo>
                    <a:pt x="2165830" y="2612304"/>
                  </a:lnTo>
                  <a:lnTo>
                    <a:pt x="2148642" y="2618618"/>
                  </a:lnTo>
                  <a:lnTo>
                    <a:pt x="2156271" y="2591344"/>
                  </a:lnTo>
                  <a:lnTo>
                    <a:pt x="2131716" y="2579768"/>
                  </a:lnTo>
                  <a:lnTo>
                    <a:pt x="2120403" y="2588976"/>
                  </a:lnTo>
                  <a:lnTo>
                    <a:pt x="2098566" y="2578628"/>
                  </a:lnTo>
                  <a:lnTo>
                    <a:pt x="2107160" y="2565385"/>
                  </a:lnTo>
                  <a:lnTo>
                    <a:pt x="2090673" y="2557229"/>
                  </a:lnTo>
                  <a:lnTo>
                    <a:pt x="2074624" y="2570121"/>
                  </a:lnTo>
                  <a:lnTo>
                    <a:pt x="2090936" y="2536620"/>
                  </a:lnTo>
                  <a:lnTo>
                    <a:pt x="2104091" y="2512064"/>
                  </a:lnTo>
                  <a:lnTo>
                    <a:pt x="2108826" y="2501365"/>
                  </a:lnTo>
                  <a:lnTo>
                    <a:pt x="2097426" y="2499611"/>
                  </a:lnTo>
                  <a:lnTo>
                    <a:pt x="2076115" y="2513205"/>
                  </a:lnTo>
                  <a:lnTo>
                    <a:pt x="2060855" y="2535392"/>
                  </a:lnTo>
                  <a:lnTo>
                    <a:pt x="2035423" y="2596080"/>
                  </a:lnTo>
                  <a:lnTo>
                    <a:pt x="2014813" y="2618530"/>
                  </a:lnTo>
                  <a:lnTo>
                    <a:pt x="2025513" y="2628528"/>
                  </a:lnTo>
                  <a:lnTo>
                    <a:pt x="2010165" y="2641420"/>
                  </a:lnTo>
                  <a:lnTo>
                    <a:pt x="2013936" y="2652207"/>
                  </a:lnTo>
                  <a:lnTo>
                    <a:pt x="2061644" y="2653347"/>
                  </a:lnTo>
                  <a:lnTo>
                    <a:pt x="2088042" y="2651154"/>
                  </a:lnTo>
                  <a:lnTo>
                    <a:pt x="2111633" y="2660012"/>
                  </a:lnTo>
                  <a:lnTo>
                    <a:pt x="2094268" y="2676938"/>
                  </a:lnTo>
                  <a:lnTo>
                    <a:pt x="2108914" y="2678166"/>
                  </a:lnTo>
                  <a:lnTo>
                    <a:pt x="2137416" y="2646769"/>
                  </a:lnTo>
                  <a:lnTo>
                    <a:pt x="2144257" y="2651417"/>
                  </a:lnTo>
                  <a:lnTo>
                    <a:pt x="2138907" y="2680972"/>
                  </a:lnTo>
                  <a:lnTo>
                    <a:pt x="2155044" y="2687725"/>
                  </a:lnTo>
                  <a:lnTo>
                    <a:pt x="2166181" y="2686409"/>
                  </a:lnTo>
                  <a:lnTo>
                    <a:pt x="2176530" y="2654750"/>
                  </a:lnTo>
                  <a:lnTo>
                    <a:pt x="2168988" y="2631948"/>
                  </a:lnTo>
                  <a:close/>
                  <a:moveTo>
                    <a:pt x="1983154" y="2673693"/>
                  </a:moveTo>
                  <a:lnTo>
                    <a:pt x="1958511" y="2713683"/>
                  </a:lnTo>
                  <a:lnTo>
                    <a:pt x="1917907" y="2718770"/>
                  </a:lnTo>
                  <a:lnTo>
                    <a:pt x="1885984" y="2701143"/>
                  </a:lnTo>
                  <a:lnTo>
                    <a:pt x="1877916" y="2674219"/>
                  </a:lnTo>
                  <a:lnTo>
                    <a:pt x="1870111" y="2635106"/>
                  </a:lnTo>
                  <a:lnTo>
                    <a:pt x="1893351" y="2610287"/>
                  </a:lnTo>
                  <a:lnTo>
                    <a:pt x="1871602" y="2591958"/>
                  </a:lnTo>
                  <a:lnTo>
                    <a:pt x="1834856" y="2595729"/>
                  </a:lnTo>
                  <a:lnTo>
                    <a:pt x="1783289" y="2626686"/>
                  </a:lnTo>
                  <a:lnTo>
                    <a:pt x="1743825" y="2674482"/>
                  </a:lnTo>
                  <a:lnTo>
                    <a:pt x="1722953" y="2680358"/>
                  </a:lnTo>
                  <a:lnTo>
                    <a:pt x="1751279" y="2647032"/>
                  </a:lnTo>
                  <a:lnTo>
                    <a:pt x="1786710" y="2598184"/>
                  </a:lnTo>
                  <a:lnTo>
                    <a:pt x="1818018" y="2581522"/>
                  </a:lnTo>
                  <a:lnTo>
                    <a:pt x="1838627" y="2554247"/>
                  </a:lnTo>
                  <a:lnTo>
                    <a:pt x="1864060" y="2551616"/>
                  </a:lnTo>
                  <a:lnTo>
                    <a:pt x="1900981" y="2551879"/>
                  </a:lnTo>
                  <a:lnTo>
                    <a:pt x="1953600" y="2559948"/>
                  </a:lnTo>
                  <a:lnTo>
                    <a:pt x="1995169" y="2553721"/>
                  </a:lnTo>
                  <a:lnTo>
                    <a:pt x="2026127" y="2521974"/>
                  </a:lnTo>
                  <a:lnTo>
                    <a:pt x="2066643" y="2508030"/>
                  </a:lnTo>
                  <a:lnTo>
                    <a:pt x="2084271" y="2494174"/>
                  </a:lnTo>
                  <a:lnTo>
                    <a:pt x="2102161" y="2479178"/>
                  </a:lnTo>
                  <a:lnTo>
                    <a:pt x="2100407" y="2433662"/>
                  </a:lnTo>
                  <a:lnTo>
                    <a:pt x="2090497" y="2418139"/>
                  </a:lnTo>
                  <a:lnTo>
                    <a:pt x="2071379" y="2412614"/>
                  </a:lnTo>
                  <a:lnTo>
                    <a:pt x="2061644" y="2377096"/>
                  </a:lnTo>
                  <a:lnTo>
                    <a:pt x="2045859" y="2363503"/>
                  </a:lnTo>
                  <a:lnTo>
                    <a:pt x="2006658" y="2352453"/>
                  </a:lnTo>
                  <a:lnTo>
                    <a:pt x="1984558" y="2327722"/>
                  </a:lnTo>
                  <a:lnTo>
                    <a:pt x="1951846" y="2302903"/>
                  </a:lnTo>
                  <a:lnTo>
                    <a:pt x="1961756" y="2274840"/>
                  </a:lnTo>
                  <a:lnTo>
                    <a:pt x="1934569" y="2219941"/>
                  </a:lnTo>
                  <a:lnTo>
                    <a:pt x="1902559" y="2159516"/>
                  </a:lnTo>
                  <a:lnTo>
                    <a:pt x="1883441" y="2115842"/>
                  </a:lnTo>
                  <a:lnTo>
                    <a:pt x="1867129" y="2138732"/>
                  </a:lnTo>
                  <a:lnTo>
                    <a:pt x="1843626" y="2191789"/>
                  </a:lnTo>
                  <a:lnTo>
                    <a:pt x="1808020" y="2217836"/>
                  </a:lnTo>
                  <a:lnTo>
                    <a:pt x="1790218" y="2190123"/>
                  </a:lnTo>
                  <a:lnTo>
                    <a:pt x="1767767" y="2182669"/>
                  </a:lnTo>
                  <a:lnTo>
                    <a:pt x="1759611" y="2121367"/>
                  </a:lnTo>
                  <a:lnTo>
                    <a:pt x="1760312" y="2079272"/>
                  </a:lnTo>
                  <a:lnTo>
                    <a:pt x="1716463" y="2075413"/>
                  </a:lnTo>
                  <a:lnTo>
                    <a:pt x="1709009" y="2055506"/>
                  </a:lnTo>
                  <a:lnTo>
                    <a:pt x="1678752" y="2025337"/>
                  </a:lnTo>
                  <a:lnTo>
                    <a:pt x="1655863" y="2007447"/>
                  </a:lnTo>
                  <a:lnTo>
                    <a:pt x="1635517" y="2021303"/>
                  </a:lnTo>
                  <a:lnTo>
                    <a:pt x="1610260" y="2016217"/>
                  </a:lnTo>
                  <a:lnTo>
                    <a:pt x="1568077" y="2001746"/>
                  </a:lnTo>
                  <a:lnTo>
                    <a:pt x="1550976" y="2014024"/>
                  </a:lnTo>
                  <a:lnTo>
                    <a:pt x="1559220" y="2094531"/>
                  </a:lnTo>
                  <a:lnTo>
                    <a:pt x="1569919" y="2139433"/>
                  </a:lnTo>
                  <a:lnTo>
                    <a:pt x="1540890" y="2189860"/>
                  </a:lnTo>
                  <a:lnTo>
                    <a:pt x="1570796" y="2225115"/>
                  </a:lnTo>
                  <a:lnTo>
                    <a:pt x="1587459" y="2264053"/>
                  </a:lnTo>
                  <a:lnTo>
                    <a:pt x="1589475" y="2294046"/>
                  </a:lnTo>
                  <a:lnTo>
                    <a:pt x="1575882" y="2324740"/>
                  </a:lnTo>
                  <a:lnTo>
                    <a:pt x="1547994" y="2355084"/>
                  </a:lnTo>
                  <a:lnTo>
                    <a:pt x="1508617" y="2375079"/>
                  </a:lnTo>
                  <a:lnTo>
                    <a:pt x="1525982" y="2397267"/>
                  </a:lnTo>
                  <a:lnTo>
                    <a:pt x="1538786" y="2462164"/>
                  </a:lnTo>
                  <a:lnTo>
                    <a:pt x="1525456" y="2503207"/>
                  </a:lnTo>
                  <a:lnTo>
                    <a:pt x="1506513" y="2516011"/>
                  </a:lnTo>
                  <a:lnTo>
                    <a:pt x="1469942" y="2478476"/>
                  </a:lnTo>
                  <a:lnTo>
                    <a:pt x="1452140" y="2433136"/>
                  </a:lnTo>
                  <a:lnTo>
                    <a:pt x="1444510" y="2391391"/>
                  </a:lnTo>
                  <a:lnTo>
                    <a:pt x="1448544" y="2354645"/>
                  </a:lnTo>
                  <a:lnTo>
                    <a:pt x="1421796" y="2350524"/>
                  </a:lnTo>
                  <a:lnTo>
                    <a:pt x="1381191" y="2348068"/>
                  </a:lnTo>
                  <a:lnTo>
                    <a:pt x="1355145" y="2329827"/>
                  </a:lnTo>
                  <a:lnTo>
                    <a:pt x="1324363" y="2317812"/>
                  </a:lnTo>
                  <a:lnTo>
                    <a:pt x="1306735" y="2296940"/>
                  </a:lnTo>
                  <a:lnTo>
                    <a:pt x="1282180" y="2279926"/>
                  </a:lnTo>
                  <a:lnTo>
                    <a:pt x="1236489" y="2260370"/>
                  </a:lnTo>
                  <a:lnTo>
                    <a:pt x="1202111" y="2269315"/>
                  </a:lnTo>
                  <a:lnTo>
                    <a:pt x="1190622" y="2234674"/>
                  </a:lnTo>
                  <a:lnTo>
                    <a:pt x="1179572" y="2190912"/>
                  </a:lnTo>
                  <a:lnTo>
                    <a:pt x="1143441" y="2183019"/>
                  </a:lnTo>
                  <a:lnTo>
                    <a:pt x="1144756" y="2126805"/>
                  </a:lnTo>
                  <a:lnTo>
                    <a:pt x="1154315" y="2087516"/>
                  </a:lnTo>
                  <a:lnTo>
                    <a:pt x="1180976" y="2029635"/>
                  </a:lnTo>
                  <a:lnTo>
                    <a:pt x="1211056" y="1986662"/>
                  </a:lnTo>
                  <a:lnTo>
                    <a:pt x="1239646" y="1979910"/>
                  </a:lnTo>
                  <a:lnTo>
                    <a:pt x="1241312" y="1944392"/>
                  </a:lnTo>
                  <a:lnTo>
                    <a:pt x="1260694" y="1920888"/>
                  </a:lnTo>
                  <a:lnTo>
                    <a:pt x="1295861" y="1917205"/>
                  </a:lnTo>
                  <a:lnTo>
                    <a:pt x="1324363" y="1878705"/>
                  </a:lnTo>
                  <a:lnTo>
                    <a:pt x="1331554" y="1853273"/>
                  </a:lnTo>
                  <a:lnTo>
                    <a:pt x="1355233" y="1803022"/>
                  </a:lnTo>
                  <a:lnTo>
                    <a:pt x="1362599" y="1772327"/>
                  </a:lnTo>
                  <a:lnTo>
                    <a:pt x="1388032" y="1790831"/>
                  </a:lnTo>
                  <a:lnTo>
                    <a:pt x="1422234" y="1781360"/>
                  </a:lnTo>
                  <a:lnTo>
                    <a:pt x="1470381" y="1737861"/>
                  </a:lnTo>
                  <a:lnTo>
                    <a:pt x="1473538" y="1706816"/>
                  </a:lnTo>
                  <a:lnTo>
                    <a:pt x="1456174" y="1671912"/>
                  </a:lnTo>
                  <a:lnTo>
                    <a:pt x="1474503" y="1636306"/>
                  </a:lnTo>
                  <a:lnTo>
                    <a:pt x="1473012" y="1602367"/>
                  </a:lnTo>
                  <a:lnTo>
                    <a:pt x="1440037" y="1567726"/>
                  </a:lnTo>
                  <a:lnTo>
                    <a:pt x="1403730" y="1557290"/>
                  </a:lnTo>
                  <a:lnTo>
                    <a:pt x="1368826" y="1551853"/>
                  </a:lnTo>
                  <a:lnTo>
                    <a:pt x="1367510" y="1628238"/>
                  </a:lnTo>
                  <a:lnTo>
                    <a:pt x="1349620" y="1685769"/>
                  </a:lnTo>
                  <a:lnTo>
                    <a:pt x="1323924" y="1732249"/>
                  </a:lnTo>
                  <a:lnTo>
                    <a:pt x="1300158" y="1688838"/>
                  </a:lnTo>
                  <a:lnTo>
                    <a:pt x="1307525" y="1639639"/>
                  </a:lnTo>
                  <a:lnTo>
                    <a:pt x="1278146" y="1595614"/>
                  </a:lnTo>
                  <a:lnTo>
                    <a:pt x="1245259" y="1649023"/>
                  </a:lnTo>
                  <a:lnTo>
                    <a:pt x="1245346" y="1578952"/>
                  </a:lnTo>
                  <a:lnTo>
                    <a:pt x="1199655" y="1564657"/>
                  </a:lnTo>
                  <a:lnTo>
                    <a:pt x="1221492" y="1529490"/>
                  </a:lnTo>
                  <a:lnTo>
                    <a:pt x="1188079" y="1445387"/>
                  </a:lnTo>
                  <a:lnTo>
                    <a:pt x="1163173" y="1411097"/>
                  </a:lnTo>
                  <a:lnTo>
                    <a:pt x="1130724" y="1398468"/>
                  </a:lnTo>
                  <a:lnTo>
                    <a:pt x="1101608" y="1454858"/>
                  </a:lnTo>
                  <a:lnTo>
                    <a:pt x="1099679" y="1536769"/>
                  </a:lnTo>
                  <a:lnTo>
                    <a:pt x="1128357" y="1565621"/>
                  </a:lnTo>
                  <a:lnTo>
                    <a:pt x="1154666" y="1608681"/>
                  </a:lnTo>
                  <a:lnTo>
                    <a:pt x="1143528" y="1676297"/>
                  </a:lnTo>
                  <a:lnTo>
                    <a:pt x="1123709" y="1674543"/>
                  </a:lnTo>
                  <a:lnTo>
                    <a:pt x="1108098" y="1726110"/>
                  </a:lnTo>
                  <a:lnTo>
                    <a:pt x="1108273" y="1664721"/>
                  </a:lnTo>
                  <a:lnTo>
                    <a:pt x="1070212" y="1642095"/>
                  </a:lnTo>
                  <a:lnTo>
                    <a:pt x="1048375" y="1653759"/>
                  </a:lnTo>
                  <a:lnTo>
                    <a:pt x="1051182" y="1694714"/>
                  </a:lnTo>
                  <a:lnTo>
                    <a:pt x="1015313" y="1693135"/>
                  </a:lnTo>
                  <a:lnTo>
                    <a:pt x="977164" y="1703396"/>
                  </a:lnTo>
                  <a:lnTo>
                    <a:pt x="933753" y="1674017"/>
                  </a:lnTo>
                  <a:lnTo>
                    <a:pt x="906304" y="1679279"/>
                  </a:lnTo>
                  <a:lnTo>
                    <a:pt x="881573" y="1643235"/>
                  </a:lnTo>
                  <a:lnTo>
                    <a:pt x="861753" y="1627098"/>
                  </a:lnTo>
                  <a:lnTo>
                    <a:pt x="842108" y="1633851"/>
                  </a:lnTo>
                  <a:lnTo>
                    <a:pt x="812203" y="1636920"/>
                  </a:lnTo>
                  <a:lnTo>
                    <a:pt x="796330" y="1659810"/>
                  </a:lnTo>
                  <a:lnTo>
                    <a:pt x="821412" y="1687786"/>
                  </a:lnTo>
                  <a:lnTo>
                    <a:pt x="794663" y="1720410"/>
                  </a:lnTo>
                  <a:lnTo>
                    <a:pt x="768442" y="1681647"/>
                  </a:lnTo>
                  <a:lnTo>
                    <a:pt x="747482" y="1693047"/>
                  </a:lnTo>
                  <a:lnTo>
                    <a:pt x="681094" y="1700677"/>
                  </a:lnTo>
                  <a:lnTo>
                    <a:pt x="636631" y="1686733"/>
                  </a:lnTo>
                  <a:lnTo>
                    <a:pt x="671184" y="1653934"/>
                  </a:lnTo>
                  <a:lnTo>
                    <a:pt x="638034" y="1619731"/>
                  </a:lnTo>
                  <a:lnTo>
                    <a:pt x="613917" y="1624116"/>
                  </a:lnTo>
                  <a:lnTo>
                    <a:pt x="580065" y="1612540"/>
                  </a:lnTo>
                  <a:lnTo>
                    <a:pt x="522535" y="1587195"/>
                  </a:lnTo>
                  <a:lnTo>
                    <a:pt x="484912" y="1557641"/>
                  </a:lnTo>
                  <a:lnTo>
                    <a:pt x="455095" y="1553519"/>
                  </a:lnTo>
                  <a:lnTo>
                    <a:pt x="445799" y="1574216"/>
                  </a:lnTo>
                  <a:lnTo>
                    <a:pt x="415630" y="1585705"/>
                  </a:lnTo>
                  <a:lnTo>
                    <a:pt x="412298" y="1531770"/>
                  </a:lnTo>
                  <a:lnTo>
                    <a:pt x="379586" y="1580004"/>
                  </a:lnTo>
                  <a:lnTo>
                    <a:pt x="338017" y="1515809"/>
                  </a:lnTo>
                  <a:lnTo>
                    <a:pt x="321003" y="1508004"/>
                  </a:lnTo>
                  <a:lnTo>
                    <a:pt x="315479" y="1542294"/>
                  </a:lnTo>
                  <a:lnTo>
                    <a:pt x="297149" y="1558956"/>
                  </a:lnTo>
                  <a:lnTo>
                    <a:pt x="280224" y="1529227"/>
                  </a:lnTo>
                  <a:lnTo>
                    <a:pt x="239970" y="1547205"/>
                  </a:lnTo>
                  <a:lnTo>
                    <a:pt x="203137" y="1578338"/>
                  </a:lnTo>
                  <a:lnTo>
                    <a:pt x="166566" y="1569743"/>
                  </a:lnTo>
                  <a:lnTo>
                    <a:pt x="136749" y="1591668"/>
                  </a:lnTo>
                  <a:lnTo>
                    <a:pt x="115175" y="1620433"/>
                  </a:lnTo>
                  <a:lnTo>
                    <a:pt x="89567" y="1614119"/>
                  </a:lnTo>
                  <a:lnTo>
                    <a:pt x="50892" y="1580793"/>
                  </a:lnTo>
                  <a:lnTo>
                    <a:pt x="5026" y="1563780"/>
                  </a:lnTo>
                  <a:lnTo>
                    <a:pt x="4850" y="1806266"/>
                  </a:lnTo>
                  <a:lnTo>
                    <a:pt x="4763" y="2116982"/>
                  </a:lnTo>
                  <a:lnTo>
                    <a:pt x="28967" y="2118473"/>
                  </a:lnTo>
                  <a:lnTo>
                    <a:pt x="52909" y="2132154"/>
                  </a:lnTo>
                  <a:lnTo>
                    <a:pt x="70098" y="2153553"/>
                  </a:lnTo>
                  <a:lnTo>
                    <a:pt x="91935" y="2185124"/>
                  </a:lnTo>
                  <a:lnTo>
                    <a:pt x="115877" y="2158376"/>
                  </a:lnTo>
                  <a:lnTo>
                    <a:pt x="140520" y="2142678"/>
                  </a:lnTo>
                  <a:lnTo>
                    <a:pt x="153587" y="2167672"/>
                  </a:lnTo>
                  <a:lnTo>
                    <a:pt x="170162" y="2187229"/>
                  </a:lnTo>
                  <a:lnTo>
                    <a:pt x="192701" y="2208452"/>
                  </a:lnTo>
                  <a:lnTo>
                    <a:pt x="208048" y="2241690"/>
                  </a:lnTo>
                  <a:lnTo>
                    <a:pt x="233217" y="2293256"/>
                  </a:lnTo>
                  <a:lnTo>
                    <a:pt x="275049" y="2321320"/>
                  </a:lnTo>
                  <a:lnTo>
                    <a:pt x="275751" y="2348682"/>
                  </a:lnTo>
                  <a:lnTo>
                    <a:pt x="262070" y="2369291"/>
                  </a:lnTo>
                  <a:lnTo>
                    <a:pt x="262596" y="2391040"/>
                  </a:lnTo>
                  <a:lnTo>
                    <a:pt x="292326" y="2421296"/>
                  </a:lnTo>
                  <a:lnTo>
                    <a:pt x="296623" y="2454271"/>
                  </a:lnTo>
                  <a:lnTo>
                    <a:pt x="328107" y="2471460"/>
                  </a:lnTo>
                  <a:lnTo>
                    <a:pt x="324599" y="2495928"/>
                  </a:lnTo>
                  <a:lnTo>
                    <a:pt x="338280" y="2530657"/>
                  </a:lnTo>
                  <a:lnTo>
                    <a:pt x="382831" y="2546618"/>
                  </a:lnTo>
                  <a:lnTo>
                    <a:pt x="400371" y="2563193"/>
                  </a:lnTo>
                  <a:lnTo>
                    <a:pt x="447991" y="2600289"/>
                  </a:lnTo>
                  <a:lnTo>
                    <a:pt x="451323" y="2600377"/>
                  </a:lnTo>
                  <a:lnTo>
                    <a:pt x="521132" y="2600377"/>
                  </a:lnTo>
                  <a:lnTo>
                    <a:pt x="594097" y="2600377"/>
                  </a:lnTo>
                  <a:lnTo>
                    <a:pt x="618302" y="2600377"/>
                  </a:lnTo>
                  <a:lnTo>
                    <a:pt x="693284" y="2600377"/>
                  </a:lnTo>
                  <a:lnTo>
                    <a:pt x="765811" y="2600377"/>
                  </a:lnTo>
                  <a:lnTo>
                    <a:pt x="839565" y="2600377"/>
                  </a:lnTo>
                  <a:lnTo>
                    <a:pt x="913407" y="2600377"/>
                  </a:lnTo>
                  <a:lnTo>
                    <a:pt x="996984" y="2600377"/>
                  </a:lnTo>
                  <a:lnTo>
                    <a:pt x="1081087" y="2600377"/>
                  </a:lnTo>
                  <a:lnTo>
                    <a:pt x="1131952" y="2600377"/>
                  </a:lnTo>
                  <a:lnTo>
                    <a:pt x="1132040" y="2585994"/>
                  </a:lnTo>
                  <a:lnTo>
                    <a:pt x="1140371" y="2585819"/>
                  </a:lnTo>
                  <a:lnTo>
                    <a:pt x="1144756" y="2606428"/>
                  </a:lnTo>
                  <a:lnTo>
                    <a:pt x="1152386" y="2612742"/>
                  </a:lnTo>
                  <a:lnTo>
                    <a:pt x="1169575" y="2615023"/>
                  </a:lnTo>
                  <a:lnTo>
                    <a:pt x="1194657" y="2620898"/>
                  </a:lnTo>
                  <a:lnTo>
                    <a:pt x="1218511" y="2632299"/>
                  </a:lnTo>
                  <a:lnTo>
                    <a:pt x="1238418" y="2627476"/>
                  </a:lnTo>
                  <a:lnTo>
                    <a:pt x="1268674" y="2637035"/>
                  </a:lnTo>
                  <a:lnTo>
                    <a:pt x="1278672" y="2622477"/>
                  </a:lnTo>
                  <a:lnTo>
                    <a:pt x="1292616" y="2616689"/>
                  </a:lnTo>
                  <a:lnTo>
                    <a:pt x="1298053" y="2607656"/>
                  </a:lnTo>
                  <a:lnTo>
                    <a:pt x="1303578" y="2602833"/>
                  </a:lnTo>
                  <a:lnTo>
                    <a:pt x="1326468" y="2610374"/>
                  </a:lnTo>
                  <a:lnTo>
                    <a:pt x="1343393" y="2611252"/>
                  </a:lnTo>
                  <a:lnTo>
                    <a:pt x="1349269" y="2616250"/>
                  </a:lnTo>
                  <a:lnTo>
                    <a:pt x="1357513" y="2637122"/>
                  </a:lnTo>
                  <a:lnTo>
                    <a:pt x="1385138" y="2642648"/>
                  </a:lnTo>
                  <a:lnTo>
                    <a:pt x="1380841" y="2652996"/>
                  </a:lnTo>
                  <a:lnTo>
                    <a:pt x="1390575" y="2663608"/>
                  </a:lnTo>
                  <a:lnTo>
                    <a:pt x="1386366" y="2677289"/>
                  </a:lnTo>
                  <a:lnTo>
                    <a:pt x="1396714" y="2681761"/>
                  </a:lnTo>
                  <a:lnTo>
                    <a:pt x="1391540" y="2693776"/>
                  </a:lnTo>
                  <a:lnTo>
                    <a:pt x="1398117" y="2694916"/>
                  </a:lnTo>
                  <a:lnTo>
                    <a:pt x="1402765" y="2689654"/>
                  </a:lnTo>
                  <a:lnTo>
                    <a:pt x="1407589" y="2697547"/>
                  </a:lnTo>
                  <a:lnTo>
                    <a:pt x="1426005" y="2701932"/>
                  </a:lnTo>
                  <a:lnTo>
                    <a:pt x="1444685" y="2702283"/>
                  </a:lnTo>
                  <a:lnTo>
                    <a:pt x="1464593" y="2705878"/>
                  </a:lnTo>
                  <a:lnTo>
                    <a:pt x="1486605" y="2712719"/>
                  </a:lnTo>
                  <a:lnTo>
                    <a:pt x="1494586" y="2723769"/>
                  </a:lnTo>
                  <a:lnTo>
                    <a:pt x="1510547" y="2750429"/>
                  </a:lnTo>
                  <a:lnTo>
                    <a:pt x="1502654" y="2761830"/>
                  </a:lnTo>
                  <a:lnTo>
                    <a:pt x="1482659" y="2757094"/>
                  </a:lnTo>
                  <a:lnTo>
                    <a:pt x="1470205" y="2735696"/>
                  </a:lnTo>
                  <a:lnTo>
                    <a:pt x="1473363" y="2757533"/>
                  </a:lnTo>
                  <a:lnTo>
                    <a:pt x="1461611" y="2776563"/>
                  </a:lnTo>
                  <a:lnTo>
                    <a:pt x="1462926" y="2792700"/>
                  </a:lnTo>
                  <a:lnTo>
                    <a:pt x="1460909" y="2802083"/>
                  </a:lnTo>
                  <a:lnTo>
                    <a:pt x="1445036" y="2813221"/>
                  </a:lnTo>
                  <a:lnTo>
                    <a:pt x="1433460" y="2831550"/>
                  </a:lnTo>
                  <a:lnTo>
                    <a:pt x="1428022" y="2843127"/>
                  </a:lnTo>
                  <a:lnTo>
                    <a:pt x="1441528" y="2845231"/>
                  </a:lnTo>
                  <a:lnTo>
                    <a:pt x="1459769" y="2834707"/>
                  </a:lnTo>
                  <a:lnTo>
                    <a:pt x="1470556" y="2825411"/>
                  </a:lnTo>
                  <a:lnTo>
                    <a:pt x="1477835" y="2823921"/>
                  </a:lnTo>
                  <a:lnTo>
                    <a:pt x="1491341" y="2827253"/>
                  </a:lnTo>
                  <a:lnTo>
                    <a:pt x="1497918" y="2822079"/>
                  </a:lnTo>
                  <a:lnTo>
                    <a:pt x="1509933" y="2817869"/>
                  </a:lnTo>
                  <a:lnTo>
                    <a:pt x="1531331" y="2813747"/>
                  </a:lnTo>
                  <a:lnTo>
                    <a:pt x="1531331" y="2813747"/>
                  </a:lnTo>
                  <a:lnTo>
                    <a:pt x="1531331" y="2813747"/>
                  </a:lnTo>
                  <a:lnTo>
                    <a:pt x="1529139" y="2803662"/>
                  </a:lnTo>
                  <a:lnTo>
                    <a:pt x="1527999" y="2804013"/>
                  </a:lnTo>
                  <a:lnTo>
                    <a:pt x="1520457" y="2805767"/>
                  </a:lnTo>
                  <a:lnTo>
                    <a:pt x="1510635" y="2802610"/>
                  </a:lnTo>
                  <a:lnTo>
                    <a:pt x="1518001" y="2791034"/>
                  </a:lnTo>
                  <a:lnTo>
                    <a:pt x="1525456" y="2787000"/>
                  </a:lnTo>
                  <a:lnTo>
                    <a:pt x="1542820" y="2782088"/>
                  </a:lnTo>
                  <a:lnTo>
                    <a:pt x="1563605" y="2777440"/>
                  </a:lnTo>
                  <a:lnTo>
                    <a:pt x="1574479" y="2783842"/>
                  </a:lnTo>
                  <a:lnTo>
                    <a:pt x="1581320" y="2776388"/>
                  </a:lnTo>
                  <a:lnTo>
                    <a:pt x="1589125" y="2771652"/>
                  </a:lnTo>
                  <a:lnTo>
                    <a:pt x="1594387" y="2774195"/>
                  </a:lnTo>
                  <a:lnTo>
                    <a:pt x="1594650" y="2774722"/>
                  </a:lnTo>
                  <a:lnTo>
                    <a:pt x="1619819" y="2750780"/>
                  </a:lnTo>
                  <a:lnTo>
                    <a:pt x="1630957" y="2744378"/>
                  </a:lnTo>
                  <a:lnTo>
                    <a:pt x="1668317" y="2744115"/>
                  </a:lnTo>
                  <a:lnTo>
                    <a:pt x="1713657" y="2744115"/>
                  </a:lnTo>
                  <a:lnTo>
                    <a:pt x="1716112" y="2735520"/>
                  </a:lnTo>
                  <a:lnTo>
                    <a:pt x="1724005" y="2733766"/>
                  </a:lnTo>
                  <a:lnTo>
                    <a:pt x="1734441" y="2728329"/>
                  </a:lnTo>
                  <a:lnTo>
                    <a:pt x="1743211" y="2712368"/>
                  </a:lnTo>
                  <a:lnTo>
                    <a:pt x="1750753" y="2684743"/>
                  </a:lnTo>
                  <a:lnTo>
                    <a:pt x="1769521" y="2657556"/>
                  </a:lnTo>
                  <a:lnTo>
                    <a:pt x="1777677" y="2667028"/>
                  </a:lnTo>
                  <a:lnTo>
                    <a:pt x="1794164" y="2660889"/>
                  </a:lnTo>
                  <a:lnTo>
                    <a:pt x="1805126" y="2671325"/>
                  </a:lnTo>
                  <a:lnTo>
                    <a:pt x="1805126" y="2719735"/>
                  </a:lnTo>
                  <a:lnTo>
                    <a:pt x="1821175" y="2739467"/>
                  </a:lnTo>
                  <a:lnTo>
                    <a:pt x="1848537" y="2735257"/>
                  </a:lnTo>
                  <a:lnTo>
                    <a:pt x="1887914" y="2734117"/>
                  </a:lnTo>
                  <a:lnTo>
                    <a:pt x="1845204" y="2762707"/>
                  </a:lnTo>
                  <a:lnTo>
                    <a:pt x="1846169" y="2791560"/>
                  </a:lnTo>
                  <a:lnTo>
                    <a:pt x="1864849" y="2794015"/>
                  </a:lnTo>
                  <a:lnTo>
                    <a:pt x="1892299" y="2769547"/>
                  </a:lnTo>
                  <a:lnTo>
                    <a:pt x="1916679" y="2755691"/>
                  </a:lnTo>
                  <a:lnTo>
                    <a:pt x="1971140" y="2735082"/>
                  </a:lnTo>
                  <a:lnTo>
                    <a:pt x="2001571" y="2712105"/>
                  </a:lnTo>
                  <a:lnTo>
                    <a:pt x="1985697" y="2699301"/>
                  </a:lnTo>
                  <a:lnTo>
                    <a:pt x="1983154" y="2673693"/>
                  </a:lnTo>
                  <a:close/>
                  <a:moveTo>
                    <a:pt x="1512564" y="2050156"/>
                  </a:moveTo>
                  <a:lnTo>
                    <a:pt x="1522211" y="2022794"/>
                  </a:lnTo>
                  <a:lnTo>
                    <a:pt x="1515984" y="2012007"/>
                  </a:lnTo>
                  <a:lnTo>
                    <a:pt x="1505899" y="2010867"/>
                  </a:lnTo>
                  <a:lnTo>
                    <a:pt x="1496427" y="2026653"/>
                  </a:lnTo>
                  <a:lnTo>
                    <a:pt x="1495287" y="2030249"/>
                  </a:lnTo>
                  <a:lnTo>
                    <a:pt x="1501777" y="2045771"/>
                  </a:lnTo>
                  <a:lnTo>
                    <a:pt x="1512564" y="2050156"/>
                  </a:lnTo>
                  <a:close/>
                  <a:moveTo>
                    <a:pt x="261456" y="2369642"/>
                  </a:moveTo>
                  <a:lnTo>
                    <a:pt x="261456" y="2369642"/>
                  </a:lnTo>
                  <a:lnTo>
                    <a:pt x="275137" y="2349033"/>
                  </a:lnTo>
                  <a:lnTo>
                    <a:pt x="261456" y="2369642"/>
                  </a:lnTo>
                  <a:close/>
                  <a:moveTo>
                    <a:pt x="231639" y="2398495"/>
                  </a:moveTo>
                  <a:lnTo>
                    <a:pt x="208048" y="2401827"/>
                  </a:lnTo>
                  <a:lnTo>
                    <a:pt x="196471" y="2396390"/>
                  </a:lnTo>
                  <a:lnTo>
                    <a:pt x="194981" y="2409720"/>
                  </a:lnTo>
                  <a:lnTo>
                    <a:pt x="199541" y="2427874"/>
                  </a:lnTo>
                  <a:lnTo>
                    <a:pt x="211994" y="2440678"/>
                  </a:lnTo>
                  <a:lnTo>
                    <a:pt x="221115" y="2459358"/>
                  </a:lnTo>
                  <a:lnTo>
                    <a:pt x="235936" y="2477774"/>
                  </a:lnTo>
                  <a:lnTo>
                    <a:pt x="245758" y="2477862"/>
                  </a:lnTo>
                  <a:lnTo>
                    <a:pt x="224360" y="2445414"/>
                  </a:lnTo>
                  <a:lnTo>
                    <a:pt x="231639" y="239849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1" name="Freeform: Shape 1536">
              <a:extLst>
                <a:ext uri="{FF2B5EF4-FFF2-40B4-BE49-F238E27FC236}">
                  <a16:creationId xmlns:a16="http://schemas.microsoft.com/office/drawing/2014/main" id="{2CD0EA96-CB3C-3C47-9B86-8FDD5F4E475C}"/>
                </a:ext>
              </a:extLst>
            </p:cNvPr>
            <p:cNvSpPr/>
            <p:nvPr/>
          </p:nvSpPr>
          <p:spPr>
            <a:xfrm>
              <a:off x="8001747" y="4772662"/>
              <a:ext cx="388093" cy="377744"/>
            </a:xfrm>
            <a:custGeom>
              <a:avLst/>
              <a:gdLst>
                <a:gd name="connsiteX0" fmla="*/ 463426 w 476250"/>
                <a:gd name="connsiteY0" fmla="*/ 47559 h 463550"/>
                <a:gd name="connsiteX1" fmla="*/ 461935 w 476250"/>
                <a:gd name="connsiteY1" fmla="*/ 76149 h 463550"/>
                <a:gd name="connsiteX2" fmla="*/ 471757 w 476250"/>
                <a:gd name="connsiteY2" fmla="*/ 79394 h 463550"/>
                <a:gd name="connsiteX3" fmla="*/ 463865 w 476250"/>
                <a:gd name="connsiteY3" fmla="*/ 88076 h 463550"/>
                <a:gd name="connsiteX4" fmla="*/ 454393 w 476250"/>
                <a:gd name="connsiteY4" fmla="*/ 94566 h 463550"/>
                <a:gd name="connsiteX5" fmla="*/ 445009 w 476250"/>
                <a:gd name="connsiteY5" fmla="*/ 107370 h 463550"/>
                <a:gd name="connsiteX6" fmla="*/ 439835 w 476250"/>
                <a:gd name="connsiteY6" fmla="*/ 118683 h 463550"/>
                <a:gd name="connsiteX7" fmla="*/ 438432 w 476250"/>
                <a:gd name="connsiteY7" fmla="*/ 138327 h 463550"/>
                <a:gd name="connsiteX8" fmla="*/ 432732 w 476250"/>
                <a:gd name="connsiteY8" fmla="*/ 147623 h 463550"/>
                <a:gd name="connsiteX9" fmla="*/ 432556 w 476250"/>
                <a:gd name="connsiteY9" fmla="*/ 166040 h 463550"/>
                <a:gd name="connsiteX10" fmla="*/ 425453 w 476250"/>
                <a:gd name="connsiteY10" fmla="*/ 172880 h 463550"/>
                <a:gd name="connsiteX11" fmla="*/ 424576 w 476250"/>
                <a:gd name="connsiteY11" fmla="*/ 187438 h 463550"/>
                <a:gd name="connsiteX12" fmla="*/ 421155 w 476250"/>
                <a:gd name="connsiteY12" fmla="*/ 189280 h 463550"/>
                <a:gd name="connsiteX13" fmla="*/ 418875 w 476250"/>
                <a:gd name="connsiteY13" fmla="*/ 202698 h 463550"/>
                <a:gd name="connsiteX14" fmla="*/ 425102 w 476250"/>
                <a:gd name="connsiteY14" fmla="*/ 213748 h 463550"/>
                <a:gd name="connsiteX15" fmla="*/ 426680 w 476250"/>
                <a:gd name="connsiteY15" fmla="*/ 243302 h 463550"/>
                <a:gd name="connsiteX16" fmla="*/ 431065 w 476250"/>
                <a:gd name="connsiteY16" fmla="*/ 265841 h 463550"/>
                <a:gd name="connsiteX17" fmla="*/ 428610 w 476250"/>
                <a:gd name="connsiteY17" fmla="*/ 278645 h 463550"/>
                <a:gd name="connsiteX18" fmla="*/ 433521 w 476250"/>
                <a:gd name="connsiteY18" fmla="*/ 292852 h 463550"/>
                <a:gd name="connsiteX19" fmla="*/ 447816 w 476250"/>
                <a:gd name="connsiteY19" fmla="*/ 306621 h 463550"/>
                <a:gd name="connsiteX20" fmla="*/ 461058 w 476250"/>
                <a:gd name="connsiteY20" fmla="*/ 337754 h 463550"/>
                <a:gd name="connsiteX21" fmla="*/ 451411 w 476250"/>
                <a:gd name="connsiteY21" fmla="*/ 335211 h 463550"/>
                <a:gd name="connsiteX22" fmla="*/ 418349 w 476250"/>
                <a:gd name="connsiteY22" fmla="*/ 339420 h 463550"/>
                <a:gd name="connsiteX23" fmla="*/ 411772 w 476250"/>
                <a:gd name="connsiteY23" fmla="*/ 342314 h 463550"/>
                <a:gd name="connsiteX24" fmla="*/ 404756 w 476250"/>
                <a:gd name="connsiteY24" fmla="*/ 358100 h 463550"/>
                <a:gd name="connsiteX25" fmla="*/ 410281 w 476250"/>
                <a:gd name="connsiteY25" fmla="*/ 369062 h 463550"/>
                <a:gd name="connsiteX26" fmla="*/ 405896 w 476250"/>
                <a:gd name="connsiteY26" fmla="*/ 398441 h 463550"/>
                <a:gd name="connsiteX27" fmla="*/ 402826 w 476250"/>
                <a:gd name="connsiteY27" fmla="*/ 423435 h 463550"/>
                <a:gd name="connsiteX28" fmla="*/ 409491 w 476250"/>
                <a:gd name="connsiteY28" fmla="*/ 427908 h 463550"/>
                <a:gd name="connsiteX29" fmla="*/ 426680 w 476250"/>
                <a:gd name="connsiteY29" fmla="*/ 437555 h 463550"/>
                <a:gd name="connsiteX30" fmla="*/ 433433 w 476250"/>
                <a:gd name="connsiteY30" fmla="*/ 433082 h 463550"/>
                <a:gd name="connsiteX31" fmla="*/ 435538 w 476250"/>
                <a:gd name="connsiteY31" fmla="*/ 460093 h 463550"/>
                <a:gd name="connsiteX32" fmla="*/ 416683 w 476250"/>
                <a:gd name="connsiteY32" fmla="*/ 459830 h 463550"/>
                <a:gd name="connsiteX33" fmla="*/ 406597 w 476250"/>
                <a:gd name="connsiteY33" fmla="*/ 446061 h 463550"/>
                <a:gd name="connsiteX34" fmla="*/ 397564 w 476250"/>
                <a:gd name="connsiteY34" fmla="*/ 435362 h 463550"/>
                <a:gd name="connsiteX35" fmla="*/ 378709 w 476250"/>
                <a:gd name="connsiteY35" fmla="*/ 431854 h 463550"/>
                <a:gd name="connsiteX36" fmla="*/ 373184 w 476250"/>
                <a:gd name="connsiteY36" fmla="*/ 418787 h 463550"/>
                <a:gd name="connsiteX37" fmla="*/ 358100 w 476250"/>
                <a:gd name="connsiteY37" fmla="*/ 426680 h 463550"/>
                <a:gd name="connsiteX38" fmla="*/ 338456 w 476250"/>
                <a:gd name="connsiteY38" fmla="*/ 423172 h 463550"/>
                <a:gd name="connsiteX39" fmla="*/ 330212 w 476250"/>
                <a:gd name="connsiteY39" fmla="*/ 411859 h 463550"/>
                <a:gd name="connsiteX40" fmla="*/ 314601 w 476250"/>
                <a:gd name="connsiteY40" fmla="*/ 409579 h 463550"/>
                <a:gd name="connsiteX41" fmla="*/ 303113 w 476250"/>
                <a:gd name="connsiteY41" fmla="*/ 410193 h 463550"/>
                <a:gd name="connsiteX42" fmla="*/ 301710 w 476250"/>
                <a:gd name="connsiteY42" fmla="*/ 402475 h 463550"/>
                <a:gd name="connsiteX43" fmla="*/ 293203 w 476250"/>
                <a:gd name="connsiteY43" fmla="*/ 401862 h 463550"/>
                <a:gd name="connsiteX44" fmla="*/ 281978 w 476250"/>
                <a:gd name="connsiteY44" fmla="*/ 400371 h 463550"/>
                <a:gd name="connsiteX45" fmla="*/ 266806 w 476250"/>
                <a:gd name="connsiteY45" fmla="*/ 404054 h 463550"/>
                <a:gd name="connsiteX46" fmla="*/ 256107 w 476250"/>
                <a:gd name="connsiteY46" fmla="*/ 403440 h 463550"/>
                <a:gd name="connsiteX47" fmla="*/ 249968 w 476250"/>
                <a:gd name="connsiteY47" fmla="*/ 405720 h 463550"/>
                <a:gd name="connsiteX48" fmla="*/ 251283 w 476250"/>
                <a:gd name="connsiteY48" fmla="*/ 376166 h 463550"/>
                <a:gd name="connsiteX49" fmla="*/ 243127 w 476250"/>
                <a:gd name="connsiteY49" fmla="*/ 366957 h 463550"/>
                <a:gd name="connsiteX50" fmla="*/ 241286 w 476250"/>
                <a:gd name="connsiteY50" fmla="*/ 351786 h 463550"/>
                <a:gd name="connsiteX51" fmla="*/ 244881 w 476250"/>
                <a:gd name="connsiteY51" fmla="*/ 336877 h 463550"/>
                <a:gd name="connsiteX52" fmla="*/ 239970 w 476250"/>
                <a:gd name="connsiteY52" fmla="*/ 327318 h 463550"/>
                <a:gd name="connsiteX53" fmla="*/ 239531 w 476250"/>
                <a:gd name="connsiteY53" fmla="*/ 311883 h 463550"/>
                <a:gd name="connsiteX54" fmla="*/ 209626 w 476250"/>
                <a:gd name="connsiteY54" fmla="*/ 312058 h 463550"/>
                <a:gd name="connsiteX55" fmla="*/ 211819 w 476250"/>
                <a:gd name="connsiteY55" fmla="*/ 303201 h 463550"/>
                <a:gd name="connsiteX56" fmla="*/ 199278 w 476250"/>
                <a:gd name="connsiteY56" fmla="*/ 303288 h 463550"/>
                <a:gd name="connsiteX57" fmla="*/ 197962 w 476250"/>
                <a:gd name="connsiteY57" fmla="*/ 307586 h 463550"/>
                <a:gd name="connsiteX58" fmla="*/ 182703 w 476250"/>
                <a:gd name="connsiteY58" fmla="*/ 308550 h 463550"/>
                <a:gd name="connsiteX59" fmla="*/ 176476 w 476250"/>
                <a:gd name="connsiteY59" fmla="*/ 322845 h 463550"/>
                <a:gd name="connsiteX60" fmla="*/ 172793 w 476250"/>
                <a:gd name="connsiteY60" fmla="*/ 329072 h 463550"/>
                <a:gd name="connsiteX61" fmla="*/ 159200 w 476250"/>
                <a:gd name="connsiteY61" fmla="*/ 325564 h 463550"/>
                <a:gd name="connsiteX62" fmla="*/ 151131 w 476250"/>
                <a:gd name="connsiteY62" fmla="*/ 329072 h 463550"/>
                <a:gd name="connsiteX63" fmla="*/ 134819 w 476250"/>
                <a:gd name="connsiteY63" fmla="*/ 331001 h 463550"/>
                <a:gd name="connsiteX64" fmla="*/ 125436 w 476250"/>
                <a:gd name="connsiteY64" fmla="*/ 318109 h 463550"/>
                <a:gd name="connsiteX65" fmla="*/ 119823 w 476250"/>
                <a:gd name="connsiteY65" fmla="*/ 310129 h 463550"/>
                <a:gd name="connsiteX66" fmla="*/ 112719 w 476250"/>
                <a:gd name="connsiteY66" fmla="*/ 295395 h 463550"/>
                <a:gd name="connsiteX67" fmla="*/ 106668 w 476250"/>
                <a:gd name="connsiteY67" fmla="*/ 277066 h 463550"/>
                <a:gd name="connsiteX68" fmla="*/ 34142 w 476250"/>
                <a:gd name="connsiteY68" fmla="*/ 276803 h 463550"/>
                <a:gd name="connsiteX69" fmla="*/ 25459 w 476250"/>
                <a:gd name="connsiteY69" fmla="*/ 279697 h 463550"/>
                <a:gd name="connsiteX70" fmla="*/ 18356 w 476250"/>
                <a:gd name="connsiteY70" fmla="*/ 279259 h 463550"/>
                <a:gd name="connsiteX71" fmla="*/ 8183 w 476250"/>
                <a:gd name="connsiteY71" fmla="*/ 282591 h 463550"/>
                <a:gd name="connsiteX72" fmla="*/ 4763 w 476250"/>
                <a:gd name="connsiteY72" fmla="*/ 274962 h 463550"/>
                <a:gd name="connsiteX73" fmla="*/ 10989 w 476250"/>
                <a:gd name="connsiteY73" fmla="*/ 272331 h 463550"/>
                <a:gd name="connsiteX74" fmla="*/ 11778 w 476250"/>
                <a:gd name="connsiteY74" fmla="*/ 261631 h 463550"/>
                <a:gd name="connsiteX75" fmla="*/ 15813 w 476250"/>
                <a:gd name="connsiteY75" fmla="*/ 255317 h 463550"/>
                <a:gd name="connsiteX76" fmla="*/ 24758 w 476250"/>
                <a:gd name="connsiteY76" fmla="*/ 250231 h 463550"/>
                <a:gd name="connsiteX77" fmla="*/ 31247 w 476250"/>
                <a:gd name="connsiteY77" fmla="*/ 252686 h 463550"/>
                <a:gd name="connsiteX78" fmla="*/ 39667 w 476250"/>
                <a:gd name="connsiteY78" fmla="*/ 243302 h 463550"/>
                <a:gd name="connsiteX79" fmla="*/ 52996 w 476250"/>
                <a:gd name="connsiteY79" fmla="*/ 243566 h 463550"/>
                <a:gd name="connsiteX80" fmla="*/ 54575 w 476250"/>
                <a:gd name="connsiteY80" fmla="*/ 250494 h 463550"/>
                <a:gd name="connsiteX81" fmla="*/ 63784 w 476250"/>
                <a:gd name="connsiteY81" fmla="*/ 254879 h 463550"/>
                <a:gd name="connsiteX82" fmla="*/ 78254 w 476250"/>
                <a:gd name="connsiteY82" fmla="*/ 239444 h 463550"/>
                <a:gd name="connsiteX83" fmla="*/ 92549 w 476250"/>
                <a:gd name="connsiteY83" fmla="*/ 227517 h 463550"/>
                <a:gd name="connsiteX84" fmla="*/ 98775 w 476250"/>
                <a:gd name="connsiteY84" fmla="*/ 219711 h 463550"/>
                <a:gd name="connsiteX85" fmla="*/ 97986 w 476250"/>
                <a:gd name="connsiteY85" fmla="*/ 199541 h 463550"/>
                <a:gd name="connsiteX86" fmla="*/ 108685 w 476250"/>
                <a:gd name="connsiteY86" fmla="*/ 175775 h 463550"/>
                <a:gd name="connsiteX87" fmla="*/ 119910 w 476250"/>
                <a:gd name="connsiteY87" fmla="*/ 163234 h 463550"/>
                <a:gd name="connsiteX88" fmla="*/ 136135 w 476250"/>
                <a:gd name="connsiteY88" fmla="*/ 151482 h 463550"/>
                <a:gd name="connsiteX89" fmla="*/ 138941 w 476250"/>
                <a:gd name="connsiteY89" fmla="*/ 143677 h 463550"/>
                <a:gd name="connsiteX90" fmla="*/ 139555 w 476250"/>
                <a:gd name="connsiteY90" fmla="*/ 134732 h 463550"/>
                <a:gd name="connsiteX91" fmla="*/ 143589 w 476250"/>
                <a:gd name="connsiteY91" fmla="*/ 126225 h 463550"/>
                <a:gd name="connsiteX92" fmla="*/ 142274 w 476250"/>
                <a:gd name="connsiteY92" fmla="*/ 112369 h 463550"/>
                <a:gd name="connsiteX93" fmla="*/ 145343 w 476250"/>
                <a:gd name="connsiteY93" fmla="*/ 90707 h 463550"/>
                <a:gd name="connsiteX94" fmla="*/ 150167 w 476250"/>
                <a:gd name="connsiteY94" fmla="*/ 75448 h 463550"/>
                <a:gd name="connsiteX95" fmla="*/ 157534 w 476250"/>
                <a:gd name="connsiteY95" fmla="*/ 62380 h 463550"/>
                <a:gd name="connsiteX96" fmla="*/ 158936 w 476250"/>
                <a:gd name="connsiteY96" fmla="*/ 47647 h 463550"/>
                <a:gd name="connsiteX97" fmla="*/ 161129 w 476250"/>
                <a:gd name="connsiteY97" fmla="*/ 30546 h 463550"/>
                <a:gd name="connsiteX98" fmla="*/ 170776 w 476250"/>
                <a:gd name="connsiteY98" fmla="*/ 18093 h 463550"/>
                <a:gd name="connsiteX99" fmla="*/ 183931 w 476250"/>
                <a:gd name="connsiteY99" fmla="*/ 10200 h 463550"/>
                <a:gd name="connsiteX100" fmla="*/ 204189 w 476250"/>
                <a:gd name="connsiteY100" fmla="*/ 18531 h 463550"/>
                <a:gd name="connsiteX101" fmla="*/ 219799 w 476250"/>
                <a:gd name="connsiteY101" fmla="*/ 27564 h 463550"/>
                <a:gd name="connsiteX102" fmla="*/ 237777 w 476250"/>
                <a:gd name="connsiteY102" fmla="*/ 30019 h 463550"/>
                <a:gd name="connsiteX103" fmla="*/ 256107 w 476250"/>
                <a:gd name="connsiteY103" fmla="*/ 34755 h 463550"/>
                <a:gd name="connsiteX104" fmla="*/ 263473 w 476250"/>
                <a:gd name="connsiteY104" fmla="*/ 20022 h 463550"/>
                <a:gd name="connsiteX105" fmla="*/ 266893 w 476250"/>
                <a:gd name="connsiteY105" fmla="*/ 18093 h 463550"/>
                <a:gd name="connsiteX106" fmla="*/ 278031 w 476250"/>
                <a:gd name="connsiteY106" fmla="*/ 20548 h 463550"/>
                <a:gd name="connsiteX107" fmla="*/ 305481 w 476250"/>
                <a:gd name="connsiteY107" fmla="*/ 8358 h 463550"/>
                <a:gd name="connsiteX108" fmla="*/ 315128 w 476250"/>
                <a:gd name="connsiteY108" fmla="*/ 13532 h 463550"/>
                <a:gd name="connsiteX109" fmla="*/ 323108 w 476250"/>
                <a:gd name="connsiteY109" fmla="*/ 12831 h 463550"/>
                <a:gd name="connsiteX110" fmla="*/ 326792 w 476250"/>
                <a:gd name="connsiteY110" fmla="*/ 6867 h 463550"/>
                <a:gd name="connsiteX111" fmla="*/ 335912 w 476250"/>
                <a:gd name="connsiteY111" fmla="*/ 4763 h 463550"/>
                <a:gd name="connsiteX112" fmla="*/ 354417 w 476250"/>
                <a:gd name="connsiteY112" fmla="*/ 7306 h 463550"/>
                <a:gd name="connsiteX113" fmla="*/ 370203 w 476250"/>
                <a:gd name="connsiteY113" fmla="*/ 7832 h 463550"/>
                <a:gd name="connsiteX114" fmla="*/ 378358 w 476250"/>
                <a:gd name="connsiteY114" fmla="*/ 5289 h 463550"/>
                <a:gd name="connsiteX115" fmla="*/ 393180 w 476250"/>
                <a:gd name="connsiteY115" fmla="*/ 25547 h 463550"/>
                <a:gd name="connsiteX116" fmla="*/ 404230 w 476250"/>
                <a:gd name="connsiteY116" fmla="*/ 28441 h 463550"/>
                <a:gd name="connsiteX117" fmla="*/ 410807 w 476250"/>
                <a:gd name="connsiteY117" fmla="*/ 24319 h 463550"/>
                <a:gd name="connsiteX118" fmla="*/ 422208 w 476250"/>
                <a:gd name="connsiteY118" fmla="*/ 25985 h 463550"/>
                <a:gd name="connsiteX119" fmla="*/ 435889 w 476250"/>
                <a:gd name="connsiteY119" fmla="*/ 20811 h 463550"/>
                <a:gd name="connsiteX120" fmla="*/ 441764 w 476250"/>
                <a:gd name="connsiteY120" fmla="*/ 31247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76250" h="463550">
                  <a:moveTo>
                    <a:pt x="463426" y="47559"/>
                  </a:moveTo>
                  <a:lnTo>
                    <a:pt x="461935" y="76149"/>
                  </a:lnTo>
                  <a:lnTo>
                    <a:pt x="471757" y="79394"/>
                  </a:lnTo>
                  <a:lnTo>
                    <a:pt x="463865" y="88076"/>
                  </a:lnTo>
                  <a:lnTo>
                    <a:pt x="454393" y="94566"/>
                  </a:lnTo>
                  <a:lnTo>
                    <a:pt x="445009" y="107370"/>
                  </a:lnTo>
                  <a:lnTo>
                    <a:pt x="439835" y="118683"/>
                  </a:lnTo>
                  <a:lnTo>
                    <a:pt x="438432" y="138327"/>
                  </a:lnTo>
                  <a:lnTo>
                    <a:pt x="432732" y="147623"/>
                  </a:lnTo>
                  <a:lnTo>
                    <a:pt x="432556" y="166040"/>
                  </a:lnTo>
                  <a:lnTo>
                    <a:pt x="425453" y="172880"/>
                  </a:lnTo>
                  <a:lnTo>
                    <a:pt x="424576" y="187438"/>
                  </a:lnTo>
                  <a:lnTo>
                    <a:pt x="421155" y="189280"/>
                  </a:lnTo>
                  <a:lnTo>
                    <a:pt x="418875" y="202698"/>
                  </a:lnTo>
                  <a:lnTo>
                    <a:pt x="425102" y="213748"/>
                  </a:lnTo>
                  <a:lnTo>
                    <a:pt x="426680" y="243302"/>
                  </a:lnTo>
                  <a:lnTo>
                    <a:pt x="431065" y="265841"/>
                  </a:lnTo>
                  <a:lnTo>
                    <a:pt x="428610" y="278645"/>
                  </a:lnTo>
                  <a:lnTo>
                    <a:pt x="433521" y="292852"/>
                  </a:lnTo>
                  <a:lnTo>
                    <a:pt x="447816" y="306621"/>
                  </a:lnTo>
                  <a:lnTo>
                    <a:pt x="461058" y="337754"/>
                  </a:lnTo>
                  <a:lnTo>
                    <a:pt x="451411" y="335211"/>
                  </a:lnTo>
                  <a:lnTo>
                    <a:pt x="418349" y="339420"/>
                  </a:lnTo>
                  <a:lnTo>
                    <a:pt x="411772" y="342314"/>
                  </a:lnTo>
                  <a:lnTo>
                    <a:pt x="404756" y="358100"/>
                  </a:lnTo>
                  <a:lnTo>
                    <a:pt x="410281" y="369062"/>
                  </a:lnTo>
                  <a:lnTo>
                    <a:pt x="405896" y="398441"/>
                  </a:lnTo>
                  <a:lnTo>
                    <a:pt x="402826" y="423435"/>
                  </a:lnTo>
                  <a:lnTo>
                    <a:pt x="409491" y="427908"/>
                  </a:lnTo>
                  <a:lnTo>
                    <a:pt x="426680" y="437555"/>
                  </a:lnTo>
                  <a:lnTo>
                    <a:pt x="433433" y="433082"/>
                  </a:lnTo>
                  <a:lnTo>
                    <a:pt x="435538" y="460093"/>
                  </a:lnTo>
                  <a:lnTo>
                    <a:pt x="416683" y="459830"/>
                  </a:lnTo>
                  <a:lnTo>
                    <a:pt x="406597" y="446061"/>
                  </a:lnTo>
                  <a:lnTo>
                    <a:pt x="397564" y="435362"/>
                  </a:lnTo>
                  <a:lnTo>
                    <a:pt x="378709" y="431854"/>
                  </a:lnTo>
                  <a:lnTo>
                    <a:pt x="373184" y="418787"/>
                  </a:lnTo>
                  <a:lnTo>
                    <a:pt x="358100" y="426680"/>
                  </a:lnTo>
                  <a:lnTo>
                    <a:pt x="338456" y="423172"/>
                  </a:lnTo>
                  <a:lnTo>
                    <a:pt x="330212" y="411859"/>
                  </a:lnTo>
                  <a:lnTo>
                    <a:pt x="314601" y="409579"/>
                  </a:lnTo>
                  <a:lnTo>
                    <a:pt x="303113" y="410193"/>
                  </a:lnTo>
                  <a:lnTo>
                    <a:pt x="301710" y="402475"/>
                  </a:lnTo>
                  <a:lnTo>
                    <a:pt x="293203" y="401862"/>
                  </a:lnTo>
                  <a:lnTo>
                    <a:pt x="281978" y="400371"/>
                  </a:lnTo>
                  <a:lnTo>
                    <a:pt x="266806" y="404054"/>
                  </a:lnTo>
                  <a:lnTo>
                    <a:pt x="256107" y="403440"/>
                  </a:lnTo>
                  <a:lnTo>
                    <a:pt x="249968" y="405720"/>
                  </a:lnTo>
                  <a:lnTo>
                    <a:pt x="251283" y="376166"/>
                  </a:lnTo>
                  <a:lnTo>
                    <a:pt x="243127" y="366957"/>
                  </a:lnTo>
                  <a:lnTo>
                    <a:pt x="241286" y="351786"/>
                  </a:lnTo>
                  <a:lnTo>
                    <a:pt x="244881" y="336877"/>
                  </a:lnTo>
                  <a:lnTo>
                    <a:pt x="239970" y="327318"/>
                  </a:lnTo>
                  <a:lnTo>
                    <a:pt x="239531" y="311883"/>
                  </a:lnTo>
                  <a:lnTo>
                    <a:pt x="209626" y="312058"/>
                  </a:lnTo>
                  <a:lnTo>
                    <a:pt x="211819" y="303201"/>
                  </a:lnTo>
                  <a:lnTo>
                    <a:pt x="199278" y="303288"/>
                  </a:lnTo>
                  <a:lnTo>
                    <a:pt x="197962" y="307586"/>
                  </a:lnTo>
                  <a:lnTo>
                    <a:pt x="182703" y="308550"/>
                  </a:lnTo>
                  <a:lnTo>
                    <a:pt x="176476" y="322845"/>
                  </a:lnTo>
                  <a:lnTo>
                    <a:pt x="172793" y="329072"/>
                  </a:lnTo>
                  <a:lnTo>
                    <a:pt x="159200" y="325564"/>
                  </a:lnTo>
                  <a:lnTo>
                    <a:pt x="151131" y="329072"/>
                  </a:lnTo>
                  <a:lnTo>
                    <a:pt x="134819" y="331001"/>
                  </a:lnTo>
                  <a:lnTo>
                    <a:pt x="125436" y="318109"/>
                  </a:lnTo>
                  <a:lnTo>
                    <a:pt x="119823" y="310129"/>
                  </a:lnTo>
                  <a:lnTo>
                    <a:pt x="112719" y="295395"/>
                  </a:lnTo>
                  <a:lnTo>
                    <a:pt x="106668" y="277066"/>
                  </a:lnTo>
                  <a:lnTo>
                    <a:pt x="34142" y="276803"/>
                  </a:lnTo>
                  <a:lnTo>
                    <a:pt x="25459" y="279697"/>
                  </a:lnTo>
                  <a:lnTo>
                    <a:pt x="18356" y="279259"/>
                  </a:lnTo>
                  <a:lnTo>
                    <a:pt x="8183" y="282591"/>
                  </a:lnTo>
                  <a:lnTo>
                    <a:pt x="4763" y="274962"/>
                  </a:lnTo>
                  <a:lnTo>
                    <a:pt x="10989" y="272331"/>
                  </a:lnTo>
                  <a:lnTo>
                    <a:pt x="11778" y="261631"/>
                  </a:lnTo>
                  <a:lnTo>
                    <a:pt x="15813" y="255317"/>
                  </a:lnTo>
                  <a:lnTo>
                    <a:pt x="24758" y="250231"/>
                  </a:lnTo>
                  <a:lnTo>
                    <a:pt x="31247" y="252686"/>
                  </a:lnTo>
                  <a:lnTo>
                    <a:pt x="39667" y="243302"/>
                  </a:lnTo>
                  <a:lnTo>
                    <a:pt x="52996" y="243566"/>
                  </a:lnTo>
                  <a:lnTo>
                    <a:pt x="54575" y="250494"/>
                  </a:lnTo>
                  <a:lnTo>
                    <a:pt x="63784" y="254879"/>
                  </a:lnTo>
                  <a:lnTo>
                    <a:pt x="78254" y="239444"/>
                  </a:lnTo>
                  <a:lnTo>
                    <a:pt x="92549" y="227517"/>
                  </a:lnTo>
                  <a:lnTo>
                    <a:pt x="98775" y="219711"/>
                  </a:lnTo>
                  <a:lnTo>
                    <a:pt x="97986" y="199541"/>
                  </a:lnTo>
                  <a:lnTo>
                    <a:pt x="108685" y="175775"/>
                  </a:lnTo>
                  <a:lnTo>
                    <a:pt x="119910" y="163234"/>
                  </a:lnTo>
                  <a:lnTo>
                    <a:pt x="136135" y="151482"/>
                  </a:lnTo>
                  <a:lnTo>
                    <a:pt x="138941" y="143677"/>
                  </a:lnTo>
                  <a:lnTo>
                    <a:pt x="139555" y="134732"/>
                  </a:lnTo>
                  <a:lnTo>
                    <a:pt x="143589" y="126225"/>
                  </a:lnTo>
                  <a:lnTo>
                    <a:pt x="142274" y="112369"/>
                  </a:lnTo>
                  <a:lnTo>
                    <a:pt x="145343" y="90707"/>
                  </a:lnTo>
                  <a:lnTo>
                    <a:pt x="150167" y="75448"/>
                  </a:lnTo>
                  <a:lnTo>
                    <a:pt x="157534" y="62380"/>
                  </a:lnTo>
                  <a:lnTo>
                    <a:pt x="158936" y="47647"/>
                  </a:lnTo>
                  <a:lnTo>
                    <a:pt x="161129" y="30546"/>
                  </a:lnTo>
                  <a:lnTo>
                    <a:pt x="170776" y="18093"/>
                  </a:lnTo>
                  <a:lnTo>
                    <a:pt x="183931" y="10200"/>
                  </a:lnTo>
                  <a:lnTo>
                    <a:pt x="204189" y="18531"/>
                  </a:lnTo>
                  <a:lnTo>
                    <a:pt x="219799" y="27564"/>
                  </a:lnTo>
                  <a:lnTo>
                    <a:pt x="237777" y="30019"/>
                  </a:lnTo>
                  <a:lnTo>
                    <a:pt x="256107" y="34755"/>
                  </a:lnTo>
                  <a:lnTo>
                    <a:pt x="263473" y="20022"/>
                  </a:lnTo>
                  <a:lnTo>
                    <a:pt x="266893" y="18093"/>
                  </a:lnTo>
                  <a:lnTo>
                    <a:pt x="278031" y="20548"/>
                  </a:lnTo>
                  <a:lnTo>
                    <a:pt x="305481" y="8358"/>
                  </a:lnTo>
                  <a:lnTo>
                    <a:pt x="315128" y="13532"/>
                  </a:lnTo>
                  <a:lnTo>
                    <a:pt x="323108" y="12831"/>
                  </a:lnTo>
                  <a:lnTo>
                    <a:pt x="326792" y="6867"/>
                  </a:lnTo>
                  <a:lnTo>
                    <a:pt x="335912" y="4763"/>
                  </a:lnTo>
                  <a:lnTo>
                    <a:pt x="354417" y="7306"/>
                  </a:lnTo>
                  <a:lnTo>
                    <a:pt x="370203" y="7832"/>
                  </a:lnTo>
                  <a:lnTo>
                    <a:pt x="378358" y="5289"/>
                  </a:lnTo>
                  <a:lnTo>
                    <a:pt x="393180" y="25547"/>
                  </a:lnTo>
                  <a:lnTo>
                    <a:pt x="404230" y="28441"/>
                  </a:lnTo>
                  <a:lnTo>
                    <a:pt x="410807" y="24319"/>
                  </a:lnTo>
                  <a:lnTo>
                    <a:pt x="422208" y="25985"/>
                  </a:lnTo>
                  <a:lnTo>
                    <a:pt x="435889" y="20811"/>
                  </a:lnTo>
                  <a:lnTo>
                    <a:pt x="441764" y="312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2" name="Freeform: Shape 1537">
              <a:extLst>
                <a:ext uri="{FF2B5EF4-FFF2-40B4-BE49-F238E27FC236}">
                  <a16:creationId xmlns:a16="http://schemas.microsoft.com/office/drawing/2014/main" id="{AC73C5FC-2AFC-7747-9B99-505C23F320CC}"/>
                </a:ext>
              </a:extLst>
            </p:cNvPr>
            <p:cNvSpPr/>
            <p:nvPr/>
          </p:nvSpPr>
          <p:spPr>
            <a:xfrm>
              <a:off x="8047341" y="4654174"/>
              <a:ext cx="263903" cy="181110"/>
            </a:xfrm>
            <a:custGeom>
              <a:avLst/>
              <a:gdLst>
                <a:gd name="connsiteX0" fmla="*/ 24934 w 323850"/>
                <a:gd name="connsiteY0" fmla="*/ 96934 h 222250"/>
                <a:gd name="connsiteX1" fmla="*/ 45279 w 323850"/>
                <a:gd name="connsiteY1" fmla="*/ 95004 h 222250"/>
                <a:gd name="connsiteX2" fmla="*/ 49840 w 323850"/>
                <a:gd name="connsiteY2" fmla="*/ 88690 h 222250"/>
                <a:gd name="connsiteX3" fmla="*/ 53874 w 323850"/>
                <a:gd name="connsiteY3" fmla="*/ 89216 h 222250"/>
                <a:gd name="connsiteX4" fmla="*/ 60013 w 323850"/>
                <a:gd name="connsiteY4" fmla="*/ 94741 h 222250"/>
                <a:gd name="connsiteX5" fmla="*/ 90970 w 323850"/>
                <a:gd name="connsiteY5" fmla="*/ 85358 h 222250"/>
                <a:gd name="connsiteX6" fmla="*/ 101406 w 323850"/>
                <a:gd name="connsiteY6" fmla="*/ 75711 h 222250"/>
                <a:gd name="connsiteX7" fmla="*/ 114298 w 323850"/>
                <a:gd name="connsiteY7" fmla="*/ 67029 h 222250"/>
                <a:gd name="connsiteX8" fmla="*/ 111843 w 323850"/>
                <a:gd name="connsiteY8" fmla="*/ 58346 h 222250"/>
                <a:gd name="connsiteX9" fmla="*/ 118771 w 323850"/>
                <a:gd name="connsiteY9" fmla="*/ 56066 h 222250"/>
                <a:gd name="connsiteX10" fmla="*/ 142537 w 323850"/>
                <a:gd name="connsiteY10" fmla="*/ 57645 h 222250"/>
                <a:gd name="connsiteX11" fmla="*/ 165690 w 323850"/>
                <a:gd name="connsiteY11" fmla="*/ 46156 h 222250"/>
                <a:gd name="connsiteX12" fmla="*/ 183404 w 323850"/>
                <a:gd name="connsiteY12" fmla="*/ 19057 h 222250"/>
                <a:gd name="connsiteX13" fmla="*/ 195946 w 323850"/>
                <a:gd name="connsiteY13" fmla="*/ 9060 h 222250"/>
                <a:gd name="connsiteX14" fmla="*/ 211468 w 323850"/>
                <a:gd name="connsiteY14" fmla="*/ 4763 h 222250"/>
                <a:gd name="connsiteX15" fmla="*/ 214274 w 323850"/>
                <a:gd name="connsiteY15" fmla="*/ 15462 h 222250"/>
                <a:gd name="connsiteX16" fmla="*/ 228482 w 323850"/>
                <a:gd name="connsiteY16" fmla="*/ 30985 h 222250"/>
                <a:gd name="connsiteX17" fmla="*/ 228482 w 323850"/>
                <a:gd name="connsiteY17" fmla="*/ 41070 h 222250"/>
                <a:gd name="connsiteX18" fmla="*/ 224535 w 323850"/>
                <a:gd name="connsiteY18" fmla="*/ 51418 h 222250"/>
                <a:gd name="connsiteX19" fmla="*/ 226114 w 323850"/>
                <a:gd name="connsiteY19" fmla="*/ 59048 h 222250"/>
                <a:gd name="connsiteX20" fmla="*/ 234621 w 323850"/>
                <a:gd name="connsiteY20" fmla="*/ 66151 h 222250"/>
                <a:gd name="connsiteX21" fmla="*/ 253388 w 323850"/>
                <a:gd name="connsiteY21" fmla="*/ 77026 h 222250"/>
                <a:gd name="connsiteX22" fmla="*/ 266806 w 323850"/>
                <a:gd name="connsiteY22" fmla="*/ 86936 h 222250"/>
                <a:gd name="connsiteX23" fmla="*/ 267069 w 323850"/>
                <a:gd name="connsiteY23" fmla="*/ 95004 h 222250"/>
                <a:gd name="connsiteX24" fmla="*/ 283557 w 323850"/>
                <a:gd name="connsiteY24" fmla="*/ 107808 h 222250"/>
                <a:gd name="connsiteX25" fmla="*/ 293817 w 323850"/>
                <a:gd name="connsiteY25" fmla="*/ 118420 h 222250"/>
                <a:gd name="connsiteX26" fmla="*/ 300044 w 323850"/>
                <a:gd name="connsiteY26" fmla="*/ 133153 h 222250"/>
                <a:gd name="connsiteX27" fmla="*/ 318460 w 323850"/>
                <a:gd name="connsiteY27" fmla="*/ 142888 h 222250"/>
                <a:gd name="connsiteX28" fmla="*/ 322407 w 323850"/>
                <a:gd name="connsiteY28" fmla="*/ 150693 h 222250"/>
                <a:gd name="connsiteX29" fmla="*/ 314251 w 323850"/>
                <a:gd name="connsiteY29" fmla="*/ 153236 h 222250"/>
                <a:gd name="connsiteX30" fmla="*/ 298465 w 323850"/>
                <a:gd name="connsiteY30" fmla="*/ 152710 h 222250"/>
                <a:gd name="connsiteX31" fmla="*/ 279961 w 323850"/>
                <a:gd name="connsiteY31" fmla="*/ 150167 h 222250"/>
                <a:gd name="connsiteX32" fmla="*/ 270840 w 323850"/>
                <a:gd name="connsiteY32" fmla="*/ 152272 h 222250"/>
                <a:gd name="connsiteX33" fmla="*/ 267157 w 323850"/>
                <a:gd name="connsiteY33" fmla="*/ 158235 h 222250"/>
                <a:gd name="connsiteX34" fmla="*/ 259176 w 323850"/>
                <a:gd name="connsiteY34" fmla="*/ 158937 h 222250"/>
                <a:gd name="connsiteX35" fmla="*/ 249529 w 323850"/>
                <a:gd name="connsiteY35" fmla="*/ 153763 h 222250"/>
                <a:gd name="connsiteX36" fmla="*/ 222080 w 323850"/>
                <a:gd name="connsiteY36" fmla="*/ 165953 h 222250"/>
                <a:gd name="connsiteX37" fmla="*/ 210942 w 323850"/>
                <a:gd name="connsiteY37" fmla="*/ 163497 h 222250"/>
                <a:gd name="connsiteX38" fmla="*/ 207522 w 323850"/>
                <a:gd name="connsiteY38" fmla="*/ 165426 h 222250"/>
                <a:gd name="connsiteX39" fmla="*/ 200155 w 323850"/>
                <a:gd name="connsiteY39" fmla="*/ 180160 h 222250"/>
                <a:gd name="connsiteX40" fmla="*/ 181826 w 323850"/>
                <a:gd name="connsiteY40" fmla="*/ 175424 h 222250"/>
                <a:gd name="connsiteX41" fmla="*/ 163848 w 323850"/>
                <a:gd name="connsiteY41" fmla="*/ 172968 h 222250"/>
                <a:gd name="connsiteX42" fmla="*/ 148238 w 323850"/>
                <a:gd name="connsiteY42" fmla="*/ 163935 h 222250"/>
                <a:gd name="connsiteX43" fmla="*/ 127979 w 323850"/>
                <a:gd name="connsiteY43" fmla="*/ 155604 h 222250"/>
                <a:gd name="connsiteX44" fmla="*/ 114825 w 323850"/>
                <a:gd name="connsiteY44" fmla="*/ 163497 h 222250"/>
                <a:gd name="connsiteX45" fmla="*/ 105177 w 323850"/>
                <a:gd name="connsiteY45" fmla="*/ 175950 h 222250"/>
                <a:gd name="connsiteX46" fmla="*/ 102985 w 323850"/>
                <a:gd name="connsiteY46" fmla="*/ 193051 h 222250"/>
                <a:gd name="connsiteX47" fmla="*/ 87199 w 323850"/>
                <a:gd name="connsiteY47" fmla="*/ 191648 h 222250"/>
                <a:gd name="connsiteX48" fmla="*/ 70536 w 323850"/>
                <a:gd name="connsiteY48" fmla="*/ 187526 h 222250"/>
                <a:gd name="connsiteX49" fmla="*/ 55891 w 323850"/>
                <a:gd name="connsiteY49" fmla="*/ 200506 h 222250"/>
                <a:gd name="connsiteX50" fmla="*/ 42999 w 323850"/>
                <a:gd name="connsiteY50" fmla="*/ 223307 h 222250"/>
                <a:gd name="connsiteX51" fmla="*/ 40368 w 323850"/>
                <a:gd name="connsiteY51" fmla="*/ 216204 h 222250"/>
                <a:gd name="connsiteX52" fmla="*/ 39316 w 323850"/>
                <a:gd name="connsiteY52" fmla="*/ 205066 h 222250"/>
                <a:gd name="connsiteX53" fmla="*/ 28091 w 323850"/>
                <a:gd name="connsiteY53" fmla="*/ 197173 h 222250"/>
                <a:gd name="connsiteX54" fmla="*/ 18970 w 323850"/>
                <a:gd name="connsiteY54" fmla="*/ 184545 h 222250"/>
                <a:gd name="connsiteX55" fmla="*/ 16865 w 323850"/>
                <a:gd name="connsiteY55" fmla="*/ 175775 h 222250"/>
                <a:gd name="connsiteX56" fmla="*/ 5289 w 323850"/>
                <a:gd name="connsiteY56" fmla="*/ 162971 h 222250"/>
                <a:gd name="connsiteX57" fmla="*/ 7218 w 323850"/>
                <a:gd name="connsiteY57" fmla="*/ 155692 h 222250"/>
                <a:gd name="connsiteX58" fmla="*/ 4763 w 323850"/>
                <a:gd name="connsiteY58" fmla="*/ 145343 h 222250"/>
                <a:gd name="connsiteX59" fmla="*/ 6692 w 323850"/>
                <a:gd name="connsiteY59" fmla="*/ 126313 h 222250"/>
                <a:gd name="connsiteX60" fmla="*/ 12568 w 323850"/>
                <a:gd name="connsiteY60" fmla="*/ 12184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23850" h="222250">
                  <a:moveTo>
                    <a:pt x="24934" y="96934"/>
                  </a:moveTo>
                  <a:lnTo>
                    <a:pt x="45279" y="95004"/>
                  </a:lnTo>
                  <a:lnTo>
                    <a:pt x="49840" y="88690"/>
                  </a:lnTo>
                  <a:lnTo>
                    <a:pt x="53874" y="89216"/>
                  </a:lnTo>
                  <a:lnTo>
                    <a:pt x="60013" y="94741"/>
                  </a:lnTo>
                  <a:lnTo>
                    <a:pt x="90970" y="85358"/>
                  </a:lnTo>
                  <a:lnTo>
                    <a:pt x="101406" y="75711"/>
                  </a:lnTo>
                  <a:lnTo>
                    <a:pt x="114298" y="67029"/>
                  </a:lnTo>
                  <a:lnTo>
                    <a:pt x="111843" y="58346"/>
                  </a:lnTo>
                  <a:lnTo>
                    <a:pt x="118771" y="56066"/>
                  </a:lnTo>
                  <a:lnTo>
                    <a:pt x="142537" y="57645"/>
                  </a:lnTo>
                  <a:lnTo>
                    <a:pt x="165690" y="46156"/>
                  </a:lnTo>
                  <a:lnTo>
                    <a:pt x="183404" y="19057"/>
                  </a:lnTo>
                  <a:lnTo>
                    <a:pt x="195946" y="9060"/>
                  </a:lnTo>
                  <a:lnTo>
                    <a:pt x="211468" y="4763"/>
                  </a:lnTo>
                  <a:lnTo>
                    <a:pt x="214274" y="15462"/>
                  </a:lnTo>
                  <a:lnTo>
                    <a:pt x="228482" y="30985"/>
                  </a:lnTo>
                  <a:lnTo>
                    <a:pt x="228482" y="41070"/>
                  </a:lnTo>
                  <a:lnTo>
                    <a:pt x="224535" y="51418"/>
                  </a:lnTo>
                  <a:lnTo>
                    <a:pt x="226114" y="59048"/>
                  </a:lnTo>
                  <a:lnTo>
                    <a:pt x="234621" y="66151"/>
                  </a:lnTo>
                  <a:lnTo>
                    <a:pt x="253388" y="77026"/>
                  </a:lnTo>
                  <a:lnTo>
                    <a:pt x="266806" y="86936"/>
                  </a:lnTo>
                  <a:lnTo>
                    <a:pt x="267069" y="95004"/>
                  </a:lnTo>
                  <a:lnTo>
                    <a:pt x="283557" y="107808"/>
                  </a:lnTo>
                  <a:lnTo>
                    <a:pt x="293817" y="118420"/>
                  </a:lnTo>
                  <a:lnTo>
                    <a:pt x="300044" y="133153"/>
                  </a:lnTo>
                  <a:lnTo>
                    <a:pt x="318460" y="142888"/>
                  </a:lnTo>
                  <a:lnTo>
                    <a:pt x="322407" y="150693"/>
                  </a:lnTo>
                  <a:lnTo>
                    <a:pt x="314251" y="153236"/>
                  </a:lnTo>
                  <a:lnTo>
                    <a:pt x="298465" y="152710"/>
                  </a:lnTo>
                  <a:lnTo>
                    <a:pt x="279961" y="150167"/>
                  </a:lnTo>
                  <a:lnTo>
                    <a:pt x="270840" y="152272"/>
                  </a:lnTo>
                  <a:lnTo>
                    <a:pt x="267157" y="158235"/>
                  </a:lnTo>
                  <a:lnTo>
                    <a:pt x="259176" y="158937"/>
                  </a:lnTo>
                  <a:lnTo>
                    <a:pt x="249529" y="153763"/>
                  </a:lnTo>
                  <a:lnTo>
                    <a:pt x="222080" y="165953"/>
                  </a:lnTo>
                  <a:lnTo>
                    <a:pt x="210942" y="163497"/>
                  </a:lnTo>
                  <a:lnTo>
                    <a:pt x="207522" y="165426"/>
                  </a:lnTo>
                  <a:lnTo>
                    <a:pt x="200155" y="180160"/>
                  </a:lnTo>
                  <a:lnTo>
                    <a:pt x="181826" y="175424"/>
                  </a:lnTo>
                  <a:lnTo>
                    <a:pt x="163848" y="172968"/>
                  </a:lnTo>
                  <a:lnTo>
                    <a:pt x="148238" y="163935"/>
                  </a:lnTo>
                  <a:lnTo>
                    <a:pt x="127979" y="155604"/>
                  </a:lnTo>
                  <a:lnTo>
                    <a:pt x="114825" y="163497"/>
                  </a:lnTo>
                  <a:lnTo>
                    <a:pt x="105177" y="175950"/>
                  </a:lnTo>
                  <a:lnTo>
                    <a:pt x="102985" y="193051"/>
                  </a:lnTo>
                  <a:lnTo>
                    <a:pt x="87199" y="191648"/>
                  </a:lnTo>
                  <a:lnTo>
                    <a:pt x="70536" y="187526"/>
                  </a:lnTo>
                  <a:lnTo>
                    <a:pt x="55891" y="200506"/>
                  </a:lnTo>
                  <a:lnTo>
                    <a:pt x="42999" y="223307"/>
                  </a:lnTo>
                  <a:lnTo>
                    <a:pt x="40368" y="216204"/>
                  </a:lnTo>
                  <a:lnTo>
                    <a:pt x="39316" y="205066"/>
                  </a:lnTo>
                  <a:lnTo>
                    <a:pt x="28091" y="197173"/>
                  </a:lnTo>
                  <a:lnTo>
                    <a:pt x="18970" y="184545"/>
                  </a:lnTo>
                  <a:lnTo>
                    <a:pt x="16865" y="175775"/>
                  </a:lnTo>
                  <a:lnTo>
                    <a:pt x="5289" y="162971"/>
                  </a:lnTo>
                  <a:lnTo>
                    <a:pt x="7218" y="155692"/>
                  </a:lnTo>
                  <a:lnTo>
                    <a:pt x="4763" y="145343"/>
                  </a:lnTo>
                  <a:lnTo>
                    <a:pt x="6692" y="126313"/>
                  </a:lnTo>
                  <a:lnTo>
                    <a:pt x="12568" y="12184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3" name="Freeform: Shape 1538">
              <a:extLst>
                <a:ext uri="{FF2B5EF4-FFF2-40B4-BE49-F238E27FC236}">
                  <a16:creationId xmlns:a16="http://schemas.microsoft.com/office/drawing/2014/main" id="{7DCB8B0A-4530-294B-B623-BD5CFD9B028F}"/>
                </a:ext>
              </a:extLst>
            </p:cNvPr>
            <p:cNvSpPr/>
            <p:nvPr/>
          </p:nvSpPr>
          <p:spPr>
            <a:xfrm>
              <a:off x="7979950" y="4803107"/>
              <a:ext cx="150063" cy="181110"/>
            </a:xfrm>
            <a:custGeom>
              <a:avLst/>
              <a:gdLst>
                <a:gd name="connsiteX0" fmla="*/ 51506 w 184150"/>
                <a:gd name="connsiteY0" fmla="*/ 212871 h 222250"/>
                <a:gd name="connsiteX1" fmla="*/ 42298 w 184150"/>
                <a:gd name="connsiteY1" fmla="*/ 204452 h 222250"/>
                <a:gd name="connsiteX2" fmla="*/ 34843 w 184150"/>
                <a:gd name="connsiteY2" fmla="*/ 208574 h 222250"/>
                <a:gd name="connsiteX3" fmla="*/ 24933 w 184150"/>
                <a:gd name="connsiteY3" fmla="*/ 219098 h 222250"/>
                <a:gd name="connsiteX4" fmla="*/ 4763 w 184150"/>
                <a:gd name="connsiteY4" fmla="*/ 193227 h 222250"/>
                <a:gd name="connsiteX5" fmla="*/ 23442 w 184150"/>
                <a:gd name="connsiteY5" fmla="*/ 179721 h 222250"/>
                <a:gd name="connsiteX6" fmla="*/ 14234 w 184150"/>
                <a:gd name="connsiteY6" fmla="*/ 163497 h 222250"/>
                <a:gd name="connsiteX7" fmla="*/ 22653 w 184150"/>
                <a:gd name="connsiteY7" fmla="*/ 157358 h 222250"/>
                <a:gd name="connsiteX8" fmla="*/ 39228 w 184150"/>
                <a:gd name="connsiteY8" fmla="*/ 154376 h 222250"/>
                <a:gd name="connsiteX9" fmla="*/ 41158 w 184150"/>
                <a:gd name="connsiteY9" fmla="*/ 143502 h 222250"/>
                <a:gd name="connsiteX10" fmla="*/ 54312 w 184150"/>
                <a:gd name="connsiteY10" fmla="*/ 155253 h 222250"/>
                <a:gd name="connsiteX11" fmla="*/ 76061 w 184150"/>
                <a:gd name="connsiteY11" fmla="*/ 156306 h 222250"/>
                <a:gd name="connsiteX12" fmla="*/ 83603 w 184150"/>
                <a:gd name="connsiteY12" fmla="*/ 144730 h 222250"/>
                <a:gd name="connsiteX13" fmla="*/ 86673 w 184150"/>
                <a:gd name="connsiteY13" fmla="*/ 128505 h 222250"/>
                <a:gd name="connsiteX14" fmla="*/ 83955 w 184150"/>
                <a:gd name="connsiteY14" fmla="*/ 109387 h 222250"/>
                <a:gd name="connsiteX15" fmla="*/ 72378 w 184150"/>
                <a:gd name="connsiteY15" fmla="*/ 95004 h 222250"/>
                <a:gd name="connsiteX16" fmla="*/ 82990 w 184150"/>
                <a:gd name="connsiteY16" fmla="*/ 66678 h 222250"/>
                <a:gd name="connsiteX17" fmla="*/ 76851 w 184150"/>
                <a:gd name="connsiteY17" fmla="*/ 61854 h 222250"/>
                <a:gd name="connsiteX18" fmla="*/ 58610 w 184150"/>
                <a:gd name="connsiteY18" fmla="*/ 63784 h 222250"/>
                <a:gd name="connsiteX19" fmla="*/ 51681 w 184150"/>
                <a:gd name="connsiteY19" fmla="*/ 51243 h 222250"/>
                <a:gd name="connsiteX20" fmla="*/ 53523 w 184150"/>
                <a:gd name="connsiteY20" fmla="*/ 40544 h 222250"/>
                <a:gd name="connsiteX21" fmla="*/ 84481 w 184150"/>
                <a:gd name="connsiteY21" fmla="*/ 41508 h 222250"/>
                <a:gd name="connsiteX22" fmla="*/ 104388 w 184150"/>
                <a:gd name="connsiteY22" fmla="*/ 47910 h 222250"/>
                <a:gd name="connsiteX23" fmla="*/ 123945 w 184150"/>
                <a:gd name="connsiteY23" fmla="*/ 53698 h 222250"/>
                <a:gd name="connsiteX24" fmla="*/ 125699 w 184150"/>
                <a:gd name="connsiteY24" fmla="*/ 40544 h 222250"/>
                <a:gd name="connsiteX25" fmla="*/ 138591 w 184150"/>
                <a:gd name="connsiteY25" fmla="*/ 17742 h 222250"/>
                <a:gd name="connsiteX26" fmla="*/ 153236 w 184150"/>
                <a:gd name="connsiteY26" fmla="*/ 4763 h 222250"/>
                <a:gd name="connsiteX27" fmla="*/ 169899 w 184150"/>
                <a:gd name="connsiteY27" fmla="*/ 8884 h 222250"/>
                <a:gd name="connsiteX28" fmla="*/ 185685 w 184150"/>
                <a:gd name="connsiteY28" fmla="*/ 10288 h 222250"/>
                <a:gd name="connsiteX29" fmla="*/ 184282 w 184150"/>
                <a:gd name="connsiteY29" fmla="*/ 25021 h 222250"/>
                <a:gd name="connsiteX30" fmla="*/ 176915 w 184150"/>
                <a:gd name="connsiteY30" fmla="*/ 38088 h 222250"/>
                <a:gd name="connsiteX31" fmla="*/ 172092 w 184150"/>
                <a:gd name="connsiteY31" fmla="*/ 53348 h 222250"/>
                <a:gd name="connsiteX32" fmla="*/ 169022 w 184150"/>
                <a:gd name="connsiteY32" fmla="*/ 75009 h 222250"/>
                <a:gd name="connsiteX33" fmla="*/ 170337 w 184150"/>
                <a:gd name="connsiteY33" fmla="*/ 88865 h 222250"/>
                <a:gd name="connsiteX34" fmla="*/ 166304 w 184150"/>
                <a:gd name="connsiteY34" fmla="*/ 97372 h 222250"/>
                <a:gd name="connsiteX35" fmla="*/ 165690 w 184150"/>
                <a:gd name="connsiteY35" fmla="*/ 106318 h 222250"/>
                <a:gd name="connsiteX36" fmla="*/ 162883 w 184150"/>
                <a:gd name="connsiteY36" fmla="*/ 114123 h 222250"/>
                <a:gd name="connsiteX37" fmla="*/ 146659 w 184150"/>
                <a:gd name="connsiteY37" fmla="*/ 125874 h 222250"/>
                <a:gd name="connsiteX38" fmla="*/ 135434 w 184150"/>
                <a:gd name="connsiteY38" fmla="*/ 138415 h 222250"/>
                <a:gd name="connsiteX39" fmla="*/ 124734 w 184150"/>
                <a:gd name="connsiteY39" fmla="*/ 162182 h 222250"/>
                <a:gd name="connsiteX40" fmla="*/ 125524 w 184150"/>
                <a:gd name="connsiteY40" fmla="*/ 182352 h 222250"/>
                <a:gd name="connsiteX41" fmla="*/ 119297 w 184150"/>
                <a:gd name="connsiteY41" fmla="*/ 190157 h 222250"/>
                <a:gd name="connsiteX42" fmla="*/ 105002 w 184150"/>
                <a:gd name="connsiteY42" fmla="*/ 202084 h 222250"/>
                <a:gd name="connsiteX43" fmla="*/ 90532 w 184150"/>
                <a:gd name="connsiteY43" fmla="*/ 217519 h 222250"/>
                <a:gd name="connsiteX44" fmla="*/ 81324 w 184150"/>
                <a:gd name="connsiteY44" fmla="*/ 213134 h 222250"/>
                <a:gd name="connsiteX45" fmla="*/ 79745 w 184150"/>
                <a:gd name="connsiteY45" fmla="*/ 206206 h 222250"/>
                <a:gd name="connsiteX46" fmla="*/ 66415 w 184150"/>
                <a:gd name="connsiteY46" fmla="*/ 205943 h 222250"/>
                <a:gd name="connsiteX47" fmla="*/ 57996 w 184150"/>
                <a:gd name="connsiteY47" fmla="*/ 215327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4150" h="222250">
                  <a:moveTo>
                    <a:pt x="51506" y="212871"/>
                  </a:moveTo>
                  <a:lnTo>
                    <a:pt x="42298" y="204452"/>
                  </a:lnTo>
                  <a:lnTo>
                    <a:pt x="34843" y="208574"/>
                  </a:lnTo>
                  <a:lnTo>
                    <a:pt x="24933" y="219098"/>
                  </a:lnTo>
                  <a:lnTo>
                    <a:pt x="4763" y="193227"/>
                  </a:lnTo>
                  <a:lnTo>
                    <a:pt x="23442" y="179721"/>
                  </a:lnTo>
                  <a:lnTo>
                    <a:pt x="14234" y="163497"/>
                  </a:lnTo>
                  <a:lnTo>
                    <a:pt x="22653" y="157358"/>
                  </a:lnTo>
                  <a:lnTo>
                    <a:pt x="39228" y="154376"/>
                  </a:lnTo>
                  <a:lnTo>
                    <a:pt x="41158" y="143502"/>
                  </a:lnTo>
                  <a:lnTo>
                    <a:pt x="54312" y="155253"/>
                  </a:lnTo>
                  <a:lnTo>
                    <a:pt x="76061" y="156306"/>
                  </a:lnTo>
                  <a:lnTo>
                    <a:pt x="83603" y="144730"/>
                  </a:lnTo>
                  <a:lnTo>
                    <a:pt x="86673" y="128505"/>
                  </a:lnTo>
                  <a:lnTo>
                    <a:pt x="83955" y="109387"/>
                  </a:lnTo>
                  <a:lnTo>
                    <a:pt x="72378" y="95004"/>
                  </a:lnTo>
                  <a:lnTo>
                    <a:pt x="82990" y="66678"/>
                  </a:lnTo>
                  <a:lnTo>
                    <a:pt x="76851" y="61854"/>
                  </a:lnTo>
                  <a:lnTo>
                    <a:pt x="58610" y="63784"/>
                  </a:lnTo>
                  <a:lnTo>
                    <a:pt x="51681" y="51243"/>
                  </a:lnTo>
                  <a:lnTo>
                    <a:pt x="53523" y="40544"/>
                  </a:lnTo>
                  <a:lnTo>
                    <a:pt x="84481" y="41508"/>
                  </a:lnTo>
                  <a:lnTo>
                    <a:pt x="104388" y="47910"/>
                  </a:lnTo>
                  <a:lnTo>
                    <a:pt x="123945" y="53698"/>
                  </a:lnTo>
                  <a:lnTo>
                    <a:pt x="125699" y="40544"/>
                  </a:lnTo>
                  <a:lnTo>
                    <a:pt x="138591" y="17742"/>
                  </a:lnTo>
                  <a:lnTo>
                    <a:pt x="153236" y="4763"/>
                  </a:lnTo>
                  <a:lnTo>
                    <a:pt x="169899" y="8884"/>
                  </a:lnTo>
                  <a:lnTo>
                    <a:pt x="185685" y="10288"/>
                  </a:lnTo>
                  <a:lnTo>
                    <a:pt x="184282" y="25021"/>
                  </a:lnTo>
                  <a:lnTo>
                    <a:pt x="176915" y="38088"/>
                  </a:lnTo>
                  <a:lnTo>
                    <a:pt x="172092" y="53348"/>
                  </a:lnTo>
                  <a:lnTo>
                    <a:pt x="169022" y="75009"/>
                  </a:lnTo>
                  <a:lnTo>
                    <a:pt x="170337" y="88865"/>
                  </a:lnTo>
                  <a:lnTo>
                    <a:pt x="166304" y="97372"/>
                  </a:lnTo>
                  <a:lnTo>
                    <a:pt x="165690" y="106318"/>
                  </a:lnTo>
                  <a:lnTo>
                    <a:pt x="162883" y="114123"/>
                  </a:lnTo>
                  <a:lnTo>
                    <a:pt x="146659" y="125874"/>
                  </a:lnTo>
                  <a:lnTo>
                    <a:pt x="135434" y="138415"/>
                  </a:lnTo>
                  <a:lnTo>
                    <a:pt x="124734" y="162182"/>
                  </a:lnTo>
                  <a:lnTo>
                    <a:pt x="125524" y="182352"/>
                  </a:lnTo>
                  <a:lnTo>
                    <a:pt x="119297" y="190157"/>
                  </a:lnTo>
                  <a:lnTo>
                    <a:pt x="105002" y="202084"/>
                  </a:lnTo>
                  <a:lnTo>
                    <a:pt x="90532" y="217519"/>
                  </a:lnTo>
                  <a:lnTo>
                    <a:pt x="81324" y="213134"/>
                  </a:lnTo>
                  <a:lnTo>
                    <a:pt x="79745" y="206206"/>
                  </a:lnTo>
                  <a:lnTo>
                    <a:pt x="66415" y="205943"/>
                  </a:lnTo>
                  <a:lnTo>
                    <a:pt x="57996" y="21532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4" name="Freeform: Shape 1539">
              <a:extLst>
                <a:ext uri="{FF2B5EF4-FFF2-40B4-BE49-F238E27FC236}">
                  <a16:creationId xmlns:a16="http://schemas.microsoft.com/office/drawing/2014/main" id="{0227E543-B1FC-464F-86D4-6467F470283E}"/>
                </a:ext>
              </a:extLst>
            </p:cNvPr>
            <p:cNvSpPr/>
            <p:nvPr/>
          </p:nvSpPr>
          <p:spPr>
            <a:xfrm>
              <a:off x="7878327" y="3788948"/>
              <a:ext cx="93142" cy="67269"/>
            </a:xfrm>
            <a:custGeom>
              <a:avLst/>
              <a:gdLst>
                <a:gd name="connsiteX0" fmla="*/ 92549 w 114300"/>
                <a:gd name="connsiteY0" fmla="*/ 15813 h 82550"/>
                <a:gd name="connsiteX1" fmla="*/ 93513 w 114300"/>
                <a:gd name="connsiteY1" fmla="*/ 22302 h 82550"/>
                <a:gd name="connsiteX2" fmla="*/ 89742 w 114300"/>
                <a:gd name="connsiteY2" fmla="*/ 31160 h 82550"/>
                <a:gd name="connsiteX3" fmla="*/ 100880 w 114300"/>
                <a:gd name="connsiteY3" fmla="*/ 37649 h 82550"/>
                <a:gd name="connsiteX4" fmla="*/ 113421 w 114300"/>
                <a:gd name="connsiteY4" fmla="*/ 38614 h 82550"/>
                <a:gd name="connsiteX5" fmla="*/ 111491 w 114300"/>
                <a:gd name="connsiteY5" fmla="*/ 53260 h 82550"/>
                <a:gd name="connsiteX6" fmla="*/ 100704 w 114300"/>
                <a:gd name="connsiteY6" fmla="*/ 59311 h 82550"/>
                <a:gd name="connsiteX7" fmla="*/ 82463 w 114300"/>
                <a:gd name="connsiteY7" fmla="*/ 54839 h 82550"/>
                <a:gd name="connsiteX8" fmla="*/ 77114 w 114300"/>
                <a:gd name="connsiteY8" fmla="*/ 69133 h 82550"/>
                <a:gd name="connsiteX9" fmla="*/ 65450 w 114300"/>
                <a:gd name="connsiteY9" fmla="*/ 70273 h 82550"/>
                <a:gd name="connsiteX10" fmla="*/ 61153 w 114300"/>
                <a:gd name="connsiteY10" fmla="*/ 64661 h 82550"/>
                <a:gd name="connsiteX11" fmla="*/ 47384 w 114300"/>
                <a:gd name="connsiteY11" fmla="*/ 76588 h 82550"/>
                <a:gd name="connsiteX12" fmla="*/ 35545 w 114300"/>
                <a:gd name="connsiteY12" fmla="*/ 78254 h 82550"/>
                <a:gd name="connsiteX13" fmla="*/ 24933 w 114300"/>
                <a:gd name="connsiteY13" fmla="*/ 70712 h 82550"/>
                <a:gd name="connsiteX14" fmla="*/ 16514 w 114300"/>
                <a:gd name="connsiteY14" fmla="*/ 55189 h 82550"/>
                <a:gd name="connsiteX15" fmla="*/ 4763 w 114300"/>
                <a:gd name="connsiteY15" fmla="*/ 60802 h 82550"/>
                <a:gd name="connsiteX16" fmla="*/ 5113 w 114300"/>
                <a:gd name="connsiteY16" fmla="*/ 44666 h 82550"/>
                <a:gd name="connsiteX17" fmla="*/ 23091 w 114300"/>
                <a:gd name="connsiteY17" fmla="*/ 24407 h 82550"/>
                <a:gd name="connsiteX18" fmla="*/ 22302 w 114300"/>
                <a:gd name="connsiteY18" fmla="*/ 15199 h 82550"/>
                <a:gd name="connsiteX19" fmla="*/ 33528 w 114300"/>
                <a:gd name="connsiteY19" fmla="*/ 18619 h 82550"/>
                <a:gd name="connsiteX20" fmla="*/ 40280 w 114300"/>
                <a:gd name="connsiteY20" fmla="*/ 12392 h 82550"/>
                <a:gd name="connsiteX21" fmla="*/ 61153 w 114300"/>
                <a:gd name="connsiteY21" fmla="*/ 12656 h 82550"/>
                <a:gd name="connsiteX22" fmla="*/ 66239 w 114300"/>
                <a:gd name="connsiteY22" fmla="*/ 4763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300" h="82550">
                  <a:moveTo>
                    <a:pt x="92549" y="15813"/>
                  </a:moveTo>
                  <a:lnTo>
                    <a:pt x="93513" y="22302"/>
                  </a:lnTo>
                  <a:lnTo>
                    <a:pt x="89742" y="31160"/>
                  </a:lnTo>
                  <a:lnTo>
                    <a:pt x="100880" y="37649"/>
                  </a:lnTo>
                  <a:lnTo>
                    <a:pt x="113421" y="38614"/>
                  </a:lnTo>
                  <a:lnTo>
                    <a:pt x="111491" y="53260"/>
                  </a:lnTo>
                  <a:lnTo>
                    <a:pt x="100704" y="59311"/>
                  </a:lnTo>
                  <a:lnTo>
                    <a:pt x="82463" y="54839"/>
                  </a:lnTo>
                  <a:lnTo>
                    <a:pt x="77114" y="69133"/>
                  </a:lnTo>
                  <a:lnTo>
                    <a:pt x="65450" y="70273"/>
                  </a:lnTo>
                  <a:lnTo>
                    <a:pt x="61153" y="64661"/>
                  </a:lnTo>
                  <a:lnTo>
                    <a:pt x="47384" y="76588"/>
                  </a:lnTo>
                  <a:lnTo>
                    <a:pt x="35545" y="78254"/>
                  </a:lnTo>
                  <a:lnTo>
                    <a:pt x="24933" y="70712"/>
                  </a:lnTo>
                  <a:lnTo>
                    <a:pt x="16514" y="55189"/>
                  </a:lnTo>
                  <a:lnTo>
                    <a:pt x="4763" y="60802"/>
                  </a:lnTo>
                  <a:lnTo>
                    <a:pt x="5113" y="44666"/>
                  </a:lnTo>
                  <a:lnTo>
                    <a:pt x="23091" y="24407"/>
                  </a:lnTo>
                  <a:lnTo>
                    <a:pt x="22302" y="15199"/>
                  </a:lnTo>
                  <a:lnTo>
                    <a:pt x="33528" y="18619"/>
                  </a:lnTo>
                  <a:lnTo>
                    <a:pt x="40280" y="12392"/>
                  </a:lnTo>
                  <a:lnTo>
                    <a:pt x="61153" y="12656"/>
                  </a:lnTo>
                  <a:lnTo>
                    <a:pt x="66239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5" name="Freeform: Shape 1540">
              <a:extLst>
                <a:ext uri="{FF2B5EF4-FFF2-40B4-BE49-F238E27FC236}">
                  <a16:creationId xmlns:a16="http://schemas.microsoft.com/office/drawing/2014/main" id="{DD2286E2-D38C-F142-95EC-2E8FA7BDDCD4}"/>
                </a:ext>
              </a:extLst>
            </p:cNvPr>
            <p:cNvSpPr/>
            <p:nvPr/>
          </p:nvSpPr>
          <p:spPr>
            <a:xfrm>
              <a:off x="7585249" y="4666752"/>
              <a:ext cx="124190" cy="129364"/>
            </a:xfrm>
            <a:custGeom>
              <a:avLst/>
              <a:gdLst>
                <a:gd name="connsiteX0" fmla="*/ 146045 w 152400"/>
                <a:gd name="connsiteY0" fmla="*/ 141134 h 158750"/>
                <a:gd name="connsiteX1" fmla="*/ 134907 w 152400"/>
                <a:gd name="connsiteY1" fmla="*/ 141397 h 158750"/>
                <a:gd name="connsiteX2" fmla="*/ 117718 w 152400"/>
                <a:gd name="connsiteY2" fmla="*/ 136573 h 158750"/>
                <a:gd name="connsiteX3" fmla="*/ 102020 w 152400"/>
                <a:gd name="connsiteY3" fmla="*/ 136837 h 158750"/>
                <a:gd name="connsiteX4" fmla="*/ 72817 w 152400"/>
                <a:gd name="connsiteY4" fmla="*/ 141134 h 158750"/>
                <a:gd name="connsiteX5" fmla="*/ 55803 w 152400"/>
                <a:gd name="connsiteY5" fmla="*/ 148237 h 158750"/>
                <a:gd name="connsiteX6" fmla="*/ 31423 w 152400"/>
                <a:gd name="connsiteY6" fmla="*/ 157183 h 158750"/>
                <a:gd name="connsiteX7" fmla="*/ 26687 w 152400"/>
                <a:gd name="connsiteY7" fmla="*/ 156569 h 158750"/>
                <a:gd name="connsiteX8" fmla="*/ 28529 w 152400"/>
                <a:gd name="connsiteY8" fmla="*/ 136398 h 158750"/>
                <a:gd name="connsiteX9" fmla="*/ 30897 w 152400"/>
                <a:gd name="connsiteY9" fmla="*/ 133329 h 158750"/>
                <a:gd name="connsiteX10" fmla="*/ 30195 w 152400"/>
                <a:gd name="connsiteY10" fmla="*/ 123594 h 158750"/>
                <a:gd name="connsiteX11" fmla="*/ 19759 w 152400"/>
                <a:gd name="connsiteY11" fmla="*/ 113333 h 158750"/>
                <a:gd name="connsiteX12" fmla="*/ 11954 w 152400"/>
                <a:gd name="connsiteY12" fmla="*/ 111667 h 158750"/>
                <a:gd name="connsiteX13" fmla="*/ 4763 w 152400"/>
                <a:gd name="connsiteY13" fmla="*/ 104914 h 158750"/>
                <a:gd name="connsiteX14" fmla="*/ 10112 w 152400"/>
                <a:gd name="connsiteY14" fmla="*/ 94040 h 158750"/>
                <a:gd name="connsiteX15" fmla="*/ 7656 w 152400"/>
                <a:gd name="connsiteY15" fmla="*/ 82113 h 158750"/>
                <a:gd name="connsiteX16" fmla="*/ 8797 w 152400"/>
                <a:gd name="connsiteY16" fmla="*/ 74921 h 158750"/>
                <a:gd name="connsiteX17" fmla="*/ 12743 w 152400"/>
                <a:gd name="connsiteY17" fmla="*/ 74921 h 158750"/>
                <a:gd name="connsiteX18" fmla="*/ 14146 w 152400"/>
                <a:gd name="connsiteY18" fmla="*/ 64134 h 158750"/>
                <a:gd name="connsiteX19" fmla="*/ 12217 w 152400"/>
                <a:gd name="connsiteY19" fmla="*/ 59399 h 158750"/>
                <a:gd name="connsiteX20" fmla="*/ 14585 w 152400"/>
                <a:gd name="connsiteY20" fmla="*/ 55978 h 158750"/>
                <a:gd name="connsiteX21" fmla="*/ 23705 w 152400"/>
                <a:gd name="connsiteY21" fmla="*/ 52997 h 158750"/>
                <a:gd name="connsiteX22" fmla="*/ 17654 w 152400"/>
                <a:gd name="connsiteY22" fmla="*/ 33177 h 158750"/>
                <a:gd name="connsiteX23" fmla="*/ 11954 w 152400"/>
                <a:gd name="connsiteY23" fmla="*/ 23004 h 158750"/>
                <a:gd name="connsiteX24" fmla="*/ 13971 w 152400"/>
                <a:gd name="connsiteY24" fmla="*/ 14497 h 158750"/>
                <a:gd name="connsiteX25" fmla="*/ 18882 w 152400"/>
                <a:gd name="connsiteY25" fmla="*/ 12655 h 158750"/>
                <a:gd name="connsiteX26" fmla="*/ 22039 w 152400"/>
                <a:gd name="connsiteY26" fmla="*/ 10375 h 158750"/>
                <a:gd name="connsiteX27" fmla="*/ 28880 w 152400"/>
                <a:gd name="connsiteY27" fmla="*/ 14059 h 158750"/>
                <a:gd name="connsiteX28" fmla="*/ 47823 w 152400"/>
                <a:gd name="connsiteY28" fmla="*/ 14322 h 158750"/>
                <a:gd name="connsiteX29" fmla="*/ 52383 w 152400"/>
                <a:gd name="connsiteY29" fmla="*/ 7043 h 158750"/>
                <a:gd name="connsiteX30" fmla="*/ 56592 w 152400"/>
                <a:gd name="connsiteY30" fmla="*/ 7569 h 158750"/>
                <a:gd name="connsiteX31" fmla="*/ 63696 w 152400"/>
                <a:gd name="connsiteY31" fmla="*/ 4763 h 158750"/>
                <a:gd name="connsiteX32" fmla="*/ 67555 w 152400"/>
                <a:gd name="connsiteY32" fmla="*/ 15374 h 158750"/>
                <a:gd name="connsiteX33" fmla="*/ 73255 w 152400"/>
                <a:gd name="connsiteY33" fmla="*/ 12217 h 158750"/>
                <a:gd name="connsiteX34" fmla="*/ 83428 w 152400"/>
                <a:gd name="connsiteY34" fmla="*/ 8533 h 158750"/>
                <a:gd name="connsiteX35" fmla="*/ 94478 w 152400"/>
                <a:gd name="connsiteY35" fmla="*/ 13971 h 158750"/>
                <a:gd name="connsiteX36" fmla="*/ 98775 w 152400"/>
                <a:gd name="connsiteY36" fmla="*/ 22127 h 158750"/>
                <a:gd name="connsiteX37" fmla="*/ 109825 w 152400"/>
                <a:gd name="connsiteY37" fmla="*/ 27389 h 158750"/>
                <a:gd name="connsiteX38" fmla="*/ 118420 w 152400"/>
                <a:gd name="connsiteY38" fmla="*/ 21162 h 158750"/>
                <a:gd name="connsiteX39" fmla="*/ 129996 w 152400"/>
                <a:gd name="connsiteY39" fmla="*/ 20198 h 158750"/>
                <a:gd name="connsiteX40" fmla="*/ 146834 w 152400"/>
                <a:gd name="connsiteY40" fmla="*/ 26599 h 158750"/>
                <a:gd name="connsiteX41" fmla="*/ 153324 w 152400"/>
                <a:gd name="connsiteY41" fmla="*/ 61767 h 158750"/>
                <a:gd name="connsiteX42" fmla="*/ 142976 w 152400"/>
                <a:gd name="connsiteY42" fmla="*/ 82463 h 158750"/>
                <a:gd name="connsiteX43" fmla="*/ 136573 w 152400"/>
                <a:gd name="connsiteY43" fmla="*/ 110264 h 158750"/>
                <a:gd name="connsiteX44" fmla="*/ 147185 w 152400"/>
                <a:gd name="connsiteY44" fmla="*/ 131399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52400" h="158750">
                  <a:moveTo>
                    <a:pt x="146045" y="141134"/>
                  </a:moveTo>
                  <a:lnTo>
                    <a:pt x="134907" y="141397"/>
                  </a:lnTo>
                  <a:lnTo>
                    <a:pt x="117718" y="136573"/>
                  </a:lnTo>
                  <a:lnTo>
                    <a:pt x="102020" y="136837"/>
                  </a:lnTo>
                  <a:lnTo>
                    <a:pt x="72817" y="141134"/>
                  </a:lnTo>
                  <a:lnTo>
                    <a:pt x="55803" y="148237"/>
                  </a:lnTo>
                  <a:lnTo>
                    <a:pt x="31423" y="157183"/>
                  </a:lnTo>
                  <a:lnTo>
                    <a:pt x="26687" y="156569"/>
                  </a:lnTo>
                  <a:lnTo>
                    <a:pt x="28529" y="136398"/>
                  </a:lnTo>
                  <a:lnTo>
                    <a:pt x="30897" y="133329"/>
                  </a:lnTo>
                  <a:lnTo>
                    <a:pt x="30195" y="123594"/>
                  </a:lnTo>
                  <a:lnTo>
                    <a:pt x="19759" y="113333"/>
                  </a:lnTo>
                  <a:lnTo>
                    <a:pt x="11954" y="111667"/>
                  </a:lnTo>
                  <a:lnTo>
                    <a:pt x="4763" y="104914"/>
                  </a:lnTo>
                  <a:lnTo>
                    <a:pt x="10112" y="94040"/>
                  </a:lnTo>
                  <a:lnTo>
                    <a:pt x="7656" y="82113"/>
                  </a:lnTo>
                  <a:lnTo>
                    <a:pt x="8797" y="74921"/>
                  </a:lnTo>
                  <a:lnTo>
                    <a:pt x="12743" y="74921"/>
                  </a:lnTo>
                  <a:lnTo>
                    <a:pt x="14146" y="64134"/>
                  </a:lnTo>
                  <a:lnTo>
                    <a:pt x="12217" y="59399"/>
                  </a:lnTo>
                  <a:lnTo>
                    <a:pt x="14585" y="55978"/>
                  </a:lnTo>
                  <a:lnTo>
                    <a:pt x="23705" y="52997"/>
                  </a:lnTo>
                  <a:lnTo>
                    <a:pt x="17654" y="33177"/>
                  </a:lnTo>
                  <a:lnTo>
                    <a:pt x="11954" y="23004"/>
                  </a:lnTo>
                  <a:lnTo>
                    <a:pt x="13971" y="14497"/>
                  </a:lnTo>
                  <a:lnTo>
                    <a:pt x="18882" y="12655"/>
                  </a:lnTo>
                  <a:lnTo>
                    <a:pt x="22039" y="10375"/>
                  </a:lnTo>
                  <a:lnTo>
                    <a:pt x="28880" y="14059"/>
                  </a:lnTo>
                  <a:lnTo>
                    <a:pt x="47823" y="14322"/>
                  </a:lnTo>
                  <a:lnTo>
                    <a:pt x="52383" y="7043"/>
                  </a:lnTo>
                  <a:lnTo>
                    <a:pt x="56592" y="7569"/>
                  </a:lnTo>
                  <a:lnTo>
                    <a:pt x="63696" y="4763"/>
                  </a:lnTo>
                  <a:lnTo>
                    <a:pt x="67555" y="15374"/>
                  </a:lnTo>
                  <a:lnTo>
                    <a:pt x="73255" y="12217"/>
                  </a:lnTo>
                  <a:lnTo>
                    <a:pt x="83428" y="8533"/>
                  </a:lnTo>
                  <a:lnTo>
                    <a:pt x="94478" y="13971"/>
                  </a:lnTo>
                  <a:lnTo>
                    <a:pt x="98775" y="22127"/>
                  </a:lnTo>
                  <a:lnTo>
                    <a:pt x="109825" y="27389"/>
                  </a:lnTo>
                  <a:lnTo>
                    <a:pt x="118420" y="21162"/>
                  </a:lnTo>
                  <a:lnTo>
                    <a:pt x="129996" y="20198"/>
                  </a:lnTo>
                  <a:lnTo>
                    <a:pt x="146834" y="26599"/>
                  </a:lnTo>
                  <a:lnTo>
                    <a:pt x="153324" y="61767"/>
                  </a:lnTo>
                  <a:lnTo>
                    <a:pt x="142976" y="82463"/>
                  </a:lnTo>
                  <a:lnTo>
                    <a:pt x="136573" y="110264"/>
                  </a:lnTo>
                  <a:lnTo>
                    <a:pt x="147185" y="13139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6" name="Freeform: Shape 1541">
              <a:extLst>
                <a:ext uri="{FF2B5EF4-FFF2-40B4-BE49-F238E27FC236}">
                  <a16:creationId xmlns:a16="http://schemas.microsoft.com/office/drawing/2014/main" id="{0396B50E-6305-F54D-976A-A49C3C3B3267}"/>
                </a:ext>
              </a:extLst>
            </p:cNvPr>
            <p:cNvSpPr/>
            <p:nvPr/>
          </p:nvSpPr>
          <p:spPr>
            <a:xfrm>
              <a:off x="6241922" y="5233041"/>
              <a:ext cx="181110" cy="988343"/>
            </a:xfrm>
            <a:custGeom>
              <a:avLst/>
              <a:gdLst>
                <a:gd name="connsiteX0" fmla="*/ 177090 w 222250"/>
                <a:gd name="connsiteY0" fmla="*/ 1088541 h 1212850"/>
                <a:gd name="connsiteX1" fmla="*/ 177090 w 222250"/>
                <a:gd name="connsiteY1" fmla="*/ 1181238 h 1212850"/>
                <a:gd name="connsiteX2" fmla="*/ 203400 w 222250"/>
                <a:gd name="connsiteY2" fmla="*/ 1181238 h 1212850"/>
                <a:gd name="connsiteX3" fmla="*/ 218221 w 222250"/>
                <a:gd name="connsiteY3" fmla="*/ 1182379 h 1212850"/>
                <a:gd name="connsiteX4" fmla="*/ 210065 w 222250"/>
                <a:gd name="connsiteY4" fmla="*/ 1199743 h 1212850"/>
                <a:gd name="connsiteX5" fmla="*/ 189017 w 222250"/>
                <a:gd name="connsiteY5" fmla="*/ 1213161 h 1212850"/>
                <a:gd name="connsiteX6" fmla="*/ 176915 w 222250"/>
                <a:gd name="connsiteY6" fmla="*/ 1211758 h 1212850"/>
                <a:gd name="connsiteX7" fmla="*/ 162357 w 222250"/>
                <a:gd name="connsiteY7" fmla="*/ 1208250 h 1212850"/>
                <a:gd name="connsiteX8" fmla="*/ 144466 w 222250"/>
                <a:gd name="connsiteY8" fmla="*/ 1195270 h 1212850"/>
                <a:gd name="connsiteX9" fmla="*/ 118683 w 222250"/>
                <a:gd name="connsiteY9" fmla="*/ 1189044 h 1212850"/>
                <a:gd name="connsiteX10" fmla="*/ 87725 w 222250"/>
                <a:gd name="connsiteY10" fmla="*/ 1165277 h 1212850"/>
                <a:gd name="connsiteX11" fmla="*/ 62644 w 222250"/>
                <a:gd name="connsiteY11" fmla="*/ 1142739 h 1212850"/>
                <a:gd name="connsiteX12" fmla="*/ 28792 w 222250"/>
                <a:gd name="connsiteY12" fmla="*/ 1096697 h 1212850"/>
                <a:gd name="connsiteX13" fmla="*/ 49050 w 222250"/>
                <a:gd name="connsiteY13" fmla="*/ 1105204 h 1212850"/>
                <a:gd name="connsiteX14" fmla="*/ 83603 w 222250"/>
                <a:gd name="connsiteY14" fmla="*/ 1132654 h 1212850"/>
                <a:gd name="connsiteX15" fmla="*/ 116227 w 222250"/>
                <a:gd name="connsiteY15" fmla="*/ 1147562 h 1212850"/>
                <a:gd name="connsiteX16" fmla="*/ 128944 w 222250"/>
                <a:gd name="connsiteY16" fmla="*/ 1128531 h 1212850"/>
                <a:gd name="connsiteX17" fmla="*/ 136924 w 222250"/>
                <a:gd name="connsiteY17" fmla="*/ 1100468 h 1212850"/>
                <a:gd name="connsiteX18" fmla="*/ 159550 w 222250"/>
                <a:gd name="connsiteY18" fmla="*/ 1083718 h 1212850"/>
                <a:gd name="connsiteX19" fmla="*/ 177090 w 222250"/>
                <a:gd name="connsiteY19" fmla="*/ 1088541 h 1212850"/>
                <a:gd name="connsiteX20" fmla="*/ 187263 w 222250"/>
                <a:gd name="connsiteY20" fmla="*/ 106229 h 1212850"/>
                <a:gd name="connsiteX21" fmla="*/ 196910 w 222250"/>
                <a:gd name="connsiteY21" fmla="*/ 142624 h 1212850"/>
                <a:gd name="connsiteX22" fmla="*/ 214625 w 222250"/>
                <a:gd name="connsiteY22" fmla="*/ 139029 h 1212850"/>
                <a:gd name="connsiteX23" fmla="*/ 217607 w 222250"/>
                <a:gd name="connsiteY23" fmla="*/ 145694 h 1212850"/>
                <a:gd name="connsiteX24" fmla="*/ 209188 w 222250"/>
                <a:gd name="connsiteY24" fmla="*/ 173407 h 1212850"/>
                <a:gd name="connsiteX25" fmla="*/ 182440 w 222250"/>
                <a:gd name="connsiteY25" fmla="*/ 186649 h 1212850"/>
                <a:gd name="connsiteX26" fmla="*/ 183229 w 222250"/>
                <a:gd name="connsiteY26" fmla="*/ 231726 h 1212850"/>
                <a:gd name="connsiteX27" fmla="*/ 178055 w 222250"/>
                <a:gd name="connsiteY27" fmla="*/ 240496 h 1212850"/>
                <a:gd name="connsiteX28" fmla="*/ 185422 w 222250"/>
                <a:gd name="connsiteY28" fmla="*/ 251283 h 1212850"/>
                <a:gd name="connsiteX29" fmla="*/ 168057 w 222250"/>
                <a:gd name="connsiteY29" fmla="*/ 268384 h 1212850"/>
                <a:gd name="connsiteX30" fmla="*/ 151921 w 222250"/>
                <a:gd name="connsiteY30" fmla="*/ 294343 h 1212850"/>
                <a:gd name="connsiteX31" fmla="*/ 143151 w 222250"/>
                <a:gd name="connsiteY31" fmla="*/ 319776 h 1212850"/>
                <a:gd name="connsiteX32" fmla="*/ 145519 w 222250"/>
                <a:gd name="connsiteY32" fmla="*/ 347050 h 1212850"/>
                <a:gd name="connsiteX33" fmla="*/ 130347 w 222250"/>
                <a:gd name="connsiteY33" fmla="*/ 376341 h 1212850"/>
                <a:gd name="connsiteX34" fmla="*/ 141660 w 222250"/>
                <a:gd name="connsiteY34" fmla="*/ 426242 h 1212850"/>
                <a:gd name="connsiteX35" fmla="*/ 148062 w 222250"/>
                <a:gd name="connsiteY35" fmla="*/ 431591 h 1212850"/>
                <a:gd name="connsiteX36" fmla="*/ 147974 w 222250"/>
                <a:gd name="connsiteY36" fmla="*/ 458690 h 1212850"/>
                <a:gd name="connsiteX37" fmla="*/ 133943 w 222250"/>
                <a:gd name="connsiteY37" fmla="*/ 487718 h 1212850"/>
                <a:gd name="connsiteX38" fmla="*/ 134469 w 222250"/>
                <a:gd name="connsiteY38" fmla="*/ 512888 h 1212850"/>
                <a:gd name="connsiteX39" fmla="*/ 115876 w 222250"/>
                <a:gd name="connsiteY39" fmla="*/ 532707 h 1212850"/>
                <a:gd name="connsiteX40" fmla="*/ 115964 w 222250"/>
                <a:gd name="connsiteY40" fmla="*/ 560947 h 1212850"/>
                <a:gd name="connsiteX41" fmla="*/ 123419 w 222250"/>
                <a:gd name="connsiteY41" fmla="*/ 591291 h 1212850"/>
                <a:gd name="connsiteX42" fmla="*/ 108685 w 222250"/>
                <a:gd name="connsiteY42" fmla="*/ 602691 h 1212850"/>
                <a:gd name="connsiteX43" fmla="*/ 102108 w 222250"/>
                <a:gd name="connsiteY43" fmla="*/ 630930 h 1212850"/>
                <a:gd name="connsiteX44" fmla="*/ 96320 w 222250"/>
                <a:gd name="connsiteY44" fmla="*/ 663817 h 1212850"/>
                <a:gd name="connsiteX45" fmla="*/ 100442 w 222250"/>
                <a:gd name="connsiteY45" fmla="*/ 703632 h 1212850"/>
                <a:gd name="connsiteX46" fmla="*/ 90532 w 222250"/>
                <a:gd name="connsiteY46" fmla="*/ 710385 h 1212850"/>
                <a:gd name="connsiteX47" fmla="*/ 96232 w 222250"/>
                <a:gd name="connsiteY47" fmla="*/ 748972 h 1212850"/>
                <a:gd name="connsiteX48" fmla="*/ 107370 w 222250"/>
                <a:gd name="connsiteY48" fmla="*/ 761776 h 1212850"/>
                <a:gd name="connsiteX49" fmla="*/ 99302 w 222250"/>
                <a:gd name="connsiteY49" fmla="*/ 776071 h 1212850"/>
                <a:gd name="connsiteX50" fmla="*/ 110702 w 222250"/>
                <a:gd name="connsiteY50" fmla="*/ 782912 h 1212850"/>
                <a:gd name="connsiteX51" fmla="*/ 113333 w 222250"/>
                <a:gd name="connsiteY51" fmla="*/ 795891 h 1212850"/>
                <a:gd name="connsiteX52" fmla="*/ 102634 w 222250"/>
                <a:gd name="connsiteY52" fmla="*/ 802468 h 1212850"/>
                <a:gd name="connsiteX53" fmla="*/ 105265 w 222250"/>
                <a:gd name="connsiteY53" fmla="*/ 822902 h 1212850"/>
                <a:gd name="connsiteX54" fmla="*/ 96320 w 222250"/>
                <a:gd name="connsiteY54" fmla="*/ 869821 h 1212850"/>
                <a:gd name="connsiteX55" fmla="*/ 83253 w 222250"/>
                <a:gd name="connsiteY55" fmla="*/ 900691 h 1212850"/>
                <a:gd name="connsiteX56" fmla="*/ 86147 w 222250"/>
                <a:gd name="connsiteY56" fmla="*/ 919195 h 1212850"/>
                <a:gd name="connsiteX57" fmla="*/ 78341 w 222250"/>
                <a:gd name="connsiteY57" fmla="*/ 942698 h 1212850"/>
                <a:gd name="connsiteX58" fmla="*/ 59486 w 222250"/>
                <a:gd name="connsiteY58" fmla="*/ 959186 h 1212850"/>
                <a:gd name="connsiteX59" fmla="*/ 61679 w 222250"/>
                <a:gd name="connsiteY59" fmla="*/ 999527 h 1212850"/>
                <a:gd name="connsiteX60" fmla="*/ 70361 w 222250"/>
                <a:gd name="connsiteY60" fmla="*/ 1013559 h 1212850"/>
                <a:gd name="connsiteX61" fmla="*/ 86761 w 222250"/>
                <a:gd name="connsiteY61" fmla="*/ 1011103 h 1212850"/>
                <a:gd name="connsiteX62" fmla="*/ 86322 w 222250"/>
                <a:gd name="connsiteY62" fmla="*/ 1040307 h 1212850"/>
                <a:gd name="connsiteX63" fmla="*/ 96495 w 222250"/>
                <a:gd name="connsiteY63" fmla="*/ 1063372 h 1212850"/>
                <a:gd name="connsiteX64" fmla="*/ 155955 w 222250"/>
                <a:gd name="connsiteY64" fmla="*/ 1068721 h 1212850"/>
                <a:gd name="connsiteX65" fmla="*/ 178756 w 222250"/>
                <a:gd name="connsiteY65" fmla="*/ 1074948 h 1212850"/>
                <a:gd name="connsiteX66" fmla="*/ 156920 w 222250"/>
                <a:gd name="connsiteY66" fmla="*/ 1074685 h 1212850"/>
                <a:gd name="connsiteX67" fmla="*/ 145080 w 222250"/>
                <a:gd name="connsiteY67" fmla="*/ 1084595 h 1212850"/>
                <a:gd name="connsiteX68" fmla="*/ 122892 w 222250"/>
                <a:gd name="connsiteY68" fmla="*/ 1099240 h 1212850"/>
                <a:gd name="connsiteX69" fmla="*/ 118946 w 222250"/>
                <a:gd name="connsiteY69" fmla="*/ 1137652 h 1212850"/>
                <a:gd name="connsiteX70" fmla="*/ 108510 w 222250"/>
                <a:gd name="connsiteY70" fmla="*/ 1138617 h 1212850"/>
                <a:gd name="connsiteX71" fmla="*/ 80797 w 222250"/>
                <a:gd name="connsiteY71" fmla="*/ 1125112 h 1212850"/>
                <a:gd name="connsiteX72" fmla="*/ 52646 w 222250"/>
                <a:gd name="connsiteY72" fmla="*/ 1096610 h 1212850"/>
                <a:gd name="connsiteX73" fmla="*/ 52646 w 222250"/>
                <a:gd name="connsiteY73" fmla="*/ 1096610 h 1212850"/>
                <a:gd name="connsiteX74" fmla="*/ 22039 w 222250"/>
                <a:gd name="connsiteY74" fmla="*/ 1073545 h 1212850"/>
                <a:gd name="connsiteX75" fmla="*/ 14322 w 222250"/>
                <a:gd name="connsiteY75" fmla="*/ 1048375 h 1212850"/>
                <a:gd name="connsiteX76" fmla="*/ 21250 w 222250"/>
                <a:gd name="connsiteY76" fmla="*/ 1025398 h 1212850"/>
                <a:gd name="connsiteX77" fmla="*/ 8884 w 222250"/>
                <a:gd name="connsiteY77" fmla="*/ 999615 h 1212850"/>
                <a:gd name="connsiteX78" fmla="*/ 5727 w 222250"/>
                <a:gd name="connsiteY78" fmla="*/ 935244 h 1212850"/>
                <a:gd name="connsiteX79" fmla="*/ 16163 w 222250"/>
                <a:gd name="connsiteY79" fmla="*/ 899901 h 1212850"/>
                <a:gd name="connsiteX80" fmla="*/ 42122 w 222250"/>
                <a:gd name="connsiteY80" fmla="*/ 871926 h 1212850"/>
                <a:gd name="connsiteX81" fmla="*/ 4763 w 222250"/>
                <a:gd name="connsiteY81" fmla="*/ 861490 h 1212850"/>
                <a:gd name="connsiteX82" fmla="*/ 28178 w 222250"/>
                <a:gd name="connsiteY82" fmla="*/ 830181 h 1212850"/>
                <a:gd name="connsiteX83" fmla="*/ 36509 w 222250"/>
                <a:gd name="connsiteY83" fmla="*/ 772651 h 1212850"/>
                <a:gd name="connsiteX84" fmla="*/ 63871 w 222250"/>
                <a:gd name="connsiteY84" fmla="*/ 784666 h 1212850"/>
                <a:gd name="connsiteX85" fmla="*/ 76675 w 222250"/>
                <a:gd name="connsiteY85" fmla="*/ 714770 h 1212850"/>
                <a:gd name="connsiteX86" fmla="*/ 60188 w 222250"/>
                <a:gd name="connsiteY86" fmla="*/ 706000 h 1212850"/>
                <a:gd name="connsiteX87" fmla="*/ 52471 w 222250"/>
                <a:gd name="connsiteY87" fmla="*/ 747657 h 1212850"/>
                <a:gd name="connsiteX88" fmla="*/ 36948 w 222250"/>
                <a:gd name="connsiteY88" fmla="*/ 742921 h 1212850"/>
                <a:gd name="connsiteX89" fmla="*/ 44665 w 222250"/>
                <a:gd name="connsiteY89" fmla="*/ 695389 h 1212850"/>
                <a:gd name="connsiteX90" fmla="*/ 53084 w 222250"/>
                <a:gd name="connsiteY90" fmla="*/ 635403 h 1212850"/>
                <a:gd name="connsiteX91" fmla="*/ 64397 w 222250"/>
                <a:gd name="connsiteY91" fmla="*/ 613654 h 1212850"/>
                <a:gd name="connsiteX92" fmla="*/ 57294 w 222250"/>
                <a:gd name="connsiteY92" fmla="*/ 582959 h 1212850"/>
                <a:gd name="connsiteX93" fmla="*/ 55277 w 222250"/>
                <a:gd name="connsiteY93" fmla="*/ 548055 h 1212850"/>
                <a:gd name="connsiteX94" fmla="*/ 65625 w 222250"/>
                <a:gd name="connsiteY94" fmla="*/ 547090 h 1212850"/>
                <a:gd name="connsiteX95" fmla="*/ 80709 w 222250"/>
                <a:gd name="connsiteY95" fmla="*/ 497979 h 1212850"/>
                <a:gd name="connsiteX96" fmla="*/ 97723 w 222250"/>
                <a:gd name="connsiteY96" fmla="*/ 450359 h 1212850"/>
                <a:gd name="connsiteX97" fmla="*/ 108159 w 222250"/>
                <a:gd name="connsiteY97" fmla="*/ 406772 h 1212850"/>
                <a:gd name="connsiteX98" fmla="*/ 102459 w 222250"/>
                <a:gd name="connsiteY98" fmla="*/ 363713 h 1212850"/>
                <a:gd name="connsiteX99" fmla="*/ 109825 w 222250"/>
                <a:gd name="connsiteY99" fmla="*/ 340297 h 1212850"/>
                <a:gd name="connsiteX100" fmla="*/ 106843 w 222250"/>
                <a:gd name="connsiteY100" fmla="*/ 305568 h 1212850"/>
                <a:gd name="connsiteX101" fmla="*/ 121226 w 222250"/>
                <a:gd name="connsiteY101" fmla="*/ 271629 h 1212850"/>
                <a:gd name="connsiteX102" fmla="*/ 125699 w 222250"/>
                <a:gd name="connsiteY102" fmla="*/ 218659 h 1212850"/>
                <a:gd name="connsiteX103" fmla="*/ 133592 w 222250"/>
                <a:gd name="connsiteY103" fmla="*/ 162795 h 1212850"/>
                <a:gd name="connsiteX104" fmla="*/ 141309 w 222250"/>
                <a:gd name="connsiteY104" fmla="*/ 103598 h 1212850"/>
                <a:gd name="connsiteX105" fmla="*/ 139467 w 222250"/>
                <a:gd name="connsiteY105" fmla="*/ 60889 h 1212850"/>
                <a:gd name="connsiteX106" fmla="*/ 134381 w 222250"/>
                <a:gd name="connsiteY106" fmla="*/ 24495 h 1212850"/>
                <a:gd name="connsiteX107" fmla="*/ 147010 w 222250"/>
                <a:gd name="connsiteY107" fmla="*/ 17917 h 1212850"/>
                <a:gd name="connsiteX108" fmla="*/ 153587 w 222250"/>
                <a:gd name="connsiteY108" fmla="*/ 4763 h 1212850"/>
                <a:gd name="connsiteX109" fmla="*/ 165602 w 222250"/>
                <a:gd name="connsiteY109" fmla="*/ 22214 h 1212850"/>
                <a:gd name="connsiteX110" fmla="*/ 168846 w 222250"/>
                <a:gd name="connsiteY110" fmla="*/ 40806 h 1212850"/>
                <a:gd name="connsiteX111" fmla="*/ 181738 w 222250"/>
                <a:gd name="connsiteY111" fmla="*/ 51769 h 1212850"/>
                <a:gd name="connsiteX112" fmla="*/ 174021 w 222250"/>
                <a:gd name="connsiteY112" fmla="*/ 76938 h 1212850"/>
                <a:gd name="connsiteX113" fmla="*/ 187263 w 222250"/>
                <a:gd name="connsiteY113" fmla="*/ 106229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22250" h="1212850">
                  <a:moveTo>
                    <a:pt x="177090" y="1088541"/>
                  </a:moveTo>
                  <a:lnTo>
                    <a:pt x="177090" y="1181238"/>
                  </a:lnTo>
                  <a:lnTo>
                    <a:pt x="203400" y="1181238"/>
                  </a:lnTo>
                  <a:lnTo>
                    <a:pt x="218221" y="1182379"/>
                  </a:lnTo>
                  <a:lnTo>
                    <a:pt x="210065" y="1199743"/>
                  </a:lnTo>
                  <a:lnTo>
                    <a:pt x="189017" y="1213161"/>
                  </a:lnTo>
                  <a:lnTo>
                    <a:pt x="176915" y="1211758"/>
                  </a:lnTo>
                  <a:lnTo>
                    <a:pt x="162357" y="1208250"/>
                  </a:lnTo>
                  <a:lnTo>
                    <a:pt x="144466" y="1195270"/>
                  </a:lnTo>
                  <a:lnTo>
                    <a:pt x="118683" y="1189044"/>
                  </a:lnTo>
                  <a:lnTo>
                    <a:pt x="87725" y="1165277"/>
                  </a:lnTo>
                  <a:lnTo>
                    <a:pt x="62644" y="1142739"/>
                  </a:lnTo>
                  <a:lnTo>
                    <a:pt x="28792" y="1096697"/>
                  </a:lnTo>
                  <a:lnTo>
                    <a:pt x="49050" y="1105204"/>
                  </a:lnTo>
                  <a:lnTo>
                    <a:pt x="83603" y="1132654"/>
                  </a:lnTo>
                  <a:lnTo>
                    <a:pt x="116227" y="1147562"/>
                  </a:lnTo>
                  <a:lnTo>
                    <a:pt x="128944" y="1128531"/>
                  </a:lnTo>
                  <a:lnTo>
                    <a:pt x="136924" y="1100468"/>
                  </a:lnTo>
                  <a:lnTo>
                    <a:pt x="159550" y="1083718"/>
                  </a:lnTo>
                  <a:lnTo>
                    <a:pt x="177090" y="1088541"/>
                  </a:lnTo>
                  <a:close/>
                  <a:moveTo>
                    <a:pt x="187263" y="106229"/>
                  </a:moveTo>
                  <a:lnTo>
                    <a:pt x="196910" y="142624"/>
                  </a:lnTo>
                  <a:lnTo>
                    <a:pt x="214625" y="139029"/>
                  </a:lnTo>
                  <a:lnTo>
                    <a:pt x="217607" y="145694"/>
                  </a:lnTo>
                  <a:lnTo>
                    <a:pt x="209188" y="173407"/>
                  </a:lnTo>
                  <a:lnTo>
                    <a:pt x="182440" y="186649"/>
                  </a:lnTo>
                  <a:lnTo>
                    <a:pt x="183229" y="231726"/>
                  </a:lnTo>
                  <a:lnTo>
                    <a:pt x="178055" y="240496"/>
                  </a:lnTo>
                  <a:lnTo>
                    <a:pt x="185422" y="251283"/>
                  </a:lnTo>
                  <a:lnTo>
                    <a:pt x="168057" y="268384"/>
                  </a:lnTo>
                  <a:lnTo>
                    <a:pt x="151921" y="294343"/>
                  </a:lnTo>
                  <a:lnTo>
                    <a:pt x="143151" y="319776"/>
                  </a:lnTo>
                  <a:lnTo>
                    <a:pt x="145519" y="347050"/>
                  </a:lnTo>
                  <a:lnTo>
                    <a:pt x="130347" y="376341"/>
                  </a:lnTo>
                  <a:lnTo>
                    <a:pt x="141660" y="426242"/>
                  </a:lnTo>
                  <a:lnTo>
                    <a:pt x="148062" y="431591"/>
                  </a:lnTo>
                  <a:lnTo>
                    <a:pt x="147974" y="458690"/>
                  </a:lnTo>
                  <a:lnTo>
                    <a:pt x="133943" y="487718"/>
                  </a:lnTo>
                  <a:lnTo>
                    <a:pt x="134469" y="512888"/>
                  </a:lnTo>
                  <a:lnTo>
                    <a:pt x="115876" y="532707"/>
                  </a:lnTo>
                  <a:lnTo>
                    <a:pt x="115964" y="560947"/>
                  </a:lnTo>
                  <a:lnTo>
                    <a:pt x="123419" y="591291"/>
                  </a:lnTo>
                  <a:lnTo>
                    <a:pt x="108685" y="602691"/>
                  </a:lnTo>
                  <a:lnTo>
                    <a:pt x="102108" y="630930"/>
                  </a:lnTo>
                  <a:lnTo>
                    <a:pt x="96320" y="663817"/>
                  </a:lnTo>
                  <a:lnTo>
                    <a:pt x="100442" y="703632"/>
                  </a:lnTo>
                  <a:lnTo>
                    <a:pt x="90532" y="710385"/>
                  </a:lnTo>
                  <a:lnTo>
                    <a:pt x="96232" y="748972"/>
                  </a:lnTo>
                  <a:lnTo>
                    <a:pt x="107370" y="761776"/>
                  </a:lnTo>
                  <a:lnTo>
                    <a:pt x="99302" y="776071"/>
                  </a:lnTo>
                  <a:lnTo>
                    <a:pt x="110702" y="782912"/>
                  </a:lnTo>
                  <a:lnTo>
                    <a:pt x="113333" y="795891"/>
                  </a:lnTo>
                  <a:lnTo>
                    <a:pt x="102634" y="802468"/>
                  </a:lnTo>
                  <a:lnTo>
                    <a:pt x="105265" y="822902"/>
                  </a:lnTo>
                  <a:lnTo>
                    <a:pt x="96320" y="869821"/>
                  </a:lnTo>
                  <a:lnTo>
                    <a:pt x="83253" y="900691"/>
                  </a:lnTo>
                  <a:lnTo>
                    <a:pt x="86147" y="919195"/>
                  </a:lnTo>
                  <a:lnTo>
                    <a:pt x="78341" y="942698"/>
                  </a:lnTo>
                  <a:lnTo>
                    <a:pt x="59486" y="959186"/>
                  </a:lnTo>
                  <a:lnTo>
                    <a:pt x="61679" y="999527"/>
                  </a:lnTo>
                  <a:lnTo>
                    <a:pt x="70361" y="1013559"/>
                  </a:lnTo>
                  <a:lnTo>
                    <a:pt x="86761" y="1011103"/>
                  </a:lnTo>
                  <a:lnTo>
                    <a:pt x="86322" y="1040307"/>
                  </a:lnTo>
                  <a:lnTo>
                    <a:pt x="96495" y="1063372"/>
                  </a:lnTo>
                  <a:lnTo>
                    <a:pt x="155955" y="1068721"/>
                  </a:lnTo>
                  <a:lnTo>
                    <a:pt x="178756" y="1074948"/>
                  </a:lnTo>
                  <a:lnTo>
                    <a:pt x="156920" y="1074685"/>
                  </a:lnTo>
                  <a:lnTo>
                    <a:pt x="145080" y="1084595"/>
                  </a:lnTo>
                  <a:lnTo>
                    <a:pt x="122892" y="1099240"/>
                  </a:lnTo>
                  <a:lnTo>
                    <a:pt x="118946" y="1137652"/>
                  </a:lnTo>
                  <a:lnTo>
                    <a:pt x="108510" y="1138617"/>
                  </a:lnTo>
                  <a:lnTo>
                    <a:pt x="80797" y="1125112"/>
                  </a:lnTo>
                  <a:lnTo>
                    <a:pt x="52646" y="1096610"/>
                  </a:lnTo>
                  <a:lnTo>
                    <a:pt x="52646" y="1096610"/>
                  </a:lnTo>
                  <a:lnTo>
                    <a:pt x="22039" y="1073545"/>
                  </a:lnTo>
                  <a:lnTo>
                    <a:pt x="14322" y="1048375"/>
                  </a:lnTo>
                  <a:lnTo>
                    <a:pt x="21250" y="1025398"/>
                  </a:lnTo>
                  <a:lnTo>
                    <a:pt x="8884" y="999615"/>
                  </a:lnTo>
                  <a:lnTo>
                    <a:pt x="5727" y="935244"/>
                  </a:lnTo>
                  <a:lnTo>
                    <a:pt x="16163" y="899901"/>
                  </a:lnTo>
                  <a:lnTo>
                    <a:pt x="42122" y="871926"/>
                  </a:lnTo>
                  <a:lnTo>
                    <a:pt x="4763" y="861490"/>
                  </a:lnTo>
                  <a:lnTo>
                    <a:pt x="28178" y="830181"/>
                  </a:lnTo>
                  <a:lnTo>
                    <a:pt x="36509" y="772651"/>
                  </a:lnTo>
                  <a:lnTo>
                    <a:pt x="63871" y="784666"/>
                  </a:lnTo>
                  <a:lnTo>
                    <a:pt x="76675" y="714770"/>
                  </a:lnTo>
                  <a:lnTo>
                    <a:pt x="60188" y="706000"/>
                  </a:lnTo>
                  <a:lnTo>
                    <a:pt x="52471" y="747657"/>
                  </a:lnTo>
                  <a:lnTo>
                    <a:pt x="36948" y="742921"/>
                  </a:lnTo>
                  <a:lnTo>
                    <a:pt x="44665" y="695389"/>
                  </a:lnTo>
                  <a:lnTo>
                    <a:pt x="53084" y="635403"/>
                  </a:lnTo>
                  <a:lnTo>
                    <a:pt x="64397" y="613654"/>
                  </a:lnTo>
                  <a:lnTo>
                    <a:pt x="57294" y="582959"/>
                  </a:lnTo>
                  <a:lnTo>
                    <a:pt x="55277" y="548055"/>
                  </a:lnTo>
                  <a:lnTo>
                    <a:pt x="65625" y="547090"/>
                  </a:lnTo>
                  <a:lnTo>
                    <a:pt x="80709" y="497979"/>
                  </a:lnTo>
                  <a:lnTo>
                    <a:pt x="97723" y="450359"/>
                  </a:lnTo>
                  <a:lnTo>
                    <a:pt x="108159" y="406772"/>
                  </a:lnTo>
                  <a:lnTo>
                    <a:pt x="102459" y="363713"/>
                  </a:lnTo>
                  <a:lnTo>
                    <a:pt x="109825" y="340297"/>
                  </a:lnTo>
                  <a:lnTo>
                    <a:pt x="106843" y="305568"/>
                  </a:lnTo>
                  <a:lnTo>
                    <a:pt x="121226" y="271629"/>
                  </a:lnTo>
                  <a:lnTo>
                    <a:pt x="125699" y="218659"/>
                  </a:lnTo>
                  <a:lnTo>
                    <a:pt x="133592" y="162795"/>
                  </a:lnTo>
                  <a:lnTo>
                    <a:pt x="141309" y="103598"/>
                  </a:lnTo>
                  <a:lnTo>
                    <a:pt x="139467" y="60889"/>
                  </a:lnTo>
                  <a:lnTo>
                    <a:pt x="134381" y="24495"/>
                  </a:lnTo>
                  <a:lnTo>
                    <a:pt x="147010" y="17917"/>
                  </a:lnTo>
                  <a:lnTo>
                    <a:pt x="153587" y="4763"/>
                  </a:lnTo>
                  <a:lnTo>
                    <a:pt x="165602" y="22214"/>
                  </a:lnTo>
                  <a:lnTo>
                    <a:pt x="168846" y="40806"/>
                  </a:lnTo>
                  <a:lnTo>
                    <a:pt x="181738" y="51769"/>
                  </a:lnTo>
                  <a:lnTo>
                    <a:pt x="174021" y="76938"/>
                  </a:lnTo>
                  <a:lnTo>
                    <a:pt x="187263" y="10622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7" name="Freeform: Shape 1542">
              <a:extLst>
                <a:ext uri="{FF2B5EF4-FFF2-40B4-BE49-F238E27FC236}">
                  <a16:creationId xmlns:a16="http://schemas.microsoft.com/office/drawing/2014/main" id="{CF4ADF83-D03D-544E-A95F-20474E05CAA5}"/>
                </a:ext>
              </a:extLst>
            </p:cNvPr>
            <p:cNvSpPr/>
            <p:nvPr/>
          </p:nvSpPr>
          <p:spPr>
            <a:xfrm>
              <a:off x="7927709" y="4619228"/>
              <a:ext cx="155237" cy="227681"/>
            </a:xfrm>
            <a:custGeom>
              <a:avLst/>
              <a:gdLst>
                <a:gd name="connsiteX0" fmla="*/ 117631 w 190500"/>
                <a:gd name="connsiteY0" fmla="*/ 266192 h 279400"/>
                <a:gd name="connsiteX1" fmla="*/ 114561 w 190500"/>
                <a:gd name="connsiteY1" fmla="*/ 264876 h 279400"/>
                <a:gd name="connsiteX2" fmla="*/ 100003 w 190500"/>
                <a:gd name="connsiteY2" fmla="*/ 268033 h 279400"/>
                <a:gd name="connsiteX3" fmla="*/ 85007 w 190500"/>
                <a:gd name="connsiteY3" fmla="*/ 264701 h 279400"/>
                <a:gd name="connsiteX4" fmla="*/ 73343 w 190500"/>
                <a:gd name="connsiteY4" fmla="*/ 266367 h 279400"/>
                <a:gd name="connsiteX5" fmla="*/ 33352 w 190500"/>
                <a:gd name="connsiteY5" fmla="*/ 265753 h 279400"/>
                <a:gd name="connsiteX6" fmla="*/ 36948 w 190500"/>
                <a:gd name="connsiteY6" fmla="*/ 246460 h 279400"/>
                <a:gd name="connsiteX7" fmla="*/ 27301 w 190500"/>
                <a:gd name="connsiteY7" fmla="*/ 230323 h 279400"/>
                <a:gd name="connsiteX8" fmla="*/ 16076 w 190500"/>
                <a:gd name="connsiteY8" fmla="*/ 226114 h 279400"/>
                <a:gd name="connsiteX9" fmla="*/ 11077 w 190500"/>
                <a:gd name="connsiteY9" fmla="*/ 215151 h 279400"/>
                <a:gd name="connsiteX10" fmla="*/ 4763 w 190500"/>
                <a:gd name="connsiteY10" fmla="*/ 211643 h 279400"/>
                <a:gd name="connsiteX11" fmla="*/ 5113 w 190500"/>
                <a:gd name="connsiteY11" fmla="*/ 204890 h 279400"/>
                <a:gd name="connsiteX12" fmla="*/ 11428 w 190500"/>
                <a:gd name="connsiteY12" fmla="*/ 187526 h 279400"/>
                <a:gd name="connsiteX13" fmla="*/ 23092 w 190500"/>
                <a:gd name="connsiteY13" fmla="*/ 163848 h 279400"/>
                <a:gd name="connsiteX14" fmla="*/ 30195 w 190500"/>
                <a:gd name="connsiteY14" fmla="*/ 163584 h 279400"/>
                <a:gd name="connsiteX15" fmla="*/ 44841 w 190500"/>
                <a:gd name="connsiteY15" fmla="*/ 149202 h 279400"/>
                <a:gd name="connsiteX16" fmla="*/ 54225 w 190500"/>
                <a:gd name="connsiteY16" fmla="*/ 148851 h 279400"/>
                <a:gd name="connsiteX17" fmla="*/ 67993 w 190500"/>
                <a:gd name="connsiteY17" fmla="*/ 158936 h 279400"/>
                <a:gd name="connsiteX18" fmla="*/ 84919 w 190500"/>
                <a:gd name="connsiteY18" fmla="*/ 150605 h 279400"/>
                <a:gd name="connsiteX19" fmla="*/ 87199 w 190500"/>
                <a:gd name="connsiteY19" fmla="*/ 140432 h 279400"/>
                <a:gd name="connsiteX20" fmla="*/ 92724 w 190500"/>
                <a:gd name="connsiteY20" fmla="*/ 130434 h 279400"/>
                <a:gd name="connsiteX21" fmla="*/ 96495 w 190500"/>
                <a:gd name="connsiteY21" fmla="*/ 117981 h 279400"/>
                <a:gd name="connsiteX22" fmla="*/ 109650 w 190500"/>
                <a:gd name="connsiteY22" fmla="*/ 107808 h 279400"/>
                <a:gd name="connsiteX23" fmla="*/ 114649 w 190500"/>
                <a:gd name="connsiteY23" fmla="*/ 90532 h 279400"/>
                <a:gd name="connsiteX24" fmla="*/ 119823 w 190500"/>
                <a:gd name="connsiteY24" fmla="*/ 85007 h 279400"/>
                <a:gd name="connsiteX25" fmla="*/ 123331 w 190500"/>
                <a:gd name="connsiteY25" fmla="*/ 72115 h 279400"/>
                <a:gd name="connsiteX26" fmla="*/ 129821 w 190500"/>
                <a:gd name="connsiteY26" fmla="*/ 56242 h 279400"/>
                <a:gd name="connsiteX27" fmla="*/ 150517 w 190500"/>
                <a:gd name="connsiteY27" fmla="*/ 36948 h 279400"/>
                <a:gd name="connsiteX28" fmla="*/ 151833 w 190500"/>
                <a:gd name="connsiteY28" fmla="*/ 28617 h 279400"/>
                <a:gd name="connsiteX29" fmla="*/ 154552 w 190500"/>
                <a:gd name="connsiteY29" fmla="*/ 24144 h 279400"/>
                <a:gd name="connsiteX30" fmla="*/ 144817 w 190500"/>
                <a:gd name="connsiteY30" fmla="*/ 14146 h 279400"/>
                <a:gd name="connsiteX31" fmla="*/ 145606 w 190500"/>
                <a:gd name="connsiteY31" fmla="*/ 6253 h 279400"/>
                <a:gd name="connsiteX32" fmla="*/ 152535 w 190500"/>
                <a:gd name="connsiteY32" fmla="*/ 4763 h 279400"/>
                <a:gd name="connsiteX33" fmla="*/ 162269 w 190500"/>
                <a:gd name="connsiteY33" fmla="*/ 20811 h 279400"/>
                <a:gd name="connsiteX34" fmla="*/ 163936 w 190500"/>
                <a:gd name="connsiteY34" fmla="*/ 37386 h 279400"/>
                <a:gd name="connsiteX35" fmla="*/ 163058 w 190500"/>
                <a:gd name="connsiteY35" fmla="*/ 53961 h 279400"/>
                <a:gd name="connsiteX36" fmla="*/ 176389 w 190500"/>
                <a:gd name="connsiteY36" fmla="*/ 76500 h 279400"/>
                <a:gd name="connsiteX37" fmla="*/ 162708 w 190500"/>
                <a:gd name="connsiteY37" fmla="*/ 76237 h 279400"/>
                <a:gd name="connsiteX38" fmla="*/ 155780 w 190500"/>
                <a:gd name="connsiteY38" fmla="*/ 77991 h 279400"/>
                <a:gd name="connsiteX39" fmla="*/ 144554 w 190500"/>
                <a:gd name="connsiteY39" fmla="*/ 75535 h 279400"/>
                <a:gd name="connsiteX40" fmla="*/ 139205 w 190500"/>
                <a:gd name="connsiteY40" fmla="*/ 87199 h 279400"/>
                <a:gd name="connsiteX41" fmla="*/ 153675 w 190500"/>
                <a:gd name="connsiteY41" fmla="*/ 101669 h 279400"/>
                <a:gd name="connsiteX42" fmla="*/ 164374 w 190500"/>
                <a:gd name="connsiteY42" fmla="*/ 105879 h 279400"/>
                <a:gd name="connsiteX43" fmla="*/ 167882 w 190500"/>
                <a:gd name="connsiteY43" fmla="*/ 116140 h 279400"/>
                <a:gd name="connsiteX44" fmla="*/ 175600 w 190500"/>
                <a:gd name="connsiteY44" fmla="*/ 133066 h 279400"/>
                <a:gd name="connsiteX45" fmla="*/ 171741 w 190500"/>
                <a:gd name="connsiteY45" fmla="*/ 139818 h 279400"/>
                <a:gd name="connsiteX46" fmla="*/ 159375 w 190500"/>
                <a:gd name="connsiteY46" fmla="*/ 164725 h 279400"/>
                <a:gd name="connsiteX47" fmla="*/ 153499 w 190500"/>
                <a:gd name="connsiteY47" fmla="*/ 169197 h 279400"/>
                <a:gd name="connsiteX48" fmla="*/ 151570 w 190500"/>
                <a:gd name="connsiteY48" fmla="*/ 188228 h 279400"/>
                <a:gd name="connsiteX49" fmla="*/ 154026 w 190500"/>
                <a:gd name="connsiteY49" fmla="*/ 198576 h 279400"/>
                <a:gd name="connsiteX50" fmla="*/ 152096 w 190500"/>
                <a:gd name="connsiteY50" fmla="*/ 205855 h 279400"/>
                <a:gd name="connsiteX51" fmla="*/ 163672 w 190500"/>
                <a:gd name="connsiteY51" fmla="*/ 218659 h 279400"/>
                <a:gd name="connsiteX52" fmla="*/ 165777 w 190500"/>
                <a:gd name="connsiteY52" fmla="*/ 227429 h 279400"/>
                <a:gd name="connsiteX53" fmla="*/ 174898 w 190500"/>
                <a:gd name="connsiteY53" fmla="*/ 240058 h 279400"/>
                <a:gd name="connsiteX54" fmla="*/ 186123 w 190500"/>
                <a:gd name="connsiteY54" fmla="*/ 247950 h 279400"/>
                <a:gd name="connsiteX55" fmla="*/ 187175 w 190500"/>
                <a:gd name="connsiteY55" fmla="*/ 259088 h 279400"/>
                <a:gd name="connsiteX56" fmla="*/ 189807 w 190500"/>
                <a:gd name="connsiteY56" fmla="*/ 266192 h 279400"/>
                <a:gd name="connsiteX57" fmla="*/ 188053 w 190500"/>
                <a:gd name="connsiteY57" fmla="*/ 279347 h 279400"/>
                <a:gd name="connsiteX58" fmla="*/ 168496 w 190500"/>
                <a:gd name="connsiteY58" fmla="*/ 273559 h 279400"/>
                <a:gd name="connsiteX59" fmla="*/ 148588 w 190500"/>
                <a:gd name="connsiteY59" fmla="*/ 267156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90500" h="279400">
                  <a:moveTo>
                    <a:pt x="117631" y="266192"/>
                  </a:moveTo>
                  <a:lnTo>
                    <a:pt x="114561" y="264876"/>
                  </a:lnTo>
                  <a:lnTo>
                    <a:pt x="100003" y="268033"/>
                  </a:lnTo>
                  <a:lnTo>
                    <a:pt x="85007" y="264701"/>
                  </a:lnTo>
                  <a:lnTo>
                    <a:pt x="73343" y="266367"/>
                  </a:lnTo>
                  <a:lnTo>
                    <a:pt x="33352" y="265753"/>
                  </a:lnTo>
                  <a:lnTo>
                    <a:pt x="36948" y="246460"/>
                  </a:lnTo>
                  <a:lnTo>
                    <a:pt x="27301" y="230323"/>
                  </a:lnTo>
                  <a:lnTo>
                    <a:pt x="16076" y="226114"/>
                  </a:lnTo>
                  <a:lnTo>
                    <a:pt x="11077" y="215151"/>
                  </a:lnTo>
                  <a:lnTo>
                    <a:pt x="4763" y="211643"/>
                  </a:lnTo>
                  <a:lnTo>
                    <a:pt x="5113" y="204890"/>
                  </a:lnTo>
                  <a:lnTo>
                    <a:pt x="11428" y="187526"/>
                  </a:lnTo>
                  <a:lnTo>
                    <a:pt x="23092" y="163848"/>
                  </a:lnTo>
                  <a:lnTo>
                    <a:pt x="30195" y="163584"/>
                  </a:lnTo>
                  <a:lnTo>
                    <a:pt x="44841" y="149202"/>
                  </a:lnTo>
                  <a:lnTo>
                    <a:pt x="54225" y="148851"/>
                  </a:lnTo>
                  <a:lnTo>
                    <a:pt x="67993" y="158936"/>
                  </a:lnTo>
                  <a:lnTo>
                    <a:pt x="84919" y="150605"/>
                  </a:lnTo>
                  <a:lnTo>
                    <a:pt x="87199" y="140432"/>
                  </a:lnTo>
                  <a:lnTo>
                    <a:pt x="92724" y="130434"/>
                  </a:lnTo>
                  <a:lnTo>
                    <a:pt x="96495" y="117981"/>
                  </a:lnTo>
                  <a:lnTo>
                    <a:pt x="109650" y="107808"/>
                  </a:lnTo>
                  <a:lnTo>
                    <a:pt x="114649" y="90532"/>
                  </a:lnTo>
                  <a:lnTo>
                    <a:pt x="119823" y="85007"/>
                  </a:lnTo>
                  <a:lnTo>
                    <a:pt x="123331" y="72115"/>
                  </a:lnTo>
                  <a:lnTo>
                    <a:pt x="129821" y="56242"/>
                  </a:lnTo>
                  <a:lnTo>
                    <a:pt x="150517" y="36948"/>
                  </a:lnTo>
                  <a:lnTo>
                    <a:pt x="151833" y="28617"/>
                  </a:lnTo>
                  <a:lnTo>
                    <a:pt x="154552" y="24144"/>
                  </a:lnTo>
                  <a:lnTo>
                    <a:pt x="144817" y="14146"/>
                  </a:lnTo>
                  <a:lnTo>
                    <a:pt x="145606" y="6253"/>
                  </a:lnTo>
                  <a:lnTo>
                    <a:pt x="152535" y="4763"/>
                  </a:lnTo>
                  <a:lnTo>
                    <a:pt x="162269" y="20811"/>
                  </a:lnTo>
                  <a:lnTo>
                    <a:pt x="163936" y="37386"/>
                  </a:lnTo>
                  <a:lnTo>
                    <a:pt x="163058" y="53961"/>
                  </a:lnTo>
                  <a:lnTo>
                    <a:pt x="176389" y="76500"/>
                  </a:lnTo>
                  <a:lnTo>
                    <a:pt x="162708" y="76237"/>
                  </a:lnTo>
                  <a:lnTo>
                    <a:pt x="155780" y="77991"/>
                  </a:lnTo>
                  <a:lnTo>
                    <a:pt x="144554" y="75535"/>
                  </a:lnTo>
                  <a:lnTo>
                    <a:pt x="139205" y="87199"/>
                  </a:lnTo>
                  <a:lnTo>
                    <a:pt x="153675" y="101669"/>
                  </a:lnTo>
                  <a:lnTo>
                    <a:pt x="164374" y="105879"/>
                  </a:lnTo>
                  <a:lnTo>
                    <a:pt x="167882" y="116140"/>
                  </a:lnTo>
                  <a:lnTo>
                    <a:pt x="175600" y="133066"/>
                  </a:lnTo>
                  <a:lnTo>
                    <a:pt x="171741" y="139818"/>
                  </a:lnTo>
                  <a:lnTo>
                    <a:pt x="159375" y="164725"/>
                  </a:lnTo>
                  <a:lnTo>
                    <a:pt x="153499" y="169197"/>
                  </a:lnTo>
                  <a:lnTo>
                    <a:pt x="151570" y="188228"/>
                  </a:lnTo>
                  <a:lnTo>
                    <a:pt x="154026" y="198576"/>
                  </a:lnTo>
                  <a:lnTo>
                    <a:pt x="152096" y="205855"/>
                  </a:lnTo>
                  <a:lnTo>
                    <a:pt x="163672" y="218659"/>
                  </a:lnTo>
                  <a:lnTo>
                    <a:pt x="165777" y="227429"/>
                  </a:lnTo>
                  <a:lnTo>
                    <a:pt x="174898" y="240058"/>
                  </a:lnTo>
                  <a:lnTo>
                    <a:pt x="186123" y="247950"/>
                  </a:lnTo>
                  <a:lnTo>
                    <a:pt x="187175" y="259088"/>
                  </a:lnTo>
                  <a:lnTo>
                    <a:pt x="189807" y="266192"/>
                  </a:lnTo>
                  <a:lnTo>
                    <a:pt x="188053" y="279347"/>
                  </a:lnTo>
                  <a:lnTo>
                    <a:pt x="168496" y="273559"/>
                  </a:lnTo>
                  <a:lnTo>
                    <a:pt x="148588" y="2671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8" name="Freeform: Shape 1543">
              <a:extLst>
                <a:ext uri="{FF2B5EF4-FFF2-40B4-BE49-F238E27FC236}">
                  <a16:creationId xmlns:a16="http://schemas.microsoft.com/office/drawing/2014/main" id="{DDE323F1-4F15-E04F-8092-4E7C966EC863}"/>
                </a:ext>
              </a:extLst>
            </p:cNvPr>
            <p:cNvSpPr/>
            <p:nvPr/>
          </p:nvSpPr>
          <p:spPr>
            <a:xfrm>
              <a:off x="9233946" y="3611143"/>
              <a:ext cx="1236723" cy="900376"/>
            </a:xfrm>
            <a:custGeom>
              <a:avLst/>
              <a:gdLst>
                <a:gd name="connsiteX0" fmla="*/ 906304 w 1517650"/>
                <a:gd name="connsiteY0" fmla="*/ 1094066 h 1104900"/>
                <a:gd name="connsiteX1" fmla="*/ 885081 w 1517650"/>
                <a:gd name="connsiteY1" fmla="*/ 1106432 h 1104900"/>
                <a:gd name="connsiteX2" fmla="*/ 864910 w 1517650"/>
                <a:gd name="connsiteY2" fmla="*/ 1098451 h 1104900"/>
                <a:gd name="connsiteX3" fmla="*/ 864208 w 1517650"/>
                <a:gd name="connsiteY3" fmla="*/ 1076263 h 1104900"/>
                <a:gd name="connsiteX4" fmla="*/ 876311 w 1517650"/>
                <a:gd name="connsiteY4" fmla="*/ 1064512 h 1104900"/>
                <a:gd name="connsiteX5" fmla="*/ 903147 w 1517650"/>
                <a:gd name="connsiteY5" fmla="*/ 1057233 h 1104900"/>
                <a:gd name="connsiteX6" fmla="*/ 917266 w 1517650"/>
                <a:gd name="connsiteY6" fmla="*/ 1057847 h 1104900"/>
                <a:gd name="connsiteX7" fmla="*/ 922791 w 1517650"/>
                <a:gd name="connsiteY7" fmla="*/ 1067757 h 1104900"/>
                <a:gd name="connsiteX8" fmla="*/ 912004 w 1517650"/>
                <a:gd name="connsiteY8" fmla="*/ 1079157 h 1104900"/>
                <a:gd name="connsiteX9" fmla="*/ 906304 w 1517650"/>
                <a:gd name="connsiteY9" fmla="*/ 1094066 h 1104900"/>
                <a:gd name="connsiteX10" fmla="*/ 1332168 w 1517650"/>
                <a:gd name="connsiteY10" fmla="*/ 151131 h 1104900"/>
                <a:gd name="connsiteX11" fmla="*/ 1374965 w 1517650"/>
                <a:gd name="connsiteY11" fmla="*/ 163234 h 1104900"/>
                <a:gd name="connsiteX12" fmla="*/ 1404081 w 1517650"/>
                <a:gd name="connsiteY12" fmla="*/ 189806 h 1104900"/>
                <a:gd name="connsiteX13" fmla="*/ 1413991 w 1517650"/>
                <a:gd name="connsiteY13" fmla="*/ 224447 h 1104900"/>
                <a:gd name="connsiteX14" fmla="*/ 1451350 w 1517650"/>
                <a:gd name="connsiteY14" fmla="*/ 224447 h 1104900"/>
                <a:gd name="connsiteX15" fmla="*/ 1472661 w 1517650"/>
                <a:gd name="connsiteY15" fmla="*/ 209977 h 1104900"/>
                <a:gd name="connsiteX16" fmla="*/ 1513266 w 1517650"/>
                <a:gd name="connsiteY16" fmla="*/ 199102 h 1104900"/>
                <a:gd name="connsiteX17" fmla="*/ 1500374 w 1517650"/>
                <a:gd name="connsiteY17" fmla="*/ 232077 h 1104900"/>
                <a:gd name="connsiteX18" fmla="*/ 1490815 w 1517650"/>
                <a:gd name="connsiteY18" fmla="*/ 245320 h 1104900"/>
                <a:gd name="connsiteX19" fmla="*/ 1482395 w 1517650"/>
                <a:gd name="connsiteY19" fmla="*/ 284433 h 1104900"/>
                <a:gd name="connsiteX20" fmla="*/ 1465820 w 1517650"/>
                <a:gd name="connsiteY20" fmla="*/ 318548 h 1104900"/>
                <a:gd name="connsiteX21" fmla="*/ 1436003 w 1517650"/>
                <a:gd name="connsiteY21" fmla="*/ 312409 h 1104900"/>
                <a:gd name="connsiteX22" fmla="*/ 1414867 w 1517650"/>
                <a:gd name="connsiteY22" fmla="*/ 324687 h 1104900"/>
                <a:gd name="connsiteX23" fmla="*/ 1421357 w 1517650"/>
                <a:gd name="connsiteY23" fmla="*/ 354154 h 1104900"/>
                <a:gd name="connsiteX24" fmla="*/ 1417849 w 1517650"/>
                <a:gd name="connsiteY24" fmla="*/ 394056 h 1104900"/>
                <a:gd name="connsiteX25" fmla="*/ 1405309 w 1517650"/>
                <a:gd name="connsiteY25" fmla="*/ 394933 h 1104900"/>
                <a:gd name="connsiteX26" fmla="*/ 1405484 w 1517650"/>
                <a:gd name="connsiteY26" fmla="*/ 411859 h 1104900"/>
                <a:gd name="connsiteX27" fmla="*/ 1389610 w 1517650"/>
                <a:gd name="connsiteY27" fmla="*/ 392215 h 1104900"/>
                <a:gd name="connsiteX28" fmla="*/ 1379876 w 1517650"/>
                <a:gd name="connsiteY28" fmla="*/ 410895 h 1104900"/>
                <a:gd name="connsiteX29" fmla="*/ 1341902 w 1517650"/>
                <a:gd name="connsiteY29" fmla="*/ 425102 h 1104900"/>
                <a:gd name="connsiteX30" fmla="*/ 1345761 w 1517650"/>
                <a:gd name="connsiteY30" fmla="*/ 442378 h 1104900"/>
                <a:gd name="connsiteX31" fmla="*/ 1324538 w 1517650"/>
                <a:gd name="connsiteY31" fmla="*/ 441150 h 1104900"/>
                <a:gd name="connsiteX32" fmla="*/ 1312874 w 1517650"/>
                <a:gd name="connsiteY32" fmla="*/ 430890 h 1104900"/>
                <a:gd name="connsiteX33" fmla="*/ 1295948 w 1517650"/>
                <a:gd name="connsiteY33" fmla="*/ 454042 h 1104900"/>
                <a:gd name="connsiteX34" fmla="*/ 1268849 w 1517650"/>
                <a:gd name="connsiteY34" fmla="*/ 471406 h 1104900"/>
                <a:gd name="connsiteX35" fmla="*/ 1248854 w 1517650"/>
                <a:gd name="connsiteY35" fmla="*/ 492016 h 1104900"/>
                <a:gd name="connsiteX36" fmla="*/ 1214477 w 1517650"/>
                <a:gd name="connsiteY36" fmla="*/ 501312 h 1104900"/>
                <a:gd name="connsiteX37" fmla="*/ 1196411 w 1517650"/>
                <a:gd name="connsiteY37" fmla="*/ 516133 h 1104900"/>
                <a:gd name="connsiteX38" fmla="*/ 1169925 w 1517650"/>
                <a:gd name="connsiteY38" fmla="*/ 524727 h 1104900"/>
                <a:gd name="connsiteX39" fmla="*/ 1182992 w 1517650"/>
                <a:gd name="connsiteY39" fmla="*/ 510082 h 1104900"/>
                <a:gd name="connsiteX40" fmla="*/ 1177819 w 1517650"/>
                <a:gd name="connsiteY40" fmla="*/ 497716 h 1104900"/>
                <a:gd name="connsiteX41" fmla="*/ 1197287 w 1517650"/>
                <a:gd name="connsiteY41" fmla="*/ 476230 h 1104900"/>
                <a:gd name="connsiteX42" fmla="*/ 1184308 w 1517650"/>
                <a:gd name="connsiteY42" fmla="*/ 459304 h 1104900"/>
                <a:gd name="connsiteX43" fmla="*/ 1162910 w 1517650"/>
                <a:gd name="connsiteY43" fmla="*/ 470705 h 1104900"/>
                <a:gd name="connsiteX44" fmla="*/ 1135109 w 1517650"/>
                <a:gd name="connsiteY44" fmla="*/ 492980 h 1104900"/>
                <a:gd name="connsiteX45" fmla="*/ 1119937 w 1517650"/>
                <a:gd name="connsiteY45" fmla="*/ 513502 h 1104900"/>
                <a:gd name="connsiteX46" fmla="*/ 1095820 w 1517650"/>
                <a:gd name="connsiteY46" fmla="*/ 514993 h 1104900"/>
                <a:gd name="connsiteX47" fmla="*/ 1083279 w 1517650"/>
                <a:gd name="connsiteY47" fmla="*/ 529726 h 1104900"/>
                <a:gd name="connsiteX48" fmla="*/ 1096258 w 1517650"/>
                <a:gd name="connsiteY48" fmla="*/ 550861 h 1104900"/>
                <a:gd name="connsiteX49" fmla="*/ 1116342 w 1517650"/>
                <a:gd name="connsiteY49" fmla="*/ 555948 h 1104900"/>
                <a:gd name="connsiteX50" fmla="*/ 1117131 w 1517650"/>
                <a:gd name="connsiteY50" fmla="*/ 569804 h 1104900"/>
                <a:gd name="connsiteX51" fmla="*/ 1136600 w 1517650"/>
                <a:gd name="connsiteY51" fmla="*/ 578749 h 1104900"/>
                <a:gd name="connsiteX52" fmla="*/ 1164138 w 1517650"/>
                <a:gd name="connsiteY52" fmla="*/ 556737 h 1104900"/>
                <a:gd name="connsiteX53" fmla="*/ 1185974 w 1517650"/>
                <a:gd name="connsiteY53" fmla="*/ 568752 h 1104900"/>
                <a:gd name="connsiteX54" fmla="*/ 1201848 w 1517650"/>
                <a:gd name="connsiteY54" fmla="*/ 569541 h 1104900"/>
                <a:gd name="connsiteX55" fmla="*/ 1205882 w 1517650"/>
                <a:gd name="connsiteY55" fmla="*/ 585678 h 1104900"/>
                <a:gd name="connsiteX56" fmla="*/ 1171066 w 1517650"/>
                <a:gd name="connsiteY56" fmla="*/ 594184 h 1104900"/>
                <a:gd name="connsiteX57" fmla="*/ 1159577 w 1517650"/>
                <a:gd name="connsiteY57" fmla="*/ 610584 h 1104900"/>
                <a:gd name="connsiteX58" fmla="*/ 1135636 w 1517650"/>
                <a:gd name="connsiteY58" fmla="*/ 625756 h 1104900"/>
                <a:gd name="connsiteX59" fmla="*/ 1123007 w 1517650"/>
                <a:gd name="connsiteY59" fmla="*/ 646716 h 1104900"/>
                <a:gd name="connsiteX60" fmla="*/ 1149492 w 1517650"/>
                <a:gd name="connsiteY60" fmla="*/ 663028 h 1104900"/>
                <a:gd name="connsiteX61" fmla="*/ 1159139 w 1517650"/>
                <a:gd name="connsiteY61" fmla="*/ 692056 h 1104900"/>
                <a:gd name="connsiteX62" fmla="*/ 1174135 w 1517650"/>
                <a:gd name="connsiteY62" fmla="*/ 718804 h 1104900"/>
                <a:gd name="connsiteX63" fmla="*/ 1190798 w 1517650"/>
                <a:gd name="connsiteY63" fmla="*/ 740992 h 1104900"/>
                <a:gd name="connsiteX64" fmla="*/ 1190359 w 1517650"/>
                <a:gd name="connsiteY64" fmla="*/ 762302 h 1104900"/>
                <a:gd name="connsiteX65" fmla="*/ 1174924 w 1517650"/>
                <a:gd name="connsiteY65" fmla="*/ 770108 h 1104900"/>
                <a:gd name="connsiteX66" fmla="*/ 1180800 w 1517650"/>
                <a:gd name="connsiteY66" fmla="*/ 785280 h 1104900"/>
                <a:gd name="connsiteX67" fmla="*/ 1195270 w 1517650"/>
                <a:gd name="connsiteY67" fmla="*/ 794050 h 1104900"/>
                <a:gd name="connsiteX68" fmla="*/ 1191500 w 1517650"/>
                <a:gd name="connsiteY68" fmla="*/ 816939 h 1104900"/>
                <a:gd name="connsiteX69" fmla="*/ 1185273 w 1517650"/>
                <a:gd name="connsiteY69" fmla="*/ 839039 h 1104900"/>
                <a:gd name="connsiteX70" fmla="*/ 1171504 w 1517650"/>
                <a:gd name="connsiteY70" fmla="*/ 841494 h 1104900"/>
                <a:gd name="connsiteX71" fmla="*/ 1153526 w 1517650"/>
                <a:gd name="connsiteY71" fmla="*/ 871399 h 1104900"/>
                <a:gd name="connsiteX72" fmla="*/ 1133618 w 1517650"/>
                <a:gd name="connsiteY72" fmla="*/ 907268 h 1104900"/>
                <a:gd name="connsiteX73" fmla="*/ 1110817 w 1517650"/>
                <a:gd name="connsiteY73" fmla="*/ 939541 h 1104900"/>
                <a:gd name="connsiteX74" fmla="*/ 1076965 w 1517650"/>
                <a:gd name="connsiteY74" fmla="*/ 964272 h 1104900"/>
                <a:gd name="connsiteX75" fmla="*/ 1042763 w 1517650"/>
                <a:gd name="connsiteY75" fmla="*/ 986636 h 1104900"/>
                <a:gd name="connsiteX76" fmla="*/ 1015050 w 1517650"/>
                <a:gd name="connsiteY76" fmla="*/ 989705 h 1104900"/>
                <a:gd name="connsiteX77" fmla="*/ 1000053 w 1517650"/>
                <a:gd name="connsiteY77" fmla="*/ 1001457 h 1104900"/>
                <a:gd name="connsiteX78" fmla="*/ 991546 w 1517650"/>
                <a:gd name="connsiteY78" fmla="*/ 992862 h 1104900"/>
                <a:gd name="connsiteX79" fmla="*/ 977603 w 1517650"/>
                <a:gd name="connsiteY79" fmla="*/ 1006017 h 1104900"/>
                <a:gd name="connsiteX80" fmla="*/ 943225 w 1517650"/>
                <a:gd name="connsiteY80" fmla="*/ 1019172 h 1104900"/>
                <a:gd name="connsiteX81" fmla="*/ 917178 w 1517650"/>
                <a:gd name="connsiteY81" fmla="*/ 1023206 h 1104900"/>
                <a:gd name="connsiteX82" fmla="*/ 908759 w 1517650"/>
                <a:gd name="connsiteY82" fmla="*/ 1050831 h 1104900"/>
                <a:gd name="connsiteX83" fmla="*/ 895166 w 1517650"/>
                <a:gd name="connsiteY83" fmla="*/ 1052322 h 1104900"/>
                <a:gd name="connsiteX84" fmla="*/ 888676 w 1517650"/>
                <a:gd name="connsiteY84" fmla="*/ 1033379 h 1104900"/>
                <a:gd name="connsiteX85" fmla="*/ 894465 w 1517650"/>
                <a:gd name="connsiteY85" fmla="*/ 1023206 h 1104900"/>
                <a:gd name="connsiteX86" fmla="*/ 861490 w 1517650"/>
                <a:gd name="connsiteY86" fmla="*/ 1014787 h 1104900"/>
                <a:gd name="connsiteX87" fmla="*/ 849826 w 1517650"/>
                <a:gd name="connsiteY87" fmla="*/ 1019084 h 1104900"/>
                <a:gd name="connsiteX88" fmla="*/ 825095 w 1517650"/>
                <a:gd name="connsiteY88" fmla="*/ 1012243 h 1104900"/>
                <a:gd name="connsiteX89" fmla="*/ 813431 w 1517650"/>
                <a:gd name="connsiteY89" fmla="*/ 1001544 h 1104900"/>
                <a:gd name="connsiteX90" fmla="*/ 817289 w 1517650"/>
                <a:gd name="connsiteY90" fmla="*/ 986285 h 1104900"/>
                <a:gd name="connsiteX91" fmla="*/ 794839 w 1517650"/>
                <a:gd name="connsiteY91" fmla="*/ 981461 h 1104900"/>
                <a:gd name="connsiteX92" fmla="*/ 782999 w 1517650"/>
                <a:gd name="connsiteY92" fmla="*/ 971464 h 1104900"/>
                <a:gd name="connsiteX93" fmla="*/ 762039 w 1517650"/>
                <a:gd name="connsiteY93" fmla="*/ 985671 h 1104900"/>
                <a:gd name="connsiteX94" fmla="*/ 738098 w 1517650"/>
                <a:gd name="connsiteY94" fmla="*/ 988740 h 1104900"/>
                <a:gd name="connsiteX95" fmla="*/ 718453 w 1517650"/>
                <a:gd name="connsiteY95" fmla="*/ 988565 h 1104900"/>
                <a:gd name="connsiteX96" fmla="*/ 705299 w 1517650"/>
                <a:gd name="connsiteY96" fmla="*/ 995055 h 1104900"/>
                <a:gd name="connsiteX97" fmla="*/ 692582 w 1517650"/>
                <a:gd name="connsiteY97" fmla="*/ 998913 h 1104900"/>
                <a:gd name="connsiteX98" fmla="*/ 696265 w 1517650"/>
                <a:gd name="connsiteY98" fmla="*/ 1028994 h 1104900"/>
                <a:gd name="connsiteX99" fmla="*/ 683111 w 1517650"/>
                <a:gd name="connsiteY99" fmla="*/ 1028292 h 1104900"/>
                <a:gd name="connsiteX100" fmla="*/ 680918 w 1517650"/>
                <a:gd name="connsiteY100" fmla="*/ 1022153 h 1104900"/>
                <a:gd name="connsiteX101" fmla="*/ 680216 w 1517650"/>
                <a:gd name="connsiteY101" fmla="*/ 1011279 h 1104900"/>
                <a:gd name="connsiteX102" fmla="*/ 662151 w 1517650"/>
                <a:gd name="connsiteY102" fmla="*/ 1018909 h 1104900"/>
                <a:gd name="connsiteX103" fmla="*/ 651539 w 1517650"/>
                <a:gd name="connsiteY103" fmla="*/ 1014085 h 1104900"/>
                <a:gd name="connsiteX104" fmla="*/ 633298 w 1517650"/>
                <a:gd name="connsiteY104" fmla="*/ 1004175 h 1104900"/>
                <a:gd name="connsiteX105" fmla="*/ 640489 w 1517650"/>
                <a:gd name="connsiteY105" fmla="*/ 982163 h 1104900"/>
                <a:gd name="connsiteX106" fmla="*/ 624879 w 1517650"/>
                <a:gd name="connsiteY106" fmla="*/ 976989 h 1104900"/>
                <a:gd name="connsiteX107" fmla="*/ 619003 w 1517650"/>
                <a:gd name="connsiteY107" fmla="*/ 952433 h 1104900"/>
                <a:gd name="connsiteX108" fmla="*/ 593044 w 1517650"/>
                <a:gd name="connsiteY108" fmla="*/ 956906 h 1104900"/>
                <a:gd name="connsiteX109" fmla="*/ 596026 w 1517650"/>
                <a:gd name="connsiteY109" fmla="*/ 925071 h 1104900"/>
                <a:gd name="connsiteX110" fmla="*/ 619354 w 1517650"/>
                <a:gd name="connsiteY110" fmla="*/ 902445 h 1104900"/>
                <a:gd name="connsiteX111" fmla="*/ 620319 w 1517650"/>
                <a:gd name="connsiteY111" fmla="*/ 879906 h 1104900"/>
                <a:gd name="connsiteX112" fmla="*/ 619617 w 1517650"/>
                <a:gd name="connsiteY112" fmla="*/ 858859 h 1104900"/>
                <a:gd name="connsiteX113" fmla="*/ 608917 w 1517650"/>
                <a:gd name="connsiteY113" fmla="*/ 852281 h 1104900"/>
                <a:gd name="connsiteX114" fmla="*/ 600674 w 1517650"/>
                <a:gd name="connsiteY114" fmla="*/ 835969 h 1104900"/>
                <a:gd name="connsiteX115" fmla="*/ 586292 w 1517650"/>
                <a:gd name="connsiteY115" fmla="*/ 838074 h 1104900"/>
                <a:gd name="connsiteX116" fmla="*/ 559807 w 1517650"/>
                <a:gd name="connsiteY116" fmla="*/ 833952 h 1104900"/>
                <a:gd name="connsiteX117" fmla="*/ 568138 w 1517650"/>
                <a:gd name="connsiteY117" fmla="*/ 822289 h 1104900"/>
                <a:gd name="connsiteX118" fmla="*/ 556649 w 1517650"/>
                <a:gd name="connsiteY118" fmla="*/ 804836 h 1104900"/>
                <a:gd name="connsiteX119" fmla="*/ 539110 w 1517650"/>
                <a:gd name="connsiteY119" fmla="*/ 816676 h 1104900"/>
                <a:gd name="connsiteX120" fmla="*/ 518413 w 1517650"/>
                <a:gd name="connsiteY120" fmla="*/ 809835 h 1104900"/>
                <a:gd name="connsiteX121" fmla="*/ 490086 w 1517650"/>
                <a:gd name="connsiteY121" fmla="*/ 827638 h 1104900"/>
                <a:gd name="connsiteX122" fmla="*/ 467723 w 1517650"/>
                <a:gd name="connsiteY122" fmla="*/ 848335 h 1104900"/>
                <a:gd name="connsiteX123" fmla="*/ 447903 w 1517650"/>
                <a:gd name="connsiteY123" fmla="*/ 851755 h 1104900"/>
                <a:gd name="connsiteX124" fmla="*/ 437116 w 1517650"/>
                <a:gd name="connsiteY124" fmla="*/ 844301 h 1104900"/>
                <a:gd name="connsiteX125" fmla="*/ 424137 w 1517650"/>
                <a:gd name="connsiteY125" fmla="*/ 843599 h 1104900"/>
                <a:gd name="connsiteX126" fmla="*/ 406597 w 1517650"/>
                <a:gd name="connsiteY126" fmla="*/ 837197 h 1104900"/>
                <a:gd name="connsiteX127" fmla="*/ 393355 w 1517650"/>
                <a:gd name="connsiteY127" fmla="*/ 844213 h 1104900"/>
                <a:gd name="connsiteX128" fmla="*/ 377130 w 1517650"/>
                <a:gd name="connsiteY128" fmla="*/ 864735 h 1104900"/>
                <a:gd name="connsiteX129" fmla="*/ 375026 w 1517650"/>
                <a:gd name="connsiteY129" fmla="*/ 842985 h 1104900"/>
                <a:gd name="connsiteX130" fmla="*/ 360029 w 1517650"/>
                <a:gd name="connsiteY130" fmla="*/ 848773 h 1104900"/>
                <a:gd name="connsiteX131" fmla="*/ 331352 w 1517650"/>
                <a:gd name="connsiteY131" fmla="*/ 846055 h 1104900"/>
                <a:gd name="connsiteX132" fmla="*/ 303552 w 1517650"/>
                <a:gd name="connsiteY132" fmla="*/ 839653 h 1104900"/>
                <a:gd name="connsiteX133" fmla="*/ 283556 w 1517650"/>
                <a:gd name="connsiteY133" fmla="*/ 827463 h 1104900"/>
                <a:gd name="connsiteX134" fmla="*/ 264438 w 1517650"/>
                <a:gd name="connsiteY134" fmla="*/ 821938 h 1104900"/>
                <a:gd name="connsiteX135" fmla="*/ 256194 w 1517650"/>
                <a:gd name="connsiteY135" fmla="*/ 808520 h 1104900"/>
                <a:gd name="connsiteX136" fmla="*/ 242338 w 1517650"/>
                <a:gd name="connsiteY136" fmla="*/ 804486 h 1104900"/>
                <a:gd name="connsiteX137" fmla="*/ 217519 w 1517650"/>
                <a:gd name="connsiteY137" fmla="*/ 786156 h 1104900"/>
                <a:gd name="connsiteX138" fmla="*/ 197787 w 1517650"/>
                <a:gd name="connsiteY138" fmla="*/ 777474 h 1104900"/>
                <a:gd name="connsiteX139" fmla="*/ 187614 w 1517650"/>
                <a:gd name="connsiteY139" fmla="*/ 784227 h 1104900"/>
                <a:gd name="connsiteX140" fmla="*/ 153412 w 1517650"/>
                <a:gd name="connsiteY140" fmla="*/ 764407 h 1104900"/>
                <a:gd name="connsiteX141" fmla="*/ 129295 w 1517650"/>
                <a:gd name="connsiteY141" fmla="*/ 746254 h 1104900"/>
                <a:gd name="connsiteX142" fmla="*/ 122366 w 1517650"/>
                <a:gd name="connsiteY142" fmla="*/ 714419 h 1104900"/>
                <a:gd name="connsiteX143" fmla="*/ 139994 w 1517650"/>
                <a:gd name="connsiteY143" fmla="*/ 718278 h 1104900"/>
                <a:gd name="connsiteX144" fmla="*/ 140783 w 1517650"/>
                <a:gd name="connsiteY144" fmla="*/ 703457 h 1104900"/>
                <a:gd name="connsiteX145" fmla="*/ 130960 w 1517650"/>
                <a:gd name="connsiteY145" fmla="*/ 688460 h 1104900"/>
                <a:gd name="connsiteX146" fmla="*/ 133416 w 1517650"/>
                <a:gd name="connsiteY146" fmla="*/ 664431 h 1104900"/>
                <a:gd name="connsiteX147" fmla="*/ 107019 w 1517650"/>
                <a:gd name="connsiteY147" fmla="*/ 629439 h 1104900"/>
                <a:gd name="connsiteX148" fmla="*/ 66590 w 1517650"/>
                <a:gd name="connsiteY148" fmla="*/ 617249 h 1104900"/>
                <a:gd name="connsiteX149" fmla="*/ 59311 w 1517650"/>
                <a:gd name="connsiteY149" fmla="*/ 593921 h 1104900"/>
                <a:gd name="connsiteX150" fmla="*/ 41157 w 1517650"/>
                <a:gd name="connsiteY150" fmla="*/ 579626 h 1104900"/>
                <a:gd name="connsiteX151" fmla="*/ 36772 w 1517650"/>
                <a:gd name="connsiteY151" fmla="*/ 570769 h 1104900"/>
                <a:gd name="connsiteX152" fmla="*/ 33089 w 1517650"/>
                <a:gd name="connsiteY152" fmla="*/ 553142 h 1104900"/>
                <a:gd name="connsiteX153" fmla="*/ 33966 w 1517650"/>
                <a:gd name="connsiteY153" fmla="*/ 541039 h 1104900"/>
                <a:gd name="connsiteX154" fmla="*/ 19057 w 1517650"/>
                <a:gd name="connsiteY154" fmla="*/ 533936 h 1104900"/>
                <a:gd name="connsiteX155" fmla="*/ 10989 w 1517650"/>
                <a:gd name="connsiteY155" fmla="*/ 537093 h 1104900"/>
                <a:gd name="connsiteX156" fmla="*/ 4763 w 1517650"/>
                <a:gd name="connsiteY156" fmla="*/ 507977 h 1104900"/>
                <a:gd name="connsiteX157" fmla="*/ 11778 w 1517650"/>
                <a:gd name="connsiteY157" fmla="*/ 500698 h 1104900"/>
                <a:gd name="connsiteX158" fmla="*/ 8358 w 1517650"/>
                <a:gd name="connsiteY158" fmla="*/ 493243 h 1104900"/>
                <a:gd name="connsiteX159" fmla="*/ 31861 w 1517650"/>
                <a:gd name="connsiteY159" fmla="*/ 478072 h 1104900"/>
                <a:gd name="connsiteX160" fmla="*/ 48875 w 1517650"/>
                <a:gd name="connsiteY160" fmla="*/ 471757 h 1104900"/>
                <a:gd name="connsiteX161" fmla="*/ 74921 w 1517650"/>
                <a:gd name="connsiteY161" fmla="*/ 476054 h 1104900"/>
                <a:gd name="connsiteX162" fmla="*/ 84217 w 1517650"/>
                <a:gd name="connsiteY162" fmla="*/ 455445 h 1104900"/>
                <a:gd name="connsiteX163" fmla="*/ 115789 w 1517650"/>
                <a:gd name="connsiteY163" fmla="*/ 451587 h 1104900"/>
                <a:gd name="connsiteX164" fmla="*/ 124558 w 1517650"/>
                <a:gd name="connsiteY164" fmla="*/ 438607 h 1104900"/>
                <a:gd name="connsiteX165" fmla="*/ 163321 w 1517650"/>
                <a:gd name="connsiteY165" fmla="*/ 420804 h 1104900"/>
                <a:gd name="connsiteX166" fmla="*/ 166741 w 1517650"/>
                <a:gd name="connsiteY166" fmla="*/ 413350 h 1104900"/>
                <a:gd name="connsiteX167" fmla="*/ 164812 w 1517650"/>
                <a:gd name="connsiteY167" fmla="*/ 394319 h 1104900"/>
                <a:gd name="connsiteX168" fmla="*/ 181650 w 1517650"/>
                <a:gd name="connsiteY168" fmla="*/ 385550 h 1104900"/>
                <a:gd name="connsiteX169" fmla="*/ 159550 w 1517650"/>
                <a:gd name="connsiteY169" fmla="*/ 326353 h 1104900"/>
                <a:gd name="connsiteX170" fmla="*/ 208223 w 1517650"/>
                <a:gd name="connsiteY170" fmla="*/ 312497 h 1104900"/>
                <a:gd name="connsiteX171" fmla="*/ 220851 w 1517650"/>
                <a:gd name="connsiteY171" fmla="*/ 304691 h 1104900"/>
                <a:gd name="connsiteX172" fmla="*/ 238567 w 1517650"/>
                <a:gd name="connsiteY172" fmla="*/ 241022 h 1104900"/>
                <a:gd name="connsiteX173" fmla="*/ 287327 w 1517650"/>
                <a:gd name="connsiteY173" fmla="*/ 252862 h 1104900"/>
                <a:gd name="connsiteX174" fmla="*/ 301008 w 1517650"/>
                <a:gd name="connsiteY174" fmla="*/ 236550 h 1104900"/>
                <a:gd name="connsiteX175" fmla="*/ 302148 w 1517650"/>
                <a:gd name="connsiteY175" fmla="*/ 199804 h 1104900"/>
                <a:gd name="connsiteX176" fmla="*/ 322582 w 1517650"/>
                <a:gd name="connsiteY176" fmla="*/ 196384 h 1104900"/>
                <a:gd name="connsiteX177" fmla="*/ 341262 w 1517650"/>
                <a:gd name="connsiteY177" fmla="*/ 171565 h 1104900"/>
                <a:gd name="connsiteX178" fmla="*/ 350908 w 1517650"/>
                <a:gd name="connsiteY178" fmla="*/ 168496 h 1104900"/>
                <a:gd name="connsiteX179" fmla="*/ 357398 w 1517650"/>
                <a:gd name="connsiteY179" fmla="*/ 194542 h 1104900"/>
                <a:gd name="connsiteX180" fmla="*/ 378095 w 1517650"/>
                <a:gd name="connsiteY180" fmla="*/ 214099 h 1104900"/>
                <a:gd name="connsiteX181" fmla="*/ 413175 w 1517650"/>
                <a:gd name="connsiteY181" fmla="*/ 227868 h 1104900"/>
                <a:gd name="connsiteX182" fmla="*/ 430101 w 1517650"/>
                <a:gd name="connsiteY182" fmla="*/ 256983 h 1104900"/>
                <a:gd name="connsiteX183" fmla="*/ 420629 w 1517650"/>
                <a:gd name="connsiteY183" fmla="*/ 298465 h 1104900"/>
                <a:gd name="connsiteX184" fmla="*/ 429487 w 1517650"/>
                <a:gd name="connsiteY184" fmla="*/ 313637 h 1104900"/>
                <a:gd name="connsiteX185" fmla="*/ 458690 w 1517650"/>
                <a:gd name="connsiteY185" fmla="*/ 319600 h 1104900"/>
                <a:gd name="connsiteX186" fmla="*/ 491840 w 1517650"/>
                <a:gd name="connsiteY186" fmla="*/ 324424 h 1104900"/>
                <a:gd name="connsiteX187" fmla="*/ 521570 w 1517650"/>
                <a:gd name="connsiteY187" fmla="*/ 345910 h 1104900"/>
                <a:gd name="connsiteX188" fmla="*/ 536742 w 1517650"/>
                <a:gd name="connsiteY188" fmla="*/ 349681 h 1104900"/>
                <a:gd name="connsiteX189" fmla="*/ 547967 w 1517650"/>
                <a:gd name="connsiteY189" fmla="*/ 380989 h 1104900"/>
                <a:gd name="connsiteX190" fmla="*/ 562437 w 1517650"/>
                <a:gd name="connsiteY190" fmla="*/ 400897 h 1104900"/>
                <a:gd name="connsiteX191" fmla="*/ 589536 w 1517650"/>
                <a:gd name="connsiteY191" fmla="*/ 400108 h 1104900"/>
                <a:gd name="connsiteX192" fmla="*/ 640314 w 1517650"/>
                <a:gd name="connsiteY192" fmla="*/ 407562 h 1104900"/>
                <a:gd name="connsiteX193" fmla="*/ 673026 w 1517650"/>
                <a:gd name="connsiteY193" fmla="*/ 402914 h 1104900"/>
                <a:gd name="connsiteX194" fmla="*/ 697318 w 1517650"/>
                <a:gd name="connsiteY194" fmla="*/ 407913 h 1104900"/>
                <a:gd name="connsiteX195" fmla="*/ 733713 w 1517650"/>
                <a:gd name="connsiteY195" fmla="*/ 427996 h 1104900"/>
                <a:gd name="connsiteX196" fmla="*/ 763443 w 1517650"/>
                <a:gd name="connsiteY196" fmla="*/ 427996 h 1104900"/>
                <a:gd name="connsiteX197" fmla="*/ 774317 w 1517650"/>
                <a:gd name="connsiteY197" fmla="*/ 438169 h 1104900"/>
                <a:gd name="connsiteX198" fmla="*/ 802907 w 1517650"/>
                <a:gd name="connsiteY198" fmla="*/ 420541 h 1104900"/>
                <a:gd name="connsiteX199" fmla="*/ 842634 w 1517650"/>
                <a:gd name="connsiteY199" fmla="*/ 409053 h 1104900"/>
                <a:gd name="connsiteX200" fmla="*/ 879468 w 1517650"/>
                <a:gd name="connsiteY200" fmla="*/ 407825 h 1104900"/>
                <a:gd name="connsiteX201" fmla="*/ 908233 w 1517650"/>
                <a:gd name="connsiteY201" fmla="*/ 396073 h 1104900"/>
                <a:gd name="connsiteX202" fmla="*/ 925860 w 1517650"/>
                <a:gd name="connsiteY202" fmla="*/ 378095 h 1104900"/>
                <a:gd name="connsiteX203" fmla="*/ 943049 w 1517650"/>
                <a:gd name="connsiteY203" fmla="*/ 366694 h 1104900"/>
                <a:gd name="connsiteX204" fmla="*/ 939103 w 1517650"/>
                <a:gd name="connsiteY204" fmla="*/ 355469 h 1104900"/>
                <a:gd name="connsiteX205" fmla="*/ 931210 w 1517650"/>
                <a:gd name="connsiteY205" fmla="*/ 342314 h 1104900"/>
                <a:gd name="connsiteX206" fmla="*/ 944102 w 1517650"/>
                <a:gd name="connsiteY206" fmla="*/ 320039 h 1104900"/>
                <a:gd name="connsiteX207" fmla="*/ 957958 w 1517650"/>
                <a:gd name="connsiteY207" fmla="*/ 323196 h 1104900"/>
                <a:gd name="connsiteX208" fmla="*/ 983215 w 1517650"/>
                <a:gd name="connsiteY208" fmla="*/ 330212 h 1104900"/>
                <a:gd name="connsiteX209" fmla="*/ 1007683 w 1517650"/>
                <a:gd name="connsiteY209" fmla="*/ 311795 h 1104900"/>
                <a:gd name="connsiteX210" fmla="*/ 1045218 w 1517650"/>
                <a:gd name="connsiteY210" fmla="*/ 298202 h 1104900"/>
                <a:gd name="connsiteX211" fmla="*/ 1063196 w 1517650"/>
                <a:gd name="connsiteY211" fmla="*/ 274874 h 1104900"/>
                <a:gd name="connsiteX212" fmla="*/ 1080473 w 1517650"/>
                <a:gd name="connsiteY212" fmla="*/ 264701 h 1104900"/>
                <a:gd name="connsiteX213" fmla="*/ 1116166 w 1517650"/>
                <a:gd name="connsiteY213" fmla="*/ 259965 h 1104900"/>
                <a:gd name="connsiteX214" fmla="*/ 1135548 w 1517650"/>
                <a:gd name="connsiteY214" fmla="*/ 263999 h 1104900"/>
                <a:gd name="connsiteX215" fmla="*/ 1138266 w 1517650"/>
                <a:gd name="connsiteY215" fmla="*/ 251283 h 1104900"/>
                <a:gd name="connsiteX216" fmla="*/ 1115991 w 1517650"/>
                <a:gd name="connsiteY216" fmla="*/ 225938 h 1104900"/>
                <a:gd name="connsiteX217" fmla="*/ 1096258 w 1517650"/>
                <a:gd name="connsiteY217" fmla="*/ 214274 h 1104900"/>
                <a:gd name="connsiteX218" fmla="*/ 1077316 w 1517650"/>
                <a:gd name="connsiteY218" fmla="*/ 227780 h 1104900"/>
                <a:gd name="connsiteX219" fmla="*/ 1053023 w 1517650"/>
                <a:gd name="connsiteY219" fmla="*/ 222080 h 1104900"/>
                <a:gd name="connsiteX220" fmla="*/ 1039079 w 1517650"/>
                <a:gd name="connsiteY220" fmla="*/ 226728 h 1104900"/>
                <a:gd name="connsiteX221" fmla="*/ 1032765 w 1517650"/>
                <a:gd name="connsiteY221" fmla="*/ 211731 h 1104900"/>
                <a:gd name="connsiteX222" fmla="*/ 1050129 w 1517650"/>
                <a:gd name="connsiteY222" fmla="*/ 174635 h 1104900"/>
                <a:gd name="connsiteX223" fmla="*/ 1062144 w 1517650"/>
                <a:gd name="connsiteY223" fmla="*/ 146133 h 1104900"/>
                <a:gd name="connsiteX224" fmla="*/ 1091699 w 1517650"/>
                <a:gd name="connsiteY224" fmla="*/ 160427 h 1104900"/>
                <a:gd name="connsiteX225" fmla="*/ 1126339 w 1517650"/>
                <a:gd name="connsiteY225" fmla="*/ 136398 h 1104900"/>
                <a:gd name="connsiteX226" fmla="*/ 1126076 w 1517650"/>
                <a:gd name="connsiteY226" fmla="*/ 119472 h 1104900"/>
                <a:gd name="connsiteX227" fmla="*/ 1148264 w 1517650"/>
                <a:gd name="connsiteY227" fmla="*/ 77991 h 1104900"/>
                <a:gd name="connsiteX228" fmla="*/ 1161945 w 1517650"/>
                <a:gd name="connsiteY228" fmla="*/ 65274 h 1104900"/>
                <a:gd name="connsiteX229" fmla="*/ 1161594 w 1517650"/>
                <a:gd name="connsiteY229" fmla="*/ 43174 h 1104900"/>
                <a:gd name="connsiteX230" fmla="*/ 1148089 w 1517650"/>
                <a:gd name="connsiteY230" fmla="*/ 33528 h 1104900"/>
                <a:gd name="connsiteX231" fmla="*/ 1168435 w 1517650"/>
                <a:gd name="connsiteY231" fmla="*/ 13269 h 1104900"/>
                <a:gd name="connsiteX232" fmla="*/ 1198954 w 1517650"/>
                <a:gd name="connsiteY232" fmla="*/ 5902 h 1104900"/>
                <a:gd name="connsiteX233" fmla="*/ 1231577 w 1517650"/>
                <a:gd name="connsiteY233" fmla="*/ 4763 h 1104900"/>
                <a:gd name="connsiteX234" fmla="*/ 1268411 w 1517650"/>
                <a:gd name="connsiteY234" fmla="*/ 16952 h 1104900"/>
                <a:gd name="connsiteX235" fmla="*/ 1289985 w 1517650"/>
                <a:gd name="connsiteY235" fmla="*/ 31949 h 1104900"/>
                <a:gd name="connsiteX236" fmla="*/ 1305157 w 1517650"/>
                <a:gd name="connsiteY236" fmla="*/ 72378 h 1104900"/>
                <a:gd name="connsiteX237" fmla="*/ 1314365 w 1517650"/>
                <a:gd name="connsiteY237" fmla="*/ 89392 h 1104900"/>
                <a:gd name="connsiteX238" fmla="*/ 1322960 w 1517650"/>
                <a:gd name="connsiteY238" fmla="*/ 113333 h 1104900"/>
                <a:gd name="connsiteX239" fmla="*/ 1332168 w 1517650"/>
                <a:gd name="connsiteY239" fmla="*/ 151131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517650" h="1104900">
                  <a:moveTo>
                    <a:pt x="906304" y="1094066"/>
                  </a:moveTo>
                  <a:lnTo>
                    <a:pt x="885081" y="1106432"/>
                  </a:lnTo>
                  <a:lnTo>
                    <a:pt x="864910" y="1098451"/>
                  </a:lnTo>
                  <a:lnTo>
                    <a:pt x="864208" y="1076263"/>
                  </a:lnTo>
                  <a:lnTo>
                    <a:pt x="876311" y="1064512"/>
                  </a:lnTo>
                  <a:lnTo>
                    <a:pt x="903147" y="1057233"/>
                  </a:lnTo>
                  <a:lnTo>
                    <a:pt x="917266" y="1057847"/>
                  </a:lnTo>
                  <a:lnTo>
                    <a:pt x="922791" y="1067757"/>
                  </a:lnTo>
                  <a:lnTo>
                    <a:pt x="912004" y="1079157"/>
                  </a:lnTo>
                  <a:lnTo>
                    <a:pt x="906304" y="1094066"/>
                  </a:lnTo>
                  <a:close/>
                  <a:moveTo>
                    <a:pt x="1332168" y="151131"/>
                  </a:moveTo>
                  <a:lnTo>
                    <a:pt x="1374965" y="163234"/>
                  </a:lnTo>
                  <a:lnTo>
                    <a:pt x="1404081" y="189806"/>
                  </a:lnTo>
                  <a:lnTo>
                    <a:pt x="1413991" y="224447"/>
                  </a:lnTo>
                  <a:lnTo>
                    <a:pt x="1451350" y="224447"/>
                  </a:lnTo>
                  <a:lnTo>
                    <a:pt x="1472661" y="209977"/>
                  </a:lnTo>
                  <a:lnTo>
                    <a:pt x="1513266" y="199102"/>
                  </a:lnTo>
                  <a:lnTo>
                    <a:pt x="1500374" y="232077"/>
                  </a:lnTo>
                  <a:lnTo>
                    <a:pt x="1490815" y="245320"/>
                  </a:lnTo>
                  <a:lnTo>
                    <a:pt x="1482395" y="284433"/>
                  </a:lnTo>
                  <a:lnTo>
                    <a:pt x="1465820" y="318548"/>
                  </a:lnTo>
                  <a:lnTo>
                    <a:pt x="1436003" y="312409"/>
                  </a:lnTo>
                  <a:lnTo>
                    <a:pt x="1414867" y="324687"/>
                  </a:lnTo>
                  <a:lnTo>
                    <a:pt x="1421357" y="354154"/>
                  </a:lnTo>
                  <a:lnTo>
                    <a:pt x="1417849" y="394056"/>
                  </a:lnTo>
                  <a:lnTo>
                    <a:pt x="1405309" y="394933"/>
                  </a:lnTo>
                  <a:lnTo>
                    <a:pt x="1405484" y="411859"/>
                  </a:lnTo>
                  <a:lnTo>
                    <a:pt x="1389610" y="392215"/>
                  </a:lnTo>
                  <a:lnTo>
                    <a:pt x="1379876" y="410895"/>
                  </a:lnTo>
                  <a:lnTo>
                    <a:pt x="1341902" y="425102"/>
                  </a:lnTo>
                  <a:lnTo>
                    <a:pt x="1345761" y="442378"/>
                  </a:lnTo>
                  <a:lnTo>
                    <a:pt x="1324538" y="441150"/>
                  </a:lnTo>
                  <a:lnTo>
                    <a:pt x="1312874" y="430890"/>
                  </a:lnTo>
                  <a:lnTo>
                    <a:pt x="1295948" y="454042"/>
                  </a:lnTo>
                  <a:lnTo>
                    <a:pt x="1268849" y="471406"/>
                  </a:lnTo>
                  <a:lnTo>
                    <a:pt x="1248854" y="492016"/>
                  </a:lnTo>
                  <a:lnTo>
                    <a:pt x="1214477" y="501312"/>
                  </a:lnTo>
                  <a:lnTo>
                    <a:pt x="1196411" y="516133"/>
                  </a:lnTo>
                  <a:lnTo>
                    <a:pt x="1169925" y="524727"/>
                  </a:lnTo>
                  <a:lnTo>
                    <a:pt x="1182992" y="510082"/>
                  </a:lnTo>
                  <a:lnTo>
                    <a:pt x="1177819" y="497716"/>
                  </a:lnTo>
                  <a:lnTo>
                    <a:pt x="1197287" y="476230"/>
                  </a:lnTo>
                  <a:lnTo>
                    <a:pt x="1184308" y="459304"/>
                  </a:lnTo>
                  <a:lnTo>
                    <a:pt x="1162910" y="470705"/>
                  </a:lnTo>
                  <a:lnTo>
                    <a:pt x="1135109" y="492980"/>
                  </a:lnTo>
                  <a:lnTo>
                    <a:pt x="1119937" y="513502"/>
                  </a:lnTo>
                  <a:lnTo>
                    <a:pt x="1095820" y="514993"/>
                  </a:lnTo>
                  <a:lnTo>
                    <a:pt x="1083279" y="529726"/>
                  </a:lnTo>
                  <a:lnTo>
                    <a:pt x="1096258" y="550861"/>
                  </a:lnTo>
                  <a:lnTo>
                    <a:pt x="1116342" y="555948"/>
                  </a:lnTo>
                  <a:lnTo>
                    <a:pt x="1117131" y="569804"/>
                  </a:lnTo>
                  <a:lnTo>
                    <a:pt x="1136600" y="578749"/>
                  </a:lnTo>
                  <a:lnTo>
                    <a:pt x="1164138" y="556737"/>
                  </a:lnTo>
                  <a:lnTo>
                    <a:pt x="1185974" y="568752"/>
                  </a:lnTo>
                  <a:lnTo>
                    <a:pt x="1201848" y="569541"/>
                  </a:lnTo>
                  <a:lnTo>
                    <a:pt x="1205882" y="585678"/>
                  </a:lnTo>
                  <a:lnTo>
                    <a:pt x="1171066" y="594184"/>
                  </a:lnTo>
                  <a:lnTo>
                    <a:pt x="1159577" y="610584"/>
                  </a:lnTo>
                  <a:lnTo>
                    <a:pt x="1135636" y="625756"/>
                  </a:lnTo>
                  <a:lnTo>
                    <a:pt x="1123007" y="646716"/>
                  </a:lnTo>
                  <a:lnTo>
                    <a:pt x="1149492" y="663028"/>
                  </a:lnTo>
                  <a:lnTo>
                    <a:pt x="1159139" y="692056"/>
                  </a:lnTo>
                  <a:lnTo>
                    <a:pt x="1174135" y="718804"/>
                  </a:lnTo>
                  <a:lnTo>
                    <a:pt x="1190798" y="740992"/>
                  </a:lnTo>
                  <a:lnTo>
                    <a:pt x="1190359" y="762302"/>
                  </a:lnTo>
                  <a:lnTo>
                    <a:pt x="1174924" y="770108"/>
                  </a:lnTo>
                  <a:lnTo>
                    <a:pt x="1180800" y="785280"/>
                  </a:lnTo>
                  <a:lnTo>
                    <a:pt x="1195270" y="794050"/>
                  </a:lnTo>
                  <a:lnTo>
                    <a:pt x="1191500" y="816939"/>
                  </a:lnTo>
                  <a:lnTo>
                    <a:pt x="1185273" y="839039"/>
                  </a:lnTo>
                  <a:lnTo>
                    <a:pt x="1171504" y="841494"/>
                  </a:lnTo>
                  <a:lnTo>
                    <a:pt x="1153526" y="871399"/>
                  </a:lnTo>
                  <a:lnTo>
                    <a:pt x="1133618" y="907268"/>
                  </a:lnTo>
                  <a:lnTo>
                    <a:pt x="1110817" y="939541"/>
                  </a:lnTo>
                  <a:lnTo>
                    <a:pt x="1076965" y="964272"/>
                  </a:lnTo>
                  <a:lnTo>
                    <a:pt x="1042763" y="986636"/>
                  </a:lnTo>
                  <a:lnTo>
                    <a:pt x="1015050" y="989705"/>
                  </a:lnTo>
                  <a:lnTo>
                    <a:pt x="1000053" y="1001457"/>
                  </a:lnTo>
                  <a:lnTo>
                    <a:pt x="991546" y="992862"/>
                  </a:lnTo>
                  <a:lnTo>
                    <a:pt x="977603" y="1006017"/>
                  </a:lnTo>
                  <a:lnTo>
                    <a:pt x="943225" y="1019172"/>
                  </a:lnTo>
                  <a:lnTo>
                    <a:pt x="917178" y="1023206"/>
                  </a:lnTo>
                  <a:lnTo>
                    <a:pt x="908759" y="1050831"/>
                  </a:lnTo>
                  <a:lnTo>
                    <a:pt x="895166" y="1052322"/>
                  </a:lnTo>
                  <a:lnTo>
                    <a:pt x="888676" y="1033379"/>
                  </a:lnTo>
                  <a:lnTo>
                    <a:pt x="894465" y="1023206"/>
                  </a:lnTo>
                  <a:lnTo>
                    <a:pt x="861490" y="1014787"/>
                  </a:lnTo>
                  <a:lnTo>
                    <a:pt x="849826" y="1019084"/>
                  </a:lnTo>
                  <a:lnTo>
                    <a:pt x="825095" y="1012243"/>
                  </a:lnTo>
                  <a:lnTo>
                    <a:pt x="813431" y="1001544"/>
                  </a:lnTo>
                  <a:lnTo>
                    <a:pt x="817289" y="986285"/>
                  </a:lnTo>
                  <a:lnTo>
                    <a:pt x="794839" y="981461"/>
                  </a:lnTo>
                  <a:lnTo>
                    <a:pt x="782999" y="971464"/>
                  </a:lnTo>
                  <a:lnTo>
                    <a:pt x="762039" y="985671"/>
                  </a:lnTo>
                  <a:lnTo>
                    <a:pt x="738098" y="988740"/>
                  </a:lnTo>
                  <a:lnTo>
                    <a:pt x="718453" y="988565"/>
                  </a:lnTo>
                  <a:lnTo>
                    <a:pt x="705299" y="995055"/>
                  </a:lnTo>
                  <a:lnTo>
                    <a:pt x="692582" y="998913"/>
                  </a:lnTo>
                  <a:lnTo>
                    <a:pt x="696265" y="1028994"/>
                  </a:lnTo>
                  <a:lnTo>
                    <a:pt x="683111" y="1028292"/>
                  </a:lnTo>
                  <a:lnTo>
                    <a:pt x="680918" y="1022153"/>
                  </a:lnTo>
                  <a:lnTo>
                    <a:pt x="680216" y="1011279"/>
                  </a:lnTo>
                  <a:lnTo>
                    <a:pt x="662151" y="1018909"/>
                  </a:lnTo>
                  <a:lnTo>
                    <a:pt x="651539" y="1014085"/>
                  </a:lnTo>
                  <a:lnTo>
                    <a:pt x="633298" y="1004175"/>
                  </a:lnTo>
                  <a:lnTo>
                    <a:pt x="640489" y="982163"/>
                  </a:lnTo>
                  <a:lnTo>
                    <a:pt x="624879" y="976989"/>
                  </a:lnTo>
                  <a:lnTo>
                    <a:pt x="619003" y="952433"/>
                  </a:lnTo>
                  <a:lnTo>
                    <a:pt x="593044" y="956906"/>
                  </a:lnTo>
                  <a:lnTo>
                    <a:pt x="596026" y="925071"/>
                  </a:lnTo>
                  <a:lnTo>
                    <a:pt x="619354" y="902445"/>
                  </a:lnTo>
                  <a:lnTo>
                    <a:pt x="620319" y="879906"/>
                  </a:lnTo>
                  <a:lnTo>
                    <a:pt x="619617" y="858859"/>
                  </a:lnTo>
                  <a:lnTo>
                    <a:pt x="608917" y="852281"/>
                  </a:lnTo>
                  <a:lnTo>
                    <a:pt x="600674" y="835969"/>
                  </a:lnTo>
                  <a:lnTo>
                    <a:pt x="586292" y="838074"/>
                  </a:lnTo>
                  <a:lnTo>
                    <a:pt x="559807" y="833952"/>
                  </a:lnTo>
                  <a:lnTo>
                    <a:pt x="568138" y="822289"/>
                  </a:lnTo>
                  <a:lnTo>
                    <a:pt x="556649" y="804836"/>
                  </a:lnTo>
                  <a:lnTo>
                    <a:pt x="539110" y="816676"/>
                  </a:lnTo>
                  <a:lnTo>
                    <a:pt x="518413" y="809835"/>
                  </a:lnTo>
                  <a:lnTo>
                    <a:pt x="490086" y="827638"/>
                  </a:lnTo>
                  <a:lnTo>
                    <a:pt x="467723" y="848335"/>
                  </a:lnTo>
                  <a:lnTo>
                    <a:pt x="447903" y="851755"/>
                  </a:lnTo>
                  <a:lnTo>
                    <a:pt x="437116" y="844301"/>
                  </a:lnTo>
                  <a:lnTo>
                    <a:pt x="424137" y="843599"/>
                  </a:lnTo>
                  <a:lnTo>
                    <a:pt x="406597" y="837197"/>
                  </a:lnTo>
                  <a:lnTo>
                    <a:pt x="393355" y="844213"/>
                  </a:lnTo>
                  <a:lnTo>
                    <a:pt x="377130" y="864735"/>
                  </a:lnTo>
                  <a:lnTo>
                    <a:pt x="375026" y="842985"/>
                  </a:lnTo>
                  <a:lnTo>
                    <a:pt x="360029" y="848773"/>
                  </a:lnTo>
                  <a:lnTo>
                    <a:pt x="331352" y="846055"/>
                  </a:lnTo>
                  <a:lnTo>
                    <a:pt x="303552" y="839653"/>
                  </a:lnTo>
                  <a:lnTo>
                    <a:pt x="283556" y="827463"/>
                  </a:lnTo>
                  <a:lnTo>
                    <a:pt x="264438" y="821938"/>
                  </a:lnTo>
                  <a:lnTo>
                    <a:pt x="256194" y="808520"/>
                  </a:lnTo>
                  <a:lnTo>
                    <a:pt x="242338" y="804486"/>
                  </a:lnTo>
                  <a:lnTo>
                    <a:pt x="217519" y="786156"/>
                  </a:lnTo>
                  <a:lnTo>
                    <a:pt x="197787" y="777474"/>
                  </a:lnTo>
                  <a:lnTo>
                    <a:pt x="187614" y="784227"/>
                  </a:lnTo>
                  <a:lnTo>
                    <a:pt x="153412" y="764407"/>
                  </a:lnTo>
                  <a:lnTo>
                    <a:pt x="129295" y="746254"/>
                  </a:lnTo>
                  <a:lnTo>
                    <a:pt x="122366" y="714419"/>
                  </a:lnTo>
                  <a:lnTo>
                    <a:pt x="139994" y="718278"/>
                  </a:lnTo>
                  <a:lnTo>
                    <a:pt x="140783" y="703457"/>
                  </a:lnTo>
                  <a:lnTo>
                    <a:pt x="130960" y="688460"/>
                  </a:lnTo>
                  <a:lnTo>
                    <a:pt x="133416" y="664431"/>
                  </a:lnTo>
                  <a:lnTo>
                    <a:pt x="107019" y="629439"/>
                  </a:lnTo>
                  <a:lnTo>
                    <a:pt x="66590" y="617249"/>
                  </a:lnTo>
                  <a:lnTo>
                    <a:pt x="59311" y="593921"/>
                  </a:lnTo>
                  <a:lnTo>
                    <a:pt x="41157" y="579626"/>
                  </a:lnTo>
                  <a:lnTo>
                    <a:pt x="36772" y="570769"/>
                  </a:lnTo>
                  <a:lnTo>
                    <a:pt x="33089" y="553142"/>
                  </a:lnTo>
                  <a:lnTo>
                    <a:pt x="33966" y="541039"/>
                  </a:lnTo>
                  <a:lnTo>
                    <a:pt x="19057" y="533936"/>
                  </a:lnTo>
                  <a:lnTo>
                    <a:pt x="10989" y="537093"/>
                  </a:lnTo>
                  <a:lnTo>
                    <a:pt x="4763" y="507977"/>
                  </a:lnTo>
                  <a:lnTo>
                    <a:pt x="11778" y="500698"/>
                  </a:lnTo>
                  <a:lnTo>
                    <a:pt x="8358" y="493243"/>
                  </a:lnTo>
                  <a:lnTo>
                    <a:pt x="31861" y="478072"/>
                  </a:lnTo>
                  <a:lnTo>
                    <a:pt x="48875" y="471757"/>
                  </a:lnTo>
                  <a:lnTo>
                    <a:pt x="74921" y="476054"/>
                  </a:lnTo>
                  <a:lnTo>
                    <a:pt x="84217" y="455445"/>
                  </a:lnTo>
                  <a:lnTo>
                    <a:pt x="115789" y="451587"/>
                  </a:lnTo>
                  <a:lnTo>
                    <a:pt x="124558" y="438607"/>
                  </a:lnTo>
                  <a:lnTo>
                    <a:pt x="163321" y="420804"/>
                  </a:lnTo>
                  <a:lnTo>
                    <a:pt x="166741" y="413350"/>
                  </a:lnTo>
                  <a:lnTo>
                    <a:pt x="164812" y="394319"/>
                  </a:lnTo>
                  <a:lnTo>
                    <a:pt x="181650" y="385550"/>
                  </a:lnTo>
                  <a:lnTo>
                    <a:pt x="159550" y="326353"/>
                  </a:lnTo>
                  <a:lnTo>
                    <a:pt x="208223" y="312497"/>
                  </a:lnTo>
                  <a:lnTo>
                    <a:pt x="220851" y="304691"/>
                  </a:lnTo>
                  <a:lnTo>
                    <a:pt x="238567" y="241022"/>
                  </a:lnTo>
                  <a:lnTo>
                    <a:pt x="287327" y="252862"/>
                  </a:lnTo>
                  <a:lnTo>
                    <a:pt x="301008" y="236550"/>
                  </a:lnTo>
                  <a:lnTo>
                    <a:pt x="302148" y="199804"/>
                  </a:lnTo>
                  <a:lnTo>
                    <a:pt x="322582" y="196384"/>
                  </a:lnTo>
                  <a:lnTo>
                    <a:pt x="341262" y="171565"/>
                  </a:lnTo>
                  <a:lnTo>
                    <a:pt x="350908" y="168496"/>
                  </a:lnTo>
                  <a:lnTo>
                    <a:pt x="357398" y="194542"/>
                  </a:lnTo>
                  <a:lnTo>
                    <a:pt x="378095" y="214099"/>
                  </a:lnTo>
                  <a:lnTo>
                    <a:pt x="413175" y="227868"/>
                  </a:lnTo>
                  <a:lnTo>
                    <a:pt x="430101" y="256983"/>
                  </a:lnTo>
                  <a:lnTo>
                    <a:pt x="420629" y="298465"/>
                  </a:lnTo>
                  <a:lnTo>
                    <a:pt x="429487" y="313637"/>
                  </a:lnTo>
                  <a:lnTo>
                    <a:pt x="458690" y="319600"/>
                  </a:lnTo>
                  <a:lnTo>
                    <a:pt x="491840" y="324424"/>
                  </a:lnTo>
                  <a:lnTo>
                    <a:pt x="521570" y="345910"/>
                  </a:lnTo>
                  <a:lnTo>
                    <a:pt x="536742" y="349681"/>
                  </a:lnTo>
                  <a:lnTo>
                    <a:pt x="547967" y="380989"/>
                  </a:lnTo>
                  <a:lnTo>
                    <a:pt x="562437" y="400897"/>
                  </a:lnTo>
                  <a:lnTo>
                    <a:pt x="589536" y="400108"/>
                  </a:lnTo>
                  <a:lnTo>
                    <a:pt x="640314" y="407562"/>
                  </a:lnTo>
                  <a:lnTo>
                    <a:pt x="673026" y="402914"/>
                  </a:lnTo>
                  <a:lnTo>
                    <a:pt x="697318" y="407913"/>
                  </a:lnTo>
                  <a:lnTo>
                    <a:pt x="733713" y="427996"/>
                  </a:lnTo>
                  <a:lnTo>
                    <a:pt x="763443" y="427996"/>
                  </a:lnTo>
                  <a:lnTo>
                    <a:pt x="774317" y="438169"/>
                  </a:lnTo>
                  <a:lnTo>
                    <a:pt x="802907" y="420541"/>
                  </a:lnTo>
                  <a:lnTo>
                    <a:pt x="842634" y="409053"/>
                  </a:lnTo>
                  <a:lnTo>
                    <a:pt x="879468" y="407825"/>
                  </a:lnTo>
                  <a:lnTo>
                    <a:pt x="908233" y="396073"/>
                  </a:lnTo>
                  <a:lnTo>
                    <a:pt x="925860" y="378095"/>
                  </a:lnTo>
                  <a:lnTo>
                    <a:pt x="943049" y="366694"/>
                  </a:lnTo>
                  <a:lnTo>
                    <a:pt x="939103" y="355469"/>
                  </a:lnTo>
                  <a:lnTo>
                    <a:pt x="931210" y="342314"/>
                  </a:lnTo>
                  <a:lnTo>
                    <a:pt x="944102" y="320039"/>
                  </a:lnTo>
                  <a:lnTo>
                    <a:pt x="957958" y="323196"/>
                  </a:lnTo>
                  <a:lnTo>
                    <a:pt x="983215" y="330212"/>
                  </a:lnTo>
                  <a:lnTo>
                    <a:pt x="1007683" y="311795"/>
                  </a:lnTo>
                  <a:lnTo>
                    <a:pt x="1045218" y="298202"/>
                  </a:lnTo>
                  <a:lnTo>
                    <a:pt x="1063196" y="274874"/>
                  </a:lnTo>
                  <a:lnTo>
                    <a:pt x="1080473" y="264701"/>
                  </a:lnTo>
                  <a:lnTo>
                    <a:pt x="1116166" y="259965"/>
                  </a:lnTo>
                  <a:lnTo>
                    <a:pt x="1135548" y="263999"/>
                  </a:lnTo>
                  <a:lnTo>
                    <a:pt x="1138266" y="251283"/>
                  </a:lnTo>
                  <a:lnTo>
                    <a:pt x="1115991" y="225938"/>
                  </a:lnTo>
                  <a:lnTo>
                    <a:pt x="1096258" y="214274"/>
                  </a:lnTo>
                  <a:lnTo>
                    <a:pt x="1077316" y="227780"/>
                  </a:lnTo>
                  <a:lnTo>
                    <a:pt x="1053023" y="222080"/>
                  </a:lnTo>
                  <a:lnTo>
                    <a:pt x="1039079" y="226728"/>
                  </a:lnTo>
                  <a:lnTo>
                    <a:pt x="1032765" y="211731"/>
                  </a:lnTo>
                  <a:lnTo>
                    <a:pt x="1050129" y="174635"/>
                  </a:lnTo>
                  <a:lnTo>
                    <a:pt x="1062144" y="146133"/>
                  </a:lnTo>
                  <a:lnTo>
                    <a:pt x="1091699" y="160427"/>
                  </a:lnTo>
                  <a:lnTo>
                    <a:pt x="1126339" y="136398"/>
                  </a:lnTo>
                  <a:lnTo>
                    <a:pt x="1126076" y="119472"/>
                  </a:lnTo>
                  <a:lnTo>
                    <a:pt x="1148264" y="77991"/>
                  </a:lnTo>
                  <a:lnTo>
                    <a:pt x="1161945" y="65274"/>
                  </a:lnTo>
                  <a:lnTo>
                    <a:pt x="1161594" y="43174"/>
                  </a:lnTo>
                  <a:lnTo>
                    <a:pt x="1148089" y="33528"/>
                  </a:lnTo>
                  <a:lnTo>
                    <a:pt x="1168435" y="13269"/>
                  </a:lnTo>
                  <a:lnTo>
                    <a:pt x="1198954" y="5902"/>
                  </a:lnTo>
                  <a:lnTo>
                    <a:pt x="1231577" y="4763"/>
                  </a:lnTo>
                  <a:lnTo>
                    <a:pt x="1268411" y="16952"/>
                  </a:lnTo>
                  <a:lnTo>
                    <a:pt x="1289985" y="31949"/>
                  </a:lnTo>
                  <a:lnTo>
                    <a:pt x="1305157" y="72378"/>
                  </a:lnTo>
                  <a:lnTo>
                    <a:pt x="1314365" y="89392"/>
                  </a:lnTo>
                  <a:lnTo>
                    <a:pt x="1322960" y="113333"/>
                  </a:lnTo>
                  <a:lnTo>
                    <a:pt x="1332168" y="1511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9" name="Freeform: Shape 1544">
              <a:extLst>
                <a:ext uri="{FF2B5EF4-FFF2-40B4-BE49-F238E27FC236}">
                  <a16:creationId xmlns:a16="http://schemas.microsoft.com/office/drawing/2014/main" id="{21E55305-3E3E-4D44-A7D6-4EC323C176AA}"/>
                </a:ext>
              </a:extLst>
            </p:cNvPr>
            <p:cNvSpPr/>
            <p:nvPr/>
          </p:nvSpPr>
          <p:spPr>
            <a:xfrm>
              <a:off x="6174816" y="4627875"/>
              <a:ext cx="248380" cy="341522"/>
            </a:xfrm>
            <a:custGeom>
              <a:avLst/>
              <a:gdLst>
                <a:gd name="connsiteX0" fmla="*/ 93777 w 304800"/>
                <a:gd name="connsiteY0" fmla="*/ 314689 h 419100"/>
                <a:gd name="connsiteX1" fmla="*/ 83253 w 304800"/>
                <a:gd name="connsiteY1" fmla="*/ 308901 h 419100"/>
                <a:gd name="connsiteX2" fmla="*/ 71150 w 304800"/>
                <a:gd name="connsiteY2" fmla="*/ 300833 h 419100"/>
                <a:gd name="connsiteX3" fmla="*/ 64134 w 304800"/>
                <a:gd name="connsiteY3" fmla="*/ 304692 h 419100"/>
                <a:gd name="connsiteX4" fmla="*/ 43262 w 304800"/>
                <a:gd name="connsiteY4" fmla="*/ 301271 h 419100"/>
                <a:gd name="connsiteX5" fmla="*/ 37299 w 304800"/>
                <a:gd name="connsiteY5" fmla="*/ 290747 h 419100"/>
                <a:gd name="connsiteX6" fmla="*/ 32738 w 304800"/>
                <a:gd name="connsiteY6" fmla="*/ 291186 h 419100"/>
                <a:gd name="connsiteX7" fmla="*/ 8095 w 304800"/>
                <a:gd name="connsiteY7" fmla="*/ 277242 h 419100"/>
                <a:gd name="connsiteX8" fmla="*/ 4763 w 304800"/>
                <a:gd name="connsiteY8" fmla="*/ 269612 h 419100"/>
                <a:gd name="connsiteX9" fmla="*/ 13971 w 304800"/>
                <a:gd name="connsiteY9" fmla="*/ 267770 h 419100"/>
                <a:gd name="connsiteX10" fmla="*/ 12918 w 304800"/>
                <a:gd name="connsiteY10" fmla="*/ 255580 h 419100"/>
                <a:gd name="connsiteX11" fmla="*/ 18619 w 304800"/>
                <a:gd name="connsiteY11" fmla="*/ 246723 h 419100"/>
                <a:gd name="connsiteX12" fmla="*/ 30809 w 304800"/>
                <a:gd name="connsiteY12" fmla="*/ 245057 h 419100"/>
                <a:gd name="connsiteX13" fmla="*/ 41245 w 304800"/>
                <a:gd name="connsiteY13" fmla="*/ 229709 h 419100"/>
                <a:gd name="connsiteX14" fmla="*/ 50629 w 304800"/>
                <a:gd name="connsiteY14" fmla="*/ 216905 h 419100"/>
                <a:gd name="connsiteX15" fmla="*/ 41508 w 304800"/>
                <a:gd name="connsiteY15" fmla="*/ 211029 h 419100"/>
                <a:gd name="connsiteX16" fmla="*/ 46156 w 304800"/>
                <a:gd name="connsiteY16" fmla="*/ 196822 h 419100"/>
                <a:gd name="connsiteX17" fmla="*/ 40631 w 304800"/>
                <a:gd name="connsiteY17" fmla="*/ 174371 h 419100"/>
                <a:gd name="connsiteX18" fmla="*/ 45893 w 304800"/>
                <a:gd name="connsiteY18" fmla="*/ 167969 h 419100"/>
                <a:gd name="connsiteX19" fmla="*/ 42034 w 304800"/>
                <a:gd name="connsiteY19" fmla="*/ 147185 h 419100"/>
                <a:gd name="connsiteX20" fmla="*/ 32037 w 304800"/>
                <a:gd name="connsiteY20" fmla="*/ 134030 h 419100"/>
                <a:gd name="connsiteX21" fmla="*/ 35194 w 304800"/>
                <a:gd name="connsiteY21" fmla="*/ 122103 h 419100"/>
                <a:gd name="connsiteX22" fmla="*/ 43174 w 304800"/>
                <a:gd name="connsiteY22" fmla="*/ 123857 h 419100"/>
                <a:gd name="connsiteX23" fmla="*/ 47822 w 304800"/>
                <a:gd name="connsiteY23" fmla="*/ 116490 h 419100"/>
                <a:gd name="connsiteX24" fmla="*/ 42122 w 304800"/>
                <a:gd name="connsiteY24" fmla="*/ 102020 h 419100"/>
                <a:gd name="connsiteX25" fmla="*/ 45104 w 304800"/>
                <a:gd name="connsiteY25" fmla="*/ 98337 h 419100"/>
                <a:gd name="connsiteX26" fmla="*/ 57732 w 304800"/>
                <a:gd name="connsiteY26" fmla="*/ 99126 h 419100"/>
                <a:gd name="connsiteX27" fmla="*/ 76237 w 304800"/>
                <a:gd name="connsiteY27" fmla="*/ 81850 h 419100"/>
                <a:gd name="connsiteX28" fmla="*/ 86322 w 304800"/>
                <a:gd name="connsiteY28" fmla="*/ 79218 h 419100"/>
                <a:gd name="connsiteX29" fmla="*/ 86585 w 304800"/>
                <a:gd name="connsiteY29" fmla="*/ 71063 h 419100"/>
                <a:gd name="connsiteX30" fmla="*/ 91146 w 304800"/>
                <a:gd name="connsiteY30" fmla="*/ 50103 h 419100"/>
                <a:gd name="connsiteX31" fmla="*/ 105265 w 304800"/>
                <a:gd name="connsiteY31" fmla="*/ 38527 h 419100"/>
                <a:gd name="connsiteX32" fmla="*/ 120700 w 304800"/>
                <a:gd name="connsiteY32" fmla="*/ 38088 h 419100"/>
                <a:gd name="connsiteX33" fmla="*/ 122629 w 304800"/>
                <a:gd name="connsiteY33" fmla="*/ 32914 h 419100"/>
                <a:gd name="connsiteX34" fmla="*/ 141923 w 304800"/>
                <a:gd name="connsiteY34" fmla="*/ 34931 h 419100"/>
                <a:gd name="connsiteX35" fmla="*/ 161304 w 304800"/>
                <a:gd name="connsiteY35" fmla="*/ 22390 h 419100"/>
                <a:gd name="connsiteX36" fmla="*/ 170863 w 304800"/>
                <a:gd name="connsiteY36" fmla="*/ 16777 h 419100"/>
                <a:gd name="connsiteX37" fmla="*/ 182703 w 304800"/>
                <a:gd name="connsiteY37" fmla="*/ 4763 h 419100"/>
                <a:gd name="connsiteX38" fmla="*/ 191473 w 304800"/>
                <a:gd name="connsiteY38" fmla="*/ 6253 h 419100"/>
                <a:gd name="connsiteX39" fmla="*/ 197875 w 304800"/>
                <a:gd name="connsiteY39" fmla="*/ 12831 h 419100"/>
                <a:gd name="connsiteX40" fmla="*/ 193139 w 304800"/>
                <a:gd name="connsiteY40" fmla="*/ 21250 h 419100"/>
                <a:gd name="connsiteX41" fmla="*/ 177353 w 304800"/>
                <a:gd name="connsiteY41" fmla="*/ 25459 h 419100"/>
                <a:gd name="connsiteX42" fmla="*/ 171127 w 304800"/>
                <a:gd name="connsiteY42" fmla="*/ 37913 h 419100"/>
                <a:gd name="connsiteX43" fmla="*/ 161567 w 304800"/>
                <a:gd name="connsiteY43" fmla="*/ 45016 h 419100"/>
                <a:gd name="connsiteX44" fmla="*/ 154464 w 304800"/>
                <a:gd name="connsiteY44" fmla="*/ 54312 h 419100"/>
                <a:gd name="connsiteX45" fmla="*/ 151394 w 304800"/>
                <a:gd name="connsiteY45" fmla="*/ 71940 h 419100"/>
                <a:gd name="connsiteX46" fmla="*/ 144642 w 304800"/>
                <a:gd name="connsiteY46" fmla="*/ 86498 h 419100"/>
                <a:gd name="connsiteX47" fmla="*/ 157270 w 304800"/>
                <a:gd name="connsiteY47" fmla="*/ 88076 h 419100"/>
                <a:gd name="connsiteX48" fmla="*/ 160427 w 304800"/>
                <a:gd name="connsiteY48" fmla="*/ 99477 h 419100"/>
                <a:gd name="connsiteX49" fmla="*/ 165865 w 304800"/>
                <a:gd name="connsiteY49" fmla="*/ 104914 h 419100"/>
                <a:gd name="connsiteX50" fmla="*/ 167794 w 304800"/>
                <a:gd name="connsiteY50" fmla="*/ 114824 h 419100"/>
                <a:gd name="connsiteX51" fmla="*/ 164900 w 304800"/>
                <a:gd name="connsiteY51" fmla="*/ 123945 h 419100"/>
                <a:gd name="connsiteX52" fmla="*/ 165777 w 304800"/>
                <a:gd name="connsiteY52" fmla="*/ 129119 h 419100"/>
                <a:gd name="connsiteX53" fmla="*/ 171828 w 304800"/>
                <a:gd name="connsiteY53" fmla="*/ 131136 h 419100"/>
                <a:gd name="connsiteX54" fmla="*/ 177704 w 304800"/>
                <a:gd name="connsiteY54" fmla="*/ 139730 h 419100"/>
                <a:gd name="connsiteX55" fmla="*/ 209275 w 304800"/>
                <a:gd name="connsiteY55" fmla="*/ 137363 h 419100"/>
                <a:gd name="connsiteX56" fmla="*/ 223570 w 304800"/>
                <a:gd name="connsiteY56" fmla="*/ 140520 h 419100"/>
                <a:gd name="connsiteX57" fmla="*/ 240935 w 304800"/>
                <a:gd name="connsiteY57" fmla="*/ 161655 h 419100"/>
                <a:gd name="connsiteX58" fmla="*/ 250845 w 304800"/>
                <a:gd name="connsiteY58" fmla="*/ 159024 h 419100"/>
                <a:gd name="connsiteX59" fmla="*/ 268560 w 304800"/>
                <a:gd name="connsiteY59" fmla="*/ 160340 h 419100"/>
                <a:gd name="connsiteX60" fmla="*/ 282592 w 304800"/>
                <a:gd name="connsiteY60" fmla="*/ 157534 h 419100"/>
                <a:gd name="connsiteX61" fmla="*/ 291274 w 304800"/>
                <a:gd name="connsiteY61" fmla="*/ 161831 h 419100"/>
                <a:gd name="connsiteX62" fmla="*/ 286801 w 304800"/>
                <a:gd name="connsiteY62" fmla="*/ 174985 h 419100"/>
                <a:gd name="connsiteX63" fmla="*/ 281364 w 304800"/>
                <a:gd name="connsiteY63" fmla="*/ 183229 h 419100"/>
                <a:gd name="connsiteX64" fmla="*/ 279434 w 304800"/>
                <a:gd name="connsiteY64" fmla="*/ 200856 h 419100"/>
                <a:gd name="connsiteX65" fmla="*/ 284345 w 304800"/>
                <a:gd name="connsiteY65" fmla="*/ 217081 h 419100"/>
                <a:gd name="connsiteX66" fmla="*/ 291361 w 304800"/>
                <a:gd name="connsiteY66" fmla="*/ 224360 h 419100"/>
                <a:gd name="connsiteX67" fmla="*/ 292151 w 304800"/>
                <a:gd name="connsiteY67" fmla="*/ 229885 h 419100"/>
                <a:gd name="connsiteX68" fmla="*/ 279697 w 304800"/>
                <a:gd name="connsiteY68" fmla="*/ 242075 h 419100"/>
                <a:gd name="connsiteX69" fmla="*/ 288643 w 304800"/>
                <a:gd name="connsiteY69" fmla="*/ 247425 h 419100"/>
                <a:gd name="connsiteX70" fmla="*/ 295220 w 304800"/>
                <a:gd name="connsiteY70" fmla="*/ 256019 h 419100"/>
                <a:gd name="connsiteX71" fmla="*/ 302674 w 304800"/>
                <a:gd name="connsiteY71" fmla="*/ 280312 h 419100"/>
                <a:gd name="connsiteX72" fmla="*/ 298026 w 304800"/>
                <a:gd name="connsiteY72" fmla="*/ 283381 h 419100"/>
                <a:gd name="connsiteX73" fmla="*/ 293291 w 304800"/>
                <a:gd name="connsiteY73" fmla="*/ 268911 h 419100"/>
                <a:gd name="connsiteX74" fmla="*/ 286450 w 304800"/>
                <a:gd name="connsiteY74" fmla="*/ 261193 h 419100"/>
                <a:gd name="connsiteX75" fmla="*/ 278294 w 304800"/>
                <a:gd name="connsiteY75" fmla="*/ 269612 h 419100"/>
                <a:gd name="connsiteX76" fmla="*/ 230411 w 304800"/>
                <a:gd name="connsiteY76" fmla="*/ 269086 h 419100"/>
                <a:gd name="connsiteX77" fmla="*/ 230674 w 304800"/>
                <a:gd name="connsiteY77" fmla="*/ 284346 h 419100"/>
                <a:gd name="connsiteX78" fmla="*/ 245057 w 304800"/>
                <a:gd name="connsiteY78" fmla="*/ 286889 h 419100"/>
                <a:gd name="connsiteX79" fmla="*/ 244267 w 304800"/>
                <a:gd name="connsiteY79" fmla="*/ 296272 h 419100"/>
                <a:gd name="connsiteX80" fmla="*/ 239356 w 304800"/>
                <a:gd name="connsiteY80" fmla="*/ 293729 h 419100"/>
                <a:gd name="connsiteX81" fmla="*/ 225500 w 304800"/>
                <a:gd name="connsiteY81" fmla="*/ 297763 h 419100"/>
                <a:gd name="connsiteX82" fmla="*/ 225412 w 304800"/>
                <a:gd name="connsiteY82" fmla="*/ 315478 h 419100"/>
                <a:gd name="connsiteX83" fmla="*/ 236287 w 304800"/>
                <a:gd name="connsiteY83" fmla="*/ 324424 h 419100"/>
                <a:gd name="connsiteX84" fmla="*/ 240145 w 304800"/>
                <a:gd name="connsiteY84" fmla="*/ 338368 h 419100"/>
                <a:gd name="connsiteX85" fmla="*/ 239532 w 304800"/>
                <a:gd name="connsiteY85" fmla="*/ 348979 h 419100"/>
                <a:gd name="connsiteX86" fmla="*/ 228481 w 304800"/>
                <a:gd name="connsiteY86" fmla="*/ 416069 h 419100"/>
                <a:gd name="connsiteX87" fmla="*/ 216204 w 304800"/>
                <a:gd name="connsiteY87" fmla="*/ 403002 h 419100"/>
                <a:gd name="connsiteX88" fmla="*/ 208837 w 304800"/>
                <a:gd name="connsiteY88" fmla="*/ 402476 h 419100"/>
                <a:gd name="connsiteX89" fmla="*/ 224711 w 304800"/>
                <a:gd name="connsiteY89" fmla="*/ 377569 h 419100"/>
                <a:gd name="connsiteX90" fmla="*/ 205855 w 304800"/>
                <a:gd name="connsiteY90" fmla="*/ 366081 h 419100"/>
                <a:gd name="connsiteX91" fmla="*/ 191122 w 304800"/>
                <a:gd name="connsiteY91" fmla="*/ 368185 h 419100"/>
                <a:gd name="connsiteX92" fmla="*/ 182264 w 304800"/>
                <a:gd name="connsiteY92" fmla="*/ 363976 h 419100"/>
                <a:gd name="connsiteX93" fmla="*/ 168671 w 304800"/>
                <a:gd name="connsiteY93" fmla="*/ 370466 h 419100"/>
                <a:gd name="connsiteX94" fmla="*/ 150342 w 304800"/>
                <a:gd name="connsiteY94" fmla="*/ 367396 h 419100"/>
                <a:gd name="connsiteX95" fmla="*/ 135872 w 304800"/>
                <a:gd name="connsiteY95" fmla="*/ 341788 h 419100"/>
                <a:gd name="connsiteX96" fmla="*/ 124471 w 304800"/>
                <a:gd name="connsiteY96" fmla="*/ 335474 h 419100"/>
                <a:gd name="connsiteX97" fmla="*/ 116666 w 304800"/>
                <a:gd name="connsiteY97" fmla="*/ 323897 h 419100"/>
                <a:gd name="connsiteX98" fmla="*/ 100354 w 304800"/>
                <a:gd name="connsiteY98" fmla="*/ 3123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4800" h="419100">
                  <a:moveTo>
                    <a:pt x="93777" y="314689"/>
                  </a:moveTo>
                  <a:lnTo>
                    <a:pt x="83253" y="308901"/>
                  </a:lnTo>
                  <a:lnTo>
                    <a:pt x="71150" y="300833"/>
                  </a:lnTo>
                  <a:lnTo>
                    <a:pt x="64134" y="304692"/>
                  </a:lnTo>
                  <a:lnTo>
                    <a:pt x="43262" y="301271"/>
                  </a:lnTo>
                  <a:lnTo>
                    <a:pt x="37299" y="290747"/>
                  </a:lnTo>
                  <a:lnTo>
                    <a:pt x="32738" y="291186"/>
                  </a:lnTo>
                  <a:lnTo>
                    <a:pt x="8095" y="277242"/>
                  </a:lnTo>
                  <a:lnTo>
                    <a:pt x="4763" y="269612"/>
                  </a:lnTo>
                  <a:lnTo>
                    <a:pt x="13971" y="267770"/>
                  </a:lnTo>
                  <a:lnTo>
                    <a:pt x="12918" y="255580"/>
                  </a:lnTo>
                  <a:lnTo>
                    <a:pt x="18619" y="246723"/>
                  </a:lnTo>
                  <a:lnTo>
                    <a:pt x="30809" y="245057"/>
                  </a:lnTo>
                  <a:lnTo>
                    <a:pt x="41245" y="229709"/>
                  </a:lnTo>
                  <a:lnTo>
                    <a:pt x="50629" y="216905"/>
                  </a:lnTo>
                  <a:lnTo>
                    <a:pt x="41508" y="211029"/>
                  </a:lnTo>
                  <a:lnTo>
                    <a:pt x="46156" y="196822"/>
                  </a:lnTo>
                  <a:lnTo>
                    <a:pt x="40631" y="174371"/>
                  </a:lnTo>
                  <a:lnTo>
                    <a:pt x="45893" y="167969"/>
                  </a:lnTo>
                  <a:lnTo>
                    <a:pt x="42034" y="147185"/>
                  </a:lnTo>
                  <a:lnTo>
                    <a:pt x="32037" y="134030"/>
                  </a:lnTo>
                  <a:lnTo>
                    <a:pt x="35194" y="122103"/>
                  </a:lnTo>
                  <a:lnTo>
                    <a:pt x="43174" y="123857"/>
                  </a:lnTo>
                  <a:lnTo>
                    <a:pt x="47822" y="116490"/>
                  </a:lnTo>
                  <a:lnTo>
                    <a:pt x="42122" y="102020"/>
                  </a:lnTo>
                  <a:lnTo>
                    <a:pt x="45104" y="98337"/>
                  </a:lnTo>
                  <a:lnTo>
                    <a:pt x="57732" y="99126"/>
                  </a:lnTo>
                  <a:lnTo>
                    <a:pt x="76237" y="81850"/>
                  </a:lnTo>
                  <a:lnTo>
                    <a:pt x="86322" y="79218"/>
                  </a:lnTo>
                  <a:lnTo>
                    <a:pt x="86585" y="71063"/>
                  </a:lnTo>
                  <a:lnTo>
                    <a:pt x="91146" y="50103"/>
                  </a:lnTo>
                  <a:lnTo>
                    <a:pt x="105265" y="38527"/>
                  </a:lnTo>
                  <a:lnTo>
                    <a:pt x="120700" y="38088"/>
                  </a:lnTo>
                  <a:lnTo>
                    <a:pt x="122629" y="32914"/>
                  </a:lnTo>
                  <a:lnTo>
                    <a:pt x="141923" y="34931"/>
                  </a:lnTo>
                  <a:lnTo>
                    <a:pt x="161304" y="22390"/>
                  </a:lnTo>
                  <a:lnTo>
                    <a:pt x="170863" y="16777"/>
                  </a:lnTo>
                  <a:lnTo>
                    <a:pt x="182703" y="4763"/>
                  </a:lnTo>
                  <a:lnTo>
                    <a:pt x="191473" y="6253"/>
                  </a:lnTo>
                  <a:lnTo>
                    <a:pt x="197875" y="12831"/>
                  </a:lnTo>
                  <a:lnTo>
                    <a:pt x="193139" y="21250"/>
                  </a:lnTo>
                  <a:lnTo>
                    <a:pt x="177353" y="25459"/>
                  </a:lnTo>
                  <a:lnTo>
                    <a:pt x="171127" y="37913"/>
                  </a:lnTo>
                  <a:lnTo>
                    <a:pt x="161567" y="45016"/>
                  </a:lnTo>
                  <a:lnTo>
                    <a:pt x="154464" y="54312"/>
                  </a:lnTo>
                  <a:lnTo>
                    <a:pt x="151394" y="71940"/>
                  </a:lnTo>
                  <a:lnTo>
                    <a:pt x="144642" y="86498"/>
                  </a:lnTo>
                  <a:lnTo>
                    <a:pt x="157270" y="88076"/>
                  </a:lnTo>
                  <a:lnTo>
                    <a:pt x="160427" y="99477"/>
                  </a:lnTo>
                  <a:lnTo>
                    <a:pt x="165865" y="104914"/>
                  </a:lnTo>
                  <a:lnTo>
                    <a:pt x="167794" y="114824"/>
                  </a:lnTo>
                  <a:lnTo>
                    <a:pt x="164900" y="123945"/>
                  </a:lnTo>
                  <a:lnTo>
                    <a:pt x="165777" y="129119"/>
                  </a:lnTo>
                  <a:lnTo>
                    <a:pt x="171828" y="131136"/>
                  </a:lnTo>
                  <a:lnTo>
                    <a:pt x="177704" y="139730"/>
                  </a:lnTo>
                  <a:lnTo>
                    <a:pt x="209275" y="137363"/>
                  </a:lnTo>
                  <a:lnTo>
                    <a:pt x="223570" y="140520"/>
                  </a:lnTo>
                  <a:lnTo>
                    <a:pt x="240935" y="161655"/>
                  </a:lnTo>
                  <a:lnTo>
                    <a:pt x="250845" y="159024"/>
                  </a:lnTo>
                  <a:lnTo>
                    <a:pt x="268560" y="160340"/>
                  </a:lnTo>
                  <a:lnTo>
                    <a:pt x="282592" y="157534"/>
                  </a:lnTo>
                  <a:lnTo>
                    <a:pt x="291274" y="161831"/>
                  </a:lnTo>
                  <a:lnTo>
                    <a:pt x="286801" y="174985"/>
                  </a:lnTo>
                  <a:lnTo>
                    <a:pt x="281364" y="183229"/>
                  </a:lnTo>
                  <a:lnTo>
                    <a:pt x="279434" y="200856"/>
                  </a:lnTo>
                  <a:lnTo>
                    <a:pt x="284345" y="217081"/>
                  </a:lnTo>
                  <a:lnTo>
                    <a:pt x="291361" y="224360"/>
                  </a:lnTo>
                  <a:lnTo>
                    <a:pt x="292151" y="229885"/>
                  </a:lnTo>
                  <a:lnTo>
                    <a:pt x="279697" y="242075"/>
                  </a:lnTo>
                  <a:lnTo>
                    <a:pt x="288643" y="247425"/>
                  </a:lnTo>
                  <a:lnTo>
                    <a:pt x="295220" y="256019"/>
                  </a:lnTo>
                  <a:lnTo>
                    <a:pt x="302674" y="280312"/>
                  </a:lnTo>
                  <a:lnTo>
                    <a:pt x="298026" y="283381"/>
                  </a:lnTo>
                  <a:lnTo>
                    <a:pt x="293291" y="268911"/>
                  </a:lnTo>
                  <a:lnTo>
                    <a:pt x="286450" y="261193"/>
                  </a:lnTo>
                  <a:lnTo>
                    <a:pt x="278294" y="269612"/>
                  </a:lnTo>
                  <a:lnTo>
                    <a:pt x="230411" y="269086"/>
                  </a:lnTo>
                  <a:lnTo>
                    <a:pt x="230674" y="284346"/>
                  </a:lnTo>
                  <a:lnTo>
                    <a:pt x="245057" y="286889"/>
                  </a:lnTo>
                  <a:lnTo>
                    <a:pt x="244267" y="296272"/>
                  </a:lnTo>
                  <a:lnTo>
                    <a:pt x="239356" y="293729"/>
                  </a:lnTo>
                  <a:lnTo>
                    <a:pt x="225500" y="297763"/>
                  </a:lnTo>
                  <a:lnTo>
                    <a:pt x="225412" y="315478"/>
                  </a:lnTo>
                  <a:lnTo>
                    <a:pt x="236287" y="324424"/>
                  </a:lnTo>
                  <a:lnTo>
                    <a:pt x="240145" y="338368"/>
                  </a:lnTo>
                  <a:lnTo>
                    <a:pt x="239532" y="348979"/>
                  </a:lnTo>
                  <a:lnTo>
                    <a:pt x="228481" y="416069"/>
                  </a:lnTo>
                  <a:lnTo>
                    <a:pt x="216204" y="403002"/>
                  </a:lnTo>
                  <a:lnTo>
                    <a:pt x="208837" y="402476"/>
                  </a:lnTo>
                  <a:lnTo>
                    <a:pt x="224711" y="377569"/>
                  </a:lnTo>
                  <a:lnTo>
                    <a:pt x="205855" y="366081"/>
                  </a:lnTo>
                  <a:lnTo>
                    <a:pt x="191122" y="368185"/>
                  </a:lnTo>
                  <a:lnTo>
                    <a:pt x="182264" y="363976"/>
                  </a:lnTo>
                  <a:lnTo>
                    <a:pt x="168671" y="370466"/>
                  </a:lnTo>
                  <a:lnTo>
                    <a:pt x="150342" y="367396"/>
                  </a:lnTo>
                  <a:lnTo>
                    <a:pt x="135872" y="341788"/>
                  </a:lnTo>
                  <a:lnTo>
                    <a:pt x="124471" y="335474"/>
                  </a:lnTo>
                  <a:lnTo>
                    <a:pt x="116666" y="323897"/>
                  </a:lnTo>
                  <a:lnTo>
                    <a:pt x="100354" y="31232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0" name="Freeform: Shape 1545">
              <a:extLst>
                <a:ext uri="{FF2B5EF4-FFF2-40B4-BE49-F238E27FC236}">
                  <a16:creationId xmlns:a16="http://schemas.microsoft.com/office/drawing/2014/main" id="{8383795F-07D7-4948-9FC4-ADAA8DD3142B}"/>
                </a:ext>
              </a:extLst>
            </p:cNvPr>
            <p:cNvSpPr/>
            <p:nvPr/>
          </p:nvSpPr>
          <p:spPr>
            <a:xfrm>
              <a:off x="6035603" y="4652673"/>
              <a:ext cx="72444" cy="67269"/>
            </a:xfrm>
            <a:custGeom>
              <a:avLst/>
              <a:gdLst>
                <a:gd name="connsiteX0" fmla="*/ 77903 w 88900"/>
                <a:gd name="connsiteY0" fmla="*/ 78955 h 82550"/>
                <a:gd name="connsiteX1" fmla="*/ 64573 w 88900"/>
                <a:gd name="connsiteY1" fmla="*/ 73430 h 82550"/>
                <a:gd name="connsiteX2" fmla="*/ 59574 w 88900"/>
                <a:gd name="connsiteY2" fmla="*/ 68256 h 82550"/>
                <a:gd name="connsiteX3" fmla="*/ 62381 w 88900"/>
                <a:gd name="connsiteY3" fmla="*/ 63959 h 82550"/>
                <a:gd name="connsiteX4" fmla="*/ 61503 w 88900"/>
                <a:gd name="connsiteY4" fmla="*/ 58522 h 82550"/>
                <a:gd name="connsiteX5" fmla="*/ 54663 w 88900"/>
                <a:gd name="connsiteY5" fmla="*/ 52558 h 82550"/>
                <a:gd name="connsiteX6" fmla="*/ 45016 w 88900"/>
                <a:gd name="connsiteY6" fmla="*/ 47735 h 82550"/>
                <a:gd name="connsiteX7" fmla="*/ 36509 w 88900"/>
                <a:gd name="connsiteY7" fmla="*/ 44578 h 82550"/>
                <a:gd name="connsiteX8" fmla="*/ 34931 w 88900"/>
                <a:gd name="connsiteY8" fmla="*/ 37299 h 82550"/>
                <a:gd name="connsiteX9" fmla="*/ 28441 w 88900"/>
                <a:gd name="connsiteY9" fmla="*/ 32826 h 82550"/>
                <a:gd name="connsiteX10" fmla="*/ 30020 w 88900"/>
                <a:gd name="connsiteY10" fmla="*/ 40105 h 82550"/>
                <a:gd name="connsiteX11" fmla="*/ 25109 w 88900"/>
                <a:gd name="connsiteY11" fmla="*/ 45981 h 82550"/>
                <a:gd name="connsiteX12" fmla="*/ 19496 w 88900"/>
                <a:gd name="connsiteY12" fmla="*/ 39140 h 82550"/>
                <a:gd name="connsiteX13" fmla="*/ 11603 w 88900"/>
                <a:gd name="connsiteY13" fmla="*/ 36685 h 82550"/>
                <a:gd name="connsiteX14" fmla="*/ 8271 w 88900"/>
                <a:gd name="connsiteY14" fmla="*/ 31686 h 82550"/>
                <a:gd name="connsiteX15" fmla="*/ 8446 w 88900"/>
                <a:gd name="connsiteY15" fmla="*/ 24144 h 82550"/>
                <a:gd name="connsiteX16" fmla="*/ 11691 w 88900"/>
                <a:gd name="connsiteY16" fmla="*/ 16251 h 82550"/>
                <a:gd name="connsiteX17" fmla="*/ 4763 w 88900"/>
                <a:gd name="connsiteY17" fmla="*/ 12743 h 82550"/>
                <a:gd name="connsiteX18" fmla="*/ 10375 w 88900"/>
                <a:gd name="connsiteY18" fmla="*/ 8007 h 82550"/>
                <a:gd name="connsiteX19" fmla="*/ 14059 w 88900"/>
                <a:gd name="connsiteY19" fmla="*/ 4763 h 82550"/>
                <a:gd name="connsiteX20" fmla="*/ 30283 w 88900"/>
                <a:gd name="connsiteY20" fmla="*/ 11340 h 82550"/>
                <a:gd name="connsiteX21" fmla="*/ 35896 w 88900"/>
                <a:gd name="connsiteY21" fmla="*/ 8095 h 82550"/>
                <a:gd name="connsiteX22" fmla="*/ 43701 w 88900"/>
                <a:gd name="connsiteY22" fmla="*/ 10200 h 82550"/>
                <a:gd name="connsiteX23" fmla="*/ 47823 w 88900"/>
                <a:gd name="connsiteY23" fmla="*/ 15286 h 82550"/>
                <a:gd name="connsiteX24" fmla="*/ 55014 w 88900"/>
                <a:gd name="connsiteY24" fmla="*/ 16952 h 82550"/>
                <a:gd name="connsiteX25" fmla="*/ 60890 w 88900"/>
                <a:gd name="connsiteY25" fmla="*/ 11691 h 82550"/>
                <a:gd name="connsiteX26" fmla="*/ 67204 w 88900"/>
                <a:gd name="connsiteY26" fmla="*/ 25196 h 82550"/>
                <a:gd name="connsiteX27" fmla="*/ 76675 w 88900"/>
                <a:gd name="connsiteY27" fmla="*/ 35194 h 82550"/>
                <a:gd name="connsiteX28" fmla="*/ 88252 w 88900"/>
                <a:gd name="connsiteY28" fmla="*/ 45805 h 82550"/>
                <a:gd name="connsiteX29" fmla="*/ 78692 w 88900"/>
                <a:gd name="connsiteY29" fmla="*/ 47998 h 82550"/>
                <a:gd name="connsiteX30" fmla="*/ 78868 w 88900"/>
                <a:gd name="connsiteY30" fmla="*/ 57908 h 82550"/>
                <a:gd name="connsiteX31" fmla="*/ 83954 w 88900"/>
                <a:gd name="connsiteY31" fmla="*/ 61591 h 82550"/>
                <a:gd name="connsiteX32" fmla="*/ 80271 w 88900"/>
                <a:gd name="connsiteY32" fmla="*/ 64573 h 82550"/>
                <a:gd name="connsiteX33" fmla="*/ 81236 w 88900"/>
                <a:gd name="connsiteY33" fmla="*/ 69045 h 82550"/>
                <a:gd name="connsiteX34" fmla="*/ 79219 w 88900"/>
                <a:gd name="connsiteY34" fmla="*/ 74044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8900" h="82550">
                  <a:moveTo>
                    <a:pt x="77903" y="78955"/>
                  </a:moveTo>
                  <a:lnTo>
                    <a:pt x="64573" y="73430"/>
                  </a:lnTo>
                  <a:lnTo>
                    <a:pt x="59574" y="68256"/>
                  </a:lnTo>
                  <a:lnTo>
                    <a:pt x="62381" y="63959"/>
                  </a:lnTo>
                  <a:lnTo>
                    <a:pt x="61503" y="58522"/>
                  </a:lnTo>
                  <a:lnTo>
                    <a:pt x="54663" y="52558"/>
                  </a:lnTo>
                  <a:lnTo>
                    <a:pt x="45016" y="47735"/>
                  </a:lnTo>
                  <a:lnTo>
                    <a:pt x="36509" y="44578"/>
                  </a:lnTo>
                  <a:lnTo>
                    <a:pt x="34931" y="37299"/>
                  </a:lnTo>
                  <a:lnTo>
                    <a:pt x="28441" y="32826"/>
                  </a:lnTo>
                  <a:lnTo>
                    <a:pt x="30020" y="40105"/>
                  </a:lnTo>
                  <a:lnTo>
                    <a:pt x="25109" y="45981"/>
                  </a:lnTo>
                  <a:lnTo>
                    <a:pt x="19496" y="39140"/>
                  </a:lnTo>
                  <a:lnTo>
                    <a:pt x="11603" y="36685"/>
                  </a:lnTo>
                  <a:lnTo>
                    <a:pt x="8271" y="31686"/>
                  </a:lnTo>
                  <a:lnTo>
                    <a:pt x="8446" y="24144"/>
                  </a:lnTo>
                  <a:lnTo>
                    <a:pt x="11691" y="16251"/>
                  </a:lnTo>
                  <a:lnTo>
                    <a:pt x="4763" y="12743"/>
                  </a:lnTo>
                  <a:lnTo>
                    <a:pt x="10375" y="8007"/>
                  </a:lnTo>
                  <a:lnTo>
                    <a:pt x="14059" y="4763"/>
                  </a:lnTo>
                  <a:lnTo>
                    <a:pt x="30283" y="11340"/>
                  </a:lnTo>
                  <a:lnTo>
                    <a:pt x="35896" y="8095"/>
                  </a:lnTo>
                  <a:lnTo>
                    <a:pt x="43701" y="10200"/>
                  </a:lnTo>
                  <a:lnTo>
                    <a:pt x="47823" y="15286"/>
                  </a:lnTo>
                  <a:lnTo>
                    <a:pt x="55014" y="16952"/>
                  </a:lnTo>
                  <a:lnTo>
                    <a:pt x="60890" y="11691"/>
                  </a:lnTo>
                  <a:lnTo>
                    <a:pt x="67204" y="25196"/>
                  </a:lnTo>
                  <a:lnTo>
                    <a:pt x="76675" y="35194"/>
                  </a:lnTo>
                  <a:lnTo>
                    <a:pt x="88252" y="45805"/>
                  </a:lnTo>
                  <a:lnTo>
                    <a:pt x="78692" y="47998"/>
                  </a:lnTo>
                  <a:lnTo>
                    <a:pt x="78868" y="57908"/>
                  </a:lnTo>
                  <a:lnTo>
                    <a:pt x="83954" y="61591"/>
                  </a:lnTo>
                  <a:lnTo>
                    <a:pt x="80271" y="64573"/>
                  </a:lnTo>
                  <a:lnTo>
                    <a:pt x="81236" y="69045"/>
                  </a:lnTo>
                  <a:lnTo>
                    <a:pt x="79219" y="740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1" name="Freeform: Shape 1546">
              <a:extLst>
                <a:ext uri="{FF2B5EF4-FFF2-40B4-BE49-F238E27FC236}">
                  <a16:creationId xmlns:a16="http://schemas.microsoft.com/office/drawing/2014/main" id="{BEC448A1-DD96-3440-AB8C-6363A12734DA}"/>
                </a:ext>
              </a:extLst>
            </p:cNvPr>
            <p:cNvSpPr/>
            <p:nvPr/>
          </p:nvSpPr>
          <p:spPr>
            <a:xfrm>
              <a:off x="6054969" y="4402546"/>
              <a:ext cx="222507" cy="77619"/>
            </a:xfrm>
            <a:custGeom>
              <a:avLst/>
              <a:gdLst>
                <a:gd name="connsiteX0" fmla="*/ 71238 w 273050"/>
                <a:gd name="connsiteY0" fmla="*/ 4763 h 95250"/>
                <a:gd name="connsiteX1" fmla="*/ 92549 w 273050"/>
                <a:gd name="connsiteY1" fmla="*/ 6692 h 95250"/>
                <a:gd name="connsiteX2" fmla="*/ 111843 w 273050"/>
                <a:gd name="connsiteY2" fmla="*/ 6955 h 95250"/>
                <a:gd name="connsiteX3" fmla="*/ 134907 w 273050"/>
                <a:gd name="connsiteY3" fmla="*/ 15988 h 95250"/>
                <a:gd name="connsiteX4" fmla="*/ 144729 w 273050"/>
                <a:gd name="connsiteY4" fmla="*/ 25722 h 95250"/>
                <a:gd name="connsiteX5" fmla="*/ 167706 w 273050"/>
                <a:gd name="connsiteY5" fmla="*/ 22741 h 95250"/>
                <a:gd name="connsiteX6" fmla="*/ 176389 w 273050"/>
                <a:gd name="connsiteY6" fmla="*/ 28880 h 95250"/>
                <a:gd name="connsiteX7" fmla="*/ 197261 w 273050"/>
                <a:gd name="connsiteY7" fmla="*/ 45279 h 95250"/>
                <a:gd name="connsiteX8" fmla="*/ 212520 w 273050"/>
                <a:gd name="connsiteY8" fmla="*/ 57119 h 95250"/>
                <a:gd name="connsiteX9" fmla="*/ 220589 w 273050"/>
                <a:gd name="connsiteY9" fmla="*/ 56768 h 95250"/>
                <a:gd name="connsiteX10" fmla="*/ 235322 w 273050"/>
                <a:gd name="connsiteY10" fmla="*/ 62117 h 95250"/>
                <a:gd name="connsiteX11" fmla="*/ 233480 w 273050"/>
                <a:gd name="connsiteY11" fmla="*/ 69484 h 95250"/>
                <a:gd name="connsiteX12" fmla="*/ 251634 w 273050"/>
                <a:gd name="connsiteY12" fmla="*/ 70536 h 95250"/>
                <a:gd name="connsiteX13" fmla="*/ 270226 w 273050"/>
                <a:gd name="connsiteY13" fmla="*/ 81236 h 95250"/>
                <a:gd name="connsiteX14" fmla="*/ 267332 w 273050"/>
                <a:gd name="connsiteY14" fmla="*/ 87287 h 95250"/>
                <a:gd name="connsiteX15" fmla="*/ 250932 w 273050"/>
                <a:gd name="connsiteY15" fmla="*/ 90619 h 95250"/>
                <a:gd name="connsiteX16" fmla="*/ 234357 w 273050"/>
                <a:gd name="connsiteY16" fmla="*/ 91935 h 95250"/>
                <a:gd name="connsiteX17" fmla="*/ 217432 w 273050"/>
                <a:gd name="connsiteY17" fmla="*/ 89830 h 95250"/>
                <a:gd name="connsiteX18" fmla="*/ 182264 w 273050"/>
                <a:gd name="connsiteY18" fmla="*/ 92373 h 95250"/>
                <a:gd name="connsiteX19" fmla="*/ 198752 w 273050"/>
                <a:gd name="connsiteY19" fmla="*/ 77815 h 95250"/>
                <a:gd name="connsiteX20" fmla="*/ 188754 w 273050"/>
                <a:gd name="connsiteY20" fmla="*/ 71063 h 95250"/>
                <a:gd name="connsiteX21" fmla="*/ 172881 w 273050"/>
                <a:gd name="connsiteY21" fmla="*/ 69309 h 95250"/>
                <a:gd name="connsiteX22" fmla="*/ 164374 w 273050"/>
                <a:gd name="connsiteY22" fmla="*/ 61767 h 95250"/>
                <a:gd name="connsiteX23" fmla="*/ 158498 w 273050"/>
                <a:gd name="connsiteY23" fmla="*/ 46858 h 95250"/>
                <a:gd name="connsiteX24" fmla="*/ 144642 w 273050"/>
                <a:gd name="connsiteY24" fmla="*/ 47823 h 95250"/>
                <a:gd name="connsiteX25" fmla="*/ 121665 w 273050"/>
                <a:gd name="connsiteY25" fmla="*/ 40806 h 95250"/>
                <a:gd name="connsiteX26" fmla="*/ 114298 w 273050"/>
                <a:gd name="connsiteY26" fmla="*/ 35282 h 95250"/>
                <a:gd name="connsiteX27" fmla="*/ 82288 w 273050"/>
                <a:gd name="connsiteY27" fmla="*/ 31160 h 95250"/>
                <a:gd name="connsiteX28" fmla="*/ 73694 w 273050"/>
                <a:gd name="connsiteY28" fmla="*/ 25985 h 95250"/>
                <a:gd name="connsiteX29" fmla="*/ 82902 w 273050"/>
                <a:gd name="connsiteY29" fmla="*/ 19408 h 95250"/>
                <a:gd name="connsiteX30" fmla="*/ 58785 w 273050"/>
                <a:gd name="connsiteY30" fmla="*/ 18093 h 95250"/>
                <a:gd name="connsiteX31" fmla="*/ 41157 w 273050"/>
                <a:gd name="connsiteY31" fmla="*/ 31774 h 95250"/>
                <a:gd name="connsiteX32" fmla="*/ 30897 w 273050"/>
                <a:gd name="connsiteY32" fmla="*/ 32124 h 95250"/>
                <a:gd name="connsiteX33" fmla="*/ 27389 w 273050"/>
                <a:gd name="connsiteY33" fmla="*/ 38614 h 95250"/>
                <a:gd name="connsiteX34" fmla="*/ 15286 w 273050"/>
                <a:gd name="connsiteY34" fmla="*/ 41508 h 95250"/>
                <a:gd name="connsiteX35" fmla="*/ 4763 w 273050"/>
                <a:gd name="connsiteY35" fmla="*/ 38965 h 95250"/>
                <a:gd name="connsiteX36" fmla="*/ 17742 w 273050"/>
                <a:gd name="connsiteY36" fmla="*/ 30809 h 95250"/>
                <a:gd name="connsiteX37" fmla="*/ 23004 w 273050"/>
                <a:gd name="connsiteY37" fmla="*/ 21250 h 95250"/>
                <a:gd name="connsiteX38" fmla="*/ 34142 w 273050"/>
                <a:gd name="connsiteY38" fmla="*/ 15374 h 95250"/>
                <a:gd name="connsiteX39" fmla="*/ 46682 w 273050"/>
                <a:gd name="connsiteY39" fmla="*/ 10200 h 95250"/>
                <a:gd name="connsiteX40" fmla="*/ 65362 w 273050"/>
                <a:gd name="connsiteY40" fmla="*/ 76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3050" h="95250">
                  <a:moveTo>
                    <a:pt x="71238" y="4763"/>
                  </a:moveTo>
                  <a:lnTo>
                    <a:pt x="92549" y="6692"/>
                  </a:lnTo>
                  <a:lnTo>
                    <a:pt x="111843" y="6955"/>
                  </a:lnTo>
                  <a:lnTo>
                    <a:pt x="134907" y="15988"/>
                  </a:lnTo>
                  <a:lnTo>
                    <a:pt x="144729" y="25722"/>
                  </a:lnTo>
                  <a:lnTo>
                    <a:pt x="167706" y="22741"/>
                  </a:lnTo>
                  <a:lnTo>
                    <a:pt x="176389" y="28880"/>
                  </a:lnTo>
                  <a:lnTo>
                    <a:pt x="197261" y="45279"/>
                  </a:lnTo>
                  <a:lnTo>
                    <a:pt x="212520" y="57119"/>
                  </a:lnTo>
                  <a:lnTo>
                    <a:pt x="220589" y="56768"/>
                  </a:lnTo>
                  <a:lnTo>
                    <a:pt x="235322" y="62117"/>
                  </a:lnTo>
                  <a:lnTo>
                    <a:pt x="233480" y="69484"/>
                  </a:lnTo>
                  <a:lnTo>
                    <a:pt x="251634" y="70536"/>
                  </a:lnTo>
                  <a:lnTo>
                    <a:pt x="270226" y="81236"/>
                  </a:lnTo>
                  <a:lnTo>
                    <a:pt x="267332" y="87287"/>
                  </a:lnTo>
                  <a:lnTo>
                    <a:pt x="250932" y="90619"/>
                  </a:lnTo>
                  <a:lnTo>
                    <a:pt x="234357" y="91935"/>
                  </a:lnTo>
                  <a:lnTo>
                    <a:pt x="217432" y="89830"/>
                  </a:lnTo>
                  <a:lnTo>
                    <a:pt x="182264" y="92373"/>
                  </a:lnTo>
                  <a:lnTo>
                    <a:pt x="198752" y="77815"/>
                  </a:lnTo>
                  <a:lnTo>
                    <a:pt x="188754" y="71063"/>
                  </a:lnTo>
                  <a:lnTo>
                    <a:pt x="172881" y="69309"/>
                  </a:lnTo>
                  <a:lnTo>
                    <a:pt x="164374" y="61767"/>
                  </a:lnTo>
                  <a:lnTo>
                    <a:pt x="158498" y="46858"/>
                  </a:lnTo>
                  <a:lnTo>
                    <a:pt x="144642" y="47823"/>
                  </a:lnTo>
                  <a:lnTo>
                    <a:pt x="121665" y="40806"/>
                  </a:lnTo>
                  <a:lnTo>
                    <a:pt x="114298" y="35282"/>
                  </a:lnTo>
                  <a:lnTo>
                    <a:pt x="82288" y="31160"/>
                  </a:lnTo>
                  <a:lnTo>
                    <a:pt x="73694" y="25985"/>
                  </a:lnTo>
                  <a:lnTo>
                    <a:pt x="82902" y="19408"/>
                  </a:lnTo>
                  <a:lnTo>
                    <a:pt x="58785" y="18093"/>
                  </a:lnTo>
                  <a:lnTo>
                    <a:pt x="41157" y="31774"/>
                  </a:lnTo>
                  <a:lnTo>
                    <a:pt x="30897" y="32124"/>
                  </a:lnTo>
                  <a:lnTo>
                    <a:pt x="27389" y="38614"/>
                  </a:lnTo>
                  <a:lnTo>
                    <a:pt x="15286" y="41508"/>
                  </a:lnTo>
                  <a:lnTo>
                    <a:pt x="4763" y="38965"/>
                  </a:lnTo>
                  <a:lnTo>
                    <a:pt x="17742" y="30809"/>
                  </a:lnTo>
                  <a:lnTo>
                    <a:pt x="23004" y="21250"/>
                  </a:lnTo>
                  <a:lnTo>
                    <a:pt x="34142" y="15374"/>
                  </a:lnTo>
                  <a:lnTo>
                    <a:pt x="46682" y="10200"/>
                  </a:lnTo>
                  <a:lnTo>
                    <a:pt x="65362" y="76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2" name="Freeform: Shape 1547">
              <a:extLst>
                <a:ext uri="{FF2B5EF4-FFF2-40B4-BE49-F238E27FC236}">
                  <a16:creationId xmlns:a16="http://schemas.microsoft.com/office/drawing/2014/main" id="{22CEA207-74CB-0245-BBD1-E171CC20E54A}"/>
                </a:ext>
              </a:extLst>
            </p:cNvPr>
            <p:cNvSpPr/>
            <p:nvPr/>
          </p:nvSpPr>
          <p:spPr>
            <a:xfrm>
              <a:off x="8404024" y="4115899"/>
              <a:ext cx="51746" cy="31047"/>
            </a:xfrm>
            <a:custGeom>
              <a:avLst/>
              <a:gdLst>
                <a:gd name="connsiteX0" fmla="*/ 45191 w 63500"/>
                <a:gd name="connsiteY0" fmla="*/ 17567 h 38100"/>
                <a:gd name="connsiteX1" fmla="*/ 61767 w 63500"/>
                <a:gd name="connsiteY1" fmla="*/ 4763 h 38100"/>
                <a:gd name="connsiteX2" fmla="*/ 39404 w 63500"/>
                <a:gd name="connsiteY2" fmla="*/ 13708 h 38100"/>
                <a:gd name="connsiteX3" fmla="*/ 21688 w 63500"/>
                <a:gd name="connsiteY3" fmla="*/ 13269 h 38100"/>
                <a:gd name="connsiteX4" fmla="*/ 18180 w 63500"/>
                <a:gd name="connsiteY4" fmla="*/ 20548 h 38100"/>
                <a:gd name="connsiteX5" fmla="*/ 16427 w 63500"/>
                <a:gd name="connsiteY5" fmla="*/ 20724 h 38100"/>
                <a:gd name="connsiteX6" fmla="*/ 4763 w 63500"/>
                <a:gd name="connsiteY6" fmla="*/ 21776 h 38100"/>
                <a:gd name="connsiteX7" fmla="*/ 10463 w 63500"/>
                <a:gd name="connsiteY7" fmla="*/ 33791 h 38100"/>
                <a:gd name="connsiteX8" fmla="*/ 22477 w 63500"/>
                <a:gd name="connsiteY8" fmla="*/ 37649 h 38100"/>
                <a:gd name="connsiteX9" fmla="*/ 47734 w 63500"/>
                <a:gd name="connsiteY9" fmla="*/ 25547 h 38100"/>
                <a:gd name="connsiteX10" fmla="*/ 46945 w 63500"/>
                <a:gd name="connsiteY10" fmla="*/ 231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00" h="38100">
                  <a:moveTo>
                    <a:pt x="45191" y="17567"/>
                  </a:moveTo>
                  <a:lnTo>
                    <a:pt x="61767" y="4763"/>
                  </a:lnTo>
                  <a:lnTo>
                    <a:pt x="39404" y="13708"/>
                  </a:lnTo>
                  <a:lnTo>
                    <a:pt x="21688" y="13269"/>
                  </a:lnTo>
                  <a:lnTo>
                    <a:pt x="18180" y="20548"/>
                  </a:lnTo>
                  <a:lnTo>
                    <a:pt x="16427" y="20724"/>
                  </a:lnTo>
                  <a:lnTo>
                    <a:pt x="4763" y="21776"/>
                  </a:lnTo>
                  <a:lnTo>
                    <a:pt x="10463" y="33791"/>
                  </a:lnTo>
                  <a:lnTo>
                    <a:pt x="22477" y="37649"/>
                  </a:lnTo>
                  <a:lnTo>
                    <a:pt x="47734" y="25547"/>
                  </a:lnTo>
                  <a:lnTo>
                    <a:pt x="46945" y="2317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3" name="Freeform: Shape 1548">
              <a:extLst>
                <a:ext uri="{FF2B5EF4-FFF2-40B4-BE49-F238E27FC236}">
                  <a16:creationId xmlns:a16="http://schemas.microsoft.com/office/drawing/2014/main" id="{B2FCE903-C76E-6641-802D-A9092887F2E7}"/>
                </a:ext>
              </a:extLst>
            </p:cNvPr>
            <p:cNvSpPr/>
            <p:nvPr/>
          </p:nvSpPr>
          <p:spPr>
            <a:xfrm>
              <a:off x="8002891" y="3687824"/>
              <a:ext cx="139713" cy="82793"/>
            </a:xfrm>
            <a:custGeom>
              <a:avLst/>
              <a:gdLst>
                <a:gd name="connsiteX0" fmla="*/ 120875 w 171450"/>
                <a:gd name="connsiteY0" fmla="*/ 100617 h 101600"/>
                <a:gd name="connsiteX1" fmla="*/ 109475 w 171450"/>
                <a:gd name="connsiteY1" fmla="*/ 93601 h 101600"/>
                <a:gd name="connsiteX2" fmla="*/ 97986 w 171450"/>
                <a:gd name="connsiteY2" fmla="*/ 95531 h 101600"/>
                <a:gd name="connsiteX3" fmla="*/ 78868 w 171450"/>
                <a:gd name="connsiteY3" fmla="*/ 84130 h 101600"/>
                <a:gd name="connsiteX4" fmla="*/ 70186 w 171450"/>
                <a:gd name="connsiteY4" fmla="*/ 86936 h 101600"/>
                <a:gd name="connsiteX5" fmla="*/ 56417 w 171450"/>
                <a:gd name="connsiteY5" fmla="*/ 102196 h 101600"/>
                <a:gd name="connsiteX6" fmla="*/ 38088 w 171450"/>
                <a:gd name="connsiteY6" fmla="*/ 90181 h 101600"/>
                <a:gd name="connsiteX7" fmla="*/ 24232 w 171450"/>
                <a:gd name="connsiteY7" fmla="*/ 74132 h 101600"/>
                <a:gd name="connsiteX8" fmla="*/ 11690 w 171450"/>
                <a:gd name="connsiteY8" fmla="*/ 65011 h 101600"/>
                <a:gd name="connsiteX9" fmla="*/ 9060 w 171450"/>
                <a:gd name="connsiteY9" fmla="*/ 49050 h 101600"/>
                <a:gd name="connsiteX10" fmla="*/ 4763 w 171450"/>
                <a:gd name="connsiteY10" fmla="*/ 37649 h 101600"/>
                <a:gd name="connsiteX11" fmla="*/ 22653 w 171450"/>
                <a:gd name="connsiteY11" fmla="*/ 29318 h 101600"/>
                <a:gd name="connsiteX12" fmla="*/ 31774 w 171450"/>
                <a:gd name="connsiteY12" fmla="*/ 19671 h 101600"/>
                <a:gd name="connsiteX13" fmla="*/ 49401 w 171450"/>
                <a:gd name="connsiteY13" fmla="*/ 12129 h 101600"/>
                <a:gd name="connsiteX14" fmla="*/ 55628 w 171450"/>
                <a:gd name="connsiteY14" fmla="*/ 4763 h 101600"/>
                <a:gd name="connsiteX15" fmla="*/ 62117 w 171450"/>
                <a:gd name="connsiteY15" fmla="*/ 9235 h 101600"/>
                <a:gd name="connsiteX16" fmla="*/ 73079 w 171450"/>
                <a:gd name="connsiteY16" fmla="*/ 5113 h 101600"/>
                <a:gd name="connsiteX17" fmla="*/ 84744 w 171450"/>
                <a:gd name="connsiteY17" fmla="*/ 17654 h 101600"/>
                <a:gd name="connsiteX18" fmla="*/ 103073 w 171450"/>
                <a:gd name="connsiteY18" fmla="*/ 21075 h 101600"/>
                <a:gd name="connsiteX19" fmla="*/ 101582 w 171450"/>
                <a:gd name="connsiteY19" fmla="*/ 31686 h 101600"/>
                <a:gd name="connsiteX20" fmla="*/ 114912 w 171450"/>
                <a:gd name="connsiteY20" fmla="*/ 39579 h 101600"/>
                <a:gd name="connsiteX21" fmla="*/ 118595 w 171450"/>
                <a:gd name="connsiteY21" fmla="*/ 29669 h 101600"/>
                <a:gd name="connsiteX22" fmla="*/ 135433 w 171450"/>
                <a:gd name="connsiteY22" fmla="*/ 33966 h 101600"/>
                <a:gd name="connsiteX23" fmla="*/ 137801 w 171450"/>
                <a:gd name="connsiteY23" fmla="*/ 45981 h 101600"/>
                <a:gd name="connsiteX24" fmla="*/ 156043 w 171450"/>
                <a:gd name="connsiteY24" fmla="*/ 48261 h 101600"/>
                <a:gd name="connsiteX25" fmla="*/ 167355 w 171450"/>
                <a:gd name="connsiteY25" fmla="*/ 66941 h 101600"/>
                <a:gd name="connsiteX26" fmla="*/ 160077 w 171450"/>
                <a:gd name="connsiteY26" fmla="*/ 67029 h 101600"/>
                <a:gd name="connsiteX27" fmla="*/ 156218 w 171450"/>
                <a:gd name="connsiteY27" fmla="*/ 73781 h 101600"/>
                <a:gd name="connsiteX28" fmla="*/ 150605 w 171450"/>
                <a:gd name="connsiteY28" fmla="*/ 75448 h 101600"/>
                <a:gd name="connsiteX29" fmla="*/ 149027 w 171450"/>
                <a:gd name="connsiteY29" fmla="*/ 83954 h 101600"/>
                <a:gd name="connsiteX30" fmla="*/ 144291 w 171450"/>
                <a:gd name="connsiteY30" fmla="*/ 85796 h 101600"/>
                <a:gd name="connsiteX31" fmla="*/ 143589 w 171450"/>
                <a:gd name="connsiteY31" fmla="*/ 89216 h 101600"/>
                <a:gd name="connsiteX32" fmla="*/ 135258 w 171450"/>
                <a:gd name="connsiteY32" fmla="*/ 93075 h 101600"/>
                <a:gd name="connsiteX33" fmla="*/ 124296 w 171450"/>
                <a:gd name="connsiteY33" fmla="*/ 92461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450" h="101600">
                  <a:moveTo>
                    <a:pt x="120875" y="100617"/>
                  </a:moveTo>
                  <a:lnTo>
                    <a:pt x="109475" y="93601"/>
                  </a:lnTo>
                  <a:lnTo>
                    <a:pt x="97986" y="95531"/>
                  </a:lnTo>
                  <a:lnTo>
                    <a:pt x="78868" y="84130"/>
                  </a:lnTo>
                  <a:lnTo>
                    <a:pt x="70186" y="86936"/>
                  </a:lnTo>
                  <a:lnTo>
                    <a:pt x="56417" y="102196"/>
                  </a:lnTo>
                  <a:lnTo>
                    <a:pt x="38088" y="90181"/>
                  </a:lnTo>
                  <a:lnTo>
                    <a:pt x="24232" y="74132"/>
                  </a:lnTo>
                  <a:lnTo>
                    <a:pt x="11690" y="65011"/>
                  </a:lnTo>
                  <a:lnTo>
                    <a:pt x="9060" y="49050"/>
                  </a:lnTo>
                  <a:lnTo>
                    <a:pt x="4763" y="37649"/>
                  </a:lnTo>
                  <a:lnTo>
                    <a:pt x="22653" y="29318"/>
                  </a:lnTo>
                  <a:lnTo>
                    <a:pt x="31774" y="19671"/>
                  </a:lnTo>
                  <a:lnTo>
                    <a:pt x="49401" y="12129"/>
                  </a:lnTo>
                  <a:lnTo>
                    <a:pt x="55628" y="4763"/>
                  </a:lnTo>
                  <a:lnTo>
                    <a:pt x="62117" y="9235"/>
                  </a:lnTo>
                  <a:lnTo>
                    <a:pt x="73079" y="5113"/>
                  </a:lnTo>
                  <a:lnTo>
                    <a:pt x="84744" y="17654"/>
                  </a:lnTo>
                  <a:lnTo>
                    <a:pt x="103073" y="21075"/>
                  </a:lnTo>
                  <a:lnTo>
                    <a:pt x="101582" y="31686"/>
                  </a:lnTo>
                  <a:lnTo>
                    <a:pt x="114912" y="39579"/>
                  </a:lnTo>
                  <a:lnTo>
                    <a:pt x="118595" y="29669"/>
                  </a:lnTo>
                  <a:lnTo>
                    <a:pt x="135433" y="33966"/>
                  </a:lnTo>
                  <a:lnTo>
                    <a:pt x="137801" y="45981"/>
                  </a:lnTo>
                  <a:lnTo>
                    <a:pt x="156043" y="48261"/>
                  </a:lnTo>
                  <a:lnTo>
                    <a:pt x="167355" y="66941"/>
                  </a:lnTo>
                  <a:lnTo>
                    <a:pt x="160077" y="67029"/>
                  </a:lnTo>
                  <a:lnTo>
                    <a:pt x="156218" y="73781"/>
                  </a:lnTo>
                  <a:lnTo>
                    <a:pt x="150605" y="75448"/>
                  </a:lnTo>
                  <a:lnTo>
                    <a:pt x="149027" y="83954"/>
                  </a:lnTo>
                  <a:lnTo>
                    <a:pt x="144291" y="85796"/>
                  </a:lnTo>
                  <a:lnTo>
                    <a:pt x="143589" y="89216"/>
                  </a:lnTo>
                  <a:lnTo>
                    <a:pt x="135258" y="93075"/>
                  </a:lnTo>
                  <a:lnTo>
                    <a:pt x="124296" y="924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4" name="Freeform: Shape 1549">
              <a:extLst>
                <a:ext uri="{FF2B5EF4-FFF2-40B4-BE49-F238E27FC236}">
                  <a16:creationId xmlns:a16="http://schemas.microsoft.com/office/drawing/2014/main" id="{A1BA4355-4252-7A4D-A99D-522A039245A8}"/>
                </a:ext>
              </a:extLst>
            </p:cNvPr>
            <p:cNvSpPr/>
            <p:nvPr/>
          </p:nvSpPr>
          <p:spPr>
            <a:xfrm>
              <a:off x="7877612" y="3559116"/>
              <a:ext cx="186285" cy="248380"/>
            </a:xfrm>
            <a:custGeom>
              <a:avLst/>
              <a:gdLst>
                <a:gd name="connsiteX0" fmla="*/ 101494 w 228600"/>
                <a:gd name="connsiteY0" fmla="*/ 4763 h 304800"/>
                <a:gd name="connsiteX1" fmla="*/ 101932 w 228600"/>
                <a:gd name="connsiteY1" fmla="*/ 21250 h 304800"/>
                <a:gd name="connsiteX2" fmla="*/ 126839 w 228600"/>
                <a:gd name="connsiteY2" fmla="*/ 31072 h 304800"/>
                <a:gd name="connsiteX3" fmla="*/ 126576 w 228600"/>
                <a:gd name="connsiteY3" fmla="*/ 45981 h 304800"/>
                <a:gd name="connsiteX4" fmla="*/ 151570 w 228600"/>
                <a:gd name="connsiteY4" fmla="*/ 38088 h 304800"/>
                <a:gd name="connsiteX5" fmla="*/ 165339 w 228600"/>
                <a:gd name="connsiteY5" fmla="*/ 26599 h 304800"/>
                <a:gd name="connsiteX6" fmla="*/ 193139 w 228600"/>
                <a:gd name="connsiteY6" fmla="*/ 43174 h 304800"/>
                <a:gd name="connsiteX7" fmla="*/ 204715 w 228600"/>
                <a:gd name="connsiteY7" fmla="*/ 56417 h 304800"/>
                <a:gd name="connsiteX8" fmla="*/ 210503 w 228600"/>
                <a:gd name="connsiteY8" fmla="*/ 77377 h 304800"/>
                <a:gd name="connsiteX9" fmla="*/ 203663 w 228600"/>
                <a:gd name="connsiteY9" fmla="*/ 88339 h 304800"/>
                <a:gd name="connsiteX10" fmla="*/ 212520 w 228600"/>
                <a:gd name="connsiteY10" fmla="*/ 102809 h 304800"/>
                <a:gd name="connsiteX11" fmla="*/ 218659 w 228600"/>
                <a:gd name="connsiteY11" fmla="*/ 124295 h 304800"/>
                <a:gd name="connsiteX12" fmla="*/ 216730 w 228600"/>
                <a:gd name="connsiteY12" fmla="*/ 137976 h 304800"/>
                <a:gd name="connsiteX13" fmla="*/ 226815 w 228600"/>
                <a:gd name="connsiteY13" fmla="*/ 163058 h 304800"/>
                <a:gd name="connsiteX14" fmla="*/ 215853 w 228600"/>
                <a:gd name="connsiteY14" fmla="*/ 167180 h 304800"/>
                <a:gd name="connsiteX15" fmla="*/ 209363 w 228600"/>
                <a:gd name="connsiteY15" fmla="*/ 162707 h 304800"/>
                <a:gd name="connsiteX16" fmla="*/ 203136 w 228600"/>
                <a:gd name="connsiteY16" fmla="*/ 170074 h 304800"/>
                <a:gd name="connsiteX17" fmla="*/ 185509 w 228600"/>
                <a:gd name="connsiteY17" fmla="*/ 177616 h 304800"/>
                <a:gd name="connsiteX18" fmla="*/ 176388 w 228600"/>
                <a:gd name="connsiteY18" fmla="*/ 187263 h 304800"/>
                <a:gd name="connsiteX19" fmla="*/ 158498 w 228600"/>
                <a:gd name="connsiteY19" fmla="*/ 195594 h 304800"/>
                <a:gd name="connsiteX20" fmla="*/ 162795 w 228600"/>
                <a:gd name="connsiteY20" fmla="*/ 206995 h 304800"/>
                <a:gd name="connsiteX21" fmla="*/ 165426 w 228600"/>
                <a:gd name="connsiteY21" fmla="*/ 222956 h 304800"/>
                <a:gd name="connsiteX22" fmla="*/ 177967 w 228600"/>
                <a:gd name="connsiteY22" fmla="*/ 232077 h 304800"/>
                <a:gd name="connsiteX23" fmla="*/ 191823 w 228600"/>
                <a:gd name="connsiteY23" fmla="*/ 248126 h 304800"/>
                <a:gd name="connsiteX24" fmla="*/ 183229 w 228600"/>
                <a:gd name="connsiteY24" fmla="*/ 265227 h 304800"/>
                <a:gd name="connsiteX25" fmla="*/ 174371 w 228600"/>
                <a:gd name="connsiteY25" fmla="*/ 269963 h 304800"/>
                <a:gd name="connsiteX26" fmla="*/ 177879 w 228600"/>
                <a:gd name="connsiteY26" fmla="*/ 293817 h 304800"/>
                <a:gd name="connsiteX27" fmla="*/ 175512 w 228600"/>
                <a:gd name="connsiteY27" fmla="*/ 299956 h 304800"/>
                <a:gd name="connsiteX28" fmla="*/ 167882 w 228600"/>
                <a:gd name="connsiteY28" fmla="*/ 292501 h 304800"/>
                <a:gd name="connsiteX29" fmla="*/ 156130 w 228600"/>
                <a:gd name="connsiteY29" fmla="*/ 291449 h 304800"/>
                <a:gd name="connsiteX30" fmla="*/ 138503 w 228600"/>
                <a:gd name="connsiteY30" fmla="*/ 297939 h 304800"/>
                <a:gd name="connsiteX31" fmla="*/ 116841 w 228600"/>
                <a:gd name="connsiteY31" fmla="*/ 296360 h 304800"/>
                <a:gd name="connsiteX32" fmla="*/ 113333 w 228600"/>
                <a:gd name="connsiteY32" fmla="*/ 305919 h 304800"/>
                <a:gd name="connsiteX33" fmla="*/ 100880 w 228600"/>
                <a:gd name="connsiteY33" fmla="*/ 295922 h 304800"/>
                <a:gd name="connsiteX34" fmla="*/ 93426 w 228600"/>
                <a:gd name="connsiteY34" fmla="*/ 297851 h 304800"/>
                <a:gd name="connsiteX35" fmla="*/ 67116 w 228600"/>
                <a:gd name="connsiteY35" fmla="*/ 286801 h 304800"/>
                <a:gd name="connsiteX36" fmla="*/ 62030 w 228600"/>
                <a:gd name="connsiteY36" fmla="*/ 294694 h 304800"/>
                <a:gd name="connsiteX37" fmla="*/ 41157 w 228600"/>
                <a:gd name="connsiteY37" fmla="*/ 294431 h 304800"/>
                <a:gd name="connsiteX38" fmla="*/ 44227 w 228600"/>
                <a:gd name="connsiteY38" fmla="*/ 268297 h 304800"/>
                <a:gd name="connsiteX39" fmla="*/ 56680 w 228600"/>
                <a:gd name="connsiteY39" fmla="*/ 242864 h 304800"/>
                <a:gd name="connsiteX40" fmla="*/ 21250 w 228600"/>
                <a:gd name="connsiteY40" fmla="*/ 236024 h 304800"/>
                <a:gd name="connsiteX41" fmla="*/ 9674 w 228600"/>
                <a:gd name="connsiteY41" fmla="*/ 226114 h 304800"/>
                <a:gd name="connsiteX42" fmla="*/ 11077 w 228600"/>
                <a:gd name="connsiteY42" fmla="*/ 209538 h 304800"/>
                <a:gd name="connsiteX43" fmla="*/ 6166 w 228600"/>
                <a:gd name="connsiteY43" fmla="*/ 200944 h 304800"/>
                <a:gd name="connsiteX44" fmla="*/ 8972 w 228600"/>
                <a:gd name="connsiteY44" fmla="*/ 174898 h 304800"/>
                <a:gd name="connsiteX45" fmla="*/ 4763 w 228600"/>
                <a:gd name="connsiteY45" fmla="*/ 133767 h 304800"/>
                <a:gd name="connsiteX46" fmla="*/ 19584 w 228600"/>
                <a:gd name="connsiteY46" fmla="*/ 133767 h 304800"/>
                <a:gd name="connsiteX47" fmla="*/ 25810 w 228600"/>
                <a:gd name="connsiteY47" fmla="*/ 118771 h 304800"/>
                <a:gd name="connsiteX48" fmla="*/ 31949 w 228600"/>
                <a:gd name="connsiteY48" fmla="*/ 81674 h 304800"/>
                <a:gd name="connsiteX49" fmla="*/ 27301 w 228600"/>
                <a:gd name="connsiteY49" fmla="*/ 67818 h 304800"/>
                <a:gd name="connsiteX50" fmla="*/ 32124 w 228600"/>
                <a:gd name="connsiteY50" fmla="*/ 59048 h 304800"/>
                <a:gd name="connsiteX51" fmla="*/ 52646 w 228600"/>
                <a:gd name="connsiteY51" fmla="*/ 56768 h 304800"/>
                <a:gd name="connsiteX52" fmla="*/ 57206 w 228600"/>
                <a:gd name="connsiteY52" fmla="*/ 65888 h 304800"/>
                <a:gd name="connsiteX53" fmla="*/ 73957 w 228600"/>
                <a:gd name="connsiteY53" fmla="*/ 45454 h 304800"/>
                <a:gd name="connsiteX54" fmla="*/ 68344 w 228600"/>
                <a:gd name="connsiteY54" fmla="*/ 29756 h 304800"/>
                <a:gd name="connsiteX55" fmla="*/ 67204 w 228600"/>
                <a:gd name="connsiteY55" fmla="*/ 5639 h 304800"/>
                <a:gd name="connsiteX56" fmla="*/ 85796 w 228600"/>
                <a:gd name="connsiteY56" fmla="*/ 11252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8600" h="304800">
                  <a:moveTo>
                    <a:pt x="101494" y="4763"/>
                  </a:moveTo>
                  <a:lnTo>
                    <a:pt x="101932" y="21250"/>
                  </a:lnTo>
                  <a:lnTo>
                    <a:pt x="126839" y="31072"/>
                  </a:lnTo>
                  <a:lnTo>
                    <a:pt x="126576" y="45981"/>
                  </a:lnTo>
                  <a:lnTo>
                    <a:pt x="151570" y="38088"/>
                  </a:lnTo>
                  <a:lnTo>
                    <a:pt x="165339" y="26599"/>
                  </a:lnTo>
                  <a:lnTo>
                    <a:pt x="193139" y="43174"/>
                  </a:lnTo>
                  <a:lnTo>
                    <a:pt x="204715" y="56417"/>
                  </a:lnTo>
                  <a:lnTo>
                    <a:pt x="210503" y="77377"/>
                  </a:lnTo>
                  <a:lnTo>
                    <a:pt x="203663" y="88339"/>
                  </a:lnTo>
                  <a:lnTo>
                    <a:pt x="212520" y="102809"/>
                  </a:lnTo>
                  <a:lnTo>
                    <a:pt x="218659" y="124295"/>
                  </a:lnTo>
                  <a:lnTo>
                    <a:pt x="216730" y="137976"/>
                  </a:lnTo>
                  <a:lnTo>
                    <a:pt x="226815" y="163058"/>
                  </a:lnTo>
                  <a:lnTo>
                    <a:pt x="215853" y="167180"/>
                  </a:lnTo>
                  <a:lnTo>
                    <a:pt x="209363" y="162707"/>
                  </a:lnTo>
                  <a:lnTo>
                    <a:pt x="203136" y="170074"/>
                  </a:lnTo>
                  <a:lnTo>
                    <a:pt x="185509" y="177616"/>
                  </a:lnTo>
                  <a:lnTo>
                    <a:pt x="176388" y="187263"/>
                  </a:lnTo>
                  <a:lnTo>
                    <a:pt x="158498" y="195594"/>
                  </a:lnTo>
                  <a:lnTo>
                    <a:pt x="162795" y="206995"/>
                  </a:lnTo>
                  <a:lnTo>
                    <a:pt x="165426" y="222956"/>
                  </a:lnTo>
                  <a:lnTo>
                    <a:pt x="177967" y="232077"/>
                  </a:lnTo>
                  <a:lnTo>
                    <a:pt x="191823" y="248126"/>
                  </a:lnTo>
                  <a:lnTo>
                    <a:pt x="183229" y="265227"/>
                  </a:lnTo>
                  <a:lnTo>
                    <a:pt x="174371" y="269963"/>
                  </a:lnTo>
                  <a:lnTo>
                    <a:pt x="177879" y="293817"/>
                  </a:lnTo>
                  <a:lnTo>
                    <a:pt x="175512" y="299956"/>
                  </a:lnTo>
                  <a:lnTo>
                    <a:pt x="167882" y="292501"/>
                  </a:lnTo>
                  <a:lnTo>
                    <a:pt x="156130" y="291449"/>
                  </a:lnTo>
                  <a:lnTo>
                    <a:pt x="138503" y="297939"/>
                  </a:lnTo>
                  <a:lnTo>
                    <a:pt x="116841" y="296360"/>
                  </a:lnTo>
                  <a:lnTo>
                    <a:pt x="113333" y="305919"/>
                  </a:lnTo>
                  <a:lnTo>
                    <a:pt x="100880" y="295922"/>
                  </a:lnTo>
                  <a:lnTo>
                    <a:pt x="93426" y="297851"/>
                  </a:lnTo>
                  <a:lnTo>
                    <a:pt x="67116" y="286801"/>
                  </a:lnTo>
                  <a:lnTo>
                    <a:pt x="62030" y="294694"/>
                  </a:lnTo>
                  <a:lnTo>
                    <a:pt x="41157" y="294431"/>
                  </a:lnTo>
                  <a:lnTo>
                    <a:pt x="44227" y="268297"/>
                  </a:lnTo>
                  <a:lnTo>
                    <a:pt x="56680" y="242864"/>
                  </a:lnTo>
                  <a:lnTo>
                    <a:pt x="21250" y="236024"/>
                  </a:lnTo>
                  <a:lnTo>
                    <a:pt x="9674" y="226114"/>
                  </a:lnTo>
                  <a:lnTo>
                    <a:pt x="11077" y="209538"/>
                  </a:lnTo>
                  <a:lnTo>
                    <a:pt x="6166" y="200944"/>
                  </a:lnTo>
                  <a:lnTo>
                    <a:pt x="8972" y="174898"/>
                  </a:lnTo>
                  <a:lnTo>
                    <a:pt x="4763" y="133767"/>
                  </a:lnTo>
                  <a:lnTo>
                    <a:pt x="19584" y="133767"/>
                  </a:lnTo>
                  <a:lnTo>
                    <a:pt x="25810" y="118771"/>
                  </a:lnTo>
                  <a:lnTo>
                    <a:pt x="31949" y="81674"/>
                  </a:lnTo>
                  <a:lnTo>
                    <a:pt x="27301" y="67818"/>
                  </a:lnTo>
                  <a:lnTo>
                    <a:pt x="32124" y="59048"/>
                  </a:lnTo>
                  <a:lnTo>
                    <a:pt x="52646" y="56768"/>
                  </a:lnTo>
                  <a:lnTo>
                    <a:pt x="57206" y="65888"/>
                  </a:lnTo>
                  <a:lnTo>
                    <a:pt x="73957" y="45454"/>
                  </a:lnTo>
                  <a:lnTo>
                    <a:pt x="68344" y="29756"/>
                  </a:lnTo>
                  <a:lnTo>
                    <a:pt x="67204" y="5639"/>
                  </a:lnTo>
                  <a:lnTo>
                    <a:pt x="85796" y="1125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5" name="Freeform: Shape 1550">
              <a:extLst>
                <a:ext uri="{FF2B5EF4-FFF2-40B4-BE49-F238E27FC236}">
                  <a16:creationId xmlns:a16="http://schemas.microsoft.com/office/drawing/2014/main" id="{FD6A992B-B187-DE44-9B1F-F5B84300072E}"/>
                </a:ext>
              </a:extLst>
            </p:cNvPr>
            <p:cNvSpPr/>
            <p:nvPr/>
          </p:nvSpPr>
          <p:spPr>
            <a:xfrm>
              <a:off x="8592477" y="4622515"/>
              <a:ext cx="36222" cy="41397"/>
            </a:xfrm>
            <a:custGeom>
              <a:avLst/>
              <a:gdLst>
                <a:gd name="connsiteX0" fmla="*/ 39666 w 44450"/>
                <a:gd name="connsiteY0" fmla="*/ 4763 h 50800"/>
                <a:gd name="connsiteX1" fmla="*/ 45455 w 44450"/>
                <a:gd name="connsiteY1" fmla="*/ 12480 h 50800"/>
                <a:gd name="connsiteX2" fmla="*/ 44665 w 44450"/>
                <a:gd name="connsiteY2" fmla="*/ 22916 h 50800"/>
                <a:gd name="connsiteX3" fmla="*/ 30634 w 44450"/>
                <a:gd name="connsiteY3" fmla="*/ 28880 h 50800"/>
                <a:gd name="connsiteX4" fmla="*/ 41245 w 44450"/>
                <a:gd name="connsiteY4" fmla="*/ 35632 h 50800"/>
                <a:gd name="connsiteX5" fmla="*/ 32124 w 44450"/>
                <a:gd name="connsiteY5" fmla="*/ 48963 h 50800"/>
                <a:gd name="connsiteX6" fmla="*/ 26687 w 44450"/>
                <a:gd name="connsiteY6" fmla="*/ 44578 h 50800"/>
                <a:gd name="connsiteX7" fmla="*/ 20811 w 44450"/>
                <a:gd name="connsiteY7" fmla="*/ 46332 h 50800"/>
                <a:gd name="connsiteX8" fmla="*/ 7043 w 44450"/>
                <a:gd name="connsiteY8" fmla="*/ 45893 h 50800"/>
                <a:gd name="connsiteX9" fmla="*/ 6604 w 44450"/>
                <a:gd name="connsiteY9" fmla="*/ 38351 h 50800"/>
                <a:gd name="connsiteX10" fmla="*/ 4763 w 44450"/>
                <a:gd name="connsiteY10" fmla="*/ 31423 h 50800"/>
                <a:gd name="connsiteX11" fmla="*/ 13006 w 44450"/>
                <a:gd name="connsiteY11" fmla="*/ 19759 h 50800"/>
                <a:gd name="connsiteX12" fmla="*/ 21688 w 44450"/>
                <a:gd name="connsiteY12" fmla="*/ 8709 h 50800"/>
                <a:gd name="connsiteX13" fmla="*/ 32212 w 44450"/>
                <a:gd name="connsiteY13" fmla="*/ 1090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50" h="50800">
                  <a:moveTo>
                    <a:pt x="39666" y="4763"/>
                  </a:moveTo>
                  <a:lnTo>
                    <a:pt x="45455" y="12480"/>
                  </a:lnTo>
                  <a:lnTo>
                    <a:pt x="44665" y="22916"/>
                  </a:lnTo>
                  <a:lnTo>
                    <a:pt x="30634" y="28880"/>
                  </a:lnTo>
                  <a:lnTo>
                    <a:pt x="41245" y="35632"/>
                  </a:lnTo>
                  <a:lnTo>
                    <a:pt x="32124" y="48963"/>
                  </a:lnTo>
                  <a:lnTo>
                    <a:pt x="26687" y="44578"/>
                  </a:lnTo>
                  <a:lnTo>
                    <a:pt x="20811" y="46332"/>
                  </a:lnTo>
                  <a:lnTo>
                    <a:pt x="7043" y="45893"/>
                  </a:lnTo>
                  <a:lnTo>
                    <a:pt x="6604" y="38351"/>
                  </a:lnTo>
                  <a:lnTo>
                    <a:pt x="4763" y="31423"/>
                  </a:lnTo>
                  <a:lnTo>
                    <a:pt x="13006" y="19759"/>
                  </a:lnTo>
                  <a:lnTo>
                    <a:pt x="21688" y="8709"/>
                  </a:lnTo>
                  <a:lnTo>
                    <a:pt x="32212" y="1090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6" name="Freeform: Shape 1551">
              <a:extLst>
                <a:ext uri="{FF2B5EF4-FFF2-40B4-BE49-F238E27FC236}">
                  <a16:creationId xmlns:a16="http://schemas.microsoft.com/office/drawing/2014/main" id="{2BA9B60F-8BB0-3548-BECD-5440A98513C5}"/>
                </a:ext>
              </a:extLst>
            </p:cNvPr>
            <p:cNvSpPr/>
            <p:nvPr/>
          </p:nvSpPr>
          <p:spPr>
            <a:xfrm>
              <a:off x="7919776" y="3459923"/>
              <a:ext cx="98317" cy="108666"/>
            </a:xfrm>
            <a:custGeom>
              <a:avLst/>
              <a:gdLst>
                <a:gd name="connsiteX0" fmla="*/ 117806 w 120650"/>
                <a:gd name="connsiteY0" fmla="*/ 99477 h 133350"/>
                <a:gd name="connsiteX1" fmla="*/ 103073 w 120650"/>
                <a:gd name="connsiteY1" fmla="*/ 134293 h 133350"/>
                <a:gd name="connsiteX2" fmla="*/ 77377 w 120650"/>
                <a:gd name="connsiteY2" fmla="*/ 110088 h 133350"/>
                <a:gd name="connsiteX3" fmla="*/ 73957 w 120650"/>
                <a:gd name="connsiteY3" fmla="*/ 92110 h 133350"/>
                <a:gd name="connsiteX4" fmla="*/ 110001 w 120650"/>
                <a:gd name="connsiteY4" fmla="*/ 77552 h 133350"/>
                <a:gd name="connsiteX5" fmla="*/ 117806 w 120650"/>
                <a:gd name="connsiteY5" fmla="*/ 99477 h 133350"/>
                <a:gd name="connsiteX6" fmla="*/ 74132 w 120650"/>
                <a:gd name="connsiteY6" fmla="*/ 62205 h 133350"/>
                <a:gd name="connsiteX7" fmla="*/ 68081 w 120650"/>
                <a:gd name="connsiteY7" fmla="*/ 78868 h 133350"/>
                <a:gd name="connsiteX8" fmla="*/ 60802 w 120650"/>
                <a:gd name="connsiteY8" fmla="*/ 74044 h 133350"/>
                <a:gd name="connsiteX9" fmla="*/ 43087 w 120650"/>
                <a:gd name="connsiteY9" fmla="*/ 105528 h 133350"/>
                <a:gd name="connsiteX10" fmla="*/ 49752 w 120650"/>
                <a:gd name="connsiteY10" fmla="*/ 126488 h 133350"/>
                <a:gd name="connsiteX11" fmla="*/ 34054 w 120650"/>
                <a:gd name="connsiteY11" fmla="*/ 132978 h 133350"/>
                <a:gd name="connsiteX12" fmla="*/ 15462 w 120650"/>
                <a:gd name="connsiteY12" fmla="*/ 127365 h 133350"/>
                <a:gd name="connsiteX13" fmla="*/ 5464 w 120650"/>
                <a:gd name="connsiteY13" fmla="*/ 103511 h 133350"/>
                <a:gd name="connsiteX14" fmla="*/ 4763 w 120650"/>
                <a:gd name="connsiteY14" fmla="*/ 58609 h 133350"/>
                <a:gd name="connsiteX15" fmla="*/ 8884 w 120650"/>
                <a:gd name="connsiteY15" fmla="*/ 46507 h 133350"/>
                <a:gd name="connsiteX16" fmla="*/ 15900 w 120650"/>
                <a:gd name="connsiteY16" fmla="*/ 33001 h 133350"/>
                <a:gd name="connsiteX17" fmla="*/ 37562 w 120650"/>
                <a:gd name="connsiteY17" fmla="*/ 30195 h 133350"/>
                <a:gd name="connsiteX18" fmla="*/ 46156 w 120650"/>
                <a:gd name="connsiteY18" fmla="*/ 17654 h 133350"/>
                <a:gd name="connsiteX19" fmla="*/ 65976 w 120650"/>
                <a:gd name="connsiteY19" fmla="*/ 4763 h 133350"/>
                <a:gd name="connsiteX20" fmla="*/ 65099 w 120650"/>
                <a:gd name="connsiteY20" fmla="*/ 28266 h 133350"/>
                <a:gd name="connsiteX21" fmla="*/ 57820 w 120650"/>
                <a:gd name="connsiteY21" fmla="*/ 42999 h 133350"/>
                <a:gd name="connsiteX22" fmla="*/ 60802 w 120650"/>
                <a:gd name="connsiteY22" fmla="*/ 55540 h 133350"/>
                <a:gd name="connsiteX23" fmla="*/ 74132 w 120650"/>
                <a:gd name="connsiteY23" fmla="*/ 6220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650" h="133350">
                  <a:moveTo>
                    <a:pt x="117806" y="99477"/>
                  </a:moveTo>
                  <a:lnTo>
                    <a:pt x="103073" y="134293"/>
                  </a:lnTo>
                  <a:lnTo>
                    <a:pt x="77377" y="110088"/>
                  </a:lnTo>
                  <a:lnTo>
                    <a:pt x="73957" y="92110"/>
                  </a:lnTo>
                  <a:lnTo>
                    <a:pt x="110001" y="77552"/>
                  </a:lnTo>
                  <a:lnTo>
                    <a:pt x="117806" y="99477"/>
                  </a:lnTo>
                  <a:close/>
                  <a:moveTo>
                    <a:pt x="74132" y="62205"/>
                  </a:moveTo>
                  <a:lnTo>
                    <a:pt x="68081" y="78868"/>
                  </a:lnTo>
                  <a:lnTo>
                    <a:pt x="60802" y="74044"/>
                  </a:lnTo>
                  <a:lnTo>
                    <a:pt x="43087" y="105528"/>
                  </a:lnTo>
                  <a:lnTo>
                    <a:pt x="49752" y="126488"/>
                  </a:lnTo>
                  <a:lnTo>
                    <a:pt x="34054" y="132978"/>
                  </a:lnTo>
                  <a:lnTo>
                    <a:pt x="15462" y="127365"/>
                  </a:lnTo>
                  <a:lnTo>
                    <a:pt x="5464" y="103511"/>
                  </a:lnTo>
                  <a:lnTo>
                    <a:pt x="4763" y="58609"/>
                  </a:lnTo>
                  <a:lnTo>
                    <a:pt x="8884" y="46507"/>
                  </a:lnTo>
                  <a:lnTo>
                    <a:pt x="15900" y="33001"/>
                  </a:lnTo>
                  <a:lnTo>
                    <a:pt x="37562" y="30195"/>
                  </a:lnTo>
                  <a:lnTo>
                    <a:pt x="46156" y="17654"/>
                  </a:lnTo>
                  <a:lnTo>
                    <a:pt x="65976" y="4763"/>
                  </a:lnTo>
                  <a:lnTo>
                    <a:pt x="65099" y="28266"/>
                  </a:lnTo>
                  <a:lnTo>
                    <a:pt x="57820" y="42999"/>
                  </a:lnTo>
                  <a:lnTo>
                    <a:pt x="60802" y="55540"/>
                  </a:lnTo>
                  <a:lnTo>
                    <a:pt x="74132" y="622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7" name="Freeform: Shape 1552">
              <a:extLst>
                <a:ext uri="{FF2B5EF4-FFF2-40B4-BE49-F238E27FC236}">
                  <a16:creationId xmlns:a16="http://schemas.microsoft.com/office/drawing/2014/main" id="{83082592-AA36-114E-B2AD-ED50FA5FAEA8}"/>
                </a:ext>
              </a:extLst>
            </p:cNvPr>
            <p:cNvSpPr/>
            <p:nvPr/>
          </p:nvSpPr>
          <p:spPr>
            <a:xfrm>
              <a:off x="6316031" y="4473296"/>
              <a:ext cx="77619" cy="51746"/>
            </a:xfrm>
            <a:custGeom>
              <a:avLst/>
              <a:gdLst>
                <a:gd name="connsiteX0" fmla="*/ 10463 w 95250"/>
                <a:gd name="connsiteY0" fmla="*/ 9235 h 63500"/>
                <a:gd name="connsiteX1" fmla="*/ 13532 w 95250"/>
                <a:gd name="connsiteY1" fmla="*/ 4763 h 63500"/>
                <a:gd name="connsiteX2" fmla="*/ 32738 w 95250"/>
                <a:gd name="connsiteY2" fmla="*/ 4938 h 63500"/>
                <a:gd name="connsiteX3" fmla="*/ 47296 w 95250"/>
                <a:gd name="connsiteY3" fmla="*/ 11603 h 63500"/>
                <a:gd name="connsiteX4" fmla="*/ 53786 w 95250"/>
                <a:gd name="connsiteY4" fmla="*/ 10902 h 63500"/>
                <a:gd name="connsiteX5" fmla="*/ 58259 w 95250"/>
                <a:gd name="connsiteY5" fmla="*/ 20110 h 63500"/>
                <a:gd name="connsiteX6" fmla="*/ 71677 w 95250"/>
                <a:gd name="connsiteY6" fmla="*/ 19584 h 63500"/>
                <a:gd name="connsiteX7" fmla="*/ 70887 w 95250"/>
                <a:gd name="connsiteY7" fmla="*/ 27301 h 63500"/>
                <a:gd name="connsiteX8" fmla="*/ 81850 w 95250"/>
                <a:gd name="connsiteY8" fmla="*/ 28266 h 63500"/>
                <a:gd name="connsiteX9" fmla="*/ 93952 w 95250"/>
                <a:gd name="connsiteY9" fmla="*/ 37737 h 63500"/>
                <a:gd name="connsiteX10" fmla="*/ 84831 w 95250"/>
                <a:gd name="connsiteY10" fmla="*/ 48261 h 63500"/>
                <a:gd name="connsiteX11" fmla="*/ 73080 w 95250"/>
                <a:gd name="connsiteY11" fmla="*/ 42648 h 63500"/>
                <a:gd name="connsiteX12" fmla="*/ 61854 w 95250"/>
                <a:gd name="connsiteY12" fmla="*/ 43701 h 63500"/>
                <a:gd name="connsiteX13" fmla="*/ 53786 w 95250"/>
                <a:gd name="connsiteY13" fmla="*/ 42473 h 63500"/>
                <a:gd name="connsiteX14" fmla="*/ 49313 w 95250"/>
                <a:gd name="connsiteY14" fmla="*/ 47209 h 63500"/>
                <a:gd name="connsiteX15" fmla="*/ 39842 w 95250"/>
                <a:gd name="connsiteY15" fmla="*/ 48787 h 63500"/>
                <a:gd name="connsiteX16" fmla="*/ 36158 w 95250"/>
                <a:gd name="connsiteY16" fmla="*/ 42473 h 63500"/>
                <a:gd name="connsiteX17" fmla="*/ 28003 w 95250"/>
                <a:gd name="connsiteY17" fmla="*/ 46244 h 63500"/>
                <a:gd name="connsiteX18" fmla="*/ 18180 w 95250"/>
                <a:gd name="connsiteY18" fmla="*/ 63784 h 63500"/>
                <a:gd name="connsiteX19" fmla="*/ 11866 w 95250"/>
                <a:gd name="connsiteY19" fmla="*/ 59749 h 63500"/>
                <a:gd name="connsiteX20" fmla="*/ 10551 w 95250"/>
                <a:gd name="connsiteY20" fmla="*/ 52383 h 63500"/>
                <a:gd name="connsiteX21" fmla="*/ 11077 w 95250"/>
                <a:gd name="connsiteY21" fmla="*/ 45367 h 63500"/>
                <a:gd name="connsiteX22" fmla="*/ 4763 w 95250"/>
                <a:gd name="connsiteY22" fmla="*/ 37649 h 63500"/>
                <a:gd name="connsiteX23" fmla="*/ 10726 w 95250"/>
                <a:gd name="connsiteY23" fmla="*/ 33265 h 63500"/>
                <a:gd name="connsiteX24" fmla="*/ 12655 w 95250"/>
                <a:gd name="connsiteY24" fmla="*/ 2335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5250" h="63500">
                  <a:moveTo>
                    <a:pt x="10463" y="9235"/>
                  </a:moveTo>
                  <a:lnTo>
                    <a:pt x="13532" y="4763"/>
                  </a:lnTo>
                  <a:lnTo>
                    <a:pt x="32738" y="4938"/>
                  </a:lnTo>
                  <a:lnTo>
                    <a:pt x="47296" y="11603"/>
                  </a:lnTo>
                  <a:lnTo>
                    <a:pt x="53786" y="10902"/>
                  </a:lnTo>
                  <a:lnTo>
                    <a:pt x="58259" y="20110"/>
                  </a:lnTo>
                  <a:lnTo>
                    <a:pt x="71677" y="19584"/>
                  </a:lnTo>
                  <a:lnTo>
                    <a:pt x="70887" y="27301"/>
                  </a:lnTo>
                  <a:lnTo>
                    <a:pt x="81850" y="28266"/>
                  </a:lnTo>
                  <a:lnTo>
                    <a:pt x="93952" y="37737"/>
                  </a:lnTo>
                  <a:lnTo>
                    <a:pt x="84831" y="48261"/>
                  </a:lnTo>
                  <a:lnTo>
                    <a:pt x="73080" y="42648"/>
                  </a:lnTo>
                  <a:lnTo>
                    <a:pt x="61854" y="43701"/>
                  </a:lnTo>
                  <a:lnTo>
                    <a:pt x="53786" y="42473"/>
                  </a:lnTo>
                  <a:lnTo>
                    <a:pt x="49313" y="47209"/>
                  </a:lnTo>
                  <a:lnTo>
                    <a:pt x="39842" y="48787"/>
                  </a:lnTo>
                  <a:lnTo>
                    <a:pt x="36158" y="42473"/>
                  </a:lnTo>
                  <a:lnTo>
                    <a:pt x="28003" y="46244"/>
                  </a:lnTo>
                  <a:lnTo>
                    <a:pt x="18180" y="63784"/>
                  </a:lnTo>
                  <a:lnTo>
                    <a:pt x="11866" y="59749"/>
                  </a:lnTo>
                  <a:lnTo>
                    <a:pt x="10551" y="52383"/>
                  </a:lnTo>
                  <a:lnTo>
                    <a:pt x="11077" y="45367"/>
                  </a:lnTo>
                  <a:lnTo>
                    <a:pt x="4763" y="37649"/>
                  </a:lnTo>
                  <a:lnTo>
                    <a:pt x="10726" y="33265"/>
                  </a:lnTo>
                  <a:lnTo>
                    <a:pt x="12655" y="2335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8" name="Freeform: Shape 1553">
              <a:extLst>
                <a:ext uri="{FF2B5EF4-FFF2-40B4-BE49-F238E27FC236}">
                  <a16:creationId xmlns:a16="http://schemas.microsoft.com/office/drawing/2014/main" id="{C5950243-ADBE-D14E-8FD4-471DC136BDE7}"/>
                </a:ext>
              </a:extLst>
            </p:cNvPr>
            <p:cNvSpPr/>
            <p:nvPr/>
          </p:nvSpPr>
          <p:spPr>
            <a:xfrm>
              <a:off x="7583605" y="4080024"/>
              <a:ext cx="419140" cy="413966"/>
            </a:xfrm>
            <a:custGeom>
              <a:avLst/>
              <a:gdLst>
                <a:gd name="connsiteX0" fmla="*/ 513414 w 514350"/>
                <a:gd name="connsiteY0" fmla="*/ 393004 h 508000"/>
                <a:gd name="connsiteX1" fmla="*/ 429136 w 514350"/>
                <a:gd name="connsiteY1" fmla="*/ 443431 h 508000"/>
                <a:gd name="connsiteX2" fmla="*/ 357925 w 514350"/>
                <a:gd name="connsiteY2" fmla="*/ 494734 h 508000"/>
                <a:gd name="connsiteX3" fmla="*/ 323284 w 514350"/>
                <a:gd name="connsiteY3" fmla="*/ 506311 h 508000"/>
                <a:gd name="connsiteX4" fmla="*/ 296009 w 514350"/>
                <a:gd name="connsiteY4" fmla="*/ 508854 h 508000"/>
                <a:gd name="connsiteX5" fmla="*/ 295746 w 514350"/>
                <a:gd name="connsiteY5" fmla="*/ 492367 h 508000"/>
                <a:gd name="connsiteX6" fmla="*/ 284346 w 514350"/>
                <a:gd name="connsiteY6" fmla="*/ 488157 h 508000"/>
                <a:gd name="connsiteX7" fmla="*/ 268998 w 514350"/>
                <a:gd name="connsiteY7" fmla="*/ 480702 h 508000"/>
                <a:gd name="connsiteX8" fmla="*/ 263210 w 514350"/>
                <a:gd name="connsiteY8" fmla="*/ 468513 h 508000"/>
                <a:gd name="connsiteX9" fmla="*/ 180247 w 514350"/>
                <a:gd name="connsiteY9" fmla="*/ 411070 h 508000"/>
                <a:gd name="connsiteX10" fmla="*/ 97285 w 514350"/>
                <a:gd name="connsiteY10" fmla="*/ 352750 h 508000"/>
                <a:gd name="connsiteX11" fmla="*/ 4763 w 514350"/>
                <a:gd name="connsiteY11" fmla="*/ 286713 h 508000"/>
                <a:gd name="connsiteX12" fmla="*/ 5289 w 514350"/>
                <a:gd name="connsiteY12" fmla="*/ 281364 h 508000"/>
                <a:gd name="connsiteX13" fmla="*/ 5289 w 514350"/>
                <a:gd name="connsiteY13" fmla="*/ 279522 h 508000"/>
                <a:gd name="connsiteX14" fmla="*/ 5026 w 514350"/>
                <a:gd name="connsiteY14" fmla="*/ 246635 h 508000"/>
                <a:gd name="connsiteX15" fmla="*/ 44753 w 514350"/>
                <a:gd name="connsiteY15" fmla="*/ 225938 h 508000"/>
                <a:gd name="connsiteX16" fmla="*/ 69309 w 514350"/>
                <a:gd name="connsiteY16" fmla="*/ 221641 h 508000"/>
                <a:gd name="connsiteX17" fmla="*/ 89392 w 514350"/>
                <a:gd name="connsiteY17" fmla="*/ 214099 h 508000"/>
                <a:gd name="connsiteX18" fmla="*/ 98863 w 514350"/>
                <a:gd name="connsiteY18" fmla="*/ 199892 h 508000"/>
                <a:gd name="connsiteX19" fmla="*/ 127628 w 514350"/>
                <a:gd name="connsiteY19" fmla="*/ 188579 h 508000"/>
                <a:gd name="connsiteX20" fmla="*/ 128681 w 514350"/>
                <a:gd name="connsiteY20" fmla="*/ 167443 h 508000"/>
                <a:gd name="connsiteX21" fmla="*/ 142888 w 514350"/>
                <a:gd name="connsiteY21" fmla="*/ 164900 h 508000"/>
                <a:gd name="connsiteX22" fmla="*/ 154026 w 514350"/>
                <a:gd name="connsiteY22" fmla="*/ 154288 h 508000"/>
                <a:gd name="connsiteX23" fmla="*/ 186211 w 514350"/>
                <a:gd name="connsiteY23" fmla="*/ 149377 h 508000"/>
                <a:gd name="connsiteX24" fmla="*/ 190684 w 514350"/>
                <a:gd name="connsiteY24" fmla="*/ 138152 h 508000"/>
                <a:gd name="connsiteX25" fmla="*/ 184194 w 514350"/>
                <a:gd name="connsiteY25" fmla="*/ 131925 h 508000"/>
                <a:gd name="connsiteX26" fmla="*/ 175687 w 514350"/>
                <a:gd name="connsiteY26" fmla="*/ 100968 h 508000"/>
                <a:gd name="connsiteX27" fmla="*/ 174284 w 514350"/>
                <a:gd name="connsiteY27" fmla="*/ 82990 h 508000"/>
                <a:gd name="connsiteX28" fmla="*/ 164988 w 514350"/>
                <a:gd name="connsiteY28" fmla="*/ 63871 h 508000"/>
                <a:gd name="connsiteX29" fmla="*/ 188579 w 514350"/>
                <a:gd name="connsiteY29" fmla="*/ 47472 h 508000"/>
                <a:gd name="connsiteX30" fmla="*/ 215239 w 514350"/>
                <a:gd name="connsiteY30" fmla="*/ 42210 h 508000"/>
                <a:gd name="connsiteX31" fmla="*/ 230762 w 514350"/>
                <a:gd name="connsiteY31" fmla="*/ 29669 h 508000"/>
                <a:gd name="connsiteX32" fmla="*/ 254440 w 514350"/>
                <a:gd name="connsiteY32" fmla="*/ 20461 h 508000"/>
                <a:gd name="connsiteX33" fmla="*/ 296097 w 514350"/>
                <a:gd name="connsiteY33" fmla="*/ 15023 h 508000"/>
                <a:gd name="connsiteX34" fmla="*/ 336789 w 514350"/>
                <a:gd name="connsiteY34" fmla="*/ 12480 h 508000"/>
                <a:gd name="connsiteX35" fmla="*/ 349155 w 514350"/>
                <a:gd name="connsiteY35" fmla="*/ 17040 h 508000"/>
                <a:gd name="connsiteX36" fmla="*/ 372307 w 514350"/>
                <a:gd name="connsiteY36" fmla="*/ 5026 h 508000"/>
                <a:gd name="connsiteX37" fmla="*/ 398617 w 514350"/>
                <a:gd name="connsiteY37" fmla="*/ 4763 h 508000"/>
                <a:gd name="connsiteX38" fmla="*/ 408615 w 514350"/>
                <a:gd name="connsiteY38" fmla="*/ 11866 h 508000"/>
                <a:gd name="connsiteX39" fmla="*/ 425365 w 514350"/>
                <a:gd name="connsiteY39" fmla="*/ 10024 h 508000"/>
                <a:gd name="connsiteX40" fmla="*/ 420366 w 514350"/>
                <a:gd name="connsiteY40" fmla="*/ 25723 h 508000"/>
                <a:gd name="connsiteX41" fmla="*/ 424312 w 514350"/>
                <a:gd name="connsiteY41" fmla="*/ 54488 h 508000"/>
                <a:gd name="connsiteX42" fmla="*/ 418524 w 514350"/>
                <a:gd name="connsiteY42" fmla="*/ 79218 h 508000"/>
                <a:gd name="connsiteX43" fmla="*/ 403353 w 514350"/>
                <a:gd name="connsiteY43" fmla="*/ 95706 h 508000"/>
                <a:gd name="connsiteX44" fmla="*/ 405545 w 514350"/>
                <a:gd name="connsiteY44" fmla="*/ 117894 h 508000"/>
                <a:gd name="connsiteX45" fmla="*/ 425628 w 514350"/>
                <a:gd name="connsiteY45" fmla="*/ 135258 h 508000"/>
                <a:gd name="connsiteX46" fmla="*/ 425891 w 514350"/>
                <a:gd name="connsiteY46" fmla="*/ 142362 h 508000"/>
                <a:gd name="connsiteX47" fmla="*/ 440975 w 514350"/>
                <a:gd name="connsiteY47" fmla="*/ 154025 h 508000"/>
                <a:gd name="connsiteX48" fmla="*/ 451499 w 514350"/>
                <a:gd name="connsiteY48" fmla="*/ 205417 h 508000"/>
                <a:gd name="connsiteX49" fmla="*/ 459480 w 514350"/>
                <a:gd name="connsiteY49" fmla="*/ 230323 h 508000"/>
                <a:gd name="connsiteX50" fmla="*/ 460795 w 514350"/>
                <a:gd name="connsiteY50" fmla="*/ 243303 h 508000"/>
                <a:gd name="connsiteX51" fmla="*/ 456498 w 514350"/>
                <a:gd name="connsiteY51" fmla="*/ 266017 h 508000"/>
                <a:gd name="connsiteX52" fmla="*/ 458252 w 514350"/>
                <a:gd name="connsiteY52" fmla="*/ 278645 h 508000"/>
                <a:gd name="connsiteX53" fmla="*/ 455095 w 514350"/>
                <a:gd name="connsiteY53" fmla="*/ 293729 h 508000"/>
                <a:gd name="connsiteX54" fmla="*/ 457287 w 514350"/>
                <a:gd name="connsiteY54" fmla="*/ 311006 h 508000"/>
                <a:gd name="connsiteX55" fmla="*/ 447465 w 514350"/>
                <a:gd name="connsiteY55" fmla="*/ 322319 h 508000"/>
                <a:gd name="connsiteX56" fmla="*/ 462023 w 514350"/>
                <a:gd name="connsiteY56" fmla="*/ 342139 h 508000"/>
                <a:gd name="connsiteX57" fmla="*/ 462987 w 514350"/>
                <a:gd name="connsiteY57" fmla="*/ 353715 h 508000"/>
                <a:gd name="connsiteX58" fmla="*/ 471670 w 514350"/>
                <a:gd name="connsiteY58" fmla="*/ 368712 h 508000"/>
                <a:gd name="connsiteX59" fmla="*/ 483158 w 514350"/>
                <a:gd name="connsiteY59" fmla="*/ 363800 h 508000"/>
                <a:gd name="connsiteX60" fmla="*/ 502627 w 514350"/>
                <a:gd name="connsiteY60" fmla="*/ 376254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14350" h="508000">
                  <a:moveTo>
                    <a:pt x="513414" y="393004"/>
                  </a:moveTo>
                  <a:lnTo>
                    <a:pt x="429136" y="443431"/>
                  </a:lnTo>
                  <a:lnTo>
                    <a:pt x="357925" y="494734"/>
                  </a:lnTo>
                  <a:lnTo>
                    <a:pt x="323284" y="506311"/>
                  </a:lnTo>
                  <a:lnTo>
                    <a:pt x="296009" y="508854"/>
                  </a:lnTo>
                  <a:lnTo>
                    <a:pt x="295746" y="492367"/>
                  </a:lnTo>
                  <a:lnTo>
                    <a:pt x="284346" y="488157"/>
                  </a:lnTo>
                  <a:lnTo>
                    <a:pt x="268998" y="480702"/>
                  </a:lnTo>
                  <a:lnTo>
                    <a:pt x="263210" y="468513"/>
                  </a:lnTo>
                  <a:lnTo>
                    <a:pt x="180247" y="411070"/>
                  </a:lnTo>
                  <a:lnTo>
                    <a:pt x="97285" y="352750"/>
                  </a:lnTo>
                  <a:lnTo>
                    <a:pt x="4763" y="286713"/>
                  </a:lnTo>
                  <a:lnTo>
                    <a:pt x="5289" y="281364"/>
                  </a:lnTo>
                  <a:lnTo>
                    <a:pt x="5289" y="279522"/>
                  </a:lnTo>
                  <a:lnTo>
                    <a:pt x="5026" y="246635"/>
                  </a:lnTo>
                  <a:lnTo>
                    <a:pt x="44753" y="225938"/>
                  </a:lnTo>
                  <a:lnTo>
                    <a:pt x="69309" y="221641"/>
                  </a:lnTo>
                  <a:lnTo>
                    <a:pt x="89392" y="214099"/>
                  </a:lnTo>
                  <a:lnTo>
                    <a:pt x="98863" y="199892"/>
                  </a:lnTo>
                  <a:lnTo>
                    <a:pt x="127628" y="188579"/>
                  </a:lnTo>
                  <a:lnTo>
                    <a:pt x="128681" y="167443"/>
                  </a:lnTo>
                  <a:lnTo>
                    <a:pt x="142888" y="164900"/>
                  </a:lnTo>
                  <a:lnTo>
                    <a:pt x="154026" y="154288"/>
                  </a:lnTo>
                  <a:lnTo>
                    <a:pt x="186211" y="149377"/>
                  </a:lnTo>
                  <a:lnTo>
                    <a:pt x="190684" y="138152"/>
                  </a:lnTo>
                  <a:lnTo>
                    <a:pt x="184194" y="131925"/>
                  </a:lnTo>
                  <a:lnTo>
                    <a:pt x="175687" y="100968"/>
                  </a:lnTo>
                  <a:lnTo>
                    <a:pt x="174284" y="82990"/>
                  </a:lnTo>
                  <a:lnTo>
                    <a:pt x="164988" y="63871"/>
                  </a:lnTo>
                  <a:lnTo>
                    <a:pt x="188579" y="47472"/>
                  </a:lnTo>
                  <a:lnTo>
                    <a:pt x="215239" y="42210"/>
                  </a:lnTo>
                  <a:lnTo>
                    <a:pt x="230762" y="29669"/>
                  </a:lnTo>
                  <a:lnTo>
                    <a:pt x="254440" y="20461"/>
                  </a:lnTo>
                  <a:lnTo>
                    <a:pt x="296097" y="15023"/>
                  </a:lnTo>
                  <a:lnTo>
                    <a:pt x="336789" y="12480"/>
                  </a:lnTo>
                  <a:lnTo>
                    <a:pt x="349155" y="17040"/>
                  </a:lnTo>
                  <a:lnTo>
                    <a:pt x="372307" y="5026"/>
                  </a:lnTo>
                  <a:lnTo>
                    <a:pt x="398617" y="4763"/>
                  </a:lnTo>
                  <a:lnTo>
                    <a:pt x="408615" y="11866"/>
                  </a:lnTo>
                  <a:lnTo>
                    <a:pt x="425365" y="10024"/>
                  </a:lnTo>
                  <a:lnTo>
                    <a:pt x="420366" y="25723"/>
                  </a:lnTo>
                  <a:lnTo>
                    <a:pt x="424312" y="54488"/>
                  </a:lnTo>
                  <a:lnTo>
                    <a:pt x="418524" y="79218"/>
                  </a:lnTo>
                  <a:lnTo>
                    <a:pt x="403353" y="95706"/>
                  </a:lnTo>
                  <a:lnTo>
                    <a:pt x="405545" y="117894"/>
                  </a:lnTo>
                  <a:lnTo>
                    <a:pt x="425628" y="135258"/>
                  </a:lnTo>
                  <a:lnTo>
                    <a:pt x="425891" y="142362"/>
                  </a:lnTo>
                  <a:lnTo>
                    <a:pt x="440975" y="154025"/>
                  </a:lnTo>
                  <a:lnTo>
                    <a:pt x="451499" y="205417"/>
                  </a:lnTo>
                  <a:lnTo>
                    <a:pt x="459480" y="230323"/>
                  </a:lnTo>
                  <a:lnTo>
                    <a:pt x="460795" y="243303"/>
                  </a:lnTo>
                  <a:lnTo>
                    <a:pt x="456498" y="266017"/>
                  </a:lnTo>
                  <a:lnTo>
                    <a:pt x="458252" y="278645"/>
                  </a:lnTo>
                  <a:lnTo>
                    <a:pt x="455095" y="293729"/>
                  </a:lnTo>
                  <a:lnTo>
                    <a:pt x="457287" y="311006"/>
                  </a:lnTo>
                  <a:lnTo>
                    <a:pt x="447465" y="322319"/>
                  </a:lnTo>
                  <a:lnTo>
                    <a:pt x="462023" y="342139"/>
                  </a:lnTo>
                  <a:lnTo>
                    <a:pt x="462987" y="353715"/>
                  </a:lnTo>
                  <a:lnTo>
                    <a:pt x="471670" y="368712"/>
                  </a:lnTo>
                  <a:lnTo>
                    <a:pt x="483158" y="363800"/>
                  </a:lnTo>
                  <a:lnTo>
                    <a:pt x="502627" y="37625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9" name="Freeform: Shape 1554">
              <a:extLst>
                <a:ext uri="{FF2B5EF4-FFF2-40B4-BE49-F238E27FC236}">
                  <a16:creationId xmlns:a16="http://schemas.microsoft.com/office/drawing/2014/main" id="{20977444-83A7-1E4A-B0CC-A86F0A1262C8}"/>
                </a:ext>
              </a:extLst>
            </p:cNvPr>
            <p:cNvSpPr/>
            <p:nvPr/>
          </p:nvSpPr>
          <p:spPr>
            <a:xfrm>
              <a:off x="6135225" y="4849917"/>
              <a:ext cx="119015" cy="129364"/>
            </a:xfrm>
            <a:custGeom>
              <a:avLst/>
              <a:gdLst>
                <a:gd name="connsiteX0" fmla="*/ 21162 w 146050"/>
                <a:gd name="connsiteY0" fmla="*/ 121665 h 158750"/>
                <a:gd name="connsiteX1" fmla="*/ 34229 w 146050"/>
                <a:gd name="connsiteY1" fmla="*/ 103423 h 158750"/>
                <a:gd name="connsiteX2" fmla="*/ 28880 w 146050"/>
                <a:gd name="connsiteY2" fmla="*/ 92724 h 158750"/>
                <a:gd name="connsiteX3" fmla="*/ 19496 w 146050"/>
                <a:gd name="connsiteY3" fmla="*/ 104125 h 158750"/>
                <a:gd name="connsiteX4" fmla="*/ 4763 w 146050"/>
                <a:gd name="connsiteY4" fmla="*/ 93338 h 158750"/>
                <a:gd name="connsiteX5" fmla="*/ 9761 w 146050"/>
                <a:gd name="connsiteY5" fmla="*/ 86497 h 158750"/>
                <a:gd name="connsiteX6" fmla="*/ 5640 w 146050"/>
                <a:gd name="connsiteY6" fmla="*/ 64310 h 158750"/>
                <a:gd name="connsiteX7" fmla="*/ 14234 w 146050"/>
                <a:gd name="connsiteY7" fmla="*/ 60626 h 158750"/>
                <a:gd name="connsiteX8" fmla="*/ 18794 w 146050"/>
                <a:gd name="connsiteY8" fmla="*/ 45454 h 158750"/>
                <a:gd name="connsiteX9" fmla="*/ 28090 w 146050"/>
                <a:gd name="connsiteY9" fmla="*/ 29669 h 158750"/>
                <a:gd name="connsiteX10" fmla="*/ 26336 w 146050"/>
                <a:gd name="connsiteY10" fmla="*/ 19759 h 158750"/>
                <a:gd name="connsiteX11" fmla="*/ 39842 w 146050"/>
                <a:gd name="connsiteY11" fmla="*/ 14497 h 158750"/>
                <a:gd name="connsiteX12" fmla="*/ 56680 w 146050"/>
                <a:gd name="connsiteY12" fmla="*/ 4763 h 158750"/>
                <a:gd name="connsiteX13" fmla="*/ 81323 w 146050"/>
                <a:gd name="connsiteY13" fmla="*/ 18707 h 158750"/>
                <a:gd name="connsiteX14" fmla="*/ 85884 w 146050"/>
                <a:gd name="connsiteY14" fmla="*/ 18268 h 158750"/>
                <a:gd name="connsiteX15" fmla="*/ 91847 w 146050"/>
                <a:gd name="connsiteY15" fmla="*/ 28792 h 158750"/>
                <a:gd name="connsiteX16" fmla="*/ 112720 w 146050"/>
                <a:gd name="connsiteY16" fmla="*/ 32212 h 158750"/>
                <a:gd name="connsiteX17" fmla="*/ 119735 w 146050"/>
                <a:gd name="connsiteY17" fmla="*/ 28353 h 158750"/>
                <a:gd name="connsiteX18" fmla="*/ 131838 w 146050"/>
                <a:gd name="connsiteY18" fmla="*/ 36422 h 158750"/>
                <a:gd name="connsiteX19" fmla="*/ 142362 w 146050"/>
                <a:gd name="connsiteY19" fmla="*/ 42210 h 158750"/>
                <a:gd name="connsiteX20" fmla="*/ 145782 w 146050"/>
                <a:gd name="connsiteY20" fmla="*/ 60714 h 158750"/>
                <a:gd name="connsiteX21" fmla="*/ 138152 w 146050"/>
                <a:gd name="connsiteY21" fmla="*/ 76588 h 158750"/>
                <a:gd name="connsiteX22" fmla="*/ 111316 w 146050"/>
                <a:gd name="connsiteY22" fmla="*/ 102195 h 158750"/>
                <a:gd name="connsiteX23" fmla="*/ 81762 w 146050"/>
                <a:gd name="connsiteY23" fmla="*/ 111842 h 158750"/>
                <a:gd name="connsiteX24" fmla="*/ 66678 w 146050"/>
                <a:gd name="connsiteY24" fmla="*/ 133153 h 158750"/>
                <a:gd name="connsiteX25" fmla="*/ 62030 w 146050"/>
                <a:gd name="connsiteY25" fmla="*/ 149640 h 158750"/>
                <a:gd name="connsiteX26" fmla="*/ 48086 w 146050"/>
                <a:gd name="connsiteY26" fmla="*/ 159726 h 158750"/>
                <a:gd name="connsiteX27" fmla="*/ 37825 w 146050"/>
                <a:gd name="connsiteY27" fmla="*/ 147360 h 158750"/>
                <a:gd name="connsiteX28" fmla="*/ 27827 w 146050"/>
                <a:gd name="connsiteY28" fmla="*/ 144729 h 158750"/>
                <a:gd name="connsiteX29" fmla="*/ 17654 w 146050"/>
                <a:gd name="connsiteY29" fmla="*/ 146659 h 158750"/>
                <a:gd name="connsiteX30" fmla="*/ 17040 w 146050"/>
                <a:gd name="connsiteY30" fmla="*/ 137714 h 158750"/>
                <a:gd name="connsiteX31" fmla="*/ 24056 w 146050"/>
                <a:gd name="connsiteY31" fmla="*/ 131925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050" h="158750">
                  <a:moveTo>
                    <a:pt x="21162" y="121665"/>
                  </a:moveTo>
                  <a:lnTo>
                    <a:pt x="34229" y="103423"/>
                  </a:lnTo>
                  <a:lnTo>
                    <a:pt x="28880" y="92724"/>
                  </a:lnTo>
                  <a:lnTo>
                    <a:pt x="19496" y="104125"/>
                  </a:lnTo>
                  <a:lnTo>
                    <a:pt x="4763" y="93338"/>
                  </a:lnTo>
                  <a:lnTo>
                    <a:pt x="9761" y="86497"/>
                  </a:lnTo>
                  <a:lnTo>
                    <a:pt x="5640" y="64310"/>
                  </a:lnTo>
                  <a:lnTo>
                    <a:pt x="14234" y="60626"/>
                  </a:lnTo>
                  <a:lnTo>
                    <a:pt x="18794" y="45454"/>
                  </a:lnTo>
                  <a:lnTo>
                    <a:pt x="28090" y="29669"/>
                  </a:lnTo>
                  <a:lnTo>
                    <a:pt x="26336" y="19759"/>
                  </a:lnTo>
                  <a:lnTo>
                    <a:pt x="39842" y="14497"/>
                  </a:lnTo>
                  <a:lnTo>
                    <a:pt x="56680" y="4763"/>
                  </a:lnTo>
                  <a:lnTo>
                    <a:pt x="81323" y="18707"/>
                  </a:lnTo>
                  <a:lnTo>
                    <a:pt x="85884" y="18268"/>
                  </a:lnTo>
                  <a:lnTo>
                    <a:pt x="91847" y="28792"/>
                  </a:lnTo>
                  <a:lnTo>
                    <a:pt x="112720" y="32212"/>
                  </a:lnTo>
                  <a:lnTo>
                    <a:pt x="119735" y="28353"/>
                  </a:lnTo>
                  <a:lnTo>
                    <a:pt x="131838" y="36422"/>
                  </a:lnTo>
                  <a:lnTo>
                    <a:pt x="142362" y="42210"/>
                  </a:lnTo>
                  <a:lnTo>
                    <a:pt x="145782" y="60714"/>
                  </a:lnTo>
                  <a:lnTo>
                    <a:pt x="138152" y="76588"/>
                  </a:lnTo>
                  <a:lnTo>
                    <a:pt x="111316" y="102195"/>
                  </a:lnTo>
                  <a:lnTo>
                    <a:pt x="81762" y="111842"/>
                  </a:lnTo>
                  <a:lnTo>
                    <a:pt x="66678" y="133153"/>
                  </a:lnTo>
                  <a:lnTo>
                    <a:pt x="62030" y="149640"/>
                  </a:lnTo>
                  <a:lnTo>
                    <a:pt x="48086" y="159726"/>
                  </a:lnTo>
                  <a:lnTo>
                    <a:pt x="37825" y="147360"/>
                  </a:lnTo>
                  <a:lnTo>
                    <a:pt x="27827" y="144729"/>
                  </a:lnTo>
                  <a:lnTo>
                    <a:pt x="17654" y="146659"/>
                  </a:lnTo>
                  <a:lnTo>
                    <a:pt x="17040" y="137714"/>
                  </a:lnTo>
                  <a:lnTo>
                    <a:pt x="24056" y="13192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0" name="Freeform: Shape 1555">
              <a:extLst>
                <a:ext uri="{FF2B5EF4-FFF2-40B4-BE49-F238E27FC236}">
                  <a16:creationId xmlns:a16="http://schemas.microsoft.com/office/drawing/2014/main" id="{C754CF13-3191-024C-84E4-420495C9A90E}"/>
                </a:ext>
              </a:extLst>
            </p:cNvPr>
            <p:cNvSpPr/>
            <p:nvPr/>
          </p:nvSpPr>
          <p:spPr>
            <a:xfrm>
              <a:off x="8225290" y="3387529"/>
              <a:ext cx="103491" cy="87968"/>
            </a:xfrm>
            <a:custGeom>
              <a:avLst/>
              <a:gdLst>
                <a:gd name="connsiteX0" fmla="*/ 28704 w 127000"/>
                <a:gd name="connsiteY0" fmla="*/ 90707 h 107950"/>
                <a:gd name="connsiteX1" fmla="*/ 31598 w 127000"/>
                <a:gd name="connsiteY1" fmla="*/ 63345 h 107950"/>
                <a:gd name="connsiteX2" fmla="*/ 22565 w 127000"/>
                <a:gd name="connsiteY2" fmla="*/ 69221 h 107950"/>
                <a:gd name="connsiteX3" fmla="*/ 6955 w 127000"/>
                <a:gd name="connsiteY3" fmla="*/ 52558 h 107950"/>
                <a:gd name="connsiteX4" fmla="*/ 4763 w 127000"/>
                <a:gd name="connsiteY4" fmla="*/ 25284 h 107950"/>
                <a:gd name="connsiteX5" fmla="*/ 35895 w 127000"/>
                <a:gd name="connsiteY5" fmla="*/ 11866 h 107950"/>
                <a:gd name="connsiteX6" fmla="*/ 66853 w 127000"/>
                <a:gd name="connsiteY6" fmla="*/ 4763 h 107950"/>
                <a:gd name="connsiteX7" fmla="*/ 93513 w 127000"/>
                <a:gd name="connsiteY7" fmla="*/ 12831 h 107950"/>
                <a:gd name="connsiteX8" fmla="*/ 118946 w 127000"/>
                <a:gd name="connsiteY8" fmla="*/ 11340 h 107950"/>
                <a:gd name="connsiteX9" fmla="*/ 122629 w 127000"/>
                <a:gd name="connsiteY9" fmla="*/ 19759 h 107950"/>
                <a:gd name="connsiteX10" fmla="*/ 105177 w 127000"/>
                <a:gd name="connsiteY10" fmla="*/ 47296 h 107950"/>
                <a:gd name="connsiteX11" fmla="*/ 112456 w 127000"/>
                <a:gd name="connsiteY11" fmla="*/ 90795 h 107950"/>
                <a:gd name="connsiteX12" fmla="*/ 101933 w 127000"/>
                <a:gd name="connsiteY12" fmla="*/ 105353 h 107950"/>
                <a:gd name="connsiteX13" fmla="*/ 81587 w 127000"/>
                <a:gd name="connsiteY13" fmla="*/ 105265 h 107950"/>
                <a:gd name="connsiteX14" fmla="*/ 60451 w 127000"/>
                <a:gd name="connsiteY14" fmla="*/ 88251 h 107950"/>
                <a:gd name="connsiteX15" fmla="*/ 49664 w 127000"/>
                <a:gd name="connsiteY15" fmla="*/ 82551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00" h="107950">
                  <a:moveTo>
                    <a:pt x="28704" y="90707"/>
                  </a:moveTo>
                  <a:lnTo>
                    <a:pt x="31598" y="63345"/>
                  </a:lnTo>
                  <a:lnTo>
                    <a:pt x="22565" y="69221"/>
                  </a:lnTo>
                  <a:lnTo>
                    <a:pt x="6955" y="52558"/>
                  </a:lnTo>
                  <a:lnTo>
                    <a:pt x="4763" y="25284"/>
                  </a:lnTo>
                  <a:lnTo>
                    <a:pt x="35895" y="11866"/>
                  </a:lnTo>
                  <a:lnTo>
                    <a:pt x="66853" y="4763"/>
                  </a:lnTo>
                  <a:lnTo>
                    <a:pt x="93513" y="12831"/>
                  </a:lnTo>
                  <a:lnTo>
                    <a:pt x="118946" y="11340"/>
                  </a:lnTo>
                  <a:lnTo>
                    <a:pt x="122629" y="19759"/>
                  </a:lnTo>
                  <a:lnTo>
                    <a:pt x="105177" y="47296"/>
                  </a:lnTo>
                  <a:lnTo>
                    <a:pt x="112456" y="90795"/>
                  </a:lnTo>
                  <a:lnTo>
                    <a:pt x="101933" y="105353"/>
                  </a:lnTo>
                  <a:lnTo>
                    <a:pt x="81587" y="105265"/>
                  </a:lnTo>
                  <a:lnTo>
                    <a:pt x="60451" y="88251"/>
                  </a:lnTo>
                  <a:lnTo>
                    <a:pt x="49664" y="8255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1" name="Freeform: Shape 1556">
              <a:extLst>
                <a:ext uri="{FF2B5EF4-FFF2-40B4-BE49-F238E27FC236}">
                  <a16:creationId xmlns:a16="http://schemas.microsoft.com/office/drawing/2014/main" id="{4ACB0882-21A9-E14F-B005-01B705F8AC47}"/>
                </a:ext>
              </a:extLst>
            </p:cNvPr>
            <p:cNvSpPr/>
            <p:nvPr/>
          </p:nvSpPr>
          <p:spPr>
            <a:xfrm>
              <a:off x="8485493" y="4513030"/>
              <a:ext cx="139713" cy="119015"/>
            </a:xfrm>
            <a:custGeom>
              <a:avLst/>
              <a:gdLst>
                <a:gd name="connsiteX0" fmla="*/ 152973 w 171450"/>
                <a:gd name="connsiteY0" fmla="*/ 143063 h 146050"/>
                <a:gd name="connsiteX1" fmla="*/ 144554 w 171450"/>
                <a:gd name="connsiteY1" fmla="*/ 134907 h 146050"/>
                <a:gd name="connsiteX2" fmla="*/ 134469 w 171450"/>
                <a:gd name="connsiteY2" fmla="*/ 120262 h 146050"/>
                <a:gd name="connsiteX3" fmla="*/ 123594 w 171450"/>
                <a:gd name="connsiteY3" fmla="*/ 112193 h 146050"/>
                <a:gd name="connsiteX4" fmla="*/ 117192 w 171450"/>
                <a:gd name="connsiteY4" fmla="*/ 103423 h 146050"/>
                <a:gd name="connsiteX5" fmla="*/ 95794 w 171450"/>
                <a:gd name="connsiteY5" fmla="*/ 93338 h 146050"/>
                <a:gd name="connsiteX6" fmla="*/ 78956 w 171450"/>
                <a:gd name="connsiteY6" fmla="*/ 93075 h 146050"/>
                <a:gd name="connsiteX7" fmla="*/ 72992 w 171450"/>
                <a:gd name="connsiteY7" fmla="*/ 87725 h 146050"/>
                <a:gd name="connsiteX8" fmla="*/ 58610 w 171450"/>
                <a:gd name="connsiteY8" fmla="*/ 93689 h 146050"/>
                <a:gd name="connsiteX9" fmla="*/ 43701 w 171450"/>
                <a:gd name="connsiteY9" fmla="*/ 82200 h 146050"/>
                <a:gd name="connsiteX10" fmla="*/ 35983 w 171450"/>
                <a:gd name="connsiteY10" fmla="*/ 101056 h 146050"/>
                <a:gd name="connsiteX11" fmla="*/ 7394 w 171450"/>
                <a:gd name="connsiteY11" fmla="*/ 95794 h 146050"/>
                <a:gd name="connsiteX12" fmla="*/ 4763 w 171450"/>
                <a:gd name="connsiteY12" fmla="*/ 85708 h 146050"/>
                <a:gd name="connsiteX13" fmla="*/ 15374 w 171450"/>
                <a:gd name="connsiteY13" fmla="*/ 48436 h 146050"/>
                <a:gd name="connsiteX14" fmla="*/ 17742 w 171450"/>
                <a:gd name="connsiteY14" fmla="*/ 31511 h 146050"/>
                <a:gd name="connsiteX15" fmla="*/ 25460 w 171450"/>
                <a:gd name="connsiteY15" fmla="*/ 23618 h 146050"/>
                <a:gd name="connsiteX16" fmla="*/ 43613 w 171450"/>
                <a:gd name="connsiteY16" fmla="*/ 19408 h 146050"/>
                <a:gd name="connsiteX17" fmla="*/ 56066 w 171450"/>
                <a:gd name="connsiteY17" fmla="*/ 4763 h 146050"/>
                <a:gd name="connsiteX18" fmla="*/ 70361 w 171450"/>
                <a:gd name="connsiteY18" fmla="*/ 34405 h 146050"/>
                <a:gd name="connsiteX19" fmla="*/ 77114 w 171450"/>
                <a:gd name="connsiteY19" fmla="*/ 57820 h 146050"/>
                <a:gd name="connsiteX20" fmla="*/ 90620 w 171450"/>
                <a:gd name="connsiteY20" fmla="*/ 70186 h 146050"/>
                <a:gd name="connsiteX21" fmla="*/ 124121 w 171450"/>
                <a:gd name="connsiteY21" fmla="*/ 94040 h 146050"/>
                <a:gd name="connsiteX22" fmla="*/ 137802 w 171450"/>
                <a:gd name="connsiteY22" fmla="*/ 108422 h 146050"/>
                <a:gd name="connsiteX23" fmla="*/ 151131 w 171450"/>
                <a:gd name="connsiteY23" fmla="*/ 122980 h 146050"/>
                <a:gd name="connsiteX24" fmla="*/ 158849 w 171450"/>
                <a:gd name="connsiteY24" fmla="*/ 131575 h 146050"/>
                <a:gd name="connsiteX25" fmla="*/ 170951 w 171450"/>
                <a:gd name="connsiteY25" fmla="*/ 139117 h 146050"/>
                <a:gd name="connsiteX26" fmla="*/ 163497 w 171450"/>
                <a:gd name="connsiteY26" fmla="*/ 145256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450" h="146050">
                  <a:moveTo>
                    <a:pt x="152973" y="143063"/>
                  </a:moveTo>
                  <a:lnTo>
                    <a:pt x="144554" y="134907"/>
                  </a:lnTo>
                  <a:lnTo>
                    <a:pt x="134469" y="120262"/>
                  </a:lnTo>
                  <a:lnTo>
                    <a:pt x="123594" y="112193"/>
                  </a:lnTo>
                  <a:lnTo>
                    <a:pt x="117192" y="103423"/>
                  </a:lnTo>
                  <a:lnTo>
                    <a:pt x="95794" y="93338"/>
                  </a:lnTo>
                  <a:lnTo>
                    <a:pt x="78956" y="93075"/>
                  </a:lnTo>
                  <a:lnTo>
                    <a:pt x="72992" y="87725"/>
                  </a:lnTo>
                  <a:lnTo>
                    <a:pt x="58610" y="93689"/>
                  </a:lnTo>
                  <a:lnTo>
                    <a:pt x="43701" y="82200"/>
                  </a:lnTo>
                  <a:lnTo>
                    <a:pt x="35983" y="101056"/>
                  </a:lnTo>
                  <a:lnTo>
                    <a:pt x="7394" y="95794"/>
                  </a:lnTo>
                  <a:lnTo>
                    <a:pt x="4763" y="85708"/>
                  </a:lnTo>
                  <a:lnTo>
                    <a:pt x="15374" y="48436"/>
                  </a:lnTo>
                  <a:lnTo>
                    <a:pt x="17742" y="31511"/>
                  </a:lnTo>
                  <a:lnTo>
                    <a:pt x="25460" y="23618"/>
                  </a:lnTo>
                  <a:lnTo>
                    <a:pt x="43613" y="19408"/>
                  </a:lnTo>
                  <a:lnTo>
                    <a:pt x="56066" y="4763"/>
                  </a:lnTo>
                  <a:lnTo>
                    <a:pt x="70361" y="34405"/>
                  </a:lnTo>
                  <a:lnTo>
                    <a:pt x="77114" y="57820"/>
                  </a:lnTo>
                  <a:lnTo>
                    <a:pt x="90620" y="70186"/>
                  </a:lnTo>
                  <a:lnTo>
                    <a:pt x="124121" y="94040"/>
                  </a:lnTo>
                  <a:lnTo>
                    <a:pt x="137802" y="108422"/>
                  </a:lnTo>
                  <a:lnTo>
                    <a:pt x="151131" y="122980"/>
                  </a:lnTo>
                  <a:lnTo>
                    <a:pt x="158849" y="131575"/>
                  </a:lnTo>
                  <a:lnTo>
                    <a:pt x="170951" y="139117"/>
                  </a:lnTo>
                  <a:lnTo>
                    <a:pt x="163497" y="1452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2" name="Freeform: Shape 1557">
              <a:extLst>
                <a:ext uri="{FF2B5EF4-FFF2-40B4-BE49-F238E27FC236}">
                  <a16:creationId xmlns:a16="http://schemas.microsoft.com/office/drawing/2014/main" id="{7130E956-6A50-6B40-9D57-B4204DD7973E}"/>
                </a:ext>
              </a:extLst>
            </p:cNvPr>
            <p:cNvSpPr/>
            <p:nvPr/>
          </p:nvSpPr>
          <p:spPr>
            <a:xfrm>
              <a:off x="7569455" y="3905935"/>
              <a:ext cx="253554" cy="206983"/>
            </a:xfrm>
            <a:custGeom>
              <a:avLst/>
              <a:gdLst>
                <a:gd name="connsiteX0" fmla="*/ 13532 w 311150"/>
                <a:gd name="connsiteY0" fmla="*/ 67116 h 254000"/>
                <a:gd name="connsiteX1" fmla="*/ 14760 w 311150"/>
                <a:gd name="connsiteY1" fmla="*/ 43613 h 254000"/>
                <a:gd name="connsiteX2" fmla="*/ 4763 w 311150"/>
                <a:gd name="connsiteY2" fmla="*/ 29055 h 254000"/>
                <a:gd name="connsiteX3" fmla="*/ 39491 w 311150"/>
                <a:gd name="connsiteY3" fmla="*/ 4763 h 254000"/>
                <a:gd name="connsiteX4" fmla="*/ 69572 w 311150"/>
                <a:gd name="connsiteY4" fmla="*/ 10901 h 254000"/>
                <a:gd name="connsiteX5" fmla="*/ 102634 w 311150"/>
                <a:gd name="connsiteY5" fmla="*/ 10638 h 254000"/>
                <a:gd name="connsiteX6" fmla="*/ 128768 w 311150"/>
                <a:gd name="connsiteY6" fmla="*/ 16426 h 254000"/>
                <a:gd name="connsiteX7" fmla="*/ 149202 w 311150"/>
                <a:gd name="connsiteY7" fmla="*/ 14672 h 254000"/>
                <a:gd name="connsiteX8" fmla="*/ 188929 w 311150"/>
                <a:gd name="connsiteY8" fmla="*/ 15725 h 254000"/>
                <a:gd name="connsiteX9" fmla="*/ 198752 w 311150"/>
                <a:gd name="connsiteY9" fmla="*/ 28792 h 254000"/>
                <a:gd name="connsiteX10" fmla="*/ 244004 w 311150"/>
                <a:gd name="connsiteY10" fmla="*/ 43964 h 254000"/>
                <a:gd name="connsiteX11" fmla="*/ 252949 w 311150"/>
                <a:gd name="connsiteY11" fmla="*/ 36772 h 254000"/>
                <a:gd name="connsiteX12" fmla="*/ 280662 w 311150"/>
                <a:gd name="connsiteY12" fmla="*/ 51857 h 254000"/>
                <a:gd name="connsiteX13" fmla="*/ 309164 w 311150"/>
                <a:gd name="connsiteY13" fmla="*/ 47559 h 254000"/>
                <a:gd name="connsiteX14" fmla="*/ 310480 w 311150"/>
                <a:gd name="connsiteY14" fmla="*/ 66765 h 254000"/>
                <a:gd name="connsiteX15" fmla="*/ 287152 w 311150"/>
                <a:gd name="connsiteY15" fmla="*/ 88602 h 254000"/>
                <a:gd name="connsiteX16" fmla="*/ 255668 w 311150"/>
                <a:gd name="connsiteY16" fmla="*/ 95443 h 254000"/>
                <a:gd name="connsiteX17" fmla="*/ 253475 w 311150"/>
                <a:gd name="connsiteY17" fmla="*/ 106317 h 254000"/>
                <a:gd name="connsiteX18" fmla="*/ 238304 w 311150"/>
                <a:gd name="connsiteY18" fmla="*/ 124120 h 254000"/>
                <a:gd name="connsiteX19" fmla="*/ 228832 w 311150"/>
                <a:gd name="connsiteY19" fmla="*/ 150079 h 254000"/>
                <a:gd name="connsiteX20" fmla="*/ 238391 w 311150"/>
                <a:gd name="connsiteY20" fmla="*/ 168057 h 254000"/>
                <a:gd name="connsiteX21" fmla="*/ 224184 w 311150"/>
                <a:gd name="connsiteY21" fmla="*/ 182089 h 254000"/>
                <a:gd name="connsiteX22" fmla="*/ 218922 w 311150"/>
                <a:gd name="connsiteY22" fmla="*/ 202260 h 254000"/>
                <a:gd name="connsiteX23" fmla="*/ 200330 w 311150"/>
                <a:gd name="connsiteY23" fmla="*/ 208399 h 254000"/>
                <a:gd name="connsiteX24" fmla="*/ 182878 w 311150"/>
                <a:gd name="connsiteY24" fmla="*/ 231989 h 254000"/>
                <a:gd name="connsiteX25" fmla="*/ 151745 w 311150"/>
                <a:gd name="connsiteY25" fmla="*/ 232428 h 254000"/>
                <a:gd name="connsiteX26" fmla="*/ 128242 w 311150"/>
                <a:gd name="connsiteY26" fmla="*/ 231902 h 254000"/>
                <a:gd name="connsiteX27" fmla="*/ 112895 w 311150"/>
                <a:gd name="connsiteY27" fmla="*/ 242601 h 254000"/>
                <a:gd name="connsiteX28" fmla="*/ 103511 w 311150"/>
                <a:gd name="connsiteY28" fmla="*/ 254089 h 254000"/>
                <a:gd name="connsiteX29" fmla="*/ 91408 w 311150"/>
                <a:gd name="connsiteY29" fmla="*/ 251546 h 254000"/>
                <a:gd name="connsiteX30" fmla="*/ 82376 w 311150"/>
                <a:gd name="connsiteY30" fmla="*/ 241286 h 254000"/>
                <a:gd name="connsiteX31" fmla="*/ 75360 w 311150"/>
                <a:gd name="connsiteY31" fmla="*/ 223746 h 254000"/>
                <a:gd name="connsiteX32" fmla="*/ 52383 w 311150"/>
                <a:gd name="connsiteY32" fmla="*/ 219010 h 254000"/>
                <a:gd name="connsiteX33" fmla="*/ 50366 w 311150"/>
                <a:gd name="connsiteY33" fmla="*/ 208837 h 254000"/>
                <a:gd name="connsiteX34" fmla="*/ 59486 w 311150"/>
                <a:gd name="connsiteY34" fmla="*/ 197261 h 254000"/>
                <a:gd name="connsiteX35" fmla="*/ 62819 w 311150"/>
                <a:gd name="connsiteY35" fmla="*/ 188842 h 254000"/>
                <a:gd name="connsiteX36" fmla="*/ 54400 w 311150"/>
                <a:gd name="connsiteY36" fmla="*/ 179546 h 254000"/>
                <a:gd name="connsiteX37" fmla="*/ 61153 w 311150"/>
                <a:gd name="connsiteY37" fmla="*/ 158936 h 254000"/>
                <a:gd name="connsiteX38" fmla="*/ 51330 w 311150"/>
                <a:gd name="connsiteY38" fmla="*/ 139906 h 254000"/>
                <a:gd name="connsiteX39" fmla="*/ 61942 w 311150"/>
                <a:gd name="connsiteY39" fmla="*/ 137275 h 254000"/>
                <a:gd name="connsiteX40" fmla="*/ 62906 w 311150"/>
                <a:gd name="connsiteY40" fmla="*/ 122191 h 254000"/>
                <a:gd name="connsiteX41" fmla="*/ 66941 w 311150"/>
                <a:gd name="connsiteY41" fmla="*/ 117543 h 254000"/>
                <a:gd name="connsiteX42" fmla="*/ 67204 w 311150"/>
                <a:gd name="connsiteY42" fmla="*/ 92285 h 254000"/>
                <a:gd name="connsiteX43" fmla="*/ 78605 w 311150"/>
                <a:gd name="connsiteY43" fmla="*/ 83516 h 254000"/>
                <a:gd name="connsiteX44" fmla="*/ 71764 w 311150"/>
                <a:gd name="connsiteY44" fmla="*/ 67028 h 254000"/>
                <a:gd name="connsiteX45" fmla="*/ 57382 w 311150"/>
                <a:gd name="connsiteY45" fmla="*/ 65888 h 254000"/>
                <a:gd name="connsiteX46" fmla="*/ 53172 w 311150"/>
                <a:gd name="connsiteY46" fmla="*/ 70010 h 254000"/>
                <a:gd name="connsiteX47" fmla="*/ 38702 w 311150"/>
                <a:gd name="connsiteY47" fmla="*/ 70098 h 254000"/>
                <a:gd name="connsiteX48" fmla="*/ 32475 w 311150"/>
                <a:gd name="connsiteY48" fmla="*/ 53961 h 254000"/>
                <a:gd name="connsiteX49" fmla="*/ 22478 w 311150"/>
                <a:gd name="connsiteY49" fmla="*/ 58785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1150" h="254000">
                  <a:moveTo>
                    <a:pt x="13532" y="67116"/>
                  </a:moveTo>
                  <a:lnTo>
                    <a:pt x="14760" y="43613"/>
                  </a:lnTo>
                  <a:lnTo>
                    <a:pt x="4763" y="29055"/>
                  </a:lnTo>
                  <a:lnTo>
                    <a:pt x="39491" y="4763"/>
                  </a:lnTo>
                  <a:lnTo>
                    <a:pt x="69572" y="10901"/>
                  </a:lnTo>
                  <a:lnTo>
                    <a:pt x="102634" y="10638"/>
                  </a:lnTo>
                  <a:lnTo>
                    <a:pt x="128768" y="16426"/>
                  </a:lnTo>
                  <a:lnTo>
                    <a:pt x="149202" y="14672"/>
                  </a:lnTo>
                  <a:lnTo>
                    <a:pt x="188929" y="15725"/>
                  </a:lnTo>
                  <a:lnTo>
                    <a:pt x="198752" y="28792"/>
                  </a:lnTo>
                  <a:lnTo>
                    <a:pt x="244004" y="43964"/>
                  </a:lnTo>
                  <a:lnTo>
                    <a:pt x="252949" y="36772"/>
                  </a:lnTo>
                  <a:lnTo>
                    <a:pt x="280662" y="51857"/>
                  </a:lnTo>
                  <a:lnTo>
                    <a:pt x="309164" y="47559"/>
                  </a:lnTo>
                  <a:lnTo>
                    <a:pt x="310480" y="66765"/>
                  </a:lnTo>
                  <a:lnTo>
                    <a:pt x="287152" y="88602"/>
                  </a:lnTo>
                  <a:lnTo>
                    <a:pt x="255668" y="95443"/>
                  </a:lnTo>
                  <a:lnTo>
                    <a:pt x="253475" y="106317"/>
                  </a:lnTo>
                  <a:lnTo>
                    <a:pt x="238304" y="124120"/>
                  </a:lnTo>
                  <a:lnTo>
                    <a:pt x="228832" y="150079"/>
                  </a:lnTo>
                  <a:lnTo>
                    <a:pt x="238391" y="168057"/>
                  </a:lnTo>
                  <a:lnTo>
                    <a:pt x="224184" y="182089"/>
                  </a:lnTo>
                  <a:lnTo>
                    <a:pt x="218922" y="202260"/>
                  </a:lnTo>
                  <a:lnTo>
                    <a:pt x="200330" y="208399"/>
                  </a:lnTo>
                  <a:lnTo>
                    <a:pt x="182878" y="231989"/>
                  </a:lnTo>
                  <a:lnTo>
                    <a:pt x="151745" y="232428"/>
                  </a:lnTo>
                  <a:lnTo>
                    <a:pt x="128242" y="231902"/>
                  </a:lnTo>
                  <a:lnTo>
                    <a:pt x="112895" y="242601"/>
                  </a:lnTo>
                  <a:lnTo>
                    <a:pt x="103511" y="254089"/>
                  </a:lnTo>
                  <a:lnTo>
                    <a:pt x="91408" y="251546"/>
                  </a:lnTo>
                  <a:lnTo>
                    <a:pt x="82376" y="241286"/>
                  </a:lnTo>
                  <a:lnTo>
                    <a:pt x="75360" y="223746"/>
                  </a:lnTo>
                  <a:lnTo>
                    <a:pt x="52383" y="219010"/>
                  </a:lnTo>
                  <a:lnTo>
                    <a:pt x="50366" y="208837"/>
                  </a:lnTo>
                  <a:lnTo>
                    <a:pt x="59486" y="197261"/>
                  </a:lnTo>
                  <a:lnTo>
                    <a:pt x="62819" y="188842"/>
                  </a:lnTo>
                  <a:lnTo>
                    <a:pt x="54400" y="179546"/>
                  </a:lnTo>
                  <a:lnTo>
                    <a:pt x="61153" y="158936"/>
                  </a:lnTo>
                  <a:lnTo>
                    <a:pt x="51330" y="139906"/>
                  </a:lnTo>
                  <a:lnTo>
                    <a:pt x="61942" y="137275"/>
                  </a:lnTo>
                  <a:lnTo>
                    <a:pt x="62906" y="122191"/>
                  </a:lnTo>
                  <a:lnTo>
                    <a:pt x="66941" y="117543"/>
                  </a:lnTo>
                  <a:lnTo>
                    <a:pt x="67204" y="92285"/>
                  </a:lnTo>
                  <a:lnTo>
                    <a:pt x="78605" y="83516"/>
                  </a:lnTo>
                  <a:lnTo>
                    <a:pt x="71764" y="67028"/>
                  </a:lnTo>
                  <a:lnTo>
                    <a:pt x="57382" y="65888"/>
                  </a:lnTo>
                  <a:lnTo>
                    <a:pt x="53172" y="70010"/>
                  </a:lnTo>
                  <a:lnTo>
                    <a:pt x="38702" y="70098"/>
                  </a:lnTo>
                  <a:lnTo>
                    <a:pt x="32475" y="53961"/>
                  </a:lnTo>
                  <a:lnTo>
                    <a:pt x="22478" y="5878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3" name="Freeform: Shape 1558">
              <a:extLst>
                <a:ext uri="{FF2B5EF4-FFF2-40B4-BE49-F238E27FC236}">
                  <a16:creationId xmlns:a16="http://schemas.microsoft.com/office/drawing/2014/main" id="{6C27FE4C-F8D9-8C4D-9C25-F5640337866F}"/>
                </a:ext>
              </a:extLst>
            </p:cNvPr>
            <p:cNvSpPr/>
            <p:nvPr/>
          </p:nvSpPr>
          <p:spPr>
            <a:xfrm>
              <a:off x="8171333" y="2882557"/>
              <a:ext cx="222507" cy="501934"/>
            </a:xfrm>
            <a:custGeom>
              <a:avLst/>
              <a:gdLst>
                <a:gd name="connsiteX0" fmla="*/ 200155 w 273050"/>
                <a:gd name="connsiteY0" fmla="*/ 82376 h 615950"/>
                <a:gd name="connsiteX1" fmla="*/ 196559 w 273050"/>
                <a:gd name="connsiteY1" fmla="*/ 129733 h 615950"/>
                <a:gd name="connsiteX2" fmla="*/ 234269 w 273050"/>
                <a:gd name="connsiteY2" fmla="*/ 173495 h 615950"/>
                <a:gd name="connsiteX3" fmla="*/ 211555 w 273050"/>
                <a:gd name="connsiteY3" fmla="*/ 221553 h 615950"/>
                <a:gd name="connsiteX4" fmla="*/ 240145 w 273050"/>
                <a:gd name="connsiteY4" fmla="*/ 291361 h 615950"/>
                <a:gd name="connsiteX5" fmla="*/ 223571 w 273050"/>
                <a:gd name="connsiteY5" fmla="*/ 341876 h 615950"/>
                <a:gd name="connsiteX6" fmla="*/ 245758 w 273050"/>
                <a:gd name="connsiteY6" fmla="*/ 384497 h 615950"/>
                <a:gd name="connsiteX7" fmla="*/ 235672 w 273050"/>
                <a:gd name="connsiteY7" fmla="*/ 420804 h 615950"/>
                <a:gd name="connsiteX8" fmla="*/ 272068 w 273050"/>
                <a:gd name="connsiteY8" fmla="*/ 458164 h 615950"/>
                <a:gd name="connsiteX9" fmla="*/ 262772 w 273050"/>
                <a:gd name="connsiteY9" fmla="*/ 485351 h 615950"/>
                <a:gd name="connsiteX10" fmla="*/ 239970 w 273050"/>
                <a:gd name="connsiteY10" fmla="*/ 515607 h 615950"/>
                <a:gd name="connsiteX11" fmla="*/ 187351 w 273050"/>
                <a:gd name="connsiteY11" fmla="*/ 580591 h 615950"/>
                <a:gd name="connsiteX12" fmla="*/ 142712 w 273050"/>
                <a:gd name="connsiteY12" fmla="*/ 584538 h 615950"/>
                <a:gd name="connsiteX13" fmla="*/ 99477 w 273050"/>
                <a:gd name="connsiteY13" fmla="*/ 602691 h 615950"/>
                <a:gd name="connsiteX14" fmla="*/ 59486 w 273050"/>
                <a:gd name="connsiteY14" fmla="*/ 613040 h 615950"/>
                <a:gd name="connsiteX15" fmla="*/ 45191 w 273050"/>
                <a:gd name="connsiteY15" fmla="*/ 586116 h 615950"/>
                <a:gd name="connsiteX16" fmla="*/ 21425 w 273050"/>
                <a:gd name="connsiteY16" fmla="*/ 569717 h 615950"/>
                <a:gd name="connsiteX17" fmla="*/ 26862 w 273050"/>
                <a:gd name="connsiteY17" fmla="*/ 519553 h 615950"/>
                <a:gd name="connsiteX18" fmla="*/ 14935 w 273050"/>
                <a:gd name="connsiteY18" fmla="*/ 472108 h 615950"/>
                <a:gd name="connsiteX19" fmla="*/ 26687 w 273050"/>
                <a:gd name="connsiteY19" fmla="*/ 440712 h 615950"/>
                <a:gd name="connsiteX20" fmla="*/ 48962 w 273050"/>
                <a:gd name="connsiteY20" fmla="*/ 406159 h 615950"/>
                <a:gd name="connsiteX21" fmla="*/ 105177 w 273050"/>
                <a:gd name="connsiteY21" fmla="*/ 344594 h 615950"/>
                <a:gd name="connsiteX22" fmla="*/ 121664 w 273050"/>
                <a:gd name="connsiteY22" fmla="*/ 332404 h 615950"/>
                <a:gd name="connsiteX23" fmla="*/ 119033 w 273050"/>
                <a:gd name="connsiteY23" fmla="*/ 307498 h 615950"/>
                <a:gd name="connsiteX24" fmla="*/ 84831 w 273050"/>
                <a:gd name="connsiteY24" fmla="*/ 279259 h 615950"/>
                <a:gd name="connsiteX25" fmla="*/ 76588 w 273050"/>
                <a:gd name="connsiteY25" fmla="*/ 255580 h 615950"/>
                <a:gd name="connsiteX26" fmla="*/ 75886 w 273050"/>
                <a:gd name="connsiteY26" fmla="*/ 158060 h 615950"/>
                <a:gd name="connsiteX27" fmla="*/ 37562 w 273050"/>
                <a:gd name="connsiteY27" fmla="*/ 112895 h 615950"/>
                <a:gd name="connsiteX28" fmla="*/ 4763 w 273050"/>
                <a:gd name="connsiteY28" fmla="*/ 79482 h 615950"/>
                <a:gd name="connsiteX29" fmla="*/ 19496 w 273050"/>
                <a:gd name="connsiteY29" fmla="*/ 61240 h 615950"/>
                <a:gd name="connsiteX30" fmla="*/ 46858 w 273050"/>
                <a:gd name="connsiteY30" fmla="*/ 97635 h 615950"/>
                <a:gd name="connsiteX31" fmla="*/ 78955 w 273050"/>
                <a:gd name="connsiteY31" fmla="*/ 94215 h 615950"/>
                <a:gd name="connsiteX32" fmla="*/ 105352 w 273050"/>
                <a:gd name="connsiteY32" fmla="*/ 110615 h 615950"/>
                <a:gd name="connsiteX33" fmla="*/ 128768 w 273050"/>
                <a:gd name="connsiteY33" fmla="*/ 80446 h 615950"/>
                <a:gd name="connsiteX34" fmla="*/ 140870 w 273050"/>
                <a:gd name="connsiteY34" fmla="*/ 29143 h 615950"/>
                <a:gd name="connsiteX35" fmla="*/ 179020 w 273050"/>
                <a:gd name="connsiteY35" fmla="*/ 4763 h 615950"/>
                <a:gd name="connsiteX36" fmla="*/ 210591 w 273050"/>
                <a:gd name="connsiteY36" fmla="*/ 33352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73050" h="615950">
                  <a:moveTo>
                    <a:pt x="200155" y="82376"/>
                  </a:moveTo>
                  <a:lnTo>
                    <a:pt x="196559" y="129733"/>
                  </a:lnTo>
                  <a:lnTo>
                    <a:pt x="234269" y="173495"/>
                  </a:lnTo>
                  <a:lnTo>
                    <a:pt x="211555" y="221553"/>
                  </a:lnTo>
                  <a:lnTo>
                    <a:pt x="240145" y="291361"/>
                  </a:lnTo>
                  <a:lnTo>
                    <a:pt x="223571" y="341876"/>
                  </a:lnTo>
                  <a:lnTo>
                    <a:pt x="245758" y="384497"/>
                  </a:lnTo>
                  <a:lnTo>
                    <a:pt x="235672" y="420804"/>
                  </a:lnTo>
                  <a:lnTo>
                    <a:pt x="272068" y="458164"/>
                  </a:lnTo>
                  <a:lnTo>
                    <a:pt x="262772" y="485351"/>
                  </a:lnTo>
                  <a:lnTo>
                    <a:pt x="239970" y="515607"/>
                  </a:lnTo>
                  <a:lnTo>
                    <a:pt x="187351" y="580591"/>
                  </a:lnTo>
                  <a:lnTo>
                    <a:pt x="142712" y="584538"/>
                  </a:lnTo>
                  <a:lnTo>
                    <a:pt x="99477" y="602691"/>
                  </a:lnTo>
                  <a:lnTo>
                    <a:pt x="59486" y="613040"/>
                  </a:lnTo>
                  <a:lnTo>
                    <a:pt x="45191" y="586116"/>
                  </a:lnTo>
                  <a:lnTo>
                    <a:pt x="21425" y="569717"/>
                  </a:lnTo>
                  <a:lnTo>
                    <a:pt x="26862" y="519553"/>
                  </a:lnTo>
                  <a:lnTo>
                    <a:pt x="14935" y="472108"/>
                  </a:lnTo>
                  <a:lnTo>
                    <a:pt x="26687" y="440712"/>
                  </a:lnTo>
                  <a:lnTo>
                    <a:pt x="48962" y="406159"/>
                  </a:lnTo>
                  <a:lnTo>
                    <a:pt x="105177" y="344594"/>
                  </a:lnTo>
                  <a:lnTo>
                    <a:pt x="121664" y="332404"/>
                  </a:lnTo>
                  <a:lnTo>
                    <a:pt x="119033" y="307498"/>
                  </a:lnTo>
                  <a:lnTo>
                    <a:pt x="84831" y="279259"/>
                  </a:lnTo>
                  <a:lnTo>
                    <a:pt x="76588" y="255580"/>
                  </a:lnTo>
                  <a:lnTo>
                    <a:pt x="75886" y="158060"/>
                  </a:lnTo>
                  <a:lnTo>
                    <a:pt x="37562" y="112895"/>
                  </a:lnTo>
                  <a:lnTo>
                    <a:pt x="4763" y="79482"/>
                  </a:lnTo>
                  <a:lnTo>
                    <a:pt x="19496" y="61240"/>
                  </a:lnTo>
                  <a:lnTo>
                    <a:pt x="46858" y="97635"/>
                  </a:lnTo>
                  <a:lnTo>
                    <a:pt x="78955" y="94215"/>
                  </a:lnTo>
                  <a:lnTo>
                    <a:pt x="105352" y="110615"/>
                  </a:lnTo>
                  <a:lnTo>
                    <a:pt x="128768" y="80446"/>
                  </a:lnTo>
                  <a:lnTo>
                    <a:pt x="140870" y="29143"/>
                  </a:lnTo>
                  <a:lnTo>
                    <a:pt x="179020" y="4763"/>
                  </a:lnTo>
                  <a:lnTo>
                    <a:pt x="210591" y="3335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4" name="Freeform: Shape 1559">
              <a:extLst>
                <a:ext uri="{FF2B5EF4-FFF2-40B4-BE49-F238E27FC236}">
                  <a16:creationId xmlns:a16="http://schemas.microsoft.com/office/drawing/2014/main" id="{7934F594-77F2-8349-8750-8EEE5EF294BA}"/>
                </a:ext>
              </a:extLst>
            </p:cNvPr>
            <p:cNvSpPr/>
            <p:nvPr/>
          </p:nvSpPr>
          <p:spPr>
            <a:xfrm>
              <a:off x="11310076" y="5200595"/>
              <a:ext cx="62095" cy="51746"/>
            </a:xfrm>
            <a:custGeom>
              <a:avLst/>
              <a:gdLst>
                <a:gd name="connsiteX0" fmla="*/ 76588 w 76200"/>
                <a:gd name="connsiteY0" fmla="*/ 4763 h 63500"/>
                <a:gd name="connsiteX1" fmla="*/ 73518 w 76200"/>
                <a:gd name="connsiteY1" fmla="*/ 17041 h 63500"/>
                <a:gd name="connsiteX2" fmla="*/ 71501 w 76200"/>
                <a:gd name="connsiteY2" fmla="*/ 18444 h 63500"/>
                <a:gd name="connsiteX3" fmla="*/ 55890 w 76200"/>
                <a:gd name="connsiteY3" fmla="*/ 24758 h 63500"/>
                <a:gd name="connsiteX4" fmla="*/ 40193 w 76200"/>
                <a:gd name="connsiteY4" fmla="*/ 30108 h 63500"/>
                <a:gd name="connsiteX5" fmla="*/ 37036 w 76200"/>
                <a:gd name="connsiteY5" fmla="*/ 20548 h 63500"/>
                <a:gd name="connsiteX6" fmla="*/ 49313 w 76200"/>
                <a:gd name="connsiteY6" fmla="*/ 15286 h 63500"/>
                <a:gd name="connsiteX7" fmla="*/ 57118 w 76200"/>
                <a:gd name="connsiteY7" fmla="*/ 13883 h 63500"/>
                <a:gd name="connsiteX8" fmla="*/ 71501 w 76200"/>
                <a:gd name="connsiteY8" fmla="*/ 5903 h 63500"/>
                <a:gd name="connsiteX9" fmla="*/ 76588 w 76200"/>
                <a:gd name="connsiteY9" fmla="*/ 4763 h 63500"/>
                <a:gd name="connsiteX10" fmla="*/ 25371 w 76200"/>
                <a:gd name="connsiteY10" fmla="*/ 42561 h 63500"/>
                <a:gd name="connsiteX11" fmla="*/ 14234 w 76200"/>
                <a:gd name="connsiteY11" fmla="*/ 39404 h 63500"/>
                <a:gd name="connsiteX12" fmla="*/ 4763 w 76200"/>
                <a:gd name="connsiteY12" fmla="*/ 48173 h 63500"/>
                <a:gd name="connsiteX13" fmla="*/ 7130 w 76200"/>
                <a:gd name="connsiteY13" fmla="*/ 59486 h 63500"/>
                <a:gd name="connsiteX14" fmla="*/ 20723 w 76200"/>
                <a:gd name="connsiteY14" fmla="*/ 62644 h 63500"/>
                <a:gd name="connsiteX15" fmla="*/ 35983 w 76200"/>
                <a:gd name="connsiteY15" fmla="*/ 59136 h 63500"/>
                <a:gd name="connsiteX16" fmla="*/ 40017 w 76200"/>
                <a:gd name="connsiteY16" fmla="*/ 45718 h 63500"/>
                <a:gd name="connsiteX17" fmla="*/ 31598 w 76200"/>
                <a:gd name="connsiteY17" fmla="*/ 38351 h 63500"/>
                <a:gd name="connsiteX18" fmla="*/ 25371 w 76200"/>
                <a:gd name="connsiteY18" fmla="*/ 4256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63500">
                  <a:moveTo>
                    <a:pt x="76588" y="4763"/>
                  </a:moveTo>
                  <a:lnTo>
                    <a:pt x="73518" y="17041"/>
                  </a:lnTo>
                  <a:lnTo>
                    <a:pt x="71501" y="18444"/>
                  </a:lnTo>
                  <a:lnTo>
                    <a:pt x="55890" y="24758"/>
                  </a:lnTo>
                  <a:lnTo>
                    <a:pt x="40193" y="30108"/>
                  </a:lnTo>
                  <a:lnTo>
                    <a:pt x="37036" y="20548"/>
                  </a:lnTo>
                  <a:lnTo>
                    <a:pt x="49313" y="15286"/>
                  </a:lnTo>
                  <a:lnTo>
                    <a:pt x="57118" y="13883"/>
                  </a:lnTo>
                  <a:lnTo>
                    <a:pt x="71501" y="5903"/>
                  </a:lnTo>
                  <a:lnTo>
                    <a:pt x="76588" y="4763"/>
                  </a:lnTo>
                  <a:close/>
                  <a:moveTo>
                    <a:pt x="25371" y="42561"/>
                  </a:moveTo>
                  <a:lnTo>
                    <a:pt x="14234" y="39404"/>
                  </a:lnTo>
                  <a:lnTo>
                    <a:pt x="4763" y="48173"/>
                  </a:lnTo>
                  <a:lnTo>
                    <a:pt x="7130" y="59486"/>
                  </a:lnTo>
                  <a:lnTo>
                    <a:pt x="20723" y="62644"/>
                  </a:lnTo>
                  <a:lnTo>
                    <a:pt x="35983" y="59136"/>
                  </a:lnTo>
                  <a:lnTo>
                    <a:pt x="40017" y="45718"/>
                  </a:lnTo>
                  <a:lnTo>
                    <a:pt x="31598" y="38351"/>
                  </a:lnTo>
                  <a:lnTo>
                    <a:pt x="25371" y="425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5" name="Freeform: Shape 1560">
              <a:extLst>
                <a:ext uri="{FF2B5EF4-FFF2-40B4-BE49-F238E27FC236}">
                  <a16:creationId xmlns:a16="http://schemas.microsoft.com/office/drawing/2014/main" id="{5F2B777F-D070-1F4F-B5D1-03333CD428E0}"/>
                </a:ext>
              </a:extLst>
            </p:cNvPr>
            <p:cNvSpPr/>
            <p:nvPr/>
          </p:nvSpPr>
          <p:spPr>
            <a:xfrm>
              <a:off x="7665576" y="3686681"/>
              <a:ext cx="289776" cy="289776"/>
            </a:xfrm>
            <a:custGeom>
              <a:avLst/>
              <a:gdLst>
                <a:gd name="connsiteX0" fmla="*/ 352838 w 355600"/>
                <a:gd name="connsiteY0" fmla="*/ 327230 h 355600"/>
                <a:gd name="connsiteX1" fmla="*/ 344682 w 355600"/>
                <a:gd name="connsiteY1" fmla="*/ 352575 h 355600"/>
                <a:gd name="connsiteX2" fmla="*/ 333544 w 355600"/>
                <a:gd name="connsiteY2" fmla="*/ 345910 h 355600"/>
                <a:gd name="connsiteX3" fmla="*/ 327844 w 355600"/>
                <a:gd name="connsiteY3" fmla="*/ 323722 h 355600"/>
                <a:gd name="connsiteX4" fmla="*/ 332843 w 355600"/>
                <a:gd name="connsiteY4" fmla="*/ 311357 h 355600"/>
                <a:gd name="connsiteX5" fmla="*/ 348716 w 355600"/>
                <a:gd name="connsiteY5" fmla="*/ 298640 h 355600"/>
                <a:gd name="connsiteX6" fmla="*/ 352838 w 355600"/>
                <a:gd name="connsiteY6" fmla="*/ 327230 h 355600"/>
                <a:gd name="connsiteX7" fmla="*/ 205943 w 355600"/>
                <a:gd name="connsiteY7" fmla="*/ 34756 h 355600"/>
                <a:gd name="connsiteX8" fmla="*/ 223132 w 355600"/>
                <a:gd name="connsiteY8" fmla="*/ 52821 h 355600"/>
                <a:gd name="connsiteX9" fmla="*/ 235760 w 355600"/>
                <a:gd name="connsiteY9" fmla="*/ 49840 h 355600"/>
                <a:gd name="connsiteX10" fmla="*/ 257247 w 355600"/>
                <a:gd name="connsiteY10" fmla="*/ 67116 h 355600"/>
                <a:gd name="connsiteX11" fmla="*/ 262772 w 355600"/>
                <a:gd name="connsiteY11" fmla="*/ 70361 h 355600"/>
                <a:gd name="connsiteX12" fmla="*/ 269875 w 355600"/>
                <a:gd name="connsiteY12" fmla="*/ 69572 h 355600"/>
                <a:gd name="connsiteX13" fmla="*/ 281452 w 355600"/>
                <a:gd name="connsiteY13" fmla="*/ 79394 h 355600"/>
                <a:gd name="connsiteX14" fmla="*/ 316882 w 355600"/>
                <a:gd name="connsiteY14" fmla="*/ 86322 h 355600"/>
                <a:gd name="connsiteX15" fmla="*/ 304429 w 355600"/>
                <a:gd name="connsiteY15" fmla="*/ 111755 h 355600"/>
                <a:gd name="connsiteX16" fmla="*/ 301271 w 355600"/>
                <a:gd name="connsiteY16" fmla="*/ 137889 h 355600"/>
                <a:gd name="connsiteX17" fmla="*/ 294519 w 355600"/>
                <a:gd name="connsiteY17" fmla="*/ 144116 h 355600"/>
                <a:gd name="connsiteX18" fmla="*/ 283293 w 355600"/>
                <a:gd name="connsiteY18" fmla="*/ 140783 h 355600"/>
                <a:gd name="connsiteX19" fmla="*/ 284082 w 355600"/>
                <a:gd name="connsiteY19" fmla="*/ 149991 h 355600"/>
                <a:gd name="connsiteX20" fmla="*/ 266104 w 355600"/>
                <a:gd name="connsiteY20" fmla="*/ 170162 h 355600"/>
                <a:gd name="connsiteX21" fmla="*/ 265754 w 355600"/>
                <a:gd name="connsiteY21" fmla="*/ 186299 h 355600"/>
                <a:gd name="connsiteX22" fmla="*/ 277505 w 355600"/>
                <a:gd name="connsiteY22" fmla="*/ 180774 h 355600"/>
                <a:gd name="connsiteX23" fmla="*/ 285924 w 355600"/>
                <a:gd name="connsiteY23" fmla="*/ 196296 h 355600"/>
                <a:gd name="connsiteX24" fmla="*/ 284872 w 355600"/>
                <a:gd name="connsiteY24" fmla="*/ 206206 h 355600"/>
                <a:gd name="connsiteX25" fmla="*/ 292151 w 355600"/>
                <a:gd name="connsiteY25" fmla="*/ 219361 h 355600"/>
                <a:gd name="connsiteX26" fmla="*/ 283644 w 355600"/>
                <a:gd name="connsiteY26" fmla="*/ 229973 h 355600"/>
                <a:gd name="connsiteX27" fmla="*/ 289958 w 355600"/>
                <a:gd name="connsiteY27" fmla="*/ 256633 h 355600"/>
                <a:gd name="connsiteX28" fmla="*/ 303288 w 355600"/>
                <a:gd name="connsiteY28" fmla="*/ 260930 h 355600"/>
                <a:gd name="connsiteX29" fmla="*/ 300482 w 355600"/>
                <a:gd name="connsiteY29" fmla="*/ 275663 h 355600"/>
                <a:gd name="connsiteX30" fmla="*/ 278207 w 355600"/>
                <a:gd name="connsiteY30" fmla="*/ 294694 h 355600"/>
                <a:gd name="connsiteX31" fmla="*/ 229709 w 355600"/>
                <a:gd name="connsiteY31" fmla="*/ 285573 h 355600"/>
                <a:gd name="connsiteX32" fmla="*/ 193928 w 355600"/>
                <a:gd name="connsiteY32" fmla="*/ 296448 h 355600"/>
                <a:gd name="connsiteX33" fmla="*/ 191122 w 355600"/>
                <a:gd name="connsiteY33" fmla="*/ 316531 h 355600"/>
                <a:gd name="connsiteX34" fmla="*/ 162620 w 355600"/>
                <a:gd name="connsiteY34" fmla="*/ 320828 h 355600"/>
                <a:gd name="connsiteX35" fmla="*/ 134995 w 355600"/>
                <a:gd name="connsiteY35" fmla="*/ 305744 h 355600"/>
                <a:gd name="connsiteX36" fmla="*/ 126050 w 355600"/>
                <a:gd name="connsiteY36" fmla="*/ 312935 h 355600"/>
                <a:gd name="connsiteX37" fmla="*/ 80797 w 355600"/>
                <a:gd name="connsiteY37" fmla="*/ 297763 h 355600"/>
                <a:gd name="connsiteX38" fmla="*/ 70975 w 355600"/>
                <a:gd name="connsiteY38" fmla="*/ 284696 h 355600"/>
                <a:gd name="connsiteX39" fmla="*/ 83691 w 355600"/>
                <a:gd name="connsiteY39" fmla="*/ 264350 h 355600"/>
                <a:gd name="connsiteX40" fmla="*/ 88339 w 355600"/>
                <a:gd name="connsiteY40" fmla="*/ 195244 h 355600"/>
                <a:gd name="connsiteX41" fmla="*/ 62994 w 355600"/>
                <a:gd name="connsiteY41" fmla="*/ 157884 h 355600"/>
                <a:gd name="connsiteX42" fmla="*/ 44841 w 355600"/>
                <a:gd name="connsiteY42" fmla="*/ 139555 h 355600"/>
                <a:gd name="connsiteX43" fmla="*/ 7218 w 355600"/>
                <a:gd name="connsiteY43" fmla="*/ 125524 h 355600"/>
                <a:gd name="connsiteX44" fmla="*/ 4763 w 355600"/>
                <a:gd name="connsiteY44" fmla="*/ 98600 h 355600"/>
                <a:gd name="connsiteX45" fmla="*/ 36685 w 355600"/>
                <a:gd name="connsiteY45" fmla="*/ 90532 h 355600"/>
                <a:gd name="connsiteX46" fmla="*/ 77991 w 355600"/>
                <a:gd name="connsiteY46" fmla="*/ 100091 h 355600"/>
                <a:gd name="connsiteX47" fmla="*/ 70186 w 355600"/>
                <a:gd name="connsiteY47" fmla="*/ 57645 h 355600"/>
                <a:gd name="connsiteX48" fmla="*/ 93426 w 355600"/>
                <a:gd name="connsiteY48" fmla="*/ 73869 h 355600"/>
                <a:gd name="connsiteX49" fmla="*/ 150693 w 355600"/>
                <a:gd name="connsiteY49" fmla="*/ 44315 h 355600"/>
                <a:gd name="connsiteX50" fmla="*/ 158060 w 355600"/>
                <a:gd name="connsiteY50" fmla="*/ 12656 h 355600"/>
                <a:gd name="connsiteX51" fmla="*/ 179546 w 355600"/>
                <a:gd name="connsiteY51" fmla="*/ 4763 h 355600"/>
                <a:gd name="connsiteX52" fmla="*/ 183141 w 355600"/>
                <a:gd name="connsiteY52" fmla="*/ 18443 h 355600"/>
                <a:gd name="connsiteX53" fmla="*/ 194542 w 355600"/>
                <a:gd name="connsiteY53" fmla="*/ 19057 h 355600"/>
                <a:gd name="connsiteX54" fmla="*/ 205943 w 355600"/>
                <a:gd name="connsiteY54" fmla="*/ 34756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55600" h="355600">
                  <a:moveTo>
                    <a:pt x="352838" y="327230"/>
                  </a:moveTo>
                  <a:lnTo>
                    <a:pt x="344682" y="352575"/>
                  </a:lnTo>
                  <a:lnTo>
                    <a:pt x="333544" y="345910"/>
                  </a:lnTo>
                  <a:lnTo>
                    <a:pt x="327844" y="323722"/>
                  </a:lnTo>
                  <a:lnTo>
                    <a:pt x="332843" y="311357"/>
                  </a:lnTo>
                  <a:lnTo>
                    <a:pt x="348716" y="298640"/>
                  </a:lnTo>
                  <a:lnTo>
                    <a:pt x="352838" y="327230"/>
                  </a:lnTo>
                  <a:close/>
                  <a:moveTo>
                    <a:pt x="205943" y="34756"/>
                  </a:moveTo>
                  <a:lnTo>
                    <a:pt x="223132" y="52821"/>
                  </a:lnTo>
                  <a:lnTo>
                    <a:pt x="235760" y="49840"/>
                  </a:lnTo>
                  <a:lnTo>
                    <a:pt x="257247" y="67116"/>
                  </a:lnTo>
                  <a:lnTo>
                    <a:pt x="262772" y="70361"/>
                  </a:lnTo>
                  <a:lnTo>
                    <a:pt x="269875" y="69572"/>
                  </a:lnTo>
                  <a:lnTo>
                    <a:pt x="281452" y="79394"/>
                  </a:lnTo>
                  <a:lnTo>
                    <a:pt x="316882" y="86322"/>
                  </a:lnTo>
                  <a:lnTo>
                    <a:pt x="304429" y="111755"/>
                  </a:lnTo>
                  <a:lnTo>
                    <a:pt x="301271" y="137889"/>
                  </a:lnTo>
                  <a:lnTo>
                    <a:pt x="294519" y="144116"/>
                  </a:lnTo>
                  <a:lnTo>
                    <a:pt x="283293" y="140783"/>
                  </a:lnTo>
                  <a:lnTo>
                    <a:pt x="284082" y="149991"/>
                  </a:lnTo>
                  <a:lnTo>
                    <a:pt x="266104" y="170162"/>
                  </a:lnTo>
                  <a:lnTo>
                    <a:pt x="265754" y="186299"/>
                  </a:lnTo>
                  <a:lnTo>
                    <a:pt x="277505" y="180774"/>
                  </a:lnTo>
                  <a:lnTo>
                    <a:pt x="285924" y="196296"/>
                  </a:lnTo>
                  <a:lnTo>
                    <a:pt x="284872" y="206206"/>
                  </a:lnTo>
                  <a:lnTo>
                    <a:pt x="292151" y="219361"/>
                  </a:lnTo>
                  <a:lnTo>
                    <a:pt x="283644" y="229973"/>
                  </a:lnTo>
                  <a:lnTo>
                    <a:pt x="289958" y="256633"/>
                  </a:lnTo>
                  <a:lnTo>
                    <a:pt x="303288" y="260930"/>
                  </a:lnTo>
                  <a:lnTo>
                    <a:pt x="300482" y="275663"/>
                  </a:lnTo>
                  <a:lnTo>
                    <a:pt x="278207" y="294694"/>
                  </a:lnTo>
                  <a:lnTo>
                    <a:pt x="229709" y="285573"/>
                  </a:lnTo>
                  <a:lnTo>
                    <a:pt x="193928" y="296448"/>
                  </a:lnTo>
                  <a:lnTo>
                    <a:pt x="191122" y="316531"/>
                  </a:lnTo>
                  <a:lnTo>
                    <a:pt x="162620" y="320828"/>
                  </a:lnTo>
                  <a:lnTo>
                    <a:pt x="134995" y="305744"/>
                  </a:lnTo>
                  <a:lnTo>
                    <a:pt x="126050" y="312935"/>
                  </a:lnTo>
                  <a:lnTo>
                    <a:pt x="80797" y="297763"/>
                  </a:lnTo>
                  <a:lnTo>
                    <a:pt x="70975" y="284696"/>
                  </a:lnTo>
                  <a:lnTo>
                    <a:pt x="83691" y="264350"/>
                  </a:lnTo>
                  <a:lnTo>
                    <a:pt x="88339" y="195244"/>
                  </a:lnTo>
                  <a:lnTo>
                    <a:pt x="62994" y="157884"/>
                  </a:lnTo>
                  <a:lnTo>
                    <a:pt x="44841" y="139555"/>
                  </a:lnTo>
                  <a:lnTo>
                    <a:pt x="7218" y="125524"/>
                  </a:lnTo>
                  <a:lnTo>
                    <a:pt x="4763" y="98600"/>
                  </a:lnTo>
                  <a:lnTo>
                    <a:pt x="36685" y="90532"/>
                  </a:lnTo>
                  <a:lnTo>
                    <a:pt x="77991" y="100091"/>
                  </a:lnTo>
                  <a:lnTo>
                    <a:pt x="70186" y="57645"/>
                  </a:lnTo>
                  <a:lnTo>
                    <a:pt x="93426" y="73869"/>
                  </a:lnTo>
                  <a:lnTo>
                    <a:pt x="150693" y="44315"/>
                  </a:lnTo>
                  <a:lnTo>
                    <a:pt x="158060" y="12656"/>
                  </a:lnTo>
                  <a:lnTo>
                    <a:pt x="179546" y="4763"/>
                  </a:lnTo>
                  <a:lnTo>
                    <a:pt x="183141" y="18443"/>
                  </a:lnTo>
                  <a:lnTo>
                    <a:pt x="194542" y="19057"/>
                  </a:lnTo>
                  <a:lnTo>
                    <a:pt x="205943" y="347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1D1D1D"/>
                </a:solidFill>
                <a:latin typeface="Heebo" panose="00000500000000000000" pitchFamily="2" charset="-79"/>
              </a:endParaRPr>
            </a:p>
          </p:txBody>
        </p:sp>
        <p:sp>
          <p:nvSpPr>
            <p:cNvPr id="66" name="Freeform: Shape 1561">
              <a:extLst>
                <a:ext uri="{FF2B5EF4-FFF2-40B4-BE49-F238E27FC236}">
                  <a16:creationId xmlns:a16="http://schemas.microsoft.com/office/drawing/2014/main" id="{E3EDCDAD-7B90-E74F-AFC1-C9327F5B63A6}"/>
                </a:ext>
              </a:extLst>
            </p:cNvPr>
            <p:cNvSpPr/>
            <p:nvPr/>
          </p:nvSpPr>
          <p:spPr>
            <a:xfrm>
              <a:off x="7933927" y="4831050"/>
              <a:ext cx="119015" cy="129364"/>
            </a:xfrm>
            <a:custGeom>
              <a:avLst/>
              <a:gdLst>
                <a:gd name="connsiteX0" fmla="*/ 61240 w 146050"/>
                <a:gd name="connsiteY0" fmla="*/ 158937 h 158750"/>
                <a:gd name="connsiteX1" fmla="*/ 35983 w 146050"/>
                <a:gd name="connsiteY1" fmla="*/ 134206 h 158750"/>
                <a:gd name="connsiteX2" fmla="*/ 19671 w 146050"/>
                <a:gd name="connsiteY2" fmla="*/ 114035 h 158750"/>
                <a:gd name="connsiteX3" fmla="*/ 4763 w 146050"/>
                <a:gd name="connsiteY3" fmla="*/ 88778 h 158750"/>
                <a:gd name="connsiteX4" fmla="*/ 5552 w 146050"/>
                <a:gd name="connsiteY4" fmla="*/ 80709 h 158750"/>
                <a:gd name="connsiteX5" fmla="*/ 10901 w 146050"/>
                <a:gd name="connsiteY5" fmla="*/ 72817 h 158750"/>
                <a:gd name="connsiteX6" fmla="*/ 16865 w 146050"/>
                <a:gd name="connsiteY6" fmla="*/ 55102 h 158750"/>
                <a:gd name="connsiteX7" fmla="*/ 21864 w 146050"/>
                <a:gd name="connsiteY7" fmla="*/ 36948 h 158750"/>
                <a:gd name="connsiteX8" fmla="*/ 30195 w 146050"/>
                <a:gd name="connsiteY8" fmla="*/ 35545 h 158750"/>
                <a:gd name="connsiteX9" fmla="*/ 65888 w 146050"/>
                <a:gd name="connsiteY9" fmla="*/ 35808 h 158750"/>
                <a:gd name="connsiteX10" fmla="*/ 65713 w 146050"/>
                <a:gd name="connsiteY10" fmla="*/ 6429 h 158750"/>
                <a:gd name="connsiteX11" fmla="*/ 77377 w 146050"/>
                <a:gd name="connsiteY11" fmla="*/ 4763 h 158750"/>
                <a:gd name="connsiteX12" fmla="*/ 92373 w 146050"/>
                <a:gd name="connsiteY12" fmla="*/ 8095 h 158750"/>
                <a:gd name="connsiteX13" fmla="*/ 106931 w 146050"/>
                <a:gd name="connsiteY13" fmla="*/ 4938 h 158750"/>
                <a:gd name="connsiteX14" fmla="*/ 110001 w 146050"/>
                <a:gd name="connsiteY14" fmla="*/ 6253 h 158750"/>
                <a:gd name="connsiteX15" fmla="*/ 108159 w 146050"/>
                <a:gd name="connsiteY15" fmla="*/ 16953 h 158750"/>
                <a:gd name="connsiteX16" fmla="*/ 115087 w 146050"/>
                <a:gd name="connsiteY16" fmla="*/ 29494 h 158750"/>
                <a:gd name="connsiteX17" fmla="*/ 133329 w 146050"/>
                <a:gd name="connsiteY17" fmla="*/ 27564 h 158750"/>
                <a:gd name="connsiteX18" fmla="*/ 139468 w 146050"/>
                <a:gd name="connsiteY18" fmla="*/ 32387 h 158750"/>
                <a:gd name="connsiteX19" fmla="*/ 128856 w 146050"/>
                <a:gd name="connsiteY19" fmla="*/ 60714 h 158750"/>
                <a:gd name="connsiteX20" fmla="*/ 140432 w 146050"/>
                <a:gd name="connsiteY20" fmla="*/ 75097 h 158750"/>
                <a:gd name="connsiteX21" fmla="*/ 143151 w 146050"/>
                <a:gd name="connsiteY21" fmla="*/ 94215 h 158750"/>
                <a:gd name="connsiteX22" fmla="*/ 140081 w 146050"/>
                <a:gd name="connsiteY22" fmla="*/ 110439 h 158750"/>
                <a:gd name="connsiteX23" fmla="*/ 132539 w 146050"/>
                <a:gd name="connsiteY23" fmla="*/ 122015 h 158750"/>
                <a:gd name="connsiteX24" fmla="*/ 110790 w 146050"/>
                <a:gd name="connsiteY24" fmla="*/ 120963 h 158750"/>
                <a:gd name="connsiteX25" fmla="*/ 97635 w 146050"/>
                <a:gd name="connsiteY25" fmla="*/ 109212 h 158750"/>
                <a:gd name="connsiteX26" fmla="*/ 95706 w 146050"/>
                <a:gd name="connsiteY26" fmla="*/ 120086 h 158750"/>
                <a:gd name="connsiteX27" fmla="*/ 79131 w 146050"/>
                <a:gd name="connsiteY27" fmla="*/ 123068 h 158750"/>
                <a:gd name="connsiteX28" fmla="*/ 70712 w 146050"/>
                <a:gd name="connsiteY28" fmla="*/ 129207 h 158750"/>
                <a:gd name="connsiteX29" fmla="*/ 79920 w 146050"/>
                <a:gd name="connsiteY29" fmla="*/ 145431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6050" h="158750">
                  <a:moveTo>
                    <a:pt x="61240" y="158937"/>
                  </a:moveTo>
                  <a:lnTo>
                    <a:pt x="35983" y="134206"/>
                  </a:lnTo>
                  <a:lnTo>
                    <a:pt x="19671" y="114035"/>
                  </a:lnTo>
                  <a:lnTo>
                    <a:pt x="4763" y="88778"/>
                  </a:lnTo>
                  <a:lnTo>
                    <a:pt x="5552" y="80709"/>
                  </a:lnTo>
                  <a:lnTo>
                    <a:pt x="10901" y="72817"/>
                  </a:lnTo>
                  <a:lnTo>
                    <a:pt x="16865" y="55102"/>
                  </a:lnTo>
                  <a:lnTo>
                    <a:pt x="21864" y="36948"/>
                  </a:lnTo>
                  <a:lnTo>
                    <a:pt x="30195" y="35545"/>
                  </a:lnTo>
                  <a:lnTo>
                    <a:pt x="65888" y="35808"/>
                  </a:lnTo>
                  <a:lnTo>
                    <a:pt x="65713" y="6429"/>
                  </a:lnTo>
                  <a:lnTo>
                    <a:pt x="77377" y="4763"/>
                  </a:lnTo>
                  <a:lnTo>
                    <a:pt x="92373" y="8095"/>
                  </a:lnTo>
                  <a:lnTo>
                    <a:pt x="106931" y="4938"/>
                  </a:lnTo>
                  <a:lnTo>
                    <a:pt x="110001" y="6253"/>
                  </a:lnTo>
                  <a:lnTo>
                    <a:pt x="108159" y="16953"/>
                  </a:lnTo>
                  <a:lnTo>
                    <a:pt x="115087" y="29494"/>
                  </a:lnTo>
                  <a:lnTo>
                    <a:pt x="133329" y="27564"/>
                  </a:lnTo>
                  <a:lnTo>
                    <a:pt x="139468" y="32387"/>
                  </a:lnTo>
                  <a:lnTo>
                    <a:pt x="128856" y="60714"/>
                  </a:lnTo>
                  <a:lnTo>
                    <a:pt x="140432" y="75097"/>
                  </a:lnTo>
                  <a:lnTo>
                    <a:pt x="143151" y="94215"/>
                  </a:lnTo>
                  <a:lnTo>
                    <a:pt x="140081" y="110439"/>
                  </a:lnTo>
                  <a:lnTo>
                    <a:pt x="132539" y="122015"/>
                  </a:lnTo>
                  <a:lnTo>
                    <a:pt x="110790" y="120963"/>
                  </a:lnTo>
                  <a:lnTo>
                    <a:pt x="97635" y="109212"/>
                  </a:lnTo>
                  <a:lnTo>
                    <a:pt x="95706" y="120086"/>
                  </a:lnTo>
                  <a:lnTo>
                    <a:pt x="79131" y="123068"/>
                  </a:lnTo>
                  <a:lnTo>
                    <a:pt x="70712" y="129207"/>
                  </a:lnTo>
                  <a:lnTo>
                    <a:pt x="79920" y="1454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7" name="Freeform: Shape 1562">
              <a:extLst>
                <a:ext uri="{FF2B5EF4-FFF2-40B4-BE49-F238E27FC236}">
                  <a16:creationId xmlns:a16="http://schemas.microsoft.com/office/drawing/2014/main" id="{25427BF3-5E17-8148-BB60-4E239F93DF2F}"/>
                </a:ext>
              </a:extLst>
            </p:cNvPr>
            <p:cNvSpPr/>
            <p:nvPr/>
          </p:nvSpPr>
          <p:spPr>
            <a:xfrm>
              <a:off x="7605974" y="3425548"/>
              <a:ext cx="191459" cy="305300"/>
            </a:xfrm>
            <a:custGeom>
              <a:avLst/>
              <a:gdLst>
                <a:gd name="connsiteX0" fmla="*/ 51681 w 234950"/>
                <a:gd name="connsiteY0" fmla="*/ 186912 h 374650"/>
                <a:gd name="connsiteX1" fmla="*/ 38527 w 234950"/>
                <a:gd name="connsiteY1" fmla="*/ 215765 h 374650"/>
                <a:gd name="connsiteX2" fmla="*/ 19934 w 234950"/>
                <a:gd name="connsiteY2" fmla="*/ 207171 h 374650"/>
                <a:gd name="connsiteX3" fmla="*/ 4763 w 234950"/>
                <a:gd name="connsiteY3" fmla="*/ 207785 h 374650"/>
                <a:gd name="connsiteX4" fmla="*/ 9849 w 234950"/>
                <a:gd name="connsiteY4" fmla="*/ 185246 h 374650"/>
                <a:gd name="connsiteX5" fmla="*/ 4763 w 234950"/>
                <a:gd name="connsiteY5" fmla="*/ 162444 h 374650"/>
                <a:gd name="connsiteX6" fmla="*/ 25372 w 234950"/>
                <a:gd name="connsiteY6" fmla="*/ 160691 h 374650"/>
                <a:gd name="connsiteX7" fmla="*/ 51681 w 234950"/>
                <a:gd name="connsiteY7" fmla="*/ 186912 h 374650"/>
                <a:gd name="connsiteX8" fmla="*/ 117017 w 234950"/>
                <a:gd name="connsiteY8" fmla="*/ 4850 h 374650"/>
                <a:gd name="connsiteX9" fmla="*/ 90707 w 234950"/>
                <a:gd name="connsiteY9" fmla="*/ 55101 h 374650"/>
                <a:gd name="connsiteX10" fmla="*/ 115789 w 234950"/>
                <a:gd name="connsiteY10" fmla="*/ 48787 h 374650"/>
                <a:gd name="connsiteX11" fmla="*/ 142712 w 234950"/>
                <a:gd name="connsiteY11" fmla="*/ 49050 h 374650"/>
                <a:gd name="connsiteX12" fmla="*/ 136310 w 234950"/>
                <a:gd name="connsiteY12" fmla="*/ 86059 h 374650"/>
                <a:gd name="connsiteX13" fmla="*/ 114210 w 234950"/>
                <a:gd name="connsiteY13" fmla="*/ 125786 h 374650"/>
                <a:gd name="connsiteX14" fmla="*/ 139643 w 234950"/>
                <a:gd name="connsiteY14" fmla="*/ 128593 h 374650"/>
                <a:gd name="connsiteX15" fmla="*/ 141572 w 234950"/>
                <a:gd name="connsiteY15" fmla="*/ 133153 h 374650"/>
                <a:gd name="connsiteX16" fmla="*/ 163497 w 234950"/>
                <a:gd name="connsiteY16" fmla="*/ 183931 h 374650"/>
                <a:gd name="connsiteX17" fmla="*/ 180335 w 234950"/>
                <a:gd name="connsiteY17" fmla="*/ 190683 h 374650"/>
                <a:gd name="connsiteX18" fmla="*/ 195507 w 234950"/>
                <a:gd name="connsiteY18" fmla="*/ 238128 h 374650"/>
                <a:gd name="connsiteX19" fmla="*/ 202523 w 234950"/>
                <a:gd name="connsiteY19" fmla="*/ 254265 h 374650"/>
                <a:gd name="connsiteX20" fmla="*/ 232340 w 234950"/>
                <a:gd name="connsiteY20" fmla="*/ 261982 h 374650"/>
                <a:gd name="connsiteX21" fmla="*/ 229359 w 234950"/>
                <a:gd name="connsiteY21" fmla="*/ 287678 h 374650"/>
                <a:gd name="connsiteX22" fmla="*/ 216818 w 234950"/>
                <a:gd name="connsiteY22" fmla="*/ 299342 h 374650"/>
                <a:gd name="connsiteX23" fmla="*/ 226640 w 234950"/>
                <a:gd name="connsiteY23" fmla="*/ 319776 h 374650"/>
                <a:gd name="connsiteX24" fmla="*/ 204540 w 234950"/>
                <a:gd name="connsiteY24" fmla="*/ 340210 h 374650"/>
                <a:gd name="connsiteX25" fmla="*/ 171653 w 234950"/>
                <a:gd name="connsiteY25" fmla="*/ 339859 h 374650"/>
                <a:gd name="connsiteX26" fmla="*/ 129821 w 234950"/>
                <a:gd name="connsiteY26" fmla="*/ 350470 h 374650"/>
                <a:gd name="connsiteX27" fmla="*/ 118332 w 234950"/>
                <a:gd name="connsiteY27" fmla="*/ 342840 h 374650"/>
                <a:gd name="connsiteX28" fmla="*/ 102108 w 234950"/>
                <a:gd name="connsiteY28" fmla="*/ 360906 h 374650"/>
                <a:gd name="connsiteX29" fmla="*/ 79394 w 234950"/>
                <a:gd name="connsiteY29" fmla="*/ 356521 h 374650"/>
                <a:gd name="connsiteX30" fmla="*/ 62117 w 234950"/>
                <a:gd name="connsiteY30" fmla="*/ 371167 h 374650"/>
                <a:gd name="connsiteX31" fmla="*/ 49050 w 234950"/>
                <a:gd name="connsiteY31" fmla="*/ 363537 h 374650"/>
                <a:gd name="connsiteX32" fmla="*/ 85094 w 234950"/>
                <a:gd name="connsiteY32" fmla="*/ 322845 h 374650"/>
                <a:gd name="connsiteX33" fmla="*/ 107107 w 234950"/>
                <a:gd name="connsiteY33" fmla="*/ 314338 h 374650"/>
                <a:gd name="connsiteX34" fmla="*/ 106931 w 234950"/>
                <a:gd name="connsiteY34" fmla="*/ 314338 h 374650"/>
                <a:gd name="connsiteX35" fmla="*/ 68519 w 234950"/>
                <a:gd name="connsiteY35" fmla="*/ 307761 h 374650"/>
                <a:gd name="connsiteX36" fmla="*/ 61591 w 234950"/>
                <a:gd name="connsiteY36" fmla="*/ 291975 h 374650"/>
                <a:gd name="connsiteX37" fmla="*/ 87287 w 234950"/>
                <a:gd name="connsiteY37" fmla="*/ 279610 h 374650"/>
                <a:gd name="connsiteX38" fmla="*/ 73781 w 234950"/>
                <a:gd name="connsiteY38" fmla="*/ 257860 h 374650"/>
                <a:gd name="connsiteX39" fmla="*/ 78429 w 234950"/>
                <a:gd name="connsiteY39" fmla="*/ 231025 h 374650"/>
                <a:gd name="connsiteX40" fmla="*/ 115000 w 234950"/>
                <a:gd name="connsiteY40" fmla="*/ 234708 h 374650"/>
                <a:gd name="connsiteX41" fmla="*/ 115000 w 234950"/>
                <a:gd name="connsiteY41" fmla="*/ 234708 h 374650"/>
                <a:gd name="connsiteX42" fmla="*/ 118595 w 234950"/>
                <a:gd name="connsiteY42" fmla="*/ 210679 h 374650"/>
                <a:gd name="connsiteX43" fmla="*/ 102108 w 234950"/>
                <a:gd name="connsiteY43" fmla="*/ 184808 h 374650"/>
                <a:gd name="connsiteX44" fmla="*/ 101757 w 234950"/>
                <a:gd name="connsiteY44" fmla="*/ 184194 h 374650"/>
                <a:gd name="connsiteX45" fmla="*/ 71940 w 234950"/>
                <a:gd name="connsiteY45" fmla="*/ 176739 h 374650"/>
                <a:gd name="connsiteX46" fmla="*/ 66064 w 234950"/>
                <a:gd name="connsiteY46" fmla="*/ 165163 h 374650"/>
                <a:gd name="connsiteX47" fmla="*/ 75009 w 234950"/>
                <a:gd name="connsiteY47" fmla="*/ 145869 h 374650"/>
                <a:gd name="connsiteX48" fmla="*/ 66941 w 234950"/>
                <a:gd name="connsiteY48" fmla="*/ 133855 h 374650"/>
                <a:gd name="connsiteX49" fmla="*/ 53698 w 234950"/>
                <a:gd name="connsiteY49" fmla="*/ 154376 h 374650"/>
                <a:gd name="connsiteX50" fmla="*/ 52295 w 234950"/>
                <a:gd name="connsiteY50" fmla="*/ 112281 h 374650"/>
                <a:gd name="connsiteX51" fmla="*/ 39842 w 234950"/>
                <a:gd name="connsiteY51" fmla="*/ 89567 h 374650"/>
                <a:gd name="connsiteX52" fmla="*/ 48787 w 234950"/>
                <a:gd name="connsiteY52" fmla="*/ 42561 h 374650"/>
                <a:gd name="connsiteX53" fmla="*/ 67906 w 234950"/>
                <a:gd name="connsiteY53" fmla="*/ 4763 h 374650"/>
                <a:gd name="connsiteX54" fmla="*/ 87550 w 234950"/>
                <a:gd name="connsiteY54" fmla="*/ 8446 h 374650"/>
                <a:gd name="connsiteX55" fmla="*/ 117017 w 234950"/>
                <a:gd name="connsiteY55" fmla="*/ 48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950" h="374650">
                  <a:moveTo>
                    <a:pt x="51681" y="186912"/>
                  </a:moveTo>
                  <a:lnTo>
                    <a:pt x="38527" y="215765"/>
                  </a:lnTo>
                  <a:lnTo>
                    <a:pt x="19934" y="207171"/>
                  </a:lnTo>
                  <a:lnTo>
                    <a:pt x="4763" y="207785"/>
                  </a:lnTo>
                  <a:lnTo>
                    <a:pt x="9849" y="185246"/>
                  </a:lnTo>
                  <a:lnTo>
                    <a:pt x="4763" y="162444"/>
                  </a:lnTo>
                  <a:lnTo>
                    <a:pt x="25372" y="160691"/>
                  </a:lnTo>
                  <a:lnTo>
                    <a:pt x="51681" y="186912"/>
                  </a:lnTo>
                  <a:close/>
                  <a:moveTo>
                    <a:pt x="117017" y="4850"/>
                  </a:moveTo>
                  <a:lnTo>
                    <a:pt x="90707" y="55101"/>
                  </a:lnTo>
                  <a:lnTo>
                    <a:pt x="115789" y="48787"/>
                  </a:lnTo>
                  <a:lnTo>
                    <a:pt x="142712" y="49050"/>
                  </a:lnTo>
                  <a:lnTo>
                    <a:pt x="136310" y="86059"/>
                  </a:lnTo>
                  <a:lnTo>
                    <a:pt x="114210" y="125786"/>
                  </a:lnTo>
                  <a:lnTo>
                    <a:pt x="139643" y="128593"/>
                  </a:lnTo>
                  <a:lnTo>
                    <a:pt x="141572" y="133153"/>
                  </a:lnTo>
                  <a:lnTo>
                    <a:pt x="163497" y="183931"/>
                  </a:lnTo>
                  <a:lnTo>
                    <a:pt x="180335" y="190683"/>
                  </a:lnTo>
                  <a:lnTo>
                    <a:pt x="195507" y="238128"/>
                  </a:lnTo>
                  <a:lnTo>
                    <a:pt x="202523" y="254265"/>
                  </a:lnTo>
                  <a:lnTo>
                    <a:pt x="232340" y="261982"/>
                  </a:lnTo>
                  <a:lnTo>
                    <a:pt x="229359" y="287678"/>
                  </a:lnTo>
                  <a:lnTo>
                    <a:pt x="216818" y="299342"/>
                  </a:lnTo>
                  <a:lnTo>
                    <a:pt x="226640" y="319776"/>
                  </a:lnTo>
                  <a:lnTo>
                    <a:pt x="204540" y="340210"/>
                  </a:lnTo>
                  <a:lnTo>
                    <a:pt x="171653" y="339859"/>
                  </a:lnTo>
                  <a:lnTo>
                    <a:pt x="129821" y="350470"/>
                  </a:lnTo>
                  <a:lnTo>
                    <a:pt x="118332" y="342840"/>
                  </a:lnTo>
                  <a:lnTo>
                    <a:pt x="102108" y="360906"/>
                  </a:lnTo>
                  <a:lnTo>
                    <a:pt x="79394" y="356521"/>
                  </a:lnTo>
                  <a:lnTo>
                    <a:pt x="62117" y="371167"/>
                  </a:lnTo>
                  <a:lnTo>
                    <a:pt x="49050" y="363537"/>
                  </a:lnTo>
                  <a:lnTo>
                    <a:pt x="85094" y="322845"/>
                  </a:lnTo>
                  <a:lnTo>
                    <a:pt x="107107" y="314338"/>
                  </a:lnTo>
                  <a:lnTo>
                    <a:pt x="106931" y="314338"/>
                  </a:lnTo>
                  <a:lnTo>
                    <a:pt x="68519" y="307761"/>
                  </a:lnTo>
                  <a:lnTo>
                    <a:pt x="61591" y="291975"/>
                  </a:lnTo>
                  <a:lnTo>
                    <a:pt x="87287" y="279610"/>
                  </a:lnTo>
                  <a:lnTo>
                    <a:pt x="73781" y="257860"/>
                  </a:lnTo>
                  <a:lnTo>
                    <a:pt x="78429" y="231025"/>
                  </a:lnTo>
                  <a:lnTo>
                    <a:pt x="115000" y="234708"/>
                  </a:lnTo>
                  <a:lnTo>
                    <a:pt x="115000" y="234708"/>
                  </a:lnTo>
                  <a:lnTo>
                    <a:pt x="118595" y="210679"/>
                  </a:lnTo>
                  <a:lnTo>
                    <a:pt x="102108" y="184808"/>
                  </a:lnTo>
                  <a:lnTo>
                    <a:pt x="101757" y="184194"/>
                  </a:lnTo>
                  <a:lnTo>
                    <a:pt x="71940" y="176739"/>
                  </a:lnTo>
                  <a:lnTo>
                    <a:pt x="66064" y="165163"/>
                  </a:lnTo>
                  <a:lnTo>
                    <a:pt x="75009" y="145869"/>
                  </a:lnTo>
                  <a:lnTo>
                    <a:pt x="66941" y="133855"/>
                  </a:lnTo>
                  <a:lnTo>
                    <a:pt x="53698" y="154376"/>
                  </a:lnTo>
                  <a:lnTo>
                    <a:pt x="52295" y="112281"/>
                  </a:lnTo>
                  <a:lnTo>
                    <a:pt x="39842" y="89567"/>
                  </a:lnTo>
                  <a:lnTo>
                    <a:pt x="48787" y="42561"/>
                  </a:lnTo>
                  <a:lnTo>
                    <a:pt x="67906" y="4763"/>
                  </a:lnTo>
                  <a:lnTo>
                    <a:pt x="87550" y="8446"/>
                  </a:lnTo>
                  <a:lnTo>
                    <a:pt x="117017" y="48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8" name="Freeform: Shape 1563">
              <a:extLst>
                <a:ext uri="{FF2B5EF4-FFF2-40B4-BE49-F238E27FC236}">
                  <a16:creationId xmlns:a16="http://schemas.microsoft.com/office/drawing/2014/main" id="{A6345F15-8B2B-2745-B6B9-ACA1094A3F0A}"/>
                </a:ext>
              </a:extLst>
            </p:cNvPr>
            <p:cNvSpPr/>
            <p:nvPr/>
          </p:nvSpPr>
          <p:spPr>
            <a:xfrm>
              <a:off x="8558245" y="3911296"/>
              <a:ext cx="139713" cy="72444"/>
            </a:xfrm>
            <a:custGeom>
              <a:avLst/>
              <a:gdLst>
                <a:gd name="connsiteX0" fmla="*/ 44051 w 171450"/>
                <a:gd name="connsiteY0" fmla="*/ 71852 h 88900"/>
                <a:gd name="connsiteX1" fmla="*/ 47734 w 171450"/>
                <a:gd name="connsiteY1" fmla="*/ 57820 h 88900"/>
                <a:gd name="connsiteX2" fmla="*/ 41595 w 171450"/>
                <a:gd name="connsiteY2" fmla="*/ 35281 h 88900"/>
                <a:gd name="connsiteX3" fmla="*/ 27388 w 171450"/>
                <a:gd name="connsiteY3" fmla="*/ 22916 h 88900"/>
                <a:gd name="connsiteX4" fmla="*/ 13795 w 171450"/>
                <a:gd name="connsiteY4" fmla="*/ 19057 h 88900"/>
                <a:gd name="connsiteX5" fmla="*/ 4763 w 171450"/>
                <a:gd name="connsiteY5" fmla="*/ 8797 h 88900"/>
                <a:gd name="connsiteX6" fmla="*/ 7744 w 171450"/>
                <a:gd name="connsiteY6" fmla="*/ 4763 h 88900"/>
                <a:gd name="connsiteX7" fmla="*/ 28528 w 171450"/>
                <a:gd name="connsiteY7" fmla="*/ 10550 h 88900"/>
                <a:gd name="connsiteX8" fmla="*/ 64748 w 171450"/>
                <a:gd name="connsiteY8" fmla="*/ 15988 h 88900"/>
                <a:gd name="connsiteX9" fmla="*/ 98249 w 171450"/>
                <a:gd name="connsiteY9" fmla="*/ 32037 h 88900"/>
                <a:gd name="connsiteX10" fmla="*/ 102546 w 171450"/>
                <a:gd name="connsiteY10" fmla="*/ 38263 h 88900"/>
                <a:gd name="connsiteX11" fmla="*/ 117455 w 171450"/>
                <a:gd name="connsiteY11" fmla="*/ 33001 h 88900"/>
                <a:gd name="connsiteX12" fmla="*/ 140432 w 171450"/>
                <a:gd name="connsiteY12" fmla="*/ 40017 h 88900"/>
                <a:gd name="connsiteX13" fmla="*/ 147886 w 171450"/>
                <a:gd name="connsiteY13" fmla="*/ 53610 h 88900"/>
                <a:gd name="connsiteX14" fmla="*/ 163409 w 171450"/>
                <a:gd name="connsiteY14" fmla="*/ 61240 h 88900"/>
                <a:gd name="connsiteX15" fmla="*/ 157007 w 171450"/>
                <a:gd name="connsiteY15" fmla="*/ 65713 h 88900"/>
                <a:gd name="connsiteX16" fmla="*/ 169110 w 171450"/>
                <a:gd name="connsiteY16" fmla="*/ 83428 h 88900"/>
                <a:gd name="connsiteX17" fmla="*/ 165777 w 171450"/>
                <a:gd name="connsiteY17" fmla="*/ 87199 h 88900"/>
                <a:gd name="connsiteX18" fmla="*/ 152534 w 171450"/>
                <a:gd name="connsiteY18" fmla="*/ 85270 h 88900"/>
                <a:gd name="connsiteX19" fmla="*/ 134205 w 171450"/>
                <a:gd name="connsiteY19" fmla="*/ 75974 h 88900"/>
                <a:gd name="connsiteX20" fmla="*/ 128154 w 171450"/>
                <a:gd name="connsiteY20" fmla="*/ 81236 h 88900"/>
                <a:gd name="connsiteX21" fmla="*/ 93952 w 171450"/>
                <a:gd name="connsiteY21" fmla="*/ 86322 h 88900"/>
                <a:gd name="connsiteX22" fmla="*/ 70273 w 171450"/>
                <a:gd name="connsiteY22" fmla="*/ 70361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450" h="88900">
                  <a:moveTo>
                    <a:pt x="44051" y="71852"/>
                  </a:moveTo>
                  <a:lnTo>
                    <a:pt x="47734" y="57820"/>
                  </a:lnTo>
                  <a:lnTo>
                    <a:pt x="41595" y="35281"/>
                  </a:lnTo>
                  <a:lnTo>
                    <a:pt x="27388" y="22916"/>
                  </a:lnTo>
                  <a:lnTo>
                    <a:pt x="13795" y="19057"/>
                  </a:lnTo>
                  <a:lnTo>
                    <a:pt x="4763" y="8797"/>
                  </a:lnTo>
                  <a:lnTo>
                    <a:pt x="7744" y="4763"/>
                  </a:lnTo>
                  <a:lnTo>
                    <a:pt x="28528" y="10550"/>
                  </a:lnTo>
                  <a:lnTo>
                    <a:pt x="64748" y="15988"/>
                  </a:lnTo>
                  <a:lnTo>
                    <a:pt x="98249" y="32037"/>
                  </a:lnTo>
                  <a:lnTo>
                    <a:pt x="102546" y="38263"/>
                  </a:lnTo>
                  <a:lnTo>
                    <a:pt x="117455" y="33001"/>
                  </a:lnTo>
                  <a:lnTo>
                    <a:pt x="140432" y="40017"/>
                  </a:lnTo>
                  <a:lnTo>
                    <a:pt x="147886" y="53610"/>
                  </a:lnTo>
                  <a:lnTo>
                    <a:pt x="163409" y="61240"/>
                  </a:lnTo>
                  <a:lnTo>
                    <a:pt x="157007" y="65713"/>
                  </a:lnTo>
                  <a:lnTo>
                    <a:pt x="169110" y="83428"/>
                  </a:lnTo>
                  <a:lnTo>
                    <a:pt x="165777" y="87199"/>
                  </a:lnTo>
                  <a:lnTo>
                    <a:pt x="152534" y="85270"/>
                  </a:lnTo>
                  <a:lnTo>
                    <a:pt x="134205" y="75974"/>
                  </a:lnTo>
                  <a:lnTo>
                    <a:pt x="128154" y="81236"/>
                  </a:lnTo>
                  <a:lnTo>
                    <a:pt x="93952" y="86322"/>
                  </a:lnTo>
                  <a:lnTo>
                    <a:pt x="70273" y="703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9" name="Freeform: Shape 1564">
              <a:extLst>
                <a:ext uri="{FF2B5EF4-FFF2-40B4-BE49-F238E27FC236}">
                  <a16:creationId xmlns:a16="http://schemas.microsoft.com/office/drawing/2014/main" id="{9B6640F8-9BD0-EB47-9458-328C29B12487}"/>
                </a:ext>
              </a:extLst>
            </p:cNvPr>
            <p:cNvSpPr/>
            <p:nvPr/>
          </p:nvSpPr>
          <p:spPr>
            <a:xfrm>
              <a:off x="6665138" y="4762657"/>
              <a:ext cx="62095" cy="77619"/>
            </a:xfrm>
            <a:custGeom>
              <a:avLst/>
              <a:gdLst>
                <a:gd name="connsiteX0" fmla="*/ 53084 w 76200"/>
                <a:gd name="connsiteY0" fmla="*/ 84393 h 95250"/>
                <a:gd name="connsiteX1" fmla="*/ 43701 w 76200"/>
                <a:gd name="connsiteY1" fmla="*/ 93689 h 95250"/>
                <a:gd name="connsiteX2" fmla="*/ 31949 w 76200"/>
                <a:gd name="connsiteY2" fmla="*/ 95443 h 95250"/>
                <a:gd name="connsiteX3" fmla="*/ 28617 w 76200"/>
                <a:gd name="connsiteY3" fmla="*/ 88603 h 95250"/>
                <a:gd name="connsiteX4" fmla="*/ 23091 w 76200"/>
                <a:gd name="connsiteY4" fmla="*/ 87550 h 95250"/>
                <a:gd name="connsiteX5" fmla="*/ 15462 w 76200"/>
                <a:gd name="connsiteY5" fmla="*/ 94215 h 95250"/>
                <a:gd name="connsiteX6" fmla="*/ 4763 w 76200"/>
                <a:gd name="connsiteY6" fmla="*/ 89216 h 95250"/>
                <a:gd name="connsiteX7" fmla="*/ 10989 w 76200"/>
                <a:gd name="connsiteY7" fmla="*/ 78780 h 95250"/>
                <a:gd name="connsiteX8" fmla="*/ 13094 w 76200"/>
                <a:gd name="connsiteY8" fmla="*/ 67642 h 95250"/>
                <a:gd name="connsiteX9" fmla="*/ 17303 w 76200"/>
                <a:gd name="connsiteY9" fmla="*/ 57119 h 95250"/>
                <a:gd name="connsiteX10" fmla="*/ 7744 w 76200"/>
                <a:gd name="connsiteY10" fmla="*/ 42648 h 95250"/>
                <a:gd name="connsiteX11" fmla="*/ 5815 w 76200"/>
                <a:gd name="connsiteY11" fmla="*/ 25898 h 95250"/>
                <a:gd name="connsiteX12" fmla="*/ 18619 w 76200"/>
                <a:gd name="connsiteY12" fmla="*/ 4763 h 95250"/>
                <a:gd name="connsiteX13" fmla="*/ 26950 w 76200"/>
                <a:gd name="connsiteY13" fmla="*/ 7481 h 95250"/>
                <a:gd name="connsiteX14" fmla="*/ 45016 w 76200"/>
                <a:gd name="connsiteY14" fmla="*/ 13269 h 95250"/>
                <a:gd name="connsiteX15" fmla="*/ 71063 w 76200"/>
                <a:gd name="connsiteY15" fmla="*/ 33966 h 95250"/>
                <a:gd name="connsiteX16" fmla="*/ 75097 w 76200"/>
                <a:gd name="connsiteY16" fmla="*/ 43964 h 95250"/>
                <a:gd name="connsiteX17" fmla="*/ 60539 w 76200"/>
                <a:gd name="connsiteY17" fmla="*/ 66327 h 95250"/>
                <a:gd name="connsiteX18" fmla="*/ 53084 w 76200"/>
                <a:gd name="connsiteY18" fmla="*/ 8439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95250">
                  <a:moveTo>
                    <a:pt x="53084" y="84393"/>
                  </a:moveTo>
                  <a:lnTo>
                    <a:pt x="43701" y="93689"/>
                  </a:lnTo>
                  <a:lnTo>
                    <a:pt x="31949" y="95443"/>
                  </a:lnTo>
                  <a:lnTo>
                    <a:pt x="28617" y="88603"/>
                  </a:lnTo>
                  <a:lnTo>
                    <a:pt x="23091" y="87550"/>
                  </a:lnTo>
                  <a:lnTo>
                    <a:pt x="15462" y="94215"/>
                  </a:lnTo>
                  <a:lnTo>
                    <a:pt x="4763" y="89216"/>
                  </a:lnTo>
                  <a:lnTo>
                    <a:pt x="10989" y="78780"/>
                  </a:lnTo>
                  <a:lnTo>
                    <a:pt x="13094" y="67642"/>
                  </a:lnTo>
                  <a:lnTo>
                    <a:pt x="17303" y="57119"/>
                  </a:lnTo>
                  <a:lnTo>
                    <a:pt x="7744" y="42648"/>
                  </a:lnTo>
                  <a:lnTo>
                    <a:pt x="5815" y="25898"/>
                  </a:lnTo>
                  <a:lnTo>
                    <a:pt x="18619" y="4763"/>
                  </a:lnTo>
                  <a:lnTo>
                    <a:pt x="26950" y="7481"/>
                  </a:lnTo>
                  <a:lnTo>
                    <a:pt x="45016" y="13269"/>
                  </a:lnTo>
                  <a:lnTo>
                    <a:pt x="71063" y="33966"/>
                  </a:lnTo>
                  <a:lnTo>
                    <a:pt x="75097" y="43964"/>
                  </a:lnTo>
                  <a:lnTo>
                    <a:pt x="60539" y="66327"/>
                  </a:lnTo>
                  <a:lnTo>
                    <a:pt x="53084" y="8439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0" name="Freeform: Shape 1565">
              <a:extLst>
                <a:ext uri="{FF2B5EF4-FFF2-40B4-BE49-F238E27FC236}">
                  <a16:creationId xmlns:a16="http://schemas.microsoft.com/office/drawing/2014/main" id="{1540FCDF-4DF2-494F-8A8D-FA3A040E854B}"/>
                </a:ext>
              </a:extLst>
            </p:cNvPr>
            <p:cNvSpPr/>
            <p:nvPr/>
          </p:nvSpPr>
          <p:spPr>
            <a:xfrm>
              <a:off x="7692661" y="4655103"/>
              <a:ext cx="93142" cy="134539"/>
            </a:xfrm>
            <a:custGeom>
              <a:avLst/>
              <a:gdLst>
                <a:gd name="connsiteX0" fmla="*/ 110615 w 114300"/>
                <a:gd name="connsiteY0" fmla="*/ 132452 h 165100"/>
                <a:gd name="connsiteX1" fmla="*/ 72027 w 114300"/>
                <a:gd name="connsiteY1" fmla="*/ 146834 h 165100"/>
                <a:gd name="connsiteX2" fmla="*/ 58346 w 114300"/>
                <a:gd name="connsiteY2" fmla="*/ 155253 h 165100"/>
                <a:gd name="connsiteX3" fmla="*/ 36158 w 114300"/>
                <a:gd name="connsiteY3" fmla="*/ 162357 h 165100"/>
                <a:gd name="connsiteX4" fmla="*/ 14234 w 114300"/>
                <a:gd name="connsiteY4" fmla="*/ 155429 h 165100"/>
                <a:gd name="connsiteX5" fmla="*/ 15374 w 114300"/>
                <a:gd name="connsiteY5" fmla="*/ 145694 h 165100"/>
                <a:gd name="connsiteX6" fmla="*/ 4763 w 114300"/>
                <a:gd name="connsiteY6" fmla="*/ 124559 h 165100"/>
                <a:gd name="connsiteX7" fmla="*/ 11165 w 114300"/>
                <a:gd name="connsiteY7" fmla="*/ 96758 h 165100"/>
                <a:gd name="connsiteX8" fmla="*/ 21513 w 114300"/>
                <a:gd name="connsiteY8" fmla="*/ 76061 h 165100"/>
                <a:gd name="connsiteX9" fmla="*/ 15023 w 114300"/>
                <a:gd name="connsiteY9" fmla="*/ 40894 h 165100"/>
                <a:gd name="connsiteX10" fmla="*/ 11603 w 114300"/>
                <a:gd name="connsiteY10" fmla="*/ 22214 h 165100"/>
                <a:gd name="connsiteX11" fmla="*/ 12217 w 114300"/>
                <a:gd name="connsiteY11" fmla="*/ 8095 h 165100"/>
                <a:gd name="connsiteX12" fmla="*/ 54926 w 114300"/>
                <a:gd name="connsiteY12" fmla="*/ 6955 h 165100"/>
                <a:gd name="connsiteX13" fmla="*/ 65801 w 114300"/>
                <a:gd name="connsiteY13" fmla="*/ 8797 h 165100"/>
                <a:gd name="connsiteX14" fmla="*/ 73693 w 114300"/>
                <a:gd name="connsiteY14" fmla="*/ 4763 h 165100"/>
                <a:gd name="connsiteX15" fmla="*/ 85094 w 114300"/>
                <a:gd name="connsiteY15" fmla="*/ 6692 h 165100"/>
                <a:gd name="connsiteX16" fmla="*/ 83253 w 114300"/>
                <a:gd name="connsiteY16" fmla="*/ 14497 h 165100"/>
                <a:gd name="connsiteX17" fmla="*/ 93513 w 114300"/>
                <a:gd name="connsiteY17" fmla="*/ 27301 h 165100"/>
                <a:gd name="connsiteX18" fmla="*/ 93513 w 114300"/>
                <a:gd name="connsiteY18" fmla="*/ 45279 h 165100"/>
                <a:gd name="connsiteX19" fmla="*/ 95881 w 114300"/>
                <a:gd name="connsiteY19" fmla="*/ 64748 h 165100"/>
                <a:gd name="connsiteX20" fmla="*/ 102020 w 114300"/>
                <a:gd name="connsiteY20" fmla="*/ 73781 h 165100"/>
                <a:gd name="connsiteX21" fmla="*/ 96583 w 114300"/>
                <a:gd name="connsiteY21" fmla="*/ 95969 h 165100"/>
                <a:gd name="connsiteX22" fmla="*/ 98512 w 114300"/>
                <a:gd name="connsiteY22" fmla="*/ 108247 h 165100"/>
                <a:gd name="connsiteX23" fmla="*/ 105090 w 114300"/>
                <a:gd name="connsiteY23" fmla="*/ 123857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300" h="165100">
                  <a:moveTo>
                    <a:pt x="110615" y="132452"/>
                  </a:moveTo>
                  <a:lnTo>
                    <a:pt x="72027" y="146834"/>
                  </a:lnTo>
                  <a:lnTo>
                    <a:pt x="58346" y="155253"/>
                  </a:lnTo>
                  <a:lnTo>
                    <a:pt x="36158" y="162357"/>
                  </a:lnTo>
                  <a:lnTo>
                    <a:pt x="14234" y="155429"/>
                  </a:lnTo>
                  <a:lnTo>
                    <a:pt x="15374" y="145694"/>
                  </a:lnTo>
                  <a:lnTo>
                    <a:pt x="4763" y="124559"/>
                  </a:lnTo>
                  <a:lnTo>
                    <a:pt x="11165" y="96758"/>
                  </a:lnTo>
                  <a:lnTo>
                    <a:pt x="21513" y="76061"/>
                  </a:lnTo>
                  <a:lnTo>
                    <a:pt x="15023" y="40894"/>
                  </a:lnTo>
                  <a:lnTo>
                    <a:pt x="11603" y="22214"/>
                  </a:lnTo>
                  <a:lnTo>
                    <a:pt x="12217" y="8095"/>
                  </a:lnTo>
                  <a:lnTo>
                    <a:pt x="54926" y="6955"/>
                  </a:lnTo>
                  <a:lnTo>
                    <a:pt x="65801" y="8797"/>
                  </a:lnTo>
                  <a:lnTo>
                    <a:pt x="73693" y="4763"/>
                  </a:lnTo>
                  <a:lnTo>
                    <a:pt x="85094" y="6692"/>
                  </a:lnTo>
                  <a:lnTo>
                    <a:pt x="83253" y="14497"/>
                  </a:lnTo>
                  <a:lnTo>
                    <a:pt x="93513" y="27301"/>
                  </a:lnTo>
                  <a:lnTo>
                    <a:pt x="93513" y="45279"/>
                  </a:lnTo>
                  <a:lnTo>
                    <a:pt x="95881" y="64748"/>
                  </a:lnTo>
                  <a:lnTo>
                    <a:pt x="102020" y="73781"/>
                  </a:lnTo>
                  <a:lnTo>
                    <a:pt x="96583" y="95969"/>
                  </a:lnTo>
                  <a:lnTo>
                    <a:pt x="98512" y="108247"/>
                  </a:lnTo>
                  <a:lnTo>
                    <a:pt x="105090" y="12385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1" name="Freeform: Shape 1566">
              <a:extLst>
                <a:ext uri="{FF2B5EF4-FFF2-40B4-BE49-F238E27FC236}">
                  <a16:creationId xmlns:a16="http://schemas.microsoft.com/office/drawing/2014/main" id="{D3EF9F13-DBB1-2C43-B590-3F7FF788D370}"/>
                </a:ext>
              </a:extLst>
            </p:cNvPr>
            <p:cNvSpPr/>
            <p:nvPr/>
          </p:nvSpPr>
          <p:spPr>
            <a:xfrm>
              <a:off x="6288946" y="1565815"/>
              <a:ext cx="1231549" cy="1811101"/>
            </a:xfrm>
            <a:custGeom>
              <a:avLst/>
              <a:gdLst>
                <a:gd name="connsiteX0" fmla="*/ 657152 w 1511300"/>
                <a:gd name="connsiteY0" fmla="*/ 214450 h 2222500"/>
                <a:gd name="connsiteX1" fmla="*/ 739764 w 1511300"/>
                <a:gd name="connsiteY1" fmla="*/ 95092 h 2222500"/>
                <a:gd name="connsiteX2" fmla="*/ 826060 w 1511300"/>
                <a:gd name="connsiteY2" fmla="*/ 104476 h 2222500"/>
                <a:gd name="connsiteX3" fmla="*/ 857368 w 1511300"/>
                <a:gd name="connsiteY3" fmla="*/ 25986 h 2222500"/>
                <a:gd name="connsiteX4" fmla="*/ 944277 w 1511300"/>
                <a:gd name="connsiteY4" fmla="*/ 4763 h 2222500"/>
                <a:gd name="connsiteX5" fmla="*/ 1140722 w 1511300"/>
                <a:gd name="connsiteY5" fmla="*/ 32388 h 2222500"/>
                <a:gd name="connsiteX6" fmla="*/ 1294545 w 1511300"/>
                <a:gd name="connsiteY6" fmla="*/ 195419 h 2222500"/>
                <a:gd name="connsiteX7" fmla="*/ 1249118 w 1511300"/>
                <a:gd name="connsiteY7" fmla="*/ 268209 h 2222500"/>
                <a:gd name="connsiteX8" fmla="*/ 1155017 w 1511300"/>
                <a:gd name="connsiteY8" fmla="*/ 276365 h 2222500"/>
                <a:gd name="connsiteX9" fmla="*/ 1022680 w 1511300"/>
                <a:gd name="connsiteY9" fmla="*/ 294168 h 2222500"/>
                <a:gd name="connsiteX10" fmla="*/ 1035045 w 1511300"/>
                <a:gd name="connsiteY10" fmla="*/ 326090 h 2222500"/>
                <a:gd name="connsiteX11" fmla="*/ 1122130 w 1511300"/>
                <a:gd name="connsiteY11" fmla="*/ 306446 h 2222500"/>
                <a:gd name="connsiteX12" fmla="*/ 1196148 w 1511300"/>
                <a:gd name="connsiteY12" fmla="*/ 367045 h 2222500"/>
                <a:gd name="connsiteX13" fmla="*/ 1243943 w 1511300"/>
                <a:gd name="connsiteY13" fmla="*/ 313374 h 2222500"/>
                <a:gd name="connsiteX14" fmla="*/ 1264377 w 1511300"/>
                <a:gd name="connsiteY14" fmla="*/ 376078 h 2222500"/>
                <a:gd name="connsiteX15" fmla="*/ 1237366 w 1511300"/>
                <a:gd name="connsiteY15" fmla="*/ 472284 h 2222500"/>
                <a:gd name="connsiteX16" fmla="*/ 1299983 w 1511300"/>
                <a:gd name="connsiteY16" fmla="*/ 411508 h 2222500"/>
                <a:gd name="connsiteX17" fmla="*/ 1419340 w 1511300"/>
                <a:gd name="connsiteY17" fmla="*/ 345296 h 2222500"/>
                <a:gd name="connsiteX18" fmla="*/ 1493095 w 1511300"/>
                <a:gd name="connsiteY18" fmla="*/ 378709 h 2222500"/>
                <a:gd name="connsiteX19" fmla="*/ 1506863 w 1511300"/>
                <a:gd name="connsiteY19" fmla="*/ 449920 h 2222500"/>
                <a:gd name="connsiteX20" fmla="*/ 1406624 w 1511300"/>
                <a:gd name="connsiteY20" fmla="*/ 560947 h 2222500"/>
                <a:gd name="connsiteX21" fmla="*/ 1392768 w 1511300"/>
                <a:gd name="connsiteY21" fmla="*/ 595149 h 2222500"/>
                <a:gd name="connsiteX22" fmla="*/ 1314190 w 1511300"/>
                <a:gd name="connsiteY22" fmla="*/ 620231 h 2222500"/>
                <a:gd name="connsiteX23" fmla="*/ 1371106 w 1511300"/>
                <a:gd name="connsiteY23" fmla="*/ 627159 h 2222500"/>
                <a:gd name="connsiteX24" fmla="*/ 1342341 w 1511300"/>
                <a:gd name="connsiteY24" fmla="*/ 728100 h 2222500"/>
                <a:gd name="connsiteX25" fmla="*/ 1322521 w 1511300"/>
                <a:gd name="connsiteY25" fmla="*/ 812203 h 2222500"/>
                <a:gd name="connsiteX26" fmla="*/ 1323310 w 1511300"/>
                <a:gd name="connsiteY26" fmla="*/ 946031 h 2222500"/>
                <a:gd name="connsiteX27" fmla="*/ 1352865 w 1511300"/>
                <a:gd name="connsiteY27" fmla="*/ 1019172 h 2222500"/>
                <a:gd name="connsiteX28" fmla="*/ 1314453 w 1511300"/>
                <a:gd name="connsiteY28" fmla="*/ 1023644 h 2222500"/>
                <a:gd name="connsiteX29" fmla="*/ 1274024 w 1511300"/>
                <a:gd name="connsiteY29" fmla="*/ 1057671 h 2222500"/>
                <a:gd name="connsiteX30" fmla="*/ 1319364 w 1511300"/>
                <a:gd name="connsiteY30" fmla="*/ 1112922 h 2222500"/>
                <a:gd name="connsiteX31" fmla="*/ 1325152 w 1511300"/>
                <a:gd name="connsiteY31" fmla="*/ 1197288 h 2222500"/>
                <a:gd name="connsiteX32" fmla="*/ 1298842 w 1511300"/>
                <a:gd name="connsiteY32" fmla="*/ 1206233 h 2222500"/>
                <a:gd name="connsiteX33" fmla="*/ 1330677 w 1511300"/>
                <a:gd name="connsiteY33" fmla="*/ 1286477 h 2222500"/>
                <a:gd name="connsiteX34" fmla="*/ 1276129 w 1511300"/>
                <a:gd name="connsiteY34" fmla="*/ 1293054 h 2222500"/>
                <a:gd name="connsiteX35" fmla="*/ 1304631 w 1511300"/>
                <a:gd name="connsiteY35" fmla="*/ 1329362 h 2222500"/>
                <a:gd name="connsiteX36" fmla="*/ 1296562 w 1511300"/>
                <a:gd name="connsiteY36" fmla="*/ 1360144 h 2222500"/>
                <a:gd name="connsiteX37" fmla="*/ 1261921 w 1511300"/>
                <a:gd name="connsiteY37" fmla="*/ 1373386 h 2222500"/>
                <a:gd name="connsiteX38" fmla="*/ 1227631 w 1511300"/>
                <a:gd name="connsiteY38" fmla="*/ 1373649 h 2222500"/>
                <a:gd name="connsiteX39" fmla="*/ 1258414 w 1511300"/>
                <a:gd name="connsiteY39" fmla="*/ 1430478 h 2222500"/>
                <a:gd name="connsiteX40" fmla="*/ 1258764 w 1511300"/>
                <a:gd name="connsiteY40" fmla="*/ 1466698 h 2222500"/>
                <a:gd name="connsiteX41" fmla="*/ 1210092 w 1511300"/>
                <a:gd name="connsiteY41" fmla="*/ 1433109 h 2222500"/>
                <a:gd name="connsiteX42" fmla="*/ 1197463 w 1511300"/>
                <a:gd name="connsiteY42" fmla="*/ 1454946 h 2222500"/>
                <a:gd name="connsiteX43" fmla="*/ 1230613 w 1511300"/>
                <a:gd name="connsiteY43" fmla="*/ 1475029 h 2222500"/>
                <a:gd name="connsiteX44" fmla="*/ 1262886 w 1511300"/>
                <a:gd name="connsiteY44" fmla="*/ 1523088 h 2222500"/>
                <a:gd name="connsiteX45" fmla="*/ 1272182 w 1511300"/>
                <a:gd name="connsiteY45" fmla="*/ 1584038 h 2222500"/>
                <a:gd name="connsiteX46" fmla="*/ 1228333 w 1511300"/>
                <a:gd name="connsiteY46" fmla="*/ 1598245 h 2222500"/>
                <a:gd name="connsiteX47" fmla="*/ 1209390 w 1511300"/>
                <a:gd name="connsiteY47" fmla="*/ 1569656 h 2222500"/>
                <a:gd name="connsiteX48" fmla="*/ 1178959 w 1511300"/>
                <a:gd name="connsiteY48" fmla="*/ 1525982 h 2222500"/>
                <a:gd name="connsiteX49" fmla="*/ 1187378 w 1511300"/>
                <a:gd name="connsiteY49" fmla="*/ 1577461 h 2222500"/>
                <a:gd name="connsiteX50" fmla="*/ 1158876 w 1511300"/>
                <a:gd name="connsiteY50" fmla="*/ 1616136 h 2222500"/>
                <a:gd name="connsiteX51" fmla="*/ 1223597 w 1511300"/>
                <a:gd name="connsiteY51" fmla="*/ 1619205 h 2222500"/>
                <a:gd name="connsiteX52" fmla="*/ 1257537 w 1511300"/>
                <a:gd name="connsiteY52" fmla="*/ 1623152 h 2222500"/>
                <a:gd name="connsiteX53" fmla="*/ 1191587 w 1511300"/>
                <a:gd name="connsiteY53" fmla="*/ 1684804 h 2222500"/>
                <a:gd name="connsiteX54" fmla="*/ 1124761 w 1511300"/>
                <a:gd name="connsiteY54" fmla="*/ 1738563 h 2222500"/>
                <a:gd name="connsiteX55" fmla="*/ 1052848 w 1511300"/>
                <a:gd name="connsiteY55" fmla="*/ 1761452 h 2222500"/>
                <a:gd name="connsiteX56" fmla="*/ 1025749 w 1511300"/>
                <a:gd name="connsiteY56" fmla="*/ 1761803 h 2222500"/>
                <a:gd name="connsiteX57" fmla="*/ 1000317 w 1511300"/>
                <a:gd name="connsiteY57" fmla="*/ 1786973 h 2222500"/>
                <a:gd name="connsiteX58" fmla="*/ 966114 w 1511300"/>
                <a:gd name="connsiteY58" fmla="*/ 1853887 h 2222500"/>
                <a:gd name="connsiteX59" fmla="*/ 913232 w 1511300"/>
                <a:gd name="connsiteY59" fmla="*/ 1896771 h 2222500"/>
                <a:gd name="connsiteX60" fmla="*/ 896219 w 1511300"/>
                <a:gd name="connsiteY60" fmla="*/ 1899315 h 2222500"/>
                <a:gd name="connsiteX61" fmla="*/ 863419 w 1511300"/>
                <a:gd name="connsiteY61" fmla="*/ 1913960 h 2222500"/>
                <a:gd name="connsiteX62" fmla="*/ 828164 w 1511300"/>
                <a:gd name="connsiteY62" fmla="*/ 1927904 h 2222500"/>
                <a:gd name="connsiteX63" fmla="*/ 807029 w 1511300"/>
                <a:gd name="connsiteY63" fmla="*/ 1964036 h 2222500"/>
                <a:gd name="connsiteX64" fmla="*/ 806678 w 1511300"/>
                <a:gd name="connsiteY64" fmla="*/ 2004027 h 2222500"/>
                <a:gd name="connsiteX65" fmla="*/ 794313 w 1511300"/>
                <a:gd name="connsiteY65" fmla="*/ 2040509 h 2222500"/>
                <a:gd name="connsiteX66" fmla="*/ 754147 w 1511300"/>
                <a:gd name="connsiteY66" fmla="*/ 2083920 h 2222500"/>
                <a:gd name="connsiteX67" fmla="*/ 764057 w 1511300"/>
                <a:gd name="connsiteY67" fmla="*/ 2125226 h 2222500"/>
                <a:gd name="connsiteX68" fmla="*/ 753007 w 1511300"/>
                <a:gd name="connsiteY68" fmla="*/ 2167760 h 2222500"/>
                <a:gd name="connsiteX69" fmla="*/ 740466 w 1511300"/>
                <a:gd name="connsiteY69" fmla="*/ 2216520 h 2222500"/>
                <a:gd name="connsiteX70" fmla="*/ 705825 w 1511300"/>
                <a:gd name="connsiteY70" fmla="*/ 2219502 h 2222500"/>
                <a:gd name="connsiteX71" fmla="*/ 669518 w 1511300"/>
                <a:gd name="connsiteY71" fmla="*/ 2178898 h 2222500"/>
                <a:gd name="connsiteX72" fmla="*/ 620319 w 1511300"/>
                <a:gd name="connsiteY72" fmla="*/ 2178635 h 2222500"/>
                <a:gd name="connsiteX73" fmla="*/ 596465 w 1511300"/>
                <a:gd name="connsiteY73" fmla="*/ 2150746 h 2222500"/>
                <a:gd name="connsiteX74" fmla="*/ 580065 w 1511300"/>
                <a:gd name="connsiteY74" fmla="*/ 2099881 h 2222500"/>
                <a:gd name="connsiteX75" fmla="*/ 537444 w 1511300"/>
                <a:gd name="connsiteY75" fmla="*/ 2032529 h 2222500"/>
                <a:gd name="connsiteX76" fmla="*/ 524990 w 1511300"/>
                <a:gd name="connsiteY76" fmla="*/ 1996134 h 2222500"/>
                <a:gd name="connsiteX77" fmla="*/ 521658 w 1511300"/>
                <a:gd name="connsiteY77" fmla="*/ 1944479 h 2222500"/>
                <a:gd name="connsiteX78" fmla="*/ 487543 w 1511300"/>
                <a:gd name="connsiteY78" fmla="*/ 1889492 h 2222500"/>
                <a:gd name="connsiteX79" fmla="*/ 496401 w 1511300"/>
                <a:gd name="connsiteY79" fmla="*/ 1844152 h 2222500"/>
                <a:gd name="connsiteX80" fmla="*/ 480001 w 1511300"/>
                <a:gd name="connsiteY80" fmla="*/ 1821964 h 2222500"/>
                <a:gd name="connsiteX81" fmla="*/ 504294 w 1511300"/>
                <a:gd name="connsiteY81" fmla="*/ 1746105 h 2222500"/>
                <a:gd name="connsiteX82" fmla="*/ 541303 w 1511300"/>
                <a:gd name="connsiteY82" fmla="*/ 1721111 h 2222500"/>
                <a:gd name="connsiteX83" fmla="*/ 551037 w 1511300"/>
                <a:gd name="connsiteY83" fmla="*/ 1692521 h 2222500"/>
                <a:gd name="connsiteX84" fmla="*/ 556211 w 1511300"/>
                <a:gd name="connsiteY84" fmla="*/ 1637622 h 2222500"/>
                <a:gd name="connsiteX85" fmla="*/ 528060 w 1511300"/>
                <a:gd name="connsiteY85" fmla="*/ 1662704 h 2222500"/>
                <a:gd name="connsiteX86" fmla="*/ 514730 w 1511300"/>
                <a:gd name="connsiteY86" fmla="*/ 1673140 h 2222500"/>
                <a:gd name="connsiteX87" fmla="*/ 492630 w 1511300"/>
                <a:gd name="connsiteY87" fmla="*/ 1683138 h 2222500"/>
                <a:gd name="connsiteX88" fmla="*/ 462461 w 1511300"/>
                <a:gd name="connsiteY88" fmla="*/ 1660248 h 2222500"/>
                <a:gd name="connsiteX89" fmla="*/ 460795 w 1511300"/>
                <a:gd name="connsiteY89" fmla="*/ 1611576 h 2222500"/>
                <a:gd name="connsiteX90" fmla="*/ 470442 w 1511300"/>
                <a:gd name="connsiteY90" fmla="*/ 1572287 h 2222500"/>
                <a:gd name="connsiteX91" fmla="*/ 493244 w 1511300"/>
                <a:gd name="connsiteY91" fmla="*/ 1571234 h 2222500"/>
                <a:gd name="connsiteX92" fmla="*/ 543407 w 1511300"/>
                <a:gd name="connsiteY92" fmla="*/ 1590966 h 2222500"/>
                <a:gd name="connsiteX93" fmla="*/ 501136 w 1511300"/>
                <a:gd name="connsiteY93" fmla="*/ 1543346 h 2222500"/>
                <a:gd name="connsiteX94" fmla="*/ 479124 w 1511300"/>
                <a:gd name="connsiteY94" fmla="*/ 1516949 h 2222500"/>
                <a:gd name="connsiteX95" fmla="*/ 454656 w 1511300"/>
                <a:gd name="connsiteY95" fmla="*/ 1527823 h 2222500"/>
                <a:gd name="connsiteX96" fmla="*/ 434135 w 1511300"/>
                <a:gd name="connsiteY96" fmla="*/ 1508617 h 2222500"/>
                <a:gd name="connsiteX97" fmla="*/ 461584 w 1511300"/>
                <a:gd name="connsiteY97" fmla="*/ 1434074 h 2222500"/>
                <a:gd name="connsiteX98" fmla="*/ 446676 w 1511300"/>
                <a:gd name="connsiteY98" fmla="*/ 1403116 h 2222500"/>
                <a:gd name="connsiteX99" fmla="*/ 427119 w 1511300"/>
                <a:gd name="connsiteY99" fmla="*/ 1344007 h 2222500"/>
                <a:gd name="connsiteX100" fmla="*/ 397564 w 1511300"/>
                <a:gd name="connsiteY100" fmla="*/ 1248328 h 2222500"/>
                <a:gd name="connsiteX101" fmla="*/ 366256 w 1511300"/>
                <a:gd name="connsiteY101" fmla="*/ 1211758 h 2222500"/>
                <a:gd name="connsiteX102" fmla="*/ 366519 w 1511300"/>
                <a:gd name="connsiteY102" fmla="*/ 1171153 h 2222500"/>
                <a:gd name="connsiteX103" fmla="*/ 300482 w 1511300"/>
                <a:gd name="connsiteY103" fmla="*/ 1112483 h 2222500"/>
                <a:gd name="connsiteX104" fmla="*/ 248302 w 1511300"/>
                <a:gd name="connsiteY104" fmla="*/ 1105029 h 2222500"/>
                <a:gd name="connsiteX105" fmla="*/ 182615 w 1511300"/>
                <a:gd name="connsiteY105" fmla="*/ 1109151 h 2222500"/>
                <a:gd name="connsiteX106" fmla="*/ 122629 w 1511300"/>
                <a:gd name="connsiteY106" fmla="*/ 1116693 h 2222500"/>
                <a:gd name="connsiteX107" fmla="*/ 94040 w 1511300"/>
                <a:gd name="connsiteY107" fmla="*/ 1083806 h 2222500"/>
                <a:gd name="connsiteX108" fmla="*/ 51330 w 1511300"/>
                <a:gd name="connsiteY108" fmla="*/ 1016628 h 2222500"/>
                <a:gd name="connsiteX109" fmla="*/ 115877 w 1511300"/>
                <a:gd name="connsiteY109" fmla="*/ 981812 h 2222500"/>
                <a:gd name="connsiteX110" fmla="*/ 165426 w 1511300"/>
                <a:gd name="connsiteY110" fmla="*/ 975849 h 2222500"/>
                <a:gd name="connsiteX111" fmla="*/ 60188 w 1511300"/>
                <a:gd name="connsiteY111" fmla="*/ 946382 h 2222500"/>
                <a:gd name="connsiteX112" fmla="*/ 4763 w 1511300"/>
                <a:gd name="connsiteY112" fmla="*/ 898674 h 2222500"/>
                <a:gd name="connsiteX113" fmla="*/ 8183 w 1511300"/>
                <a:gd name="connsiteY113" fmla="*/ 851843 h 2222500"/>
                <a:gd name="connsiteX114" fmla="*/ 101231 w 1511300"/>
                <a:gd name="connsiteY114" fmla="*/ 791594 h 2222500"/>
                <a:gd name="connsiteX115" fmla="*/ 191298 w 1511300"/>
                <a:gd name="connsiteY115" fmla="*/ 728802 h 2222500"/>
                <a:gd name="connsiteX116" fmla="*/ 200769 w 1511300"/>
                <a:gd name="connsiteY116" fmla="*/ 679340 h 2222500"/>
                <a:gd name="connsiteX117" fmla="*/ 134469 w 1511300"/>
                <a:gd name="connsiteY117" fmla="*/ 628826 h 2222500"/>
                <a:gd name="connsiteX118" fmla="*/ 155867 w 1511300"/>
                <a:gd name="connsiteY118" fmla="*/ 570594 h 2222500"/>
                <a:gd name="connsiteX119" fmla="*/ 241022 w 1511300"/>
                <a:gd name="connsiteY119" fmla="*/ 462461 h 2222500"/>
                <a:gd name="connsiteX120" fmla="*/ 276804 w 1511300"/>
                <a:gd name="connsiteY120" fmla="*/ 445097 h 2222500"/>
                <a:gd name="connsiteX121" fmla="*/ 266543 w 1511300"/>
                <a:gd name="connsiteY121" fmla="*/ 369939 h 2222500"/>
                <a:gd name="connsiteX122" fmla="*/ 324775 w 1511300"/>
                <a:gd name="connsiteY122" fmla="*/ 323985 h 2222500"/>
                <a:gd name="connsiteX123" fmla="*/ 400371 w 1511300"/>
                <a:gd name="connsiteY123" fmla="*/ 295834 h 2222500"/>
                <a:gd name="connsiteX124" fmla="*/ 475967 w 1511300"/>
                <a:gd name="connsiteY124" fmla="*/ 294255 h 2222500"/>
                <a:gd name="connsiteX125" fmla="*/ 502803 w 1511300"/>
                <a:gd name="connsiteY125" fmla="*/ 349506 h 2222500"/>
                <a:gd name="connsiteX126" fmla="*/ 568050 w 1511300"/>
                <a:gd name="connsiteY126" fmla="*/ 250231 h 2222500"/>
                <a:gd name="connsiteX127" fmla="*/ 626721 w 1511300"/>
                <a:gd name="connsiteY127" fmla="*/ 318460 h 2222500"/>
                <a:gd name="connsiteX128" fmla="*/ 661186 w 1511300"/>
                <a:gd name="connsiteY128" fmla="*/ 332404 h 2222500"/>
                <a:gd name="connsiteX129" fmla="*/ 712315 w 1511300"/>
                <a:gd name="connsiteY129" fmla="*/ 388619 h 2222500"/>
                <a:gd name="connsiteX130" fmla="*/ 653820 w 1511300"/>
                <a:gd name="connsiteY130" fmla="*/ 294168 h 222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11300" h="2222500">
                  <a:moveTo>
                    <a:pt x="657152" y="214450"/>
                  </a:moveTo>
                  <a:lnTo>
                    <a:pt x="739764" y="95092"/>
                  </a:lnTo>
                  <a:lnTo>
                    <a:pt x="826060" y="104476"/>
                  </a:lnTo>
                  <a:lnTo>
                    <a:pt x="857368" y="25986"/>
                  </a:lnTo>
                  <a:lnTo>
                    <a:pt x="944277" y="4763"/>
                  </a:lnTo>
                  <a:lnTo>
                    <a:pt x="1140722" y="32388"/>
                  </a:lnTo>
                  <a:lnTo>
                    <a:pt x="1294545" y="195419"/>
                  </a:lnTo>
                  <a:lnTo>
                    <a:pt x="1249118" y="268209"/>
                  </a:lnTo>
                  <a:lnTo>
                    <a:pt x="1155017" y="276365"/>
                  </a:lnTo>
                  <a:lnTo>
                    <a:pt x="1022680" y="294168"/>
                  </a:lnTo>
                  <a:lnTo>
                    <a:pt x="1035045" y="326090"/>
                  </a:lnTo>
                  <a:lnTo>
                    <a:pt x="1122130" y="306446"/>
                  </a:lnTo>
                  <a:lnTo>
                    <a:pt x="1196148" y="367045"/>
                  </a:lnTo>
                  <a:lnTo>
                    <a:pt x="1243943" y="313374"/>
                  </a:lnTo>
                  <a:lnTo>
                    <a:pt x="1264377" y="376078"/>
                  </a:lnTo>
                  <a:lnTo>
                    <a:pt x="1237366" y="472284"/>
                  </a:lnTo>
                  <a:lnTo>
                    <a:pt x="1299983" y="411508"/>
                  </a:lnTo>
                  <a:lnTo>
                    <a:pt x="1419340" y="345296"/>
                  </a:lnTo>
                  <a:lnTo>
                    <a:pt x="1493095" y="378709"/>
                  </a:lnTo>
                  <a:lnTo>
                    <a:pt x="1506863" y="449920"/>
                  </a:lnTo>
                  <a:lnTo>
                    <a:pt x="1406624" y="560947"/>
                  </a:lnTo>
                  <a:lnTo>
                    <a:pt x="1392768" y="595149"/>
                  </a:lnTo>
                  <a:lnTo>
                    <a:pt x="1314190" y="620231"/>
                  </a:lnTo>
                  <a:lnTo>
                    <a:pt x="1371106" y="627159"/>
                  </a:lnTo>
                  <a:lnTo>
                    <a:pt x="1342341" y="728100"/>
                  </a:lnTo>
                  <a:lnTo>
                    <a:pt x="1322521" y="812203"/>
                  </a:lnTo>
                  <a:lnTo>
                    <a:pt x="1323310" y="946031"/>
                  </a:lnTo>
                  <a:lnTo>
                    <a:pt x="1352865" y="1019172"/>
                  </a:lnTo>
                  <a:lnTo>
                    <a:pt x="1314453" y="1023644"/>
                  </a:lnTo>
                  <a:lnTo>
                    <a:pt x="1274024" y="1057671"/>
                  </a:lnTo>
                  <a:lnTo>
                    <a:pt x="1319364" y="1112922"/>
                  </a:lnTo>
                  <a:lnTo>
                    <a:pt x="1325152" y="1197288"/>
                  </a:lnTo>
                  <a:lnTo>
                    <a:pt x="1298842" y="1206233"/>
                  </a:lnTo>
                  <a:lnTo>
                    <a:pt x="1330677" y="1286477"/>
                  </a:lnTo>
                  <a:lnTo>
                    <a:pt x="1276129" y="1293054"/>
                  </a:lnTo>
                  <a:lnTo>
                    <a:pt x="1304631" y="1329362"/>
                  </a:lnTo>
                  <a:lnTo>
                    <a:pt x="1296562" y="1360144"/>
                  </a:lnTo>
                  <a:lnTo>
                    <a:pt x="1261921" y="1373386"/>
                  </a:lnTo>
                  <a:lnTo>
                    <a:pt x="1227631" y="1373649"/>
                  </a:lnTo>
                  <a:lnTo>
                    <a:pt x="1258414" y="1430478"/>
                  </a:lnTo>
                  <a:lnTo>
                    <a:pt x="1258764" y="1466698"/>
                  </a:lnTo>
                  <a:lnTo>
                    <a:pt x="1210092" y="1433109"/>
                  </a:lnTo>
                  <a:lnTo>
                    <a:pt x="1197463" y="1454946"/>
                  </a:lnTo>
                  <a:lnTo>
                    <a:pt x="1230613" y="1475029"/>
                  </a:lnTo>
                  <a:lnTo>
                    <a:pt x="1262886" y="1523088"/>
                  </a:lnTo>
                  <a:lnTo>
                    <a:pt x="1272182" y="1584038"/>
                  </a:lnTo>
                  <a:lnTo>
                    <a:pt x="1228333" y="1598245"/>
                  </a:lnTo>
                  <a:lnTo>
                    <a:pt x="1209390" y="1569656"/>
                  </a:lnTo>
                  <a:lnTo>
                    <a:pt x="1178959" y="1525982"/>
                  </a:lnTo>
                  <a:lnTo>
                    <a:pt x="1187378" y="1577461"/>
                  </a:lnTo>
                  <a:lnTo>
                    <a:pt x="1158876" y="1616136"/>
                  </a:lnTo>
                  <a:lnTo>
                    <a:pt x="1223597" y="1619205"/>
                  </a:lnTo>
                  <a:lnTo>
                    <a:pt x="1257537" y="1623152"/>
                  </a:lnTo>
                  <a:lnTo>
                    <a:pt x="1191587" y="1684804"/>
                  </a:lnTo>
                  <a:lnTo>
                    <a:pt x="1124761" y="1738563"/>
                  </a:lnTo>
                  <a:lnTo>
                    <a:pt x="1052848" y="1761452"/>
                  </a:lnTo>
                  <a:lnTo>
                    <a:pt x="1025749" y="1761803"/>
                  </a:lnTo>
                  <a:lnTo>
                    <a:pt x="1000317" y="1786973"/>
                  </a:lnTo>
                  <a:lnTo>
                    <a:pt x="966114" y="1853887"/>
                  </a:lnTo>
                  <a:lnTo>
                    <a:pt x="913232" y="1896771"/>
                  </a:lnTo>
                  <a:lnTo>
                    <a:pt x="896219" y="1899315"/>
                  </a:lnTo>
                  <a:lnTo>
                    <a:pt x="863419" y="1913960"/>
                  </a:lnTo>
                  <a:lnTo>
                    <a:pt x="828164" y="1927904"/>
                  </a:lnTo>
                  <a:lnTo>
                    <a:pt x="807029" y="1964036"/>
                  </a:lnTo>
                  <a:lnTo>
                    <a:pt x="806678" y="2004027"/>
                  </a:lnTo>
                  <a:lnTo>
                    <a:pt x="794313" y="2040509"/>
                  </a:lnTo>
                  <a:lnTo>
                    <a:pt x="754147" y="2083920"/>
                  </a:lnTo>
                  <a:lnTo>
                    <a:pt x="764057" y="2125226"/>
                  </a:lnTo>
                  <a:lnTo>
                    <a:pt x="753007" y="2167760"/>
                  </a:lnTo>
                  <a:lnTo>
                    <a:pt x="740466" y="2216520"/>
                  </a:lnTo>
                  <a:lnTo>
                    <a:pt x="705825" y="2219502"/>
                  </a:lnTo>
                  <a:lnTo>
                    <a:pt x="669518" y="2178898"/>
                  </a:lnTo>
                  <a:lnTo>
                    <a:pt x="620319" y="2178635"/>
                  </a:lnTo>
                  <a:lnTo>
                    <a:pt x="596465" y="2150746"/>
                  </a:lnTo>
                  <a:lnTo>
                    <a:pt x="580065" y="2099881"/>
                  </a:lnTo>
                  <a:lnTo>
                    <a:pt x="537444" y="2032529"/>
                  </a:lnTo>
                  <a:lnTo>
                    <a:pt x="524990" y="1996134"/>
                  </a:lnTo>
                  <a:lnTo>
                    <a:pt x="521658" y="1944479"/>
                  </a:lnTo>
                  <a:lnTo>
                    <a:pt x="487543" y="1889492"/>
                  </a:lnTo>
                  <a:lnTo>
                    <a:pt x="496401" y="1844152"/>
                  </a:lnTo>
                  <a:lnTo>
                    <a:pt x="480001" y="1821964"/>
                  </a:lnTo>
                  <a:lnTo>
                    <a:pt x="504294" y="1746105"/>
                  </a:lnTo>
                  <a:lnTo>
                    <a:pt x="541303" y="1721111"/>
                  </a:lnTo>
                  <a:lnTo>
                    <a:pt x="551037" y="1692521"/>
                  </a:lnTo>
                  <a:lnTo>
                    <a:pt x="556211" y="1637622"/>
                  </a:lnTo>
                  <a:lnTo>
                    <a:pt x="528060" y="1662704"/>
                  </a:lnTo>
                  <a:lnTo>
                    <a:pt x="514730" y="1673140"/>
                  </a:lnTo>
                  <a:lnTo>
                    <a:pt x="492630" y="1683138"/>
                  </a:lnTo>
                  <a:lnTo>
                    <a:pt x="462461" y="1660248"/>
                  </a:lnTo>
                  <a:lnTo>
                    <a:pt x="460795" y="1611576"/>
                  </a:lnTo>
                  <a:lnTo>
                    <a:pt x="470442" y="1572287"/>
                  </a:lnTo>
                  <a:lnTo>
                    <a:pt x="493244" y="1571234"/>
                  </a:lnTo>
                  <a:lnTo>
                    <a:pt x="543407" y="1590966"/>
                  </a:lnTo>
                  <a:lnTo>
                    <a:pt x="501136" y="1543346"/>
                  </a:lnTo>
                  <a:lnTo>
                    <a:pt x="479124" y="1516949"/>
                  </a:lnTo>
                  <a:lnTo>
                    <a:pt x="454656" y="1527823"/>
                  </a:lnTo>
                  <a:lnTo>
                    <a:pt x="434135" y="1508617"/>
                  </a:lnTo>
                  <a:lnTo>
                    <a:pt x="461584" y="1434074"/>
                  </a:lnTo>
                  <a:lnTo>
                    <a:pt x="446676" y="1403116"/>
                  </a:lnTo>
                  <a:lnTo>
                    <a:pt x="427119" y="1344007"/>
                  </a:lnTo>
                  <a:lnTo>
                    <a:pt x="397564" y="1248328"/>
                  </a:lnTo>
                  <a:lnTo>
                    <a:pt x="366256" y="1211758"/>
                  </a:lnTo>
                  <a:lnTo>
                    <a:pt x="366519" y="1171153"/>
                  </a:lnTo>
                  <a:lnTo>
                    <a:pt x="300482" y="1112483"/>
                  </a:lnTo>
                  <a:lnTo>
                    <a:pt x="248302" y="1105029"/>
                  </a:lnTo>
                  <a:lnTo>
                    <a:pt x="182615" y="1109151"/>
                  </a:lnTo>
                  <a:lnTo>
                    <a:pt x="122629" y="1116693"/>
                  </a:lnTo>
                  <a:lnTo>
                    <a:pt x="94040" y="1083806"/>
                  </a:lnTo>
                  <a:lnTo>
                    <a:pt x="51330" y="1016628"/>
                  </a:lnTo>
                  <a:lnTo>
                    <a:pt x="115877" y="981812"/>
                  </a:lnTo>
                  <a:lnTo>
                    <a:pt x="165426" y="975849"/>
                  </a:lnTo>
                  <a:lnTo>
                    <a:pt x="60188" y="946382"/>
                  </a:lnTo>
                  <a:lnTo>
                    <a:pt x="4763" y="898674"/>
                  </a:lnTo>
                  <a:lnTo>
                    <a:pt x="8183" y="851843"/>
                  </a:lnTo>
                  <a:lnTo>
                    <a:pt x="101231" y="791594"/>
                  </a:lnTo>
                  <a:lnTo>
                    <a:pt x="191298" y="728802"/>
                  </a:lnTo>
                  <a:lnTo>
                    <a:pt x="200769" y="679340"/>
                  </a:lnTo>
                  <a:lnTo>
                    <a:pt x="134469" y="628826"/>
                  </a:lnTo>
                  <a:lnTo>
                    <a:pt x="155867" y="570594"/>
                  </a:lnTo>
                  <a:lnTo>
                    <a:pt x="241022" y="462461"/>
                  </a:lnTo>
                  <a:lnTo>
                    <a:pt x="276804" y="445097"/>
                  </a:lnTo>
                  <a:lnTo>
                    <a:pt x="266543" y="369939"/>
                  </a:lnTo>
                  <a:lnTo>
                    <a:pt x="324775" y="323985"/>
                  </a:lnTo>
                  <a:lnTo>
                    <a:pt x="400371" y="295834"/>
                  </a:lnTo>
                  <a:lnTo>
                    <a:pt x="475967" y="294255"/>
                  </a:lnTo>
                  <a:lnTo>
                    <a:pt x="502803" y="349506"/>
                  </a:lnTo>
                  <a:lnTo>
                    <a:pt x="568050" y="250231"/>
                  </a:lnTo>
                  <a:lnTo>
                    <a:pt x="626721" y="318460"/>
                  </a:lnTo>
                  <a:lnTo>
                    <a:pt x="661186" y="332404"/>
                  </a:lnTo>
                  <a:lnTo>
                    <a:pt x="712315" y="388619"/>
                  </a:lnTo>
                  <a:lnTo>
                    <a:pt x="653820" y="29416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2" name="Freeform: Shape 1567">
              <a:extLst>
                <a:ext uri="{FF2B5EF4-FFF2-40B4-BE49-F238E27FC236}">
                  <a16:creationId xmlns:a16="http://schemas.microsoft.com/office/drawing/2014/main" id="{69515D80-C98D-C141-BF07-F6F9C9FE2B21}"/>
                </a:ext>
              </a:extLst>
            </p:cNvPr>
            <p:cNvSpPr/>
            <p:nvPr/>
          </p:nvSpPr>
          <p:spPr>
            <a:xfrm>
              <a:off x="7420165" y="4598431"/>
              <a:ext cx="67269" cy="20698"/>
            </a:xfrm>
            <a:custGeom>
              <a:avLst/>
              <a:gdLst>
                <a:gd name="connsiteX0" fmla="*/ 4763 w 82550"/>
                <a:gd name="connsiteY0" fmla="*/ 23004 h 25400"/>
                <a:gd name="connsiteX1" fmla="*/ 7920 w 82550"/>
                <a:gd name="connsiteY1" fmla="*/ 11866 h 25400"/>
                <a:gd name="connsiteX2" fmla="*/ 34668 w 82550"/>
                <a:gd name="connsiteY2" fmla="*/ 11077 h 25400"/>
                <a:gd name="connsiteX3" fmla="*/ 40280 w 82550"/>
                <a:gd name="connsiteY3" fmla="*/ 5201 h 25400"/>
                <a:gd name="connsiteX4" fmla="*/ 48086 w 82550"/>
                <a:gd name="connsiteY4" fmla="*/ 4763 h 25400"/>
                <a:gd name="connsiteX5" fmla="*/ 57733 w 82550"/>
                <a:gd name="connsiteY5" fmla="*/ 10989 h 25400"/>
                <a:gd name="connsiteX6" fmla="*/ 65362 w 82550"/>
                <a:gd name="connsiteY6" fmla="*/ 11077 h 25400"/>
                <a:gd name="connsiteX7" fmla="*/ 73518 w 82550"/>
                <a:gd name="connsiteY7" fmla="*/ 6867 h 25400"/>
                <a:gd name="connsiteX8" fmla="*/ 78429 w 82550"/>
                <a:gd name="connsiteY8" fmla="*/ 14059 h 25400"/>
                <a:gd name="connsiteX9" fmla="*/ 67818 w 82550"/>
                <a:gd name="connsiteY9" fmla="*/ 19759 h 25400"/>
                <a:gd name="connsiteX10" fmla="*/ 57119 w 82550"/>
                <a:gd name="connsiteY10" fmla="*/ 19320 h 25400"/>
                <a:gd name="connsiteX11" fmla="*/ 46595 w 82550"/>
                <a:gd name="connsiteY11" fmla="*/ 13971 h 25400"/>
                <a:gd name="connsiteX12" fmla="*/ 37474 w 82550"/>
                <a:gd name="connsiteY12" fmla="*/ 19759 h 25400"/>
                <a:gd name="connsiteX13" fmla="*/ 33089 w 82550"/>
                <a:gd name="connsiteY13" fmla="*/ 20022 h 25400"/>
                <a:gd name="connsiteX14" fmla="*/ 27126 w 82550"/>
                <a:gd name="connsiteY14" fmla="*/ 2353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550" h="25400">
                  <a:moveTo>
                    <a:pt x="4763" y="23004"/>
                  </a:moveTo>
                  <a:lnTo>
                    <a:pt x="7920" y="11866"/>
                  </a:lnTo>
                  <a:lnTo>
                    <a:pt x="34668" y="11077"/>
                  </a:lnTo>
                  <a:lnTo>
                    <a:pt x="40280" y="5201"/>
                  </a:lnTo>
                  <a:lnTo>
                    <a:pt x="48086" y="4763"/>
                  </a:lnTo>
                  <a:lnTo>
                    <a:pt x="57733" y="10989"/>
                  </a:lnTo>
                  <a:lnTo>
                    <a:pt x="65362" y="11077"/>
                  </a:lnTo>
                  <a:lnTo>
                    <a:pt x="73518" y="6867"/>
                  </a:lnTo>
                  <a:lnTo>
                    <a:pt x="78429" y="14059"/>
                  </a:lnTo>
                  <a:lnTo>
                    <a:pt x="67818" y="19759"/>
                  </a:lnTo>
                  <a:lnTo>
                    <a:pt x="57119" y="19320"/>
                  </a:lnTo>
                  <a:lnTo>
                    <a:pt x="46595" y="13971"/>
                  </a:lnTo>
                  <a:lnTo>
                    <a:pt x="37474" y="19759"/>
                  </a:lnTo>
                  <a:lnTo>
                    <a:pt x="33089" y="20022"/>
                  </a:lnTo>
                  <a:lnTo>
                    <a:pt x="27126" y="2353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3" name="Freeform: Shape 1568">
              <a:extLst>
                <a:ext uri="{FF2B5EF4-FFF2-40B4-BE49-F238E27FC236}">
                  <a16:creationId xmlns:a16="http://schemas.microsoft.com/office/drawing/2014/main" id="{080F46FE-2CF0-7F48-9704-BF5A3007C73D}"/>
                </a:ext>
              </a:extLst>
            </p:cNvPr>
            <p:cNvSpPr/>
            <p:nvPr/>
          </p:nvSpPr>
          <p:spPr>
            <a:xfrm>
              <a:off x="7454468" y="4624802"/>
              <a:ext cx="150063" cy="113841"/>
            </a:xfrm>
            <a:custGeom>
              <a:avLst/>
              <a:gdLst>
                <a:gd name="connsiteX0" fmla="*/ 169285 w 184150"/>
                <a:gd name="connsiteY0" fmla="*/ 126400 h 139700"/>
                <a:gd name="connsiteX1" fmla="*/ 162357 w 184150"/>
                <a:gd name="connsiteY1" fmla="*/ 125786 h 139700"/>
                <a:gd name="connsiteX2" fmla="*/ 157358 w 184150"/>
                <a:gd name="connsiteY2" fmla="*/ 135696 h 139700"/>
                <a:gd name="connsiteX3" fmla="*/ 150342 w 184150"/>
                <a:gd name="connsiteY3" fmla="*/ 135609 h 139700"/>
                <a:gd name="connsiteX4" fmla="*/ 145607 w 184150"/>
                <a:gd name="connsiteY4" fmla="*/ 130347 h 139700"/>
                <a:gd name="connsiteX5" fmla="*/ 147185 w 184150"/>
                <a:gd name="connsiteY5" fmla="*/ 120437 h 139700"/>
                <a:gd name="connsiteX6" fmla="*/ 136924 w 184150"/>
                <a:gd name="connsiteY6" fmla="*/ 105353 h 139700"/>
                <a:gd name="connsiteX7" fmla="*/ 130522 w 184150"/>
                <a:gd name="connsiteY7" fmla="*/ 108071 h 139700"/>
                <a:gd name="connsiteX8" fmla="*/ 125261 w 184150"/>
                <a:gd name="connsiteY8" fmla="*/ 108685 h 139700"/>
                <a:gd name="connsiteX9" fmla="*/ 118508 w 184150"/>
                <a:gd name="connsiteY9" fmla="*/ 110088 h 139700"/>
                <a:gd name="connsiteX10" fmla="*/ 118771 w 184150"/>
                <a:gd name="connsiteY10" fmla="*/ 101055 h 139700"/>
                <a:gd name="connsiteX11" fmla="*/ 114824 w 184150"/>
                <a:gd name="connsiteY11" fmla="*/ 94566 h 139700"/>
                <a:gd name="connsiteX12" fmla="*/ 115614 w 184150"/>
                <a:gd name="connsiteY12" fmla="*/ 87374 h 139700"/>
                <a:gd name="connsiteX13" fmla="*/ 110264 w 184150"/>
                <a:gd name="connsiteY13" fmla="*/ 76938 h 139700"/>
                <a:gd name="connsiteX14" fmla="*/ 103423 w 184150"/>
                <a:gd name="connsiteY14" fmla="*/ 68081 h 139700"/>
                <a:gd name="connsiteX15" fmla="*/ 83779 w 184150"/>
                <a:gd name="connsiteY15" fmla="*/ 68081 h 139700"/>
                <a:gd name="connsiteX16" fmla="*/ 78079 w 184150"/>
                <a:gd name="connsiteY16" fmla="*/ 72729 h 139700"/>
                <a:gd name="connsiteX17" fmla="*/ 71238 w 184150"/>
                <a:gd name="connsiteY17" fmla="*/ 73255 h 139700"/>
                <a:gd name="connsiteX18" fmla="*/ 67029 w 184150"/>
                <a:gd name="connsiteY18" fmla="*/ 78605 h 139700"/>
                <a:gd name="connsiteX19" fmla="*/ 64222 w 184150"/>
                <a:gd name="connsiteY19" fmla="*/ 85533 h 139700"/>
                <a:gd name="connsiteX20" fmla="*/ 51067 w 184150"/>
                <a:gd name="connsiteY20" fmla="*/ 96407 h 139700"/>
                <a:gd name="connsiteX21" fmla="*/ 40281 w 184150"/>
                <a:gd name="connsiteY21" fmla="*/ 81762 h 139700"/>
                <a:gd name="connsiteX22" fmla="*/ 30721 w 184150"/>
                <a:gd name="connsiteY22" fmla="*/ 72027 h 139700"/>
                <a:gd name="connsiteX23" fmla="*/ 24407 w 184150"/>
                <a:gd name="connsiteY23" fmla="*/ 68870 h 139700"/>
                <a:gd name="connsiteX24" fmla="*/ 18268 w 184150"/>
                <a:gd name="connsiteY24" fmla="*/ 63871 h 139700"/>
                <a:gd name="connsiteX25" fmla="*/ 15550 w 184150"/>
                <a:gd name="connsiteY25" fmla="*/ 52909 h 139700"/>
                <a:gd name="connsiteX26" fmla="*/ 11954 w 184150"/>
                <a:gd name="connsiteY26" fmla="*/ 47472 h 139700"/>
                <a:gd name="connsiteX27" fmla="*/ 4763 w 184150"/>
                <a:gd name="connsiteY27" fmla="*/ 43350 h 139700"/>
                <a:gd name="connsiteX28" fmla="*/ 15725 w 184150"/>
                <a:gd name="connsiteY28" fmla="*/ 31247 h 139700"/>
                <a:gd name="connsiteX29" fmla="*/ 23179 w 184150"/>
                <a:gd name="connsiteY29" fmla="*/ 31686 h 139700"/>
                <a:gd name="connsiteX30" fmla="*/ 29581 w 184150"/>
                <a:gd name="connsiteY30" fmla="*/ 27476 h 139700"/>
                <a:gd name="connsiteX31" fmla="*/ 35019 w 184150"/>
                <a:gd name="connsiteY31" fmla="*/ 27476 h 139700"/>
                <a:gd name="connsiteX32" fmla="*/ 38877 w 184150"/>
                <a:gd name="connsiteY32" fmla="*/ 24144 h 139700"/>
                <a:gd name="connsiteX33" fmla="*/ 36773 w 184150"/>
                <a:gd name="connsiteY33" fmla="*/ 15900 h 139700"/>
                <a:gd name="connsiteX34" fmla="*/ 39491 w 184150"/>
                <a:gd name="connsiteY34" fmla="*/ 13269 h 139700"/>
                <a:gd name="connsiteX35" fmla="*/ 39930 w 184150"/>
                <a:gd name="connsiteY35" fmla="*/ 4763 h 139700"/>
                <a:gd name="connsiteX36" fmla="*/ 51769 w 184150"/>
                <a:gd name="connsiteY36" fmla="*/ 5026 h 139700"/>
                <a:gd name="connsiteX37" fmla="*/ 69484 w 184150"/>
                <a:gd name="connsiteY37" fmla="*/ 11164 h 139700"/>
                <a:gd name="connsiteX38" fmla="*/ 74921 w 184150"/>
                <a:gd name="connsiteY38" fmla="*/ 10551 h 139700"/>
                <a:gd name="connsiteX39" fmla="*/ 76763 w 184150"/>
                <a:gd name="connsiteY39" fmla="*/ 7832 h 139700"/>
                <a:gd name="connsiteX40" fmla="*/ 90093 w 184150"/>
                <a:gd name="connsiteY40" fmla="*/ 9761 h 139700"/>
                <a:gd name="connsiteX41" fmla="*/ 93689 w 184150"/>
                <a:gd name="connsiteY41" fmla="*/ 8358 h 139700"/>
                <a:gd name="connsiteX42" fmla="*/ 95092 w 184150"/>
                <a:gd name="connsiteY42" fmla="*/ 17566 h 139700"/>
                <a:gd name="connsiteX43" fmla="*/ 99038 w 184150"/>
                <a:gd name="connsiteY43" fmla="*/ 17479 h 139700"/>
                <a:gd name="connsiteX44" fmla="*/ 105441 w 184150"/>
                <a:gd name="connsiteY44" fmla="*/ 14146 h 139700"/>
                <a:gd name="connsiteX45" fmla="*/ 109475 w 184150"/>
                <a:gd name="connsiteY45" fmla="*/ 15023 h 139700"/>
                <a:gd name="connsiteX46" fmla="*/ 116315 w 184150"/>
                <a:gd name="connsiteY46" fmla="*/ 21337 h 139700"/>
                <a:gd name="connsiteX47" fmla="*/ 126839 w 184150"/>
                <a:gd name="connsiteY47" fmla="*/ 23355 h 139700"/>
                <a:gd name="connsiteX48" fmla="*/ 133592 w 184150"/>
                <a:gd name="connsiteY48" fmla="*/ 17917 h 139700"/>
                <a:gd name="connsiteX49" fmla="*/ 141572 w 184150"/>
                <a:gd name="connsiteY49" fmla="*/ 14585 h 139700"/>
                <a:gd name="connsiteX50" fmla="*/ 147448 w 184150"/>
                <a:gd name="connsiteY50" fmla="*/ 11077 h 139700"/>
                <a:gd name="connsiteX51" fmla="*/ 152359 w 184150"/>
                <a:gd name="connsiteY51" fmla="*/ 11778 h 139700"/>
                <a:gd name="connsiteX52" fmla="*/ 157797 w 184150"/>
                <a:gd name="connsiteY52" fmla="*/ 17216 h 139700"/>
                <a:gd name="connsiteX53" fmla="*/ 160778 w 184150"/>
                <a:gd name="connsiteY53" fmla="*/ 24144 h 139700"/>
                <a:gd name="connsiteX54" fmla="*/ 170864 w 184150"/>
                <a:gd name="connsiteY54" fmla="*/ 34580 h 139700"/>
                <a:gd name="connsiteX55" fmla="*/ 165777 w 184150"/>
                <a:gd name="connsiteY55" fmla="*/ 40982 h 139700"/>
                <a:gd name="connsiteX56" fmla="*/ 164812 w 184150"/>
                <a:gd name="connsiteY56" fmla="*/ 49050 h 139700"/>
                <a:gd name="connsiteX57" fmla="*/ 170074 w 184150"/>
                <a:gd name="connsiteY57" fmla="*/ 46595 h 139700"/>
                <a:gd name="connsiteX58" fmla="*/ 173144 w 184150"/>
                <a:gd name="connsiteY58" fmla="*/ 49576 h 139700"/>
                <a:gd name="connsiteX59" fmla="*/ 171828 w 184150"/>
                <a:gd name="connsiteY59" fmla="*/ 56943 h 139700"/>
                <a:gd name="connsiteX60" fmla="*/ 179370 w 184150"/>
                <a:gd name="connsiteY60" fmla="*/ 64134 h 139700"/>
                <a:gd name="connsiteX61" fmla="*/ 174459 w 184150"/>
                <a:gd name="connsiteY61" fmla="*/ 65976 h 139700"/>
                <a:gd name="connsiteX62" fmla="*/ 172442 w 184150"/>
                <a:gd name="connsiteY62" fmla="*/ 74483 h 139700"/>
                <a:gd name="connsiteX63" fmla="*/ 178143 w 184150"/>
                <a:gd name="connsiteY63" fmla="*/ 84656 h 139700"/>
                <a:gd name="connsiteX64" fmla="*/ 184194 w 184150"/>
                <a:gd name="connsiteY64" fmla="*/ 104476 h 139700"/>
                <a:gd name="connsiteX65" fmla="*/ 175073 w 184150"/>
                <a:gd name="connsiteY65" fmla="*/ 107457 h 139700"/>
                <a:gd name="connsiteX66" fmla="*/ 172705 w 184150"/>
                <a:gd name="connsiteY66" fmla="*/ 110878 h 139700"/>
                <a:gd name="connsiteX67" fmla="*/ 174635 w 184150"/>
                <a:gd name="connsiteY67" fmla="*/ 115613 h 139700"/>
                <a:gd name="connsiteX68" fmla="*/ 173232 w 184150"/>
                <a:gd name="connsiteY68" fmla="*/ 1264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84150" h="139700">
                  <a:moveTo>
                    <a:pt x="169285" y="126400"/>
                  </a:moveTo>
                  <a:lnTo>
                    <a:pt x="162357" y="125786"/>
                  </a:lnTo>
                  <a:lnTo>
                    <a:pt x="157358" y="135696"/>
                  </a:lnTo>
                  <a:lnTo>
                    <a:pt x="150342" y="135609"/>
                  </a:lnTo>
                  <a:lnTo>
                    <a:pt x="145607" y="130347"/>
                  </a:lnTo>
                  <a:lnTo>
                    <a:pt x="147185" y="120437"/>
                  </a:lnTo>
                  <a:lnTo>
                    <a:pt x="136924" y="105353"/>
                  </a:lnTo>
                  <a:lnTo>
                    <a:pt x="130522" y="108071"/>
                  </a:lnTo>
                  <a:lnTo>
                    <a:pt x="125261" y="108685"/>
                  </a:lnTo>
                  <a:lnTo>
                    <a:pt x="118508" y="110088"/>
                  </a:lnTo>
                  <a:lnTo>
                    <a:pt x="118771" y="101055"/>
                  </a:lnTo>
                  <a:lnTo>
                    <a:pt x="114824" y="94566"/>
                  </a:lnTo>
                  <a:lnTo>
                    <a:pt x="115614" y="87374"/>
                  </a:lnTo>
                  <a:lnTo>
                    <a:pt x="110264" y="76938"/>
                  </a:lnTo>
                  <a:lnTo>
                    <a:pt x="103423" y="68081"/>
                  </a:lnTo>
                  <a:lnTo>
                    <a:pt x="83779" y="68081"/>
                  </a:lnTo>
                  <a:lnTo>
                    <a:pt x="78079" y="72729"/>
                  </a:lnTo>
                  <a:lnTo>
                    <a:pt x="71238" y="73255"/>
                  </a:lnTo>
                  <a:lnTo>
                    <a:pt x="67029" y="78605"/>
                  </a:lnTo>
                  <a:lnTo>
                    <a:pt x="64222" y="85533"/>
                  </a:lnTo>
                  <a:lnTo>
                    <a:pt x="51067" y="96407"/>
                  </a:lnTo>
                  <a:lnTo>
                    <a:pt x="40281" y="81762"/>
                  </a:lnTo>
                  <a:lnTo>
                    <a:pt x="30721" y="72027"/>
                  </a:lnTo>
                  <a:lnTo>
                    <a:pt x="24407" y="68870"/>
                  </a:lnTo>
                  <a:lnTo>
                    <a:pt x="18268" y="63871"/>
                  </a:lnTo>
                  <a:lnTo>
                    <a:pt x="15550" y="52909"/>
                  </a:lnTo>
                  <a:lnTo>
                    <a:pt x="11954" y="47472"/>
                  </a:lnTo>
                  <a:lnTo>
                    <a:pt x="4763" y="43350"/>
                  </a:lnTo>
                  <a:lnTo>
                    <a:pt x="15725" y="31247"/>
                  </a:lnTo>
                  <a:lnTo>
                    <a:pt x="23179" y="31686"/>
                  </a:lnTo>
                  <a:lnTo>
                    <a:pt x="29581" y="27476"/>
                  </a:lnTo>
                  <a:lnTo>
                    <a:pt x="35019" y="27476"/>
                  </a:lnTo>
                  <a:lnTo>
                    <a:pt x="38877" y="24144"/>
                  </a:lnTo>
                  <a:lnTo>
                    <a:pt x="36773" y="15900"/>
                  </a:lnTo>
                  <a:lnTo>
                    <a:pt x="39491" y="13269"/>
                  </a:lnTo>
                  <a:lnTo>
                    <a:pt x="39930" y="4763"/>
                  </a:lnTo>
                  <a:lnTo>
                    <a:pt x="51769" y="5026"/>
                  </a:lnTo>
                  <a:lnTo>
                    <a:pt x="69484" y="11164"/>
                  </a:lnTo>
                  <a:lnTo>
                    <a:pt x="74921" y="10551"/>
                  </a:lnTo>
                  <a:lnTo>
                    <a:pt x="76763" y="7832"/>
                  </a:lnTo>
                  <a:lnTo>
                    <a:pt x="90093" y="9761"/>
                  </a:lnTo>
                  <a:lnTo>
                    <a:pt x="93689" y="8358"/>
                  </a:lnTo>
                  <a:lnTo>
                    <a:pt x="95092" y="17566"/>
                  </a:lnTo>
                  <a:lnTo>
                    <a:pt x="99038" y="17479"/>
                  </a:lnTo>
                  <a:lnTo>
                    <a:pt x="105441" y="14146"/>
                  </a:lnTo>
                  <a:lnTo>
                    <a:pt x="109475" y="15023"/>
                  </a:lnTo>
                  <a:lnTo>
                    <a:pt x="116315" y="21337"/>
                  </a:lnTo>
                  <a:lnTo>
                    <a:pt x="126839" y="23355"/>
                  </a:lnTo>
                  <a:lnTo>
                    <a:pt x="133592" y="17917"/>
                  </a:lnTo>
                  <a:lnTo>
                    <a:pt x="141572" y="14585"/>
                  </a:lnTo>
                  <a:lnTo>
                    <a:pt x="147448" y="11077"/>
                  </a:lnTo>
                  <a:lnTo>
                    <a:pt x="152359" y="11778"/>
                  </a:lnTo>
                  <a:lnTo>
                    <a:pt x="157797" y="17216"/>
                  </a:lnTo>
                  <a:lnTo>
                    <a:pt x="160778" y="24144"/>
                  </a:lnTo>
                  <a:lnTo>
                    <a:pt x="170864" y="34580"/>
                  </a:lnTo>
                  <a:lnTo>
                    <a:pt x="165777" y="40982"/>
                  </a:lnTo>
                  <a:lnTo>
                    <a:pt x="164812" y="49050"/>
                  </a:lnTo>
                  <a:lnTo>
                    <a:pt x="170074" y="46595"/>
                  </a:lnTo>
                  <a:lnTo>
                    <a:pt x="173144" y="49576"/>
                  </a:lnTo>
                  <a:lnTo>
                    <a:pt x="171828" y="56943"/>
                  </a:lnTo>
                  <a:lnTo>
                    <a:pt x="179370" y="64134"/>
                  </a:lnTo>
                  <a:lnTo>
                    <a:pt x="174459" y="65976"/>
                  </a:lnTo>
                  <a:lnTo>
                    <a:pt x="172442" y="74483"/>
                  </a:lnTo>
                  <a:lnTo>
                    <a:pt x="178143" y="84656"/>
                  </a:lnTo>
                  <a:lnTo>
                    <a:pt x="184194" y="104476"/>
                  </a:lnTo>
                  <a:lnTo>
                    <a:pt x="175073" y="107457"/>
                  </a:lnTo>
                  <a:lnTo>
                    <a:pt x="172705" y="110878"/>
                  </a:lnTo>
                  <a:lnTo>
                    <a:pt x="174635" y="115613"/>
                  </a:lnTo>
                  <a:lnTo>
                    <a:pt x="173232" y="12640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4" name="Freeform: Shape 1569">
              <a:extLst>
                <a:ext uri="{FF2B5EF4-FFF2-40B4-BE49-F238E27FC236}">
                  <a16:creationId xmlns:a16="http://schemas.microsoft.com/office/drawing/2014/main" id="{6BE12364-BD13-8B47-81EB-49A9FD051B5A}"/>
                </a:ext>
              </a:extLst>
            </p:cNvPr>
            <p:cNvSpPr/>
            <p:nvPr/>
          </p:nvSpPr>
          <p:spPr>
            <a:xfrm>
              <a:off x="7944075" y="4831907"/>
              <a:ext cx="46571" cy="31047"/>
            </a:xfrm>
            <a:custGeom>
              <a:avLst/>
              <a:gdLst>
                <a:gd name="connsiteX0" fmla="*/ 9411 w 57150"/>
                <a:gd name="connsiteY0" fmla="*/ 35896 h 38100"/>
                <a:gd name="connsiteX1" fmla="*/ 4763 w 57150"/>
                <a:gd name="connsiteY1" fmla="*/ 32212 h 38100"/>
                <a:gd name="connsiteX2" fmla="*/ 13269 w 57150"/>
                <a:gd name="connsiteY2" fmla="*/ 4763 h 38100"/>
                <a:gd name="connsiteX3" fmla="*/ 53260 w 57150"/>
                <a:gd name="connsiteY3" fmla="*/ 5376 h 38100"/>
                <a:gd name="connsiteX4" fmla="*/ 53435 w 57150"/>
                <a:gd name="connsiteY4" fmla="*/ 34756 h 38100"/>
                <a:gd name="connsiteX5" fmla="*/ 17742 w 57150"/>
                <a:gd name="connsiteY5" fmla="*/ 3449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38100">
                  <a:moveTo>
                    <a:pt x="9411" y="35896"/>
                  </a:moveTo>
                  <a:lnTo>
                    <a:pt x="4763" y="32212"/>
                  </a:lnTo>
                  <a:lnTo>
                    <a:pt x="13269" y="4763"/>
                  </a:lnTo>
                  <a:lnTo>
                    <a:pt x="53260" y="5376"/>
                  </a:lnTo>
                  <a:lnTo>
                    <a:pt x="53435" y="34756"/>
                  </a:lnTo>
                  <a:lnTo>
                    <a:pt x="17742" y="344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5" name="Freeform: Shape 1570">
              <a:extLst>
                <a:ext uri="{FF2B5EF4-FFF2-40B4-BE49-F238E27FC236}">
                  <a16:creationId xmlns:a16="http://schemas.microsoft.com/office/drawing/2014/main" id="{90CA3574-CCE8-6A42-91A9-C8A6D316B831}"/>
                </a:ext>
              </a:extLst>
            </p:cNvPr>
            <p:cNvSpPr/>
            <p:nvPr/>
          </p:nvSpPr>
          <p:spPr>
            <a:xfrm>
              <a:off x="7423452" y="4623944"/>
              <a:ext cx="67269" cy="36222"/>
            </a:xfrm>
            <a:custGeom>
              <a:avLst/>
              <a:gdLst>
                <a:gd name="connsiteX0" fmla="*/ 42824 w 82550"/>
                <a:gd name="connsiteY0" fmla="*/ 44402 h 44450"/>
                <a:gd name="connsiteX1" fmla="*/ 29669 w 82550"/>
                <a:gd name="connsiteY1" fmla="*/ 33966 h 44450"/>
                <a:gd name="connsiteX2" fmla="*/ 19320 w 82550"/>
                <a:gd name="connsiteY2" fmla="*/ 32387 h 44450"/>
                <a:gd name="connsiteX3" fmla="*/ 13708 w 82550"/>
                <a:gd name="connsiteY3" fmla="*/ 25284 h 44450"/>
                <a:gd name="connsiteX4" fmla="*/ 13795 w 82550"/>
                <a:gd name="connsiteY4" fmla="*/ 21513 h 44450"/>
                <a:gd name="connsiteX5" fmla="*/ 6341 w 82550"/>
                <a:gd name="connsiteY5" fmla="*/ 16251 h 44450"/>
                <a:gd name="connsiteX6" fmla="*/ 4763 w 82550"/>
                <a:gd name="connsiteY6" fmla="*/ 10901 h 44450"/>
                <a:gd name="connsiteX7" fmla="*/ 17830 w 82550"/>
                <a:gd name="connsiteY7" fmla="*/ 6779 h 44450"/>
                <a:gd name="connsiteX8" fmla="*/ 25986 w 82550"/>
                <a:gd name="connsiteY8" fmla="*/ 7569 h 44450"/>
                <a:gd name="connsiteX9" fmla="*/ 32563 w 82550"/>
                <a:gd name="connsiteY9" fmla="*/ 4763 h 44450"/>
                <a:gd name="connsiteX10" fmla="*/ 77991 w 82550"/>
                <a:gd name="connsiteY10" fmla="*/ 5815 h 44450"/>
                <a:gd name="connsiteX11" fmla="*/ 77552 w 82550"/>
                <a:gd name="connsiteY11" fmla="*/ 14322 h 44450"/>
                <a:gd name="connsiteX12" fmla="*/ 74834 w 82550"/>
                <a:gd name="connsiteY12" fmla="*/ 16952 h 44450"/>
                <a:gd name="connsiteX13" fmla="*/ 76939 w 82550"/>
                <a:gd name="connsiteY13" fmla="*/ 25196 h 44450"/>
                <a:gd name="connsiteX14" fmla="*/ 73080 w 82550"/>
                <a:gd name="connsiteY14" fmla="*/ 28529 h 44450"/>
                <a:gd name="connsiteX15" fmla="*/ 67642 w 82550"/>
                <a:gd name="connsiteY15" fmla="*/ 28529 h 44450"/>
                <a:gd name="connsiteX16" fmla="*/ 61240 w 82550"/>
                <a:gd name="connsiteY16" fmla="*/ 32738 h 44450"/>
                <a:gd name="connsiteX17" fmla="*/ 53786 w 82550"/>
                <a:gd name="connsiteY17" fmla="*/ 3230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550" h="44450">
                  <a:moveTo>
                    <a:pt x="42824" y="44402"/>
                  </a:moveTo>
                  <a:lnTo>
                    <a:pt x="29669" y="33966"/>
                  </a:lnTo>
                  <a:lnTo>
                    <a:pt x="19320" y="32387"/>
                  </a:lnTo>
                  <a:lnTo>
                    <a:pt x="13708" y="25284"/>
                  </a:lnTo>
                  <a:lnTo>
                    <a:pt x="13795" y="21513"/>
                  </a:lnTo>
                  <a:lnTo>
                    <a:pt x="6341" y="16251"/>
                  </a:lnTo>
                  <a:lnTo>
                    <a:pt x="4763" y="10901"/>
                  </a:lnTo>
                  <a:lnTo>
                    <a:pt x="17830" y="6779"/>
                  </a:lnTo>
                  <a:lnTo>
                    <a:pt x="25986" y="7569"/>
                  </a:lnTo>
                  <a:lnTo>
                    <a:pt x="32563" y="4763"/>
                  </a:lnTo>
                  <a:lnTo>
                    <a:pt x="77991" y="5815"/>
                  </a:lnTo>
                  <a:lnTo>
                    <a:pt x="77552" y="14322"/>
                  </a:lnTo>
                  <a:lnTo>
                    <a:pt x="74834" y="16952"/>
                  </a:lnTo>
                  <a:lnTo>
                    <a:pt x="76939" y="25196"/>
                  </a:lnTo>
                  <a:lnTo>
                    <a:pt x="73080" y="28529"/>
                  </a:lnTo>
                  <a:lnTo>
                    <a:pt x="67642" y="28529"/>
                  </a:lnTo>
                  <a:lnTo>
                    <a:pt x="61240" y="32738"/>
                  </a:lnTo>
                  <a:lnTo>
                    <a:pt x="53786" y="3230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6" name="Freeform: Shape 1571">
              <a:extLst>
                <a:ext uri="{FF2B5EF4-FFF2-40B4-BE49-F238E27FC236}">
                  <a16:creationId xmlns:a16="http://schemas.microsoft.com/office/drawing/2014/main" id="{E438E4F6-F5E5-3245-87C1-80C9F4422E8D}"/>
                </a:ext>
              </a:extLst>
            </p:cNvPr>
            <p:cNvSpPr/>
            <p:nvPr/>
          </p:nvSpPr>
          <p:spPr>
            <a:xfrm>
              <a:off x="6527139" y="4710274"/>
              <a:ext cx="103491" cy="144888"/>
            </a:xfrm>
            <a:custGeom>
              <a:avLst/>
              <a:gdLst>
                <a:gd name="connsiteX0" fmla="*/ 45367 w 127000"/>
                <a:gd name="connsiteY0" fmla="*/ 4763 h 177800"/>
                <a:gd name="connsiteX1" fmla="*/ 61503 w 127000"/>
                <a:gd name="connsiteY1" fmla="*/ 13795 h 177800"/>
                <a:gd name="connsiteX2" fmla="*/ 76763 w 127000"/>
                <a:gd name="connsiteY2" fmla="*/ 29844 h 177800"/>
                <a:gd name="connsiteX3" fmla="*/ 77377 w 127000"/>
                <a:gd name="connsiteY3" fmla="*/ 42561 h 177800"/>
                <a:gd name="connsiteX4" fmla="*/ 86673 w 127000"/>
                <a:gd name="connsiteY4" fmla="*/ 43175 h 177800"/>
                <a:gd name="connsiteX5" fmla="*/ 99828 w 127000"/>
                <a:gd name="connsiteY5" fmla="*/ 55101 h 177800"/>
                <a:gd name="connsiteX6" fmla="*/ 109562 w 127000"/>
                <a:gd name="connsiteY6" fmla="*/ 63696 h 177800"/>
                <a:gd name="connsiteX7" fmla="*/ 105616 w 127000"/>
                <a:gd name="connsiteY7" fmla="*/ 85796 h 177800"/>
                <a:gd name="connsiteX8" fmla="*/ 90707 w 127000"/>
                <a:gd name="connsiteY8" fmla="*/ 92198 h 177800"/>
                <a:gd name="connsiteX9" fmla="*/ 92022 w 127000"/>
                <a:gd name="connsiteY9" fmla="*/ 97898 h 177800"/>
                <a:gd name="connsiteX10" fmla="*/ 87462 w 127000"/>
                <a:gd name="connsiteY10" fmla="*/ 110615 h 177800"/>
                <a:gd name="connsiteX11" fmla="*/ 98425 w 127000"/>
                <a:gd name="connsiteY11" fmla="*/ 128330 h 177800"/>
                <a:gd name="connsiteX12" fmla="*/ 106230 w 127000"/>
                <a:gd name="connsiteY12" fmla="*/ 128418 h 177800"/>
                <a:gd name="connsiteX13" fmla="*/ 109475 w 127000"/>
                <a:gd name="connsiteY13" fmla="*/ 142186 h 177800"/>
                <a:gd name="connsiteX14" fmla="*/ 124471 w 127000"/>
                <a:gd name="connsiteY14" fmla="*/ 163409 h 177800"/>
                <a:gd name="connsiteX15" fmla="*/ 118508 w 127000"/>
                <a:gd name="connsiteY15" fmla="*/ 164286 h 177800"/>
                <a:gd name="connsiteX16" fmla="*/ 104914 w 127000"/>
                <a:gd name="connsiteY16" fmla="*/ 162269 h 177800"/>
                <a:gd name="connsiteX17" fmla="*/ 96934 w 127000"/>
                <a:gd name="connsiteY17" fmla="*/ 168759 h 177800"/>
                <a:gd name="connsiteX18" fmla="*/ 85796 w 127000"/>
                <a:gd name="connsiteY18" fmla="*/ 173056 h 177800"/>
                <a:gd name="connsiteX19" fmla="*/ 78078 w 127000"/>
                <a:gd name="connsiteY19" fmla="*/ 174108 h 177800"/>
                <a:gd name="connsiteX20" fmla="*/ 75360 w 127000"/>
                <a:gd name="connsiteY20" fmla="*/ 178844 h 177800"/>
                <a:gd name="connsiteX21" fmla="*/ 63257 w 127000"/>
                <a:gd name="connsiteY21" fmla="*/ 177616 h 177800"/>
                <a:gd name="connsiteX22" fmla="*/ 48086 w 127000"/>
                <a:gd name="connsiteY22" fmla="*/ 166216 h 177800"/>
                <a:gd name="connsiteX23" fmla="*/ 46332 w 127000"/>
                <a:gd name="connsiteY23" fmla="*/ 154902 h 177800"/>
                <a:gd name="connsiteX24" fmla="*/ 40017 w 127000"/>
                <a:gd name="connsiteY24" fmla="*/ 142537 h 177800"/>
                <a:gd name="connsiteX25" fmla="*/ 43964 w 127000"/>
                <a:gd name="connsiteY25" fmla="*/ 121665 h 177800"/>
                <a:gd name="connsiteX26" fmla="*/ 50804 w 127000"/>
                <a:gd name="connsiteY26" fmla="*/ 113070 h 177800"/>
                <a:gd name="connsiteX27" fmla="*/ 45104 w 127000"/>
                <a:gd name="connsiteY27" fmla="*/ 101669 h 177800"/>
                <a:gd name="connsiteX28" fmla="*/ 36685 w 127000"/>
                <a:gd name="connsiteY28" fmla="*/ 97986 h 177800"/>
                <a:gd name="connsiteX29" fmla="*/ 39929 w 127000"/>
                <a:gd name="connsiteY29" fmla="*/ 87199 h 177800"/>
                <a:gd name="connsiteX30" fmla="*/ 34142 w 127000"/>
                <a:gd name="connsiteY30" fmla="*/ 81587 h 177800"/>
                <a:gd name="connsiteX31" fmla="*/ 21337 w 127000"/>
                <a:gd name="connsiteY31" fmla="*/ 82639 h 177800"/>
                <a:gd name="connsiteX32" fmla="*/ 4763 w 127000"/>
                <a:gd name="connsiteY32" fmla="*/ 64047 h 177800"/>
                <a:gd name="connsiteX33" fmla="*/ 11427 w 127000"/>
                <a:gd name="connsiteY33" fmla="*/ 57294 h 177800"/>
                <a:gd name="connsiteX34" fmla="*/ 10901 w 127000"/>
                <a:gd name="connsiteY34" fmla="*/ 45893 h 177800"/>
                <a:gd name="connsiteX35" fmla="*/ 26073 w 127000"/>
                <a:gd name="connsiteY35" fmla="*/ 41947 h 177800"/>
                <a:gd name="connsiteX36" fmla="*/ 32124 w 127000"/>
                <a:gd name="connsiteY36" fmla="*/ 37386 h 177800"/>
                <a:gd name="connsiteX37" fmla="*/ 23705 w 127000"/>
                <a:gd name="connsiteY37" fmla="*/ 28266 h 177800"/>
                <a:gd name="connsiteX38" fmla="*/ 25898 w 127000"/>
                <a:gd name="connsiteY38" fmla="*/ 1923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000" h="177800">
                  <a:moveTo>
                    <a:pt x="45367" y="4763"/>
                  </a:moveTo>
                  <a:lnTo>
                    <a:pt x="61503" y="13795"/>
                  </a:lnTo>
                  <a:lnTo>
                    <a:pt x="76763" y="29844"/>
                  </a:lnTo>
                  <a:lnTo>
                    <a:pt x="77377" y="42561"/>
                  </a:lnTo>
                  <a:lnTo>
                    <a:pt x="86673" y="43175"/>
                  </a:lnTo>
                  <a:lnTo>
                    <a:pt x="99828" y="55101"/>
                  </a:lnTo>
                  <a:lnTo>
                    <a:pt x="109562" y="63696"/>
                  </a:lnTo>
                  <a:lnTo>
                    <a:pt x="105616" y="85796"/>
                  </a:lnTo>
                  <a:lnTo>
                    <a:pt x="90707" y="92198"/>
                  </a:lnTo>
                  <a:lnTo>
                    <a:pt x="92022" y="97898"/>
                  </a:lnTo>
                  <a:lnTo>
                    <a:pt x="87462" y="110615"/>
                  </a:lnTo>
                  <a:lnTo>
                    <a:pt x="98425" y="128330"/>
                  </a:lnTo>
                  <a:lnTo>
                    <a:pt x="106230" y="128418"/>
                  </a:lnTo>
                  <a:lnTo>
                    <a:pt x="109475" y="142186"/>
                  </a:lnTo>
                  <a:lnTo>
                    <a:pt x="124471" y="163409"/>
                  </a:lnTo>
                  <a:lnTo>
                    <a:pt x="118508" y="164286"/>
                  </a:lnTo>
                  <a:lnTo>
                    <a:pt x="104914" y="162269"/>
                  </a:lnTo>
                  <a:lnTo>
                    <a:pt x="96934" y="168759"/>
                  </a:lnTo>
                  <a:lnTo>
                    <a:pt x="85796" y="173056"/>
                  </a:lnTo>
                  <a:lnTo>
                    <a:pt x="78078" y="174108"/>
                  </a:lnTo>
                  <a:lnTo>
                    <a:pt x="75360" y="178844"/>
                  </a:lnTo>
                  <a:lnTo>
                    <a:pt x="63257" y="177616"/>
                  </a:lnTo>
                  <a:lnTo>
                    <a:pt x="48086" y="166216"/>
                  </a:lnTo>
                  <a:lnTo>
                    <a:pt x="46332" y="154902"/>
                  </a:lnTo>
                  <a:lnTo>
                    <a:pt x="40017" y="142537"/>
                  </a:lnTo>
                  <a:lnTo>
                    <a:pt x="43964" y="121665"/>
                  </a:lnTo>
                  <a:lnTo>
                    <a:pt x="50804" y="113070"/>
                  </a:lnTo>
                  <a:lnTo>
                    <a:pt x="45104" y="101669"/>
                  </a:lnTo>
                  <a:lnTo>
                    <a:pt x="36685" y="97986"/>
                  </a:lnTo>
                  <a:lnTo>
                    <a:pt x="39929" y="87199"/>
                  </a:lnTo>
                  <a:lnTo>
                    <a:pt x="34142" y="81587"/>
                  </a:lnTo>
                  <a:lnTo>
                    <a:pt x="21337" y="82639"/>
                  </a:lnTo>
                  <a:lnTo>
                    <a:pt x="4763" y="64047"/>
                  </a:lnTo>
                  <a:lnTo>
                    <a:pt x="11427" y="57294"/>
                  </a:lnTo>
                  <a:lnTo>
                    <a:pt x="10901" y="45893"/>
                  </a:lnTo>
                  <a:lnTo>
                    <a:pt x="26073" y="41947"/>
                  </a:lnTo>
                  <a:lnTo>
                    <a:pt x="32124" y="37386"/>
                  </a:lnTo>
                  <a:lnTo>
                    <a:pt x="23705" y="28266"/>
                  </a:lnTo>
                  <a:lnTo>
                    <a:pt x="25898" y="1923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7" name="Freeform: Shape 1572">
              <a:extLst>
                <a:ext uri="{FF2B5EF4-FFF2-40B4-BE49-F238E27FC236}">
                  <a16:creationId xmlns:a16="http://schemas.microsoft.com/office/drawing/2014/main" id="{ADDDD7E7-F7E2-8E4E-8A2F-DEC60D831F32}"/>
                </a:ext>
              </a:extLst>
            </p:cNvPr>
            <p:cNvSpPr/>
            <p:nvPr/>
          </p:nvSpPr>
          <p:spPr>
            <a:xfrm>
              <a:off x="5967210" y="4554551"/>
              <a:ext cx="129364" cy="67269"/>
            </a:xfrm>
            <a:custGeom>
              <a:avLst/>
              <a:gdLst>
                <a:gd name="connsiteX0" fmla="*/ 54838 w 158750"/>
                <a:gd name="connsiteY0" fmla="*/ 80973 h 82550"/>
                <a:gd name="connsiteX1" fmla="*/ 50629 w 158750"/>
                <a:gd name="connsiteY1" fmla="*/ 73168 h 82550"/>
                <a:gd name="connsiteX2" fmla="*/ 43087 w 158750"/>
                <a:gd name="connsiteY2" fmla="*/ 70975 h 82550"/>
                <a:gd name="connsiteX3" fmla="*/ 44841 w 158750"/>
                <a:gd name="connsiteY3" fmla="*/ 60890 h 82550"/>
                <a:gd name="connsiteX4" fmla="*/ 41508 w 158750"/>
                <a:gd name="connsiteY4" fmla="*/ 58171 h 82550"/>
                <a:gd name="connsiteX5" fmla="*/ 36422 w 158750"/>
                <a:gd name="connsiteY5" fmla="*/ 56417 h 82550"/>
                <a:gd name="connsiteX6" fmla="*/ 25635 w 158750"/>
                <a:gd name="connsiteY6" fmla="*/ 59399 h 82550"/>
                <a:gd name="connsiteX7" fmla="*/ 24758 w 158750"/>
                <a:gd name="connsiteY7" fmla="*/ 55978 h 82550"/>
                <a:gd name="connsiteX8" fmla="*/ 17303 w 158750"/>
                <a:gd name="connsiteY8" fmla="*/ 51944 h 82550"/>
                <a:gd name="connsiteX9" fmla="*/ 12041 w 158750"/>
                <a:gd name="connsiteY9" fmla="*/ 46945 h 82550"/>
                <a:gd name="connsiteX10" fmla="*/ 4763 w 158750"/>
                <a:gd name="connsiteY10" fmla="*/ 44841 h 82550"/>
                <a:gd name="connsiteX11" fmla="*/ 9849 w 158750"/>
                <a:gd name="connsiteY11" fmla="*/ 38351 h 82550"/>
                <a:gd name="connsiteX12" fmla="*/ 7920 w 158750"/>
                <a:gd name="connsiteY12" fmla="*/ 33440 h 82550"/>
                <a:gd name="connsiteX13" fmla="*/ 9674 w 158750"/>
                <a:gd name="connsiteY13" fmla="*/ 28617 h 82550"/>
                <a:gd name="connsiteX14" fmla="*/ 21338 w 158750"/>
                <a:gd name="connsiteY14" fmla="*/ 21513 h 82550"/>
                <a:gd name="connsiteX15" fmla="*/ 32475 w 158750"/>
                <a:gd name="connsiteY15" fmla="*/ 11779 h 82550"/>
                <a:gd name="connsiteX16" fmla="*/ 35018 w 158750"/>
                <a:gd name="connsiteY16" fmla="*/ 12831 h 82550"/>
                <a:gd name="connsiteX17" fmla="*/ 40456 w 158750"/>
                <a:gd name="connsiteY17" fmla="*/ 8358 h 82550"/>
                <a:gd name="connsiteX18" fmla="*/ 47472 w 158750"/>
                <a:gd name="connsiteY18" fmla="*/ 8007 h 82550"/>
                <a:gd name="connsiteX19" fmla="*/ 49752 w 158750"/>
                <a:gd name="connsiteY19" fmla="*/ 10024 h 82550"/>
                <a:gd name="connsiteX20" fmla="*/ 53611 w 158750"/>
                <a:gd name="connsiteY20" fmla="*/ 8797 h 82550"/>
                <a:gd name="connsiteX21" fmla="*/ 65011 w 158750"/>
                <a:gd name="connsiteY21" fmla="*/ 11077 h 82550"/>
                <a:gd name="connsiteX22" fmla="*/ 76412 w 158750"/>
                <a:gd name="connsiteY22" fmla="*/ 10375 h 82550"/>
                <a:gd name="connsiteX23" fmla="*/ 84305 w 158750"/>
                <a:gd name="connsiteY23" fmla="*/ 7569 h 82550"/>
                <a:gd name="connsiteX24" fmla="*/ 87199 w 158750"/>
                <a:gd name="connsiteY24" fmla="*/ 4763 h 82550"/>
                <a:gd name="connsiteX25" fmla="*/ 95004 w 158750"/>
                <a:gd name="connsiteY25" fmla="*/ 6078 h 82550"/>
                <a:gd name="connsiteX26" fmla="*/ 100880 w 158750"/>
                <a:gd name="connsiteY26" fmla="*/ 7832 h 82550"/>
                <a:gd name="connsiteX27" fmla="*/ 107282 w 158750"/>
                <a:gd name="connsiteY27" fmla="*/ 7218 h 82550"/>
                <a:gd name="connsiteX28" fmla="*/ 112193 w 158750"/>
                <a:gd name="connsiteY28" fmla="*/ 5026 h 82550"/>
                <a:gd name="connsiteX29" fmla="*/ 123419 w 158750"/>
                <a:gd name="connsiteY29" fmla="*/ 8534 h 82550"/>
                <a:gd name="connsiteX30" fmla="*/ 127365 w 158750"/>
                <a:gd name="connsiteY30" fmla="*/ 9060 h 82550"/>
                <a:gd name="connsiteX31" fmla="*/ 134819 w 158750"/>
                <a:gd name="connsiteY31" fmla="*/ 13795 h 82550"/>
                <a:gd name="connsiteX32" fmla="*/ 141923 w 158750"/>
                <a:gd name="connsiteY32" fmla="*/ 19496 h 82550"/>
                <a:gd name="connsiteX33" fmla="*/ 150868 w 158750"/>
                <a:gd name="connsiteY33" fmla="*/ 23355 h 82550"/>
                <a:gd name="connsiteX34" fmla="*/ 157358 w 158750"/>
                <a:gd name="connsiteY34" fmla="*/ 30371 h 82550"/>
                <a:gd name="connsiteX35" fmla="*/ 148939 w 158750"/>
                <a:gd name="connsiteY35" fmla="*/ 29844 h 82550"/>
                <a:gd name="connsiteX36" fmla="*/ 145519 w 158750"/>
                <a:gd name="connsiteY36" fmla="*/ 33265 h 82550"/>
                <a:gd name="connsiteX37" fmla="*/ 137012 w 158750"/>
                <a:gd name="connsiteY37" fmla="*/ 36597 h 82550"/>
                <a:gd name="connsiteX38" fmla="*/ 130785 w 158750"/>
                <a:gd name="connsiteY38" fmla="*/ 36597 h 82550"/>
                <a:gd name="connsiteX39" fmla="*/ 125348 w 158750"/>
                <a:gd name="connsiteY39" fmla="*/ 39842 h 82550"/>
                <a:gd name="connsiteX40" fmla="*/ 120437 w 158750"/>
                <a:gd name="connsiteY40" fmla="*/ 38702 h 82550"/>
                <a:gd name="connsiteX41" fmla="*/ 116227 w 158750"/>
                <a:gd name="connsiteY41" fmla="*/ 34843 h 82550"/>
                <a:gd name="connsiteX42" fmla="*/ 113684 w 158750"/>
                <a:gd name="connsiteY42" fmla="*/ 35545 h 82550"/>
                <a:gd name="connsiteX43" fmla="*/ 110527 w 158750"/>
                <a:gd name="connsiteY43" fmla="*/ 41596 h 82550"/>
                <a:gd name="connsiteX44" fmla="*/ 108159 w 158750"/>
                <a:gd name="connsiteY44" fmla="*/ 41333 h 82550"/>
                <a:gd name="connsiteX45" fmla="*/ 107721 w 158750"/>
                <a:gd name="connsiteY45" fmla="*/ 46595 h 82550"/>
                <a:gd name="connsiteX46" fmla="*/ 99126 w 158750"/>
                <a:gd name="connsiteY46" fmla="*/ 53523 h 82550"/>
                <a:gd name="connsiteX47" fmla="*/ 94654 w 158750"/>
                <a:gd name="connsiteY47" fmla="*/ 56505 h 82550"/>
                <a:gd name="connsiteX48" fmla="*/ 92110 w 158750"/>
                <a:gd name="connsiteY48" fmla="*/ 59662 h 82550"/>
                <a:gd name="connsiteX49" fmla="*/ 84831 w 158750"/>
                <a:gd name="connsiteY49" fmla="*/ 54575 h 82550"/>
                <a:gd name="connsiteX50" fmla="*/ 79569 w 158750"/>
                <a:gd name="connsiteY50" fmla="*/ 61240 h 82550"/>
                <a:gd name="connsiteX51" fmla="*/ 74395 w 158750"/>
                <a:gd name="connsiteY51" fmla="*/ 61065 h 82550"/>
                <a:gd name="connsiteX52" fmla="*/ 68607 w 158750"/>
                <a:gd name="connsiteY52" fmla="*/ 61679 h 82550"/>
                <a:gd name="connsiteX53" fmla="*/ 69133 w 158750"/>
                <a:gd name="connsiteY53" fmla="*/ 74044 h 82550"/>
                <a:gd name="connsiteX54" fmla="*/ 65538 w 158750"/>
                <a:gd name="connsiteY54" fmla="*/ 74220 h 82550"/>
                <a:gd name="connsiteX55" fmla="*/ 62468 w 158750"/>
                <a:gd name="connsiteY55" fmla="*/ 80008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8750" h="82550">
                  <a:moveTo>
                    <a:pt x="54838" y="80973"/>
                  </a:moveTo>
                  <a:lnTo>
                    <a:pt x="50629" y="73168"/>
                  </a:lnTo>
                  <a:lnTo>
                    <a:pt x="43087" y="70975"/>
                  </a:lnTo>
                  <a:lnTo>
                    <a:pt x="44841" y="60890"/>
                  </a:lnTo>
                  <a:lnTo>
                    <a:pt x="41508" y="58171"/>
                  </a:lnTo>
                  <a:lnTo>
                    <a:pt x="36422" y="56417"/>
                  </a:lnTo>
                  <a:lnTo>
                    <a:pt x="25635" y="59399"/>
                  </a:lnTo>
                  <a:lnTo>
                    <a:pt x="24758" y="55978"/>
                  </a:lnTo>
                  <a:lnTo>
                    <a:pt x="17303" y="51944"/>
                  </a:lnTo>
                  <a:lnTo>
                    <a:pt x="12041" y="46945"/>
                  </a:lnTo>
                  <a:lnTo>
                    <a:pt x="4763" y="44841"/>
                  </a:lnTo>
                  <a:lnTo>
                    <a:pt x="9849" y="38351"/>
                  </a:lnTo>
                  <a:lnTo>
                    <a:pt x="7920" y="33440"/>
                  </a:lnTo>
                  <a:lnTo>
                    <a:pt x="9674" y="28617"/>
                  </a:lnTo>
                  <a:lnTo>
                    <a:pt x="21338" y="21513"/>
                  </a:lnTo>
                  <a:lnTo>
                    <a:pt x="32475" y="11779"/>
                  </a:lnTo>
                  <a:lnTo>
                    <a:pt x="35018" y="12831"/>
                  </a:lnTo>
                  <a:lnTo>
                    <a:pt x="40456" y="8358"/>
                  </a:lnTo>
                  <a:lnTo>
                    <a:pt x="47472" y="8007"/>
                  </a:lnTo>
                  <a:lnTo>
                    <a:pt x="49752" y="10024"/>
                  </a:lnTo>
                  <a:lnTo>
                    <a:pt x="53611" y="8797"/>
                  </a:lnTo>
                  <a:lnTo>
                    <a:pt x="65011" y="11077"/>
                  </a:lnTo>
                  <a:lnTo>
                    <a:pt x="76412" y="10375"/>
                  </a:lnTo>
                  <a:lnTo>
                    <a:pt x="84305" y="7569"/>
                  </a:lnTo>
                  <a:lnTo>
                    <a:pt x="87199" y="4763"/>
                  </a:lnTo>
                  <a:lnTo>
                    <a:pt x="95004" y="6078"/>
                  </a:lnTo>
                  <a:lnTo>
                    <a:pt x="100880" y="7832"/>
                  </a:lnTo>
                  <a:lnTo>
                    <a:pt x="107282" y="7218"/>
                  </a:lnTo>
                  <a:lnTo>
                    <a:pt x="112193" y="5026"/>
                  </a:lnTo>
                  <a:lnTo>
                    <a:pt x="123419" y="8534"/>
                  </a:lnTo>
                  <a:lnTo>
                    <a:pt x="127365" y="9060"/>
                  </a:lnTo>
                  <a:lnTo>
                    <a:pt x="134819" y="13795"/>
                  </a:lnTo>
                  <a:lnTo>
                    <a:pt x="141923" y="19496"/>
                  </a:lnTo>
                  <a:lnTo>
                    <a:pt x="150868" y="23355"/>
                  </a:lnTo>
                  <a:lnTo>
                    <a:pt x="157358" y="30371"/>
                  </a:lnTo>
                  <a:lnTo>
                    <a:pt x="148939" y="29844"/>
                  </a:lnTo>
                  <a:lnTo>
                    <a:pt x="145519" y="33265"/>
                  </a:lnTo>
                  <a:lnTo>
                    <a:pt x="137012" y="36597"/>
                  </a:lnTo>
                  <a:lnTo>
                    <a:pt x="130785" y="36597"/>
                  </a:lnTo>
                  <a:lnTo>
                    <a:pt x="125348" y="39842"/>
                  </a:lnTo>
                  <a:lnTo>
                    <a:pt x="120437" y="38702"/>
                  </a:lnTo>
                  <a:lnTo>
                    <a:pt x="116227" y="34843"/>
                  </a:lnTo>
                  <a:lnTo>
                    <a:pt x="113684" y="35545"/>
                  </a:lnTo>
                  <a:lnTo>
                    <a:pt x="110527" y="41596"/>
                  </a:lnTo>
                  <a:lnTo>
                    <a:pt x="108159" y="41333"/>
                  </a:lnTo>
                  <a:lnTo>
                    <a:pt x="107721" y="46595"/>
                  </a:lnTo>
                  <a:lnTo>
                    <a:pt x="99126" y="53523"/>
                  </a:lnTo>
                  <a:lnTo>
                    <a:pt x="94654" y="56505"/>
                  </a:lnTo>
                  <a:lnTo>
                    <a:pt x="92110" y="59662"/>
                  </a:lnTo>
                  <a:lnTo>
                    <a:pt x="84831" y="54575"/>
                  </a:lnTo>
                  <a:lnTo>
                    <a:pt x="79569" y="61240"/>
                  </a:lnTo>
                  <a:lnTo>
                    <a:pt x="74395" y="61065"/>
                  </a:lnTo>
                  <a:lnTo>
                    <a:pt x="68607" y="61679"/>
                  </a:lnTo>
                  <a:lnTo>
                    <a:pt x="69133" y="74044"/>
                  </a:lnTo>
                  <a:lnTo>
                    <a:pt x="65538" y="74220"/>
                  </a:lnTo>
                  <a:lnTo>
                    <a:pt x="62468" y="8000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8" name="Freeform: Shape 1573">
              <a:extLst>
                <a:ext uri="{FF2B5EF4-FFF2-40B4-BE49-F238E27FC236}">
                  <a16:creationId xmlns:a16="http://schemas.microsoft.com/office/drawing/2014/main" id="{A69F6530-2FB5-AA4B-BC5D-65A4FDEFAC14}"/>
                </a:ext>
              </a:extLst>
            </p:cNvPr>
            <p:cNvSpPr/>
            <p:nvPr/>
          </p:nvSpPr>
          <p:spPr>
            <a:xfrm>
              <a:off x="8031262" y="3827895"/>
              <a:ext cx="119015" cy="119015"/>
            </a:xfrm>
            <a:custGeom>
              <a:avLst/>
              <a:gdLst>
                <a:gd name="connsiteX0" fmla="*/ 132013 w 146050"/>
                <a:gd name="connsiteY0" fmla="*/ 25810 h 146050"/>
                <a:gd name="connsiteX1" fmla="*/ 137977 w 146050"/>
                <a:gd name="connsiteY1" fmla="*/ 39404 h 146050"/>
                <a:gd name="connsiteX2" fmla="*/ 145782 w 146050"/>
                <a:gd name="connsiteY2" fmla="*/ 49401 h 146050"/>
                <a:gd name="connsiteX3" fmla="*/ 136310 w 146050"/>
                <a:gd name="connsiteY3" fmla="*/ 62468 h 146050"/>
                <a:gd name="connsiteX4" fmla="*/ 125173 w 146050"/>
                <a:gd name="connsiteY4" fmla="*/ 54751 h 146050"/>
                <a:gd name="connsiteX5" fmla="*/ 108159 w 146050"/>
                <a:gd name="connsiteY5" fmla="*/ 55277 h 146050"/>
                <a:gd name="connsiteX6" fmla="*/ 87024 w 146050"/>
                <a:gd name="connsiteY6" fmla="*/ 49489 h 146050"/>
                <a:gd name="connsiteX7" fmla="*/ 75535 w 146050"/>
                <a:gd name="connsiteY7" fmla="*/ 50278 h 146050"/>
                <a:gd name="connsiteX8" fmla="*/ 70274 w 146050"/>
                <a:gd name="connsiteY8" fmla="*/ 57469 h 146050"/>
                <a:gd name="connsiteX9" fmla="*/ 61416 w 146050"/>
                <a:gd name="connsiteY9" fmla="*/ 49489 h 146050"/>
                <a:gd name="connsiteX10" fmla="*/ 56242 w 146050"/>
                <a:gd name="connsiteY10" fmla="*/ 63871 h 146050"/>
                <a:gd name="connsiteX11" fmla="*/ 68344 w 146050"/>
                <a:gd name="connsiteY11" fmla="*/ 79920 h 146050"/>
                <a:gd name="connsiteX12" fmla="*/ 73606 w 146050"/>
                <a:gd name="connsiteY12" fmla="*/ 90532 h 146050"/>
                <a:gd name="connsiteX13" fmla="*/ 84919 w 146050"/>
                <a:gd name="connsiteY13" fmla="*/ 103248 h 146050"/>
                <a:gd name="connsiteX14" fmla="*/ 94303 w 146050"/>
                <a:gd name="connsiteY14" fmla="*/ 110702 h 146050"/>
                <a:gd name="connsiteX15" fmla="*/ 103599 w 146050"/>
                <a:gd name="connsiteY15" fmla="*/ 124822 h 146050"/>
                <a:gd name="connsiteX16" fmla="*/ 125348 w 146050"/>
                <a:gd name="connsiteY16" fmla="*/ 137450 h 146050"/>
                <a:gd name="connsiteX17" fmla="*/ 122629 w 146050"/>
                <a:gd name="connsiteY17" fmla="*/ 143063 h 146050"/>
                <a:gd name="connsiteX18" fmla="*/ 99565 w 146050"/>
                <a:gd name="connsiteY18" fmla="*/ 130785 h 146050"/>
                <a:gd name="connsiteX19" fmla="*/ 85270 w 146050"/>
                <a:gd name="connsiteY19" fmla="*/ 118683 h 146050"/>
                <a:gd name="connsiteX20" fmla="*/ 62819 w 146050"/>
                <a:gd name="connsiteY20" fmla="*/ 108685 h 146050"/>
                <a:gd name="connsiteX21" fmla="*/ 42122 w 146050"/>
                <a:gd name="connsiteY21" fmla="*/ 83691 h 146050"/>
                <a:gd name="connsiteX22" fmla="*/ 47121 w 146050"/>
                <a:gd name="connsiteY22" fmla="*/ 81060 h 146050"/>
                <a:gd name="connsiteX23" fmla="*/ 35896 w 146050"/>
                <a:gd name="connsiteY23" fmla="*/ 66678 h 146050"/>
                <a:gd name="connsiteX24" fmla="*/ 35370 w 146050"/>
                <a:gd name="connsiteY24" fmla="*/ 54926 h 146050"/>
                <a:gd name="connsiteX25" fmla="*/ 19584 w 146050"/>
                <a:gd name="connsiteY25" fmla="*/ 49489 h 146050"/>
                <a:gd name="connsiteX26" fmla="*/ 12042 w 146050"/>
                <a:gd name="connsiteY26" fmla="*/ 64485 h 146050"/>
                <a:gd name="connsiteX27" fmla="*/ 4763 w 146050"/>
                <a:gd name="connsiteY27" fmla="*/ 52821 h 146050"/>
                <a:gd name="connsiteX28" fmla="*/ 5376 w 146050"/>
                <a:gd name="connsiteY28" fmla="*/ 40719 h 146050"/>
                <a:gd name="connsiteX29" fmla="*/ 6254 w 146050"/>
                <a:gd name="connsiteY29" fmla="*/ 40193 h 146050"/>
                <a:gd name="connsiteX30" fmla="*/ 23355 w 146050"/>
                <a:gd name="connsiteY30" fmla="*/ 41420 h 146050"/>
                <a:gd name="connsiteX31" fmla="*/ 27915 w 146050"/>
                <a:gd name="connsiteY31" fmla="*/ 35457 h 146050"/>
                <a:gd name="connsiteX32" fmla="*/ 36247 w 146050"/>
                <a:gd name="connsiteY32" fmla="*/ 41157 h 146050"/>
                <a:gd name="connsiteX33" fmla="*/ 45893 w 146050"/>
                <a:gd name="connsiteY33" fmla="*/ 41859 h 146050"/>
                <a:gd name="connsiteX34" fmla="*/ 45805 w 146050"/>
                <a:gd name="connsiteY34" fmla="*/ 32037 h 146050"/>
                <a:gd name="connsiteX35" fmla="*/ 54312 w 146050"/>
                <a:gd name="connsiteY35" fmla="*/ 28441 h 146050"/>
                <a:gd name="connsiteX36" fmla="*/ 56768 w 146050"/>
                <a:gd name="connsiteY36" fmla="*/ 14234 h 146050"/>
                <a:gd name="connsiteX37" fmla="*/ 76325 w 146050"/>
                <a:gd name="connsiteY37" fmla="*/ 4763 h 146050"/>
                <a:gd name="connsiteX38" fmla="*/ 84130 w 146050"/>
                <a:gd name="connsiteY38" fmla="*/ 9147 h 146050"/>
                <a:gd name="connsiteX39" fmla="*/ 102547 w 146050"/>
                <a:gd name="connsiteY39" fmla="*/ 24319 h 146050"/>
                <a:gd name="connsiteX40" fmla="*/ 122805 w 146050"/>
                <a:gd name="connsiteY40" fmla="*/ 31072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6050" h="146050">
                  <a:moveTo>
                    <a:pt x="132013" y="25810"/>
                  </a:moveTo>
                  <a:lnTo>
                    <a:pt x="137977" y="39404"/>
                  </a:lnTo>
                  <a:lnTo>
                    <a:pt x="145782" y="49401"/>
                  </a:lnTo>
                  <a:lnTo>
                    <a:pt x="136310" y="62468"/>
                  </a:lnTo>
                  <a:lnTo>
                    <a:pt x="125173" y="54751"/>
                  </a:lnTo>
                  <a:lnTo>
                    <a:pt x="108159" y="55277"/>
                  </a:lnTo>
                  <a:lnTo>
                    <a:pt x="87024" y="49489"/>
                  </a:lnTo>
                  <a:lnTo>
                    <a:pt x="75535" y="50278"/>
                  </a:lnTo>
                  <a:lnTo>
                    <a:pt x="70274" y="57469"/>
                  </a:lnTo>
                  <a:lnTo>
                    <a:pt x="61416" y="49489"/>
                  </a:lnTo>
                  <a:lnTo>
                    <a:pt x="56242" y="63871"/>
                  </a:lnTo>
                  <a:lnTo>
                    <a:pt x="68344" y="79920"/>
                  </a:lnTo>
                  <a:lnTo>
                    <a:pt x="73606" y="90532"/>
                  </a:lnTo>
                  <a:lnTo>
                    <a:pt x="84919" y="103248"/>
                  </a:lnTo>
                  <a:lnTo>
                    <a:pt x="94303" y="110702"/>
                  </a:lnTo>
                  <a:lnTo>
                    <a:pt x="103599" y="124822"/>
                  </a:lnTo>
                  <a:lnTo>
                    <a:pt x="125348" y="137450"/>
                  </a:lnTo>
                  <a:lnTo>
                    <a:pt x="122629" y="143063"/>
                  </a:lnTo>
                  <a:lnTo>
                    <a:pt x="99565" y="130785"/>
                  </a:lnTo>
                  <a:lnTo>
                    <a:pt x="85270" y="118683"/>
                  </a:lnTo>
                  <a:lnTo>
                    <a:pt x="62819" y="108685"/>
                  </a:lnTo>
                  <a:lnTo>
                    <a:pt x="42122" y="83691"/>
                  </a:lnTo>
                  <a:lnTo>
                    <a:pt x="47121" y="81060"/>
                  </a:lnTo>
                  <a:lnTo>
                    <a:pt x="35896" y="66678"/>
                  </a:lnTo>
                  <a:lnTo>
                    <a:pt x="35370" y="54926"/>
                  </a:lnTo>
                  <a:lnTo>
                    <a:pt x="19584" y="49489"/>
                  </a:lnTo>
                  <a:lnTo>
                    <a:pt x="12042" y="64485"/>
                  </a:lnTo>
                  <a:lnTo>
                    <a:pt x="4763" y="52821"/>
                  </a:lnTo>
                  <a:lnTo>
                    <a:pt x="5376" y="40719"/>
                  </a:lnTo>
                  <a:lnTo>
                    <a:pt x="6254" y="40193"/>
                  </a:lnTo>
                  <a:lnTo>
                    <a:pt x="23355" y="41420"/>
                  </a:lnTo>
                  <a:lnTo>
                    <a:pt x="27915" y="35457"/>
                  </a:lnTo>
                  <a:lnTo>
                    <a:pt x="36247" y="41157"/>
                  </a:lnTo>
                  <a:lnTo>
                    <a:pt x="45893" y="41859"/>
                  </a:lnTo>
                  <a:lnTo>
                    <a:pt x="45805" y="32037"/>
                  </a:lnTo>
                  <a:lnTo>
                    <a:pt x="54312" y="28441"/>
                  </a:lnTo>
                  <a:lnTo>
                    <a:pt x="56768" y="14234"/>
                  </a:lnTo>
                  <a:lnTo>
                    <a:pt x="76325" y="4763"/>
                  </a:lnTo>
                  <a:lnTo>
                    <a:pt x="84130" y="9147"/>
                  </a:lnTo>
                  <a:lnTo>
                    <a:pt x="102547" y="24319"/>
                  </a:lnTo>
                  <a:lnTo>
                    <a:pt x="122805" y="3107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9" name="Freeform: Shape 1574">
              <a:extLst>
                <a:ext uri="{FF2B5EF4-FFF2-40B4-BE49-F238E27FC236}">
                  <a16:creationId xmlns:a16="http://schemas.microsoft.com/office/drawing/2014/main" id="{4D73A678-A1B3-6B49-8DB0-1869B635EDE9}"/>
                </a:ext>
              </a:extLst>
            </p:cNvPr>
            <p:cNvSpPr/>
            <p:nvPr/>
          </p:nvSpPr>
          <p:spPr>
            <a:xfrm>
              <a:off x="6265649" y="4472653"/>
              <a:ext cx="62095" cy="46571"/>
            </a:xfrm>
            <a:custGeom>
              <a:avLst/>
              <a:gdLst>
                <a:gd name="connsiteX0" fmla="*/ 35983 w 76200"/>
                <a:gd name="connsiteY0" fmla="*/ 4763 h 57150"/>
                <a:gd name="connsiteX1" fmla="*/ 50980 w 76200"/>
                <a:gd name="connsiteY1" fmla="*/ 5903 h 57150"/>
                <a:gd name="connsiteX2" fmla="*/ 72290 w 76200"/>
                <a:gd name="connsiteY2" fmla="*/ 10024 h 57150"/>
                <a:gd name="connsiteX3" fmla="*/ 74483 w 76200"/>
                <a:gd name="connsiteY3" fmla="*/ 24144 h 57150"/>
                <a:gd name="connsiteX4" fmla="*/ 72553 w 76200"/>
                <a:gd name="connsiteY4" fmla="*/ 34054 h 57150"/>
                <a:gd name="connsiteX5" fmla="*/ 66590 w 76200"/>
                <a:gd name="connsiteY5" fmla="*/ 38439 h 57150"/>
                <a:gd name="connsiteX6" fmla="*/ 72904 w 76200"/>
                <a:gd name="connsiteY6" fmla="*/ 46156 h 57150"/>
                <a:gd name="connsiteX7" fmla="*/ 72378 w 76200"/>
                <a:gd name="connsiteY7" fmla="*/ 53172 h 57150"/>
                <a:gd name="connsiteX8" fmla="*/ 56066 w 76200"/>
                <a:gd name="connsiteY8" fmla="*/ 48787 h 57150"/>
                <a:gd name="connsiteX9" fmla="*/ 44490 w 76200"/>
                <a:gd name="connsiteY9" fmla="*/ 50541 h 57150"/>
                <a:gd name="connsiteX10" fmla="*/ 29493 w 76200"/>
                <a:gd name="connsiteY10" fmla="*/ 48700 h 57150"/>
                <a:gd name="connsiteX11" fmla="*/ 18005 w 76200"/>
                <a:gd name="connsiteY11" fmla="*/ 53523 h 57150"/>
                <a:gd name="connsiteX12" fmla="*/ 4763 w 76200"/>
                <a:gd name="connsiteY12" fmla="*/ 45455 h 57150"/>
                <a:gd name="connsiteX13" fmla="*/ 6955 w 76200"/>
                <a:gd name="connsiteY13" fmla="*/ 37123 h 57150"/>
                <a:gd name="connsiteX14" fmla="*/ 29581 w 76200"/>
                <a:gd name="connsiteY14" fmla="*/ 40719 h 57150"/>
                <a:gd name="connsiteX15" fmla="*/ 48173 w 76200"/>
                <a:gd name="connsiteY15" fmla="*/ 42824 h 57150"/>
                <a:gd name="connsiteX16" fmla="*/ 57031 w 76200"/>
                <a:gd name="connsiteY16" fmla="*/ 37036 h 57150"/>
                <a:gd name="connsiteX17" fmla="*/ 45805 w 76200"/>
                <a:gd name="connsiteY17" fmla="*/ 25898 h 57150"/>
                <a:gd name="connsiteX18" fmla="*/ 45981 w 76200"/>
                <a:gd name="connsiteY18" fmla="*/ 15988 h 57150"/>
                <a:gd name="connsiteX19" fmla="*/ 30458 w 76200"/>
                <a:gd name="connsiteY19" fmla="*/ 119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00" h="57150">
                  <a:moveTo>
                    <a:pt x="35983" y="4763"/>
                  </a:moveTo>
                  <a:lnTo>
                    <a:pt x="50980" y="5903"/>
                  </a:lnTo>
                  <a:lnTo>
                    <a:pt x="72290" y="10024"/>
                  </a:lnTo>
                  <a:lnTo>
                    <a:pt x="74483" y="24144"/>
                  </a:lnTo>
                  <a:lnTo>
                    <a:pt x="72553" y="34054"/>
                  </a:lnTo>
                  <a:lnTo>
                    <a:pt x="66590" y="38439"/>
                  </a:lnTo>
                  <a:lnTo>
                    <a:pt x="72904" y="46156"/>
                  </a:lnTo>
                  <a:lnTo>
                    <a:pt x="72378" y="53172"/>
                  </a:lnTo>
                  <a:lnTo>
                    <a:pt x="56066" y="48787"/>
                  </a:lnTo>
                  <a:lnTo>
                    <a:pt x="44490" y="50541"/>
                  </a:lnTo>
                  <a:lnTo>
                    <a:pt x="29493" y="48700"/>
                  </a:lnTo>
                  <a:lnTo>
                    <a:pt x="18005" y="53523"/>
                  </a:lnTo>
                  <a:lnTo>
                    <a:pt x="4763" y="45455"/>
                  </a:lnTo>
                  <a:lnTo>
                    <a:pt x="6955" y="37123"/>
                  </a:lnTo>
                  <a:lnTo>
                    <a:pt x="29581" y="40719"/>
                  </a:lnTo>
                  <a:lnTo>
                    <a:pt x="48173" y="42824"/>
                  </a:lnTo>
                  <a:lnTo>
                    <a:pt x="57031" y="37036"/>
                  </a:lnTo>
                  <a:lnTo>
                    <a:pt x="45805" y="25898"/>
                  </a:lnTo>
                  <a:lnTo>
                    <a:pt x="45981" y="15988"/>
                  </a:lnTo>
                  <a:lnTo>
                    <a:pt x="30458" y="1195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0" name="Freeform: Shape 1575">
              <a:extLst>
                <a:ext uri="{FF2B5EF4-FFF2-40B4-BE49-F238E27FC236}">
                  <a16:creationId xmlns:a16="http://schemas.microsoft.com/office/drawing/2014/main" id="{38A5EDB0-3239-2A4D-BCD4-A32C561D45AC}"/>
                </a:ext>
              </a:extLst>
            </p:cNvPr>
            <p:cNvSpPr/>
            <p:nvPr/>
          </p:nvSpPr>
          <p:spPr>
            <a:xfrm>
              <a:off x="8082288" y="3765149"/>
              <a:ext cx="134539" cy="87968"/>
            </a:xfrm>
            <a:custGeom>
              <a:avLst/>
              <a:gdLst>
                <a:gd name="connsiteX0" fmla="*/ 4763 w 165100"/>
                <a:gd name="connsiteY0" fmla="*/ 69309 h 107950"/>
                <a:gd name="connsiteX1" fmla="*/ 12918 w 165100"/>
                <a:gd name="connsiteY1" fmla="*/ 46068 h 107950"/>
                <a:gd name="connsiteX2" fmla="*/ 8183 w 165100"/>
                <a:gd name="connsiteY2" fmla="*/ 38263 h 107950"/>
                <a:gd name="connsiteX3" fmla="*/ 22039 w 165100"/>
                <a:gd name="connsiteY3" fmla="*/ 38176 h 107950"/>
                <a:gd name="connsiteX4" fmla="*/ 23881 w 165100"/>
                <a:gd name="connsiteY4" fmla="*/ 23179 h 107950"/>
                <a:gd name="connsiteX5" fmla="*/ 36422 w 165100"/>
                <a:gd name="connsiteY5" fmla="*/ 32563 h 107950"/>
                <a:gd name="connsiteX6" fmla="*/ 45455 w 165100"/>
                <a:gd name="connsiteY6" fmla="*/ 36597 h 107950"/>
                <a:gd name="connsiteX7" fmla="*/ 66151 w 165100"/>
                <a:gd name="connsiteY7" fmla="*/ 32124 h 107950"/>
                <a:gd name="connsiteX8" fmla="*/ 68081 w 165100"/>
                <a:gd name="connsiteY8" fmla="*/ 24758 h 107950"/>
                <a:gd name="connsiteX9" fmla="*/ 77903 w 165100"/>
                <a:gd name="connsiteY9" fmla="*/ 23618 h 107950"/>
                <a:gd name="connsiteX10" fmla="*/ 89830 w 165100"/>
                <a:gd name="connsiteY10" fmla="*/ 17917 h 107950"/>
                <a:gd name="connsiteX11" fmla="*/ 92461 w 165100"/>
                <a:gd name="connsiteY11" fmla="*/ 20285 h 107950"/>
                <a:gd name="connsiteX12" fmla="*/ 104037 w 165100"/>
                <a:gd name="connsiteY12" fmla="*/ 15725 h 107950"/>
                <a:gd name="connsiteX13" fmla="*/ 109825 w 165100"/>
                <a:gd name="connsiteY13" fmla="*/ 6955 h 107950"/>
                <a:gd name="connsiteX14" fmla="*/ 117894 w 165100"/>
                <a:gd name="connsiteY14" fmla="*/ 4763 h 107950"/>
                <a:gd name="connsiteX15" fmla="*/ 144203 w 165100"/>
                <a:gd name="connsiteY15" fmla="*/ 15988 h 107950"/>
                <a:gd name="connsiteX16" fmla="*/ 149465 w 165100"/>
                <a:gd name="connsiteY16" fmla="*/ 12217 h 107950"/>
                <a:gd name="connsiteX17" fmla="*/ 163058 w 165100"/>
                <a:gd name="connsiteY17" fmla="*/ 22214 h 107950"/>
                <a:gd name="connsiteX18" fmla="*/ 164812 w 165100"/>
                <a:gd name="connsiteY18" fmla="*/ 32037 h 107950"/>
                <a:gd name="connsiteX19" fmla="*/ 149816 w 165100"/>
                <a:gd name="connsiteY19" fmla="*/ 39667 h 107950"/>
                <a:gd name="connsiteX20" fmla="*/ 138152 w 165100"/>
                <a:gd name="connsiteY20" fmla="*/ 64222 h 107950"/>
                <a:gd name="connsiteX21" fmla="*/ 123331 w 165100"/>
                <a:gd name="connsiteY21" fmla="*/ 88427 h 107950"/>
                <a:gd name="connsiteX22" fmla="*/ 103599 w 165100"/>
                <a:gd name="connsiteY22" fmla="*/ 95092 h 107950"/>
                <a:gd name="connsiteX23" fmla="*/ 88252 w 165100"/>
                <a:gd name="connsiteY23" fmla="*/ 93601 h 107950"/>
                <a:gd name="connsiteX24" fmla="*/ 69396 w 165100"/>
                <a:gd name="connsiteY24" fmla="*/ 102809 h 107950"/>
                <a:gd name="connsiteX25" fmla="*/ 60188 w 165100"/>
                <a:gd name="connsiteY25" fmla="*/ 108071 h 107950"/>
                <a:gd name="connsiteX26" fmla="*/ 39930 w 165100"/>
                <a:gd name="connsiteY26" fmla="*/ 101319 h 107950"/>
                <a:gd name="connsiteX27" fmla="*/ 21513 w 165100"/>
                <a:gd name="connsiteY27" fmla="*/ 86147 h 107950"/>
                <a:gd name="connsiteX28" fmla="*/ 13708 w 165100"/>
                <a:gd name="connsiteY28" fmla="*/ 81762 h 107950"/>
                <a:gd name="connsiteX29" fmla="*/ 8885 w 165100"/>
                <a:gd name="connsiteY29" fmla="*/ 6974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100" h="107950">
                  <a:moveTo>
                    <a:pt x="4763" y="69309"/>
                  </a:moveTo>
                  <a:lnTo>
                    <a:pt x="12918" y="46068"/>
                  </a:lnTo>
                  <a:lnTo>
                    <a:pt x="8183" y="38263"/>
                  </a:lnTo>
                  <a:lnTo>
                    <a:pt x="22039" y="38176"/>
                  </a:lnTo>
                  <a:lnTo>
                    <a:pt x="23881" y="23179"/>
                  </a:lnTo>
                  <a:lnTo>
                    <a:pt x="36422" y="32563"/>
                  </a:lnTo>
                  <a:lnTo>
                    <a:pt x="45455" y="36597"/>
                  </a:lnTo>
                  <a:lnTo>
                    <a:pt x="66151" y="32124"/>
                  </a:lnTo>
                  <a:lnTo>
                    <a:pt x="68081" y="24758"/>
                  </a:lnTo>
                  <a:lnTo>
                    <a:pt x="77903" y="23618"/>
                  </a:lnTo>
                  <a:lnTo>
                    <a:pt x="89830" y="17917"/>
                  </a:lnTo>
                  <a:lnTo>
                    <a:pt x="92461" y="20285"/>
                  </a:lnTo>
                  <a:lnTo>
                    <a:pt x="104037" y="15725"/>
                  </a:lnTo>
                  <a:lnTo>
                    <a:pt x="109825" y="6955"/>
                  </a:lnTo>
                  <a:lnTo>
                    <a:pt x="117894" y="4763"/>
                  </a:lnTo>
                  <a:lnTo>
                    <a:pt x="144203" y="15988"/>
                  </a:lnTo>
                  <a:lnTo>
                    <a:pt x="149465" y="12217"/>
                  </a:lnTo>
                  <a:lnTo>
                    <a:pt x="163058" y="22214"/>
                  </a:lnTo>
                  <a:lnTo>
                    <a:pt x="164812" y="32037"/>
                  </a:lnTo>
                  <a:lnTo>
                    <a:pt x="149816" y="39667"/>
                  </a:lnTo>
                  <a:lnTo>
                    <a:pt x="138152" y="64222"/>
                  </a:lnTo>
                  <a:lnTo>
                    <a:pt x="123331" y="88427"/>
                  </a:lnTo>
                  <a:lnTo>
                    <a:pt x="103599" y="95092"/>
                  </a:lnTo>
                  <a:lnTo>
                    <a:pt x="88252" y="93601"/>
                  </a:lnTo>
                  <a:lnTo>
                    <a:pt x="69396" y="102809"/>
                  </a:lnTo>
                  <a:lnTo>
                    <a:pt x="60188" y="108071"/>
                  </a:lnTo>
                  <a:lnTo>
                    <a:pt x="39930" y="101319"/>
                  </a:lnTo>
                  <a:lnTo>
                    <a:pt x="21513" y="86147"/>
                  </a:lnTo>
                  <a:lnTo>
                    <a:pt x="13708" y="81762"/>
                  </a:lnTo>
                  <a:lnTo>
                    <a:pt x="8885" y="697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1" name="Freeform: Shape 1576">
              <a:extLst>
                <a:ext uri="{FF2B5EF4-FFF2-40B4-BE49-F238E27FC236}">
                  <a16:creationId xmlns:a16="http://schemas.microsoft.com/office/drawing/2014/main" id="{A65A9F1F-2B49-2A40-9046-FEF47E478DAD}"/>
                </a:ext>
              </a:extLst>
            </p:cNvPr>
            <p:cNvSpPr/>
            <p:nvPr/>
          </p:nvSpPr>
          <p:spPr>
            <a:xfrm>
              <a:off x="9667239" y="4768304"/>
              <a:ext cx="921074" cy="320824"/>
            </a:xfrm>
            <a:custGeom>
              <a:avLst/>
              <a:gdLst>
                <a:gd name="connsiteX0" fmla="*/ 629702 w 1130300"/>
                <a:gd name="connsiteY0" fmla="*/ 390110 h 393700"/>
                <a:gd name="connsiteX1" fmla="*/ 619354 w 1130300"/>
                <a:gd name="connsiteY1" fmla="*/ 390548 h 393700"/>
                <a:gd name="connsiteX2" fmla="*/ 586730 w 1130300"/>
                <a:gd name="connsiteY2" fmla="*/ 373184 h 393700"/>
                <a:gd name="connsiteX3" fmla="*/ 609619 w 1130300"/>
                <a:gd name="connsiteY3" fmla="*/ 368273 h 393700"/>
                <a:gd name="connsiteX4" fmla="*/ 622511 w 1130300"/>
                <a:gd name="connsiteY4" fmla="*/ 375815 h 393700"/>
                <a:gd name="connsiteX5" fmla="*/ 631105 w 1130300"/>
                <a:gd name="connsiteY5" fmla="*/ 383357 h 393700"/>
                <a:gd name="connsiteX6" fmla="*/ 629702 w 1130300"/>
                <a:gd name="connsiteY6" fmla="*/ 390110 h 393700"/>
                <a:gd name="connsiteX7" fmla="*/ 721172 w 1130300"/>
                <a:gd name="connsiteY7" fmla="*/ 387654 h 393700"/>
                <a:gd name="connsiteX8" fmla="*/ 700124 w 1130300"/>
                <a:gd name="connsiteY8" fmla="*/ 393092 h 393700"/>
                <a:gd name="connsiteX9" fmla="*/ 697142 w 1130300"/>
                <a:gd name="connsiteY9" fmla="*/ 390110 h 393700"/>
                <a:gd name="connsiteX10" fmla="*/ 699335 w 1130300"/>
                <a:gd name="connsiteY10" fmla="*/ 381691 h 393700"/>
                <a:gd name="connsiteX11" fmla="*/ 709946 w 1130300"/>
                <a:gd name="connsiteY11" fmla="*/ 366607 h 393700"/>
                <a:gd name="connsiteX12" fmla="*/ 734239 w 1130300"/>
                <a:gd name="connsiteY12" fmla="*/ 356785 h 393700"/>
                <a:gd name="connsiteX13" fmla="*/ 736694 w 1130300"/>
                <a:gd name="connsiteY13" fmla="*/ 361696 h 393700"/>
                <a:gd name="connsiteX14" fmla="*/ 737133 w 1130300"/>
                <a:gd name="connsiteY14" fmla="*/ 369238 h 393700"/>
                <a:gd name="connsiteX15" fmla="*/ 721172 w 1130300"/>
                <a:gd name="connsiteY15" fmla="*/ 387654 h 393700"/>
                <a:gd name="connsiteX16" fmla="*/ 560508 w 1130300"/>
                <a:gd name="connsiteY16" fmla="*/ 337052 h 393700"/>
                <a:gd name="connsiteX17" fmla="*/ 569366 w 1130300"/>
                <a:gd name="connsiteY17" fmla="*/ 343630 h 393700"/>
                <a:gd name="connsiteX18" fmla="*/ 584538 w 1130300"/>
                <a:gd name="connsiteY18" fmla="*/ 341613 h 393700"/>
                <a:gd name="connsiteX19" fmla="*/ 590677 w 1130300"/>
                <a:gd name="connsiteY19" fmla="*/ 352137 h 393700"/>
                <a:gd name="connsiteX20" fmla="*/ 562262 w 1130300"/>
                <a:gd name="connsiteY20" fmla="*/ 357135 h 393700"/>
                <a:gd name="connsiteX21" fmla="*/ 545249 w 1130300"/>
                <a:gd name="connsiteY21" fmla="*/ 360468 h 393700"/>
                <a:gd name="connsiteX22" fmla="*/ 532006 w 1130300"/>
                <a:gd name="connsiteY22" fmla="*/ 360293 h 393700"/>
                <a:gd name="connsiteX23" fmla="*/ 540425 w 1130300"/>
                <a:gd name="connsiteY23" fmla="*/ 346085 h 393700"/>
                <a:gd name="connsiteX24" fmla="*/ 553931 w 1130300"/>
                <a:gd name="connsiteY24" fmla="*/ 345910 h 393700"/>
                <a:gd name="connsiteX25" fmla="*/ 560508 w 1130300"/>
                <a:gd name="connsiteY25" fmla="*/ 337052 h 393700"/>
                <a:gd name="connsiteX26" fmla="*/ 683549 w 1130300"/>
                <a:gd name="connsiteY26" fmla="*/ 336965 h 393700"/>
                <a:gd name="connsiteX27" fmla="*/ 679954 w 1130300"/>
                <a:gd name="connsiteY27" fmla="*/ 350646 h 393700"/>
                <a:gd name="connsiteX28" fmla="*/ 643032 w 1130300"/>
                <a:gd name="connsiteY28" fmla="*/ 357661 h 393700"/>
                <a:gd name="connsiteX29" fmla="*/ 610321 w 1130300"/>
                <a:gd name="connsiteY29" fmla="*/ 354592 h 393700"/>
                <a:gd name="connsiteX30" fmla="*/ 610233 w 1130300"/>
                <a:gd name="connsiteY30" fmla="*/ 345559 h 393700"/>
                <a:gd name="connsiteX31" fmla="*/ 629790 w 1130300"/>
                <a:gd name="connsiteY31" fmla="*/ 340385 h 393700"/>
                <a:gd name="connsiteX32" fmla="*/ 645225 w 1130300"/>
                <a:gd name="connsiteY32" fmla="*/ 347752 h 393700"/>
                <a:gd name="connsiteX33" fmla="*/ 661624 w 1130300"/>
                <a:gd name="connsiteY33" fmla="*/ 345910 h 393700"/>
                <a:gd name="connsiteX34" fmla="*/ 683549 w 1130300"/>
                <a:gd name="connsiteY34" fmla="*/ 336965 h 393700"/>
                <a:gd name="connsiteX35" fmla="*/ 332404 w 1130300"/>
                <a:gd name="connsiteY35" fmla="*/ 304604 h 393700"/>
                <a:gd name="connsiteX36" fmla="*/ 379498 w 1130300"/>
                <a:gd name="connsiteY36" fmla="*/ 307059 h 393700"/>
                <a:gd name="connsiteX37" fmla="*/ 384936 w 1130300"/>
                <a:gd name="connsiteY37" fmla="*/ 296886 h 393700"/>
                <a:gd name="connsiteX38" fmla="*/ 430539 w 1130300"/>
                <a:gd name="connsiteY38" fmla="*/ 308726 h 393700"/>
                <a:gd name="connsiteX39" fmla="*/ 439484 w 1130300"/>
                <a:gd name="connsiteY39" fmla="*/ 324687 h 393700"/>
                <a:gd name="connsiteX40" fmla="*/ 476405 w 1130300"/>
                <a:gd name="connsiteY40" fmla="*/ 329159 h 393700"/>
                <a:gd name="connsiteX41" fmla="*/ 506573 w 1130300"/>
                <a:gd name="connsiteY41" fmla="*/ 343805 h 393700"/>
                <a:gd name="connsiteX42" fmla="*/ 478510 w 1130300"/>
                <a:gd name="connsiteY42" fmla="*/ 353189 h 393700"/>
                <a:gd name="connsiteX43" fmla="*/ 451499 w 1130300"/>
                <a:gd name="connsiteY43" fmla="*/ 343279 h 393700"/>
                <a:gd name="connsiteX44" fmla="*/ 429223 w 1130300"/>
                <a:gd name="connsiteY44" fmla="*/ 343980 h 393700"/>
                <a:gd name="connsiteX45" fmla="*/ 403703 w 1130300"/>
                <a:gd name="connsiteY45" fmla="*/ 342139 h 393700"/>
                <a:gd name="connsiteX46" fmla="*/ 380726 w 1130300"/>
                <a:gd name="connsiteY46" fmla="*/ 337666 h 393700"/>
                <a:gd name="connsiteX47" fmla="*/ 352224 w 1130300"/>
                <a:gd name="connsiteY47" fmla="*/ 328283 h 393700"/>
                <a:gd name="connsiteX48" fmla="*/ 334158 w 1130300"/>
                <a:gd name="connsiteY48" fmla="*/ 325827 h 393700"/>
                <a:gd name="connsiteX49" fmla="*/ 323897 w 1130300"/>
                <a:gd name="connsiteY49" fmla="*/ 328896 h 393700"/>
                <a:gd name="connsiteX50" fmla="*/ 279083 w 1130300"/>
                <a:gd name="connsiteY50" fmla="*/ 318724 h 393700"/>
                <a:gd name="connsiteX51" fmla="*/ 274786 w 1130300"/>
                <a:gd name="connsiteY51" fmla="*/ 308112 h 393700"/>
                <a:gd name="connsiteX52" fmla="*/ 252248 w 1130300"/>
                <a:gd name="connsiteY52" fmla="*/ 306270 h 393700"/>
                <a:gd name="connsiteX53" fmla="*/ 269086 w 1130300"/>
                <a:gd name="connsiteY53" fmla="*/ 282767 h 393700"/>
                <a:gd name="connsiteX54" fmla="*/ 298903 w 1130300"/>
                <a:gd name="connsiteY54" fmla="*/ 284258 h 393700"/>
                <a:gd name="connsiteX55" fmla="*/ 318723 w 1130300"/>
                <a:gd name="connsiteY55" fmla="*/ 293817 h 393700"/>
                <a:gd name="connsiteX56" fmla="*/ 328896 w 1130300"/>
                <a:gd name="connsiteY56" fmla="*/ 295659 h 393700"/>
                <a:gd name="connsiteX57" fmla="*/ 332404 w 1130300"/>
                <a:gd name="connsiteY57" fmla="*/ 304604 h 393700"/>
                <a:gd name="connsiteX58" fmla="*/ 974182 w 1130300"/>
                <a:gd name="connsiteY58" fmla="*/ 290748 h 393700"/>
                <a:gd name="connsiteX59" fmla="*/ 961554 w 1130300"/>
                <a:gd name="connsiteY59" fmla="*/ 307498 h 393700"/>
                <a:gd name="connsiteX60" fmla="*/ 959186 w 1130300"/>
                <a:gd name="connsiteY60" fmla="*/ 288994 h 393700"/>
                <a:gd name="connsiteX61" fmla="*/ 963570 w 1130300"/>
                <a:gd name="connsiteY61" fmla="*/ 280136 h 393700"/>
                <a:gd name="connsiteX62" fmla="*/ 968745 w 1130300"/>
                <a:gd name="connsiteY62" fmla="*/ 271805 h 393700"/>
                <a:gd name="connsiteX63" fmla="*/ 974358 w 1130300"/>
                <a:gd name="connsiteY63" fmla="*/ 278996 h 393700"/>
                <a:gd name="connsiteX64" fmla="*/ 974182 w 1130300"/>
                <a:gd name="connsiteY64" fmla="*/ 290748 h 393700"/>
                <a:gd name="connsiteX65" fmla="*/ 790366 w 1130300"/>
                <a:gd name="connsiteY65" fmla="*/ 223132 h 393700"/>
                <a:gd name="connsiteX66" fmla="*/ 781158 w 1130300"/>
                <a:gd name="connsiteY66" fmla="*/ 231288 h 393700"/>
                <a:gd name="connsiteX67" fmla="*/ 764144 w 1130300"/>
                <a:gd name="connsiteY67" fmla="*/ 226815 h 393700"/>
                <a:gd name="connsiteX68" fmla="*/ 759321 w 1130300"/>
                <a:gd name="connsiteY68" fmla="*/ 216291 h 393700"/>
                <a:gd name="connsiteX69" fmla="*/ 784227 w 1130300"/>
                <a:gd name="connsiteY69" fmla="*/ 215151 h 393700"/>
                <a:gd name="connsiteX70" fmla="*/ 790366 w 1130300"/>
                <a:gd name="connsiteY70" fmla="*/ 223132 h 393700"/>
                <a:gd name="connsiteX71" fmla="*/ 869646 w 1130300"/>
                <a:gd name="connsiteY71" fmla="*/ 214274 h 393700"/>
                <a:gd name="connsiteX72" fmla="*/ 878591 w 1130300"/>
                <a:gd name="connsiteY72" fmla="*/ 232954 h 393700"/>
                <a:gd name="connsiteX73" fmla="*/ 857806 w 1130300"/>
                <a:gd name="connsiteY73" fmla="*/ 222869 h 393700"/>
                <a:gd name="connsiteX74" fmla="*/ 837285 w 1130300"/>
                <a:gd name="connsiteY74" fmla="*/ 220852 h 393700"/>
                <a:gd name="connsiteX75" fmla="*/ 823428 w 1130300"/>
                <a:gd name="connsiteY75" fmla="*/ 222430 h 393700"/>
                <a:gd name="connsiteX76" fmla="*/ 806415 w 1130300"/>
                <a:gd name="connsiteY76" fmla="*/ 221553 h 393700"/>
                <a:gd name="connsiteX77" fmla="*/ 812290 w 1130300"/>
                <a:gd name="connsiteY77" fmla="*/ 208135 h 393700"/>
                <a:gd name="connsiteX78" fmla="*/ 842634 w 1130300"/>
                <a:gd name="connsiteY78" fmla="*/ 207083 h 393700"/>
                <a:gd name="connsiteX79" fmla="*/ 869646 w 1130300"/>
                <a:gd name="connsiteY79" fmla="*/ 214274 h 393700"/>
                <a:gd name="connsiteX80" fmla="*/ 959887 w 1130300"/>
                <a:gd name="connsiteY80" fmla="*/ 166742 h 393700"/>
                <a:gd name="connsiteX81" fmla="*/ 966728 w 1130300"/>
                <a:gd name="connsiteY81" fmla="*/ 206294 h 393700"/>
                <a:gd name="connsiteX82" fmla="*/ 992160 w 1130300"/>
                <a:gd name="connsiteY82" fmla="*/ 220939 h 393700"/>
                <a:gd name="connsiteX83" fmla="*/ 1012682 w 1130300"/>
                <a:gd name="connsiteY83" fmla="*/ 194981 h 393700"/>
                <a:gd name="connsiteX84" fmla="*/ 1040921 w 1130300"/>
                <a:gd name="connsiteY84" fmla="*/ 180247 h 393700"/>
                <a:gd name="connsiteX85" fmla="*/ 1062758 w 1130300"/>
                <a:gd name="connsiteY85" fmla="*/ 180247 h 393700"/>
                <a:gd name="connsiteX86" fmla="*/ 1083805 w 1130300"/>
                <a:gd name="connsiteY86" fmla="*/ 188754 h 393700"/>
                <a:gd name="connsiteX87" fmla="*/ 1102047 w 1130300"/>
                <a:gd name="connsiteY87" fmla="*/ 197524 h 393700"/>
                <a:gd name="connsiteX88" fmla="*/ 1128444 w 1130300"/>
                <a:gd name="connsiteY88" fmla="*/ 202172 h 393700"/>
                <a:gd name="connsiteX89" fmla="*/ 1128883 w 1130300"/>
                <a:gd name="connsiteY89" fmla="*/ 281978 h 393700"/>
                <a:gd name="connsiteX90" fmla="*/ 1129321 w 1130300"/>
                <a:gd name="connsiteY90" fmla="*/ 362310 h 393700"/>
                <a:gd name="connsiteX91" fmla="*/ 1107396 w 1130300"/>
                <a:gd name="connsiteY91" fmla="*/ 342051 h 393700"/>
                <a:gd name="connsiteX92" fmla="*/ 1082402 w 1130300"/>
                <a:gd name="connsiteY92" fmla="*/ 337052 h 393700"/>
                <a:gd name="connsiteX93" fmla="*/ 1076351 w 1130300"/>
                <a:gd name="connsiteY93" fmla="*/ 344068 h 393700"/>
                <a:gd name="connsiteX94" fmla="*/ 1045218 w 1130300"/>
                <a:gd name="connsiteY94" fmla="*/ 344858 h 393700"/>
                <a:gd name="connsiteX95" fmla="*/ 1055654 w 1130300"/>
                <a:gd name="connsiteY95" fmla="*/ 324774 h 393700"/>
                <a:gd name="connsiteX96" fmla="*/ 1071177 w 1130300"/>
                <a:gd name="connsiteY96" fmla="*/ 317934 h 393700"/>
                <a:gd name="connsiteX97" fmla="*/ 1064775 w 1130300"/>
                <a:gd name="connsiteY97" fmla="*/ 291186 h 393700"/>
                <a:gd name="connsiteX98" fmla="*/ 1052935 w 1130300"/>
                <a:gd name="connsiteY98" fmla="*/ 270577 h 393700"/>
                <a:gd name="connsiteX99" fmla="*/ 1005227 w 1130300"/>
                <a:gd name="connsiteY99" fmla="*/ 249792 h 393700"/>
                <a:gd name="connsiteX100" fmla="*/ 984969 w 1130300"/>
                <a:gd name="connsiteY100" fmla="*/ 247775 h 393700"/>
                <a:gd name="connsiteX101" fmla="*/ 948048 w 1130300"/>
                <a:gd name="connsiteY101" fmla="*/ 225149 h 393700"/>
                <a:gd name="connsiteX102" fmla="*/ 940769 w 1130300"/>
                <a:gd name="connsiteY102" fmla="*/ 237076 h 393700"/>
                <a:gd name="connsiteX103" fmla="*/ 931297 w 1130300"/>
                <a:gd name="connsiteY103" fmla="*/ 239268 h 393700"/>
                <a:gd name="connsiteX104" fmla="*/ 925685 w 1130300"/>
                <a:gd name="connsiteY104" fmla="*/ 230323 h 393700"/>
                <a:gd name="connsiteX105" fmla="*/ 925597 w 1130300"/>
                <a:gd name="connsiteY105" fmla="*/ 219712 h 393700"/>
                <a:gd name="connsiteX106" fmla="*/ 906830 w 1130300"/>
                <a:gd name="connsiteY106" fmla="*/ 207697 h 393700"/>
                <a:gd name="connsiteX107" fmla="*/ 933315 w 1130300"/>
                <a:gd name="connsiteY107" fmla="*/ 198927 h 393700"/>
                <a:gd name="connsiteX108" fmla="*/ 950855 w 1130300"/>
                <a:gd name="connsiteY108" fmla="*/ 199366 h 393700"/>
                <a:gd name="connsiteX109" fmla="*/ 948749 w 1130300"/>
                <a:gd name="connsiteY109" fmla="*/ 192876 h 393700"/>
                <a:gd name="connsiteX110" fmla="*/ 912793 w 1130300"/>
                <a:gd name="connsiteY110" fmla="*/ 192788 h 393700"/>
                <a:gd name="connsiteX111" fmla="*/ 903059 w 1130300"/>
                <a:gd name="connsiteY111" fmla="*/ 178230 h 393700"/>
                <a:gd name="connsiteX112" fmla="*/ 881134 w 1130300"/>
                <a:gd name="connsiteY112" fmla="*/ 173758 h 393700"/>
                <a:gd name="connsiteX113" fmla="*/ 870698 w 1130300"/>
                <a:gd name="connsiteY113" fmla="*/ 161655 h 393700"/>
                <a:gd name="connsiteX114" fmla="*/ 903848 w 1130300"/>
                <a:gd name="connsiteY114" fmla="*/ 155779 h 393700"/>
                <a:gd name="connsiteX115" fmla="*/ 916476 w 1130300"/>
                <a:gd name="connsiteY115" fmla="*/ 147799 h 393700"/>
                <a:gd name="connsiteX116" fmla="*/ 955941 w 1130300"/>
                <a:gd name="connsiteY116" fmla="*/ 157797 h 393700"/>
                <a:gd name="connsiteX117" fmla="*/ 959887 w 1130300"/>
                <a:gd name="connsiteY117" fmla="*/ 166742 h 393700"/>
                <a:gd name="connsiteX118" fmla="*/ 740992 w 1130300"/>
                <a:gd name="connsiteY118" fmla="*/ 103950 h 393700"/>
                <a:gd name="connsiteX119" fmla="*/ 721259 w 1130300"/>
                <a:gd name="connsiteY119" fmla="*/ 128154 h 393700"/>
                <a:gd name="connsiteX120" fmla="*/ 702755 w 1130300"/>
                <a:gd name="connsiteY120" fmla="*/ 132890 h 393700"/>
                <a:gd name="connsiteX121" fmla="*/ 679076 w 1130300"/>
                <a:gd name="connsiteY121" fmla="*/ 128154 h 393700"/>
                <a:gd name="connsiteX122" fmla="*/ 638121 w 1130300"/>
                <a:gd name="connsiteY122" fmla="*/ 129382 h 393700"/>
                <a:gd name="connsiteX123" fmla="*/ 616635 w 1130300"/>
                <a:gd name="connsiteY123" fmla="*/ 132890 h 393700"/>
                <a:gd name="connsiteX124" fmla="*/ 613127 w 1130300"/>
                <a:gd name="connsiteY124" fmla="*/ 151395 h 393700"/>
                <a:gd name="connsiteX125" fmla="*/ 635140 w 1130300"/>
                <a:gd name="connsiteY125" fmla="*/ 173144 h 393700"/>
                <a:gd name="connsiteX126" fmla="*/ 648382 w 1130300"/>
                <a:gd name="connsiteY126" fmla="*/ 162094 h 393700"/>
                <a:gd name="connsiteX127" fmla="*/ 694249 w 1130300"/>
                <a:gd name="connsiteY127" fmla="*/ 153762 h 393700"/>
                <a:gd name="connsiteX128" fmla="*/ 692231 w 1130300"/>
                <a:gd name="connsiteY128" fmla="*/ 164988 h 393700"/>
                <a:gd name="connsiteX129" fmla="*/ 681532 w 1130300"/>
                <a:gd name="connsiteY129" fmla="*/ 161480 h 393700"/>
                <a:gd name="connsiteX130" fmla="*/ 670833 w 1130300"/>
                <a:gd name="connsiteY130" fmla="*/ 175775 h 393700"/>
                <a:gd name="connsiteX131" fmla="*/ 649171 w 1130300"/>
                <a:gd name="connsiteY131" fmla="*/ 185246 h 393700"/>
                <a:gd name="connsiteX132" fmla="*/ 672412 w 1130300"/>
                <a:gd name="connsiteY132" fmla="*/ 216554 h 393700"/>
                <a:gd name="connsiteX133" fmla="*/ 667939 w 1130300"/>
                <a:gd name="connsiteY133" fmla="*/ 224974 h 393700"/>
                <a:gd name="connsiteX134" fmla="*/ 690039 w 1130300"/>
                <a:gd name="connsiteY134" fmla="*/ 253213 h 393700"/>
                <a:gd name="connsiteX135" fmla="*/ 689864 w 1130300"/>
                <a:gd name="connsiteY135" fmla="*/ 269349 h 393700"/>
                <a:gd name="connsiteX136" fmla="*/ 676709 w 1130300"/>
                <a:gd name="connsiteY136" fmla="*/ 276540 h 393700"/>
                <a:gd name="connsiteX137" fmla="*/ 667062 w 1130300"/>
                <a:gd name="connsiteY137" fmla="*/ 267946 h 393700"/>
                <a:gd name="connsiteX138" fmla="*/ 678989 w 1130300"/>
                <a:gd name="connsiteY138" fmla="*/ 247863 h 393700"/>
                <a:gd name="connsiteX139" fmla="*/ 654872 w 1130300"/>
                <a:gd name="connsiteY139" fmla="*/ 257335 h 393700"/>
                <a:gd name="connsiteX140" fmla="*/ 648733 w 1130300"/>
                <a:gd name="connsiteY140" fmla="*/ 250582 h 393700"/>
                <a:gd name="connsiteX141" fmla="*/ 651890 w 1130300"/>
                <a:gd name="connsiteY141" fmla="*/ 241110 h 393700"/>
                <a:gd name="connsiteX142" fmla="*/ 634175 w 1130300"/>
                <a:gd name="connsiteY142" fmla="*/ 226728 h 393700"/>
                <a:gd name="connsiteX143" fmla="*/ 636017 w 1130300"/>
                <a:gd name="connsiteY143" fmla="*/ 202874 h 393700"/>
                <a:gd name="connsiteX144" fmla="*/ 619617 w 1130300"/>
                <a:gd name="connsiteY144" fmla="*/ 210328 h 393700"/>
                <a:gd name="connsiteX145" fmla="*/ 621722 w 1130300"/>
                <a:gd name="connsiteY145" fmla="*/ 238830 h 393700"/>
                <a:gd name="connsiteX146" fmla="*/ 622686 w 1130300"/>
                <a:gd name="connsiteY146" fmla="*/ 273909 h 393700"/>
                <a:gd name="connsiteX147" fmla="*/ 607076 w 1130300"/>
                <a:gd name="connsiteY147" fmla="*/ 277505 h 393700"/>
                <a:gd name="connsiteX148" fmla="*/ 596552 w 1130300"/>
                <a:gd name="connsiteY148" fmla="*/ 270314 h 393700"/>
                <a:gd name="connsiteX149" fmla="*/ 603568 w 1130300"/>
                <a:gd name="connsiteY149" fmla="*/ 247775 h 393700"/>
                <a:gd name="connsiteX150" fmla="*/ 599797 w 1130300"/>
                <a:gd name="connsiteY150" fmla="*/ 224184 h 393700"/>
                <a:gd name="connsiteX151" fmla="*/ 589449 w 1130300"/>
                <a:gd name="connsiteY151" fmla="*/ 224009 h 393700"/>
                <a:gd name="connsiteX152" fmla="*/ 581819 w 1130300"/>
                <a:gd name="connsiteY152" fmla="*/ 207258 h 393700"/>
                <a:gd name="connsiteX153" fmla="*/ 591992 w 1130300"/>
                <a:gd name="connsiteY153" fmla="*/ 191210 h 393700"/>
                <a:gd name="connsiteX154" fmla="*/ 595500 w 1130300"/>
                <a:gd name="connsiteY154" fmla="*/ 171828 h 393700"/>
                <a:gd name="connsiteX155" fmla="*/ 607865 w 1130300"/>
                <a:gd name="connsiteY155" fmla="*/ 134995 h 393700"/>
                <a:gd name="connsiteX156" fmla="*/ 613040 w 1130300"/>
                <a:gd name="connsiteY156" fmla="*/ 124910 h 393700"/>
                <a:gd name="connsiteX157" fmla="*/ 633912 w 1130300"/>
                <a:gd name="connsiteY157" fmla="*/ 106756 h 393700"/>
                <a:gd name="connsiteX158" fmla="*/ 653118 w 1130300"/>
                <a:gd name="connsiteY158" fmla="*/ 113947 h 393700"/>
                <a:gd name="connsiteX159" fmla="*/ 684163 w 1130300"/>
                <a:gd name="connsiteY159" fmla="*/ 117367 h 393700"/>
                <a:gd name="connsiteX160" fmla="*/ 712402 w 1130300"/>
                <a:gd name="connsiteY160" fmla="*/ 116315 h 393700"/>
                <a:gd name="connsiteX161" fmla="*/ 736694 w 1130300"/>
                <a:gd name="connsiteY161" fmla="*/ 98600 h 393700"/>
                <a:gd name="connsiteX162" fmla="*/ 740992 w 1130300"/>
                <a:gd name="connsiteY162" fmla="*/ 103950 h 393700"/>
                <a:gd name="connsiteX163" fmla="*/ 825796 w 1130300"/>
                <a:gd name="connsiteY163" fmla="*/ 110966 h 393700"/>
                <a:gd name="connsiteX164" fmla="*/ 824481 w 1130300"/>
                <a:gd name="connsiteY164" fmla="*/ 132276 h 393700"/>
                <a:gd name="connsiteX165" fmla="*/ 811764 w 1130300"/>
                <a:gd name="connsiteY165" fmla="*/ 129909 h 393700"/>
                <a:gd name="connsiteX166" fmla="*/ 807993 w 1130300"/>
                <a:gd name="connsiteY166" fmla="*/ 144729 h 393700"/>
                <a:gd name="connsiteX167" fmla="*/ 818167 w 1130300"/>
                <a:gd name="connsiteY167" fmla="*/ 157621 h 393700"/>
                <a:gd name="connsiteX168" fmla="*/ 811238 w 1130300"/>
                <a:gd name="connsiteY168" fmla="*/ 160515 h 393700"/>
                <a:gd name="connsiteX169" fmla="*/ 801328 w 1130300"/>
                <a:gd name="connsiteY169" fmla="*/ 145080 h 393700"/>
                <a:gd name="connsiteX170" fmla="*/ 794050 w 1130300"/>
                <a:gd name="connsiteY170" fmla="*/ 113860 h 393700"/>
                <a:gd name="connsiteX171" fmla="*/ 798961 w 1130300"/>
                <a:gd name="connsiteY171" fmla="*/ 94303 h 393700"/>
                <a:gd name="connsiteX172" fmla="*/ 807117 w 1130300"/>
                <a:gd name="connsiteY172" fmla="*/ 85445 h 393700"/>
                <a:gd name="connsiteX173" fmla="*/ 808871 w 1130300"/>
                <a:gd name="connsiteY173" fmla="*/ 98775 h 393700"/>
                <a:gd name="connsiteX174" fmla="*/ 823428 w 1130300"/>
                <a:gd name="connsiteY174" fmla="*/ 100880 h 393700"/>
                <a:gd name="connsiteX175" fmla="*/ 825796 w 1130300"/>
                <a:gd name="connsiteY175" fmla="*/ 110966 h 393700"/>
                <a:gd name="connsiteX176" fmla="*/ 559894 w 1130300"/>
                <a:gd name="connsiteY176" fmla="*/ 93952 h 393700"/>
                <a:gd name="connsiteX177" fmla="*/ 587432 w 1130300"/>
                <a:gd name="connsiteY177" fmla="*/ 116578 h 393700"/>
                <a:gd name="connsiteX178" fmla="*/ 558316 w 1130300"/>
                <a:gd name="connsiteY178" fmla="*/ 119472 h 393700"/>
                <a:gd name="connsiteX179" fmla="*/ 550072 w 1130300"/>
                <a:gd name="connsiteY179" fmla="*/ 136135 h 393700"/>
                <a:gd name="connsiteX180" fmla="*/ 551124 w 1130300"/>
                <a:gd name="connsiteY180" fmla="*/ 158235 h 393700"/>
                <a:gd name="connsiteX181" fmla="*/ 527446 w 1130300"/>
                <a:gd name="connsiteY181" fmla="*/ 174985 h 393700"/>
                <a:gd name="connsiteX182" fmla="*/ 526920 w 1130300"/>
                <a:gd name="connsiteY182" fmla="*/ 199278 h 393700"/>
                <a:gd name="connsiteX183" fmla="*/ 517448 w 1130300"/>
                <a:gd name="connsiteY183" fmla="*/ 236725 h 393700"/>
                <a:gd name="connsiteX184" fmla="*/ 513853 w 1130300"/>
                <a:gd name="connsiteY184" fmla="*/ 228043 h 393700"/>
                <a:gd name="connsiteX185" fmla="*/ 485877 w 1130300"/>
                <a:gd name="connsiteY185" fmla="*/ 239093 h 393700"/>
                <a:gd name="connsiteX186" fmla="*/ 476142 w 1130300"/>
                <a:gd name="connsiteY186" fmla="*/ 224097 h 393700"/>
                <a:gd name="connsiteX187" fmla="*/ 458603 w 1130300"/>
                <a:gd name="connsiteY187" fmla="*/ 222693 h 393700"/>
                <a:gd name="connsiteX188" fmla="*/ 446325 w 1130300"/>
                <a:gd name="connsiteY188" fmla="*/ 214888 h 393700"/>
                <a:gd name="connsiteX189" fmla="*/ 417121 w 1130300"/>
                <a:gd name="connsiteY189" fmla="*/ 223658 h 393700"/>
                <a:gd name="connsiteX190" fmla="*/ 408176 w 1130300"/>
                <a:gd name="connsiteY190" fmla="*/ 211819 h 393700"/>
                <a:gd name="connsiteX191" fmla="*/ 392039 w 1130300"/>
                <a:gd name="connsiteY191" fmla="*/ 213134 h 393700"/>
                <a:gd name="connsiteX192" fmla="*/ 371781 w 1130300"/>
                <a:gd name="connsiteY192" fmla="*/ 210328 h 393700"/>
                <a:gd name="connsiteX193" fmla="*/ 368010 w 1130300"/>
                <a:gd name="connsiteY193" fmla="*/ 177529 h 393700"/>
                <a:gd name="connsiteX194" fmla="*/ 355732 w 1130300"/>
                <a:gd name="connsiteY194" fmla="*/ 170776 h 393700"/>
                <a:gd name="connsiteX195" fmla="*/ 343893 w 1130300"/>
                <a:gd name="connsiteY195" fmla="*/ 149904 h 393700"/>
                <a:gd name="connsiteX196" fmla="*/ 340472 w 1130300"/>
                <a:gd name="connsiteY196" fmla="*/ 128505 h 393700"/>
                <a:gd name="connsiteX197" fmla="*/ 343367 w 1130300"/>
                <a:gd name="connsiteY197" fmla="*/ 105879 h 393700"/>
                <a:gd name="connsiteX198" fmla="*/ 358012 w 1130300"/>
                <a:gd name="connsiteY198" fmla="*/ 89655 h 393700"/>
                <a:gd name="connsiteX199" fmla="*/ 362134 w 1130300"/>
                <a:gd name="connsiteY199" fmla="*/ 105967 h 393700"/>
                <a:gd name="connsiteX200" fmla="*/ 378972 w 1130300"/>
                <a:gd name="connsiteY200" fmla="*/ 119735 h 393700"/>
                <a:gd name="connsiteX201" fmla="*/ 394846 w 1130300"/>
                <a:gd name="connsiteY201" fmla="*/ 114737 h 393700"/>
                <a:gd name="connsiteX202" fmla="*/ 410543 w 1130300"/>
                <a:gd name="connsiteY202" fmla="*/ 116490 h 393700"/>
                <a:gd name="connsiteX203" fmla="*/ 424838 w 1130300"/>
                <a:gd name="connsiteY203" fmla="*/ 104125 h 393700"/>
                <a:gd name="connsiteX204" fmla="*/ 436590 w 1130300"/>
                <a:gd name="connsiteY204" fmla="*/ 102020 h 393700"/>
                <a:gd name="connsiteX205" fmla="*/ 459830 w 1130300"/>
                <a:gd name="connsiteY205" fmla="*/ 108861 h 393700"/>
                <a:gd name="connsiteX206" fmla="*/ 479913 w 1130300"/>
                <a:gd name="connsiteY206" fmla="*/ 103686 h 393700"/>
                <a:gd name="connsiteX207" fmla="*/ 492542 w 1130300"/>
                <a:gd name="connsiteY207" fmla="*/ 69659 h 393700"/>
                <a:gd name="connsiteX208" fmla="*/ 502013 w 1130300"/>
                <a:gd name="connsiteY208" fmla="*/ 61153 h 393700"/>
                <a:gd name="connsiteX209" fmla="*/ 510520 w 1130300"/>
                <a:gd name="connsiteY209" fmla="*/ 33352 h 393700"/>
                <a:gd name="connsiteX210" fmla="*/ 538759 w 1130300"/>
                <a:gd name="connsiteY210" fmla="*/ 33352 h 393700"/>
                <a:gd name="connsiteX211" fmla="*/ 560070 w 1130300"/>
                <a:gd name="connsiteY211" fmla="*/ 37474 h 393700"/>
                <a:gd name="connsiteX212" fmla="*/ 546126 w 1130300"/>
                <a:gd name="connsiteY212" fmla="*/ 59574 h 393700"/>
                <a:gd name="connsiteX213" fmla="*/ 564191 w 1130300"/>
                <a:gd name="connsiteY213" fmla="*/ 82727 h 393700"/>
                <a:gd name="connsiteX214" fmla="*/ 559894 w 1130300"/>
                <a:gd name="connsiteY214" fmla="*/ 93952 h 393700"/>
                <a:gd name="connsiteX215" fmla="*/ 263385 w 1130300"/>
                <a:gd name="connsiteY215" fmla="*/ 281802 h 393700"/>
                <a:gd name="connsiteX216" fmla="*/ 236199 w 1130300"/>
                <a:gd name="connsiteY216" fmla="*/ 282328 h 393700"/>
                <a:gd name="connsiteX217" fmla="*/ 215502 w 1130300"/>
                <a:gd name="connsiteY217" fmla="*/ 261807 h 393700"/>
                <a:gd name="connsiteX218" fmla="*/ 183931 w 1130300"/>
                <a:gd name="connsiteY218" fmla="*/ 241812 h 393700"/>
                <a:gd name="connsiteX219" fmla="*/ 173407 w 1130300"/>
                <a:gd name="connsiteY219" fmla="*/ 226991 h 393700"/>
                <a:gd name="connsiteX220" fmla="*/ 154815 w 1130300"/>
                <a:gd name="connsiteY220" fmla="*/ 207083 h 393700"/>
                <a:gd name="connsiteX221" fmla="*/ 142624 w 1130300"/>
                <a:gd name="connsiteY221" fmla="*/ 188754 h 393700"/>
                <a:gd name="connsiteX222" fmla="*/ 123945 w 1130300"/>
                <a:gd name="connsiteY222" fmla="*/ 154552 h 393700"/>
                <a:gd name="connsiteX223" fmla="*/ 102371 w 1130300"/>
                <a:gd name="connsiteY223" fmla="*/ 134206 h 393700"/>
                <a:gd name="connsiteX224" fmla="*/ 95180 w 1130300"/>
                <a:gd name="connsiteY224" fmla="*/ 113246 h 393700"/>
                <a:gd name="connsiteX225" fmla="*/ 86146 w 1130300"/>
                <a:gd name="connsiteY225" fmla="*/ 94215 h 393700"/>
                <a:gd name="connsiteX226" fmla="*/ 63959 w 1130300"/>
                <a:gd name="connsiteY226" fmla="*/ 78868 h 393700"/>
                <a:gd name="connsiteX227" fmla="*/ 51067 w 1130300"/>
                <a:gd name="connsiteY227" fmla="*/ 57908 h 393700"/>
                <a:gd name="connsiteX228" fmla="*/ 32563 w 1130300"/>
                <a:gd name="connsiteY228" fmla="*/ 44227 h 393700"/>
                <a:gd name="connsiteX229" fmla="*/ 6955 w 1130300"/>
                <a:gd name="connsiteY229" fmla="*/ 17216 h 393700"/>
                <a:gd name="connsiteX230" fmla="*/ 4763 w 1130300"/>
                <a:gd name="connsiteY230" fmla="*/ 4763 h 393700"/>
                <a:gd name="connsiteX231" fmla="*/ 20636 w 1130300"/>
                <a:gd name="connsiteY231" fmla="*/ 5727 h 393700"/>
                <a:gd name="connsiteX232" fmla="*/ 58697 w 1130300"/>
                <a:gd name="connsiteY232" fmla="*/ 10463 h 393700"/>
                <a:gd name="connsiteX233" fmla="*/ 80446 w 1130300"/>
                <a:gd name="connsiteY233" fmla="*/ 34405 h 393700"/>
                <a:gd name="connsiteX234" fmla="*/ 99477 w 1130300"/>
                <a:gd name="connsiteY234" fmla="*/ 50980 h 393700"/>
                <a:gd name="connsiteX235" fmla="*/ 113070 w 1130300"/>
                <a:gd name="connsiteY235" fmla="*/ 61153 h 393700"/>
                <a:gd name="connsiteX236" fmla="*/ 136398 w 1130300"/>
                <a:gd name="connsiteY236" fmla="*/ 87462 h 393700"/>
                <a:gd name="connsiteX237" fmla="*/ 161392 w 1130300"/>
                <a:gd name="connsiteY237" fmla="*/ 87813 h 393700"/>
                <a:gd name="connsiteX238" fmla="*/ 182089 w 1130300"/>
                <a:gd name="connsiteY238" fmla="*/ 104564 h 393700"/>
                <a:gd name="connsiteX239" fmla="*/ 196296 w 1130300"/>
                <a:gd name="connsiteY239" fmla="*/ 124997 h 393700"/>
                <a:gd name="connsiteX240" fmla="*/ 214976 w 1130300"/>
                <a:gd name="connsiteY240" fmla="*/ 136135 h 393700"/>
                <a:gd name="connsiteX241" fmla="*/ 205154 w 1130300"/>
                <a:gd name="connsiteY241" fmla="*/ 156043 h 393700"/>
                <a:gd name="connsiteX242" fmla="*/ 219273 w 1130300"/>
                <a:gd name="connsiteY242" fmla="*/ 164549 h 393700"/>
                <a:gd name="connsiteX243" fmla="*/ 228130 w 1130300"/>
                <a:gd name="connsiteY243" fmla="*/ 165163 h 393700"/>
                <a:gd name="connsiteX244" fmla="*/ 232340 w 1130300"/>
                <a:gd name="connsiteY244" fmla="*/ 182177 h 393700"/>
                <a:gd name="connsiteX245" fmla="*/ 240935 w 1130300"/>
                <a:gd name="connsiteY245" fmla="*/ 195858 h 393700"/>
                <a:gd name="connsiteX246" fmla="*/ 259001 w 1130300"/>
                <a:gd name="connsiteY246" fmla="*/ 198050 h 393700"/>
                <a:gd name="connsiteX247" fmla="*/ 270927 w 1130300"/>
                <a:gd name="connsiteY247" fmla="*/ 213485 h 393700"/>
                <a:gd name="connsiteX248" fmla="*/ 264788 w 1130300"/>
                <a:gd name="connsiteY248" fmla="*/ 243917 h 393700"/>
                <a:gd name="connsiteX249" fmla="*/ 263385 w 1130300"/>
                <a:gd name="connsiteY249" fmla="*/ 281802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130300" h="393700">
                  <a:moveTo>
                    <a:pt x="629702" y="390110"/>
                  </a:moveTo>
                  <a:lnTo>
                    <a:pt x="619354" y="390548"/>
                  </a:lnTo>
                  <a:lnTo>
                    <a:pt x="586730" y="373184"/>
                  </a:lnTo>
                  <a:lnTo>
                    <a:pt x="609619" y="368273"/>
                  </a:lnTo>
                  <a:lnTo>
                    <a:pt x="622511" y="375815"/>
                  </a:lnTo>
                  <a:lnTo>
                    <a:pt x="631105" y="383357"/>
                  </a:lnTo>
                  <a:lnTo>
                    <a:pt x="629702" y="390110"/>
                  </a:lnTo>
                  <a:close/>
                  <a:moveTo>
                    <a:pt x="721172" y="387654"/>
                  </a:moveTo>
                  <a:lnTo>
                    <a:pt x="700124" y="393092"/>
                  </a:lnTo>
                  <a:lnTo>
                    <a:pt x="697142" y="390110"/>
                  </a:lnTo>
                  <a:lnTo>
                    <a:pt x="699335" y="381691"/>
                  </a:lnTo>
                  <a:lnTo>
                    <a:pt x="709946" y="366607"/>
                  </a:lnTo>
                  <a:lnTo>
                    <a:pt x="734239" y="356785"/>
                  </a:lnTo>
                  <a:lnTo>
                    <a:pt x="736694" y="361696"/>
                  </a:lnTo>
                  <a:lnTo>
                    <a:pt x="737133" y="369238"/>
                  </a:lnTo>
                  <a:lnTo>
                    <a:pt x="721172" y="387654"/>
                  </a:lnTo>
                  <a:close/>
                  <a:moveTo>
                    <a:pt x="560508" y="337052"/>
                  </a:moveTo>
                  <a:lnTo>
                    <a:pt x="569366" y="343630"/>
                  </a:lnTo>
                  <a:lnTo>
                    <a:pt x="584538" y="341613"/>
                  </a:lnTo>
                  <a:lnTo>
                    <a:pt x="590677" y="352137"/>
                  </a:lnTo>
                  <a:lnTo>
                    <a:pt x="562262" y="357135"/>
                  </a:lnTo>
                  <a:lnTo>
                    <a:pt x="545249" y="360468"/>
                  </a:lnTo>
                  <a:lnTo>
                    <a:pt x="532006" y="360293"/>
                  </a:lnTo>
                  <a:lnTo>
                    <a:pt x="540425" y="346085"/>
                  </a:lnTo>
                  <a:lnTo>
                    <a:pt x="553931" y="345910"/>
                  </a:lnTo>
                  <a:lnTo>
                    <a:pt x="560508" y="337052"/>
                  </a:lnTo>
                  <a:close/>
                  <a:moveTo>
                    <a:pt x="683549" y="336965"/>
                  </a:moveTo>
                  <a:lnTo>
                    <a:pt x="679954" y="350646"/>
                  </a:lnTo>
                  <a:lnTo>
                    <a:pt x="643032" y="357661"/>
                  </a:lnTo>
                  <a:lnTo>
                    <a:pt x="610321" y="354592"/>
                  </a:lnTo>
                  <a:lnTo>
                    <a:pt x="610233" y="345559"/>
                  </a:lnTo>
                  <a:lnTo>
                    <a:pt x="629790" y="340385"/>
                  </a:lnTo>
                  <a:lnTo>
                    <a:pt x="645225" y="347752"/>
                  </a:lnTo>
                  <a:lnTo>
                    <a:pt x="661624" y="345910"/>
                  </a:lnTo>
                  <a:lnTo>
                    <a:pt x="683549" y="336965"/>
                  </a:lnTo>
                  <a:close/>
                  <a:moveTo>
                    <a:pt x="332404" y="304604"/>
                  </a:moveTo>
                  <a:lnTo>
                    <a:pt x="379498" y="307059"/>
                  </a:lnTo>
                  <a:lnTo>
                    <a:pt x="384936" y="296886"/>
                  </a:lnTo>
                  <a:lnTo>
                    <a:pt x="430539" y="308726"/>
                  </a:lnTo>
                  <a:lnTo>
                    <a:pt x="439484" y="324687"/>
                  </a:lnTo>
                  <a:lnTo>
                    <a:pt x="476405" y="329159"/>
                  </a:lnTo>
                  <a:lnTo>
                    <a:pt x="506573" y="343805"/>
                  </a:lnTo>
                  <a:lnTo>
                    <a:pt x="478510" y="353189"/>
                  </a:lnTo>
                  <a:lnTo>
                    <a:pt x="451499" y="343279"/>
                  </a:lnTo>
                  <a:lnTo>
                    <a:pt x="429223" y="343980"/>
                  </a:lnTo>
                  <a:lnTo>
                    <a:pt x="403703" y="342139"/>
                  </a:lnTo>
                  <a:lnTo>
                    <a:pt x="380726" y="337666"/>
                  </a:lnTo>
                  <a:lnTo>
                    <a:pt x="352224" y="328283"/>
                  </a:lnTo>
                  <a:lnTo>
                    <a:pt x="334158" y="325827"/>
                  </a:lnTo>
                  <a:lnTo>
                    <a:pt x="323897" y="328896"/>
                  </a:lnTo>
                  <a:lnTo>
                    <a:pt x="279083" y="318724"/>
                  </a:lnTo>
                  <a:lnTo>
                    <a:pt x="274786" y="308112"/>
                  </a:lnTo>
                  <a:lnTo>
                    <a:pt x="252248" y="306270"/>
                  </a:lnTo>
                  <a:lnTo>
                    <a:pt x="269086" y="282767"/>
                  </a:lnTo>
                  <a:lnTo>
                    <a:pt x="298903" y="284258"/>
                  </a:lnTo>
                  <a:lnTo>
                    <a:pt x="318723" y="293817"/>
                  </a:lnTo>
                  <a:lnTo>
                    <a:pt x="328896" y="295659"/>
                  </a:lnTo>
                  <a:lnTo>
                    <a:pt x="332404" y="304604"/>
                  </a:lnTo>
                  <a:close/>
                  <a:moveTo>
                    <a:pt x="974182" y="290748"/>
                  </a:moveTo>
                  <a:lnTo>
                    <a:pt x="961554" y="307498"/>
                  </a:lnTo>
                  <a:lnTo>
                    <a:pt x="959186" y="288994"/>
                  </a:lnTo>
                  <a:lnTo>
                    <a:pt x="963570" y="280136"/>
                  </a:lnTo>
                  <a:lnTo>
                    <a:pt x="968745" y="271805"/>
                  </a:lnTo>
                  <a:lnTo>
                    <a:pt x="974358" y="278996"/>
                  </a:lnTo>
                  <a:lnTo>
                    <a:pt x="974182" y="290748"/>
                  </a:lnTo>
                  <a:close/>
                  <a:moveTo>
                    <a:pt x="790366" y="223132"/>
                  </a:moveTo>
                  <a:lnTo>
                    <a:pt x="781158" y="231288"/>
                  </a:lnTo>
                  <a:lnTo>
                    <a:pt x="764144" y="226815"/>
                  </a:lnTo>
                  <a:lnTo>
                    <a:pt x="759321" y="216291"/>
                  </a:lnTo>
                  <a:lnTo>
                    <a:pt x="784227" y="215151"/>
                  </a:lnTo>
                  <a:lnTo>
                    <a:pt x="790366" y="223132"/>
                  </a:lnTo>
                  <a:close/>
                  <a:moveTo>
                    <a:pt x="869646" y="214274"/>
                  </a:moveTo>
                  <a:lnTo>
                    <a:pt x="878591" y="232954"/>
                  </a:lnTo>
                  <a:lnTo>
                    <a:pt x="857806" y="222869"/>
                  </a:lnTo>
                  <a:lnTo>
                    <a:pt x="837285" y="220852"/>
                  </a:lnTo>
                  <a:lnTo>
                    <a:pt x="823428" y="222430"/>
                  </a:lnTo>
                  <a:lnTo>
                    <a:pt x="806415" y="221553"/>
                  </a:lnTo>
                  <a:lnTo>
                    <a:pt x="812290" y="208135"/>
                  </a:lnTo>
                  <a:lnTo>
                    <a:pt x="842634" y="207083"/>
                  </a:lnTo>
                  <a:lnTo>
                    <a:pt x="869646" y="214274"/>
                  </a:lnTo>
                  <a:close/>
                  <a:moveTo>
                    <a:pt x="959887" y="166742"/>
                  </a:moveTo>
                  <a:lnTo>
                    <a:pt x="966728" y="206294"/>
                  </a:lnTo>
                  <a:lnTo>
                    <a:pt x="992160" y="220939"/>
                  </a:lnTo>
                  <a:lnTo>
                    <a:pt x="1012682" y="194981"/>
                  </a:lnTo>
                  <a:lnTo>
                    <a:pt x="1040921" y="180247"/>
                  </a:lnTo>
                  <a:lnTo>
                    <a:pt x="1062758" y="180247"/>
                  </a:lnTo>
                  <a:lnTo>
                    <a:pt x="1083805" y="188754"/>
                  </a:lnTo>
                  <a:lnTo>
                    <a:pt x="1102047" y="197524"/>
                  </a:lnTo>
                  <a:lnTo>
                    <a:pt x="1128444" y="202172"/>
                  </a:lnTo>
                  <a:lnTo>
                    <a:pt x="1128883" y="281978"/>
                  </a:lnTo>
                  <a:lnTo>
                    <a:pt x="1129321" y="362310"/>
                  </a:lnTo>
                  <a:lnTo>
                    <a:pt x="1107396" y="342051"/>
                  </a:lnTo>
                  <a:lnTo>
                    <a:pt x="1082402" y="337052"/>
                  </a:lnTo>
                  <a:lnTo>
                    <a:pt x="1076351" y="344068"/>
                  </a:lnTo>
                  <a:lnTo>
                    <a:pt x="1045218" y="344858"/>
                  </a:lnTo>
                  <a:lnTo>
                    <a:pt x="1055654" y="324774"/>
                  </a:lnTo>
                  <a:lnTo>
                    <a:pt x="1071177" y="317934"/>
                  </a:lnTo>
                  <a:lnTo>
                    <a:pt x="1064775" y="291186"/>
                  </a:lnTo>
                  <a:lnTo>
                    <a:pt x="1052935" y="270577"/>
                  </a:lnTo>
                  <a:lnTo>
                    <a:pt x="1005227" y="249792"/>
                  </a:lnTo>
                  <a:lnTo>
                    <a:pt x="984969" y="247775"/>
                  </a:lnTo>
                  <a:lnTo>
                    <a:pt x="948048" y="225149"/>
                  </a:lnTo>
                  <a:lnTo>
                    <a:pt x="940769" y="237076"/>
                  </a:lnTo>
                  <a:lnTo>
                    <a:pt x="931297" y="239268"/>
                  </a:lnTo>
                  <a:lnTo>
                    <a:pt x="925685" y="230323"/>
                  </a:lnTo>
                  <a:lnTo>
                    <a:pt x="925597" y="219712"/>
                  </a:lnTo>
                  <a:lnTo>
                    <a:pt x="906830" y="207697"/>
                  </a:lnTo>
                  <a:lnTo>
                    <a:pt x="933315" y="198927"/>
                  </a:lnTo>
                  <a:lnTo>
                    <a:pt x="950855" y="199366"/>
                  </a:lnTo>
                  <a:lnTo>
                    <a:pt x="948749" y="192876"/>
                  </a:lnTo>
                  <a:lnTo>
                    <a:pt x="912793" y="192788"/>
                  </a:lnTo>
                  <a:lnTo>
                    <a:pt x="903059" y="178230"/>
                  </a:lnTo>
                  <a:lnTo>
                    <a:pt x="881134" y="173758"/>
                  </a:lnTo>
                  <a:lnTo>
                    <a:pt x="870698" y="161655"/>
                  </a:lnTo>
                  <a:lnTo>
                    <a:pt x="903848" y="155779"/>
                  </a:lnTo>
                  <a:lnTo>
                    <a:pt x="916476" y="147799"/>
                  </a:lnTo>
                  <a:lnTo>
                    <a:pt x="955941" y="157797"/>
                  </a:lnTo>
                  <a:lnTo>
                    <a:pt x="959887" y="166742"/>
                  </a:lnTo>
                  <a:close/>
                  <a:moveTo>
                    <a:pt x="740992" y="103950"/>
                  </a:moveTo>
                  <a:lnTo>
                    <a:pt x="721259" y="128154"/>
                  </a:lnTo>
                  <a:lnTo>
                    <a:pt x="702755" y="132890"/>
                  </a:lnTo>
                  <a:lnTo>
                    <a:pt x="679076" y="128154"/>
                  </a:lnTo>
                  <a:lnTo>
                    <a:pt x="638121" y="129382"/>
                  </a:lnTo>
                  <a:lnTo>
                    <a:pt x="616635" y="132890"/>
                  </a:lnTo>
                  <a:lnTo>
                    <a:pt x="613127" y="151395"/>
                  </a:lnTo>
                  <a:lnTo>
                    <a:pt x="635140" y="173144"/>
                  </a:lnTo>
                  <a:lnTo>
                    <a:pt x="648382" y="162094"/>
                  </a:lnTo>
                  <a:lnTo>
                    <a:pt x="694249" y="153762"/>
                  </a:lnTo>
                  <a:lnTo>
                    <a:pt x="692231" y="164988"/>
                  </a:lnTo>
                  <a:lnTo>
                    <a:pt x="681532" y="161480"/>
                  </a:lnTo>
                  <a:lnTo>
                    <a:pt x="670833" y="175775"/>
                  </a:lnTo>
                  <a:lnTo>
                    <a:pt x="649171" y="185246"/>
                  </a:lnTo>
                  <a:lnTo>
                    <a:pt x="672412" y="216554"/>
                  </a:lnTo>
                  <a:lnTo>
                    <a:pt x="667939" y="224974"/>
                  </a:lnTo>
                  <a:lnTo>
                    <a:pt x="690039" y="253213"/>
                  </a:lnTo>
                  <a:lnTo>
                    <a:pt x="689864" y="269349"/>
                  </a:lnTo>
                  <a:lnTo>
                    <a:pt x="676709" y="276540"/>
                  </a:lnTo>
                  <a:lnTo>
                    <a:pt x="667062" y="267946"/>
                  </a:lnTo>
                  <a:lnTo>
                    <a:pt x="678989" y="247863"/>
                  </a:lnTo>
                  <a:lnTo>
                    <a:pt x="654872" y="257335"/>
                  </a:lnTo>
                  <a:lnTo>
                    <a:pt x="648733" y="250582"/>
                  </a:lnTo>
                  <a:lnTo>
                    <a:pt x="651890" y="241110"/>
                  </a:lnTo>
                  <a:lnTo>
                    <a:pt x="634175" y="226728"/>
                  </a:lnTo>
                  <a:lnTo>
                    <a:pt x="636017" y="202874"/>
                  </a:lnTo>
                  <a:lnTo>
                    <a:pt x="619617" y="210328"/>
                  </a:lnTo>
                  <a:lnTo>
                    <a:pt x="621722" y="238830"/>
                  </a:lnTo>
                  <a:lnTo>
                    <a:pt x="622686" y="273909"/>
                  </a:lnTo>
                  <a:lnTo>
                    <a:pt x="607076" y="277505"/>
                  </a:lnTo>
                  <a:lnTo>
                    <a:pt x="596552" y="270314"/>
                  </a:lnTo>
                  <a:lnTo>
                    <a:pt x="603568" y="247775"/>
                  </a:lnTo>
                  <a:lnTo>
                    <a:pt x="599797" y="224184"/>
                  </a:lnTo>
                  <a:lnTo>
                    <a:pt x="589449" y="224009"/>
                  </a:lnTo>
                  <a:lnTo>
                    <a:pt x="581819" y="207258"/>
                  </a:lnTo>
                  <a:lnTo>
                    <a:pt x="591992" y="191210"/>
                  </a:lnTo>
                  <a:lnTo>
                    <a:pt x="595500" y="171828"/>
                  </a:lnTo>
                  <a:lnTo>
                    <a:pt x="607865" y="134995"/>
                  </a:lnTo>
                  <a:lnTo>
                    <a:pt x="613040" y="124910"/>
                  </a:lnTo>
                  <a:lnTo>
                    <a:pt x="633912" y="106756"/>
                  </a:lnTo>
                  <a:lnTo>
                    <a:pt x="653118" y="113947"/>
                  </a:lnTo>
                  <a:lnTo>
                    <a:pt x="684163" y="117367"/>
                  </a:lnTo>
                  <a:lnTo>
                    <a:pt x="712402" y="116315"/>
                  </a:lnTo>
                  <a:lnTo>
                    <a:pt x="736694" y="98600"/>
                  </a:lnTo>
                  <a:lnTo>
                    <a:pt x="740992" y="103950"/>
                  </a:lnTo>
                  <a:close/>
                  <a:moveTo>
                    <a:pt x="825796" y="110966"/>
                  </a:moveTo>
                  <a:lnTo>
                    <a:pt x="824481" y="132276"/>
                  </a:lnTo>
                  <a:lnTo>
                    <a:pt x="811764" y="129909"/>
                  </a:lnTo>
                  <a:lnTo>
                    <a:pt x="807993" y="144729"/>
                  </a:lnTo>
                  <a:lnTo>
                    <a:pt x="818167" y="157621"/>
                  </a:lnTo>
                  <a:lnTo>
                    <a:pt x="811238" y="160515"/>
                  </a:lnTo>
                  <a:lnTo>
                    <a:pt x="801328" y="145080"/>
                  </a:lnTo>
                  <a:lnTo>
                    <a:pt x="794050" y="113860"/>
                  </a:lnTo>
                  <a:lnTo>
                    <a:pt x="798961" y="94303"/>
                  </a:lnTo>
                  <a:lnTo>
                    <a:pt x="807117" y="85445"/>
                  </a:lnTo>
                  <a:lnTo>
                    <a:pt x="808871" y="98775"/>
                  </a:lnTo>
                  <a:lnTo>
                    <a:pt x="823428" y="100880"/>
                  </a:lnTo>
                  <a:lnTo>
                    <a:pt x="825796" y="110966"/>
                  </a:lnTo>
                  <a:close/>
                  <a:moveTo>
                    <a:pt x="559894" y="93952"/>
                  </a:moveTo>
                  <a:lnTo>
                    <a:pt x="587432" y="116578"/>
                  </a:lnTo>
                  <a:lnTo>
                    <a:pt x="558316" y="119472"/>
                  </a:lnTo>
                  <a:lnTo>
                    <a:pt x="550072" y="136135"/>
                  </a:lnTo>
                  <a:lnTo>
                    <a:pt x="551124" y="158235"/>
                  </a:lnTo>
                  <a:lnTo>
                    <a:pt x="527446" y="174985"/>
                  </a:lnTo>
                  <a:lnTo>
                    <a:pt x="526920" y="199278"/>
                  </a:lnTo>
                  <a:lnTo>
                    <a:pt x="517448" y="236725"/>
                  </a:lnTo>
                  <a:lnTo>
                    <a:pt x="513853" y="228043"/>
                  </a:lnTo>
                  <a:lnTo>
                    <a:pt x="485877" y="239093"/>
                  </a:lnTo>
                  <a:lnTo>
                    <a:pt x="476142" y="224097"/>
                  </a:lnTo>
                  <a:lnTo>
                    <a:pt x="458603" y="222693"/>
                  </a:lnTo>
                  <a:lnTo>
                    <a:pt x="446325" y="214888"/>
                  </a:lnTo>
                  <a:lnTo>
                    <a:pt x="417121" y="223658"/>
                  </a:lnTo>
                  <a:lnTo>
                    <a:pt x="408176" y="211819"/>
                  </a:lnTo>
                  <a:lnTo>
                    <a:pt x="392039" y="213134"/>
                  </a:lnTo>
                  <a:lnTo>
                    <a:pt x="371781" y="210328"/>
                  </a:lnTo>
                  <a:lnTo>
                    <a:pt x="368010" y="177529"/>
                  </a:lnTo>
                  <a:lnTo>
                    <a:pt x="355732" y="170776"/>
                  </a:lnTo>
                  <a:lnTo>
                    <a:pt x="343893" y="149904"/>
                  </a:lnTo>
                  <a:lnTo>
                    <a:pt x="340472" y="128505"/>
                  </a:lnTo>
                  <a:lnTo>
                    <a:pt x="343367" y="105879"/>
                  </a:lnTo>
                  <a:lnTo>
                    <a:pt x="358012" y="89655"/>
                  </a:lnTo>
                  <a:lnTo>
                    <a:pt x="362134" y="105967"/>
                  </a:lnTo>
                  <a:lnTo>
                    <a:pt x="378972" y="119735"/>
                  </a:lnTo>
                  <a:lnTo>
                    <a:pt x="394846" y="114737"/>
                  </a:lnTo>
                  <a:lnTo>
                    <a:pt x="410543" y="116490"/>
                  </a:lnTo>
                  <a:lnTo>
                    <a:pt x="424838" y="104125"/>
                  </a:lnTo>
                  <a:lnTo>
                    <a:pt x="436590" y="102020"/>
                  </a:lnTo>
                  <a:lnTo>
                    <a:pt x="459830" y="108861"/>
                  </a:lnTo>
                  <a:lnTo>
                    <a:pt x="479913" y="103686"/>
                  </a:lnTo>
                  <a:lnTo>
                    <a:pt x="492542" y="69659"/>
                  </a:lnTo>
                  <a:lnTo>
                    <a:pt x="502013" y="61153"/>
                  </a:lnTo>
                  <a:lnTo>
                    <a:pt x="510520" y="33352"/>
                  </a:lnTo>
                  <a:lnTo>
                    <a:pt x="538759" y="33352"/>
                  </a:lnTo>
                  <a:lnTo>
                    <a:pt x="560070" y="37474"/>
                  </a:lnTo>
                  <a:lnTo>
                    <a:pt x="546126" y="59574"/>
                  </a:lnTo>
                  <a:lnTo>
                    <a:pt x="564191" y="82727"/>
                  </a:lnTo>
                  <a:lnTo>
                    <a:pt x="559894" y="93952"/>
                  </a:lnTo>
                  <a:close/>
                  <a:moveTo>
                    <a:pt x="263385" y="281802"/>
                  </a:moveTo>
                  <a:lnTo>
                    <a:pt x="236199" y="282328"/>
                  </a:lnTo>
                  <a:lnTo>
                    <a:pt x="215502" y="261807"/>
                  </a:lnTo>
                  <a:lnTo>
                    <a:pt x="183931" y="241812"/>
                  </a:lnTo>
                  <a:lnTo>
                    <a:pt x="173407" y="226991"/>
                  </a:lnTo>
                  <a:lnTo>
                    <a:pt x="154815" y="207083"/>
                  </a:lnTo>
                  <a:lnTo>
                    <a:pt x="142624" y="188754"/>
                  </a:lnTo>
                  <a:lnTo>
                    <a:pt x="123945" y="154552"/>
                  </a:lnTo>
                  <a:lnTo>
                    <a:pt x="102371" y="134206"/>
                  </a:lnTo>
                  <a:lnTo>
                    <a:pt x="95180" y="113246"/>
                  </a:lnTo>
                  <a:lnTo>
                    <a:pt x="86146" y="94215"/>
                  </a:lnTo>
                  <a:lnTo>
                    <a:pt x="63959" y="78868"/>
                  </a:lnTo>
                  <a:lnTo>
                    <a:pt x="51067" y="57908"/>
                  </a:lnTo>
                  <a:lnTo>
                    <a:pt x="32563" y="44227"/>
                  </a:lnTo>
                  <a:lnTo>
                    <a:pt x="6955" y="17216"/>
                  </a:lnTo>
                  <a:lnTo>
                    <a:pt x="4763" y="4763"/>
                  </a:lnTo>
                  <a:lnTo>
                    <a:pt x="20636" y="5727"/>
                  </a:lnTo>
                  <a:lnTo>
                    <a:pt x="58697" y="10463"/>
                  </a:lnTo>
                  <a:lnTo>
                    <a:pt x="80446" y="34405"/>
                  </a:lnTo>
                  <a:lnTo>
                    <a:pt x="99477" y="50980"/>
                  </a:lnTo>
                  <a:lnTo>
                    <a:pt x="113070" y="61153"/>
                  </a:lnTo>
                  <a:lnTo>
                    <a:pt x="136398" y="87462"/>
                  </a:lnTo>
                  <a:lnTo>
                    <a:pt x="161392" y="87813"/>
                  </a:lnTo>
                  <a:lnTo>
                    <a:pt x="182089" y="104564"/>
                  </a:lnTo>
                  <a:lnTo>
                    <a:pt x="196296" y="124997"/>
                  </a:lnTo>
                  <a:lnTo>
                    <a:pt x="214976" y="136135"/>
                  </a:lnTo>
                  <a:lnTo>
                    <a:pt x="205154" y="156043"/>
                  </a:lnTo>
                  <a:lnTo>
                    <a:pt x="219273" y="164549"/>
                  </a:lnTo>
                  <a:lnTo>
                    <a:pt x="228130" y="165163"/>
                  </a:lnTo>
                  <a:lnTo>
                    <a:pt x="232340" y="182177"/>
                  </a:lnTo>
                  <a:lnTo>
                    <a:pt x="240935" y="195858"/>
                  </a:lnTo>
                  <a:lnTo>
                    <a:pt x="259001" y="198050"/>
                  </a:lnTo>
                  <a:lnTo>
                    <a:pt x="270927" y="213485"/>
                  </a:lnTo>
                  <a:lnTo>
                    <a:pt x="264788" y="243917"/>
                  </a:lnTo>
                  <a:lnTo>
                    <a:pt x="263385" y="28180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2" name="Freeform: Shape 1577">
              <a:extLst>
                <a:ext uri="{FF2B5EF4-FFF2-40B4-BE49-F238E27FC236}">
                  <a16:creationId xmlns:a16="http://schemas.microsoft.com/office/drawing/2014/main" id="{5DD238F2-07A8-B541-8278-467FE37A77BE}"/>
                </a:ext>
              </a:extLst>
            </p:cNvPr>
            <p:cNvSpPr/>
            <p:nvPr/>
          </p:nvSpPr>
          <p:spPr>
            <a:xfrm>
              <a:off x="7557735" y="3553971"/>
              <a:ext cx="82793" cy="119015"/>
            </a:xfrm>
            <a:custGeom>
              <a:avLst/>
              <a:gdLst>
                <a:gd name="connsiteX0" fmla="*/ 97723 w 101600"/>
                <a:gd name="connsiteY0" fmla="*/ 58171 h 146050"/>
                <a:gd name="connsiteX1" fmla="*/ 101757 w 101600"/>
                <a:gd name="connsiteY1" fmla="*/ 87637 h 146050"/>
                <a:gd name="connsiteX2" fmla="*/ 83165 w 101600"/>
                <a:gd name="connsiteY2" fmla="*/ 123769 h 146050"/>
                <a:gd name="connsiteX3" fmla="*/ 39579 w 101600"/>
                <a:gd name="connsiteY3" fmla="*/ 147273 h 146050"/>
                <a:gd name="connsiteX4" fmla="*/ 4763 w 101600"/>
                <a:gd name="connsiteY4" fmla="*/ 141309 h 146050"/>
                <a:gd name="connsiteX5" fmla="*/ 24670 w 101600"/>
                <a:gd name="connsiteY5" fmla="*/ 99389 h 146050"/>
                <a:gd name="connsiteX6" fmla="*/ 11866 w 101600"/>
                <a:gd name="connsiteY6" fmla="*/ 57557 h 146050"/>
                <a:gd name="connsiteX7" fmla="*/ 45279 w 101600"/>
                <a:gd name="connsiteY7" fmla="*/ 24670 h 146050"/>
                <a:gd name="connsiteX8" fmla="*/ 63871 w 101600"/>
                <a:gd name="connsiteY8" fmla="*/ 4763 h 146050"/>
                <a:gd name="connsiteX9" fmla="*/ 68958 w 101600"/>
                <a:gd name="connsiteY9" fmla="*/ 27564 h 146050"/>
                <a:gd name="connsiteX10" fmla="*/ 63871 w 101600"/>
                <a:gd name="connsiteY10" fmla="*/ 50103 h 146050"/>
                <a:gd name="connsiteX11" fmla="*/ 79131 w 101600"/>
                <a:gd name="connsiteY11" fmla="*/ 49576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00" h="146050">
                  <a:moveTo>
                    <a:pt x="97723" y="58171"/>
                  </a:moveTo>
                  <a:lnTo>
                    <a:pt x="101757" y="87637"/>
                  </a:lnTo>
                  <a:lnTo>
                    <a:pt x="83165" y="123769"/>
                  </a:lnTo>
                  <a:lnTo>
                    <a:pt x="39579" y="147273"/>
                  </a:lnTo>
                  <a:lnTo>
                    <a:pt x="4763" y="141309"/>
                  </a:lnTo>
                  <a:lnTo>
                    <a:pt x="24670" y="99389"/>
                  </a:lnTo>
                  <a:lnTo>
                    <a:pt x="11866" y="57557"/>
                  </a:lnTo>
                  <a:lnTo>
                    <a:pt x="45279" y="24670"/>
                  </a:lnTo>
                  <a:lnTo>
                    <a:pt x="63871" y="4763"/>
                  </a:lnTo>
                  <a:lnTo>
                    <a:pt x="68958" y="27564"/>
                  </a:lnTo>
                  <a:lnTo>
                    <a:pt x="63871" y="50103"/>
                  </a:lnTo>
                  <a:lnTo>
                    <a:pt x="79131" y="4957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3" name="Freeform: Shape 1578">
              <a:extLst>
                <a:ext uri="{FF2B5EF4-FFF2-40B4-BE49-F238E27FC236}">
                  <a16:creationId xmlns:a16="http://schemas.microsoft.com/office/drawing/2014/main" id="{6A11EA5A-49B7-5E40-80AC-81F4123F5BCF}"/>
                </a:ext>
              </a:extLst>
            </p:cNvPr>
            <p:cNvSpPr/>
            <p:nvPr/>
          </p:nvSpPr>
          <p:spPr>
            <a:xfrm>
              <a:off x="8444258" y="4173786"/>
              <a:ext cx="36222" cy="93142"/>
            </a:xfrm>
            <a:custGeom>
              <a:avLst/>
              <a:gdLst>
                <a:gd name="connsiteX0" fmla="*/ 40543 w 44450"/>
                <a:gd name="connsiteY0" fmla="*/ 21338 h 114300"/>
                <a:gd name="connsiteX1" fmla="*/ 36246 w 44450"/>
                <a:gd name="connsiteY1" fmla="*/ 30546 h 114300"/>
                <a:gd name="connsiteX2" fmla="*/ 27301 w 44450"/>
                <a:gd name="connsiteY2" fmla="*/ 26512 h 114300"/>
                <a:gd name="connsiteX3" fmla="*/ 22214 w 44450"/>
                <a:gd name="connsiteY3" fmla="*/ 45805 h 114300"/>
                <a:gd name="connsiteX4" fmla="*/ 28353 w 44450"/>
                <a:gd name="connsiteY4" fmla="*/ 48963 h 114300"/>
                <a:gd name="connsiteX5" fmla="*/ 22127 w 44450"/>
                <a:gd name="connsiteY5" fmla="*/ 52997 h 114300"/>
                <a:gd name="connsiteX6" fmla="*/ 20987 w 44450"/>
                <a:gd name="connsiteY6" fmla="*/ 60539 h 114300"/>
                <a:gd name="connsiteX7" fmla="*/ 32563 w 44450"/>
                <a:gd name="connsiteY7" fmla="*/ 56592 h 114300"/>
                <a:gd name="connsiteX8" fmla="*/ 33177 w 44450"/>
                <a:gd name="connsiteY8" fmla="*/ 67730 h 114300"/>
                <a:gd name="connsiteX9" fmla="*/ 20899 w 44450"/>
                <a:gd name="connsiteY9" fmla="*/ 113070 h 114300"/>
                <a:gd name="connsiteX10" fmla="*/ 4763 w 44450"/>
                <a:gd name="connsiteY10" fmla="*/ 64398 h 114300"/>
                <a:gd name="connsiteX11" fmla="*/ 11866 w 44450"/>
                <a:gd name="connsiteY11" fmla="*/ 54926 h 114300"/>
                <a:gd name="connsiteX12" fmla="*/ 10200 w 44450"/>
                <a:gd name="connsiteY12" fmla="*/ 53260 h 114300"/>
                <a:gd name="connsiteX13" fmla="*/ 16689 w 44450"/>
                <a:gd name="connsiteY13" fmla="*/ 39842 h 114300"/>
                <a:gd name="connsiteX14" fmla="*/ 21688 w 44450"/>
                <a:gd name="connsiteY14" fmla="*/ 17917 h 114300"/>
                <a:gd name="connsiteX15" fmla="*/ 25196 w 44450"/>
                <a:gd name="connsiteY15" fmla="*/ 10551 h 114300"/>
                <a:gd name="connsiteX16" fmla="*/ 25898 w 44450"/>
                <a:gd name="connsiteY16" fmla="*/ 10288 h 114300"/>
                <a:gd name="connsiteX17" fmla="*/ 34141 w 44450"/>
                <a:gd name="connsiteY17" fmla="*/ 10288 h 114300"/>
                <a:gd name="connsiteX18" fmla="*/ 36422 w 44450"/>
                <a:gd name="connsiteY18" fmla="*/ 5201 h 114300"/>
                <a:gd name="connsiteX19" fmla="*/ 42999 w 44450"/>
                <a:gd name="connsiteY19" fmla="*/ 4763 h 114300"/>
                <a:gd name="connsiteX20" fmla="*/ 43350 w 44450"/>
                <a:gd name="connsiteY20" fmla="*/ 16777 h 114300"/>
                <a:gd name="connsiteX21" fmla="*/ 40017 w 44450"/>
                <a:gd name="connsiteY21" fmla="*/ 2116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450" h="114300">
                  <a:moveTo>
                    <a:pt x="40543" y="21338"/>
                  </a:moveTo>
                  <a:lnTo>
                    <a:pt x="36246" y="30546"/>
                  </a:lnTo>
                  <a:lnTo>
                    <a:pt x="27301" y="26512"/>
                  </a:lnTo>
                  <a:lnTo>
                    <a:pt x="22214" y="45805"/>
                  </a:lnTo>
                  <a:lnTo>
                    <a:pt x="28353" y="48963"/>
                  </a:lnTo>
                  <a:lnTo>
                    <a:pt x="22127" y="52997"/>
                  </a:lnTo>
                  <a:lnTo>
                    <a:pt x="20987" y="60539"/>
                  </a:lnTo>
                  <a:lnTo>
                    <a:pt x="32563" y="56592"/>
                  </a:lnTo>
                  <a:lnTo>
                    <a:pt x="33177" y="67730"/>
                  </a:lnTo>
                  <a:lnTo>
                    <a:pt x="20899" y="113070"/>
                  </a:lnTo>
                  <a:lnTo>
                    <a:pt x="4763" y="64398"/>
                  </a:lnTo>
                  <a:lnTo>
                    <a:pt x="11866" y="54926"/>
                  </a:lnTo>
                  <a:lnTo>
                    <a:pt x="10200" y="53260"/>
                  </a:lnTo>
                  <a:lnTo>
                    <a:pt x="16689" y="39842"/>
                  </a:lnTo>
                  <a:lnTo>
                    <a:pt x="21688" y="17917"/>
                  </a:lnTo>
                  <a:lnTo>
                    <a:pt x="25196" y="10551"/>
                  </a:lnTo>
                  <a:lnTo>
                    <a:pt x="25898" y="10288"/>
                  </a:lnTo>
                  <a:lnTo>
                    <a:pt x="34141" y="10288"/>
                  </a:lnTo>
                  <a:lnTo>
                    <a:pt x="36422" y="5201"/>
                  </a:lnTo>
                  <a:lnTo>
                    <a:pt x="42999" y="4763"/>
                  </a:lnTo>
                  <a:lnTo>
                    <a:pt x="43350" y="16777"/>
                  </a:lnTo>
                  <a:lnTo>
                    <a:pt x="40017" y="2116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4" name="Freeform: Shape 1579">
              <a:extLst>
                <a:ext uri="{FF2B5EF4-FFF2-40B4-BE49-F238E27FC236}">
                  <a16:creationId xmlns:a16="http://schemas.microsoft.com/office/drawing/2014/main" id="{647379A1-CBE9-3A41-8B07-DA80DC8D1DF6}"/>
                </a:ext>
              </a:extLst>
            </p:cNvPr>
            <p:cNvSpPr/>
            <p:nvPr/>
          </p:nvSpPr>
          <p:spPr>
            <a:xfrm>
              <a:off x="9123747" y="4120259"/>
              <a:ext cx="589901" cy="605425"/>
            </a:xfrm>
            <a:custGeom>
              <a:avLst/>
              <a:gdLst>
                <a:gd name="connsiteX0" fmla="*/ 242338 w 723900"/>
                <a:gd name="connsiteY0" fmla="*/ 4763 h 742950"/>
                <a:gd name="connsiteX1" fmla="*/ 268735 w 723900"/>
                <a:gd name="connsiteY1" fmla="*/ 39754 h 742950"/>
                <a:gd name="connsiteX2" fmla="*/ 266280 w 723900"/>
                <a:gd name="connsiteY2" fmla="*/ 63784 h 742950"/>
                <a:gd name="connsiteX3" fmla="*/ 276015 w 723900"/>
                <a:gd name="connsiteY3" fmla="*/ 78780 h 742950"/>
                <a:gd name="connsiteX4" fmla="*/ 275225 w 723900"/>
                <a:gd name="connsiteY4" fmla="*/ 93601 h 742950"/>
                <a:gd name="connsiteX5" fmla="*/ 257598 w 723900"/>
                <a:gd name="connsiteY5" fmla="*/ 89742 h 742950"/>
                <a:gd name="connsiteX6" fmla="*/ 264526 w 723900"/>
                <a:gd name="connsiteY6" fmla="*/ 121577 h 742950"/>
                <a:gd name="connsiteX7" fmla="*/ 288643 w 723900"/>
                <a:gd name="connsiteY7" fmla="*/ 139643 h 742950"/>
                <a:gd name="connsiteX8" fmla="*/ 322845 w 723900"/>
                <a:gd name="connsiteY8" fmla="*/ 159550 h 742950"/>
                <a:gd name="connsiteX9" fmla="*/ 307235 w 723900"/>
                <a:gd name="connsiteY9" fmla="*/ 172354 h 742950"/>
                <a:gd name="connsiteX10" fmla="*/ 297676 w 723900"/>
                <a:gd name="connsiteY10" fmla="*/ 198576 h 742950"/>
                <a:gd name="connsiteX11" fmla="*/ 321530 w 723900"/>
                <a:gd name="connsiteY11" fmla="*/ 209100 h 742950"/>
                <a:gd name="connsiteX12" fmla="*/ 344682 w 723900"/>
                <a:gd name="connsiteY12" fmla="*/ 222693 h 742950"/>
                <a:gd name="connsiteX13" fmla="*/ 376780 w 723900"/>
                <a:gd name="connsiteY13" fmla="*/ 238216 h 742950"/>
                <a:gd name="connsiteX14" fmla="*/ 410456 w 723900"/>
                <a:gd name="connsiteY14" fmla="*/ 241812 h 742950"/>
                <a:gd name="connsiteX15" fmla="*/ 424663 w 723900"/>
                <a:gd name="connsiteY15" fmla="*/ 255756 h 742950"/>
                <a:gd name="connsiteX16" fmla="*/ 443606 w 723900"/>
                <a:gd name="connsiteY16" fmla="*/ 258299 h 742950"/>
                <a:gd name="connsiteX17" fmla="*/ 473249 w 723900"/>
                <a:gd name="connsiteY17" fmla="*/ 264701 h 742950"/>
                <a:gd name="connsiteX18" fmla="*/ 493682 w 723900"/>
                <a:gd name="connsiteY18" fmla="*/ 264263 h 742950"/>
                <a:gd name="connsiteX19" fmla="*/ 496488 w 723900"/>
                <a:gd name="connsiteY19" fmla="*/ 253388 h 742950"/>
                <a:gd name="connsiteX20" fmla="*/ 493244 w 723900"/>
                <a:gd name="connsiteY20" fmla="*/ 235936 h 742950"/>
                <a:gd name="connsiteX21" fmla="*/ 495173 w 723900"/>
                <a:gd name="connsiteY21" fmla="*/ 224097 h 742950"/>
                <a:gd name="connsiteX22" fmla="*/ 510169 w 723900"/>
                <a:gd name="connsiteY22" fmla="*/ 218221 h 742950"/>
                <a:gd name="connsiteX23" fmla="*/ 512275 w 723900"/>
                <a:gd name="connsiteY23" fmla="*/ 239970 h 742950"/>
                <a:gd name="connsiteX24" fmla="*/ 512713 w 723900"/>
                <a:gd name="connsiteY24" fmla="*/ 245495 h 742950"/>
                <a:gd name="connsiteX25" fmla="*/ 535076 w 723900"/>
                <a:gd name="connsiteY25" fmla="*/ 255931 h 742950"/>
                <a:gd name="connsiteX26" fmla="*/ 550599 w 723900"/>
                <a:gd name="connsiteY26" fmla="*/ 251634 h 742950"/>
                <a:gd name="connsiteX27" fmla="*/ 571296 w 723900"/>
                <a:gd name="connsiteY27" fmla="*/ 253475 h 742950"/>
                <a:gd name="connsiteX28" fmla="*/ 591378 w 723900"/>
                <a:gd name="connsiteY28" fmla="*/ 252686 h 742950"/>
                <a:gd name="connsiteX29" fmla="*/ 593132 w 723900"/>
                <a:gd name="connsiteY29" fmla="*/ 235760 h 742950"/>
                <a:gd name="connsiteX30" fmla="*/ 583135 w 723900"/>
                <a:gd name="connsiteY30" fmla="*/ 226991 h 742950"/>
                <a:gd name="connsiteX31" fmla="*/ 602955 w 723900"/>
                <a:gd name="connsiteY31" fmla="*/ 223483 h 742950"/>
                <a:gd name="connsiteX32" fmla="*/ 625318 w 723900"/>
                <a:gd name="connsiteY32" fmla="*/ 202874 h 742950"/>
                <a:gd name="connsiteX33" fmla="*/ 653645 w 723900"/>
                <a:gd name="connsiteY33" fmla="*/ 185071 h 742950"/>
                <a:gd name="connsiteX34" fmla="*/ 674254 w 723900"/>
                <a:gd name="connsiteY34" fmla="*/ 191911 h 742950"/>
                <a:gd name="connsiteX35" fmla="*/ 691793 w 723900"/>
                <a:gd name="connsiteY35" fmla="*/ 180160 h 742950"/>
                <a:gd name="connsiteX36" fmla="*/ 703370 w 723900"/>
                <a:gd name="connsiteY36" fmla="*/ 197524 h 742950"/>
                <a:gd name="connsiteX37" fmla="*/ 695038 w 723900"/>
                <a:gd name="connsiteY37" fmla="*/ 209276 h 742950"/>
                <a:gd name="connsiteX38" fmla="*/ 721523 w 723900"/>
                <a:gd name="connsiteY38" fmla="*/ 213397 h 742950"/>
                <a:gd name="connsiteX39" fmla="*/ 723452 w 723900"/>
                <a:gd name="connsiteY39" fmla="*/ 223921 h 742950"/>
                <a:gd name="connsiteX40" fmla="*/ 714770 w 723900"/>
                <a:gd name="connsiteY40" fmla="*/ 229008 h 742950"/>
                <a:gd name="connsiteX41" fmla="*/ 716787 w 723900"/>
                <a:gd name="connsiteY41" fmla="*/ 245934 h 742950"/>
                <a:gd name="connsiteX42" fmla="*/ 699247 w 723900"/>
                <a:gd name="connsiteY42" fmla="*/ 240935 h 742950"/>
                <a:gd name="connsiteX43" fmla="*/ 667413 w 723900"/>
                <a:gd name="connsiteY43" fmla="*/ 259878 h 742950"/>
                <a:gd name="connsiteX44" fmla="*/ 668115 w 723900"/>
                <a:gd name="connsiteY44" fmla="*/ 275488 h 742950"/>
                <a:gd name="connsiteX45" fmla="*/ 654609 w 723900"/>
                <a:gd name="connsiteY45" fmla="*/ 298290 h 742950"/>
                <a:gd name="connsiteX46" fmla="*/ 653293 w 723900"/>
                <a:gd name="connsiteY46" fmla="*/ 311444 h 742950"/>
                <a:gd name="connsiteX47" fmla="*/ 642331 w 723900"/>
                <a:gd name="connsiteY47" fmla="*/ 333544 h 742950"/>
                <a:gd name="connsiteX48" fmla="*/ 623125 w 723900"/>
                <a:gd name="connsiteY48" fmla="*/ 327406 h 742950"/>
                <a:gd name="connsiteX49" fmla="*/ 622161 w 723900"/>
                <a:gd name="connsiteY49" fmla="*/ 355031 h 742950"/>
                <a:gd name="connsiteX50" fmla="*/ 616636 w 723900"/>
                <a:gd name="connsiteY50" fmla="*/ 364064 h 742950"/>
                <a:gd name="connsiteX51" fmla="*/ 619266 w 723900"/>
                <a:gd name="connsiteY51" fmla="*/ 375289 h 742950"/>
                <a:gd name="connsiteX52" fmla="*/ 607077 w 723900"/>
                <a:gd name="connsiteY52" fmla="*/ 381603 h 742950"/>
                <a:gd name="connsiteX53" fmla="*/ 594185 w 723900"/>
                <a:gd name="connsiteY53" fmla="*/ 339508 h 742950"/>
                <a:gd name="connsiteX54" fmla="*/ 587345 w 723900"/>
                <a:gd name="connsiteY54" fmla="*/ 339596 h 742950"/>
                <a:gd name="connsiteX55" fmla="*/ 583310 w 723900"/>
                <a:gd name="connsiteY55" fmla="*/ 356609 h 742950"/>
                <a:gd name="connsiteX56" fmla="*/ 569892 w 723900"/>
                <a:gd name="connsiteY56" fmla="*/ 342753 h 742950"/>
                <a:gd name="connsiteX57" fmla="*/ 577435 w 723900"/>
                <a:gd name="connsiteY57" fmla="*/ 327581 h 742950"/>
                <a:gd name="connsiteX58" fmla="*/ 588484 w 723900"/>
                <a:gd name="connsiteY58" fmla="*/ 326002 h 742950"/>
                <a:gd name="connsiteX59" fmla="*/ 599798 w 723900"/>
                <a:gd name="connsiteY59" fmla="*/ 303288 h 742950"/>
                <a:gd name="connsiteX60" fmla="*/ 585678 w 723900"/>
                <a:gd name="connsiteY60" fmla="*/ 298640 h 742950"/>
                <a:gd name="connsiteX61" fmla="*/ 562789 w 723900"/>
                <a:gd name="connsiteY61" fmla="*/ 299079 h 742950"/>
                <a:gd name="connsiteX62" fmla="*/ 539461 w 723900"/>
                <a:gd name="connsiteY62" fmla="*/ 295395 h 742950"/>
                <a:gd name="connsiteX63" fmla="*/ 537268 w 723900"/>
                <a:gd name="connsiteY63" fmla="*/ 276540 h 742950"/>
                <a:gd name="connsiteX64" fmla="*/ 525517 w 723900"/>
                <a:gd name="connsiteY64" fmla="*/ 275137 h 742950"/>
                <a:gd name="connsiteX65" fmla="*/ 506048 w 723900"/>
                <a:gd name="connsiteY65" fmla="*/ 263385 h 742950"/>
                <a:gd name="connsiteX66" fmla="*/ 497366 w 723900"/>
                <a:gd name="connsiteY66" fmla="*/ 281890 h 742950"/>
                <a:gd name="connsiteX67" fmla="*/ 515080 w 723900"/>
                <a:gd name="connsiteY67" fmla="*/ 296185 h 742950"/>
                <a:gd name="connsiteX68" fmla="*/ 499733 w 723900"/>
                <a:gd name="connsiteY68" fmla="*/ 306270 h 742950"/>
                <a:gd name="connsiteX69" fmla="*/ 494296 w 723900"/>
                <a:gd name="connsiteY69" fmla="*/ 316092 h 742950"/>
                <a:gd name="connsiteX70" fmla="*/ 509380 w 723900"/>
                <a:gd name="connsiteY70" fmla="*/ 323284 h 742950"/>
                <a:gd name="connsiteX71" fmla="*/ 505258 w 723900"/>
                <a:gd name="connsiteY71" fmla="*/ 339420 h 742950"/>
                <a:gd name="connsiteX72" fmla="*/ 513765 w 723900"/>
                <a:gd name="connsiteY72" fmla="*/ 359416 h 742950"/>
                <a:gd name="connsiteX73" fmla="*/ 517624 w 723900"/>
                <a:gd name="connsiteY73" fmla="*/ 381165 h 742950"/>
                <a:gd name="connsiteX74" fmla="*/ 514028 w 723900"/>
                <a:gd name="connsiteY74" fmla="*/ 390811 h 742950"/>
                <a:gd name="connsiteX75" fmla="*/ 497366 w 723900"/>
                <a:gd name="connsiteY75" fmla="*/ 390461 h 742950"/>
                <a:gd name="connsiteX76" fmla="*/ 467022 w 723900"/>
                <a:gd name="connsiteY76" fmla="*/ 395898 h 742950"/>
                <a:gd name="connsiteX77" fmla="*/ 468425 w 723900"/>
                <a:gd name="connsiteY77" fmla="*/ 415630 h 742950"/>
                <a:gd name="connsiteX78" fmla="*/ 455271 w 723900"/>
                <a:gd name="connsiteY78" fmla="*/ 431065 h 742950"/>
                <a:gd name="connsiteX79" fmla="*/ 419928 w 723900"/>
                <a:gd name="connsiteY79" fmla="*/ 448605 h 742950"/>
                <a:gd name="connsiteX80" fmla="*/ 392390 w 723900"/>
                <a:gd name="connsiteY80" fmla="*/ 478949 h 742950"/>
                <a:gd name="connsiteX81" fmla="*/ 373886 w 723900"/>
                <a:gd name="connsiteY81" fmla="*/ 495173 h 742950"/>
                <a:gd name="connsiteX82" fmla="*/ 349418 w 723900"/>
                <a:gd name="connsiteY82" fmla="*/ 511923 h 742950"/>
                <a:gd name="connsiteX83" fmla="*/ 349418 w 723900"/>
                <a:gd name="connsiteY83" fmla="*/ 523675 h 742950"/>
                <a:gd name="connsiteX84" fmla="*/ 337140 w 723900"/>
                <a:gd name="connsiteY84" fmla="*/ 529989 h 742950"/>
                <a:gd name="connsiteX85" fmla="*/ 314953 w 723900"/>
                <a:gd name="connsiteY85" fmla="*/ 539022 h 742950"/>
                <a:gd name="connsiteX86" fmla="*/ 303464 w 723900"/>
                <a:gd name="connsiteY86" fmla="*/ 540425 h 742950"/>
                <a:gd name="connsiteX87" fmla="*/ 296097 w 723900"/>
                <a:gd name="connsiteY87" fmla="*/ 559719 h 742950"/>
                <a:gd name="connsiteX88" fmla="*/ 301184 w 723900"/>
                <a:gd name="connsiteY88" fmla="*/ 592606 h 742950"/>
                <a:gd name="connsiteX89" fmla="*/ 302499 w 723900"/>
                <a:gd name="connsiteY89" fmla="*/ 613390 h 742950"/>
                <a:gd name="connsiteX90" fmla="*/ 292151 w 723900"/>
                <a:gd name="connsiteY90" fmla="*/ 637157 h 742950"/>
                <a:gd name="connsiteX91" fmla="*/ 291975 w 723900"/>
                <a:gd name="connsiteY91" fmla="*/ 679515 h 742950"/>
                <a:gd name="connsiteX92" fmla="*/ 279259 w 723900"/>
                <a:gd name="connsiteY92" fmla="*/ 680743 h 742950"/>
                <a:gd name="connsiteX93" fmla="*/ 268122 w 723900"/>
                <a:gd name="connsiteY93" fmla="*/ 699598 h 742950"/>
                <a:gd name="connsiteX94" fmla="*/ 275576 w 723900"/>
                <a:gd name="connsiteY94" fmla="*/ 707754 h 742950"/>
                <a:gd name="connsiteX95" fmla="*/ 253125 w 723900"/>
                <a:gd name="connsiteY95" fmla="*/ 714770 h 742950"/>
                <a:gd name="connsiteX96" fmla="*/ 244881 w 723900"/>
                <a:gd name="connsiteY96" fmla="*/ 731608 h 742950"/>
                <a:gd name="connsiteX97" fmla="*/ 234971 w 723900"/>
                <a:gd name="connsiteY97" fmla="*/ 738712 h 742950"/>
                <a:gd name="connsiteX98" fmla="*/ 211731 w 723900"/>
                <a:gd name="connsiteY98" fmla="*/ 715647 h 742950"/>
                <a:gd name="connsiteX99" fmla="*/ 200331 w 723900"/>
                <a:gd name="connsiteY99" fmla="*/ 680918 h 742950"/>
                <a:gd name="connsiteX100" fmla="*/ 190859 w 723900"/>
                <a:gd name="connsiteY100" fmla="*/ 655837 h 742950"/>
                <a:gd name="connsiteX101" fmla="*/ 182265 w 723900"/>
                <a:gd name="connsiteY101" fmla="*/ 644085 h 742950"/>
                <a:gd name="connsiteX102" fmla="*/ 169197 w 723900"/>
                <a:gd name="connsiteY102" fmla="*/ 620056 h 742950"/>
                <a:gd name="connsiteX103" fmla="*/ 163146 w 723900"/>
                <a:gd name="connsiteY103" fmla="*/ 588659 h 742950"/>
                <a:gd name="connsiteX104" fmla="*/ 158849 w 723900"/>
                <a:gd name="connsiteY104" fmla="*/ 572874 h 742950"/>
                <a:gd name="connsiteX105" fmla="*/ 136486 w 723900"/>
                <a:gd name="connsiteY105" fmla="*/ 538057 h 742950"/>
                <a:gd name="connsiteX106" fmla="*/ 126313 w 723900"/>
                <a:gd name="connsiteY106" fmla="*/ 488595 h 742950"/>
                <a:gd name="connsiteX107" fmla="*/ 118946 w 723900"/>
                <a:gd name="connsiteY107" fmla="*/ 455533 h 742950"/>
                <a:gd name="connsiteX108" fmla="*/ 119034 w 723900"/>
                <a:gd name="connsiteY108" fmla="*/ 424137 h 742950"/>
                <a:gd name="connsiteX109" fmla="*/ 114298 w 723900"/>
                <a:gd name="connsiteY109" fmla="*/ 399581 h 742950"/>
                <a:gd name="connsiteX110" fmla="*/ 78517 w 723900"/>
                <a:gd name="connsiteY110" fmla="*/ 415279 h 742950"/>
                <a:gd name="connsiteX111" fmla="*/ 61153 w 723900"/>
                <a:gd name="connsiteY111" fmla="*/ 412122 h 742950"/>
                <a:gd name="connsiteX112" fmla="*/ 29055 w 723900"/>
                <a:gd name="connsiteY112" fmla="*/ 380288 h 742950"/>
                <a:gd name="connsiteX113" fmla="*/ 40895 w 723900"/>
                <a:gd name="connsiteY113" fmla="*/ 370729 h 742950"/>
                <a:gd name="connsiteX114" fmla="*/ 33616 w 723900"/>
                <a:gd name="connsiteY114" fmla="*/ 360380 h 742950"/>
                <a:gd name="connsiteX115" fmla="*/ 4763 w 723900"/>
                <a:gd name="connsiteY115" fmla="*/ 337754 h 742950"/>
                <a:gd name="connsiteX116" fmla="*/ 21163 w 723900"/>
                <a:gd name="connsiteY116" fmla="*/ 319863 h 742950"/>
                <a:gd name="connsiteX117" fmla="*/ 75272 w 723900"/>
                <a:gd name="connsiteY117" fmla="*/ 319951 h 742950"/>
                <a:gd name="connsiteX118" fmla="*/ 70361 w 723900"/>
                <a:gd name="connsiteY118" fmla="*/ 296799 h 742950"/>
                <a:gd name="connsiteX119" fmla="*/ 56593 w 723900"/>
                <a:gd name="connsiteY119" fmla="*/ 283118 h 742950"/>
                <a:gd name="connsiteX120" fmla="*/ 53786 w 723900"/>
                <a:gd name="connsiteY120" fmla="*/ 262158 h 742950"/>
                <a:gd name="connsiteX121" fmla="*/ 37649 w 723900"/>
                <a:gd name="connsiteY121" fmla="*/ 249880 h 742950"/>
                <a:gd name="connsiteX122" fmla="*/ 64749 w 723900"/>
                <a:gd name="connsiteY122" fmla="*/ 220939 h 742950"/>
                <a:gd name="connsiteX123" fmla="*/ 93338 w 723900"/>
                <a:gd name="connsiteY123" fmla="*/ 223044 h 742950"/>
                <a:gd name="connsiteX124" fmla="*/ 119034 w 723900"/>
                <a:gd name="connsiteY124" fmla="*/ 193928 h 742950"/>
                <a:gd name="connsiteX125" fmla="*/ 134469 w 723900"/>
                <a:gd name="connsiteY125" fmla="*/ 165339 h 742950"/>
                <a:gd name="connsiteX126" fmla="*/ 158323 w 723900"/>
                <a:gd name="connsiteY126" fmla="*/ 136924 h 742950"/>
                <a:gd name="connsiteX127" fmla="*/ 157972 w 723900"/>
                <a:gd name="connsiteY127" fmla="*/ 116490 h 742950"/>
                <a:gd name="connsiteX128" fmla="*/ 178932 w 723900"/>
                <a:gd name="connsiteY128" fmla="*/ 99740 h 742950"/>
                <a:gd name="connsiteX129" fmla="*/ 159025 w 723900"/>
                <a:gd name="connsiteY129" fmla="*/ 85445 h 742950"/>
                <a:gd name="connsiteX130" fmla="*/ 150518 w 723900"/>
                <a:gd name="connsiteY130" fmla="*/ 65713 h 742950"/>
                <a:gd name="connsiteX131" fmla="*/ 141835 w 723900"/>
                <a:gd name="connsiteY131" fmla="*/ 39842 h 742950"/>
                <a:gd name="connsiteX132" fmla="*/ 153850 w 723900"/>
                <a:gd name="connsiteY132" fmla="*/ 27038 h 742950"/>
                <a:gd name="connsiteX133" fmla="*/ 191210 w 723900"/>
                <a:gd name="connsiteY133" fmla="*/ 34317 h 742950"/>
                <a:gd name="connsiteX134" fmla="*/ 218572 w 723900"/>
                <a:gd name="connsiteY134" fmla="*/ 29844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23900" h="742950">
                  <a:moveTo>
                    <a:pt x="242338" y="4763"/>
                  </a:moveTo>
                  <a:lnTo>
                    <a:pt x="268735" y="39754"/>
                  </a:lnTo>
                  <a:lnTo>
                    <a:pt x="266280" y="63784"/>
                  </a:lnTo>
                  <a:lnTo>
                    <a:pt x="276015" y="78780"/>
                  </a:lnTo>
                  <a:lnTo>
                    <a:pt x="275225" y="93601"/>
                  </a:lnTo>
                  <a:lnTo>
                    <a:pt x="257598" y="89742"/>
                  </a:lnTo>
                  <a:lnTo>
                    <a:pt x="264526" y="121577"/>
                  </a:lnTo>
                  <a:lnTo>
                    <a:pt x="288643" y="139643"/>
                  </a:lnTo>
                  <a:lnTo>
                    <a:pt x="322845" y="159550"/>
                  </a:lnTo>
                  <a:lnTo>
                    <a:pt x="307235" y="172354"/>
                  </a:lnTo>
                  <a:lnTo>
                    <a:pt x="297676" y="198576"/>
                  </a:lnTo>
                  <a:lnTo>
                    <a:pt x="321530" y="209100"/>
                  </a:lnTo>
                  <a:lnTo>
                    <a:pt x="344682" y="222693"/>
                  </a:lnTo>
                  <a:lnTo>
                    <a:pt x="376780" y="238216"/>
                  </a:lnTo>
                  <a:lnTo>
                    <a:pt x="410456" y="241812"/>
                  </a:lnTo>
                  <a:lnTo>
                    <a:pt x="424663" y="255756"/>
                  </a:lnTo>
                  <a:lnTo>
                    <a:pt x="443606" y="258299"/>
                  </a:lnTo>
                  <a:lnTo>
                    <a:pt x="473249" y="264701"/>
                  </a:lnTo>
                  <a:lnTo>
                    <a:pt x="493682" y="264263"/>
                  </a:lnTo>
                  <a:lnTo>
                    <a:pt x="496488" y="253388"/>
                  </a:lnTo>
                  <a:lnTo>
                    <a:pt x="493244" y="235936"/>
                  </a:lnTo>
                  <a:lnTo>
                    <a:pt x="495173" y="224097"/>
                  </a:lnTo>
                  <a:lnTo>
                    <a:pt x="510169" y="218221"/>
                  </a:lnTo>
                  <a:lnTo>
                    <a:pt x="512275" y="239970"/>
                  </a:lnTo>
                  <a:lnTo>
                    <a:pt x="512713" y="245495"/>
                  </a:lnTo>
                  <a:lnTo>
                    <a:pt x="535076" y="255931"/>
                  </a:lnTo>
                  <a:lnTo>
                    <a:pt x="550599" y="251634"/>
                  </a:lnTo>
                  <a:lnTo>
                    <a:pt x="571296" y="253475"/>
                  </a:lnTo>
                  <a:lnTo>
                    <a:pt x="591378" y="252686"/>
                  </a:lnTo>
                  <a:lnTo>
                    <a:pt x="593132" y="235760"/>
                  </a:lnTo>
                  <a:lnTo>
                    <a:pt x="583135" y="226991"/>
                  </a:lnTo>
                  <a:lnTo>
                    <a:pt x="602955" y="223483"/>
                  </a:lnTo>
                  <a:lnTo>
                    <a:pt x="625318" y="202874"/>
                  </a:lnTo>
                  <a:lnTo>
                    <a:pt x="653645" y="185071"/>
                  </a:lnTo>
                  <a:lnTo>
                    <a:pt x="674254" y="191911"/>
                  </a:lnTo>
                  <a:lnTo>
                    <a:pt x="691793" y="180160"/>
                  </a:lnTo>
                  <a:lnTo>
                    <a:pt x="703370" y="197524"/>
                  </a:lnTo>
                  <a:lnTo>
                    <a:pt x="695038" y="209276"/>
                  </a:lnTo>
                  <a:lnTo>
                    <a:pt x="721523" y="213397"/>
                  </a:lnTo>
                  <a:lnTo>
                    <a:pt x="723452" y="223921"/>
                  </a:lnTo>
                  <a:lnTo>
                    <a:pt x="714770" y="229008"/>
                  </a:lnTo>
                  <a:lnTo>
                    <a:pt x="716787" y="245934"/>
                  </a:lnTo>
                  <a:lnTo>
                    <a:pt x="699247" y="240935"/>
                  </a:lnTo>
                  <a:lnTo>
                    <a:pt x="667413" y="259878"/>
                  </a:lnTo>
                  <a:lnTo>
                    <a:pt x="668115" y="275488"/>
                  </a:lnTo>
                  <a:lnTo>
                    <a:pt x="654609" y="298290"/>
                  </a:lnTo>
                  <a:lnTo>
                    <a:pt x="653293" y="311444"/>
                  </a:lnTo>
                  <a:lnTo>
                    <a:pt x="642331" y="333544"/>
                  </a:lnTo>
                  <a:lnTo>
                    <a:pt x="623125" y="327406"/>
                  </a:lnTo>
                  <a:lnTo>
                    <a:pt x="622161" y="355031"/>
                  </a:lnTo>
                  <a:lnTo>
                    <a:pt x="616636" y="364064"/>
                  </a:lnTo>
                  <a:lnTo>
                    <a:pt x="619266" y="375289"/>
                  </a:lnTo>
                  <a:lnTo>
                    <a:pt x="607077" y="381603"/>
                  </a:lnTo>
                  <a:lnTo>
                    <a:pt x="594185" y="339508"/>
                  </a:lnTo>
                  <a:lnTo>
                    <a:pt x="587345" y="339596"/>
                  </a:lnTo>
                  <a:lnTo>
                    <a:pt x="583310" y="356609"/>
                  </a:lnTo>
                  <a:lnTo>
                    <a:pt x="569892" y="342753"/>
                  </a:lnTo>
                  <a:lnTo>
                    <a:pt x="577435" y="327581"/>
                  </a:lnTo>
                  <a:lnTo>
                    <a:pt x="588484" y="326002"/>
                  </a:lnTo>
                  <a:lnTo>
                    <a:pt x="599798" y="303288"/>
                  </a:lnTo>
                  <a:lnTo>
                    <a:pt x="585678" y="298640"/>
                  </a:lnTo>
                  <a:lnTo>
                    <a:pt x="562789" y="299079"/>
                  </a:lnTo>
                  <a:lnTo>
                    <a:pt x="539461" y="295395"/>
                  </a:lnTo>
                  <a:lnTo>
                    <a:pt x="537268" y="276540"/>
                  </a:lnTo>
                  <a:lnTo>
                    <a:pt x="525517" y="275137"/>
                  </a:lnTo>
                  <a:lnTo>
                    <a:pt x="506048" y="263385"/>
                  </a:lnTo>
                  <a:lnTo>
                    <a:pt x="497366" y="281890"/>
                  </a:lnTo>
                  <a:lnTo>
                    <a:pt x="515080" y="296185"/>
                  </a:lnTo>
                  <a:lnTo>
                    <a:pt x="499733" y="306270"/>
                  </a:lnTo>
                  <a:lnTo>
                    <a:pt x="494296" y="316092"/>
                  </a:lnTo>
                  <a:lnTo>
                    <a:pt x="509380" y="323284"/>
                  </a:lnTo>
                  <a:lnTo>
                    <a:pt x="505258" y="339420"/>
                  </a:lnTo>
                  <a:lnTo>
                    <a:pt x="513765" y="359416"/>
                  </a:lnTo>
                  <a:lnTo>
                    <a:pt x="517624" y="381165"/>
                  </a:lnTo>
                  <a:lnTo>
                    <a:pt x="514028" y="390811"/>
                  </a:lnTo>
                  <a:lnTo>
                    <a:pt x="497366" y="390461"/>
                  </a:lnTo>
                  <a:lnTo>
                    <a:pt x="467022" y="395898"/>
                  </a:lnTo>
                  <a:lnTo>
                    <a:pt x="468425" y="415630"/>
                  </a:lnTo>
                  <a:lnTo>
                    <a:pt x="455271" y="431065"/>
                  </a:lnTo>
                  <a:lnTo>
                    <a:pt x="419928" y="448605"/>
                  </a:lnTo>
                  <a:lnTo>
                    <a:pt x="392390" y="478949"/>
                  </a:lnTo>
                  <a:lnTo>
                    <a:pt x="373886" y="495173"/>
                  </a:lnTo>
                  <a:lnTo>
                    <a:pt x="349418" y="511923"/>
                  </a:lnTo>
                  <a:lnTo>
                    <a:pt x="349418" y="523675"/>
                  </a:lnTo>
                  <a:lnTo>
                    <a:pt x="337140" y="529989"/>
                  </a:lnTo>
                  <a:lnTo>
                    <a:pt x="314953" y="539022"/>
                  </a:lnTo>
                  <a:lnTo>
                    <a:pt x="303464" y="540425"/>
                  </a:lnTo>
                  <a:lnTo>
                    <a:pt x="296097" y="559719"/>
                  </a:lnTo>
                  <a:lnTo>
                    <a:pt x="301184" y="592606"/>
                  </a:lnTo>
                  <a:lnTo>
                    <a:pt x="302499" y="613390"/>
                  </a:lnTo>
                  <a:lnTo>
                    <a:pt x="292151" y="637157"/>
                  </a:lnTo>
                  <a:lnTo>
                    <a:pt x="291975" y="679515"/>
                  </a:lnTo>
                  <a:lnTo>
                    <a:pt x="279259" y="680743"/>
                  </a:lnTo>
                  <a:lnTo>
                    <a:pt x="268122" y="699598"/>
                  </a:lnTo>
                  <a:lnTo>
                    <a:pt x="275576" y="707754"/>
                  </a:lnTo>
                  <a:lnTo>
                    <a:pt x="253125" y="714770"/>
                  </a:lnTo>
                  <a:lnTo>
                    <a:pt x="244881" y="731608"/>
                  </a:lnTo>
                  <a:lnTo>
                    <a:pt x="234971" y="738712"/>
                  </a:lnTo>
                  <a:lnTo>
                    <a:pt x="211731" y="715647"/>
                  </a:lnTo>
                  <a:lnTo>
                    <a:pt x="200331" y="680918"/>
                  </a:lnTo>
                  <a:lnTo>
                    <a:pt x="190859" y="655837"/>
                  </a:lnTo>
                  <a:lnTo>
                    <a:pt x="182265" y="644085"/>
                  </a:lnTo>
                  <a:lnTo>
                    <a:pt x="169197" y="620056"/>
                  </a:lnTo>
                  <a:lnTo>
                    <a:pt x="163146" y="588659"/>
                  </a:lnTo>
                  <a:lnTo>
                    <a:pt x="158849" y="572874"/>
                  </a:lnTo>
                  <a:lnTo>
                    <a:pt x="136486" y="538057"/>
                  </a:lnTo>
                  <a:lnTo>
                    <a:pt x="126313" y="488595"/>
                  </a:lnTo>
                  <a:lnTo>
                    <a:pt x="118946" y="455533"/>
                  </a:lnTo>
                  <a:lnTo>
                    <a:pt x="119034" y="424137"/>
                  </a:lnTo>
                  <a:lnTo>
                    <a:pt x="114298" y="399581"/>
                  </a:lnTo>
                  <a:lnTo>
                    <a:pt x="78517" y="415279"/>
                  </a:lnTo>
                  <a:lnTo>
                    <a:pt x="61153" y="412122"/>
                  </a:lnTo>
                  <a:lnTo>
                    <a:pt x="29055" y="380288"/>
                  </a:lnTo>
                  <a:lnTo>
                    <a:pt x="40895" y="370729"/>
                  </a:lnTo>
                  <a:lnTo>
                    <a:pt x="33616" y="360380"/>
                  </a:lnTo>
                  <a:lnTo>
                    <a:pt x="4763" y="337754"/>
                  </a:lnTo>
                  <a:lnTo>
                    <a:pt x="21163" y="319863"/>
                  </a:lnTo>
                  <a:lnTo>
                    <a:pt x="75272" y="319951"/>
                  </a:lnTo>
                  <a:lnTo>
                    <a:pt x="70361" y="296799"/>
                  </a:lnTo>
                  <a:lnTo>
                    <a:pt x="56593" y="283118"/>
                  </a:lnTo>
                  <a:lnTo>
                    <a:pt x="53786" y="262158"/>
                  </a:lnTo>
                  <a:lnTo>
                    <a:pt x="37649" y="249880"/>
                  </a:lnTo>
                  <a:lnTo>
                    <a:pt x="64749" y="220939"/>
                  </a:lnTo>
                  <a:lnTo>
                    <a:pt x="93338" y="223044"/>
                  </a:lnTo>
                  <a:lnTo>
                    <a:pt x="119034" y="193928"/>
                  </a:lnTo>
                  <a:lnTo>
                    <a:pt x="134469" y="165339"/>
                  </a:lnTo>
                  <a:lnTo>
                    <a:pt x="158323" y="136924"/>
                  </a:lnTo>
                  <a:lnTo>
                    <a:pt x="157972" y="116490"/>
                  </a:lnTo>
                  <a:lnTo>
                    <a:pt x="178932" y="99740"/>
                  </a:lnTo>
                  <a:lnTo>
                    <a:pt x="159025" y="85445"/>
                  </a:lnTo>
                  <a:lnTo>
                    <a:pt x="150518" y="65713"/>
                  </a:lnTo>
                  <a:lnTo>
                    <a:pt x="141835" y="39842"/>
                  </a:lnTo>
                  <a:lnTo>
                    <a:pt x="153850" y="27038"/>
                  </a:lnTo>
                  <a:lnTo>
                    <a:pt x="191210" y="34317"/>
                  </a:lnTo>
                  <a:lnTo>
                    <a:pt x="218572" y="298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5" name="Freeform: Shape 1580">
              <a:extLst>
                <a:ext uri="{FF2B5EF4-FFF2-40B4-BE49-F238E27FC236}">
                  <a16:creationId xmlns:a16="http://schemas.microsoft.com/office/drawing/2014/main" id="{5DC233BC-D098-7A41-90BF-D05A09AB6D9B}"/>
                </a:ext>
              </a:extLst>
            </p:cNvPr>
            <p:cNvSpPr/>
            <p:nvPr/>
          </p:nvSpPr>
          <p:spPr>
            <a:xfrm>
              <a:off x="8534948" y="4073306"/>
              <a:ext cx="201808" cy="201808"/>
            </a:xfrm>
            <a:custGeom>
              <a:avLst/>
              <a:gdLst>
                <a:gd name="connsiteX0" fmla="*/ 167794 w 247650"/>
                <a:gd name="connsiteY0" fmla="*/ 47735 h 247650"/>
                <a:gd name="connsiteX1" fmla="*/ 183843 w 247650"/>
                <a:gd name="connsiteY1" fmla="*/ 56855 h 247650"/>
                <a:gd name="connsiteX2" fmla="*/ 185772 w 247650"/>
                <a:gd name="connsiteY2" fmla="*/ 74395 h 247650"/>
                <a:gd name="connsiteX3" fmla="*/ 173319 w 247650"/>
                <a:gd name="connsiteY3" fmla="*/ 84656 h 247650"/>
                <a:gd name="connsiteX4" fmla="*/ 167619 w 247650"/>
                <a:gd name="connsiteY4" fmla="*/ 107808 h 247650"/>
                <a:gd name="connsiteX5" fmla="*/ 184720 w 247650"/>
                <a:gd name="connsiteY5" fmla="*/ 135696 h 247650"/>
                <a:gd name="connsiteX6" fmla="*/ 214800 w 247650"/>
                <a:gd name="connsiteY6" fmla="*/ 151658 h 247650"/>
                <a:gd name="connsiteX7" fmla="*/ 227517 w 247650"/>
                <a:gd name="connsiteY7" fmla="*/ 173582 h 247650"/>
                <a:gd name="connsiteX8" fmla="*/ 223483 w 247650"/>
                <a:gd name="connsiteY8" fmla="*/ 194367 h 247650"/>
                <a:gd name="connsiteX9" fmla="*/ 231287 w 247650"/>
                <a:gd name="connsiteY9" fmla="*/ 194367 h 247650"/>
                <a:gd name="connsiteX10" fmla="*/ 231551 w 247650"/>
                <a:gd name="connsiteY10" fmla="*/ 209539 h 247650"/>
                <a:gd name="connsiteX11" fmla="*/ 245144 w 247650"/>
                <a:gd name="connsiteY11" fmla="*/ 224360 h 247650"/>
                <a:gd name="connsiteX12" fmla="*/ 230586 w 247650"/>
                <a:gd name="connsiteY12" fmla="*/ 223044 h 247650"/>
                <a:gd name="connsiteX13" fmla="*/ 214011 w 247650"/>
                <a:gd name="connsiteY13" fmla="*/ 220676 h 247650"/>
                <a:gd name="connsiteX14" fmla="*/ 195945 w 247650"/>
                <a:gd name="connsiteY14" fmla="*/ 247688 h 247650"/>
                <a:gd name="connsiteX15" fmla="*/ 150254 w 247650"/>
                <a:gd name="connsiteY15" fmla="*/ 245407 h 247650"/>
                <a:gd name="connsiteX16" fmla="*/ 80973 w 247650"/>
                <a:gd name="connsiteY16" fmla="*/ 188491 h 247650"/>
                <a:gd name="connsiteX17" fmla="*/ 44315 w 247650"/>
                <a:gd name="connsiteY17" fmla="*/ 168408 h 247650"/>
                <a:gd name="connsiteX18" fmla="*/ 14672 w 247650"/>
                <a:gd name="connsiteY18" fmla="*/ 160603 h 247650"/>
                <a:gd name="connsiteX19" fmla="*/ 4763 w 247650"/>
                <a:gd name="connsiteY19" fmla="*/ 125173 h 247650"/>
                <a:gd name="connsiteX20" fmla="*/ 59223 w 247650"/>
                <a:gd name="connsiteY20" fmla="*/ 94478 h 247650"/>
                <a:gd name="connsiteX21" fmla="*/ 68519 w 247650"/>
                <a:gd name="connsiteY21" fmla="*/ 58346 h 247650"/>
                <a:gd name="connsiteX22" fmla="*/ 66151 w 247650"/>
                <a:gd name="connsiteY22" fmla="*/ 36246 h 247650"/>
                <a:gd name="connsiteX23" fmla="*/ 79657 w 247650"/>
                <a:gd name="connsiteY23" fmla="*/ 28704 h 247650"/>
                <a:gd name="connsiteX24" fmla="*/ 92285 w 247650"/>
                <a:gd name="connsiteY24" fmla="*/ 9586 h 247650"/>
                <a:gd name="connsiteX25" fmla="*/ 102809 w 247650"/>
                <a:gd name="connsiteY25" fmla="*/ 4763 h 247650"/>
                <a:gd name="connsiteX26" fmla="*/ 131399 w 247650"/>
                <a:gd name="connsiteY26" fmla="*/ 8797 h 247650"/>
                <a:gd name="connsiteX27" fmla="*/ 140081 w 247650"/>
                <a:gd name="connsiteY27" fmla="*/ 16602 h 247650"/>
                <a:gd name="connsiteX28" fmla="*/ 151833 w 247650"/>
                <a:gd name="connsiteY28" fmla="*/ 1142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7650" h="247650">
                  <a:moveTo>
                    <a:pt x="167794" y="47735"/>
                  </a:moveTo>
                  <a:lnTo>
                    <a:pt x="183843" y="56855"/>
                  </a:lnTo>
                  <a:lnTo>
                    <a:pt x="185772" y="74395"/>
                  </a:lnTo>
                  <a:lnTo>
                    <a:pt x="173319" y="84656"/>
                  </a:lnTo>
                  <a:lnTo>
                    <a:pt x="167619" y="107808"/>
                  </a:lnTo>
                  <a:lnTo>
                    <a:pt x="184720" y="135696"/>
                  </a:lnTo>
                  <a:lnTo>
                    <a:pt x="214800" y="151658"/>
                  </a:lnTo>
                  <a:lnTo>
                    <a:pt x="227517" y="173582"/>
                  </a:lnTo>
                  <a:lnTo>
                    <a:pt x="223483" y="194367"/>
                  </a:lnTo>
                  <a:lnTo>
                    <a:pt x="231287" y="194367"/>
                  </a:lnTo>
                  <a:lnTo>
                    <a:pt x="231551" y="209539"/>
                  </a:lnTo>
                  <a:lnTo>
                    <a:pt x="245144" y="224360"/>
                  </a:lnTo>
                  <a:lnTo>
                    <a:pt x="230586" y="223044"/>
                  </a:lnTo>
                  <a:lnTo>
                    <a:pt x="214011" y="220676"/>
                  </a:lnTo>
                  <a:lnTo>
                    <a:pt x="195945" y="247688"/>
                  </a:lnTo>
                  <a:lnTo>
                    <a:pt x="150254" y="245407"/>
                  </a:lnTo>
                  <a:lnTo>
                    <a:pt x="80973" y="188491"/>
                  </a:lnTo>
                  <a:lnTo>
                    <a:pt x="44315" y="168408"/>
                  </a:lnTo>
                  <a:lnTo>
                    <a:pt x="14672" y="160603"/>
                  </a:lnTo>
                  <a:lnTo>
                    <a:pt x="4763" y="125173"/>
                  </a:lnTo>
                  <a:lnTo>
                    <a:pt x="59223" y="94478"/>
                  </a:lnTo>
                  <a:lnTo>
                    <a:pt x="68519" y="58346"/>
                  </a:lnTo>
                  <a:lnTo>
                    <a:pt x="66151" y="36246"/>
                  </a:lnTo>
                  <a:lnTo>
                    <a:pt x="79657" y="28704"/>
                  </a:lnTo>
                  <a:lnTo>
                    <a:pt x="92285" y="9586"/>
                  </a:lnTo>
                  <a:lnTo>
                    <a:pt x="102809" y="4763"/>
                  </a:lnTo>
                  <a:lnTo>
                    <a:pt x="131399" y="8797"/>
                  </a:lnTo>
                  <a:lnTo>
                    <a:pt x="140081" y="16602"/>
                  </a:lnTo>
                  <a:lnTo>
                    <a:pt x="151833" y="1142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6" name="Freeform: Shape 1581">
              <a:extLst>
                <a:ext uri="{FF2B5EF4-FFF2-40B4-BE49-F238E27FC236}">
                  <a16:creationId xmlns:a16="http://schemas.microsoft.com/office/drawing/2014/main" id="{D7B7D199-1C24-4C43-9E3A-47A8ADE93749}"/>
                </a:ext>
              </a:extLst>
            </p:cNvPr>
            <p:cNvSpPr/>
            <p:nvPr/>
          </p:nvSpPr>
          <p:spPr>
            <a:xfrm>
              <a:off x="8641501" y="4013919"/>
              <a:ext cx="388093" cy="351871"/>
            </a:xfrm>
            <a:custGeom>
              <a:avLst/>
              <a:gdLst>
                <a:gd name="connsiteX0" fmla="*/ 246021 w 476250"/>
                <a:gd name="connsiteY0" fmla="*/ 83428 h 431800"/>
                <a:gd name="connsiteX1" fmla="*/ 267683 w 476250"/>
                <a:gd name="connsiteY1" fmla="*/ 77465 h 431800"/>
                <a:gd name="connsiteX2" fmla="*/ 285135 w 476250"/>
                <a:gd name="connsiteY2" fmla="*/ 59749 h 431800"/>
                <a:gd name="connsiteX3" fmla="*/ 301535 w 476250"/>
                <a:gd name="connsiteY3" fmla="*/ 60626 h 431800"/>
                <a:gd name="connsiteX4" fmla="*/ 312321 w 476250"/>
                <a:gd name="connsiteY4" fmla="*/ 54838 h 431800"/>
                <a:gd name="connsiteX5" fmla="*/ 329861 w 476250"/>
                <a:gd name="connsiteY5" fmla="*/ 57733 h 431800"/>
                <a:gd name="connsiteX6" fmla="*/ 357047 w 476250"/>
                <a:gd name="connsiteY6" fmla="*/ 73431 h 431800"/>
                <a:gd name="connsiteX7" fmla="*/ 376692 w 476250"/>
                <a:gd name="connsiteY7" fmla="*/ 76851 h 431800"/>
                <a:gd name="connsiteX8" fmla="*/ 404756 w 476250"/>
                <a:gd name="connsiteY8" fmla="*/ 103950 h 431800"/>
                <a:gd name="connsiteX9" fmla="*/ 423085 w 476250"/>
                <a:gd name="connsiteY9" fmla="*/ 105002 h 431800"/>
                <a:gd name="connsiteX10" fmla="*/ 425277 w 476250"/>
                <a:gd name="connsiteY10" fmla="*/ 130522 h 431800"/>
                <a:gd name="connsiteX11" fmla="*/ 415279 w 476250"/>
                <a:gd name="connsiteY11" fmla="*/ 167794 h 431800"/>
                <a:gd name="connsiteX12" fmla="*/ 408526 w 476250"/>
                <a:gd name="connsiteY12" fmla="*/ 189280 h 431800"/>
                <a:gd name="connsiteX13" fmla="*/ 419226 w 476250"/>
                <a:gd name="connsiteY13" fmla="*/ 193577 h 431800"/>
                <a:gd name="connsiteX14" fmla="*/ 408702 w 476250"/>
                <a:gd name="connsiteY14" fmla="*/ 209626 h 431800"/>
                <a:gd name="connsiteX15" fmla="*/ 416770 w 476250"/>
                <a:gd name="connsiteY15" fmla="*/ 232779 h 431800"/>
                <a:gd name="connsiteX16" fmla="*/ 418700 w 476250"/>
                <a:gd name="connsiteY16" fmla="*/ 251108 h 431800"/>
                <a:gd name="connsiteX17" fmla="*/ 437292 w 476250"/>
                <a:gd name="connsiteY17" fmla="*/ 255931 h 431800"/>
                <a:gd name="connsiteX18" fmla="*/ 439309 w 476250"/>
                <a:gd name="connsiteY18" fmla="*/ 274348 h 431800"/>
                <a:gd name="connsiteX19" fmla="*/ 417034 w 476250"/>
                <a:gd name="connsiteY19" fmla="*/ 300044 h 431800"/>
                <a:gd name="connsiteX20" fmla="*/ 429136 w 476250"/>
                <a:gd name="connsiteY20" fmla="*/ 314777 h 431800"/>
                <a:gd name="connsiteX21" fmla="*/ 439046 w 476250"/>
                <a:gd name="connsiteY21" fmla="*/ 331703 h 431800"/>
                <a:gd name="connsiteX22" fmla="*/ 462549 w 476250"/>
                <a:gd name="connsiteY22" fmla="*/ 343980 h 431800"/>
                <a:gd name="connsiteX23" fmla="*/ 463251 w 476250"/>
                <a:gd name="connsiteY23" fmla="*/ 368273 h 431800"/>
                <a:gd name="connsiteX24" fmla="*/ 475002 w 476250"/>
                <a:gd name="connsiteY24" fmla="*/ 372746 h 431800"/>
                <a:gd name="connsiteX25" fmla="*/ 477020 w 476250"/>
                <a:gd name="connsiteY25" fmla="*/ 385374 h 431800"/>
                <a:gd name="connsiteX26" fmla="*/ 441589 w 476250"/>
                <a:gd name="connsiteY26" fmla="*/ 399494 h 431800"/>
                <a:gd name="connsiteX27" fmla="*/ 432293 w 476250"/>
                <a:gd name="connsiteY27" fmla="*/ 431065 h 431800"/>
                <a:gd name="connsiteX28" fmla="*/ 386076 w 476250"/>
                <a:gd name="connsiteY28" fmla="*/ 422909 h 431800"/>
                <a:gd name="connsiteX29" fmla="*/ 359240 w 476250"/>
                <a:gd name="connsiteY29" fmla="*/ 416683 h 431800"/>
                <a:gd name="connsiteX30" fmla="*/ 331527 w 476250"/>
                <a:gd name="connsiteY30" fmla="*/ 413087 h 431800"/>
                <a:gd name="connsiteX31" fmla="*/ 321003 w 476250"/>
                <a:gd name="connsiteY31" fmla="*/ 379674 h 431800"/>
                <a:gd name="connsiteX32" fmla="*/ 309252 w 476250"/>
                <a:gd name="connsiteY32" fmla="*/ 374763 h 431800"/>
                <a:gd name="connsiteX33" fmla="*/ 290309 w 476250"/>
                <a:gd name="connsiteY33" fmla="*/ 379674 h 431800"/>
                <a:gd name="connsiteX34" fmla="*/ 265578 w 476250"/>
                <a:gd name="connsiteY34" fmla="*/ 392916 h 431800"/>
                <a:gd name="connsiteX35" fmla="*/ 235497 w 476250"/>
                <a:gd name="connsiteY35" fmla="*/ 383883 h 431800"/>
                <a:gd name="connsiteX36" fmla="*/ 210679 w 476250"/>
                <a:gd name="connsiteY36" fmla="*/ 362748 h 431800"/>
                <a:gd name="connsiteX37" fmla="*/ 187000 w 476250"/>
                <a:gd name="connsiteY37" fmla="*/ 354855 h 431800"/>
                <a:gd name="connsiteX38" fmla="*/ 170601 w 476250"/>
                <a:gd name="connsiteY38" fmla="*/ 328458 h 431800"/>
                <a:gd name="connsiteX39" fmla="*/ 152447 w 476250"/>
                <a:gd name="connsiteY39" fmla="*/ 291011 h 431800"/>
                <a:gd name="connsiteX40" fmla="*/ 139205 w 476250"/>
                <a:gd name="connsiteY40" fmla="*/ 295571 h 431800"/>
                <a:gd name="connsiteX41" fmla="*/ 123594 w 476250"/>
                <a:gd name="connsiteY41" fmla="*/ 286187 h 431800"/>
                <a:gd name="connsiteX42" fmla="*/ 114386 w 476250"/>
                <a:gd name="connsiteY42" fmla="*/ 297237 h 431800"/>
                <a:gd name="connsiteX43" fmla="*/ 100793 w 476250"/>
                <a:gd name="connsiteY43" fmla="*/ 282416 h 431800"/>
                <a:gd name="connsiteX44" fmla="*/ 100529 w 476250"/>
                <a:gd name="connsiteY44" fmla="*/ 267244 h 431800"/>
                <a:gd name="connsiteX45" fmla="*/ 92724 w 476250"/>
                <a:gd name="connsiteY45" fmla="*/ 267244 h 431800"/>
                <a:gd name="connsiteX46" fmla="*/ 96758 w 476250"/>
                <a:gd name="connsiteY46" fmla="*/ 246460 h 431800"/>
                <a:gd name="connsiteX47" fmla="*/ 84042 w 476250"/>
                <a:gd name="connsiteY47" fmla="*/ 224535 h 431800"/>
                <a:gd name="connsiteX48" fmla="*/ 53961 w 476250"/>
                <a:gd name="connsiteY48" fmla="*/ 208574 h 431800"/>
                <a:gd name="connsiteX49" fmla="*/ 36860 w 476250"/>
                <a:gd name="connsiteY49" fmla="*/ 180686 h 431800"/>
                <a:gd name="connsiteX50" fmla="*/ 42561 w 476250"/>
                <a:gd name="connsiteY50" fmla="*/ 157534 h 431800"/>
                <a:gd name="connsiteX51" fmla="*/ 55014 w 476250"/>
                <a:gd name="connsiteY51" fmla="*/ 147273 h 431800"/>
                <a:gd name="connsiteX52" fmla="*/ 53084 w 476250"/>
                <a:gd name="connsiteY52" fmla="*/ 129733 h 431800"/>
                <a:gd name="connsiteX53" fmla="*/ 37036 w 476250"/>
                <a:gd name="connsiteY53" fmla="*/ 120612 h 431800"/>
                <a:gd name="connsiteX54" fmla="*/ 21074 w 476250"/>
                <a:gd name="connsiteY54" fmla="*/ 84305 h 431800"/>
                <a:gd name="connsiteX55" fmla="*/ 7657 w 476250"/>
                <a:gd name="connsiteY55" fmla="*/ 59486 h 431800"/>
                <a:gd name="connsiteX56" fmla="*/ 12392 w 476250"/>
                <a:gd name="connsiteY56" fmla="*/ 49927 h 431800"/>
                <a:gd name="connsiteX57" fmla="*/ 4763 w 476250"/>
                <a:gd name="connsiteY57" fmla="*/ 13795 h 431800"/>
                <a:gd name="connsiteX58" fmla="*/ 21600 w 476250"/>
                <a:gd name="connsiteY58" fmla="*/ 4763 h 431800"/>
                <a:gd name="connsiteX59" fmla="*/ 25459 w 476250"/>
                <a:gd name="connsiteY59" fmla="*/ 16777 h 431800"/>
                <a:gd name="connsiteX60" fmla="*/ 37913 w 476250"/>
                <a:gd name="connsiteY60" fmla="*/ 31335 h 431800"/>
                <a:gd name="connsiteX61" fmla="*/ 54751 w 476250"/>
                <a:gd name="connsiteY61" fmla="*/ 35457 h 431800"/>
                <a:gd name="connsiteX62" fmla="*/ 63696 w 476250"/>
                <a:gd name="connsiteY62" fmla="*/ 34580 h 431800"/>
                <a:gd name="connsiteX63" fmla="*/ 92724 w 476250"/>
                <a:gd name="connsiteY63" fmla="*/ 11252 h 431800"/>
                <a:gd name="connsiteX64" fmla="*/ 101933 w 476250"/>
                <a:gd name="connsiteY64" fmla="*/ 8884 h 431800"/>
                <a:gd name="connsiteX65" fmla="*/ 109124 w 476250"/>
                <a:gd name="connsiteY65" fmla="*/ 18268 h 431800"/>
                <a:gd name="connsiteX66" fmla="*/ 100705 w 476250"/>
                <a:gd name="connsiteY66" fmla="*/ 33878 h 431800"/>
                <a:gd name="connsiteX67" fmla="*/ 116052 w 476250"/>
                <a:gd name="connsiteY67" fmla="*/ 50190 h 431800"/>
                <a:gd name="connsiteX68" fmla="*/ 122103 w 476250"/>
                <a:gd name="connsiteY68" fmla="*/ 48700 h 431800"/>
                <a:gd name="connsiteX69" fmla="*/ 129909 w 476250"/>
                <a:gd name="connsiteY69" fmla="*/ 71589 h 431800"/>
                <a:gd name="connsiteX70" fmla="*/ 153236 w 476250"/>
                <a:gd name="connsiteY70" fmla="*/ 77991 h 431800"/>
                <a:gd name="connsiteX71" fmla="*/ 170337 w 476250"/>
                <a:gd name="connsiteY71" fmla="*/ 93426 h 431800"/>
                <a:gd name="connsiteX72" fmla="*/ 205241 w 476250"/>
                <a:gd name="connsiteY72" fmla="*/ 98688 h 431800"/>
                <a:gd name="connsiteX73" fmla="*/ 243653 w 476250"/>
                <a:gd name="connsiteY73" fmla="*/ 90619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76250" h="431800">
                  <a:moveTo>
                    <a:pt x="246021" y="83428"/>
                  </a:moveTo>
                  <a:lnTo>
                    <a:pt x="267683" y="77465"/>
                  </a:lnTo>
                  <a:lnTo>
                    <a:pt x="285135" y="59749"/>
                  </a:lnTo>
                  <a:lnTo>
                    <a:pt x="301535" y="60626"/>
                  </a:lnTo>
                  <a:lnTo>
                    <a:pt x="312321" y="54838"/>
                  </a:lnTo>
                  <a:lnTo>
                    <a:pt x="329861" y="57733"/>
                  </a:lnTo>
                  <a:lnTo>
                    <a:pt x="357047" y="73431"/>
                  </a:lnTo>
                  <a:lnTo>
                    <a:pt x="376692" y="76851"/>
                  </a:lnTo>
                  <a:lnTo>
                    <a:pt x="404756" y="103950"/>
                  </a:lnTo>
                  <a:lnTo>
                    <a:pt x="423085" y="105002"/>
                  </a:lnTo>
                  <a:lnTo>
                    <a:pt x="425277" y="130522"/>
                  </a:lnTo>
                  <a:lnTo>
                    <a:pt x="415279" y="167794"/>
                  </a:lnTo>
                  <a:lnTo>
                    <a:pt x="408526" y="189280"/>
                  </a:lnTo>
                  <a:lnTo>
                    <a:pt x="419226" y="193577"/>
                  </a:lnTo>
                  <a:lnTo>
                    <a:pt x="408702" y="209626"/>
                  </a:lnTo>
                  <a:lnTo>
                    <a:pt x="416770" y="232779"/>
                  </a:lnTo>
                  <a:lnTo>
                    <a:pt x="418700" y="251108"/>
                  </a:lnTo>
                  <a:lnTo>
                    <a:pt x="437292" y="255931"/>
                  </a:lnTo>
                  <a:lnTo>
                    <a:pt x="439309" y="274348"/>
                  </a:lnTo>
                  <a:lnTo>
                    <a:pt x="417034" y="300044"/>
                  </a:lnTo>
                  <a:lnTo>
                    <a:pt x="429136" y="314777"/>
                  </a:lnTo>
                  <a:lnTo>
                    <a:pt x="439046" y="331703"/>
                  </a:lnTo>
                  <a:lnTo>
                    <a:pt x="462549" y="343980"/>
                  </a:lnTo>
                  <a:lnTo>
                    <a:pt x="463251" y="368273"/>
                  </a:lnTo>
                  <a:lnTo>
                    <a:pt x="475002" y="372746"/>
                  </a:lnTo>
                  <a:lnTo>
                    <a:pt x="477020" y="385374"/>
                  </a:lnTo>
                  <a:lnTo>
                    <a:pt x="441589" y="399494"/>
                  </a:lnTo>
                  <a:lnTo>
                    <a:pt x="432293" y="431065"/>
                  </a:lnTo>
                  <a:lnTo>
                    <a:pt x="386076" y="422909"/>
                  </a:lnTo>
                  <a:lnTo>
                    <a:pt x="359240" y="416683"/>
                  </a:lnTo>
                  <a:lnTo>
                    <a:pt x="331527" y="413087"/>
                  </a:lnTo>
                  <a:lnTo>
                    <a:pt x="321003" y="379674"/>
                  </a:lnTo>
                  <a:lnTo>
                    <a:pt x="309252" y="374763"/>
                  </a:lnTo>
                  <a:lnTo>
                    <a:pt x="290309" y="379674"/>
                  </a:lnTo>
                  <a:lnTo>
                    <a:pt x="265578" y="392916"/>
                  </a:lnTo>
                  <a:lnTo>
                    <a:pt x="235497" y="383883"/>
                  </a:lnTo>
                  <a:lnTo>
                    <a:pt x="210679" y="362748"/>
                  </a:lnTo>
                  <a:lnTo>
                    <a:pt x="187000" y="354855"/>
                  </a:lnTo>
                  <a:lnTo>
                    <a:pt x="170601" y="328458"/>
                  </a:lnTo>
                  <a:lnTo>
                    <a:pt x="152447" y="291011"/>
                  </a:lnTo>
                  <a:lnTo>
                    <a:pt x="139205" y="295571"/>
                  </a:lnTo>
                  <a:lnTo>
                    <a:pt x="123594" y="286187"/>
                  </a:lnTo>
                  <a:lnTo>
                    <a:pt x="114386" y="297237"/>
                  </a:lnTo>
                  <a:lnTo>
                    <a:pt x="100793" y="282416"/>
                  </a:lnTo>
                  <a:lnTo>
                    <a:pt x="100529" y="267244"/>
                  </a:lnTo>
                  <a:lnTo>
                    <a:pt x="92724" y="267244"/>
                  </a:lnTo>
                  <a:lnTo>
                    <a:pt x="96758" y="246460"/>
                  </a:lnTo>
                  <a:lnTo>
                    <a:pt x="84042" y="224535"/>
                  </a:lnTo>
                  <a:lnTo>
                    <a:pt x="53961" y="208574"/>
                  </a:lnTo>
                  <a:lnTo>
                    <a:pt x="36860" y="180686"/>
                  </a:lnTo>
                  <a:lnTo>
                    <a:pt x="42561" y="157534"/>
                  </a:lnTo>
                  <a:lnTo>
                    <a:pt x="55014" y="147273"/>
                  </a:lnTo>
                  <a:lnTo>
                    <a:pt x="53084" y="129733"/>
                  </a:lnTo>
                  <a:lnTo>
                    <a:pt x="37036" y="120612"/>
                  </a:lnTo>
                  <a:lnTo>
                    <a:pt x="21074" y="84305"/>
                  </a:lnTo>
                  <a:lnTo>
                    <a:pt x="7657" y="59486"/>
                  </a:lnTo>
                  <a:lnTo>
                    <a:pt x="12392" y="49927"/>
                  </a:lnTo>
                  <a:lnTo>
                    <a:pt x="4763" y="13795"/>
                  </a:lnTo>
                  <a:lnTo>
                    <a:pt x="21600" y="4763"/>
                  </a:lnTo>
                  <a:lnTo>
                    <a:pt x="25459" y="16777"/>
                  </a:lnTo>
                  <a:lnTo>
                    <a:pt x="37913" y="31335"/>
                  </a:lnTo>
                  <a:lnTo>
                    <a:pt x="54751" y="35457"/>
                  </a:lnTo>
                  <a:lnTo>
                    <a:pt x="63696" y="34580"/>
                  </a:lnTo>
                  <a:lnTo>
                    <a:pt x="92724" y="11252"/>
                  </a:lnTo>
                  <a:lnTo>
                    <a:pt x="101933" y="8884"/>
                  </a:lnTo>
                  <a:lnTo>
                    <a:pt x="109124" y="18268"/>
                  </a:lnTo>
                  <a:lnTo>
                    <a:pt x="100705" y="33878"/>
                  </a:lnTo>
                  <a:lnTo>
                    <a:pt x="116052" y="50190"/>
                  </a:lnTo>
                  <a:lnTo>
                    <a:pt x="122103" y="48700"/>
                  </a:lnTo>
                  <a:lnTo>
                    <a:pt x="129909" y="71589"/>
                  </a:lnTo>
                  <a:lnTo>
                    <a:pt x="153236" y="77991"/>
                  </a:lnTo>
                  <a:lnTo>
                    <a:pt x="170337" y="93426"/>
                  </a:lnTo>
                  <a:lnTo>
                    <a:pt x="205241" y="98688"/>
                  </a:lnTo>
                  <a:lnTo>
                    <a:pt x="243653" y="906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7" name="Freeform: Shape 1582">
              <a:extLst>
                <a:ext uri="{FF2B5EF4-FFF2-40B4-BE49-F238E27FC236}">
                  <a16:creationId xmlns:a16="http://schemas.microsoft.com/office/drawing/2014/main" id="{140FC517-FD7C-C845-8B1F-B17AA564EB07}"/>
                </a:ext>
              </a:extLst>
            </p:cNvPr>
            <p:cNvSpPr/>
            <p:nvPr/>
          </p:nvSpPr>
          <p:spPr>
            <a:xfrm>
              <a:off x="7270231" y="3080372"/>
              <a:ext cx="217332" cy="150063"/>
            </a:xfrm>
            <a:custGeom>
              <a:avLst/>
              <a:gdLst>
                <a:gd name="connsiteX0" fmla="*/ 246109 w 266700"/>
                <a:gd name="connsiteY0" fmla="*/ 9147 h 184150"/>
                <a:gd name="connsiteX1" fmla="*/ 240496 w 266700"/>
                <a:gd name="connsiteY1" fmla="*/ 48436 h 184150"/>
                <a:gd name="connsiteX2" fmla="*/ 268209 w 266700"/>
                <a:gd name="connsiteY2" fmla="*/ 88778 h 184150"/>
                <a:gd name="connsiteX3" fmla="*/ 236287 w 266700"/>
                <a:gd name="connsiteY3" fmla="*/ 132715 h 184150"/>
                <a:gd name="connsiteX4" fmla="*/ 165339 w 266700"/>
                <a:gd name="connsiteY4" fmla="*/ 171127 h 184150"/>
                <a:gd name="connsiteX5" fmla="*/ 144116 w 266700"/>
                <a:gd name="connsiteY5" fmla="*/ 181212 h 184150"/>
                <a:gd name="connsiteX6" fmla="*/ 111755 w 266700"/>
                <a:gd name="connsiteY6" fmla="*/ 173056 h 184150"/>
                <a:gd name="connsiteX7" fmla="*/ 43175 w 266700"/>
                <a:gd name="connsiteY7" fmla="*/ 155429 h 184150"/>
                <a:gd name="connsiteX8" fmla="*/ 67379 w 266700"/>
                <a:gd name="connsiteY8" fmla="*/ 130522 h 184150"/>
                <a:gd name="connsiteX9" fmla="*/ 13883 w 266700"/>
                <a:gd name="connsiteY9" fmla="*/ 102459 h 184150"/>
                <a:gd name="connsiteX10" fmla="*/ 57382 w 266700"/>
                <a:gd name="connsiteY10" fmla="*/ 91233 h 184150"/>
                <a:gd name="connsiteX11" fmla="*/ 56329 w 266700"/>
                <a:gd name="connsiteY11" fmla="*/ 73957 h 184150"/>
                <a:gd name="connsiteX12" fmla="*/ 4763 w 266700"/>
                <a:gd name="connsiteY12" fmla="*/ 60188 h 184150"/>
                <a:gd name="connsiteX13" fmla="*/ 21338 w 266700"/>
                <a:gd name="connsiteY13" fmla="*/ 20987 h 184150"/>
                <a:gd name="connsiteX14" fmla="*/ 58610 w 266700"/>
                <a:gd name="connsiteY14" fmla="*/ 11954 h 184150"/>
                <a:gd name="connsiteX15" fmla="*/ 96934 w 266700"/>
                <a:gd name="connsiteY15" fmla="*/ 52997 h 184150"/>
                <a:gd name="connsiteX16" fmla="*/ 134293 w 266700"/>
                <a:gd name="connsiteY16" fmla="*/ 20110 h 184150"/>
                <a:gd name="connsiteX17" fmla="*/ 165251 w 266700"/>
                <a:gd name="connsiteY17" fmla="*/ 37299 h 184150"/>
                <a:gd name="connsiteX18" fmla="*/ 205329 w 266700"/>
                <a:gd name="connsiteY18" fmla="*/ 4763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4150">
                  <a:moveTo>
                    <a:pt x="246109" y="9147"/>
                  </a:moveTo>
                  <a:lnTo>
                    <a:pt x="240496" y="48436"/>
                  </a:lnTo>
                  <a:lnTo>
                    <a:pt x="268209" y="88778"/>
                  </a:lnTo>
                  <a:lnTo>
                    <a:pt x="236287" y="132715"/>
                  </a:lnTo>
                  <a:lnTo>
                    <a:pt x="165339" y="171127"/>
                  </a:lnTo>
                  <a:lnTo>
                    <a:pt x="144116" y="181212"/>
                  </a:lnTo>
                  <a:lnTo>
                    <a:pt x="111755" y="173056"/>
                  </a:lnTo>
                  <a:lnTo>
                    <a:pt x="43175" y="155429"/>
                  </a:lnTo>
                  <a:lnTo>
                    <a:pt x="67379" y="130522"/>
                  </a:lnTo>
                  <a:lnTo>
                    <a:pt x="13883" y="102459"/>
                  </a:lnTo>
                  <a:lnTo>
                    <a:pt x="57382" y="91233"/>
                  </a:lnTo>
                  <a:lnTo>
                    <a:pt x="56329" y="73957"/>
                  </a:lnTo>
                  <a:lnTo>
                    <a:pt x="4763" y="60188"/>
                  </a:lnTo>
                  <a:lnTo>
                    <a:pt x="21338" y="20987"/>
                  </a:lnTo>
                  <a:lnTo>
                    <a:pt x="58610" y="11954"/>
                  </a:lnTo>
                  <a:lnTo>
                    <a:pt x="96934" y="52997"/>
                  </a:lnTo>
                  <a:lnTo>
                    <a:pt x="134293" y="20110"/>
                  </a:lnTo>
                  <a:lnTo>
                    <a:pt x="165251" y="37299"/>
                  </a:lnTo>
                  <a:lnTo>
                    <a:pt x="205329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8" name="Freeform: Shape 1583">
              <a:extLst>
                <a:ext uri="{FF2B5EF4-FFF2-40B4-BE49-F238E27FC236}">
                  <a16:creationId xmlns:a16="http://schemas.microsoft.com/office/drawing/2014/main" id="{12EFA23E-B78F-F941-B8C4-0B3C2522E4C2}"/>
                </a:ext>
              </a:extLst>
            </p:cNvPr>
            <p:cNvSpPr/>
            <p:nvPr/>
          </p:nvSpPr>
          <p:spPr>
            <a:xfrm>
              <a:off x="7892977" y="3810316"/>
              <a:ext cx="238030" cy="289776"/>
            </a:xfrm>
            <a:custGeom>
              <a:avLst/>
              <a:gdLst>
                <a:gd name="connsiteX0" fmla="*/ 220326 w 292100"/>
                <a:gd name="connsiteY0" fmla="*/ 301271 h 355600"/>
                <a:gd name="connsiteX1" fmla="*/ 211468 w 292100"/>
                <a:gd name="connsiteY1" fmla="*/ 325652 h 355600"/>
                <a:gd name="connsiteX2" fmla="*/ 215151 w 292100"/>
                <a:gd name="connsiteY2" fmla="*/ 335211 h 355600"/>
                <a:gd name="connsiteX3" fmla="*/ 209977 w 292100"/>
                <a:gd name="connsiteY3" fmla="*/ 350909 h 355600"/>
                <a:gd name="connsiteX4" fmla="*/ 191210 w 292100"/>
                <a:gd name="connsiteY4" fmla="*/ 339420 h 355600"/>
                <a:gd name="connsiteX5" fmla="*/ 178669 w 292100"/>
                <a:gd name="connsiteY5" fmla="*/ 336088 h 355600"/>
                <a:gd name="connsiteX6" fmla="*/ 144378 w 292100"/>
                <a:gd name="connsiteY6" fmla="*/ 320390 h 355600"/>
                <a:gd name="connsiteX7" fmla="*/ 147799 w 292100"/>
                <a:gd name="connsiteY7" fmla="*/ 304428 h 355600"/>
                <a:gd name="connsiteX8" fmla="*/ 176564 w 292100"/>
                <a:gd name="connsiteY8" fmla="*/ 307235 h 355600"/>
                <a:gd name="connsiteX9" fmla="*/ 201646 w 292100"/>
                <a:gd name="connsiteY9" fmla="*/ 303815 h 355600"/>
                <a:gd name="connsiteX10" fmla="*/ 220326 w 292100"/>
                <a:gd name="connsiteY10" fmla="*/ 301271 h 355600"/>
                <a:gd name="connsiteX11" fmla="*/ 65187 w 292100"/>
                <a:gd name="connsiteY11" fmla="*/ 206381 h 355600"/>
                <a:gd name="connsiteX12" fmla="*/ 79920 w 292100"/>
                <a:gd name="connsiteY12" fmla="*/ 229358 h 355600"/>
                <a:gd name="connsiteX13" fmla="*/ 76500 w 292100"/>
                <a:gd name="connsiteY13" fmla="*/ 271541 h 355600"/>
                <a:gd name="connsiteX14" fmla="*/ 65362 w 292100"/>
                <a:gd name="connsiteY14" fmla="*/ 269524 h 355600"/>
                <a:gd name="connsiteX15" fmla="*/ 55364 w 292100"/>
                <a:gd name="connsiteY15" fmla="*/ 280048 h 355600"/>
                <a:gd name="connsiteX16" fmla="*/ 46068 w 292100"/>
                <a:gd name="connsiteY16" fmla="*/ 271717 h 355600"/>
                <a:gd name="connsiteX17" fmla="*/ 45104 w 292100"/>
                <a:gd name="connsiteY17" fmla="*/ 233305 h 355600"/>
                <a:gd name="connsiteX18" fmla="*/ 39491 w 292100"/>
                <a:gd name="connsiteY18" fmla="*/ 214888 h 355600"/>
                <a:gd name="connsiteX19" fmla="*/ 52997 w 292100"/>
                <a:gd name="connsiteY19" fmla="*/ 216554 h 355600"/>
                <a:gd name="connsiteX20" fmla="*/ 65187 w 292100"/>
                <a:gd name="connsiteY20" fmla="*/ 206381 h 355600"/>
                <a:gd name="connsiteX21" fmla="*/ 142976 w 292100"/>
                <a:gd name="connsiteY21" fmla="*/ 16952 h 355600"/>
                <a:gd name="connsiteX22" fmla="*/ 178143 w 292100"/>
                <a:gd name="connsiteY22" fmla="*/ 26161 h 355600"/>
                <a:gd name="connsiteX23" fmla="*/ 175511 w 292100"/>
                <a:gd name="connsiteY23" fmla="*/ 43613 h 355600"/>
                <a:gd name="connsiteX24" fmla="*/ 181388 w 292100"/>
                <a:gd name="connsiteY24" fmla="*/ 58609 h 355600"/>
                <a:gd name="connsiteX25" fmla="*/ 161830 w 292100"/>
                <a:gd name="connsiteY25" fmla="*/ 53523 h 355600"/>
                <a:gd name="connsiteX26" fmla="*/ 141835 w 292100"/>
                <a:gd name="connsiteY26" fmla="*/ 65976 h 355600"/>
                <a:gd name="connsiteX27" fmla="*/ 143239 w 292100"/>
                <a:gd name="connsiteY27" fmla="*/ 83253 h 355600"/>
                <a:gd name="connsiteX28" fmla="*/ 140257 w 292100"/>
                <a:gd name="connsiteY28" fmla="*/ 93075 h 355600"/>
                <a:gd name="connsiteX29" fmla="*/ 148325 w 292100"/>
                <a:gd name="connsiteY29" fmla="*/ 110527 h 355600"/>
                <a:gd name="connsiteX30" fmla="*/ 171390 w 292100"/>
                <a:gd name="connsiteY30" fmla="*/ 127628 h 355600"/>
                <a:gd name="connsiteX31" fmla="*/ 183755 w 292100"/>
                <a:gd name="connsiteY31" fmla="*/ 155429 h 355600"/>
                <a:gd name="connsiteX32" fmla="*/ 211117 w 292100"/>
                <a:gd name="connsiteY32" fmla="*/ 182177 h 355600"/>
                <a:gd name="connsiteX33" fmla="*/ 230411 w 292100"/>
                <a:gd name="connsiteY33" fmla="*/ 182001 h 355600"/>
                <a:gd name="connsiteX34" fmla="*/ 236374 w 292100"/>
                <a:gd name="connsiteY34" fmla="*/ 189280 h 355600"/>
                <a:gd name="connsiteX35" fmla="*/ 229446 w 292100"/>
                <a:gd name="connsiteY35" fmla="*/ 195770 h 355600"/>
                <a:gd name="connsiteX36" fmla="*/ 251459 w 292100"/>
                <a:gd name="connsiteY36" fmla="*/ 207609 h 355600"/>
                <a:gd name="connsiteX37" fmla="*/ 269524 w 292100"/>
                <a:gd name="connsiteY37" fmla="*/ 217432 h 355600"/>
                <a:gd name="connsiteX38" fmla="*/ 290572 w 292100"/>
                <a:gd name="connsiteY38" fmla="*/ 234269 h 355600"/>
                <a:gd name="connsiteX39" fmla="*/ 293115 w 292100"/>
                <a:gd name="connsiteY39" fmla="*/ 240233 h 355600"/>
                <a:gd name="connsiteX40" fmla="*/ 288555 w 292100"/>
                <a:gd name="connsiteY40" fmla="*/ 251722 h 355600"/>
                <a:gd name="connsiteX41" fmla="*/ 274874 w 292100"/>
                <a:gd name="connsiteY41" fmla="*/ 236813 h 355600"/>
                <a:gd name="connsiteX42" fmla="*/ 253475 w 292100"/>
                <a:gd name="connsiteY42" fmla="*/ 231551 h 355600"/>
                <a:gd name="connsiteX43" fmla="*/ 243127 w 292100"/>
                <a:gd name="connsiteY43" fmla="*/ 252248 h 355600"/>
                <a:gd name="connsiteX44" fmla="*/ 260930 w 292100"/>
                <a:gd name="connsiteY44" fmla="*/ 263999 h 355600"/>
                <a:gd name="connsiteX45" fmla="*/ 258036 w 292100"/>
                <a:gd name="connsiteY45" fmla="*/ 280487 h 355600"/>
                <a:gd name="connsiteX46" fmla="*/ 247775 w 292100"/>
                <a:gd name="connsiteY46" fmla="*/ 282328 h 355600"/>
                <a:gd name="connsiteX47" fmla="*/ 234621 w 292100"/>
                <a:gd name="connsiteY47" fmla="*/ 309164 h 355600"/>
                <a:gd name="connsiteX48" fmla="*/ 224360 w 292100"/>
                <a:gd name="connsiteY48" fmla="*/ 311532 h 355600"/>
                <a:gd name="connsiteX49" fmla="*/ 224447 w 292100"/>
                <a:gd name="connsiteY49" fmla="*/ 302061 h 355600"/>
                <a:gd name="connsiteX50" fmla="*/ 229446 w 292100"/>
                <a:gd name="connsiteY50" fmla="*/ 285310 h 355600"/>
                <a:gd name="connsiteX51" fmla="*/ 234796 w 292100"/>
                <a:gd name="connsiteY51" fmla="*/ 278557 h 355600"/>
                <a:gd name="connsiteX52" fmla="*/ 225237 w 292100"/>
                <a:gd name="connsiteY52" fmla="*/ 260228 h 355600"/>
                <a:gd name="connsiteX53" fmla="*/ 217694 w 292100"/>
                <a:gd name="connsiteY53" fmla="*/ 244179 h 355600"/>
                <a:gd name="connsiteX54" fmla="*/ 207522 w 292100"/>
                <a:gd name="connsiteY54" fmla="*/ 240145 h 355600"/>
                <a:gd name="connsiteX55" fmla="*/ 200242 w 292100"/>
                <a:gd name="connsiteY55" fmla="*/ 226289 h 355600"/>
                <a:gd name="connsiteX56" fmla="*/ 184457 w 292100"/>
                <a:gd name="connsiteY56" fmla="*/ 220413 h 355600"/>
                <a:gd name="connsiteX57" fmla="*/ 173845 w 292100"/>
                <a:gd name="connsiteY57" fmla="*/ 207346 h 355600"/>
                <a:gd name="connsiteX58" fmla="*/ 155692 w 292100"/>
                <a:gd name="connsiteY58" fmla="*/ 205241 h 355600"/>
                <a:gd name="connsiteX59" fmla="*/ 136486 w 292100"/>
                <a:gd name="connsiteY59" fmla="*/ 190508 h 355600"/>
                <a:gd name="connsiteX60" fmla="*/ 114035 w 292100"/>
                <a:gd name="connsiteY60" fmla="*/ 169022 h 355600"/>
                <a:gd name="connsiteX61" fmla="*/ 97284 w 292100"/>
                <a:gd name="connsiteY61" fmla="*/ 149816 h 355600"/>
                <a:gd name="connsiteX62" fmla="*/ 89655 w 292100"/>
                <a:gd name="connsiteY62" fmla="*/ 116490 h 355600"/>
                <a:gd name="connsiteX63" fmla="*/ 77377 w 292100"/>
                <a:gd name="connsiteY63" fmla="*/ 112544 h 355600"/>
                <a:gd name="connsiteX64" fmla="*/ 57382 w 292100"/>
                <a:gd name="connsiteY64" fmla="*/ 101231 h 355600"/>
                <a:gd name="connsiteX65" fmla="*/ 46068 w 292100"/>
                <a:gd name="connsiteY65" fmla="*/ 105879 h 355600"/>
                <a:gd name="connsiteX66" fmla="*/ 31861 w 292100"/>
                <a:gd name="connsiteY66" fmla="*/ 121665 h 355600"/>
                <a:gd name="connsiteX67" fmla="*/ 21600 w 292100"/>
                <a:gd name="connsiteY67" fmla="*/ 124120 h 355600"/>
                <a:gd name="connsiteX68" fmla="*/ 24407 w 292100"/>
                <a:gd name="connsiteY68" fmla="*/ 109387 h 355600"/>
                <a:gd name="connsiteX69" fmla="*/ 11077 w 292100"/>
                <a:gd name="connsiteY69" fmla="*/ 105090 h 355600"/>
                <a:gd name="connsiteX70" fmla="*/ 4763 w 292100"/>
                <a:gd name="connsiteY70" fmla="*/ 78429 h 355600"/>
                <a:gd name="connsiteX71" fmla="*/ 13269 w 292100"/>
                <a:gd name="connsiteY71" fmla="*/ 67818 h 355600"/>
                <a:gd name="connsiteX72" fmla="*/ 5990 w 292100"/>
                <a:gd name="connsiteY72" fmla="*/ 54663 h 355600"/>
                <a:gd name="connsiteX73" fmla="*/ 7043 w 292100"/>
                <a:gd name="connsiteY73" fmla="*/ 44753 h 355600"/>
                <a:gd name="connsiteX74" fmla="*/ 17654 w 292100"/>
                <a:gd name="connsiteY74" fmla="*/ 52295 h 355600"/>
                <a:gd name="connsiteX75" fmla="*/ 29494 w 292100"/>
                <a:gd name="connsiteY75" fmla="*/ 50629 h 355600"/>
                <a:gd name="connsiteX76" fmla="*/ 43262 w 292100"/>
                <a:gd name="connsiteY76" fmla="*/ 38702 h 355600"/>
                <a:gd name="connsiteX77" fmla="*/ 47559 w 292100"/>
                <a:gd name="connsiteY77" fmla="*/ 44314 h 355600"/>
                <a:gd name="connsiteX78" fmla="*/ 59311 w 292100"/>
                <a:gd name="connsiteY78" fmla="*/ 43175 h 355600"/>
                <a:gd name="connsiteX79" fmla="*/ 64660 w 292100"/>
                <a:gd name="connsiteY79" fmla="*/ 28880 h 355600"/>
                <a:gd name="connsiteX80" fmla="*/ 82814 w 292100"/>
                <a:gd name="connsiteY80" fmla="*/ 33352 h 355600"/>
                <a:gd name="connsiteX81" fmla="*/ 93689 w 292100"/>
                <a:gd name="connsiteY81" fmla="*/ 27389 h 355600"/>
                <a:gd name="connsiteX82" fmla="*/ 95618 w 292100"/>
                <a:gd name="connsiteY82" fmla="*/ 12743 h 355600"/>
                <a:gd name="connsiteX83" fmla="*/ 110527 w 292100"/>
                <a:gd name="connsiteY83" fmla="*/ 17830 h 355600"/>
                <a:gd name="connsiteX84" fmla="*/ 113421 w 292100"/>
                <a:gd name="connsiteY84" fmla="*/ 10989 h 355600"/>
                <a:gd name="connsiteX85" fmla="*/ 137714 w 292100"/>
                <a:gd name="connsiteY85" fmla="*/ 4763 h 355600"/>
                <a:gd name="connsiteX86" fmla="*/ 142976 w 292100"/>
                <a:gd name="connsiteY86" fmla="*/ 16952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92100" h="355600">
                  <a:moveTo>
                    <a:pt x="220326" y="301271"/>
                  </a:moveTo>
                  <a:lnTo>
                    <a:pt x="211468" y="325652"/>
                  </a:lnTo>
                  <a:lnTo>
                    <a:pt x="215151" y="335211"/>
                  </a:lnTo>
                  <a:lnTo>
                    <a:pt x="209977" y="350909"/>
                  </a:lnTo>
                  <a:lnTo>
                    <a:pt x="191210" y="339420"/>
                  </a:lnTo>
                  <a:lnTo>
                    <a:pt x="178669" y="336088"/>
                  </a:lnTo>
                  <a:lnTo>
                    <a:pt x="144378" y="320390"/>
                  </a:lnTo>
                  <a:lnTo>
                    <a:pt x="147799" y="304428"/>
                  </a:lnTo>
                  <a:lnTo>
                    <a:pt x="176564" y="307235"/>
                  </a:lnTo>
                  <a:lnTo>
                    <a:pt x="201646" y="303815"/>
                  </a:lnTo>
                  <a:lnTo>
                    <a:pt x="220326" y="301271"/>
                  </a:lnTo>
                  <a:close/>
                  <a:moveTo>
                    <a:pt x="65187" y="206381"/>
                  </a:moveTo>
                  <a:lnTo>
                    <a:pt x="79920" y="229358"/>
                  </a:lnTo>
                  <a:lnTo>
                    <a:pt x="76500" y="271541"/>
                  </a:lnTo>
                  <a:lnTo>
                    <a:pt x="65362" y="269524"/>
                  </a:lnTo>
                  <a:lnTo>
                    <a:pt x="55364" y="280048"/>
                  </a:lnTo>
                  <a:lnTo>
                    <a:pt x="46068" y="271717"/>
                  </a:lnTo>
                  <a:lnTo>
                    <a:pt x="45104" y="233305"/>
                  </a:lnTo>
                  <a:lnTo>
                    <a:pt x="39491" y="214888"/>
                  </a:lnTo>
                  <a:lnTo>
                    <a:pt x="52997" y="216554"/>
                  </a:lnTo>
                  <a:lnTo>
                    <a:pt x="65187" y="206381"/>
                  </a:lnTo>
                  <a:close/>
                  <a:moveTo>
                    <a:pt x="142976" y="16952"/>
                  </a:moveTo>
                  <a:lnTo>
                    <a:pt x="178143" y="26161"/>
                  </a:lnTo>
                  <a:lnTo>
                    <a:pt x="175511" y="43613"/>
                  </a:lnTo>
                  <a:lnTo>
                    <a:pt x="181388" y="58609"/>
                  </a:lnTo>
                  <a:lnTo>
                    <a:pt x="161830" y="53523"/>
                  </a:lnTo>
                  <a:lnTo>
                    <a:pt x="141835" y="65976"/>
                  </a:lnTo>
                  <a:lnTo>
                    <a:pt x="143239" y="83253"/>
                  </a:lnTo>
                  <a:lnTo>
                    <a:pt x="140257" y="93075"/>
                  </a:lnTo>
                  <a:lnTo>
                    <a:pt x="148325" y="110527"/>
                  </a:lnTo>
                  <a:lnTo>
                    <a:pt x="171390" y="127628"/>
                  </a:lnTo>
                  <a:lnTo>
                    <a:pt x="183755" y="155429"/>
                  </a:lnTo>
                  <a:lnTo>
                    <a:pt x="211117" y="182177"/>
                  </a:lnTo>
                  <a:lnTo>
                    <a:pt x="230411" y="182001"/>
                  </a:lnTo>
                  <a:lnTo>
                    <a:pt x="236374" y="189280"/>
                  </a:lnTo>
                  <a:lnTo>
                    <a:pt x="229446" y="195770"/>
                  </a:lnTo>
                  <a:lnTo>
                    <a:pt x="251459" y="207609"/>
                  </a:lnTo>
                  <a:lnTo>
                    <a:pt x="269524" y="217432"/>
                  </a:lnTo>
                  <a:lnTo>
                    <a:pt x="290572" y="234269"/>
                  </a:lnTo>
                  <a:lnTo>
                    <a:pt x="293115" y="240233"/>
                  </a:lnTo>
                  <a:lnTo>
                    <a:pt x="288555" y="251722"/>
                  </a:lnTo>
                  <a:lnTo>
                    <a:pt x="274874" y="236813"/>
                  </a:lnTo>
                  <a:lnTo>
                    <a:pt x="253475" y="231551"/>
                  </a:lnTo>
                  <a:lnTo>
                    <a:pt x="243127" y="252248"/>
                  </a:lnTo>
                  <a:lnTo>
                    <a:pt x="260930" y="263999"/>
                  </a:lnTo>
                  <a:lnTo>
                    <a:pt x="258036" y="280487"/>
                  </a:lnTo>
                  <a:lnTo>
                    <a:pt x="247775" y="282328"/>
                  </a:lnTo>
                  <a:lnTo>
                    <a:pt x="234621" y="309164"/>
                  </a:lnTo>
                  <a:lnTo>
                    <a:pt x="224360" y="311532"/>
                  </a:lnTo>
                  <a:lnTo>
                    <a:pt x="224447" y="302061"/>
                  </a:lnTo>
                  <a:lnTo>
                    <a:pt x="229446" y="285310"/>
                  </a:lnTo>
                  <a:lnTo>
                    <a:pt x="234796" y="278557"/>
                  </a:lnTo>
                  <a:lnTo>
                    <a:pt x="225237" y="260228"/>
                  </a:lnTo>
                  <a:lnTo>
                    <a:pt x="217694" y="244179"/>
                  </a:lnTo>
                  <a:lnTo>
                    <a:pt x="207522" y="240145"/>
                  </a:lnTo>
                  <a:lnTo>
                    <a:pt x="200242" y="226289"/>
                  </a:lnTo>
                  <a:lnTo>
                    <a:pt x="184457" y="220413"/>
                  </a:lnTo>
                  <a:lnTo>
                    <a:pt x="173845" y="207346"/>
                  </a:lnTo>
                  <a:lnTo>
                    <a:pt x="155692" y="205241"/>
                  </a:lnTo>
                  <a:lnTo>
                    <a:pt x="136486" y="190508"/>
                  </a:lnTo>
                  <a:lnTo>
                    <a:pt x="114035" y="169022"/>
                  </a:lnTo>
                  <a:lnTo>
                    <a:pt x="97284" y="149816"/>
                  </a:lnTo>
                  <a:lnTo>
                    <a:pt x="89655" y="116490"/>
                  </a:lnTo>
                  <a:lnTo>
                    <a:pt x="77377" y="112544"/>
                  </a:lnTo>
                  <a:lnTo>
                    <a:pt x="57382" y="101231"/>
                  </a:lnTo>
                  <a:lnTo>
                    <a:pt x="46068" y="105879"/>
                  </a:lnTo>
                  <a:lnTo>
                    <a:pt x="31861" y="121665"/>
                  </a:lnTo>
                  <a:lnTo>
                    <a:pt x="21600" y="124120"/>
                  </a:lnTo>
                  <a:lnTo>
                    <a:pt x="24407" y="109387"/>
                  </a:lnTo>
                  <a:lnTo>
                    <a:pt x="11077" y="105090"/>
                  </a:lnTo>
                  <a:lnTo>
                    <a:pt x="4763" y="78429"/>
                  </a:lnTo>
                  <a:lnTo>
                    <a:pt x="13269" y="67818"/>
                  </a:lnTo>
                  <a:lnTo>
                    <a:pt x="5990" y="54663"/>
                  </a:lnTo>
                  <a:lnTo>
                    <a:pt x="7043" y="44753"/>
                  </a:lnTo>
                  <a:lnTo>
                    <a:pt x="17654" y="52295"/>
                  </a:lnTo>
                  <a:lnTo>
                    <a:pt x="29494" y="50629"/>
                  </a:lnTo>
                  <a:lnTo>
                    <a:pt x="43262" y="38702"/>
                  </a:lnTo>
                  <a:lnTo>
                    <a:pt x="47559" y="44314"/>
                  </a:lnTo>
                  <a:lnTo>
                    <a:pt x="59311" y="43175"/>
                  </a:lnTo>
                  <a:lnTo>
                    <a:pt x="64660" y="28880"/>
                  </a:lnTo>
                  <a:lnTo>
                    <a:pt x="82814" y="33352"/>
                  </a:lnTo>
                  <a:lnTo>
                    <a:pt x="93689" y="27389"/>
                  </a:lnTo>
                  <a:lnTo>
                    <a:pt x="95618" y="12743"/>
                  </a:lnTo>
                  <a:lnTo>
                    <a:pt x="110527" y="17830"/>
                  </a:lnTo>
                  <a:lnTo>
                    <a:pt x="113421" y="10989"/>
                  </a:lnTo>
                  <a:lnTo>
                    <a:pt x="137714" y="4763"/>
                  </a:lnTo>
                  <a:lnTo>
                    <a:pt x="142976" y="1695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9" name="Freeform: Shape 1584">
              <a:extLst>
                <a:ext uri="{FF2B5EF4-FFF2-40B4-BE49-F238E27FC236}">
                  <a16:creationId xmlns:a16="http://schemas.microsoft.com/office/drawing/2014/main" id="{56FB63F3-F43C-3946-B059-CC8A7CDB946C}"/>
                </a:ext>
              </a:extLst>
            </p:cNvPr>
            <p:cNvSpPr/>
            <p:nvPr/>
          </p:nvSpPr>
          <p:spPr>
            <a:xfrm>
              <a:off x="6187966" y="4502025"/>
              <a:ext cx="46571" cy="20698"/>
            </a:xfrm>
            <a:custGeom>
              <a:avLst/>
              <a:gdLst>
                <a:gd name="connsiteX0" fmla="*/ 23618 w 57150"/>
                <a:gd name="connsiteY0" fmla="*/ 5640 h 25400"/>
                <a:gd name="connsiteX1" fmla="*/ 40193 w 57150"/>
                <a:gd name="connsiteY1" fmla="*/ 7920 h 25400"/>
                <a:gd name="connsiteX2" fmla="*/ 53260 w 57150"/>
                <a:gd name="connsiteY2" fmla="*/ 14146 h 25400"/>
                <a:gd name="connsiteX3" fmla="*/ 57294 w 57150"/>
                <a:gd name="connsiteY3" fmla="*/ 21162 h 25400"/>
                <a:gd name="connsiteX4" fmla="*/ 40017 w 57150"/>
                <a:gd name="connsiteY4" fmla="*/ 21601 h 25400"/>
                <a:gd name="connsiteX5" fmla="*/ 32563 w 57150"/>
                <a:gd name="connsiteY5" fmla="*/ 25898 h 25400"/>
                <a:gd name="connsiteX6" fmla="*/ 18794 w 57150"/>
                <a:gd name="connsiteY6" fmla="*/ 21776 h 25400"/>
                <a:gd name="connsiteX7" fmla="*/ 4763 w 57150"/>
                <a:gd name="connsiteY7" fmla="*/ 12392 h 25400"/>
                <a:gd name="connsiteX8" fmla="*/ 7657 w 57150"/>
                <a:gd name="connsiteY8" fmla="*/ 6517 h 25400"/>
                <a:gd name="connsiteX9" fmla="*/ 18005 w 57150"/>
                <a:gd name="connsiteY9" fmla="*/ 4763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25400">
                  <a:moveTo>
                    <a:pt x="23618" y="5640"/>
                  </a:moveTo>
                  <a:lnTo>
                    <a:pt x="40193" y="7920"/>
                  </a:lnTo>
                  <a:lnTo>
                    <a:pt x="53260" y="14146"/>
                  </a:lnTo>
                  <a:lnTo>
                    <a:pt x="57294" y="21162"/>
                  </a:lnTo>
                  <a:lnTo>
                    <a:pt x="40017" y="21601"/>
                  </a:lnTo>
                  <a:lnTo>
                    <a:pt x="32563" y="25898"/>
                  </a:lnTo>
                  <a:lnTo>
                    <a:pt x="18794" y="21776"/>
                  </a:lnTo>
                  <a:lnTo>
                    <a:pt x="4763" y="12392"/>
                  </a:lnTo>
                  <a:lnTo>
                    <a:pt x="7657" y="6517"/>
                  </a:lnTo>
                  <a:lnTo>
                    <a:pt x="18005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0" name="Freeform: Shape 1585">
              <a:extLst>
                <a:ext uri="{FF2B5EF4-FFF2-40B4-BE49-F238E27FC236}">
                  <a16:creationId xmlns:a16="http://schemas.microsoft.com/office/drawing/2014/main" id="{CB02A217-3B00-284D-822E-78278AFA202D}"/>
                </a:ext>
              </a:extLst>
            </p:cNvPr>
            <p:cNvSpPr/>
            <p:nvPr/>
          </p:nvSpPr>
          <p:spPr>
            <a:xfrm>
              <a:off x="8457408" y="4171428"/>
              <a:ext cx="93142" cy="103491"/>
            </a:xfrm>
            <a:custGeom>
              <a:avLst/>
              <a:gdLst>
                <a:gd name="connsiteX0" fmla="*/ 20110 w 114300"/>
                <a:gd name="connsiteY0" fmla="*/ 33440 h 127000"/>
                <a:gd name="connsiteX1" fmla="*/ 24407 w 114300"/>
                <a:gd name="connsiteY1" fmla="*/ 24232 h 127000"/>
                <a:gd name="connsiteX2" fmla="*/ 51769 w 114300"/>
                <a:gd name="connsiteY2" fmla="*/ 35808 h 127000"/>
                <a:gd name="connsiteX3" fmla="*/ 99916 w 114300"/>
                <a:gd name="connsiteY3" fmla="*/ 4763 h 127000"/>
                <a:gd name="connsiteX4" fmla="*/ 109826 w 114300"/>
                <a:gd name="connsiteY4" fmla="*/ 40193 h 127000"/>
                <a:gd name="connsiteX5" fmla="*/ 105177 w 114300"/>
                <a:gd name="connsiteY5" fmla="*/ 44490 h 127000"/>
                <a:gd name="connsiteX6" fmla="*/ 55891 w 114300"/>
                <a:gd name="connsiteY6" fmla="*/ 58960 h 127000"/>
                <a:gd name="connsiteX7" fmla="*/ 80446 w 114300"/>
                <a:gd name="connsiteY7" fmla="*/ 87550 h 127000"/>
                <a:gd name="connsiteX8" fmla="*/ 72291 w 114300"/>
                <a:gd name="connsiteY8" fmla="*/ 92285 h 127000"/>
                <a:gd name="connsiteX9" fmla="*/ 68256 w 114300"/>
                <a:gd name="connsiteY9" fmla="*/ 101845 h 127000"/>
                <a:gd name="connsiteX10" fmla="*/ 49489 w 114300"/>
                <a:gd name="connsiteY10" fmla="*/ 105703 h 127000"/>
                <a:gd name="connsiteX11" fmla="*/ 43613 w 114300"/>
                <a:gd name="connsiteY11" fmla="*/ 115876 h 127000"/>
                <a:gd name="connsiteX12" fmla="*/ 32914 w 114300"/>
                <a:gd name="connsiteY12" fmla="*/ 124471 h 127000"/>
                <a:gd name="connsiteX13" fmla="*/ 5552 w 114300"/>
                <a:gd name="connsiteY13" fmla="*/ 119998 h 127000"/>
                <a:gd name="connsiteX14" fmla="*/ 4763 w 114300"/>
                <a:gd name="connsiteY14" fmla="*/ 115964 h 127000"/>
                <a:gd name="connsiteX15" fmla="*/ 17041 w 114300"/>
                <a:gd name="connsiteY15" fmla="*/ 70624 h 127000"/>
                <a:gd name="connsiteX16" fmla="*/ 16427 w 114300"/>
                <a:gd name="connsiteY16" fmla="*/ 59486 h 127000"/>
                <a:gd name="connsiteX17" fmla="*/ 20110 w 114300"/>
                <a:gd name="connsiteY17" fmla="*/ 51067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00" h="127000">
                  <a:moveTo>
                    <a:pt x="20110" y="33440"/>
                  </a:moveTo>
                  <a:lnTo>
                    <a:pt x="24407" y="24232"/>
                  </a:lnTo>
                  <a:lnTo>
                    <a:pt x="51769" y="35808"/>
                  </a:lnTo>
                  <a:lnTo>
                    <a:pt x="99916" y="4763"/>
                  </a:lnTo>
                  <a:lnTo>
                    <a:pt x="109826" y="40193"/>
                  </a:lnTo>
                  <a:lnTo>
                    <a:pt x="105177" y="44490"/>
                  </a:lnTo>
                  <a:lnTo>
                    <a:pt x="55891" y="58960"/>
                  </a:lnTo>
                  <a:lnTo>
                    <a:pt x="80446" y="87550"/>
                  </a:lnTo>
                  <a:lnTo>
                    <a:pt x="72291" y="92285"/>
                  </a:lnTo>
                  <a:lnTo>
                    <a:pt x="68256" y="101845"/>
                  </a:lnTo>
                  <a:lnTo>
                    <a:pt x="49489" y="105703"/>
                  </a:lnTo>
                  <a:lnTo>
                    <a:pt x="43613" y="115876"/>
                  </a:lnTo>
                  <a:lnTo>
                    <a:pt x="32914" y="124471"/>
                  </a:lnTo>
                  <a:lnTo>
                    <a:pt x="5552" y="119998"/>
                  </a:lnTo>
                  <a:lnTo>
                    <a:pt x="4763" y="115964"/>
                  </a:lnTo>
                  <a:lnTo>
                    <a:pt x="17041" y="70624"/>
                  </a:lnTo>
                  <a:lnTo>
                    <a:pt x="16427" y="59486"/>
                  </a:lnTo>
                  <a:lnTo>
                    <a:pt x="20110" y="5106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1" name="Freeform: Shape 1586">
              <a:extLst>
                <a:ext uri="{FF2B5EF4-FFF2-40B4-BE49-F238E27FC236}">
                  <a16:creationId xmlns:a16="http://schemas.microsoft.com/office/drawing/2014/main" id="{A0CB3DE9-A40A-2E4D-8674-7FCADE89626C}"/>
                </a:ext>
              </a:extLst>
            </p:cNvPr>
            <p:cNvSpPr/>
            <p:nvPr/>
          </p:nvSpPr>
          <p:spPr>
            <a:xfrm>
              <a:off x="10350729" y="3855410"/>
              <a:ext cx="325998" cy="377744"/>
            </a:xfrm>
            <a:custGeom>
              <a:avLst/>
              <a:gdLst>
                <a:gd name="connsiteX0" fmla="*/ 133329 w 400050"/>
                <a:gd name="connsiteY0" fmla="*/ 369852 h 463550"/>
                <a:gd name="connsiteX1" fmla="*/ 136486 w 400050"/>
                <a:gd name="connsiteY1" fmla="*/ 379937 h 463550"/>
                <a:gd name="connsiteX2" fmla="*/ 122629 w 400050"/>
                <a:gd name="connsiteY2" fmla="*/ 397740 h 463550"/>
                <a:gd name="connsiteX3" fmla="*/ 112544 w 400050"/>
                <a:gd name="connsiteY3" fmla="*/ 388356 h 463550"/>
                <a:gd name="connsiteX4" fmla="*/ 99916 w 400050"/>
                <a:gd name="connsiteY4" fmla="*/ 395196 h 463550"/>
                <a:gd name="connsiteX5" fmla="*/ 93426 w 400050"/>
                <a:gd name="connsiteY5" fmla="*/ 412298 h 463550"/>
                <a:gd name="connsiteX6" fmla="*/ 77377 w 400050"/>
                <a:gd name="connsiteY6" fmla="*/ 403966 h 463550"/>
                <a:gd name="connsiteX7" fmla="*/ 77553 w 400050"/>
                <a:gd name="connsiteY7" fmla="*/ 390110 h 463550"/>
                <a:gd name="connsiteX8" fmla="*/ 91146 w 400050"/>
                <a:gd name="connsiteY8" fmla="*/ 372570 h 463550"/>
                <a:gd name="connsiteX9" fmla="*/ 105090 w 400050"/>
                <a:gd name="connsiteY9" fmla="*/ 375990 h 463550"/>
                <a:gd name="connsiteX10" fmla="*/ 115175 w 400050"/>
                <a:gd name="connsiteY10" fmla="*/ 363537 h 463550"/>
                <a:gd name="connsiteX11" fmla="*/ 133329 w 400050"/>
                <a:gd name="connsiteY11" fmla="*/ 369852 h 463550"/>
                <a:gd name="connsiteX12" fmla="*/ 289169 w 400050"/>
                <a:gd name="connsiteY12" fmla="*/ 279698 h 463550"/>
                <a:gd name="connsiteX13" fmla="*/ 279873 w 400050"/>
                <a:gd name="connsiteY13" fmla="*/ 304078 h 463550"/>
                <a:gd name="connsiteX14" fmla="*/ 284171 w 400050"/>
                <a:gd name="connsiteY14" fmla="*/ 319249 h 463550"/>
                <a:gd name="connsiteX15" fmla="*/ 271366 w 400050"/>
                <a:gd name="connsiteY15" fmla="*/ 340473 h 463550"/>
                <a:gd name="connsiteX16" fmla="*/ 239970 w 400050"/>
                <a:gd name="connsiteY16" fmla="*/ 354504 h 463550"/>
                <a:gd name="connsiteX17" fmla="*/ 196735 w 400050"/>
                <a:gd name="connsiteY17" fmla="*/ 356346 h 463550"/>
                <a:gd name="connsiteX18" fmla="*/ 161655 w 400050"/>
                <a:gd name="connsiteY18" fmla="*/ 390022 h 463550"/>
                <a:gd name="connsiteX19" fmla="*/ 145168 w 400050"/>
                <a:gd name="connsiteY19" fmla="*/ 378709 h 463550"/>
                <a:gd name="connsiteX20" fmla="*/ 144203 w 400050"/>
                <a:gd name="connsiteY20" fmla="*/ 356609 h 463550"/>
                <a:gd name="connsiteX21" fmla="*/ 101406 w 400050"/>
                <a:gd name="connsiteY21" fmla="*/ 363186 h 463550"/>
                <a:gd name="connsiteX22" fmla="*/ 72291 w 400050"/>
                <a:gd name="connsiteY22" fmla="*/ 377131 h 463550"/>
                <a:gd name="connsiteX23" fmla="*/ 43526 w 400050"/>
                <a:gd name="connsiteY23" fmla="*/ 377657 h 463550"/>
                <a:gd name="connsiteX24" fmla="*/ 68432 w 400050"/>
                <a:gd name="connsiteY24" fmla="*/ 399230 h 463550"/>
                <a:gd name="connsiteX25" fmla="*/ 52032 w 400050"/>
                <a:gd name="connsiteY25" fmla="*/ 448429 h 463550"/>
                <a:gd name="connsiteX26" fmla="*/ 36159 w 400050"/>
                <a:gd name="connsiteY26" fmla="*/ 460444 h 463550"/>
                <a:gd name="connsiteX27" fmla="*/ 24232 w 400050"/>
                <a:gd name="connsiteY27" fmla="*/ 449307 h 463550"/>
                <a:gd name="connsiteX28" fmla="*/ 30283 w 400050"/>
                <a:gd name="connsiteY28" fmla="*/ 423348 h 463550"/>
                <a:gd name="connsiteX29" fmla="*/ 14760 w 400050"/>
                <a:gd name="connsiteY29" fmla="*/ 414929 h 463550"/>
                <a:gd name="connsiteX30" fmla="*/ 4763 w 400050"/>
                <a:gd name="connsiteY30" fmla="*/ 394933 h 463550"/>
                <a:gd name="connsiteX31" fmla="*/ 28003 w 400050"/>
                <a:gd name="connsiteY31" fmla="*/ 385900 h 463550"/>
                <a:gd name="connsiteX32" fmla="*/ 40894 w 400050"/>
                <a:gd name="connsiteY32" fmla="*/ 367396 h 463550"/>
                <a:gd name="connsiteX33" fmla="*/ 65625 w 400050"/>
                <a:gd name="connsiteY33" fmla="*/ 352049 h 463550"/>
                <a:gd name="connsiteX34" fmla="*/ 83691 w 400050"/>
                <a:gd name="connsiteY34" fmla="*/ 331615 h 463550"/>
                <a:gd name="connsiteX35" fmla="*/ 132627 w 400050"/>
                <a:gd name="connsiteY35" fmla="*/ 322670 h 463550"/>
                <a:gd name="connsiteX36" fmla="*/ 158937 w 400050"/>
                <a:gd name="connsiteY36" fmla="*/ 328809 h 463550"/>
                <a:gd name="connsiteX37" fmla="*/ 184632 w 400050"/>
                <a:gd name="connsiteY37" fmla="*/ 274699 h 463550"/>
                <a:gd name="connsiteX38" fmla="*/ 201032 w 400050"/>
                <a:gd name="connsiteY38" fmla="*/ 289344 h 463550"/>
                <a:gd name="connsiteX39" fmla="*/ 237076 w 400050"/>
                <a:gd name="connsiteY39" fmla="*/ 258562 h 463550"/>
                <a:gd name="connsiteX40" fmla="*/ 251020 w 400050"/>
                <a:gd name="connsiteY40" fmla="*/ 246460 h 463550"/>
                <a:gd name="connsiteX41" fmla="*/ 266455 w 400050"/>
                <a:gd name="connsiteY41" fmla="*/ 208048 h 463550"/>
                <a:gd name="connsiteX42" fmla="*/ 262246 w 400050"/>
                <a:gd name="connsiteY42" fmla="*/ 172091 h 463550"/>
                <a:gd name="connsiteX43" fmla="*/ 272594 w 400050"/>
                <a:gd name="connsiteY43" fmla="*/ 151658 h 463550"/>
                <a:gd name="connsiteX44" fmla="*/ 298728 w 400050"/>
                <a:gd name="connsiteY44" fmla="*/ 145694 h 463550"/>
                <a:gd name="connsiteX45" fmla="*/ 312146 w 400050"/>
                <a:gd name="connsiteY45" fmla="*/ 190508 h 463550"/>
                <a:gd name="connsiteX46" fmla="*/ 311445 w 400050"/>
                <a:gd name="connsiteY46" fmla="*/ 216291 h 463550"/>
                <a:gd name="connsiteX47" fmla="*/ 288730 w 400050"/>
                <a:gd name="connsiteY47" fmla="*/ 247863 h 463550"/>
                <a:gd name="connsiteX48" fmla="*/ 289169 w 400050"/>
                <a:gd name="connsiteY48" fmla="*/ 279698 h 463550"/>
                <a:gd name="connsiteX49" fmla="*/ 361345 w 400050"/>
                <a:gd name="connsiteY49" fmla="*/ 52295 h 463550"/>
                <a:gd name="connsiteX50" fmla="*/ 378622 w 400050"/>
                <a:gd name="connsiteY50" fmla="*/ 59574 h 463550"/>
                <a:gd name="connsiteX51" fmla="*/ 395986 w 400050"/>
                <a:gd name="connsiteY51" fmla="*/ 45104 h 463550"/>
                <a:gd name="connsiteX52" fmla="*/ 401423 w 400050"/>
                <a:gd name="connsiteY52" fmla="*/ 83253 h 463550"/>
                <a:gd name="connsiteX53" fmla="*/ 364941 w 400050"/>
                <a:gd name="connsiteY53" fmla="*/ 92461 h 463550"/>
                <a:gd name="connsiteX54" fmla="*/ 343367 w 400050"/>
                <a:gd name="connsiteY54" fmla="*/ 125436 h 463550"/>
                <a:gd name="connsiteX55" fmla="*/ 304692 w 400050"/>
                <a:gd name="connsiteY55" fmla="*/ 102809 h 463550"/>
                <a:gd name="connsiteX56" fmla="*/ 291274 w 400050"/>
                <a:gd name="connsiteY56" fmla="*/ 138941 h 463550"/>
                <a:gd name="connsiteX57" fmla="*/ 263912 w 400050"/>
                <a:gd name="connsiteY57" fmla="*/ 139467 h 463550"/>
                <a:gd name="connsiteX58" fmla="*/ 260492 w 400050"/>
                <a:gd name="connsiteY58" fmla="*/ 106668 h 463550"/>
                <a:gd name="connsiteX59" fmla="*/ 272682 w 400050"/>
                <a:gd name="connsiteY59" fmla="*/ 80885 h 463550"/>
                <a:gd name="connsiteX60" fmla="*/ 298992 w 400050"/>
                <a:gd name="connsiteY60" fmla="*/ 79043 h 463550"/>
                <a:gd name="connsiteX61" fmla="*/ 306182 w 400050"/>
                <a:gd name="connsiteY61" fmla="*/ 31861 h 463550"/>
                <a:gd name="connsiteX62" fmla="*/ 313462 w 400050"/>
                <a:gd name="connsiteY62" fmla="*/ 4763 h 463550"/>
                <a:gd name="connsiteX63" fmla="*/ 342315 w 400050"/>
                <a:gd name="connsiteY63" fmla="*/ 40894 h 463550"/>
                <a:gd name="connsiteX64" fmla="*/ 361345 w 400050"/>
                <a:gd name="connsiteY64" fmla="*/ 52295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0050" h="463550">
                  <a:moveTo>
                    <a:pt x="133329" y="369852"/>
                  </a:moveTo>
                  <a:lnTo>
                    <a:pt x="136486" y="379937"/>
                  </a:lnTo>
                  <a:lnTo>
                    <a:pt x="122629" y="397740"/>
                  </a:lnTo>
                  <a:lnTo>
                    <a:pt x="112544" y="388356"/>
                  </a:lnTo>
                  <a:lnTo>
                    <a:pt x="99916" y="395196"/>
                  </a:lnTo>
                  <a:lnTo>
                    <a:pt x="93426" y="412298"/>
                  </a:lnTo>
                  <a:lnTo>
                    <a:pt x="77377" y="403966"/>
                  </a:lnTo>
                  <a:lnTo>
                    <a:pt x="77553" y="390110"/>
                  </a:lnTo>
                  <a:lnTo>
                    <a:pt x="91146" y="372570"/>
                  </a:lnTo>
                  <a:lnTo>
                    <a:pt x="105090" y="375990"/>
                  </a:lnTo>
                  <a:lnTo>
                    <a:pt x="115175" y="363537"/>
                  </a:lnTo>
                  <a:lnTo>
                    <a:pt x="133329" y="369852"/>
                  </a:lnTo>
                  <a:close/>
                  <a:moveTo>
                    <a:pt x="289169" y="279698"/>
                  </a:moveTo>
                  <a:lnTo>
                    <a:pt x="279873" y="304078"/>
                  </a:lnTo>
                  <a:lnTo>
                    <a:pt x="284171" y="319249"/>
                  </a:lnTo>
                  <a:lnTo>
                    <a:pt x="271366" y="340473"/>
                  </a:lnTo>
                  <a:lnTo>
                    <a:pt x="239970" y="354504"/>
                  </a:lnTo>
                  <a:lnTo>
                    <a:pt x="196735" y="356346"/>
                  </a:lnTo>
                  <a:lnTo>
                    <a:pt x="161655" y="390022"/>
                  </a:lnTo>
                  <a:lnTo>
                    <a:pt x="145168" y="378709"/>
                  </a:lnTo>
                  <a:lnTo>
                    <a:pt x="144203" y="356609"/>
                  </a:lnTo>
                  <a:lnTo>
                    <a:pt x="101406" y="363186"/>
                  </a:lnTo>
                  <a:lnTo>
                    <a:pt x="72291" y="377131"/>
                  </a:lnTo>
                  <a:lnTo>
                    <a:pt x="43526" y="377657"/>
                  </a:lnTo>
                  <a:lnTo>
                    <a:pt x="68432" y="399230"/>
                  </a:lnTo>
                  <a:lnTo>
                    <a:pt x="52032" y="448429"/>
                  </a:lnTo>
                  <a:lnTo>
                    <a:pt x="36159" y="460444"/>
                  </a:lnTo>
                  <a:lnTo>
                    <a:pt x="24232" y="449307"/>
                  </a:lnTo>
                  <a:lnTo>
                    <a:pt x="30283" y="423348"/>
                  </a:lnTo>
                  <a:lnTo>
                    <a:pt x="14760" y="414929"/>
                  </a:lnTo>
                  <a:lnTo>
                    <a:pt x="4763" y="394933"/>
                  </a:lnTo>
                  <a:lnTo>
                    <a:pt x="28003" y="385900"/>
                  </a:lnTo>
                  <a:lnTo>
                    <a:pt x="40894" y="367396"/>
                  </a:lnTo>
                  <a:lnTo>
                    <a:pt x="65625" y="352049"/>
                  </a:lnTo>
                  <a:lnTo>
                    <a:pt x="83691" y="331615"/>
                  </a:lnTo>
                  <a:lnTo>
                    <a:pt x="132627" y="322670"/>
                  </a:lnTo>
                  <a:lnTo>
                    <a:pt x="158937" y="328809"/>
                  </a:lnTo>
                  <a:lnTo>
                    <a:pt x="184632" y="274699"/>
                  </a:lnTo>
                  <a:lnTo>
                    <a:pt x="201032" y="289344"/>
                  </a:lnTo>
                  <a:lnTo>
                    <a:pt x="237076" y="258562"/>
                  </a:lnTo>
                  <a:lnTo>
                    <a:pt x="251020" y="246460"/>
                  </a:lnTo>
                  <a:lnTo>
                    <a:pt x="266455" y="208048"/>
                  </a:lnTo>
                  <a:lnTo>
                    <a:pt x="262246" y="172091"/>
                  </a:lnTo>
                  <a:lnTo>
                    <a:pt x="272594" y="151658"/>
                  </a:lnTo>
                  <a:lnTo>
                    <a:pt x="298728" y="145694"/>
                  </a:lnTo>
                  <a:lnTo>
                    <a:pt x="312146" y="190508"/>
                  </a:lnTo>
                  <a:lnTo>
                    <a:pt x="311445" y="216291"/>
                  </a:lnTo>
                  <a:lnTo>
                    <a:pt x="288730" y="247863"/>
                  </a:lnTo>
                  <a:lnTo>
                    <a:pt x="289169" y="279698"/>
                  </a:lnTo>
                  <a:close/>
                  <a:moveTo>
                    <a:pt x="361345" y="52295"/>
                  </a:moveTo>
                  <a:lnTo>
                    <a:pt x="378622" y="59574"/>
                  </a:lnTo>
                  <a:lnTo>
                    <a:pt x="395986" y="45104"/>
                  </a:lnTo>
                  <a:lnTo>
                    <a:pt x="401423" y="83253"/>
                  </a:lnTo>
                  <a:lnTo>
                    <a:pt x="364941" y="92461"/>
                  </a:lnTo>
                  <a:lnTo>
                    <a:pt x="343367" y="125436"/>
                  </a:lnTo>
                  <a:lnTo>
                    <a:pt x="304692" y="102809"/>
                  </a:lnTo>
                  <a:lnTo>
                    <a:pt x="291274" y="138941"/>
                  </a:lnTo>
                  <a:lnTo>
                    <a:pt x="263912" y="139467"/>
                  </a:lnTo>
                  <a:lnTo>
                    <a:pt x="260492" y="106668"/>
                  </a:lnTo>
                  <a:lnTo>
                    <a:pt x="272682" y="80885"/>
                  </a:lnTo>
                  <a:lnTo>
                    <a:pt x="298992" y="79043"/>
                  </a:lnTo>
                  <a:lnTo>
                    <a:pt x="306182" y="31861"/>
                  </a:lnTo>
                  <a:lnTo>
                    <a:pt x="313462" y="4763"/>
                  </a:lnTo>
                  <a:lnTo>
                    <a:pt x="342315" y="40894"/>
                  </a:lnTo>
                  <a:lnTo>
                    <a:pt x="361345" y="5229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2" name="Freeform: Shape 1587">
              <a:extLst>
                <a:ext uri="{FF2B5EF4-FFF2-40B4-BE49-F238E27FC236}">
                  <a16:creationId xmlns:a16="http://schemas.microsoft.com/office/drawing/2014/main" id="{C08C1882-43B8-B248-A595-7797AE823D07}"/>
                </a:ext>
              </a:extLst>
            </p:cNvPr>
            <p:cNvSpPr/>
            <p:nvPr/>
          </p:nvSpPr>
          <p:spPr>
            <a:xfrm>
              <a:off x="8436826" y="4767660"/>
              <a:ext cx="165586" cy="206983"/>
            </a:xfrm>
            <a:custGeom>
              <a:avLst/>
              <a:gdLst>
                <a:gd name="connsiteX0" fmla="*/ 179283 w 203200"/>
                <a:gd name="connsiteY0" fmla="*/ 160427 h 254000"/>
                <a:gd name="connsiteX1" fmla="*/ 193841 w 203200"/>
                <a:gd name="connsiteY1" fmla="*/ 180510 h 254000"/>
                <a:gd name="connsiteX2" fmla="*/ 176652 w 203200"/>
                <a:gd name="connsiteY2" fmla="*/ 190333 h 254000"/>
                <a:gd name="connsiteX3" fmla="*/ 170601 w 203200"/>
                <a:gd name="connsiteY3" fmla="*/ 200506 h 254000"/>
                <a:gd name="connsiteX4" fmla="*/ 161305 w 203200"/>
                <a:gd name="connsiteY4" fmla="*/ 202260 h 254000"/>
                <a:gd name="connsiteX5" fmla="*/ 157884 w 203200"/>
                <a:gd name="connsiteY5" fmla="*/ 219536 h 254000"/>
                <a:gd name="connsiteX6" fmla="*/ 149991 w 203200"/>
                <a:gd name="connsiteY6" fmla="*/ 229359 h 254000"/>
                <a:gd name="connsiteX7" fmla="*/ 145168 w 203200"/>
                <a:gd name="connsiteY7" fmla="*/ 245670 h 254000"/>
                <a:gd name="connsiteX8" fmla="*/ 135258 w 203200"/>
                <a:gd name="connsiteY8" fmla="*/ 253739 h 254000"/>
                <a:gd name="connsiteX9" fmla="*/ 100004 w 203200"/>
                <a:gd name="connsiteY9" fmla="*/ 229271 h 254000"/>
                <a:gd name="connsiteX10" fmla="*/ 98249 w 203200"/>
                <a:gd name="connsiteY10" fmla="*/ 215064 h 254000"/>
                <a:gd name="connsiteX11" fmla="*/ 9147 w 203200"/>
                <a:gd name="connsiteY11" fmla="*/ 165339 h 254000"/>
                <a:gd name="connsiteX12" fmla="*/ 4938 w 203200"/>
                <a:gd name="connsiteY12" fmla="*/ 162620 h 254000"/>
                <a:gd name="connsiteX13" fmla="*/ 4763 w 203200"/>
                <a:gd name="connsiteY13" fmla="*/ 136749 h 254000"/>
                <a:gd name="connsiteX14" fmla="*/ 11779 w 203200"/>
                <a:gd name="connsiteY14" fmla="*/ 126839 h 254000"/>
                <a:gd name="connsiteX15" fmla="*/ 23881 w 203200"/>
                <a:gd name="connsiteY15" fmla="*/ 110702 h 254000"/>
                <a:gd name="connsiteX16" fmla="*/ 32826 w 203200"/>
                <a:gd name="connsiteY16" fmla="*/ 92899 h 254000"/>
                <a:gd name="connsiteX17" fmla="*/ 22039 w 203200"/>
                <a:gd name="connsiteY17" fmla="*/ 64836 h 254000"/>
                <a:gd name="connsiteX18" fmla="*/ 19145 w 203200"/>
                <a:gd name="connsiteY18" fmla="*/ 52558 h 254000"/>
                <a:gd name="connsiteX19" fmla="*/ 7481 w 203200"/>
                <a:gd name="connsiteY19" fmla="*/ 35545 h 254000"/>
                <a:gd name="connsiteX20" fmla="*/ 22566 w 203200"/>
                <a:gd name="connsiteY20" fmla="*/ 20899 h 254000"/>
                <a:gd name="connsiteX21" fmla="*/ 39228 w 203200"/>
                <a:gd name="connsiteY21" fmla="*/ 4763 h 254000"/>
                <a:gd name="connsiteX22" fmla="*/ 52032 w 203200"/>
                <a:gd name="connsiteY22" fmla="*/ 8884 h 254000"/>
                <a:gd name="connsiteX23" fmla="*/ 52032 w 203200"/>
                <a:gd name="connsiteY23" fmla="*/ 22653 h 254000"/>
                <a:gd name="connsiteX24" fmla="*/ 60451 w 203200"/>
                <a:gd name="connsiteY24" fmla="*/ 30634 h 254000"/>
                <a:gd name="connsiteX25" fmla="*/ 77553 w 203200"/>
                <a:gd name="connsiteY25" fmla="*/ 30634 h 254000"/>
                <a:gd name="connsiteX26" fmla="*/ 108686 w 203200"/>
                <a:gd name="connsiteY26" fmla="*/ 51506 h 254000"/>
                <a:gd name="connsiteX27" fmla="*/ 116403 w 203200"/>
                <a:gd name="connsiteY27" fmla="*/ 51681 h 254000"/>
                <a:gd name="connsiteX28" fmla="*/ 122191 w 203200"/>
                <a:gd name="connsiteY28" fmla="*/ 51067 h 254000"/>
                <a:gd name="connsiteX29" fmla="*/ 127628 w 203200"/>
                <a:gd name="connsiteY29" fmla="*/ 53874 h 254000"/>
                <a:gd name="connsiteX30" fmla="*/ 144028 w 203200"/>
                <a:gd name="connsiteY30" fmla="*/ 55803 h 254000"/>
                <a:gd name="connsiteX31" fmla="*/ 151307 w 203200"/>
                <a:gd name="connsiteY31" fmla="*/ 45630 h 254000"/>
                <a:gd name="connsiteX32" fmla="*/ 173758 w 203200"/>
                <a:gd name="connsiteY32" fmla="*/ 35369 h 254000"/>
                <a:gd name="connsiteX33" fmla="*/ 183668 w 203200"/>
                <a:gd name="connsiteY33" fmla="*/ 43613 h 254000"/>
                <a:gd name="connsiteX34" fmla="*/ 200506 w 203200"/>
                <a:gd name="connsiteY34" fmla="*/ 43613 h 254000"/>
                <a:gd name="connsiteX35" fmla="*/ 179020 w 203200"/>
                <a:gd name="connsiteY35" fmla="*/ 71413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3200" h="254000">
                  <a:moveTo>
                    <a:pt x="179283" y="160427"/>
                  </a:moveTo>
                  <a:lnTo>
                    <a:pt x="193841" y="180510"/>
                  </a:lnTo>
                  <a:lnTo>
                    <a:pt x="176652" y="190333"/>
                  </a:lnTo>
                  <a:lnTo>
                    <a:pt x="170601" y="200506"/>
                  </a:lnTo>
                  <a:lnTo>
                    <a:pt x="161305" y="202260"/>
                  </a:lnTo>
                  <a:lnTo>
                    <a:pt x="157884" y="219536"/>
                  </a:lnTo>
                  <a:lnTo>
                    <a:pt x="149991" y="229359"/>
                  </a:lnTo>
                  <a:lnTo>
                    <a:pt x="145168" y="245670"/>
                  </a:lnTo>
                  <a:lnTo>
                    <a:pt x="135258" y="253739"/>
                  </a:lnTo>
                  <a:lnTo>
                    <a:pt x="100004" y="229271"/>
                  </a:lnTo>
                  <a:lnTo>
                    <a:pt x="98249" y="215064"/>
                  </a:lnTo>
                  <a:lnTo>
                    <a:pt x="9147" y="165339"/>
                  </a:lnTo>
                  <a:lnTo>
                    <a:pt x="4938" y="162620"/>
                  </a:lnTo>
                  <a:lnTo>
                    <a:pt x="4763" y="136749"/>
                  </a:lnTo>
                  <a:lnTo>
                    <a:pt x="11779" y="126839"/>
                  </a:lnTo>
                  <a:lnTo>
                    <a:pt x="23881" y="110702"/>
                  </a:lnTo>
                  <a:lnTo>
                    <a:pt x="32826" y="92899"/>
                  </a:lnTo>
                  <a:lnTo>
                    <a:pt x="22039" y="64836"/>
                  </a:lnTo>
                  <a:lnTo>
                    <a:pt x="19145" y="52558"/>
                  </a:lnTo>
                  <a:lnTo>
                    <a:pt x="7481" y="35545"/>
                  </a:lnTo>
                  <a:lnTo>
                    <a:pt x="22566" y="20899"/>
                  </a:lnTo>
                  <a:lnTo>
                    <a:pt x="39228" y="4763"/>
                  </a:lnTo>
                  <a:lnTo>
                    <a:pt x="52032" y="8884"/>
                  </a:lnTo>
                  <a:lnTo>
                    <a:pt x="52032" y="22653"/>
                  </a:lnTo>
                  <a:lnTo>
                    <a:pt x="60451" y="30634"/>
                  </a:lnTo>
                  <a:lnTo>
                    <a:pt x="77553" y="30634"/>
                  </a:lnTo>
                  <a:lnTo>
                    <a:pt x="108686" y="51506"/>
                  </a:lnTo>
                  <a:lnTo>
                    <a:pt x="116403" y="51681"/>
                  </a:lnTo>
                  <a:lnTo>
                    <a:pt x="122191" y="51067"/>
                  </a:lnTo>
                  <a:lnTo>
                    <a:pt x="127628" y="53874"/>
                  </a:lnTo>
                  <a:lnTo>
                    <a:pt x="144028" y="55803"/>
                  </a:lnTo>
                  <a:lnTo>
                    <a:pt x="151307" y="45630"/>
                  </a:lnTo>
                  <a:lnTo>
                    <a:pt x="173758" y="35369"/>
                  </a:lnTo>
                  <a:lnTo>
                    <a:pt x="183668" y="43613"/>
                  </a:lnTo>
                  <a:lnTo>
                    <a:pt x="200506" y="43613"/>
                  </a:lnTo>
                  <a:lnTo>
                    <a:pt x="179020" y="7141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3" name="Freeform: Shape 1588">
              <a:extLst>
                <a:ext uri="{FF2B5EF4-FFF2-40B4-BE49-F238E27FC236}">
                  <a16:creationId xmlns:a16="http://schemas.microsoft.com/office/drawing/2014/main" id="{EE92F42D-AC14-4E4F-9849-A1270FCB076F}"/>
                </a:ext>
              </a:extLst>
            </p:cNvPr>
            <p:cNvSpPr/>
            <p:nvPr/>
          </p:nvSpPr>
          <p:spPr>
            <a:xfrm>
              <a:off x="9149546" y="3918299"/>
              <a:ext cx="222507" cy="113841"/>
            </a:xfrm>
            <a:custGeom>
              <a:avLst/>
              <a:gdLst>
                <a:gd name="connsiteX0" fmla="*/ 41595 w 273050"/>
                <a:gd name="connsiteY0" fmla="*/ 39228 h 139700"/>
                <a:gd name="connsiteX1" fmla="*/ 47121 w 273050"/>
                <a:gd name="connsiteY1" fmla="*/ 24670 h 139700"/>
                <a:gd name="connsiteX2" fmla="*/ 63257 w 273050"/>
                <a:gd name="connsiteY2" fmla="*/ 19934 h 139700"/>
                <a:gd name="connsiteX3" fmla="*/ 103774 w 273050"/>
                <a:gd name="connsiteY3" fmla="*/ 31423 h 139700"/>
                <a:gd name="connsiteX4" fmla="*/ 107545 w 273050"/>
                <a:gd name="connsiteY4" fmla="*/ 11779 h 139700"/>
                <a:gd name="connsiteX5" fmla="*/ 121489 w 273050"/>
                <a:gd name="connsiteY5" fmla="*/ 4763 h 139700"/>
                <a:gd name="connsiteX6" fmla="*/ 156569 w 273050"/>
                <a:gd name="connsiteY6" fmla="*/ 18882 h 139700"/>
                <a:gd name="connsiteX7" fmla="*/ 165514 w 273050"/>
                <a:gd name="connsiteY7" fmla="*/ 15199 h 139700"/>
                <a:gd name="connsiteX8" fmla="*/ 206294 w 273050"/>
                <a:gd name="connsiteY8" fmla="*/ 16076 h 139700"/>
                <a:gd name="connsiteX9" fmla="*/ 242776 w 273050"/>
                <a:gd name="connsiteY9" fmla="*/ 19584 h 139700"/>
                <a:gd name="connsiteX10" fmla="*/ 255054 w 273050"/>
                <a:gd name="connsiteY10" fmla="*/ 31598 h 139700"/>
                <a:gd name="connsiteX11" fmla="*/ 270226 w 273050"/>
                <a:gd name="connsiteY11" fmla="*/ 36422 h 139700"/>
                <a:gd name="connsiteX12" fmla="*/ 266806 w 273050"/>
                <a:gd name="connsiteY12" fmla="*/ 43964 h 139700"/>
                <a:gd name="connsiteX13" fmla="*/ 228043 w 273050"/>
                <a:gd name="connsiteY13" fmla="*/ 61767 h 139700"/>
                <a:gd name="connsiteX14" fmla="*/ 219273 w 273050"/>
                <a:gd name="connsiteY14" fmla="*/ 74746 h 139700"/>
                <a:gd name="connsiteX15" fmla="*/ 187702 w 273050"/>
                <a:gd name="connsiteY15" fmla="*/ 78605 h 139700"/>
                <a:gd name="connsiteX16" fmla="*/ 178406 w 273050"/>
                <a:gd name="connsiteY16" fmla="*/ 99214 h 139700"/>
                <a:gd name="connsiteX17" fmla="*/ 152359 w 273050"/>
                <a:gd name="connsiteY17" fmla="*/ 94917 h 139700"/>
                <a:gd name="connsiteX18" fmla="*/ 135433 w 273050"/>
                <a:gd name="connsiteY18" fmla="*/ 101231 h 139700"/>
                <a:gd name="connsiteX19" fmla="*/ 111930 w 273050"/>
                <a:gd name="connsiteY19" fmla="*/ 116315 h 139700"/>
                <a:gd name="connsiteX20" fmla="*/ 115350 w 273050"/>
                <a:gd name="connsiteY20" fmla="*/ 123770 h 139700"/>
                <a:gd name="connsiteX21" fmla="*/ 108334 w 273050"/>
                <a:gd name="connsiteY21" fmla="*/ 131048 h 139700"/>
                <a:gd name="connsiteX22" fmla="*/ 61854 w 273050"/>
                <a:gd name="connsiteY22" fmla="*/ 135872 h 139700"/>
                <a:gd name="connsiteX23" fmla="*/ 31423 w 273050"/>
                <a:gd name="connsiteY23" fmla="*/ 125611 h 139700"/>
                <a:gd name="connsiteX24" fmla="*/ 4763 w 273050"/>
                <a:gd name="connsiteY24" fmla="*/ 128067 h 139700"/>
                <a:gd name="connsiteX25" fmla="*/ 7130 w 273050"/>
                <a:gd name="connsiteY25" fmla="*/ 109650 h 139700"/>
                <a:gd name="connsiteX26" fmla="*/ 33878 w 273050"/>
                <a:gd name="connsiteY26" fmla="*/ 115000 h 139700"/>
                <a:gd name="connsiteX27" fmla="*/ 42911 w 273050"/>
                <a:gd name="connsiteY27" fmla="*/ 105090 h 139700"/>
                <a:gd name="connsiteX28" fmla="*/ 61591 w 273050"/>
                <a:gd name="connsiteY28" fmla="*/ 108247 h 139700"/>
                <a:gd name="connsiteX29" fmla="*/ 93075 w 273050"/>
                <a:gd name="connsiteY29" fmla="*/ 85094 h 139700"/>
                <a:gd name="connsiteX30" fmla="*/ 63959 w 273050"/>
                <a:gd name="connsiteY30" fmla="*/ 67906 h 139700"/>
                <a:gd name="connsiteX31" fmla="*/ 46419 w 273050"/>
                <a:gd name="connsiteY31" fmla="*/ 76061 h 139700"/>
                <a:gd name="connsiteX32" fmla="*/ 28266 w 273050"/>
                <a:gd name="connsiteY32" fmla="*/ 63784 h 139700"/>
                <a:gd name="connsiteX33" fmla="*/ 48875 w 273050"/>
                <a:gd name="connsiteY33" fmla="*/ 42473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3050" h="139700">
                  <a:moveTo>
                    <a:pt x="41595" y="39228"/>
                  </a:moveTo>
                  <a:lnTo>
                    <a:pt x="47121" y="24670"/>
                  </a:lnTo>
                  <a:lnTo>
                    <a:pt x="63257" y="19934"/>
                  </a:lnTo>
                  <a:lnTo>
                    <a:pt x="103774" y="31423"/>
                  </a:lnTo>
                  <a:lnTo>
                    <a:pt x="107545" y="11779"/>
                  </a:lnTo>
                  <a:lnTo>
                    <a:pt x="121489" y="4763"/>
                  </a:lnTo>
                  <a:lnTo>
                    <a:pt x="156569" y="18882"/>
                  </a:lnTo>
                  <a:lnTo>
                    <a:pt x="165514" y="15199"/>
                  </a:lnTo>
                  <a:lnTo>
                    <a:pt x="206294" y="16076"/>
                  </a:lnTo>
                  <a:lnTo>
                    <a:pt x="242776" y="19584"/>
                  </a:lnTo>
                  <a:lnTo>
                    <a:pt x="255054" y="31598"/>
                  </a:lnTo>
                  <a:lnTo>
                    <a:pt x="270226" y="36422"/>
                  </a:lnTo>
                  <a:lnTo>
                    <a:pt x="266806" y="43964"/>
                  </a:lnTo>
                  <a:lnTo>
                    <a:pt x="228043" y="61767"/>
                  </a:lnTo>
                  <a:lnTo>
                    <a:pt x="219273" y="74746"/>
                  </a:lnTo>
                  <a:lnTo>
                    <a:pt x="187702" y="78605"/>
                  </a:lnTo>
                  <a:lnTo>
                    <a:pt x="178406" y="99214"/>
                  </a:lnTo>
                  <a:lnTo>
                    <a:pt x="152359" y="94917"/>
                  </a:lnTo>
                  <a:lnTo>
                    <a:pt x="135433" y="101231"/>
                  </a:lnTo>
                  <a:lnTo>
                    <a:pt x="111930" y="116315"/>
                  </a:lnTo>
                  <a:lnTo>
                    <a:pt x="115350" y="123770"/>
                  </a:lnTo>
                  <a:lnTo>
                    <a:pt x="108334" y="131048"/>
                  </a:lnTo>
                  <a:lnTo>
                    <a:pt x="61854" y="135872"/>
                  </a:lnTo>
                  <a:lnTo>
                    <a:pt x="31423" y="125611"/>
                  </a:lnTo>
                  <a:lnTo>
                    <a:pt x="4763" y="128067"/>
                  </a:lnTo>
                  <a:lnTo>
                    <a:pt x="7130" y="109650"/>
                  </a:lnTo>
                  <a:lnTo>
                    <a:pt x="33878" y="115000"/>
                  </a:lnTo>
                  <a:lnTo>
                    <a:pt x="42911" y="105090"/>
                  </a:lnTo>
                  <a:lnTo>
                    <a:pt x="61591" y="108247"/>
                  </a:lnTo>
                  <a:lnTo>
                    <a:pt x="93075" y="85094"/>
                  </a:lnTo>
                  <a:lnTo>
                    <a:pt x="63959" y="67906"/>
                  </a:lnTo>
                  <a:lnTo>
                    <a:pt x="46419" y="76061"/>
                  </a:lnTo>
                  <a:lnTo>
                    <a:pt x="28266" y="63784"/>
                  </a:lnTo>
                  <a:lnTo>
                    <a:pt x="48875" y="4247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4" name="Freeform: Shape 1589">
              <a:extLst>
                <a:ext uri="{FF2B5EF4-FFF2-40B4-BE49-F238E27FC236}">
                  <a16:creationId xmlns:a16="http://schemas.microsoft.com/office/drawing/2014/main" id="{FEC430BF-82FE-B346-9B0A-F9757727120A}"/>
                </a:ext>
              </a:extLst>
            </p:cNvPr>
            <p:cNvSpPr/>
            <p:nvPr/>
          </p:nvSpPr>
          <p:spPr>
            <a:xfrm>
              <a:off x="9808453" y="4584139"/>
              <a:ext cx="108666" cy="87968"/>
            </a:xfrm>
            <a:custGeom>
              <a:avLst/>
              <a:gdLst>
                <a:gd name="connsiteX0" fmla="*/ 33002 w 133350"/>
                <a:gd name="connsiteY0" fmla="*/ 103423 h 107950"/>
                <a:gd name="connsiteX1" fmla="*/ 23004 w 133350"/>
                <a:gd name="connsiteY1" fmla="*/ 90444 h 107950"/>
                <a:gd name="connsiteX2" fmla="*/ 10639 w 133350"/>
                <a:gd name="connsiteY2" fmla="*/ 64660 h 107950"/>
                <a:gd name="connsiteX3" fmla="*/ 4763 w 133350"/>
                <a:gd name="connsiteY3" fmla="*/ 34405 h 107950"/>
                <a:gd name="connsiteX4" fmla="*/ 20549 w 133350"/>
                <a:gd name="connsiteY4" fmla="*/ 13532 h 107950"/>
                <a:gd name="connsiteX5" fmla="*/ 52296 w 133350"/>
                <a:gd name="connsiteY5" fmla="*/ 8709 h 107950"/>
                <a:gd name="connsiteX6" fmla="*/ 75360 w 133350"/>
                <a:gd name="connsiteY6" fmla="*/ 12304 h 107950"/>
                <a:gd name="connsiteX7" fmla="*/ 95619 w 133350"/>
                <a:gd name="connsiteY7" fmla="*/ 22214 h 107950"/>
                <a:gd name="connsiteX8" fmla="*/ 106756 w 133350"/>
                <a:gd name="connsiteY8" fmla="*/ 4763 h 107950"/>
                <a:gd name="connsiteX9" fmla="*/ 128593 w 133350"/>
                <a:gd name="connsiteY9" fmla="*/ 14059 h 107950"/>
                <a:gd name="connsiteX10" fmla="*/ 134293 w 133350"/>
                <a:gd name="connsiteY10" fmla="*/ 30897 h 107950"/>
                <a:gd name="connsiteX11" fmla="*/ 131224 w 133350"/>
                <a:gd name="connsiteY11" fmla="*/ 60890 h 107950"/>
                <a:gd name="connsiteX12" fmla="*/ 89918 w 133350"/>
                <a:gd name="connsiteY12" fmla="*/ 80096 h 107950"/>
                <a:gd name="connsiteX13" fmla="*/ 100705 w 133350"/>
                <a:gd name="connsiteY13" fmla="*/ 95267 h 107950"/>
                <a:gd name="connsiteX14" fmla="*/ 74921 w 133350"/>
                <a:gd name="connsiteY14" fmla="*/ 97021 h 107950"/>
                <a:gd name="connsiteX15" fmla="*/ 53611 w 133350"/>
                <a:gd name="connsiteY15" fmla="*/ 10701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07950">
                  <a:moveTo>
                    <a:pt x="33002" y="103423"/>
                  </a:moveTo>
                  <a:lnTo>
                    <a:pt x="23004" y="90444"/>
                  </a:lnTo>
                  <a:lnTo>
                    <a:pt x="10639" y="64660"/>
                  </a:lnTo>
                  <a:lnTo>
                    <a:pt x="4763" y="34405"/>
                  </a:lnTo>
                  <a:lnTo>
                    <a:pt x="20549" y="13532"/>
                  </a:lnTo>
                  <a:lnTo>
                    <a:pt x="52296" y="8709"/>
                  </a:lnTo>
                  <a:lnTo>
                    <a:pt x="75360" y="12304"/>
                  </a:lnTo>
                  <a:lnTo>
                    <a:pt x="95619" y="22214"/>
                  </a:lnTo>
                  <a:lnTo>
                    <a:pt x="106756" y="4763"/>
                  </a:lnTo>
                  <a:lnTo>
                    <a:pt x="128593" y="14059"/>
                  </a:lnTo>
                  <a:lnTo>
                    <a:pt x="134293" y="30897"/>
                  </a:lnTo>
                  <a:lnTo>
                    <a:pt x="131224" y="60890"/>
                  </a:lnTo>
                  <a:lnTo>
                    <a:pt x="89918" y="80096"/>
                  </a:lnTo>
                  <a:lnTo>
                    <a:pt x="100705" y="95267"/>
                  </a:lnTo>
                  <a:lnTo>
                    <a:pt x="74921" y="97021"/>
                  </a:lnTo>
                  <a:lnTo>
                    <a:pt x="53611" y="1070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5" name="Freeform: Shape 1590">
              <a:extLst>
                <a:ext uri="{FF2B5EF4-FFF2-40B4-BE49-F238E27FC236}">
                  <a16:creationId xmlns:a16="http://schemas.microsoft.com/office/drawing/2014/main" id="{B287880E-BDA8-B24E-A752-ACF8CEC25374}"/>
                </a:ext>
              </a:extLst>
            </p:cNvPr>
            <p:cNvSpPr/>
            <p:nvPr/>
          </p:nvSpPr>
          <p:spPr>
            <a:xfrm>
              <a:off x="10247677" y="3926875"/>
              <a:ext cx="134539" cy="144888"/>
            </a:xfrm>
            <a:custGeom>
              <a:avLst/>
              <a:gdLst>
                <a:gd name="connsiteX0" fmla="*/ 161480 w 165100"/>
                <a:gd name="connsiteY0" fmla="*/ 24407 h 177800"/>
                <a:gd name="connsiteX1" fmla="*/ 164900 w 165100"/>
                <a:gd name="connsiteY1" fmla="*/ 30283 h 177800"/>
                <a:gd name="connsiteX2" fmla="*/ 155604 w 165100"/>
                <a:gd name="connsiteY2" fmla="*/ 28266 h 177800"/>
                <a:gd name="connsiteX3" fmla="*/ 144905 w 165100"/>
                <a:gd name="connsiteY3" fmla="*/ 39403 h 177800"/>
                <a:gd name="connsiteX4" fmla="*/ 137538 w 165100"/>
                <a:gd name="connsiteY4" fmla="*/ 50629 h 177800"/>
                <a:gd name="connsiteX5" fmla="*/ 138503 w 165100"/>
                <a:gd name="connsiteY5" fmla="*/ 74044 h 177800"/>
                <a:gd name="connsiteX6" fmla="*/ 125786 w 165100"/>
                <a:gd name="connsiteY6" fmla="*/ 81148 h 177800"/>
                <a:gd name="connsiteX7" fmla="*/ 121401 w 165100"/>
                <a:gd name="connsiteY7" fmla="*/ 86848 h 177800"/>
                <a:gd name="connsiteX8" fmla="*/ 112105 w 165100"/>
                <a:gd name="connsiteY8" fmla="*/ 96320 h 177800"/>
                <a:gd name="connsiteX9" fmla="*/ 95706 w 165100"/>
                <a:gd name="connsiteY9" fmla="*/ 101582 h 177800"/>
                <a:gd name="connsiteX10" fmla="*/ 85095 w 165100"/>
                <a:gd name="connsiteY10" fmla="*/ 110176 h 177800"/>
                <a:gd name="connsiteX11" fmla="*/ 84305 w 165100"/>
                <a:gd name="connsiteY11" fmla="*/ 123945 h 177800"/>
                <a:gd name="connsiteX12" fmla="*/ 81411 w 165100"/>
                <a:gd name="connsiteY12" fmla="*/ 127453 h 177800"/>
                <a:gd name="connsiteX13" fmla="*/ 91233 w 165100"/>
                <a:gd name="connsiteY13" fmla="*/ 132539 h 177800"/>
                <a:gd name="connsiteX14" fmla="*/ 105177 w 165100"/>
                <a:gd name="connsiteY14" fmla="*/ 146396 h 177800"/>
                <a:gd name="connsiteX15" fmla="*/ 101582 w 165100"/>
                <a:gd name="connsiteY15" fmla="*/ 153938 h 177800"/>
                <a:gd name="connsiteX16" fmla="*/ 91146 w 165100"/>
                <a:gd name="connsiteY16" fmla="*/ 155955 h 177800"/>
                <a:gd name="connsiteX17" fmla="*/ 73781 w 165100"/>
                <a:gd name="connsiteY17" fmla="*/ 157446 h 177800"/>
                <a:gd name="connsiteX18" fmla="*/ 64222 w 165100"/>
                <a:gd name="connsiteY18" fmla="*/ 171478 h 177800"/>
                <a:gd name="connsiteX19" fmla="*/ 53172 w 165100"/>
                <a:gd name="connsiteY19" fmla="*/ 170425 h 177800"/>
                <a:gd name="connsiteX20" fmla="*/ 51682 w 165100"/>
                <a:gd name="connsiteY20" fmla="*/ 173231 h 177800"/>
                <a:gd name="connsiteX21" fmla="*/ 39754 w 165100"/>
                <a:gd name="connsiteY21" fmla="*/ 167356 h 177800"/>
                <a:gd name="connsiteX22" fmla="*/ 36773 w 165100"/>
                <a:gd name="connsiteY22" fmla="*/ 173144 h 177800"/>
                <a:gd name="connsiteX23" fmla="*/ 29581 w 165100"/>
                <a:gd name="connsiteY23" fmla="*/ 175687 h 177800"/>
                <a:gd name="connsiteX24" fmla="*/ 28704 w 165100"/>
                <a:gd name="connsiteY24" fmla="*/ 169899 h 177800"/>
                <a:gd name="connsiteX25" fmla="*/ 22302 w 165100"/>
                <a:gd name="connsiteY25" fmla="*/ 167093 h 177800"/>
                <a:gd name="connsiteX26" fmla="*/ 15725 w 165100"/>
                <a:gd name="connsiteY26" fmla="*/ 162094 h 177800"/>
                <a:gd name="connsiteX27" fmla="*/ 22478 w 165100"/>
                <a:gd name="connsiteY27" fmla="*/ 148325 h 177800"/>
                <a:gd name="connsiteX28" fmla="*/ 28266 w 165100"/>
                <a:gd name="connsiteY28" fmla="*/ 144642 h 177800"/>
                <a:gd name="connsiteX29" fmla="*/ 26073 w 165100"/>
                <a:gd name="connsiteY29" fmla="*/ 138941 h 177800"/>
                <a:gd name="connsiteX30" fmla="*/ 32300 w 165100"/>
                <a:gd name="connsiteY30" fmla="*/ 121928 h 177800"/>
                <a:gd name="connsiteX31" fmla="*/ 30634 w 165100"/>
                <a:gd name="connsiteY31" fmla="*/ 116753 h 177800"/>
                <a:gd name="connsiteX32" fmla="*/ 16339 w 165100"/>
                <a:gd name="connsiteY32" fmla="*/ 113246 h 177800"/>
                <a:gd name="connsiteX33" fmla="*/ 4763 w 165100"/>
                <a:gd name="connsiteY33" fmla="*/ 104739 h 177800"/>
                <a:gd name="connsiteX34" fmla="*/ 24758 w 165100"/>
                <a:gd name="connsiteY34" fmla="*/ 84130 h 177800"/>
                <a:gd name="connsiteX35" fmla="*/ 51857 w 165100"/>
                <a:gd name="connsiteY35" fmla="*/ 66765 h 177800"/>
                <a:gd name="connsiteX36" fmla="*/ 68782 w 165100"/>
                <a:gd name="connsiteY36" fmla="*/ 43525 h 177800"/>
                <a:gd name="connsiteX37" fmla="*/ 80446 w 165100"/>
                <a:gd name="connsiteY37" fmla="*/ 53786 h 177800"/>
                <a:gd name="connsiteX38" fmla="*/ 101669 w 165100"/>
                <a:gd name="connsiteY38" fmla="*/ 55014 h 177800"/>
                <a:gd name="connsiteX39" fmla="*/ 97811 w 165100"/>
                <a:gd name="connsiteY39" fmla="*/ 37737 h 177800"/>
                <a:gd name="connsiteX40" fmla="*/ 135784 w 165100"/>
                <a:gd name="connsiteY40" fmla="*/ 23442 h 177800"/>
                <a:gd name="connsiteX41" fmla="*/ 145606 w 165100"/>
                <a:gd name="connsiteY41" fmla="*/ 476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5100" h="177800">
                  <a:moveTo>
                    <a:pt x="161480" y="24407"/>
                  </a:moveTo>
                  <a:lnTo>
                    <a:pt x="164900" y="30283"/>
                  </a:lnTo>
                  <a:lnTo>
                    <a:pt x="155604" y="28266"/>
                  </a:lnTo>
                  <a:lnTo>
                    <a:pt x="144905" y="39403"/>
                  </a:lnTo>
                  <a:lnTo>
                    <a:pt x="137538" y="50629"/>
                  </a:lnTo>
                  <a:lnTo>
                    <a:pt x="138503" y="74044"/>
                  </a:lnTo>
                  <a:lnTo>
                    <a:pt x="125786" y="81148"/>
                  </a:lnTo>
                  <a:lnTo>
                    <a:pt x="121401" y="86848"/>
                  </a:lnTo>
                  <a:lnTo>
                    <a:pt x="112105" y="96320"/>
                  </a:lnTo>
                  <a:lnTo>
                    <a:pt x="95706" y="101582"/>
                  </a:lnTo>
                  <a:lnTo>
                    <a:pt x="85095" y="110176"/>
                  </a:lnTo>
                  <a:lnTo>
                    <a:pt x="84305" y="123945"/>
                  </a:lnTo>
                  <a:lnTo>
                    <a:pt x="81411" y="127453"/>
                  </a:lnTo>
                  <a:lnTo>
                    <a:pt x="91233" y="132539"/>
                  </a:lnTo>
                  <a:lnTo>
                    <a:pt x="105177" y="146396"/>
                  </a:lnTo>
                  <a:lnTo>
                    <a:pt x="101582" y="153938"/>
                  </a:lnTo>
                  <a:lnTo>
                    <a:pt x="91146" y="155955"/>
                  </a:lnTo>
                  <a:lnTo>
                    <a:pt x="73781" y="157446"/>
                  </a:lnTo>
                  <a:lnTo>
                    <a:pt x="64222" y="171478"/>
                  </a:lnTo>
                  <a:lnTo>
                    <a:pt x="53172" y="170425"/>
                  </a:lnTo>
                  <a:lnTo>
                    <a:pt x="51682" y="173231"/>
                  </a:lnTo>
                  <a:lnTo>
                    <a:pt x="39754" y="167356"/>
                  </a:lnTo>
                  <a:lnTo>
                    <a:pt x="36773" y="173144"/>
                  </a:lnTo>
                  <a:lnTo>
                    <a:pt x="29581" y="175687"/>
                  </a:lnTo>
                  <a:lnTo>
                    <a:pt x="28704" y="169899"/>
                  </a:lnTo>
                  <a:lnTo>
                    <a:pt x="22302" y="167093"/>
                  </a:lnTo>
                  <a:lnTo>
                    <a:pt x="15725" y="162094"/>
                  </a:lnTo>
                  <a:lnTo>
                    <a:pt x="22478" y="148325"/>
                  </a:lnTo>
                  <a:lnTo>
                    <a:pt x="28266" y="144642"/>
                  </a:lnTo>
                  <a:lnTo>
                    <a:pt x="26073" y="138941"/>
                  </a:lnTo>
                  <a:lnTo>
                    <a:pt x="32300" y="121928"/>
                  </a:lnTo>
                  <a:lnTo>
                    <a:pt x="30634" y="116753"/>
                  </a:lnTo>
                  <a:lnTo>
                    <a:pt x="16339" y="113246"/>
                  </a:lnTo>
                  <a:lnTo>
                    <a:pt x="4763" y="104739"/>
                  </a:lnTo>
                  <a:lnTo>
                    <a:pt x="24758" y="84130"/>
                  </a:lnTo>
                  <a:lnTo>
                    <a:pt x="51857" y="66765"/>
                  </a:lnTo>
                  <a:lnTo>
                    <a:pt x="68782" y="43525"/>
                  </a:lnTo>
                  <a:lnTo>
                    <a:pt x="80446" y="53786"/>
                  </a:lnTo>
                  <a:lnTo>
                    <a:pt x="101669" y="55014"/>
                  </a:lnTo>
                  <a:lnTo>
                    <a:pt x="97811" y="37737"/>
                  </a:lnTo>
                  <a:lnTo>
                    <a:pt x="135784" y="23442"/>
                  </a:lnTo>
                  <a:lnTo>
                    <a:pt x="145606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6" name="Freeform: Shape 1591">
              <a:extLst>
                <a:ext uri="{FF2B5EF4-FFF2-40B4-BE49-F238E27FC236}">
                  <a16:creationId xmlns:a16="http://schemas.microsoft.com/office/drawing/2014/main" id="{8597ADCF-93A6-444D-87B3-351DE7A0254B}"/>
                </a:ext>
              </a:extLst>
            </p:cNvPr>
            <p:cNvSpPr/>
            <p:nvPr/>
          </p:nvSpPr>
          <p:spPr>
            <a:xfrm>
              <a:off x="10284768" y="4042291"/>
              <a:ext cx="72444" cy="108666"/>
            </a:xfrm>
            <a:custGeom>
              <a:avLst/>
              <a:gdLst>
                <a:gd name="connsiteX0" fmla="*/ 59662 w 88900"/>
                <a:gd name="connsiteY0" fmla="*/ 4763 h 133350"/>
                <a:gd name="connsiteX1" fmla="*/ 80885 w 88900"/>
                <a:gd name="connsiteY1" fmla="*/ 41420 h 133350"/>
                <a:gd name="connsiteX2" fmla="*/ 86936 w 88900"/>
                <a:gd name="connsiteY2" fmla="*/ 61328 h 133350"/>
                <a:gd name="connsiteX3" fmla="*/ 87112 w 88900"/>
                <a:gd name="connsiteY3" fmla="*/ 96232 h 133350"/>
                <a:gd name="connsiteX4" fmla="*/ 77903 w 88900"/>
                <a:gd name="connsiteY4" fmla="*/ 112719 h 133350"/>
                <a:gd name="connsiteX5" fmla="*/ 55628 w 88900"/>
                <a:gd name="connsiteY5" fmla="*/ 118508 h 133350"/>
                <a:gd name="connsiteX6" fmla="*/ 35983 w 88900"/>
                <a:gd name="connsiteY6" fmla="*/ 130873 h 133350"/>
                <a:gd name="connsiteX7" fmla="*/ 13796 w 88900"/>
                <a:gd name="connsiteY7" fmla="*/ 133416 h 133350"/>
                <a:gd name="connsiteX8" fmla="*/ 11077 w 88900"/>
                <a:gd name="connsiteY8" fmla="*/ 117192 h 133350"/>
                <a:gd name="connsiteX9" fmla="*/ 15637 w 88900"/>
                <a:gd name="connsiteY9" fmla="*/ 94654 h 133350"/>
                <a:gd name="connsiteX10" fmla="*/ 4763 w 88900"/>
                <a:gd name="connsiteY10" fmla="*/ 63082 h 133350"/>
                <a:gd name="connsiteX11" fmla="*/ 23004 w 88900"/>
                <a:gd name="connsiteY11" fmla="*/ 57908 h 133350"/>
                <a:gd name="connsiteX12" fmla="*/ 6166 w 88900"/>
                <a:gd name="connsiteY12" fmla="*/ 31598 h 133350"/>
                <a:gd name="connsiteX13" fmla="*/ 7657 w 88900"/>
                <a:gd name="connsiteY13" fmla="*/ 28792 h 133350"/>
                <a:gd name="connsiteX14" fmla="*/ 18707 w 88900"/>
                <a:gd name="connsiteY14" fmla="*/ 29844 h 133350"/>
                <a:gd name="connsiteX15" fmla="*/ 28266 w 88900"/>
                <a:gd name="connsiteY15" fmla="*/ 15813 h 133350"/>
                <a:gd name="connsiteX16" fmla="*/ 45630 w 88900"/>
                <a:gd name="connsiteY16" fmla="*/ 14322 h 133350"/>
                <a:gd name="connsiteX17" fmla="*/ 56066 w 88900"/>
                <a:gd name="connsiteY17" fmla="*/ 1230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900" h="133350">
                  <a:moveTo>
                    <a:pt x="59662" y="4763"/>
                  </a:moveTo>
                  <a:lnTo>
                    <a:pt x="80885" y="41420"/>
                  </a:lnTo>
                  <a:lnTo>
                    <a:pt x="86936" y="61328"/>
                  </a:lnTo>
                  <a:lnTo>
                    <a:pt x="87112" y="96232"/>
                  </a:lnTo>
                  <a:lnTo>
                    <a:pt x="77903" y="112719"/>
                  </a:lnTo>
                  <a:lnTo>
                    <a:pt x="55628" y="118508"/>
                  </a:lnTo>
                  <a:lnTo>
                    <a:pt x="35983" y="130873"/>
                  </a:lnTo>
                  <a:lnTo>
                    <a:pt x="13796" y="133416"/>
                  </a:lnTo>
                  <a:lnTo>
                    <a:pt x="11077" y="117192"/>
                  </a:lnTo>
                  <a:lnTo>
                    <a:pt x="15637" y="94654"/>
                  </a:lnTo>
                  <a:lnTo>
                    <a:pt x="4763" y="63082"/>
                  </a:lnTo>
                  <a:lnTo>
                    <a:pt x="23004" y="57908"/>
                  </a:lnTo>
                  <a:lnTo>
                    <a:pt x="6166" y="31598"/>
                  </a:lnTo>
                  <a:lnTo>
                    <a:pt x="7657" y="28792"/>
                  </a:lnTo>
                  <a:lnTo>
                    <a:pt x="18707" y="29844"/>
                  </a:lnTo>
                  <a:lnTo>
                    <a:pt x="28266" y="15813"/>
                  </a:lnTo>
                  <a:lnTo>
                    <a:pt x="45630" y="14322"/>
                  </a:lnTo>
                  <a:lnTo>
                    <a:pt x="56066" y="123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7" name="Freeform: Shape 1592">
              <a:extLst>
                <a:ext uri="{FF2B5EF4-FFF2-40B4-BE49-F238E27FC236}">
                  <a16:creationId xmlns:a16="http://schemas.microsoft.com/office/drawing/2014/main" id="{269151EB-77D9-5546-B6AB-F594DD649121}"/>
                </a:ext>
              </a:extLst>
            </p:cNvPr>
            <p:cNvSpPr/>
            <p:nvPr/>
          </p:nvSpPr>
          <p:spPr>
            <a:xfrm>
              <a:off x="8159828" y="3919014"/>
              <a:ext cx="41397" cy="41397"/>
            </a:xfrm>
            <a:custGeom>
              <a:avLst/>
              <a:gdLst>
                <a:gd name="connsiteX0" fmla="*/ 21776 w 50800"/>
                <a:gd name="connsiteY0" fmla="*/ 45455 h 50800"/>
                <a:gd name="connsiteX1" fmla="*/ 20636 w 50800"/>
                <a:gd name="connsiteY1" fmla="*/ 52207 h 50800"/>
                <a:gd name="connsiteX2" fmla="*/ 17478 w 50800"/>
                <a:gd name="connsiteY2" fmla="*/ 51944 h 50800"/>
                <a:gd name="connsiteX3" fmla="*/ 15900 w 50800"/>
                <a:gd name="connsiteY3" fmla="*/ 39930 h 50800"/>
                <a:gd name="connsiteX4" fmla="*/ 10024 w 50800"/>
                <a:gd name="connsiteY4" fmla="*/ 36597 h 50800"/>
                <a:gd name="connsiteX5" fmla="*/ 4763 w 50800"/>
                <a:gd name="connsiteY5" fmla="*/ 27652 h 50800"/>
                <a:gd name="connsiteX6" fmla="*/ 9322 w 50800"/>
                <a:gd name="connsiteY6" fmla="*/ 20198 h 50800"/>
                <a:gd name="connsiteX7" fmla="*/ 15198 w 50800"/>
                <a:gd name="connsiteY7" fmla="*/ 17742 h 50800"/>
                <a:gd name="connsiteX8" fmla="*/ 18618 w 50800"/>
                <a:gd name="connsiteY8" fmla="*/ 6692 h 50800"/>
                <a:gd name="connsiteX9" fmla="*/ 23003 w 50800"/>
                <a:gd name="connsiteY9" fmla="*/ 4763 h 50800"/>
                <a:gd name="connsiteX10" fmla="*/ 26512 w 50800"/>
                <a:gd name="connsiteY10" fmla="*/ 9498 h 50800"/>
                <a:gd name="connsiteX11" fmla="*/ 31159 w 50800"/>
                <a:gd name="connsiteY11" fmla="*/ 11603 h 50800"/>
                <a:gd name="connsiteX12" fmla="*/ 34317 w 50800"/>
                <a:gd name="connsiteY12" fmla="*/ 16953 h 50800"/>
                <a:gd name="connsiteX13" fmla="*/ 38351 w 50800"/>
                <a:gd name="connsiteY13" fmla="*/ 18531 h 50800"/>
                <a:gd name="connsiteX14" fmla="*/ 43174 w 50800"/>
                <a:gd name="connsiteY14" fmla="*/ 24670 h 50800"/>
                <a:gd name="connsiteX15" fmla="*/ 46682 w 50800"/>
                <a:gd name="connsiteY15" fmla="*/ 24495 h 50800"/>
                <a:gd name="connsiteX16" fmla="*/ 43876 w 50800"/>
                <a:gd name="connsiteY16" fmla="*/ 32651 h 50800"/>
                <a:gd name="connsiteX17" fmla="*/ 40982 w 50800"/>
                <a:gd name="connsiteY17" fmla="*/ 36597 h 50800"/>
                <a:gd name="connsiteX18" fmla="*/ 41771 w 50800"/>
                <a:gd name="connsiteY18" fmla="*/ 39053 h 50800"/>
                <a:gd name="connsiteX19" fmla="*/ 36246 w 50800"/>
                <a:gd name="connsiteY19" fmla="*/ 4028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800" h="50800">
                  <a:moveTo>
                    <a:pt x="21776" y="45455"/>
                  </a:moveTo>
                  <a:lnTo>
                    <a:pt x="20636" y="52207"/>
                  </a:lnTo>
                  <a:lnTo>
                    <a:pt x="17478" y="51944"/>
                  </a:lnTo>
                  <a:lnTo>
                    <a:pt x="15900" y="39930"/>
                  </a:lnTo>
                  <a:lnTo>
                    <a:pt x="10024" y="36597"/>
                  </a:lnTo>
                  <a:lnTo>
                    <a:pt x="4763" y="27652"/>
                  </a:lnTo>
                  <a:lnTo>
                    <a:pt x="9322" y="20198"/>
                  </a:lnTo>
                  <a:lnTo>
                    <a:pt x="15198" y="17742"/>
                  </a:lnTo>
                  <a:lnTo>
                    <a:pt x="18618" y="6692"/>
                  </a:lnTo>
                  <a:lnTo>
                    <a:pt x="23003" y="4763"/>
                  </a:lnTo>
                  <a:lnTo>
                    <a:pt x="26512" y="9498"/>
                  </a:lnTo>
                  <a:lnTo>
                    <a:pt x="31159" y="11603"/>
                  </a:lnTo>
                  <a:lnTo>
                    <a:pt x="34317" y="16953"/>
                  </a:lnTo>
                  <a:lnTo>
                    <a:pt x="38351" y="18531"/>
                  </a:lnTo>
                  <a:lnTo>
                    <a:pt x="43174" y="24670"/>
                  </a:lnTo>
                  <a:lnTo>
                    <a:pt x="46682" y="24495"/>
                  </a:lnTo>
                  <a:lnTo>
                    <a:pt x="43876" y="32651"/>
                  </a:lnTo>
                  <a:lnTo>
                    <a:pt x="40982" y="36597"/>
                  </a:lnTo>
                  <a:lnTo>
                    <a:pt x="41771" y="39053"/>
                  </a:lnTo>
                  <a:lnTo>
                    <a:pt x="36246" y="4028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8" name="Freeform: Shape 1593">
              <a:extLst>
                <a:ext uri="{FF2B5EF4-FFF2-40B4-BE49-F238E27FC236}">
                  <a16:creationId xmlns:a16="http://schemas.microsoft.com/office/drawing/2014/main" id="{7B80A50D-BE16-DC48-A7DA-0A8DA41551BB}"/>
                </a:ext>
              </a:extLst>
            </p:cNvPr>
            <p:cNvSpPr/>
            <p:nvPr/>
          </p:nvSpPr>
          <p:spPr>
            <a:xfrm>
              <a:off x="8690741" y="4249253"/>
              <a:ext cx="41397" cy="41397"/>
            </a:xfrm>
            <a:custGeom>
              <a:avLst/>
              <a:gdLst>
                <a:gd name="connsiteX0" fmla="*/ 39404 w 50800"/>
                <a:gd name="connsiteY0" fmla="*/ 7131 h 50800"/>
                <a:gd name="connsiteX1" fmla="*/ 44490 w 50800"/>
                <a:gd name="connsiteY1" fmla="*/ 19496 h 50800"/>
                <a:gd name="connsiteX2" fmla="*/ 42297 w 50800"/>
                <a:gd name="connsiteY2" fmla="*/ 25898 h 50800"/>
                <a:gd name="connsiteX3" fmla="*/ 50190 w 50800"/>
                <a:gd name="connsiteY3" fmla="*/ 47033 h 50800"/>
                <a:gd name="connsiteX4" fmla="*/ 32826 w 50800"/>
                <a:gd name="connsiteY4" fmla="*/ 47735 h 50800"/>
                <a:gd name="connsiteX5" fmla="*/ 26687 w 50800"/>
                <a:gd name="connsiteY5" fmla="*/ 34492 h 50800"/>
                <a:gd name="connsiteX6" fmla="*/ 4763 w 50800"/>
                <a:gd name="connsiteY6" fmla="*/ 31774 h 50800"/>
                <a:gd name="connsiteX7" fmla="*/ 22828 w 50800"/>
                <a:gd name="connsiteY7" fmla="*/ 4763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50800">
                  <a:moveTo>
                    <a:pt x="39404" y="7131"/>
                  </a:moveTo>
                  <a:lnTo>
                    <a:pt x="44490" y="19496"/>
                  </a:lnTo>
                  <a:lnTo>
                    <a:pt x="42297" y="25898"/>
                  </a:lnTo>
                  <a:lnTo>
                    <a:pt x="50190" y="47033"/>
                  </a:lnTo>
                  <a:lnTo>
                    <a:pt x="32826" y="47735"/>
                  </a:lnTo>
                  <a:lnTo>
                    <a:pt x="26687" y="34492"/>
                  </a:lnTo>
                  <a:lnTo>
                    <a:pt x="4763" y="31774"/>
                  </a:lnTo>
                  <a:lnTo>
                    <a:pt x="22828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9" name="Freeform: Shape 1594">
              <a:extLst>
                <a:ext uri="{FF2B5EF4-FFF2-40B4-BE49-F238E27FC236}">
                  <a16:creationId xmlns:a16="http://schemas.microsoft.com/office/drawing/2014/main" id="{FB5F2C0C-D3F0-5941-B2D0-37518313B26E}"/>
                </a:ext>
              </a:extLst>
            </p:cNvPr>
            <p:cNvSpPr/>
            <p:nvPr/>
          </p:nvSpPr>
          <p:spPr>
            <a:xfrm>
              <a:off x="8688740" y="3545038"/>
              <a:ext cx="822757" cy="450188"/>
            </a:xfrm>
            <a:custGeom>
              <a:avLst/>
              <a:gdLst>
                <a:gd name="connsiteX0" fmla="*/ 607076 w 1009650"/>
                <a:gd name="connsiteY0" fmla="*/ 497277 h 552450"/>
                <a:gd name="connsiteX1" fmla="*/ 592957 w 1009650"/>
                <a:gd name="connsiteY1" fmla="*/ 503416 h 552450"/>
                <a:gd name="connsiteX2" fmla="*/ 560596 w 1009650"/>
                <a:gd name="connsiteY2" fmla="*/ 526306 h 552450"/>
                <a:gd name="connsiteX3" fmla="*/ 549809 w 1009650"/>
                <a:gd name="connsiteY3" fmla="*/ 549546 h 552450"/>
                <a:gd name="connsiteX4" fmla="*/ 540601 w 1009650"/>
                <a:gd name="connsiteY4" fmla="*/ 549721 h 552450"/>
                <a:gd name="connsiteX5" fmla="*/ 533936 w 1009650"/>
                <a:gd name="connsiteY5" fmla="*/ 534374 h 552450"/>
                <a:gd name="connsiteX6" fmla="*/ 502627 w 1009650"/>
                <a:gd name="connsiteY6" fmla="*/ 533322 h 552450"/>
                <a:gd name="connsiteX7" fmla="*/ 497629 w 1009650"/>
                <a:gd name="connsiteY7" fmla="*/ 506486 h 552450"/>
                <a:gd name="connsiteX8" fmla="*/ 485614 w 1009650"/>
                <a:gd name="connsiteY8" fmla="*/ 506223 h 552450"/>
                <a:gd name="connsiteX9" fmla="*/ 487456 w 1009650"/>
                <a:gd name="connsiteY9" fmla="*/ 472897 h 552450"/>
                <a:gd name="connsiteX10" fmla="*/ 458076 w 1009650"/>
                <a:gd name="connsiteY10" fmla="*/ 448342 h 552450"/>
                <a:gd name="connsiteX11" fmla="*/ 415893 w 1009650"/>
                <a:gd name="connsiteY11" fmla="*/ 450973 h 552450"/>
                <a:gd name="connsiteX12" fmla="*/ 387041 w 1009650"/>
                <a:gd name="connsiteY12" fmla="*/ 455884 h 552450"/>
                <a:gd name="connsiteX13" fmla="*/ 363538 w 1009650"/>
                <a:gd name="connsiteY13" fmla="*/ 425189 h 552450"/>
                <a:gd name="connsiteX14" fmla="*/ 343454 w 1009650"/>
                <a:gd name="connsiteY14" fmla="*/ 412210 h 552450"/>
                <a:gd name="connsiteX15" fmla="*/ 305306 w 1009650"/>
                <a:gd name="connsiteY15" fmla="*/ 387304 h 552450"/>
                <a:gd name="connsiteX16" fmla="*/ 300745 w 1009650"/>
                <a:gd name="connsiteY16" fmla="*/ 384234 h 552450"/>
                <a:gd name="connsiteX17" fmla="*/ 237427 w 1009650"/>
                <a:gd name="connsiteY17" fmla="*/ 404843 h 552450"/>
                <a:gd name="connsiteX18" fmla="*/ 238392 w 1009650"/>
                <a:gd name="connsiteY18" fmla="*/ 528761 h 552450"/>
                <a:gd name="connsiteX19" fmla="*/ 225763 w 1009650"/>
                <a:gd name="connsiteY19" fmla="*/ 530340 h 552450"/>
                <a:gd name="connsiteX20" fmla="*/ 208574 w 1009650"/>
                <a:gd name="connsiteY20" fmla="*/ 504644 h 552450"/>
                <a:gd name="connsiteX21" fmla="*/ 191911 w 1009650"/>
                <a:gd name="connsiteY21" fmla="*/ 495348 h 552450"/>
                <a:gd name="connsiteX22" fmla="*/ 164023 w 1009650"/>
                <a:gd name="connsiteY22" fmla="*/ 502276 h 552450"/>
                <a:gd name="connsiteX23" fmla="*/ 153149 w 1009650"/>
                <a:gd name="connsiteY23" fmla="*/ 513239 h 552450"/>
                <a:gd name="connsiteX24" fmla="*/ 151745 w 1009650"/>
                <a:gd name="connsiteY24" fmla="*/ 505170 h 552450"/>
                <a:gd name="connsiteX25" fmla="*/ 157797 w 1009650"/>
                <a:gd name="connsiteY25" fmla="*/ 491402 h 552450"/>
                <a:gd name="connsiteX26" fmla="*/ 153149 w 1009650"/>
                <a:gd name="connsiteY26" fmla="*/ 479825 h 552450"/>
                <a:gd name="connsiteX27" fmla="*/ 124647 w 1009650"/>
                <a:gd name="connsiteY27" fmla="*/ 468425 h 552450"/>
                <a:gd name="connsiteX28" fmla="*/ 113509 w 1009650"/>
                <a:gd name="connsiteY28" fmla="*/ 437993 h 552450"/>
                <a:gd name="connsiteX29" fmla="*/ 100004 w 1009650"/>
                <a:gd name="connsiteY29" fmla="*/ 429399 h 552450"/>
                <a:gd name="connsiteX30" fmla="*/ 99126 w 1009650"/>
                <a:gd name="connsiteY30" fmla="*/ 418173 h 552450"/>
                <a:gd name="connsiteX31" fmla="*/ 123068 w 1009650"/>
                <a:gd name="connsiteY31" fmla="*/ 421418 h 552450"/>
                <a:gd name="connsiteX32" fmla="*/ 124033 w 1009650"/>
                <a:gd name="connsiteY32" fmla="*/ 396161 h 552450"/>
                <a:gd name="connsiteX33" fmla="*/ 144905 w 1009650"/>
                <a:gd name="connsiteY33" fmla="*/ 390548 h 552450"/>
                <a:gd name="connsiteX34" fmla="*/ 166391 w 1009650"/>
                <a:gd name="connsiteY34" fmla="*/ 395723 h 552450"/>
                <a:gd name="connsiteX35" fmla="*/ 170864 w 1009650"/>
                <a:gd name="connsiteY35" fmla="*/ 361432 h 552450"/>
                <a:gd name="connsiteX36" fmla="*/ 166479 w 1009650"/>
                <a:gd name="connsiteY36" fmla="*/ 339420 h 552450"/>
                <a:gd name="connsiteX37" fmla="*/ 141835 w 1009650"/>
                <a:gd name="connsiteY37" fmla="*/ 341174 h 552450"/>
                <a:gd name="connsiteX38" fmla="*/ 120963 w 1009650"/>
                <a:gd name="connsiteY38" fmla="*/ 332404 h 552450"/>
                <a:gd name="connsiteX39" fmla="*/ 92461 w 1009650"/>
                <a:gd name="connsiteY39" fmla="*/ 348102 h 552450"/>
                <a:gd name="connsiteX40" fmla="*/ 69572 w 1009650"/>
                <a:gd name="connsiteY40" fmla="*/ 355644 h 552450"/>
                <a:gd name="connsiteX41" fmla="*/ 57031 w 1009650"/>
                <a:gd name="connsiteY41" fmla="*/ 349856 h 552450"/>
                <a:gd name="connsiteX42" fmla="*/ 59574 w 1009650"/>
                <a:gd name="connsiteY42" fmla="*/ 331440 h 552450"/>
                <a:gd name="connsiteX43" fmla="*/ 43876 w 1009650"/>
                <a:gd name="connsiteY43" fmla="*/ 307235 h 552450"/>
                <a:gd name="connsiteX44" fmla="*/ 25635 w 1009650"/>
                <a:gd name="connsiteY44" fmla="*/ 308199 h 552450"/>
                <a:gd name="connsiteX45" fmla="*/ 4763 w 1009650"/>
                <a:gd name="connsiteY45" fmla="*/ 283381 h 552450"/>
                <a:gd name="connsiteX46" fmla="*/ 18970 w 1009650"/>
                <a:gd name="connsiteY46" fmla="*/ 255142 h 552450"/>
                <a:gd name="connsiteX47" fmla="*/ 11779 w 1009650"/>
                <a:gd name="connsiteY47" fmla="*/ 247512 h 552450"/>
                <a:gd name="connsiteX48" fmla="*/ 31335 w 1009650"/>
                <a:gd name="connsiteY48" fmla="*/ 205680 h 552450"/>
                <a:gd name="connsiteX49" fmla="*/ 56680 w 1009650"/>
                <a:gd name="connsiteY49" fmla="*/ 227868 h 552450"/>
                <a:gd name="connsiteX50" fmla="*/ 59750 w 1009650"/>
                <a:gd name="connsiteY50" fmla="*/ 199892 h 552450"/>
                <a:gd name="connsiteX51" fmla="*/ 110440 w 1009650"/>
                <a:gd name="connsiteY51" fmla="*/ 157358 h 552450"/>
                <a:gd name="connsiteX52" fmla="*/ 148851 w 1009650"/>
                <a:gd name="connsiteY52" fmla="*/ 156306 h 552450"/>
                <a:gd name="connsiteX53" fmla="*/ 203137 w 1009650"/>
                <a:gd name="connsiteY53" fmla="*/ 183492 h 552450"/>
                <a:gd name="connsiteX54" fmla="*/ 232165 w 1009650"/>
                <a:gd name="connsiteY54" fmla="*/ 199190 h 552450"/>
                <a:gd name="connsiteX55" fmla="*/ 258299 w 1009650"/>
                <a:gd name="connsiteY55" fmla="*/ 182790 h 552450"/>
                <a:gd name="connsiteX56" fmla="*/ 297238 w 1009650"/>
                <a:gd name="connsiteY56" fmla="*/ 182089 h 552450"/>
                <a:gd name="connsiteX57" fmla="*/ 328721 w 1009650"/>
                <a:gd name="connsiteY57" fmla="*/ 202172 h 552450"/>
                <a:gd name="connsiteX58" fmla="*/ 335912 w 1009650"/>
                <a:gd name="connsiteY58" fmla="*/ 190683 h 552450"/>
                <a:gd name="connsiteX59" fmla="*/ 370378 w 1009650"/>
                <a:gd name="connsiteY59" fmla="*/ 192350 h 552450"/>
                <a:gd name="connsiteX60" fmla="*/ 376605 w 1009650"/>
                <a:gd name="connsiteY60" fmla="*/ 173845 h 552450"/>
                <a:gd name="connsiteX61" fmla="*/ 336702 w 1009650"/>
                <a:gd name="connsiteY61" fmla="*/ 146746 h 552450"/>
                <a:gd name="connsiteX62" fmla="*/ 360293 w 1009650"/>
                <a:gd name="connsiteY62" fmla="*/ 127190 h 552450"/>
                <a:gd name="connsiteX63" fmla="*/ 355732 w 1009650"/>
                <a:gd name="connsiteY63" fmla="*/ 116227 h 552450"/>
                <a:gd name="connsiteX64" fmla="*/ 379323 w 1009650"/>
                <a:gd name="connsiteY64" fmla="*/ 105616 h 552450"/>
                <a:gd name="connsiteX65" fmla="*/ 361608 w 1009650"/>
                <a:gd name="connsiteY65" fmla="*/ 77552 h 552450"/>
                <a:gd name="connsiteX66" fmla="*/ 372834 w 1009650"/>
                <a:gd name="connsiteY66" fmla="*/ 63345 h 552450"/>
                <a:gd name="connsiteX67" fmla="*/ 464829 w 1009650"/>
                <a:gd name="connsiteY67" fmla="*/ 48787 h 552450"/>
                <a:gd name="connsiteX68" fmla="*/ 476844 w 1009650"/>
                <a:gd name="connsiteY68" fmla="*/ 38351 h 552450"/>
                <a:gd name="connsiteX69" fmla="*/ 538409 w 1009650"/>
                <a:gd name="connsiteY69" fmla="*/ 22653 h 552450"/>
                <a:gd name="connsiteX70" fmla="*/ 560508 w 1009650"/>
                <a:gd name="connsiteY70" fmla="*/ 4763 h 552450"/>
                <a:gd name="connsiteX71" fmla="*/ 604709 w 1009650"/>
                <a:gd name="connsiteY71" fmla="*/ 14059 h 552450"/>
                <a:gd name="connsiteX72" fmla="*/ 612426 w 1009650"/>
                <a:gd name="connsiteY72" fmla="*/ 57995 h 552450"/>
                <a:gd name="connsiteX73" fmla="*/ 638122 w 1009650"/>
                <a:gd name="connsiteY73" fmla="*/ 47822 h 552450"/>
                <a:gd name="connsiteX74" fmla="*/ 669693 w 1009650"/>
                <a:gd name="connsiteY74" fmla="*/ 62117 h 552450"/>
                <a:gd name="connsiteX75" fmla="*/ 667676 w 1009650"/>
                <a:gd name="connsiteY75" fmla="*/ 84744 h 552450"/>
                <a:gd name="connsiteX76" fmla="*/ 691267 w 1009650"/>
                <a:gd name="connsiteY76" fmla="*/ 82376 h 552450"/>
                <a:gd name="connsiteX77" fmla="*/ 752832 w 1009650"/>
                <a:gd name="connsiteY77" fmla="*/ 42999 h 552450"/>
                <a:gd name="connsiteX78" fmla="*/ 743886 w 1009650"/>
                <a:gd name="connsiteY78" fmla="*/ 56154 h 552450"/>
                <a:gd name="connsiteX79" fmla="*/ 775282 w 1009650"/>
                <a:gd name="connsiteY79" fmla="*/ 88251 h 552450"/>
                <a:gd name="connsiteX80" fmla="*/ 830181 w 1009650"/>
                <a:gd name="connsiteY80" fmla="*/ 189806 h 552450"/>
                <a:gd name="connsiteX81" fmla="*/ 843336 w 1009650"/>
                <a:gd name="connsiteY81" fmla="*/ 169373 h 552450"/>
                <a:gd name="connsiteX82" fmla="*/ 877188 w 1009650"/>
                <a:gd name="connsiteY82" fmla="*/ 191823 h 552450"/>
                <a:gd name="connsiteX83" fmla="*/ 912530 w 1009650"/>
                <a:gd name="connsiteY83" fmla="*/ 181826 h 552450"/>
                <a:gd name="connsiteX84" fmla="*/ 926036 w 1009650"/>
                <a:gd name="connsiteY84" fmla="*/ 188842 h 552450"/>
                <a:gd name="connsiteX85" fmla="*/ 937875 w 1009650"/>
                <a:gd name="connsiteY85" fmla="*/ 211205 h 552450"/>
                <a:gd name="connsiteX86" fmla="*/ 955065 w 1009650"/>
                <a:gd name="connsiteY86" fmla="*/ 218571 h 552450"/>
                <a:gd name="connsiteX87" fmla="*/ 965588 w 1009650"/>
                <a:gd name="connsiteY87" fmla="*/ 234796 h 552450"/>
                <a:gd name="connsiteX88" fmla="*/ 997248 w 1009650"/>
                <a:gd name="connsiteY88" fmla="*/ 229709 h 552450"/>
                <a:gd name="connsiteX89" fmla="*/ 1010315 w 1009650"/>
                <a:gd name="connsiteY89" fmla="*/ 252774 h 552450"/>
                <a:gd name="connsiteX90" fmla="*/ 991547 w 1009650"/>
                <a:gd name="connsiteY90" fmla="*/ 277593 h 552450"/>
                <a:gd name="connsiteX91" fmla="*/ 971113 w 1009650"/>
                <a:gd name="connsiteY91" fmla="*/ 281100 h 552450"/>
                <a:gd name="connsiteX92" fmla="*/ 969973 w 1009650"/>
                <a:gd name="connsiteY92" fmla="*/ 317759 h 552450"/>
                <a:gd name="connsiteX93" fmla="*/ 956292 w 1009650"/>
                <a:gd name="connsiteY93" fmla="*/ 334070 h 552450"/>
                <a:gd name="connsiteX94" fmla="*/ 907532 w 1009650"/>
                <a:gd name="connsiteY94" fmla="*/ 322231 h 552450"/>
                <a:gd name="connsiteX95" fmla="*/ 889817 w 1009650"/>
                <a:gd name="connsiteY95" fmla="*/ 385900 h 552450"/>
                <a:gd name="connsiteX96" fmla="*/ 877188 w 1009650"/>
                <a:gd name="connsiteY96" fmla="*/ 393705 h 552450"/>
                <a:gd name="connsiteX97" fmla="*/ 828515 w 1009650"/>
                <a:gd name="connsiteY97" fmla="*/ 407562 h 552450"/>
                <a:gd name="connsiteX98" fmla="*/ 850615 w 1009650"/>
                <a:gd name="connsiteY98" fmla="*/ 466758 h 552450"/>
                <a:gd name="connsiteX99" fmla="*/ 833777 w 1009650"/>
                <a:gd name="connsiteY99" fmla="*/ 475528 h 552450"/>
                <a:gd name="connsiteX100" fmla="*/ 835706 w 1009650"/>
                <a:gd name="connsiteY100" fmla="*/ 494471 h 552450"/>
                <a:gd name="connsiteX101" fmla="*/ 820535 w 1009650"/>
                <a:gd name="connsiteY101" fmla="*/ 489648 h 552450"/>
                <a:gd name="connsiteX102" fmla="*/ 808257 w 1009650"/>
                <a:gd name="connsiteY102" fmla="*/ 477633 h 552450"/>
                <a:gd name="connsiteX103" fmla="*/ 771774 w 1009650"/>
                <a:gd name="connsiteY103" fmla="*/ 474125 h 552450"/>
                <a:gd name="connsiteX104" fmla="*/ 730994 w 1009650"/>
                <a:gd name="connsiteY104" fmla="*/ 473248 h 552450"/>
                <a:gd name="connsiteX105" fmla="*/ 722049 w 1009650"/>
                <a:gd name="connsiteY105" fmla="*/ 476932 h 552450"/>
                <a:gd name="connsiteX106" fmla="*/ 686970 w 1009650"/>
                <a:gd name="connsiteY106" fmla="*/ 462812 h 552450"/>
                <a:gd name="connsiteX107" fmla="*/ 673026 w 1009650"/>
                <a:gd name="connsiteY107" fmla="*/ 469828 h 552450"/>
                <a:gd name="connsiteX108" fmla="*/ 669255 w 1009650"/>
                <a:gd name="connsiteY108" fmla="*/ 489472 h 552450"/>
                <a:gd name="connsiteX109" fmla="*/ 628738 w 1009650"/>
                <a:gd name="connsiteY109" fmla="*/ 477984 h 552450"/>
                <a:gd name="connsiteX110" fmla="*/ 612601 w 1009650"/>
                <a:gd name="connsiteY110" fmla="*/ 48272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09650" h="552450">
                  <a:moveTo>
                    <a:pt x="607076" y="497277"/>
                  </a:moveTo>
                  <a:lnTo>
                    <a:pt x="592957" y="503416"/>
                  </a:lnTo>
                  <a:lnTo>
                    <a:pt x="560596" y="526306"/>
                  </a:lnTo>
                  <a:lnTo>
                    <a:pt x="549809" y="549546"/>
                  </a:lnTo>
                  <a:lnTo>
                    <a:pt x="540601" y="549721"/>
                  </a:lnTo>
                  <a:lnTo>
                    <a:pt x="533936" y="534374"/>
                  </a:lnTo>
                  <a:lnTo>
                    <a:pt x="502627" y="533322"/>
                  </a:lnTo>
                  <a:lnTo>
                    <a:pt x="497629" y="506486"/>
                  </a:lnTo>
                  <a:lnTo>
                    <a:pt x="485614" y="506223"/>
                  </a:lnTo>
                  <a:lnTo>
                    <a:pt x="487456" y="472897"/>
                  </a:lnTo>
                  <a:lnTo>
                    <a:pt x="458076" y="448342"/>
                  </a:lnTo>
                  <a:lnTo>
                    <a:pt x="415893" y="450973"/>
                  </a:lnTo>
                  <a:lnTo>
                    <a:pt x="387041" y="455884"/>
                  </a:lnTo>
                  <a:lnTo>
                    <a:pt x="363538" y="425189"/>
                  </a:lnTo>
                  <a:lnTo>
                    <a:pt x="343454" y="412210"/>
                  </a:lnTo>
                  <a:lnTo>
                    <a:pt x="305306" y="387304"/>
                  </a:lnTo>
                  <a:lnTo>
                    <a:pt x="300745" y="384234"/>
                  </a:lnTo>
                  <a:lnTo>
                    <a:pt x="237427" y="404843"/>
                  </a:lnTo>
                  <a:lnTo>
                    <a:pt x="238392" y="528761"/>
                  </a:lnTo>
                  <a:lnTo>
                    <a:pt x="225763" y="530340"/>
                  </a:lnTo>
                  <a:lnTo>
                    <a:pt x="208574" y="504644"/>
                  </a:lnTo>
                  <a:lnTo>
                    <a:pt x="191911" y="495348"/>
                  </a:lnTo>
                  <a:lnTo>
                    <a:pt x="164023" y="502276"/>
                  </a:lnTo>
                  <a:lnTo>
                    <a:pt x="153149" y="513239"/>
                  </a:lnTo>
                  <a:lnTo>
                    <a:pt x="151745" y="505170"/>
                  </a:lnTo>
                  <a:lnTo>
                    <a:pt x="157797" y="491402"/>
                  </a:lnTo>
                  <a:lnTo>
                    <a:pt x="153149" y="479825"/>
                  </a:lnTo>
                  <a:lnTo>
                    <a:pt x="124647" y="468425"/>
                  </a:lnTo>
                  <a:lnTo>
                    <a:pt x="113509" y="437993"/>
                  </a:lnTo>
                  <a:lnTo>
                    <a:pt x="100004" y="429399"/>
                  </a:lnTo>
                  <a:lnTo>
                    <a:pt x="99126" y="418173"/>
                  </a:lnTo>
                  <a:lnTo>
                    <a:pt x="123068" y="421418"/>
                  </a:lnTo>
                  <a:lnTo>
                    <a:pt x="124033" y="396161"/>
                  </a:lnTo>
                  <a:lnTo>
                    <a:pt x="144905" y="390548"/>
                  </a:lnTo>
                  <a:lnTo>
                    <a:pt x="166391" y="395723"/>
                  </a:lnTo>
                  <a:lnTo>
                    <a:pt x="170864" y="361432"/>
                  </a:lnTo>
                  <a:lnTo>
                    <a:pt x="166479" y="339420"/>
                  </a:lnTo>
                  <a:lnTo>
                    <a:pt x="141835" y="341174"/>
                  </a:lnTo>
                  <a:lnTo>
                    <a:pt x="120963" y="332404"/>
                  </a:lnTo>
                  <a:lnTo>
                    <a:pt x="92461" y="348102"/>
                  </a:lnTo>
                  <a:lnTo>
                    <a:pt x="69572" y="355644"/>
                  </a:lnTo>
                  <a:lnTo>
                    <a:pt x="57031" y="349856"/>
                  </a:lnTo>
                  <a:lnTo>
                    <a:pt x="59574" y="331440"/>
                  </a:lnTo>
                  <a:lnTo>
                    <a:pt x="43876" y="307235"/>
                  </a:lnTo>
                  <a:lnTo>
                    <a:pt x="25635" y="308199"/>
                  </a:lnTo>
                  <a:lnTo>
                    <a:pt x="4763" y="283381"/>
                  </a:lnTo>
                  <a:lnTo>
                    <a:pt x="18970" y="255142"/>
                  </a:lnTo>
                  <a:lnTo>
                    <a:pt x="11779" y="247512"/>
                  </a:lnTo>
                  <a:lnTo>
                    <a:pt x="31335" y="205680"/>
                  </a:lnTo>
                  <a:lnTo>
                    <a:pt x="56680" y="227868"/>
                  </a:lnTo>
                  <a:lnTo>
                    <a:pt x="59750" y="199892"/>
                  </a:lnTo>
                  <a:lnTo>
                    <a:pt x="110440" y="157358"/>
                  </a:lnTo>
                  <a:lnTo>
                    <a:pt x="148851" y="156306"/>
                  </a:lnTo>
                  <a:lnTo>
                    <a:pt x="203137" y="183492"/>
                  </a:lnTo>
                  <a:lnTo>
                    <a:pt x="232165" y="199190"/>
                  </a:lnTo>
                  <a:lnTo>
                    <a:pt x="258299" y="182790"/>
                  </a:lnTo>
                  <a:lnTo>
                    <a:pt x="297238" y="182089"/>
                  </a:lnTo>
                  <a:lnTo>
                    <a:pt x="328721" y="202172"/>
                  </a:lnTo>
                  <a:lnTo>
                    <a:pt x="335912" y="190683"/>
                  </a:lnTo>
                  <a:lnTo>
                    <a:pt x="370378" y="192350"/>
                  </a:lnTo>
                  <a:lnTo>
                    <a:pt x="376605" y="173845"/>
                  </a:lnTo>
                  <a:lnTo>
                    <a:pt x="336702" y="146746"/>
                  </a:lnTo>
                  <a:lnTo>
                    <a:pt x="360293" y="127190"/>
                  </a:lnTo>
                  <a:lnTo>
                    <a:pt x="355732" y="116227"/>
                  </a:lnTo>
                  <a:lnTo>
                    <a:pt x="379323" y="105616"/>
                  </a:lnTo>
                  <a:lnTo>
                    <a:pt x="361608" y="77552"/>
                  </a:lnTo>
                  <a:lnTo>
                    <a:pt x="372834" y="63345"/>
                  </a:lnTo>
                  <a:lnTo>
                    <a:pt x="464829" y="48787"/>
                  </a:lnTo>
                  <a:lnTo>
                    <a:pt x="476844" y="38351"/>
                  </a:lnTo>
                  <a:lnTo>
                    <a:pt x="538409" y="22653"/>
                  </a:lnTo>
                  <a:lnTo>
                    <a:pt x="560508" y="4763"/>
                  </a:lnTo>
                  <a:lnTo>
                    <a:pt x="604709" y="14059"/>
                  </a:lnTo>
                  <a:lnTo>
                    <a:pt x="612426" y="57995"/>
                  </a:lnTo>
                  <a:lnTo>
                    <a:pt x="638122" y="47822"/>
                  </a:lnTo>
                  <a:lnTo>
                    <a:pt x="669693" y="62117"/>
                  </a:lnTo>
                  <a:lnTo>
                    <a:pt x="667676" y="84744"/>
                  </a:lnTo>
                  <a:lnTo>
                    <a:pt x="691267" y="82376"/>
                  </a:lnTo>
                  <a:lnTo>
                    <a:pt x="752832" y="42999"/>
                  </a:lnTo>
                  <a:lnTo>
                    <a:pt x="743886" y="56154"/>
                  </a:lnTo>
                  <a:lnTo>
                    <a:pt x="775282" y="88251"/>
                  </a:lnTo>
                  <a:lnTo>
                    <a:pt x="830181" y="189806"/>
                  </a:lnTo>
                  <a:lnTo>
                    <a:pt x="843336" y="169373"/>
                  </a:lnTo>
                  <a:lnTo>
                    <a:pt x="877188" y="191823"/>
                  </a:lnTo>
                  <a:lnTo>
                    <a:pt x="912530" y="181826"/>
                  </a:lnTo>
                  <a:lnTo>
                    <a:pt x="926036" y="188842"/>
                  </a:lnTo>
                  <a:lnTo>
                    <a:pt x="937875" y="211205"/>
                  </a:lnTo>
                  <a:lnTo>
                    <a:pt x="955065" y="218571"/>
                  </a:lnTo>
                  <a:lnTo>
                    <a:pt x="965588" y="234796"/>
                  </a:lnTo>
                  <a:lnTo>
                    <a:pt x="997248" y="229709"/>
                  </a:lnTo>
                  <a:lnTo>
                    <a:pt x="1010315" y="252774"/>
                  </a:lnTo>
                  <a:lnTo>
                    <a:pt x="991547" y="277593"/>
                  </a:lnTo>
                  <a:lnTo>
                    <a:pt x="971113" y="281100"/>
                  </a:lnTo>
                  <a:lnTo>
                    <a:pt x="969973" y="317759"/>
                  </a:lnTo>
                  <a:lnTo>
                    <a:pt x="956292" y="334070"/>
                  </a:lnTo>
                  <a:lnTo>
                    <a:pt x="907532" y="322231"/>
                  </a:lnTo>
                  <a:lnTo>
                    <a:pt x="889817" y="385900"/>
                  </a:lnTo>
                  <a:lnTo>
                    <a:pt x="877188" y="393705"/>
                  </a:lnTo>
                  <a:lnTo>
                    <a:pt x="828515" y="407562"/>
                  </a:lnTo>
                  <a:lnTo>
                    <a:pt x="850615" y="466758"/>
                  </a:lnTo>
                  <a:lnTo>
                    <a:pt x="833777" y="475528"/>
                  </a:lnTo>
                  <a:lnTo>
                    <a:pt x="835706" y="494471"/>
                  </a:lnTo>
                  <a:lnTo>
                    <a:pt x="820535" y="489648"/>
                  </a:lnTo>
                  <a:lnTo>
                    <a:pt x="808257" y="477633"/>
                  </a:lnTo>
                  <a:lnTo>
                    <a:pt x="771774" y="474125"/>
                  </a:lnTo>
                  <a:lnTo>
                    <a:pt x="730994" y="473248"/>
                  </a:lnTo>
                  <a:lnTo>
                    <a:pt x="722049" y="476932"/>
                  </a:lnTo>
                  <a:lnTo>
                    <a:pt x="686970" y="462812"/>
                  </a:lnTo>
                  <a:lnTo>
                    <a:pt x="673026" y="469828"/>
                  </a:lnTo>
                  <a:lnTo>
                    <a:pt x="669255" y="489472"/>
                  </a:lnTo>
                  <a:lnTo>
                    <a:pt x="628738" y="477984"/>
                  </a:lnTo>
                  <a:lnTo>
                    <a:pt x="612601" y="48272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0" name="Freeform: Shape 1595">
              <a:extLst>
                <a:ext uri="{FF2B5EF4-FFF2-40B4-BE49-F238E27FC236}">
                  <a16:creationId xmlns:a16="http://schemas.microsoft.com/office/drawing/2014/main" id="{5D9CC883-694A-BA45-87FE-A20E256D3230}"/>
                </a:ext>
              </a:extLst>
            </p:cNvPr>
            <p:cNvSpPr/>
            <p:nvPr/>
          </p:nvSpPr>
          <p:spPr>
            <a:xfrm>
              <a:off x="9763717" y="4418197"/>
              <a:ext cx="155237" cy="186285"/>
            </a:xfrm>
            <a:custGeom>
              <a:avLst/>
              <a:gdLst>
                <a:gd name="connsiteX0" fmla="*/ 130259 w 190500"/>
                <a:gd name="connsiteY0" fmla="*/ 215941 h 228600"/>
                <a:gd name="connsiteX1" fmla="*/ 138239 w 190500"/>
                <a:gd name="connsiteY1" fmla="*/ 204540 h 228600"/>
                <a:gd name="connsiteX2" fmla="*/ 139380 w 190500"/>
                <a:gd name="connsiteY2" fmla="*/ 183141 h 228600"/>
                <a:gd name="connsiteX3" fmla="*/ 119472 w 190500"/>
                <a:gd name="connsiteY3" fmla="*/ 160954 h 228600"/>
                <a:gd name="connsiteX4" fmla="*/ 117893 w 190500"/>
                <a:gd name="connsiteY4" fmla="*/ 135784 h 228600"/>
                <a:gd name="connsiteX5" fmla="*/ 99213 w 190500"/>
                <a:gd name="connsiteY5" fmla="*/ 114912 h 228600"/>
                <a:gd name="connsiteX6" fmla="*/ 80621 w 190500"/>
                <a:gd name="connsiteY6" fmla="*/ 113158 h 228600"/>
                <a:gd name="connsiteX7" fmla="*/ 75710 w 190500"/>
                <a:gd name="connsiteY7" fmla="*/ 122103 h 228600"/>
                <a:gd name="connsiteX8" fmla="*/ 61240 w 190500"/>
                <a:gd name="connsiteY8" fmla="*/ 122805 h 228600"/>
                <a:gd name="connsiteX9" fmla="*/ 53873 w 190500"/>
                <a:gd name="connsiteY9" fmla="*/ 118332 h 228600"/>
                <a:gd name="connsiteX10" fmla="*/ 28002 w 190500"/>
                <a:gd name="connsiteY10" fmla="*/ 133592 h 228600"/>
                <a:gd name="connsiteX11" fmla="*/ 27388 w 190500"/>
                <a:gd name="connsiteY11" fmla="*/ 110615 h 228600"/>
                <a:gd name="connsiteX12" fmla="*/ 33440 w 190500"/>
                <a:gd name="connsiteY12" fmla="*/ 83340 h 228600"/>
                <a:gd name="connsiteX13" fmla="*/ 16865 w 190500"/>
                <a:gd name="connsiteY13" fmla="*/ 82200 h 228600"/>
                <a:gd name="connsiteX14" fmla="*/ 15461 w 190500"/>
                <a:gd name="connsiteY14" fmla="*/ 66590 h 228600"/>
                <a:gd name="connsiteX15" fmla="*/ 4763 w 190500"/>
                <a:gd name="connsiteY15" fmla="*/ 58522 h 228600"/>
                <a:gd name="connsiteX16" fmla="*/ 10024 w 190500"/>
                <a:gd name="connsiteY16" fmla="*/ 48875 h 228600"/>
                <a:gd name="connsiteX17" fmla="*/ 30984 w 190500"/>
                <a:gd name="connsiteY17" fmla="*/ 31861 h 228600"/>
                <a:gd name="connsiteX18" fmla="*/ 33177 w 190500"/>
                <a:gd name="connsiteY18" fmla="*/ 38000 h 228600"/>
                <a:gd name="connsiteX19" fmla="*/ 46244 w 190500"/>
                <a:gd name="connsiteY19" fmla="*/ 38702 h 228600"/>
                <a:gd name="connsiteX20" fmla="*/ 42561 w 190500"/>
                <a:gd name="connsiteY20" fmla="*/ 8621 h 228600"/>
                <a:gd name="connsiteX21" fmla="*/ 55276 w 190500"/>
                <a:gd name="connsiteY21" fmla="*/ 4763 h 228600"/>
                <a:gd name="connsiteX22" fmla="*/ 69659 w 190500"/>
                <a:gd name="connsiteY22" fmla="*/ 25547 h 228600"/>
                <a:gd name="connsiteX23" fmla="*/ 80709 w 190500"/>
                <a:gd name="connsiteY23" fmla="*/ 49401 h 228600"/>
                <a:gd name="connsiteX24" fmla="*/ 110965 w 190500"/>
                <a:gd name="connsiteY24" fmla="*/ 49664 h 228600"/>
                <a:gd name="connsiteX25" fmla="*/ 120524 w 190500"/>
                <a:gd name="connsiteY25" fmla="*/ 72378 h 228600"/>
                <a:gd name="connsiteX26" fmla="*/ 104826 w 190500"/>
                <a:gd name="connsiteY26" fmla="*/ 79131 h 228600"/>
                <a:gd name="connsiteX27" fmla="*/ 97723 w 190500"/>
                <a:gd name="connsiteY27" fmla="*/ 88515 h 228600"/>
                <a:gd name="connsiteX28" fmla="*/ 127189 w 190500"/>
                <a:gd name="connsiteY28" fmla="*/ 103950 h 228600"/>
                <a:gd name="connsiteX29" fmla="*/ 147623 w 190500"/>
                <a:gd name="connsiteY29" fmla="*/ 134293 h 228600"/>
                <a:gd name="connsiteX30" fmla="*/ 163146 w 190500"/>
                <a:gd name="connsiteY30" fmla="*/ 156832 h 228600"/>
                <a:gd name="connsiteX31" fmla="*/ 181738 w 190500"/>
                <a:gd name="connsiteY31" fmla="*/ 174547 h 228600"/>
                <a:gd name="connsiteX32" fmla="*/ 187964 w 190500"/>
                <a:gd name="connsiteY32" fmla="*/ 192437 h 228600"/>
                <a:gd name="connsiteX33" fmla="*/ 183492 w 190500"/>
                <a:gd name="connsiteY33" fmla="*/ 217695 h 228600"/>
                <a:gd name="connsiteX34" fmla="*/ 161655 w 190500"/>
                <a:gd name="connsiteY34" fmla="*/ 208399 h 228600"/>
                <a:gd name="connsiteX35" fmla="*/ 150517 w 190500"/>
                <a:gd name="connsiteY35" fmla="*/ 2258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228600">
                  <a:moveTo>
                    <a:pt x="130259" y="215941"/>
                  </a:moveTo>
                  <a:lnTo>
                    <a:pt x="138239" y="204540"/>
                  </a:lnTo>
                  <a:lnTo>
                    <a:pt x="139380" y="183141"/>
                  </a:lnTo>
                  <a:lnTo>
                    <a:pt x="119472" y="160954"/>
                  </a:lnTo>
                  <a:lnTo>
                    <a:pt x="117893" y="135784"/>
                  </a:lnTo>
                  <a:lnTo>
                    <a:pt x="99213" y="114912"/>
                  </a:lnTo>
                  <a:lnTo>
                    <a:pt x="80621" y="113158"/>
                  </a:lnTo>
                  <a:lnTo>
                    <a:pt x="75710" y="122103"/>
                  </a:lnTo>
                  <a:lnTo>
                    <a:pt x="61240" y="122805"/>
                  </a:lnTo>
                  <a:lnTo>
                    <a:pt x="53873" y="118332"/>
                  </a:lnTo>
                  <a:lnTo>
                    <a:pt x="28002" y="133592"/>
                  </a:lnTo>
                  <a:lnTo>
                    <a:pt x="27388" y="110615"/>
                  </a:lnTo>
                  <a:lnTo>
                    <a:pt x="33440" y="83340"/>
                  </a:lnTo>
                  <a:lnTo>
                    <a:pt x="16865" y="82200"/>
                  </a:lnTo>
                  <a:lnTo>
                    <a:pt x="15461" y="66590"/>
                  </a:lnTo>
                  <a:lnTo>
                    <a:pt x="4763" y="58522"/>
                  </a:lnTo>
                  <a:lnTo>
                    <a:pt x="10024" y="48875"/>
                  </a:lnTo>
                  <a:lnTo>
                    <a:pt x="30984" y="31861"/>
                  </a:lnTo>
                  <a:lnTo>
                    <a:pt x="33177" y="38000"/>
                  </a:lnTo>
                  <a:lnTo>
                    <a:pt x="46244" y="38702"/>
                  </a:lnTo>
                  <a:lnTo>
                    <a:pt x="42561" y="8621"/>
                  </a:lnTo>
                  <a:lnTo>
                    <a:pt x="55276" y="4763"/>
                  </a:lnTo>
                  <a:lnTo>
                    <a:pt x="69659" y="25547"/>
                  </a:lnTo>
                  <a:lnTo>
                    <a:pt x="80709" y="49401"/>
                  </a:lnTo>
                  <a:lnTo>
                    <a:pt x="110965" y="49664"/>
                  </a:lnTo>
                  <a:lnTo>
                    <a:pt x="120524" y="72378"/>
                  </a:lnTo>
                  <a:lnTo>
                    <a:pt x="104826" y="79131"/>
                  </a:lnTo>
                  <a:lnTo>
                    <a:pt x="97723" y="88515"/>
                  </a:lnTo>
                  <a:lnTo>
                    <a:pt x="127189" y="103950"/>
                  </a:lnTo>
                  <a:lnTo>
                    <a:pt x="147623" y="134293"/>
                  </a:lnTo>
                  <a:lnTo>
                    <a:pt x="163146" y="156832"/>
                  </a:lnTo>
                  <a:lnTo>
                    <a:pt x="181738" y="174547"/>
                  </a:lnTo>
                  <a:lnTo>
                    <a:pt x="187964" y="192437"/>
                  </a:lnTo>
                  <a:lnTo>
                    <a:pt x="183492" y="217695"/>
                  </a:lnTo>
                  <a:lnTo>
                    <a:pt x="161655" y="208399"/>
                  </a:lnTo>
                  <a:lnTo>
                    <a:pt x="150517" y="2258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1" name="Freeform: Shape 1596">
              <a:extLst>
                <a:ext uri="{FF2B5EF4-FFF2-40B4-BE49-F238E27FC236}">
                  <a16:creationId xmlns:a16="http://schemas.microsoft.com/office/drawing/2014/main" id="{998DE972-9934-C741-9D94-DE35324C3AF3}"/>
                </a:ext>
              </a:extLst>
            </p:cNvPr>
            <p:cNvSpPr/>
            <p:nvPr/>
          </p:nvSpPr>
          <p:spPr>
            <a:xfrm>
              <a:off x="8461481" y="4140912"/>
              <a:ext cx="36222" cy="41397"/>
            </a:xfrm>
            <a:custGeom>
              <a:avLst/>
              <a:gdLst>
                <a:gd name="connsiteX0" fmla="*/ 21864 w 44450"/>
                <a:gd name="connsiteY0" fmla="*/ 45104 h 50800"/>
                <a:gd name="connsiteX1" fmla="*/ 15286 w 44450"/>
                <a:gd name="connsiteY1" fmla="*/ 45543 h 50800"/>
                <a:gd name="connsiteX2" fmla="*/ 13006 w 44450"/>
                <a:gd name="connsiteY2" fmla="*/ 50629 h 50800"/>
                <a:gd name="connsiteX3" fmla="*/ 4763 w 44450"/>
                <a:gd name="connsiteY3" fmla="*/ 50629 h 50800"/>
                <a:gd name="connsiteX4" fmla="*/ 13532 w 44450"/>
                <a:gd name="connsiteY4" fmla="*/ 26687 h 50800"/>
                <a:gd name="connsiteX5" fmla="*/ 25723 w 44450"/>
                <a:gd name="connsiteY5" fmla="*/ 5815 h 50800"/>
                <a:gd name="connsiteX6" fmla="*/ 26249 w 44450"/>
                <a:gd name="connsiteY6" fmla="*/ 4763 h 50800"/>
                <a:gd name="connsiteX7" fmla="*/ 37299 w 44450"/>
                <a:gd name="connsiteY7" fmla="*/ 6341 h 50800"/>
                <a:gd name="connsiteX8" fmla="*/ 41333 w 44450"/>
                <a:gd name="connsiteY8" fmla="*/ 17917 h 50800"/>
                <a:gd name="connsiteX9" fmla="*/ 27915 w 44450"/>
                <a:gd name="connsiteY9" fmla="*/ 2905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50" h="50800">
                  <a:moveTo>
                    <a:pt x="21864" y="45104"/>
                  </a:moveTo>
                  <a:lnTo>
                    <a:pt x="15286" y="45543"/>
                  </a:lnTo>
                  <a:lnTo>
                    <a:pt x="13006" y="50629"/>
                  </a:lnTo>
                  <a:lnTo>
                    <a:pt x="4763" y="50629"/>
                  </a:lnTo>
                  <a:lnTo>
                    <a:pt x="13532" y="26687"/>
                  </a:lnTo>
                  <a:lnTo>
                    <a:pt x="25723" y="5815"/>
                  </a:lnTo>
                  <a:lnTo>
                    <a:pt x="26249" y="4763"/>
                  </a:lnTo>
                  <a:lnTo>
                    <a:pt x="37299" y="6341"/>
                  </a:lnTo>
                  <a:lnTo>
                    <a:pt x="41333" y="17917"/>
                  </a:lnTo>
                  <a:lnTo>
                    <a:pt x="27915" y="2905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2" name="Freeform: Shape 1597">
              <a:extLst>
                <a:ext uri="{FF2B5EF4-FFF2-40B4-BE49-F238E27FC236}">
                  <a16:creationId xmlns:a16="http://schemas.microsoft.com/office/drawing/2014/main" id="{331BAB99-0BF4-2344-AF04-8CD3FA7840D3}"/>
                </a:ext>
              </a:extLst>
            </p:cNvPr>
            <p:cNvSpPr/>
            <p:nvPr/>
          </p:nvSpPr>
          <p:spPr>
            <a:xfrm>
              <a:off x="9354580" y="4680902"/>
              <a:ext cx="46571" cy="82793"/>
            </a:xfrm>
            <a:custGeom>
              <a:avLst/>
              <a:gdLst>
                <a:gd name="connsiteX0" fmla="*/ 56154 w 57150"/>
                <a:gd name="connsiteY0" fmla="*/ 61591 h 101600"/>
                <a:gd name="connsiteX1" fmla="*/ 52471 w 57150"/>
                <a:gd name="connsiteY1" fmla="*/ 87199 h 101600"/>
                <a:gd name="connsiteX2" fmla="*/ 42209 w 57150"/>
                <a:gd name="connsiteY2" fmla="*/ 94215 h 101600"/>
                <a:gd name="connsiteX3" fmla="*/ 20811 w 57150"/>
                <a:gd name="connsiteY3" fmla="*/ 99828 h 101600"/>
                <a:gd name="connsiteX4" fmla="*/ 9060 w 57150"/>
                <a:gd name="connsiteY4" fmla="*/ 80271 h 101600"/>
                <a:gd name="connsiteX5" fmla="*/ 4763 w 57150"/>
                <a:gd name="connsiteY5" fmla="*/ 44928 h 101600"/>
                <a:gd name="connsiteX6" fmla="*/ 15900 w 57150"/>
                <a:gd name="connsiteY6" fmla="*/ 4763 h 101600"/>
                <a:gd name="connsiteX7" fmla="*/ 32826 w 57150"/>
                <a:gd name="connsiteY7" fmla="*/ 18531 h 101600"/>
                <a:gd name="connsiteX8" fmla="*/ 44314 w 57150"/>
                <a:gd name="connsiteY8" fmla="*/ 35895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101600">
                  <a:moveTo>
                    <a:pt x="56154" y="61591"/>
                  </a:moveTo>
                  <a:lnTo>
                    <a:pt x="52471" y="87199"/>
                  </a:lnTo>
                  <a:lnTo>
                    <a:pt x="42209" y="94215"/>
                  </a:lnTo>
                  <a:lnTo>
                    <a:pt x="20811" y="99828"/>
                  </a:lnTo>
                  <a:lnTo>
                    <a:pt x="9060" y="80271"/>
                  </a:lnTo>
                  <a:lnTo>
                    <a:pt x="4763" y="44928"/>
                  </a:lnTo>
                  <a:lnTo>
                    <a:pt x="15900" y="4763"/>
                  </a:lnTo>
                  <a:lnTo>
                    <a:pt x="32826" y="18531"/>
                  </a:lnTo>
                  <a:lnTo>
                    <a:pt x="44314" y="3589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3" name="Freeform: Shape 1598">
              <a:extLst>
                <a:ext uri="{FF2B5EF4-FFF2-40B4-BE49-F238E27FC236}">
                  <a16:creationId xmlns:a16="http://schemas.microsoft.com/office/drawing/2014/main" id="{4D31BAE4-56D0-CB48-9976-E72819F6FFFC}"/>
                </a:ext>
              </a:extLst>
            </p:cNvPr>
            <p:cNvSpPr/>
            <p:nvPr/>
          </p:nvSpPr>
          <p:spPr>
            <a:xfrm>
              <a:off x="7528434" y="4706772"/>
              <a:ext cx="82793" cy="87968"/>
            </a:xfrm>
            <a:custGeom>
              <a:avLst/>
              <a:gdLst>
                <a:gd name="connsiteX0" fmla="*/ 96408 w 101600"/>
                <a:gd name="connsiteY0" fmla="*/ 107457 h 107950"/>
                <a:gd name="connsiteX1" fmla="*/ 89918 w 101600"/>
                <a:gd name="connsiteY1" fmla="*/ 107633 h 107950"/>
                <a:gd name="connsiteX2" fmla="*/ 64573 w 101600"/>
                <a:gd name="connsiteY2" fmla="*/ 95969 h 107950"/>
                <a:gd name="connsiteX3" fmla="*/ 42297 w 101600"/>
                <a:gd name="connsiteY3" fmla="*/ 77289 h 107950"/>
                <a:gd name="connsiteX4" fmla="*/ 21338 w 101600"/>
                <a:gd name="connsiteY4" fmla="*/ 63871 h 107950"/>
                <a:gd name="connsiteX5" fmla="*/ 4763 w 101600"/>
                <a:gd name="connsiteY5" fmla="*/ 47998 h 107950"/>
                <a:gd name="connsiteX6" fmla="*/ 10638 w 101600"/>
                <a:gd name="connsiteY6" fmla="*/ 40105 h 107950"/>
                <a:gd name="connsiteX7" fmla="*/ 11954 w 101600"/>
                <a:gd name="connsiteY7" fmla="*/ 33001 h 107950"/>
                <a:gd name="connsiteX8" fmla="*/ 23004 w 101600"/>
                <a:gd name="connsiteY8" fmla="*/ 19584 h 107950"/>
                <a:gd name="connsiteX9" fmla="*/ 34492 w 101600"/>
                <a:gd name="connsiteY9" fmla="*/ 8095 h 107950"/>
                <a:gd name="connsiteX10" fmla="*/ 39754 w 101600"/>
                <a:gd name="connsiteY10" fmla="*/ 7481 h 107950"/>
                <a:gd name="connsiteX11" fmla="*/ 46156 w 101600"/>
                <a:gd name="connsiteY11" fmla="*/ 4763 h 107950"/>
                <a:gd name="connsiteX12" fmla="*/ 56417 w 101600"/>
                <a:gd name="connsiteY12" fmla="*/ 19847 h 107950"/>
                <a:gd name="connsiteX13" fmla="*/ 54839 w 101600"/>
                <a:gd name="connsiteY13" fmla="*/ 29756 h 107950"/>
                <a:gd name="connsiteX14" fmla="*/ 59574 w 101600"/>
                <a:gd name="connsiteY14" fmla="*/ 35018 h 107950"/>
                <a:gd name="connsiteX15" fmla="*/ 66590 w 101600"/>
                <a:gd name="connsiteY15" fmla="*/ 35106 h 107950"/>
                <a:gd name="connsiteX16" fmla="*/ 71589 w 101600"/>
                <a:gd name="connsiteY16" fmla="*/ 25196 h 107950"/>
                <a:gd name="connsiteX17" fmla="*/ 78517 w 101600"/>
                <a:gd name="connsiteY17" fmla="*/ 25810 h 107950"/>
                <a:gd name="connsiteX18" fmla="*/ 77377 w 101600"/>
                <a:gd name="connsiteY18" fmla="*/ 33001 h 107950"/>
                <a:gd name="connsiteX19" fmla="*/ 79832 w 101600"/>
                <a:gd name="connsiteY19" fmla="*/ 44928 h 107950"/>
                <a:gd name="connsiteX20" fmla="*/ 74483 w 101600"/>
                <a:gd name="connsiteY20" fmla="*/ 55803 h 107950"/>
                <a:gd name="connsiteX21" fmla="*/ 81674 w 101600"/>
                <a:gd name="connsiteY21" fmla="*/ 62556 h 107950"/>
                <a:gd name="connsiteX22" fmla="*/ 89479 w 101600"/>
                <a:gd name="connsiteY22" fmla="*/ 64222 h 107950"/>
                <a:gd name="connsiteX23" fmla="*/ 99915 w 101600"/>
                <a:gd name="connsiteY23" fmla="*/ 74483 h 107950"/>
                <a:gd name="connsiteX24" fmla="*/ 100617 w 101600"/>
                <a:gd name="connsiteY24" fmla="*/ 84217 h 107950"/>
                <a:gd name="connsiteX25" fmla="*/ 98249 w 101600"/>
                <a:gd name="connsiteY25" fmla="*/ 8728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600" h="107950">
                  <a:moveTo>
                    <a:pt x="96408" y="107457"/>
                  </a:moveTo>
                  <a:lnTo>
                    <a:pt x="89918" y="107633"/>
                  </a:lnTo>
                  <a:lnTo>
                    <a:pt x="64573" y="95969"/>
                  </a:lnTo>
                  <a:lnTo>
                    <a:pt x="42297" y="77289"/>
                  </a:lnTo>
                  <a:lnTo>
                    <a:pt x="21338" y="63871"/>
                  </a:lnTo>
                  <a:lnTo>
                    <a:pt x="4763" y="47998"/>
                  </a:lnTo>
                  <a:lnTo>
                    <a:pt x="10638" y="40105"/>
                  </a:lnTo>
                  <a:lnTo>
                    <a:pt x="11954" y="33001"/>
                  </a:lnTo>
                  <a:lnTo>
                    <a:pt x="23004" y="19584"/>
                  </a:lnTo>
                  <a:lnTo>
                    <a:pt x="34492" y="8095"/>
                  </a:lnTo>
                  <a:lnTo>
                    <a:pt x="39754" y="7481"/>
                  </a:lnTo>
                  <a:lnTo>
                    <a:pt x="46156" y="4763"/>
                  </a:lnTo>
                  <a:lnTo>
                    <a:pt x="56417" y="19847"/>
                  </a:lnTo>
                  <a:lnTo>
                    <a:pt x="54839" y="29756"/>
                  </a:lnTo>
                  <a:lnTo>
                    <a:pt x="59574" y="35018"/>
                  </a:lnTo>
                  <a:lnTo>
                    <a:pt x="66590" y="35106"/>
                  </a:lnTo>
                  <a:lnTo>
                    <a:pt x="71589" y="25196"/>
                  </a:lnTo>
                  <a:lnTo>
                    <a:pt x="78517" y="25810"/>
                  </a:lnTo>
                  <a:lnTo>
                    <a:pt x="77377" y="33001"/>
                  </a:lnTo>
                  <a:lnTo>
                    <a:pt x="79832" y="44928"/>
                  </a:lnTo>
                  <a:lnTo>
                    <a:pt x="74483" y="55803"/>
                  </a:lnTo>
                  <a:lnTo>
                    <a:pt x="81674" y="62556"/>
                  </a:lnTo>
                  <a:lnTo>
                    <a:pt x="89479" y="64222"/>
                  </a:lnTo>
                  <a:lnTo>
                    <a:pt x="99915" y="74483"/>
                  </a:lnTo>
                  <a:lnTo>
                    <a:pt x="100617" y="84217"/>
                  </a:lnTo>
                  <a:lnTo>
                    <a:pt x="98249" y="8728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4" name="Freeform: Shape 1599">
              <a:extLst>
                <a:ext uri="{FF2B5EF4-FFF2-40B4-BE49-F238E27FC236}">
                  <a16:creationId xmlns:a16="http://schemas.microsoft.com/office/drawing/2014/main" id="{8431ADB2-81C9-F943-B928-4F2E24E75AD6}"/>
                </a:ext>
              </a:extLst>
            </p:cNvPr>
            <p:cNvSpPr/>
            <p:nvPr/>
          </p:nvSpPr>
          <p:spPr>
            <a:xfrm>
              <a:off x="8298684" y="5473305"/>
              <a:ext cx="51746" cy="51746"/>
            </a:xfrm>
            <a:custGeom>
              <a:avLst/>
              <a:gdLst>
                <a:gd name="connsiteX0" fmla="*/ 53347 w 63500"/>
                <a:gd name="connsiteY0" fmla="*/ 13357 h 63500"/>
                <a:gd name="connsiteX1" fmla="*/ 61942 w 63500"/>
                <a:gd name="connsiteY1" fmla="*/ 21776 h 63500"/>
                <a:gd name="connsiteX2" fmla="*/ 54400 w 63500"/>
                <a:gd name="connsiteY2" fmla="*/ 35457 h 63500"/>
                <a:gd name="connsiteX3" fmla="*/ 50190 w 63500"/>
                <a:gd name="connsiteY3" fmla="*/ 44665 h 63500"/>
                <a:gd name="connsiteX4" fmla="*/ 36509 w 63500"/>
                <a:gd name="connsiteY4" fmla="*/ 49050 h 63500"/>
                <a:gd name="connsiteX5" fmla="*/ 31949 w 63500"/>
                <a:gd name="connsiteY5" fmla="*/ 58171 h 63500"/>
                <a:gd name="connsiteX6" fmla="*/ 23179 w 63500"/>
                <a:gd name="connsiteY6" fmla="*/ 60977 h 63500"/>
                <a:gd name="connsiteX7" fmla="*/ 4763 w 63500"/>
                <a:gd name="connsiteY7" fmla="*/ 39140 h 63500"/>
                <a:gd name="connsiteX8" fmla="*/ 17830 w 63500"/>
                <a:gd name="connsiteY8" fmla="*/ 21337 h 63500"/>
                <a:gd name="connsiteX9" fmla="*/ 31159 w 63500"/>
                <a:gd name="connsiteY9" fmla="*/ 10375 h 63500"/>
                <a:gd name="connsiteX10" fmla="*/ 42648 w 63500"/>
                <a:gd name="connsiteY10" fmla="*/ 4763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00" h="63500">
                  <a:moveTo>
                    <a:pt x="53347" y="13357"/>
                  </a:moveTo>
                  <a:lnTo>
                    <a:pt x="61942" y="21776"/>
                  </a:lnTo>
                  <a:lnTo>
                    <a:pt x="54400" y="35457"/>
                  </a:lnTo>
                  <a:lnTo>
                    <a:pt x="50190" y="44665"/>
                  </a:lnTo>
                  <a:lnTo>
                    <a:pt x="36509" y="49050"/>
                  </a:lnTo>
                  <a:lnTo>
                    <a:pt x="31949" y="58171"/>
                  </a:lnTo>
                  <a:lnTo>
                    <a:pt x="23179" y="60977"/>
                  </a:lnTo>
                  <a:lnTo>
                    <a:pt x="4763" y="39140"/>
                  </a:lnTo>
                  <a:lnTo>
                    <a:pt x="17830" y="21337"/>
                  </a:lnTo>
                  <a:lnTo>
                    <a:pt x="31159" y="10375"/>
                  </a:lnTo>
                  <a:lnTo>
                    <a:pt x="42648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5" name="Freeform: Shape 1600">
              <a:extLst>
                <a:ext uri="{FF2B5EF4-FFF2-40B4-BE49-F238E27FC236}">
                  <a16:creationId xmlns:a16="http://schemas.microsoft.com/office/drawing/2014/main" id="{323FC1E1-7738-444F-9B60-918E5C8FA71B}"/>
                </a:ext>
              </a:extLst>
            </p:cNvPr>
            <p:cNvSpPr/>
            <p:nvPr/>
          </p:nvSpPr>
          <p:spPr>
            <a:xfrm>
              <a:off x="8179551" y="3509877"/>
              <a:ext cx="113841" cy="93142"/>
            </a:xfrm>
            <a:custGeom>
              <a:avLst/>
              <a:gdLst>
                <a:gd name="connsiteX0" fmla="*/ 45981 w 139700"/>
                <a:gd name="connsiteY0" fmla="*/ 92987 h 114300"/>
                <a:gd name="connsiteX1" fmla="*/ 43964 w 139700"/>
                <a:gd name="connsiteY1" fmla="*/ 82288 h 114300"/>
                <a:gd name="connsiteX2" fmla="*/ 46595 w 139700"/>
                <a:gd name="connsiteY2" fmla="*/ 70624 h 114300"/>
                <a:gd name="connsiteX3" fmla="*/ 35720 w 139700"/>
                <a:gd name="connsiteY3" fmla="*/ 63871 h 114300"/>
                <a:gd name="connsiteX4" fmla="*/ 10025 w 139700"/>
                <a:gd name="connsiteY4" fmla="*/ 56329 h 114300"/>
                <a:gd name="connsiteX5" fmla="*/ 4763 w 139700"/>
                <a:gd name="connsiteY5" fmla="*/ 19847 h 114300"/>
                <a:gd name="connsiteX6" fmla="*/ 32914 w 139700"/>
                <a:gd name="connsiteY6" fmla="*/ 6253 h 114300"/>
                <a:gd name="connsiteX7" fmla="*/ 74132 w 139700"/>
                <a:gd name="connsiteY7" fmla="*/ 9147 h 114300"/>
                <a:gd name="connsiteX8" fmla="*/ 98337 w 139700"/>
                <a:gd name="connsiteY8" fmla="*/ 4763 h 114300"/>
                <a:gd name="connsiteX9" fmla="*/ 101757 w 139700"/>
                <a:gd name="connsiteY9" fmla="*/ 13971 h 114300"/>
                <a:gd name="connsiteX10" fmla="*/ 114825 w 139700"/>
                <a:gd name="connsiteY10" fmla="*/ 16777 h 114300"/>
                <a:gd name="connsiteX11" fmla="*/ 138503 w 139700"/>
                <a:gd name="connsiteY11" fmla="*/ 38000 h 114300"/>
                <a:gd name="connsiteX12" fmla="*/ 140783 w 139700"/>
                <a:gd name="connsiteY12" fmla="*/ 57294 h 114300"/>
                <a:gd name="connsiteX13" fmla="*/ 120612 w 139700"/>
                <a:gd name="connsiteY13" fmla="*/ 71063 h 114300"/>
                <a:gd name="connsiteX14" fmla="*/ 114912 w 139700"/>
                <a:gd name="connsiteY14" fmla="*/ 94917 h 114300"/>
                <a:gd name="connsiteX15" fmla="*/ 88252 w 139700"/>
                <a:gd name="connsiteY15" fmla="*/ 110702 h 114300"/>
                <a:gd name="connsiteX16" fmla="*/ 64485 w 139700"/>
                <a:gd name="connsiteY16" fmla="*/ 110352 h 114300"/>
                <a:gd name="connsiteX17" fmla="*/ 58610 w 139700"/>
                <a:gd name="connsiteY17" fmla="*/ 975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700" h="114300">
                  <a:moveTo>
                    <a:pt x="45981" y="92987"/>
                  </a:moveTo>
                  <a:lnTo>
                    <a:pt x="43964" y="82288"/>
                  </a:lnTo>
                  <a:lnTo>
                    <a:pt x="46595" y="70624"/>
                  </a:lnTo>
                  <a:lnTo>
                    <a:pt x="35720" y="63871"/>
                  </a:lnTo>
                  <a:lnTo>
                    <a:pt x="10025" y="56329"/>
                  </a:lnTo>
                  <a:lnTo>
                    <a:pt x="4763" y="19847"/>
                  </a:lnTo>
                  <a:lnTo>
                    <a:pt x="32914" y="6253"/>
                  </a:lnTo>
                  <a:lnTo>
                    <a:pt x="74132" y="9147"/>
                  </a:lnTo>
                  <a:lnTo>
                    <a:pt x="98337" y="4763"/>
                  </a:lnTo>
                  <a:lnTo>
                    <a:pt x="101757" y="13971"/>
                  </a:lnTo>
                  <a:lnTo>
                    <a:pt x="114825" y="16777"/>
                  </a:lnTo>
                  <a:lnTo>
                    <a:pt x="138503" y="38000"/>
                  </a:lnTo>
                  <a:lnTo>
                    <a:pt x="140783" y="57294"/>
                  </a:lnTo>
                  <a:lnTo>
                    <a:pt x="120612" y="71063"/>
                  </a:lnTo>
                  <a:lnTo>
                    <a:pt x="114912" y="94917"/>
                  </a:lnTo>
                  <a:lnTo>
                    <a:pt x="88252" y="110702"/>
                  </a:lnTo>
                  <a:lnTo>
                    <a:pt x="64485" y="110352"/>
                  </a:lnTo>
                  <a:lnTo>
                    <a:pt x="58610" y="975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6" name="Freeform: Shape 1601">
              <a:extLst>
                <a:ext uri="{FF2B5EF4-FFF2-40B4-BE49-F238E27FC236}">
                  <a16:creationId xmlns:a16="http://schemas.microsoft.com/office/drawing/2014/main" id="{A08DDFDE-F6A8-7C43-91D5-9F36C54C21BE}"/>
                </a:ext>
              </a:extLst>
            </p:cNvPr>
            <p:cNvSpPr/>
            <p:nvPr/>
          </p:nvSpPr>
          <p:spPr>
            <a:xfrm>
              <a:off x="7871324" y="3718983"/>
              <a:ext cx="15524" cy="25873"/>
            </a:xfrm>
            <a:custGeom>
              <a:avLst/>
              <a:gdLst>
                <a:gd name="connsiteX0" fmla="*/ 13883 w 19050"/>
                <a:gd name="connsiteY0" fmla="*/ 4763 h 31750"/>
                <a:gd name="connsiteX1" fmla="*/ 18794 w 19050"/>
                <a:gd name="connsiteY1" fmla="*/ 13357 h 31750"/>
                <a:gd name="connsiteX2" fmla="*/ 17391 w 19050"/>
                <a:gd name="connsiteY2" fmla="*/ 29932 h 31750"/>
                <a:gd name="connsiteX3" fmla="*/ 10288 w 19050"/>
                <a:gd name="connsiteY3" fmla="*/ 30809 h 31750"/>
                <a:gd name="connsiteX4" fmla="*/ 4763 w 19050"/>
                <a:gd name="connsiteY4" fmla="*/ 27476 h 31750"/>
                <a:gd name="connsiteX5" fmla="*/ 7481 w 19050"/>
                <a:gd name="connsiteY5" fmla="*/ 6166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31750">
                  <a:moveTo>
                    <a:pt x="13883" y="4763"/>
                  </a:moveTo>
                  <a:lnTo>
                    <a:pt x="18794" y="13357"/>
                  </a:lnTo>
                  <a:lnTo>
                    <a:pt x="17391" y="29932"/>
                  </a:lnTo>
                  <a:lnTo>
                    <a:pt x="10288" y="30809"/>
                  </a:lnTo>
                  <a:lnTo>
                    <a:pt x="4763" y="27476"/>
                  </a:lnTo>
                  <a:lnTo>
                    <a:pt x="7481" y="616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7" name="Freeform: Shape 1602">
              <a:extLst>
                <a:ext uri="{FF2B5EF4-FFF2-40B4-BE49-F238E27FC236}">
                  <a16:creationId xmlns:a16="http://schemas.microsoft.com/office/drawing/2014/main" id="{5B9FDE62-050D-4A47-84A8-2A15C465D4F3}"/>
                </a:ext>
              </a:extLst>
            </p:cNvPr>
            <p:cNvSpPr/>
            <p:nvPr/>
          </p:nvSpPr>
          <p:spPr>
            <a:xfrm>
              <a:off x="8179551" y="3450918"/>
              <a:ext cx="150063" cy="93142"/>
            </a:xfrm>
            <a:custGeom>
              <a:avLst/>
              <a:gdLst>
                <a:gd name="connsiteX0" fmla="*/ 4763 w 184150"/>
                <a:gd name="connsiteY0" fmla="*/ 92198 h 114300"/>
                <a:gd name="connsiteX1" fmla="*/ 5640 w 184150"/>
                <a:gd name="connsiteY1" fmla="*/ 58785 h 114300"/>
                <a:gd name="connsiteX2" fmla="*/ 17742 w 184150"/>
                <a:gd name="connsiteY2" fmla="*/ 30371 h 114300"/>
                <a:gd name="connsiteX3" fmla="*/ 40894 w 184150"/>
                <a:gd name="connsiteY3" fmla="*/ 14760 h 114300"/>
                <a:gd name="connsiteX4" fmla="*/ 60364 w 184150"/>
                <a:gd name="connsiteY4" fmla="*/ 48787 h 114300"/>
                <a:gd name="connsiteX5" fmla="*/ 80096 w 184150"/>
                <a:gd name="connsiteY5" fmla="*/ 47910 h 114300"/>
                <a:gd name="connsiteX6" fmla="*/ 84831 w 184150"/>
                <a:gd name="connsiteY6" fmla="*/ 12918 h 114300"/>
                <a:gd name="connsiteX7" fmla="*/ 105791 w 184150"/>
                <a:gd name="connsiteY7" fmla="*/ 4763 h 114300"/>
                <a:gd name="connsiteX8" fmla="*/ 116578 w 184150"/>
                <a:gd name="connsiteY8" fmla="*/ 10463 h 114300"/>
                <a:gd name="connsiteX9" fmla="*/ 137714 w 184150"/>
                <a:gd name="connsiteY9" fmla="*/ 27476 h 114300"/>
                <a:gd name="connsiteX10" fmla="*/ 158060 w 184150"/>
                <a:gd name="connsiteY10" fmla="*/ 27564 h 114300"/>
                <a:gd name="connsiteX11" fmla="*/ 169899 w 184150"/>
                <a:gd name="connsiteY11" fmla="*/ 38000 h 114300"/>
                <a:gd name="connsiteX12" fmla="*/ 171916 w 184150"/>
                <a:gd name="connsiteY12" fmla="*/ 59837 h 114300"/>
                <a:gd name="connsiteX13" fmla="*/ 179897 w 184150"/>
                <a:gd name="connsiteY13" fmla="*/ 86059 h 114300"/>
                <a:gd name="connsiteX14" fmla="*/ 153412 w 184150"/>
                <a:gd name="connsiteY14" fmla="*/ 102985 h 114300"/>
                <a:gd name="connsiteX15" fmla="*/ 138503 w 184150"/>
                <a:gd name="connsiteY15" fmla="*/ 110352 h 114300"/>
                <a:gd name="connsiteX16" fmla="*/ 114825 w 184150"/>
                <a:gd name="connsiteY16" fmla="*/ 89128 h 114300"/>
                <a:gd name="connsiteX17" fmla="*/ 101757 w 184150"/>
                <a:gd name="connsiteY17" fmla="*/ 86322 h 114300"/>
                <a:gd name="connsiteX18" fmla="*/ 98337 w 184150"/>
                <a:gd name="connsiteY18" fmla="*/ 77114 h 114300"/>
                <a:gd name="connsiteX19" fmla="*/ 74132 w 184150"/>
                <a:gd name="connsiteY19" fmla="*/ 81499 h 114300"/>
                <a:gd name="connsiteX20" fmla="*/ 32914 w 184150"/>
                <a:gd name="connsiteY20" fmla="*/ 786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4150" h="114300">
                  <a:moveTo>
                    <a:pt x="4763" y="92198"/>
                  </a:moveTo>
                  <a:lnTo>
                    <a:pt x="5640" y="58785"/>
                  </a:lnTo>
                  <a:lnTo>
                    <a:pt x="17742" y="30371"/>
                  </a:lnTo>
                  <a:lnTo>
                    <a:pt x="40894" y="14760"/>
                  </a:lnTo>
                  <a:lnTo>
                    <a:pt x="60364" y="48787"/>
                  </a:lnTo>
                  <a:lnTo>
                    <a:pt x="80096" y="47910"/>
                  </a:lnTo>
                  <a:lnTo>
                    <a:pt x="84831" y="12918"/>
                  </a:lnTo>
                  <a:lnTo>
                    <a:pt x="105791" y="4763"/>
                  </a:lnTo>
                  <a:lnTo>
                    <a:pt x="116578" y="10463"/>
                  </a:lnTo>
                  <a:lnTo>
                    <a:pt x="137714" y="27476"/>
                  </a:lnTo>
                  <a:lnTo>
                    <a:pt x="158060" y="27564"/>
                  </a:lnTo>
                  <a:lnTo>
                    <a:pt x="169899" y="38000"/>
                  </a:lnTo>
                  <a:lnTo>
                    <a:pt x="171916" y="59837"/>
                  </a:lnTo>
                  <a:lnTo>
                    <a:pt x="179897" y="86059"/>
                  </a:lnTo>
                  <a:lnTo>
                    <a:pt x="153412" y="102985"/>
                  </a:lnTo>
                  <a:lnTo>
                    <a:pt x="138503" y="110352"/>
                  </a:lnTo>
                  <a:lnTo>
                    <a:pt x="114825" y="89128"/>
                  </a:lnTo>
                  <a:lnTo>
                    <a:pt x="101757" y="86322"/>
                  </a:lnTo>
                  <a:lnTo>
                    <a:pt x="98337" y="77114"/>
                  </a:lnTo>
                  <a:lnTo>
                    <a:pt x="74132" y="81499"/>
                  </a:lnTo>
                  <a:lnTo>
                    <a:pt x="32914" y="786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8" name="Freeform: Shape 1603">
              <a:extLst>
                <a:ext uri="{FF2B5EF4-FFF2-40B4-BE49-F238E27FC236}">
                  <a16:creationId xmlns:a16="http://schemas.microsoft.com/office/drawing/2014/main" id="{19DF52DC-E85B-0440-915B-63ADB5735B88}"/>
                </a:ext>
              </a:extLst>
            </p:cNvPr>
            <p:cNvSpPr/>
            <p:nvPr/>
          </p:nvSpPr>
          <p:spPr>
            <a:xfrm>
              <a:off x="7944361" y="4177145"/>
              <a:ext cx="320824" cy="305300"/>
            </a:xfrm>
            <a:custGeom>
              <a:avLst/>
              <a:gdLst>
                <a:gd name="connsiteX0" fmla="*/ 140783 w 393700"/>
                <a:gd name="connsiteY0" fmla="*/ 290046 h 374650"/>
                <a:gd name="connsiteX1" fmla="*/ 123418 w 393700"/>
                <a:gd name="connsiteY1" fmla="*/ 299868 h 374650"/>
                <a:gd name="connsiteX2" fmla="*/ 109562 w 393700"/>
                <a:gd name="connsiteY2" fmla="*/ 285310 h 374650"/>
                <a:gd name="connsiteX3" fmla="*/ 70712 w 393700"/>
                <a:gd name="connsiteY3" fmla="*/ 273822 h 374650"/>
                <a:gd name="connsiteX4" fmla="*/ 59925 w 393700"/>
                <a:gd name="connsiteY4" fmla="*/ 257071 h 374650"/>
                <a:gd name="connsiteX5" fmla="*/ 40456 w 393700"/>
                <a:gd name="connsiteY5" fmla="*/ 244618 h 374650"/>
                <a:gd name="connsiteX6" fmla="*/ 28967 w 393700"/>
                <a:gd name="connsiteY6" fmla="*/ 249529 h 374650"/>
                <a:gd name="connsiteX7" fmla="*/ 20285 w 393700"/>
                <a:gd name="connsiteY7" fmla="*/ 234533 h 374650"/>
                <a:gd name="connsiteX8" fmla="*/ 19320 w 393700"/>
                <a:gd name="connsiteY8" fmla="*/ 222957 h 374650"/>
                <a:gd name="connsiteX9" fmla="*/ 4763 w 393700"/>
                <a:gd name="connsiteY9" fmla="*/ 203137 h 374650"/>
                <a:gd name="connsiteX10" fmla="*/ 14585 w 393700"/>
                <a:gd name="connsiteY10" fmla="*/ 191824 h 374650"/>
                <a:gd name="connsiteX11" fmla="*/ 12392 w 393700"/>
                <a:gd name="connsiteY11" fmla="*/ 174547 h 374650"/>
                <a:gd name="connsiteX12" fmla="*/ 15549 w 393700"/>
                <a:gd name="connsiteY12" fmla="*/ 159463 h 374650"/>
                <a:gd name="connsiteX13" fmla="*/ 13795 w 393700"/>
                <a:gd name="connsiteY13" fmla="*/ 146834 h 374650"/>
                <a:gd name="connsiteX14" fmla="*/ 18093 w 393700"/>
                <a:gd name="connsiteY14" fmla="*/ 124120 h 374650"/>
                <a:gd name="connsiteX15" fmla="*/ 16777 w 393700"/>
                <a:gd name="connsiteY15" fmla="*/ 111141 h 374650"/>
                <a:gd name="connsiteX16" fmla="*/ 8797 w 393700"/>
                <a:gd name="connsiteY16" fmla="*/ 86235 h 374650"/>
                <a:gd name="connsiteX17" fmla="*/ 20811 w 393700"/>
                <a:gd name="connsiteY17" fmla="*/ 79657 h 374650"/>
                <a:gd name="connsiteX18" fmla="*/ 22916 w 393700"/>
                <a:gd name="connsiteY18" fmla="*/ 67555 h 374650"/>
                <a:gd name="connsiteX19" fmla="*/ 20285 w 393700"/>
                <a:gd name="connsiteY19" fmla="*/ 55715 h 374650"/>
                <a:gd name="connsiteX20" fmla="*/ 37211 w 393700"/>
                <a:gd name="connsiteY20" fmla="*/ 44666 h 374650"/>
                <a:gd name="connsiteX21" fmla="*/ 44753 w 393700"/>
                <a:gd name="connsiteY21" fmla="*/ 35457 h 374650"/>
                <a:gd name="connsiteX22" fmla="*/ 56768 w 393700"/>
                <a:gd name="connsiteY22" fmla="*/ 27126 h 374650"/>
                <a:gd name="connsiteX23" fmla="*/ 58171 w 393700"/>
                <a:gd name="connsiteY23" fmla="*/ 4763 h 374650"/>
                <a:gd name="connsiteX24" fmla="*/ 87024 w 393700"/>
                <a:gd name="connsiteY24" fmla="*/ 14848 h 374650"/>
                <a:gd name="connsiteX25" fmla="*/ 97372 w 393700"/>
                <a:gd name="connsiteY25" fmla="*/ 12305 h 374650"/>
                <a:gd name="connsiteX26" fmla="*/ 117894 w 393700"/>
                <a:gd name="connsiteY26" fmla="*/ 17216 h 374650"/>
                <a:gd name="connsiteX27" fmla="*/ 150517 w 393700"/>
                <a:gd name="connsiteY27" fmla="*/ 30108 h 374650"/>
                <a:gd name="connsiteX28" fmla="*/ 162006 w 393700"/>
                <a:gd name="connsiteY28" fmla="*/ 55715 h 374650"/>
                <a:gd name="connsiteX29" fmla="*/ 184106 w 393700"/>
                <a:gd name="connsiteY29" fmla="*/ 61328 h 374650"/>
                <a:gd name="connsiteX30" fmla="*/ 218747 w 393700"/>
                <a:gd name="connsiteY30" fmla="*/ 73255 h 374650"/>
                <a:gd name="connsiteX31" fmla="*/ 244969 w 393700"/>
                <a:gd name="connsiteY31" fmla="*/ 87375 h 374650"/>
                <a:gd name="connsiteX32" fmla="*/ 256984 w 393700"/>
                <a:gd name="connsiteY32" fmla="*/ 80008 h 374650"/>
                <a:gd name="connsiteX33" fmla="*/ 268735 w 393700"/>
                <a:gd name="connsiteY33" fmla="*/ 66941 h 374650"/>
                <a:gd name="connsiteX34" fmla="*/ 263035 w 393700"/>
                <a:gd name="connsiteY34" fmla="*/ 44929 h 374650"/>
                <a:gd name="connsiteX35" fmla="*/ 270752 w 393700"/>
                <a:gd name="connsiteY35" fmla="*/ 30897 h 374650"/>
                <a:gd name="connsiteX36" fmla="*/ 288467 w 393700"/>
                <a:gd name="connsiteY36" fmla="*/ 17303 h 374650"/>
                <a:gd name="connsiteX37" fmla="*/ 305393 w 393700"/>
                <a:gd name="connsiteY37" fmla="*/ 13357 h 374650"/>
                <a:gd name="connsiteX38" fmla="*/ 338631 w 393700"/>
                <a:gd name="connsiteY38" fmla="*/ 19320 h 374650"/>
                <a:gd name="connsiteX39" fmla="*/ 347050 w 393700"/>
                <a:gd name="connsiteY39" fmla="*/ 32300 h 374650"/>
                <a:gd name="connsiteX40" fmla="*/ 356171 w 393700"/>
                <a:gd name="connsiteY40" fmla="*/ 32387 h 374650"/>
                <a:gd name="connsiteX41" fmla="*/ 363976 w 393700"/>
                <a:gd name="connsiteY41" fmla="*/ 37299 h 374650"/>
                <a:gd name="connsiteX42" fmla="*/ 388444 w 393700"/>
                <a:gd name="connsiteY42" fmla="*/ 40719 h 374650"/>
                <a:gd name="connsiteX43" fmla="*/ 394407 w 393700"/>
                <a:gd name="connsiteY43" fmla="*/ 50190 h 374650"/>
                <a:gd name="connsiteX44" fmla="*/ 385550 w 393700"/>
                <a:gd name="connsiteY44" fmla="*/ 63959 h 374650"/>
                <a:gd name="connsiteX45" fmla="*/ 389320 w 393700"/>
                <a:gd name="connsiteY45" fmla="*/ 76149 h 374650"/>
                <a:gd name="connsiteX46" fmla="*/ 383006 w 393700"/>
                <a:gd name="connsiteY46" fmla="*/ 93689 h 374650"/>
                <a:gd name="connsiteX47" fmla="*/ 390373 w 393700"/>
                <a:gd name="connsiteY47" fmla="*/ 116315 h 374650"/>
                <a:gd name="connsiteX48" fmla="*/ 390373 w 393700"/>
                <a:gd name="connsiteY48" fmla="*/ 214362 h 374650"/>
                <a:gd name="connsiteX49" fmla="*/ 390373 w 393700"/>
                <a:gd name="connsiteY49" fmla="*/ 312848 h 374650"/>
                <a:gd name="connsiteX50" fmla="*/ 390373 w 393700"/>
                <a:gd name="connsiteY50" fmla="*/ 365116 h 374650"/>
                <a:gd name="connsiteX51" fmla="*/ 362134 w 393700"/>
                <a:gd name="connsiteY51" fmla="*/ 365204 h 374650"/>
                <a:gd name="connsiteX52" fmla="*/ 361784 w 393700"/>
                <a:gd name="connsiteY52" fmla="*/ 376078 h 374650"/>
                <a:gd name="connsiteX53" fmla="*/ 263736 w 393700"/>
                <a:gd name="connsiteY53" fmla="*/ 326090 h 374650"/>
                <a:gd name="connsiteX54" fmla="*/ 165601 w 393700"/>
                <a:gd name="connsiteY54" fmla="*/ 275488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3700" h="374650">
                  <a:moveTo>
                    <a:pt x="140783" y="290046"/>
                  </a:moveTo>
                  <a:lnTo>
                    <a:pt x="123418" y="299868"/>
                  </a:lnTo>
                  <a:lnTo>
                    <a:pt x="109562" y="285310"/>
                  </a:lnTo>
                  <a:lnTo>
                    <a:pt x="70712" y="273822"/>
                  </a:lnTo>
                  <a:lnTo>
                    <a:pt x="59925" y="257071"/>
                  </a:lnTo>
                  <a:lnTo>
                    <a:pt x="40456" y="244618"/>
                  </a:lnTo>
                  <a:lnTo>
                    <a:pt x="28967" y="249529"/>
                  </a:lnTo>
                  <a:lnTo>
                    <a:pt x="20285" y="234533"/>
                  </a:lnTo>
                  <a:lnTo>
                    <a:pt x="19320" y="222957"/>
                  </a:lnTo>
                  <a:lnTo>
                    <a:pt x="4763" y="203137"/>
                  </a:lnTo>
                  <a:lnTo>
                    <a:pt x="14585" y="191824"/>
                  </a:lnTo>
                  <a:lnTo>
                    <a:pt x="12392" y="174547"/>
                  </a:lnTo>
                  <a:lnTo>
                    <a:pt x="15549" y="159463"/>
                  </a:lnTo>
                  <a:lnTo>
                    <a:pt x="13795" y="146834"/>
                  </a:lnTo>
                  <a:lnTo>
                    <a:pt x="18093" y="124120"/>
                  </a:lnTo>
                  <a:lnTo>
                    <a:pt x="16777" y="111141"/>
                  </a:lnTo>
                  <a:lnTo>
                    <a:pt x="8797" y="86235"/>
                  </a:lnTo>
                  <a:lnTo>
                    <a:pt x="20811" y="79657"/>
                  </a:lnTo>
                  <a:lnTo>
                    <a:pt x="22916" y="67555"/>
                  </a:lnTo>
                  <a:lnTo>
                    <a:pt x="20285" y="55715"/>
                  </a:lnTo>
                  <a:lnTo>
                    <a:pt x="37211" y="44666"/>
                  </a:lnTo>
                  <a:lnTo>
                    <a:pt x="44753" y="35457"/>
                  </a:lnTo>
                  <a:lnTo>
                    <a:pt x="56768" y="27126"/>
                  </a:lnTo>
                  <a:lnTo>
                    <a:pt x="58171" y="4763"/>
                  </a:lnTo>
                  <a:lnTo>
                    <a:pt x="87024" y="14848"/>
                  </a:lnTo>
                  <a:lnTo>
                    <a:pt x="97372" y="12305"/>
                  </a:lnTo>
                  <a:lnTo>
                    <a:pt x="117894" y="17216"/>
                  </a:lnTo>
                  <a:lnTo>
                    <a:pt x="150517" y="30108"/>
                  </a:lnTo>
                  <a:lnTo>
                    <a:pt x="162006" y="55715"/>
                  </a:lnTo>
                  <a:lnTo>
                    <a:pt x="184106" y="61328"/>
                  </a:lnTo>
                  <a:lnTo>
                    <a:pt x="218747" y="73255"/>
                  </a:lnTo>
                  <a:lnTo>
                    <a:pt x="244969" y="87375"/>
                  </a:lnTo>
                  <a:lnTo>
                    <a:pt x="256984" y="80008"/>
                  </a:lnTo>
                  <a:lnTo>
                    <a:pt x="268735" y="66941"/>
                  </a:lnTo>
                  <a:lnTo>
                    <a:pt x="263035" y="44929"/>
                  </a:lnTo>
                  <a:lnTo>
                    <a:pt x="270752" y="30897"/>
                  </a:lnTo>
                  <a:lnTo>
                    <a:pt x="288467" y="17303"/>
                  </a:lnTo>
                  <a:lnTo>
                    <a:pt x="305393" y="13357"/>
                  </a:lnTo>
                  <a:lnTo>
                    <a:pt x="338631" y="19320"/>
                  </a:lnTo>
                  <a:lnTo>
                    <a:pt x="347050" y="32300"/>
                  </a:lnTo>
                  <a:lnTo>
                    <a:pt x="356171" y="32387"/>
                  </a:lnTo>
                  <a:lnTo>
                    <a:pt x="363976" y="37299"/>
                  </a:lnTo>
                  <a:lnTo>
                    <a:pt x="388444" y="40719"/>
                  </a:lnTo>
                  <a:lnTo>
                    <a:pt x="394407" y="50190"/>
                  </a:lnTo>
                  <a:lnTo>
                    <a:pt x="385550" y="63959"/>
                  </a:lnTo>
                  <a:lnTo>
                    <a:pt x="389320" y="76149"/>
                  </a:lnTo>
                  <a:lnTo>
                    <a:pt x="383006" y="93689"/>
                  </a:lnTo>
                  <a:lnTo>
                    <a:pt x="390373" y="116315"/>
                  </a:lnTo>
                  <a:lnTo>
                    <a:pt x="390373" y="214362"/>
                  </a:lnTo>
                  <a:lnTo>
                    <a:pt x="390373" y="312848"/>
                  </a:lnTo>
                  <a:lnTo>
                    <a:pt x="390373" y="365116"/>
                  </a:lnTo>
                  <a:lnTo>
                    <a:pt x="362134" y="365204"/>
                  </a:lnTo>
                  <a:lnTo>
                    <a:pt x="361784" y="376078"/>
                  </a:lnTo>
                  <a:lnTo>
                    <a:pt x="263736" y="326090"/>
                  </a:lnTo>
                  <a:lnTo>
                    <a:pt x="165601" y="27548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9" name="Freeform: Shape 1604">
              <a:extLst>
                <a:ext uri="{FF2B5EF4-FFF2-40B4-BE49-F238E27FC236}">
                  <a16:creationId xmlns:a16="http://schemas.microsoft.com/office/drawing/2014/main" id="{7CE3AF96-F471-2A4E-BE25-A90B7263FE22}"/>
                </a:ext>
              </a:extLst>
            </p:cNvPr>
            <p:cNvSpPr/>
            <p:nvPr/>
          </p:nvSpPr>
          <p:spPr>
            <a:xfrm>
              <a:off x="7495489" y="4113684"/>
              <a:ext cx="243205" cy="196634"/>
            </a:xfrm>
            <a:custGeom>
              <a:avLst/>
              <a:gdLst>
                <a:gd name="connsiteX0" fmla="*/ 113421 w 298450"/>
                <a:gd name="connsiteY0" fmla="*/ 238216 h 241300"/>
                <a:gd name="connsiteX1" fmla="*/ 113158 w 298450"/>
                <a:gd name="connsiteY1" fmla="*/ 205329 h 241300"/>
                <a:gd name="connsiteX2" fmla="*/ 152885 w 298450"/>
                <a:gd name="connsiteY2" fmla="*/ 184632 h 241300"/>
                <a:gd name="connsiteX3" fmla="*/ 177441 w 298450"/>
                <a:gd name="connsiteY3" fmla="*/ 180335 h 241300"/>
                <a:gd name="connsiteX4" fmla="*/ 197524 w 298450"/>
                <a:gd name="connsiteY4" fmla="*/ 172793 h 241300"/>
                <a:gd name="connsiteX5" fmla="*/ 206995 w 298450"/>
                <a:gd name="connsiteY5" fmla="*/ 158586 h 241300"/>
                <a:gd name="connsiteX6" fmla="*/ 235760 w 298450"/>
                <a:gd name="connsiteY6" fmla="*/ 147273 h 241300"/>
                <a:gd name="connsiteX7" fmla="*/ 236813 w 298450"/>
                <a:gd name="connsiteY7" fmla="*/ 126137 h 241300"/>
                <a:gd name="connsiteX8" fmla="*/ 251020 w 298450"/>
                <a:gd name="connsiteY8" fmla="*/ 123594 h 241300"/>
                <a:gd name="connsiteX9" fmla="*/ 262158 w 298450"/>
                <a:gd name="connsiteY9" fmla="*/ 112982 h 241300"/>
                <a:gd name="connsiteX10" fmla="*/ 294343 w 298450"/>
                <a:gd name="connsiteY10" fmla="*/ 108071 h 241300"/>
                <a:gd name="connsiteX11" fmla="*/ 298816 w 298450"/>
                <a:gd name="connsiteY11" fmla="*/ 96846 h 241300"/>
                <a:gd name="connsiteX12" fmla="*/ 292326 w 298450"/>
                <a:gd name="connsiteY12" fmla="*/ 90619 h 241300"/>
                <a:gd name="connsiteX13" fmla="*/ 283819 w 298450"/>
                <a:gd name="connsiteY13" fmla="*/ 59662 h 241300"/>
                <a:gd name="connsiteX14" fmla="*/ 282416 w 298450"/>
                <a:gd name="connsiteY14" fmla="*/ 41684 h 241300"/>
                <a:gd name="connsiteX15" fmla="*/ 273120 w 298450"/>
                <a:gd name="connsiteY15" fmla="*/ 22565 h 241300"/>
                <a:gd name="connsiteX16" fmla="*/ 262421 w 298450"/>
                <a:gd name="connsiteY16" fmla="*/ 22215 h 241300"/>
                <a:gd name="connsiteX17" fmla="*/ 236988 w 298450"/>
                <a:gd name="connsiteY17" fmla="*/ 15637 h 241300"/>
                <a:gd name="connsiteX18" fmla="*/ 213573 w 298450"/>
                <a:gd name="connsiteY18" fmla="*/ 17742 h 241300"/>
                <a:gd name="connsiteX19" fmla="*/ 198752 w 298450"/>
                <a:gd name="connsiteY19" fmla="*/ 4938 h 241300"/>
                <a:gd name="connsiteX20" fmla="*/ 180686 w 298450"/>
                <a:gd name="connsiteY20" fmla="*/ 4763 h 241300"/>
                <a:gd name="connsiteX21" fmla="*/ 172880 w 298450"/>
                <a:gd name="connsiteY21" fmla="*/ 23267 h 241300"/>
                <a:gd name="connsiteX22" fmla="*/ 156481 w 298450"/>
                <a:gd name="connsiteY22" fmla="*/ 54049 h 241300"/>
                <a:gd name="connsiteX23" fmla="*/ 138240 w 298450"/>
                <a:gd name="connsiteY23" fmla="*/ 66239 h 241300"/>
                <a:gd name="connsiteX24" fmla="*/ 113596 w 298450"/>
                <a:gd name="connsiteY24" fmla="*/ 79657 h 241300"/>
                <a:gd name="connsiteX25" fmla="*/ 97811 w 298450"/>
                <a:gd name="connsiteY25" fmla="*/ 99302 h 241300"/>
                <a:gd name="connsiteX26" fmla="*/ 94478 w 298450"/>
                <a:gd name="connsiteY26" fmla="*/ 114561 h 241300"/>
                <a:gd name="connsiteX27" fmla="*/ 85094 w 298450"/>
                <a:gd name="connsiteY27" fmla="*/ 139292 h 241300"/>
                <a:gd name="connsiteX28" fmla="*/ 91233 w 298450"/>
                <a:gd name="connsiteY28" fmla="*/ 174635 h 241300"/>
                <a:gd name="connsiteX29" fmla="*/ 70712 w 298450"/>
                <a:gd name="connsiteY29" fmla="*/ 198138 h 241300"/>
                <a:gd name="connsiteX30" fmla="*/ 58434 w 298450"/>
                <a:gd name="connsiteY30" fmla="*/ 205592 h 241300"/>
                <a:gd name="connsiteX31" fmla="*/ 39053 w 298450"/>
                <a:gd name="connsiteY31" fmla="*/ 224623 h 241300"/>
                <a:gd name="connsiteX32" fmla="*/ 16163 w 298450"/>
                <a:gd name="connsiteY32" fmla="*/ 227692 h 241300"/>
                <a:gd name="connsiteX33" fmla="*/ 4763 w 298450"/>
                <a:gd name="connsiteY33" fmla="*/ 237515 h 241300"/>
                <a:gd name="connsiteX34" fmla="*/ 36509 w 298450"/>
                <a:gd name="connsiteY34" fmla="*/ 237602 h 241300"/>
                <a:gd name="connsiteX35" fmla="*/ 113246 w 298450"/>
                <a:gd name="connsiteY35" fmla="*/ 237865 h 241300"/>
                <a:gd name="connsiteX36" fmla="*/ 113246 w 298450"/>
                <a:gd name="connsiteY36" fmla="*/ 237865 h 241300"/>
                <a:gd name="connsiteX37" fmla="*/ 113246 w 298450"/>
                <a:gd name="connsiteY37" fmla="*/ 237865 h 241300"/>
                <a:gd name="connsiteX38" fmla="*/ 36509 w 298450"/>
                <a:gd name="connsiteY38" fmla="*/ 237602 h 241300"/>
                <a:gd name="connsiteX39" fmla="*/ 4763 w 298450"/>
                <a:gd name="connsiteY39" fmla="*/ 237515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8450" h="241300">
                  <a:moveTo>
                    <a:pt x="113421" y="238216"/>
                  </a:moveTo>
                  <a:lnTo>
                    <a:pt x="113158" y="205329"/>
                  </a:lnTo>
                  <a:lnTo>
                    <a:pt x="152885" y="184632"/>
                  </a:lnTo>
                  <a:lnTo>
                    <a:pt x="177441" y="180335"/>
                  </a:lnTo>
                  <a:lnTo>
                    <a:pt x="197524" y="172793"/>
                  </a:lnTo>
                  <a:lnTo>
                    <a:pt x="206995" y="158586"/>
                  </a:lnTo>
                  <a:lnTo>
                    <a:pt x="235760" y="147273"/>
                  </a:lnTo>
                  <a:lnTo>
                    <a:pt x="236813" y="126137"/>
                  </a:lnTo>
                  <a:lnTo>
                    <a:pt x="251020" y="123594"/>
                  </a:lnTo>
                  <a:lnTo>
                    <a:pt x="262158" y="112982"/>
                  </a:lnTo>
                  <a:lnTo>
                    <a:pt x="294343" y="108071"/>
                  </a:lnTo>
                  <a:lnTo>
                    <a:pt x="298816" y="96846"/>
                  </a:lnTo>
                  <a:lnTo>
                    <a:pt x="292326" y="90619"/>
                  </a:lnTo>
                  <a:lnTo>
                    <a:pt x="283819" y="59662"/>
                  </a:lnTo>
                  <a:lnTo>
                    <a:pt x="282416" y="41684"/>
                  </a:lnTo>
                  <a:lnTo>
                    <a:pt x="273120" y="22565"/>
                  </a:lnTo>
                  <a:lnTo>
                    <a:pt x="262421" y="22215"/>
                  </a:lnTo>
                  <a:lnTo>
                    <a:pt x="236988" y="15637"/>
                  </a:lnTo>
                  <a:lnTo>
                    <a:pt x="213573" y="17742"/>
                  </a:lnTo>
                  <a:lnTo>
                    <a:pt x="198752" y="4938"/>
                  </a:lnTo>
                  <a:lnTo>
                    <a:pt x="180686" y="4763"/>
                  </a:lnTo>
                  <a:lnTo>
                    <a:pt x="172880" y="23267"/>
                  </a:lnTo>
                  <a:lnTo>
                    <a:pt x="156481" y="54049"/>
                  </a:lnTo>
                  <a:lnTo>
                    <a:pt x="138240" y="66239"/>
                  </a:lnTo>
                  <a:lnTo>
                    <a:pt x="113596" y="79657"/>
                  </a:lnTo>
                  <a:lnTo>
                    <a:pt x="97811" y="99302"/>
                  </a:lnTo>
                  <a:lnTo>
                    <a:pt x="94478" y="114561"/>
                  </a:lnTo>
                  <a:lnTo>
                    <a:pt x="85094" y="139292"/>
                  </a:lnTo>
                  <a:lnTo>
                    <a:pt x="91233" y="174635"/>
                  </a:lnTo>
                  <a:lnTo>
                    <a:pt x="70712" y="198138"/>
                  </a:lnTo>
                  <a:lnTo>
                    <a:pt x="58434" y="205592"/>
                  </a:lnTo>
                  <a:lnTo>
                    <a:pt x="39053" y="224623"/>
                  </a:lnTo>
                  <a:lnTo>
                    <a:pt x="16163" y="227692"/>
                  </a:lnTo>
                  <a:lnTo>
                    <a:pt x="4763" y="237515"/>
                  </a:lnTo>
                  <a:lnTo>
                    <a:pt x="36509" y="237602"/>
                  </a:lnTo>
                  <a:lnTo>
                    <a:pt x="113246" y="237865"/>
                  </a:lnTo>
                  <a:lnTo>
                    <a:pt x="113246" y="237865"/>
                  </a:lnTo>
                  <a:lnTo>
                    <a:pt x="113246" y="237865"/>
                  </a:lnTo>
                  <a:lnTo>
                    <a:pt x="36509" y="237602"/>
                  </a:lnTo>
                  <a:lnTo>
                    <a:pt x="4763" y="23751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0" name="Freeform: Shape 1605">
              <a:extLst>
                <a:ext uri="{FF2B5EF4-FFF2-40B4-BE49-F238E27FC236}">
                  <a16:creationId xmlns:a16="http://schemas.microsoft.com/office/drawing/2014/main" id="{948D6C61-B3FF-DE4D-9E74-C94896951EEC}"/>
                </a:ext>
              </a:extLst>
            </p:cNvPr>
            <p:cNvSpPr/>
            <p:nvPr/>
          </p:nvSpPr>
          <p:spPr>
            <a:xfrm>
              <a:off x="8291038" y="3769866"/>
              <a:ext cx="72444" cy="93142"/>
            </a:xfrm>
            <a:custGeom>
              <a:avLst/>
              <a:gdLst>
                <a:gd name="connsiteX0" fmla="*/ 4763 w 88900"/>
                <a:gd name="connsiteY0" fmla="*/ 13883 h 114300"/>
                <a:gd name="connsiteX1" fmla="*/ 10638 w 88900"/>
                <a:gd name="connsiteY1" fmla="*/ 8446 h 114300"/>
                <a:gd name="connsiteX2" fmla="*/ 26950 w 88900"/>
                <a:gd name="connsiteY2" fmla="*/ 4763 h 114300"/>
                <a:gd name="connsiteX3" fmla="*/ 45104 w 88900"/>
                <a:gd name="connsiteY3" fmla="*/ 16251 h 114300"/>
                <a:gd name="connsiteX4" fmla="*/ 55189 w 88900"/>
                <a:gd name="connsiteY4" fmla="*/ 17654 h 114300"/>
                <a:gd name="connsiteX5" fmla="*/ 66327 w 88900"/>
                <a:gd name="connsiteY5" fmla="*/ 27476 h 114300"/>
                <a:gd name="connsiteX6" fmla="*/ 64573 w 88900"/>
                <a:gd name="connsiteY6" fmla="*/ 39842 h 114300"/>
                <a:gd name="connsiteX7" fmla="*/ 73518 w 88900"/>
                <a:gd name="connsiteY7" fmla="*/ 45718 h 114300"/>
                <a:gd name="connsiteX8" fmla="*/ 77026 w 88900"/>
                <a:gd name="connsiteY8" fmla="*/ 60802 h 114300"/>
                <a:gd name="connsiteX9" fmla="*/ 85620 w 88900"/>
                <a:gd name="connsiteY9" fmla="*/ 69922 h 114300"/>
                <a:gd name="connsiteX10" fmla="*/ 83954 w 88900"/>
                <a:gd name="connsiteY10" fmla="*/ 75184 h 114300"/>
                <a:gd name="connsiteX11" fmla="*/ 88515 w 88900"/>
                <a:gd name="connsiteY11" fmla="*/ 78868 h 114300"/>
                <a:gd name="connsiteX12" fmla="*/ 82025 w 88900"/>
                <a:gd name="connsiteY12" fmla="*/ 81411 h 114300"/>
                <a:gd name="connsiteX13" fmla="*/ 67467 w 88900"/>
                <a:gd name="connsiteY13" fmla="*/ 80446 h 114300"/>
                <a:gd name="connsiteX14" fmla="*/ 65099 w 88900"/>
                <a:gd name="connsiteY14" fmla="*/ 75448 h 114300"/>
                <a:gd name="connsiteX15" fmla="*/ 59925 w 88900"/>
                <a:gd name="connsiteY15" fmla="*/ 78341 h 114300"/>
                <a:gd name="connsiteX16" fmla="*/ 61679 w 88900"/>
                <a:gd name="connsiteY16" fmla="*/ 84656 h 114300"/>
                <a:gd name="connsiteX17" fmla="*/ 54926 w 88900"/>
                <a:gd name="connsiteY17" fmla="*/ 95969 h 114300"/>
                <a:gd name="connsiteX18" fmla="*/ 50629 w 88900"/>
                <a:gd name="connsiteY18" fmla="*/ 107984 h 114300"/>
                <a:gd name="connsiteX19" fmla="*/ 44490 w 88900"/>
                <a:gd name="connsiteY19" fmla="*/ 111842 h 114300"/>
                <a:gd name="connsiteX20" fmla="*/ 40017 w 88900"/>
                <a:gd name="connsiteY20" fmla="*/ 95794 h 114300"/>
                <a:gd name="connsiteX21" fmla="*/ 42648 w 88900"/>
                <a:gd name="connsiteY21" fmla="*/ 80709 h 114300"/>
                <a:gd name="connsiteX22" fmla="*/ 41859 w 88900"/>
                <a:gd name="connsiteY22" fmla="*/ 65011 h 114300"/>
                <a:gd name="connsiteX23" fmla="*/ 27652 w 88900"/>
                <a:gd name="connsiteY23" fmla="*/ 43613 h 114300"/>
                <a:gd name="connsiteX24" fmla="*/ 19846 w 88900"/>
                <a:gd name="connsiteY24" fmla="*/ 28266 h 114300"/>
                <a:gd name="connsiteX25" fmla="*/ 12217 w 88900"/>
                <a:gd name="connsiteY25" fmla="*/ 1739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8900" h="114300">
                  <a:moveTo>
                    <a:pt x="4763" y="13883"/>
                  </a:moveTo>
                  <a:lnTo>
                    <a:pt x="10638" y="8446"/>
                  </a:lnTo>
                  <a:lnTo>
                    <a:pt x="26950" y="4763"/>
                  </a:lnTo>
                  <a:lnTo>
                    <a:pt x="45104" y="16251"/>
                  </a:lnTo>
                  <a:lnTo>
                    <a:pt x="55189" y="17654"/>
                  </a:lnTo>
                  <a:lnTo>
                    <a:pt x="66327" y="27476"/>
                  </a:lnTo>
                  <a:lnTo>
                    <a:pt x="64573" y="39842"/>
                  </a:lnTo>
                  <a:lnTo>
                    <a:pt x="73518" y="45718"/>
                  </a:lnTo>
                  <a:lnTo>
                    <a:pt x="77026" y="60802"/>
                  </a:lnTo>
                  <a:lnTo>
                    <a:pt x="85620" y="69922"/>
                  </a:lnTo>
                  <a:lnTo>
                    <a:pt x="83954" y="75184"/>
                  </a:lnTo>
                  <a:lnTo>
                    <a:pt x="88515" y="78868"/>
                  </a:lnTo>
                  <a:lnTo>
                    <a:pt x="82025" y="81411"/>
                  </a:lnTo>
                  <a:lnTo>
                    <a:pt x="67467" y="80446"/>
                  </a:lnTo>
                  <a:lnTo>
                    <a:pt x="65099" y="75448"/>
                  </a:lnTo>
                  <a:lnTo>
                    <a:pt x="59925" y="78341"/>
                  </a:lnTo>
                  <a:lnTo>
                    <a:pt x="61679" y="84656"/>
                  </a:lnTo>
                  <a:lnTo>
                    <a:pt x="54926" y="95969"/>
                  </a:lnTo>
                  <a:lnTo>
                    <a:pt x="50629" y="107984"/>
                  </a:lnTo>
                  <a:lnTo>
                    <a:pt x="44490" y="111842"/>
                  </a:lnTo>
                  <a:lnTo>
                    <a:pt x="40017" y="95794"/>
                  </a:lnTo>
                  <a:lnTo>
                    <a:pt x="42648" y="80709"/>
                  </a:lnTo>
                  <a:lnTo>
                    <a:pt x="41859" y="65011"/>
                  </a:lnTo>
                  <a:lnTo>
                    <a:pt x="27652" y="43613"/>
                  </a:lnTo>
                  <a:lnTo>
                    <a:pt x="19846" y="28266"/>
                  </a:lnTo>
                  <a:lnTo>
                    <a:pt x="12217" y="1739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1" name="Freeform: Shape 1606">
              <a:extLst>
                <a:ext uri="{FF2B5EF4-FFF2-40B4-BE49-F238E27FC236}">
                  <a16:creationId xmlns:a16="http://schemas.microsoft.com/office/drawing/2014/main" id="{A408340F-6B90-4144-83C1-24C35CF77082}"/>
                </a:ext>
              </a:extLst>
            </p:cNvPr>
            <p:cNvSpPr/>
            <p:nvPr/>
          </p:nvSpPr>
          <p:spPr>
            <a:xfrm>
              <a:off x="8127311" y="3912081"/>
              <a:ext cx="41397" cy="51746"/>
            </a:xfrm>
            <a:custGeom>
              <a:avLst/>
              <a:gdLst>
                <a:gd name="connsiteX0" fmla="*/ 38001 w 50800"/>
                <a:gd name="connsiteY0" fmla="*/ 39140 h 63500"/>
                <a:gd name="connsiteX1" fmla="*/ 36509 w 50800"/>
                <a:gd name="connsiteY1" fmla="*/ 32826 h 63500"/>
                <a:gd name="connsiteX2" fmla="*/ 25810 w 50800"/>
                <a:gd name="connsiteY2" fmla="*/ 49226 h 63500"/>
                <a:gd name="connsiteX3" fmla="*/ 27477 w 50800"/>
                <a:gd name="connsiteY3" fmla="*/ 59662 h 63500"/>
                <a:gd name="connsiteX4" fmla="*/ 22302 w 50800"/>
                <a:gd name="connsiteY4" fmla="*/ 57119 h 63500"/>
                <a:gd name="connsiteX5" fmla="*/ 15462 w 50800"/>
                <a:gd name="connsiteY5" fmla="*/ 46332 h 63500"/>
                <a:gd name="connsiteX6" fmla="*/ 4763 w 50800"/>
                <a:gd name="connsiteY6" fmla="*/ 39754 h 63500"/>
                <a:gd name="connsiteX7" fmla="*/ 7481 w 50800"/>
                <a:gd name="connsiteY7" fmla="*/ 34142 h 63500"/>
                <a:gd name="connsiteX8" fmla="*/ 11077 w 50800"/>
                <a:gd name="connsiteY8" fmla="*/ 15725 h 63500"/>
                <a:gd name="connsiteX9" fmla="*/ 19057 w 50800"/>
                <a:gd name="connsiteY9" fmla="*/ 7920 h 63500"/>
                <a:gd name="connsiteX10" fmla="*/ 23706 w 50800"/>
                <a:gd name="connsiteY10" fmla="*/ 4763 h 63500"/>
                <a:gd name="connsiteX11" fmla="*/ 30195 w 50800"/>
                <a:gd name="connsiteY11" fmla="*/ 10551 h 63500"/>
                <a:gd name="connsiteX12" fmla="*/ 33791 w 50800"/>
                <a:gd name="connsiteY12" fmla="*/ 15286 h 63500"/>
                <a:gd name="connsiteX13" fmla="*/ 41859 w 50800"/>
                <a:gd name="connsiteY13" fmla="*/ 18882 h 63500"/>
                <a:gd name="connsiteX14" fmla="*/ 51243 w 50800"/>
                <a:gd name="connsiteY14" fmla="*/ 25810 h 63500"/>
                <a:gd name="connsiteX15" fmla="*/ 49226 w 50800"/>
                <a:gd name="connsiteY15" fmla="*/ 28704 h 63500"/>
                <a:gd name="connsiteX16" fmla="*/ 44666 w 50800"/>
                <a:gd name="connsiteY16" fmla="*/ 3615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00" h="63500">
                  <a:moveTo>
                    <a:pt x="38001" y="39140"/>
                  </a:moveTo>
                  <a:lnTo>
                    <a:pt x="36509" y="32826"/>
                  </a:lnTo>
                  <a:lnTo>
                    <a:pt x="25810" y="49226"/>
                  </a:lnTo>
                  <a:lnTo>
                    <a:pt x="27477" y="59662"/>
                  </a:lnTo>
                  <a:lnTo>
                    <a:pt x="22302" y="57119"/>
                  </a:lnTo>
                  <a:lnTo>
                    <a:pt x="15462" y="46332"/>
                  </a:lnTo>
                  <a:lnTo>
                    <a:pt x="4763" y="39754"/>
                  </a:lnTo>
                  <a:lnTo>
                    <a:pt x="7481" y="34142"/>
                  </a:lnTo>
                  <a:lnTo>
                    <a:pt x="11077" y="15725"/>
                  </a:lnTo>
                  <a:lnTo>
                    <a:pt x="19057" y="7920"/>
                  </a:lnTo>
                  <a:lnTo>
                    <a:pt x="23706" y="4763"/>
                  </a:lnTo>
                  <a:lnTo>
                    <a:pt x="30195" y="10551"/>
                  </a:lnTo>
                  <a:lnTo>
                    <a:pt x="33791" y="15286"/>
                  </a:lnTo>
                  <a:lnTo>
                    <a:pt x="41859" y="18882"/>
                  </a:lnTo>
                  <a:lnTo>
                    <a:pt x="51243" y="25810"/>
                  </a:lnTo>
                  <a:lnTo>
                    <a:pt x="49226" y="28704"/>
                  </a:lnTo>
                  <a:lnTo>
                    <a:pt x="44666" y="3615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2" name="Freeform: Shape 1607">
              <a:extLst>
                <a:ext uri="{FF2B5EF4-FFF2-40B4-BE49-F238E27FC236}">
                  <a16:creationId xmlns:a16="http://schemas.microsoft.com/office/drawing/2014/main" id="{8B206274-B47F-334E-A37B-0B1CCC0F8153}"/>
                </a:ext>
              </a:extLst>
            </p:cNvPr>
            <p:cNvSpPr/>
            <p:nvPr/>
          </p:nvSpPr>
          <p:spPr>
            <a:xfrm>
              <a:off x="8624350" y="5118839"/>
              <a:ext cx="150063" cy="289776"/>
            </a:xfrm>
            <a:custGeom>
              <a:avLst/>
              <a:gdLst>
                <a:gd name="connsiteX0" fmla="*/ 159462 w 184150"/>
                <a:gd name="connsiteY0" fmla="*/ 15549 h 355600"/>
                <a:gd name="connsiteX1" fmla="*/ 165952 w 184150"/>
                <a:gd name="connsiteY1" fmla="*/ 26161 h 355600"/>
                <a:gd name="connsiteX2" fmla="*/ 172003 w 184150"/>
                <a:gd name="connsiteY2" fmla="*/ 42736 h 355600"/>
                <a:gd name="connsiteX3" fmla="*/ 176038 w 184150"/>
                <a:gd name="connsiteY3" fmla="*/ 73079 h 355600"/>
                <a:gd name="connsiteX4" fmla="*/ 182352 w 184150"/>
                <a:gd name="connsiteY4" fmla="*/ 84919 h 355600"/>
                <a:gd name="connsiteX5" fmla="*/ 179896 w 184150"/>
                <a:gd name="connsiteY5" fmla="*/ 97021 h 355600"/>
                <a:gd name="connsiteX6" fmla="*/ 175599 w 184150"/>
                <a:gd name="connsiteY6" fmla="*/ 104563 h 355600"/>
                <a:gd name="connsiteX7" fmla="*/ 167180 w 184150"/>
                <a:gd name="connsiteY7" fmla="*/ 89655 h 355600"/>
                <a:gd name="connsiteX8" fmla="*/ 162620 w 184150"/>
                <a:gd name="connsiteY8" fmla="*/ 97197 h 355600"/>
                <a:gd name="connsiteX9" fmla="*/ 167268 w 184150"/>
                <a:gd name="connsiteY9" fmla="*/ 115964 h 355600"/>
                <a:gd name="connsiteX10" fmla="*/ 165075 w 184150"/>
                <a:gd name="connsiteY10" fmla="*/ 126839 h 355600"/>
                <a:gd name="connsiteX11" fmla="*/ 158322 w 184150"/>
                <a:gd name="connsiteY11" fmla="*/ 132715 h 355600"/>
                <a:gd name="connsiteX12" fmla="*/ 156744 w 184150"/>
                <a:gd name="connsiteY12" fmla="*/ 154464 h 355600"/>
                <a:gd name="connsiteX13" fmla="*/ 147097 w 184150"/>
                <a:gd name="connsiteY13" fmla="*/ 184457 h 355600"/>
                <a:gd name="connsiteX14" fmla="*/ 134995 w 184150"/>
                <a:gd name="connsiteY14" fmla="*/ 220325 h 355600"/>
                <a:gd name="connsiteX15" fmla="*/ 119735 w 184150"/>
                <a:gd name="connsiteY15" fmla="*/ 270050 h 355600"/>
                <a:gd name="connsiteX16" fmla="*/ 110351 w 184150"/>
                <a:gd name="connsiteY16" fmla="*/ 306972 h 355600"/>
                <a:gd name="connsiteX17" fmla="*/ 99213 w 184150"/>
                <a:gd name="connsiteY17" fmla="*/ 338105 h 355600"/>
                <a:gd name="connsiteX18" fmla="*/ 79218 w 184150"/>
                <a:gd name="connsiteY18" fmla="*/ 344506 h 355600"/>
                <a:gd name="connsiteX19" fmla="*/ 57732 w 184150"/>
                <a:gd name="connsiteY19" fmla="*/ 355995 h 355600"/>
                <a:gd name="connsiteX20" fmla="*/ 43613 w 184150"/>
                <a:gd name="connsiteY20" fmla="*/ 349067 h 355600"/>
                <a:gd name="connsiteX21" fmla="*/ 24056 w 184150"/>
                <a:gd name="connsiteY21" fmla="*/ 339420 h 355600"/>
                <a:gd name="connsiteX22" fmla="*/ 17303 w 184150"/>
                <a:gd name="connsiteY22" fmla="*/ 325213 h 355600"/>
                <a:gd name="connsiteX23" fmla="*/ 15637 w 184150"/>
                <a:gd name="connsiteY23" fmla="*/ 301447 h 355600"/>
                <a:gd name="connsiteX24" fmla="*/ 7042 w 184150"/>
                <a:gd name="connsiteY24" fmla="*/ 280224 h 355600"/>
                <a:gd name="connsiteX25" fmla="*/ 4763 w 184150"/>
                <a:gd name="connsiteY25" fmla="*/ 261193 h 355600"/>
                <a:gd name="connsiteX26" fmla="*/ 9147 w 184150"/>
                <a:gd name="connsiteY26" fmla="*/ 242250 h 355600"/>
                <a:gd name="connsiteX27" fmla="*/ 20460 w 184150"/>
                <a:gd name="connsiteY27" fmla="*/ 237690 h 355600"/>
                <a:gd name="connsiteX28" fmla="*/ 20548 w 184150"/>
                <a:gd name="connsiteY28" fmla="*/ 229008 h 355600"/>
                <a:gd name="connsiteX29" fmla="*/ 32299 w 184150"/>
                <a:gd name="connsiteY29" fmla="*/ 209188 h 355600"/>
                <a:gd name="connsiteX30" fmla="*/ 34492 w 184150"/>
                <a:gd name="connsiteY30" fmla="*/ 192700 h 355600"/>
                <a:gd name="connsiteX31" fmla="*/ 28792 w 184150"/>
                <a:gd name="connsiteY31" fmla="*/ 180423 h 355600"/>
                <a:gd name="connsiteX32" fmla="*/ 24144 w 184150"/>
                <a:gd name="connsiteY32" fmla="*/ 164198 h 355600"/>
                <a:gd name="connsiteX33" fmla="*/ 22214 w 184150"/>
                <a:gd name="connsiteY33" fmla="*/ 140520 h 355600"/>
                <a:gd name="connsiteX34" fmla="*/ 30809 w 184150"/>
                <a:gd name="connsiteY34" fmla="*/ 126225 h 355600"/>
                <a:gd name="connsiteX35" fmla="*/ 34054 w 184150"/>
                <a:gd name="connsiteY35" fmla="*/ 110001 h 355600"/>
                <a:gd name="connsiteX36" fmla="*/ 46332 w 184150"/>
                <a:gd name="connsiteY36" fmla="*/ 109124 h 355600"/>
                <a:gd name="connsiteX37" fmla="*/ 60100 w 184150"/>
                <a:gd name="connsiteY37" fmla="*/ 103862 h 355600"/>
                <a:gd name="connsiteX38" fmla="*/ 69133 w 184150"/>
                <a:gd name="connsiteY38" fmla="*/ 99302 h 355600"/>
                <a:gd name="connsiteX39" fmla="*/ 80007 w 184150"/>
                <a:gd name="connsiteY39" fmla="*/ 98951 h 355600"/>
                <a:gd name="connsiteX40" fmla="*/ 93952 w 184150"/>
                <a:gd name="connsiteY40" fmla="*/ 84480 h 355600"/>
                <a:gd name="connsiteX41" fmla="*/ 114210 w 184150"/>
                <a:gd name="connsiteY41" fmla="*/ 68870 h 355600"/>
                <a:gd name="connsiteX42" fmla="*/ 121577 w 184150"/>
                <a:gd name="connsiteY42" fmla="*/ 56242 h 355600"/>
                <a:gd name="connsiteX43" fmla="*/ 118244 w 184150"/>
                <a:gd name="connsiteY43" fmla="*/ 45454 h 355600"/>
                <a:gd name="connsiteX44" fmla="*/ 128680 w 184150"/>
                <a:gd name="connsiteY44" fmla="*/ 48524 h 355600"/>
                <a:gd name="connsiteX45" fmla="*/ 142274 w 184150"/>
                <a:gd name="connsiteY45" fmla="*/ 31072 h 355600"/>
                <a:gd name="connsiteX46" fmla="*/ 142712 w 184150"/>
                <a:gd name="connsiteY46" fmla="*/ 15988 h 355600"/>
                <a:gd name="connsiteX47" fmla="*/ 150868 w 184150"/>
                <a:gd name="connsiteY47" fmla="*/ 4763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4150" h="355600">
                  <a:moveTo>
                    <a:pt x="159462" y="15549"/>
                  </a:moveTo>
                  <a:lnTo>
                    <a:pt x="165952" y="26161"/>
                  </a:lnTo>
                  <a:lnTo>
                    <a:pt x="172003" y="42736"/>
                  </a:lnTo>
                  <a:lnTo>
                    <a:pt x="176038" y="73079"/>
                  </a:lnTo>
                  <a:lnTo>
                    <a:pt x="182352" y="84919"/>
                  </a:lnTo>
                  <a:lnTo>
                    <a:pt x="179896" y="97021"/>
                  </a:lnTo>
                  <a:lnTo>
                    <a:pt x="175599" y="104563"/>
                  </a:lnTo>
                  <a:lnTo>
                    <a:pt x="167180" y="89655"/>
                  </a:lnTo>
                  <a:lnTo>
                    <a:pt x="162620" y="97197"/>
                  </a:lnTo>
                  <a:lnTo>
                    <a:pt x="167268" y="115964"/>
                  </a:lnTo>
                  <a:lnTo>
                    <a:pt x="165075" y="126839"/>
                  </a:lnTo>
                  <a:lnTo>
                    <a:pt x="158322" y="132715"/>
                  </a:lnTo>
                  <a:lnTo>
                    <a:pt x="156744" y="154464"/>
                  </a:lnTo>
                  <a:lnTo>
                    <a:pt x="147097" y="184457"/>
                  </a:lnTo>
                  <a:lnTo>
                    <a:pt x="134995" y="220325"/>
                  </a:lnTo>
                  <a:lnTo>
                    <a:pt x="119735" y="270050"/>
                  </a:lnTo>
                  <a:lnTo>
                    <a:pt x="110351" y="306972"/>
                  </a:lnTo>
                  <a:lnTo>
                    <a:pt x="99213" y="338105"/>
                  </a:lnTo>
                  <a:lnTo>
                    <a:pt x="79218" y="344506"/>
                  </a:lnTo>
                  <a:lnTo>
                    <a:pt x="57732" y="355995"/>
                  </a:lnTo>
                  <a:lnTo>
                    <a:pt x="43613" y="349067"/>
                  </a:lnTo>
                  <a:lnTo>
                    <a:pt x="24056" y="339420"/>
                  </a:lnTo>
                  <a:lnTo>
                    <a:pt x="17303" y="325213"/>
                  </a:lnTo>
                  <a:lnTo>
                    <a:pt x="15637" y="301447"/>
                  </a:lnTo>
                  <a:lnTo>
                    <a:pt x="7042" y="280224"/>
                  </a:lnTo>
                  <a:lnTo>
                    <a:pt x="4763" y="261193"/>
                  </a:lnTo>
                  <a:lnTo>
                    <a:pt x="9147" y="242250"/>
                  </a:lnTo>
                  <a:lnTo>
                    <a:pt x="20460" y="237690"/>
                  </a:lnTo>
                  <a:lnTo>
                    <a:pt x="20548" y="229008"/>
                  </a:lnTo>
                  <a:lnTo>
                    <a:pt x="32299" y="209188"/>
                  </a:lnTo>
                  <a:lnTo>
                    <a:pt x="34492" y="192700"/>
                  </a:lnTo>
                  <a:lnTo>
                    <a:pt x="28792" y="180423"/>
                  </a:lnTo>
                  <a:lnTo>
                    <a:pt x="24144" y="164198"/>
                  </a:lnTo>
                  <a:lnTo>
                    <a:pt x="22214" y="140520"/>
                  </a:lnTo>
                  <a:lnTo>
                    <a:pt x="30809" y="126225"/>
                  </a:lnTo>
                  <a:lnTo>
                    <a:pt x="34054" y="110001"/>
                  </a:lnTo>
                  <a:lnTo>
                    <a:pt x="46332" y="109124"/>
                  </a:lnTo>
                  <a:lnTo>
                    <a:pt x="60100" y="103862"/>
                  </a:lnTo>
                  <a:lnTo>
                    <a:pt x="69133" y="99302"/>
                  </a:lnTo>
                  <a:lnTo>
                    <a:pt x="80007" y="98951"/>
                  </a:lnTo>
                  <a:lnTo>
                    <a:pt x="93952" y="84480"/>
                  </a:lnTo>
                  <a:lnTo>
                    <a:pt x="114210" y="68870"/>
                  </a:lnTo>
                  <a:lnTo>
                    <a:pt x="121577" y="56242"/>
                  </a:lnTo>
                  <a:lnTo>
                    <a:pt x="118244" y="45454"/>
                  </a:lnTo>
                  <a:lnTo>
                    <a:pt x="128680" y="48524"/>
                  </a:lnTo>
                  <a:lnTo>
                    <a:pt x="142274" y="31072"/>
                  </a:lnTo>
                  <a:lnTo>
                    <a:pt x="142712" y="15988"/>
                  </a:lnTo>
                  <a:lnTo>
                    <a:pt x="150868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3" name="Freeform: Shape 1608">
              <a:extLst>
                <a:ext uri="{FF2B5EF4-FFF2-40B4-BE49-F238E27FC236}">
                  <a16:creationId xmlns:a16="http://schemas.microsoft.com/office/drawing/2014/main" id="{6260363C-6AAE-B345-9D4B-9065327DDDA8}"/>
                </a:ext>
              </a:extLst>
            </p:cNvPr>
            <p:cNvSpPr/>
            <p:nvPr/>
          </p:nvSpPr>
          <p:spPr>
            <a:xfrm>
              <a:off x="8167689" y="3944956"/>
              <a:ext cx="56920" cy="46571"/>
            </a:xfrm>
            <a:custGeom>
              <a:avLst/>
              <a:gdLst>
                <a:gd name="connsiteX0" fmla="*/ 7832 w 69850"/>
                <a:gd name="connsiteY0" fmla="*/ 20110 h 57150"/>
                <a:gd name="connsiteX1" fmla="*/ 10989 w 69850"/>
                <a:gd name="connsiteY1" fmla="*/ 20373 h 57150"/>
                <a:gd name="connsiteX2" fmla="*/ 12129 w 69850"/>
                <a:gd name="connsiteY2" fmla="*/ 13620 h 57150"/>
                <a:gd name="connsiteX3" fmla="*/ 26599 w 69850"/>
                <a:gd name="connsiteY3" fmla="*/ 8446 h 57150"/>
                <a:gd name="connsiteX4" fmla="*/ 32124 w 69850"/>
                <a:gd name="connsiteY4" fmla="*/ 7218 h 57150"/>
                <a:gd name="connsiteX5" fmla="*/ 40544 w 69850"/>
                <a:gd name="connsiteY5" fmla="*/ 5289 h 57150"/>
                <a:gd name="connsiteX6" fmla="*/ 51857 w 69850"/>
                <a:gd name="connsiteY6" fmla="*/ 4763 h 57150"/>
                <a:gd name="connsiteX7" fmla="*/ 64222 w 69850"/>
                <a:gd name="connsiteY7" fmla="*/ 15374 h 57150"/>
                <a:gd name="connsiteX8" fmla="*/ 65976 w 69850"/>
                <a:gd name="connsiteY8" fmla="*/ 37036 h 57150"/>
                <a:gd name="connsiteX9" fmla="*/ 61240 w 69850"/>
                <a:gd name="connsiteY9" fmla="*/ 38088 h 57150"/>
                <a:gd name="connsiteX10" fmla="*/ 57206 w 69850"/>
                <a:gd name="connsiteY10" fmla="*/ 43788 h 57150"/>
                <a:gd name="connsiteX11" fmla="*/ 43876 w 69850"/>
                <a:gd name="connsiteY11" fmla="*/ 43175 h 57150"/>
                <a:gd name="connsiteX12" fmla="*/ 34492 w 69850"/>
                <a:gd name="connsiteY12" fmla="*/ 50278 h 57150"/>
                <a:gd name="connsiteX13" fmla="*/ 18443 w 69850"/>
                <a:gd name="connsiteY13" fmla="*/ 53084 h 57150"/>
                <a:gd name="connsiteX14" fmla="*/ 8271 w 69850"/>
                <a:gd name="connsiteY14" fmla="*/ 45191 h 57150"/>
                <a:gd name="connsiteX15" fmla="*/ 4763 w 69850"/>
                <a:gd name="connsiteY15" fmla="*/ 3124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50" h="57150">
                  <a:moveTo>
                    <a:pt x="7832" y="20110"/>
                  </a:moveTo>
                  <a:lnTo>
                    <a:pt x="10989" y="20373"/>
                  </a:lnTo>
                  <a:lnTo>
                    <a:pt x="12129" y="13620"/>
                  </a:lnTo>
                  <a:lnTo>
                    <a:pt x="26599" y="8446"/>
                  </a:lnTo>
                  <a:lnTo>
                    <a:pt x="32124" y="7218"/>
                  </a:lnTo>
                  <a:lnTo>
                    <a:pt x="40544" y="5289"/>
                  </a:lnTo>
                  <a:lnTo>
                    <a:pt x="51857" y="4763"/>
                  </a:lnTo>
                  <a:lnTo>
                    <a:pt x="64222" y="15374"/>
                  </a:lnTo>
                  <a:lnTo>
                    <a:pt x="65976" y="37036"/>
                  </a:lnTo>
                  <a:lnTo>
                    <a:pt x="61240" y="38088"/>
                  </a:lnTo>
                  <a:lnTo>
                    <a:pt x="57206" y="43788"/>
                  </a:lnTo>
                  <a:lnTo>
                    <a:pt x="43876" y="43175"/>
                  </a:lnTo>
                  <a:lnTo>
                    <a:pt x="34492" y="50278"/>
                  </a:lnTo>
                  <a:lnTo>
                    <a:pt x="18443" y="53084"/>
                  </a:lnTo>
                  <a:lnTo>
                    <a:pt x="8271" y="45191"/>
                  </a:lnTo>
                  <a:lnTo>
                    <a:pt x="4763" y="312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4" name="Freeform: Shape 1609">
              <a:extLst>
                <a:ext uri="{FF2B5EF4-FFF2-40B4-BE49-F238E27FC236}">
                  <a16:creationId xmlns:a16="http://schemas.microsoft.com/office/drawing/2014/main" id="{3E963C30-946D-9C40-8F64-0D9BC05F2E39}"/>
                </a:ext>
              </a:extLst>
            </p:cNvPr>
            <p:cNvSpPr/>
            <p:nvPr/>
          </p:nvSpPr>
          <p:spPr>
            <a:xfrm>
              <a:off x="7513784" y="4363597"/>
              <a:ext cx="336347" cy="315649"/>
            </a:xfrm>
            <a:custGeom>
              <a:avLst/>
              <a:gdLst>
                <a:gd name="connsiteX0" fmla="*/ 4763 w 412750"/>
                <a:gd name="connsiteY0" fmla="*/ 274260 h 387350"/>
                <a:gd name="connsiteX1" fmla="*/ 13006 w 412750"/>
                <a:gd name="connsiteY1" fmla="*/ 269700 h 387350"/>
                <a:gd name="connsiteX2" fmla="*/ 17128 w 412750"/>
                <a:gd name="connsiteY2" fmla="*/ 254791 h 387350"/>
                <a:gd name="connsiteX3" fmla="*/ 24933 w 412750"/>
                <a:gd name="connsiteY3" fmla="*/ 254177 h 387350"/>
                <a:gd name="connsiteX4" fmla="*/ 42122 w 412750"/>
                <a:gd name="connsiteY4" fmla="*/ 261193 h 387350"/>
                <a:gd name="connsiteX5" fmla="*/ 55978 w 412750"/>
                <a:gd name="connsiteY5" fmla="*/ 256194 h 387350"/>
                <a:gd name="connsiteX6" fmla="*/ 65450 w 412750"/>
                <a:gd name="connsiteY6" fmla="*/ 257861 h 387350"/>
                <a:gd name="connsiteX7" fmla="*/ 69221 w 412750"/>
                <a:gd name="connsiteY7" fmla="*/ 252248 h 387350"/>
                <a:gd name="connsiteX8" fmla="*/ 167882 w 412750"/>
                <a:gd name="connsiteY8" fmla="*/ 251897 h 387350"/>
                <a:gd name="connsiteX9" fmla="*/ 173319 w 412750"/>
                <a:gd name="connsiteY9" fmla="*/ 234094 h 387350"/>
                <a:gd name="connsiteX10" fmla="*/ 169022 w 412750"/>
                <a:gd name="connsiteY10" fmla="*/ 230937 h 387350"/>
                <a:gd name="connsiteX11" fmla="*/ 157183 w 412750"/>
                <a:gd name="connsiteY11" fmla="*/ 119735 h 387350"/>
                <a:gd name="connsiteX12" fmla="*/ 145343 w 412750"/>
                <a:gd name="connsiteY12" fmla="*/ 5201 h 387350"/>
                <a:gd name="connsiteX13" fmla="*/ 182966 w 412750"/>
                <a:gd name="connsiteY13" fmla="*/ 4763 h 387350"/>
                <a:gd name="connsiteX14" fmla="*/ 265929 w 412750"/>
                <a:gd name="connsiteY14" fmla="*/ 63082 h 387350"/>
                <a:gd name="connsiteX15" fmla="*/ 348892 w 412750"/>
                <a:gd name="connsiteY15" fmla="*/ 120525 h 387350"/>
                <a:gd name="connsiteX16" fmla="*/ 354680 w 412750"/>
                <a:gd name="connsiteY16" fmla="*/ 132715 h 387350"/>
                <a:gd name="connsiteX17" fmla="*/ 370027 w 412750"/>
                <a:gd name="connsiteY17" fmla="*/ 140169 h 387350"/>
                <a:gd name="connsiteX18" fmla="*/ 381428 w 412750"/>
                <a:gd name="connsiteY18" fmla="*/ 144379 h 387350"/>
                <a:gd name="connsiteX19" fmla="*/ 381691 w 412750"/>
                <a:gd name="connsiteY19" fmla="*/ 160866 h 387350"/>
                <a:gd name="connsiteX20" fmla="*/ 408965 w 412750"/>
                <a:gd name="connsiteY20" fmla="*/ 158323 h 387350"/>
                <a:gd name="connsiteX21" fmla="*/ 409053 w 412750"/>
                <a:gd name="connsiteY21" fmla="*/ 217519 h 387350"/>
                <a:gd name="connsiteX22" fmla="*/ 395547 w 412750"/>
                <a:gd name="connsiteY22" fmla="*/ 234533 h 387350"/>
                <a:gd name="connsiteX23" fmla="*/ 393443 w 412750"/>
                <a:gd name="connsiteY23" fmla="*/ 250231 h 387350"/>
                <a:gd name="connsiteX24" fmla="*/ 371605 w 412750"/>
                <a:gd name="connsiteY24" fmla="*/ 254177 h 387350"/>
                <a:gd name="connsiteX25" fmla="*/ 338105 w 412750"/>
                <a:gd name="connsiteY25" fmla="*/ 256370 h 387350"/>
                <a:gd name="connsiteX26" fmla="*/ 328984 w 412750"/>
                <a:gd name="connsiteY26" fmla="*/ 265403 h 387350"/>
                <a:gd name="connsiteX27" fmla="*/ 313198 w 412750"/>
                <a:gd name="connsiteY27" fmla="*/ 266367 h 387350"/>
                <a:gd name="connsiteX28" fmla="*/ 297500 w 412750"/>
                <a:gd name="connsiteY28" fmla="*/ 266455 h 387350"/>
                <a:gd name="connsiteX29" fmla="*/ 291361 w 412750"/>
                <a:gd name="connsiteY29" fmla="*/ 261632 h 387350"/>
                <a:gd name="connsiteX30" fmla="*/ 277768 w 412750"/>
                <a:gd name="connsiteY30" fmla="*/ 265227 h 387350"/>
                <a:gd name="connsiteX31" fmla="*/ 254791 w 412750"/>
                <a:gd name="connsiteY31" fmla="*/ 275751 h 387350"/>
                <a:gd name="connsiteX32" fmla="*/ 250143 w 412750"/>
                <a:gd name="connsiteY32" fmla="*/ 283644 h 387350"/>
                <a:gd name="connsiteX33" fmla="*/ 231025 w 412750"/>
                <a:gd name="connsiteY33" fmla="*/ 294869 h 387350"/>
                <a:gd name="connsiteX34" fmla="*/ 227692 w 412750"/>
                <a:gd name="connsiteY34" fmla="*/ 301359 h 387350"/>
                <a:gd name="connsiteX35" fmla="*/ 217432 w 412750"/>
                <a:gd name="connsiteY35" fmla="*/ 306446 h 387350"/>
                <a:gd name="connsiteX36" fmla="*/ 205504 w 412750"/>
                <a:gd name="connsiteY36" fmla="*/ 303113 h 387350"/>
                <a:gd name="connsiteX37" fmla="*/ 198752 w 412750"/>
                <a:gd name="connsiteY37" fmla="*/ 309252 h 387350"/>
                <a:gd name="connsiteX38" fmla="*/ 195156 w 412750"/>
                <a:gd name="connsiteY38" fmla="*/ 326441 h 387350"/>
                <a:gd name="connsiteX39" fmla="*/ 175599 w 412750"/>
                <a:gd name="connsiteY39" fmla="*/ 347138 h 387350"/>
                <a:gd name="connsiteX40" fmla="*/ 176213 w 412750"/>
                <a:gd name="connsiteY40" fmla="*/ 355557 h 387350"/>
                <a:gd name="connsiteX41" fmla="*/ 169460 w 412750"/>
                <a:gd name="connsiteY41" fmla="*/ 366168 h 387350"/>
                <a:gd name="connsiteX42" fmla="*/ 171127 w 412750"/>
                <a:gd name="connsiteY42" fmla="*/ 380551 h 387350"/>
                <a:gd name="connsiteX43" fmla="*/ 160954 w 412750"/>
                <a:gd name="connsiteY43" fmla="*/ 384234 h 387350"/>
                <a:gd name="connsiteX44" fmla="*/ 155253 w 412750"/>
                <a:gd name="connsiteY44" fmla="*/ 387391 h 387350"/>
                <a:gd name="connsiteX45" fmla="*/ 151395 w 412750"/>
                <a:gd name="connsiteY45" fmla="*/ 376780 h 387350"/>
                <a:gd name="connsiteX46" fmla="*/ 144291 w 412750"/>
                <a:gd name="connsiteY46" fmla="*/ 379586 h 387350"/>
                <a:gd name="connsiteX47" fmla="*/ 140081 w 412750"/>
                <a:gd name="connsiteY47" fmla="*/ 379060 h 387350"/>
                <a:gd name="connsiteX48" fmla="*/ 135521 w 412750"/>
                <a:gd name="connsiteY48" fmla="*/ 386339 h 387350"/>
                <a:gd name="connsiteX49" fmla="*/ 116578 w 412750"/>
                <a:gd name="connsiteY49" fmla="*/ 386076 h 387350"/>
                <a:gd name="connsiteX50" fmla="*/ 109738 w 412750"/>
                <a:gd name="connsiteY50" fmla="*/ 382392 h 387350"/>
                <a:gd name="connsiteX51" fmla="*/ 106580 w 412750"/>
                <a:gd name="connsiteY51" fmla="*/ 384673 h 387350"/>
                <a:gd name="connsiteX52" fmla="*/ 99038 w 412750"/>
                <a:gd name="connsiteY52" fmla="*/ 377481 h 387350"/>
                <a:gd name="connsiteX53" fmla="*/ 100354 w 412750"/>
                <a:gd name="connsiteY53" fmla="*/ 370115 h 387350"/>
                <a:gd name="connsiteX54" fmla="*/ 97284 w 412750"/>
                <a:gd name="connsiteY54" fmla="*/ 367133 h 387350"/>
                <a:gd name="connsiteX55" fmla="*/ 92022 w 412750"/>
                <a:gd name="connsiteY55" fmla="*/ 369589 h 387350"/>
                <a:gd name="connsiteX56" fmla="*/ 92987 w 412750"/>
                <a:gd name="connsiteY56" fmla="*/ 361520 h 387350"/>
                <a:gd name="connsiteX57" fmla="*/ 98074 w 412750"/>
                <a:gd name="connsiteY57" fmla="*/ 355118 h 387350"/>
                <a:gd name="connsiteX58" fmla="*/ 87988 w 412750"/>
                <a:gd name="connsiteY58" fmla="*/ 344682 h 387350"/>
                <a:gd name="connsiteX59" fmla="*/ 85007 w 412750"/>
                <a:gd name="connsiteY59" fmla="*/ 337754 h 387350"/>
                <a:gd name="connsiteX60" fmla="*/ 79569 w 412750"/>
                <a:gd name="connsiteY60" fmla="*/ 332317 h 387350"/>
                <a:gd name="connsiteX61" fmla="*/ 74658 w 412750"/>
                <a:gd name="connsiteY61" fmla="*/ 331615 h 387350"/>
                <a:gd name="connsiteX62" fmla="*/ 68782 w 412750"/>
                <a:gd name="connsiteY62" fmla="*/ 335123 h 387350"/>
                <a:gd name="connsiteX63" fmla="*/ 60802 w 412750"/>
                <a:gd name="connsiteY63" fmla="*/ 338456 h 387350"/>
                <a:gd name="connsiteX64" fmla="*/ 54049 w 412750"/>
                <a:gd name="connsiteY64" fmla="*/ 343893 h 387350"/>
                <a:gd name="connsiteX65" fmla="*/ 43525 w 412750"/>
                <a:gd name="connsiteY65" fmla="*/ 341876 h 387350"/>
                <a:gd name="connsiteX66" fmla="*/ 36685 w 412750"/>
                <a:gd name="connsiteY66" fmla="*/ 335561 h 387350"/>
                <a:gd name="connsiteX67" fmla="*/ 32651 w 412750"/>
                <a:gd name="connsiteY67" fmla="*/ 334684 h 387350"/>
                <a:gd name="connsiteX68" fmla="*/ 26248 w 412750"/>
                <a:gd name="connsiteY68" fmla="*/ 338017 h 387350"/>
                <a:gd name="connsiteX69" fmla="*/ 22302 w 412750"/>
                <a:gd name="connsiteY69" fmla="*/ 338105 h 387350"/>
                <a:gd name="connsiteX70" fmla="*/ 20899 w 412750"/>
                <a:gd name="connsiteY70" fmla="*/ 328897 h 387350"/>
                <a:gd name="connsiteX71" fmla="*/ 22039 w 412750"/>
                <a:gd name="connsiteY71" fmla="*/ 321091 h 387350"/>
                <a:gd name="connsiteX72" fmla="*/ 19934 w 412750"/>
                <a:gd name="connsiteY72" fmla="*/ 311444 h 387350"/>
                <a:gd name="connsiteX73" fmla="*/ 10726 w 412750"/>
                <a:gd name="connsiteY73" fmla="*/ 304341 h 387350"/>
                <a:gd name="connsiteX74" fmla="*/ 5903 w 412750"/>
                <a:gd name="connsiteY74" fmla="*/ 289958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12750" h="387350">
                  <a:moveTo>
                    <a:pt x="4763" y="274260"/>
                  </a:moveTo>
                  <a:lnTo>
                    <a:pt x="13006" y="269700"/>
                  </a:lnTo>
                  <a:lnTo>
                    <a:pt x="17128" y="254791"/>
                  </a:lnTo>
                  <a:lnTo>
                    <a:pt x="24933" y="254177"/>
                  </a:lnTo>
                  <a:lnTo>
                    <a:pt x="42122" y="261193"/>
                  </a:lnTo>
                  <a:lnTo>
                    <a:pt x="55978" y="256194"/>
                  </a:lnTo>
                  <a:lnTo>
                    <a:pt x="65450" y="257861"/>
                  </a:lnTo>
                  <a:lnTo>
                    <a:pt x="69221" y="252248"/>
                  </a:lnTo>
                  <a:lnTo>
                    <a:pt x="167882" y="251897"/>
                  </a:lnTo>
                  <a:lnTo>
                    <a:pt x="173319" y="234094"/>
                  </a:lnTo>
                  <a:lnTo>
                    <a:pt x="169022" y="230937"/>
                  </a:lnTo>
                  <a:lnTo>
                    <a:pt x="157183" y="119735"/>
                  </a:lnTo>
                  <a:lnTo>
                    <a:pt x="145343" y="5201"/>
                  </a:lnTo>
                  <a:lnTo>
                    <a:pt x="182966" y="4763"/>
                  </a:lnTo>
                  <a:lnTo>
                    <a:pt x="265929" y="63082"/>
                  </a:lnTo>
                  <a:lnTo>
                    <a:pt x="348892" y="120525"/>
                  </a:lnTo>
                  <a:lnTo>
                    <a:pt x="354680" y="132715"/>
                  </a:lnTo>
                  <a:lnTo>
                    <a:pt x="370027" y="140169"/>
                  </a:lnTo>
                  <a:lnTo>
                    <a:pt x="381428" y="144379"/>
                  </a:lnTo>
                  <a:lnTo>
                    <a:pt x="381691" y="160866"/>
                  </a:lnTo>
                  <a:lnTo>
                    <a:pt x="408965" y="158323"/>
                  </a:lnTo>
                  <a:lnTo>
                    <a:pt x="409053" y="217519"/>
                  </a:lnTo>
                  <a:lnTo>
                    <a:pt x="395547" y="234533"/>
                  </a:lnTo>
                  <a:lnTo>
                    <a:pt x="393443" y="250231"/>
                  </a:lnTo>
                  <a:lnTo>
                    <a:pt x="371605" y="254177"/>
                  </a:lnTo>
                  <a:lnTo>
                    <a:pt x="338105" y="256370"/>
                  </a:lnTo>
                  <a:lnTo>
                    <a:pt x="328984" y="265403"/>
                  </a:lnTo>
                  <a:lnTo>
                    <a:pt x="313198" y="266367"/>
                  </a:lnTo>
                  <a:lnTo>
                    <a:pt x="297500" y="266455"/>
                  </a:lnTo>
                  <a:lnTo>
                    <a:pt x="291361" y="261632"/>
                  </a:lnTo>
                  <a:lnTo>
                    <a:pt x="277768" y="265227"/>
                  </a:lnTo>
                  <a:lnTo>
                    <a:pt x="254791" y="275751"/>
                  </a:lnTo>
                  <a:lnTo>
                    <a:pt x="250143" y="283644"/>
                  </a:lnTo>
                  <a:lnTo>
                    <a:pt x="231025" y="294869"/>
                  </a:lnTo>
                  <a:lnTo>
                    <a:pt x="227692" y="301359"/>
                  </a:lnTo>
                  <a:lnTo>
                    <a:pt x="217432" y="306446"/>
                  </a:lnTo>
                  <a:lnTo>
                    <a:pt x="205504" y="303113"/>
                  </a:lnTo>
                  <a:lnTo>
                    <a:pt x="198752" y="309252"/>
                  </a:lnTo>
                  <a:lnTo>
                    <a:pt x="195156" y="326441"/>
                  </a:lnTo>
                  <a:lnTo>
                    <a:pt x="175599" y="347138"/>
                  </a:lnTo>
                  <a:lnTo>
                    <a:pt x="176213" y="355557"/>
                  </a:lnTo>
                  <a:lnTo>
                    <a:pt x="169460" y="366168"/>
                  </a:lnTo>
                  <a:lnTo>
                    <a:pt x="171127" y="380551"/>
                  </a:lnTo>
                  <a:lnTo>
                    <a:pt x="160954" y="384234"/>
                  </a:lnTo>
                  <a:lnTo>
                    <a:pt x="155253" y="387391"/>
                  </a:lnTo>
                  <a:lnTo>
                    <a:pt x="151395" y="376780"/>
                  </a:lnTo>
                  <a:lnTo>
                    <a:pt x="144291" y="379586"/>
                  </a:lnTo>
                  <a:lnTo>
                    <a:pt x="140081" y="379060"/>
                  </a:lnTo>
                  <a:lnTo>
                    <a:pt x="135521" y="386339"/>
                  </a:lnTo>
                  <a:lnTo>
                    <a:pt x="116578" y="386076"/>
                  </a:lnTo>
                  <a:lnTo>
                    <a:pt x="109738" y="382392"/>
                  </a:lnTo>
                  <a:lnTo>
                    <a:pt x="106580" y="384673"/>
                  </a:lnTo>
                  <a:lnTo>
                    <a:pt x="99038" y="377481"/>
                  </a:lnTo>
                  <a:lnTo>
                    <a:pt x="100354" y="370115"/>
                  </a:lnTo>
                  <a:lnTo>
                    <a:pt x="97284" y="367133"/>
                  </a:lnTo>
                  <a:lnTo>
                    <a:pt x="92022" y="369589"/>
                  </a:lnTo>
                  <a:lnTo>
                    <a:pt x="92987" y="361520"/>
                  </a:lnTo>
                  <a:lnTo>
                    <a:pt x="98074" y="355118"/>
                  </a:lnTo>
                  <a:lnTo>
                    <a:pt x="87988" y="344682"/>
                  </a:lnTo>
                  <a:lnTo>
                    <a:pt x="85007" y="337754"/>
                  </a:lnTo>
                  <a:lnTo>
                    <a:pt x="79569" y="332317"/>
                  </a:lnTo>
                  <a:lnTo>
                    <a:pt x="74658" y="331615"/>
                  </a:lnTo>
                  <a:lnTo>
                    <a:pt x="68782" y="335123"/>
                  </a:lnTo>
                  <a:lnTo>
                    <a:pt x="60802" y="338456"/>
                  </a:lnTo>
                  <a:lnTo>
                    <a:pt x="54049" y="343893"/>
                  </a:lnTo>
                  <a:lnTo>
                    <a:pt x="43525" y="341876"/>
                  </a:lnTo>
                  <a:lnTo>
                    <a:pt x="36685" y="335561"/>
                  </a:lnTo>
                  <a:lnTo>
                    <a:pt x="32651" y="334684"/>
                  </a:lnTo>
                  <a:lnTo>
                    <a:pt x="26248" y="338017"/>
                  </a:lnTo>
                  <a:lnTo>
                    <a:pt x="22302" y="338105"/>
                  </a:lnTo>
                  <a:lnTo>
                    <a:pt x="20899" y="328897"/>
                  </a:lnTo>
                  <a:lnTo>
                    <a:pt x="22039" y="321091"/>
                  </a:lnTo>
                  <a:lnTo>
                    <a:pt x="19934" y="311444"/>
                  </a:lnTo>
                  <a:lnTo>
                    <a:pt x="10726" y="304341"/>
                  </a:lnTo>
                  <a:lnTo>
                    <a:pt x="5903" y="28995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5" name="Freeform: Shape 1610">
              <a:extLst>
                <a:ext uri="{FF2B5EF4-FFF2-40B4-BE49-F238E27FC236}">
                  <a16:creationId xmlns:a16="http://schemas.microsoft.com/office/drawing/2014/main" id="{A772EE94-44B0-9843-8B5E-85F609D4022A}"/>
                </a:ext>
              </a:extLst>
            </p:cNvPr>
            <p:cNvSpPr/>
            <p:nvPr/>
          </p:nvSpPr>
          <p:spPr>
            <a:xfrm>
              <a:off x="9607208" y="4288559"/>
              <a:ext cx="181110" cy="393268"/>
            </a:xfrm>
            <a:custGeom>
              <a:avLst/>
              <a:gdLst>
                <a:gd name="connsiteX0" fmla="*/ 182790 w 222250"/>
                <a:gd name="connsiteY0" fmla="*/ 223658 h 482600"/>
                <a:gd name="connsiteX1" fmla="*/ 168408 w 222250"/>
                <a:gd name="connsiteY1" fmla="*/ 234884 h 482600"/>
                <a:gd name="connsiteX2" fmla="*/ 151044 w 222250"/>
                <a:gd name="connsiteY2" fmla="*/ 236111 h 482600"/>
                <a:gd name="connsiteX3" fmla="*/ 139819 w 222250"/>
                <a:gd name="connsiteY3" fmla="*/ 264087 h 482600"/>
                <a:gd name="connsiteX4" fmla="*/ 129470 w 222250"/>
                <a:gd name="connsiteY4" fmla="*/ 268735 h 482600"/>
                <a:gd name="connsiteX5" fmla="*/ 141397 w 222250"/>
                <a:gd name="connsiteY5" fmla="*/ 291274 h 482600"/>
                <a:gd name="connsiteX6" fmla="*/ 157007 w 222250"/>
                <a:gd name="connsiteY6" fmla="*/ 309954 h 482600"/>
                <a:gd name="connsiteX7" fmla="*/ 167005 w 222250"/>
                <a:gd name="connsiteY7" fmla="*/ 326792 h 482600"/>
                <a:gd name="connsiteX8" fmla="*/ 158059 w 222250"/>
                <a:gd name="connsiteY8" fmla="*/ 348892 h 482600"/>
                <a:gd name="connsiteX9" fmla="*/ 149553 w 222250"/>
                <a:gd name="connsiteY9" fmla="*/ 353540 h 482600"/>
                <a:gd name="connsiteX10" fmla="*/ 155429 w 222250"/>
                <a:gd name="connsiteY10" fmla="*/ 366256 h 482600"/>
                <a:gd name="connsiteX11" fmla="*/ 171828 w 222250"/>
                <a:gd name="connsiteY11" fmla="*/ 386251 h 482600"/>
                <a:gd name="connsiteX12" fmla="*/ 174635 w 222250"/>
                <a:gd name="connsiteY12" fmla="*/ 400283 h 482600"/>
                <a:gd name="connsiteX13" fmla="*/ 174196 w 222250"/>
                <a:gd name="connsiteY13" fmla="*/ 411947 h 482600"/>
                <a:gd name="connsiteX14" fmla="*/ 183843 w 222250"/>
                <a:gd name="connsiteY14" fmla="*/ 434749 h 482600"/>
                <a:gd name="connsiteX15" fmla="*/ 170337 w 222250"/>
                <a:gd name="connsiteY15" fmla="*/ 457989 h 482600"/>
                <a:gd name="connsiteX16" fmla="*/ 158411 w 222250"/>
                <a:gd name="connsiteY16" fmla="*/ 483509 h 482600"/>
                <a:gd name="connsiteX17" fmla="*/ 156043 w 222250"/>
                <a:gd name="connsiteY17" fmla="*/ 465092 h 482600"/>
                <a:gd name="connsiteX18" fmla="*/ 163584 w 222250"/>
                <a:gd name="connsiteY18" fmla="*/ 445974 h 482600"/>
                <a:gd name="connsiteX19" fmla="*/ 155341 w 222250"/>
                <a:gd name="connsiteY19" fmla="*/ 431241 h 482600"/>
                <a:gd name="connsiteX20" fmla="*/ 157358 w 222250"/>
                <a:gd name="connsiteY20" fmla="*/ 403967 h 482600"/>
                <a:gd name="connsiteX21" fmla="*/ 147360 w 222250"/>
                <a:gd name="connsiteY21" fmla="*/ 390987 h 482600"/>
                <a:gd name="connsiteX22" fmla="*/ 139380 w 222250"/>
                <a:gd name="connsiteY22" fmla="*/ 360819 h 482600"/>
                <a:gd name="connsiteX23" fmla="*/ 134907 w 222250"/>
                <a:gd name="connsiteY23" fmla="*/ 328721 h 482600"/>
                <a:gd name="connsiteX24" fmla="*/ 124296 w 222250"/>
                <a:gd name="connsiteY24" fmla="*/ 307673 h 482600"/>
                <a:gd name="connsiteX25" fmla="*/ 108072 w 222250"/>
                <a:gd name="connsiteY25" fmla="*/ 320477 h 482600"/>
                <a:gd name="connsiteX26" fmla="*/ 80096 w 222250"/>
                <a:gd name="connsiteY26" fmla="*/ 338543 h 482600"/>
                <a:gd name="connsiteX27" fmla="*/ 66327 w 222250"/>
                <a:gd name="connsiteY27" fmla="*/ 336263 h 482600"/>
                <a:gd name="connsiteX28" fmla="*/ 51068 w 222250"/>
                <a:gd name="connsiteY28" fmla="*/ 330387 h 482600"/>
                <a:gd name="connsiteX29" fmla="*/ 59574 w 222250"/>
                <a:gd name="connsiteY29" fmla="*/ 298728 h 482600"/>
                <a:gd name="connsiteX30" fmla="*/ 54487 w 222250"/>
                <a:gd name="connsiteY30" fmla="*/ 274699 h 482600"/>
                <a:gd name="connsiteX31" fmla="*/ 35194 w 222250"/>
                <a:gd name="connsiteY31" fmla="*/ 244969 h 482600"/>
                <a:gd name="connsiteX32" fmla="*/ 38176 w 222250"/>
                <a:gd name="connsiteY32" fmla="*/ 235585 h 482600"/>
                <a:gd name="connsiteX33" fmla="*/ 23793 w 222250"/>
                <a:gd name="connsiteY33" fmla="*/ 232253 h 482600"/>
                <a:gd name="connsiteX34" fmla="*/ 6341 w 222250"/>
                <a:gd name="connsiteY34" fmla="*/ 211030 h 482600"/>
                <a:gd name="connsiteX35" fmla="*/ 4763 w 222250"/>
                <a:gd name="connsiteY35" fmla="*/ 189894 h 482600"/>
                <a:gd name="connsiteX36" fmla="*/ 13357 w 222250"/>
                <a:gd name="connsiteY36" fmla="*/ 193928 h 482600"/>
                <a:gd name="connsiteX37" fmla="*/ 13796 w 222250"/>
                <a:gd name="connsiteY37" fmla="*/ 175073 h 482600"/>
                <a:gd name="connsiteX38" fmla="*/ 25985 w 222250"/>
                <a:gd name="connsiteY38" fmla="*/ 168759 h 482600"/>
                <a:gd name="connsiteX39" fmla="*/ 23355 w 222250"/>
                <a:gd name="connsiteY39" fmla="*/ 157534 h 482600"/>
                <a:gd name="connsiteX40" fmla="*/ 28880 w 222250"/>
                <a:gd name="connsiteY40" fmla="*/ 148501 h 482600"/>
                <a:gd name="connsiteX41" fmla="*/ 29844 w 222250"/>
                <a:gd name="connsiteY41" fmla="*/ 120876 h 482600"/>
                <a:gd name="connsiteX42" fmla="*/ 49050 w 222250"/>
                <a:gd name="connsiteY42" fmla="*/ 127014 h 482600"/>
                <a:gd name="connsiteX43" fmla="*/ 60012 w 222250"/>
                <a:gd name="connsiteY43" fmla="*/ 104914 h 482600"/>
                <a:gd name="connsiteX44" fmla="*/ 61328 w 222250"/>
                <a:gd name="connsiteY44" fmla="*/ 91760 h 482600"/>
                <a:gd name="connsiteX45" fmla="*/ 74834 w 222250"/>
                <a:gd name="connsiteY45" fmla="*/ 68958 h 482600"/>
                <a:gd name="connsiteX46" fmla="*/ 74132 w 222250"/>
                <a:gd name="connsiteY46" fmla="*/ 53348 h 482600"/>
                <a:gd name="connsiteX47" fmla="*/ 105966 w 222250"/>
                <a:gd name="connsiteY47" fmla="*/ 34405 h 482600"/>
                <a:gd name="connsiteX48" fmla="*/ 123506 w 222250"/>
                <a:gd name="connsiteY48" fmla="*/ 39404 h 482600"/>
                <a:gd name="connsiteX49" fmla="*/ 121489 w 222250"/>
                <a:gd name="connsiteY49" fmla="*/ 22478 h 482600"/>
                <a:gd name="connsiteX50" fmla="*/ 130171 w 222250"/>
                <a:gd name="connsiteY50" fmla="*/ 17391 h 482600"/>
                <a:gd name="connsiteX51" fmla="*/ 128242 w 222250"/>
                <a:gd name="connsiteY51" fmla="*/ 6867 h 482600"/>
                <a:gd name="connsiteX52" fmla="*/ 142625 w 222250"/>
                <a:gd name="connsiteY52" fmla="*/ 4763 h 482600"/>
                <a:gd name="connsiteX53" fmla="*/ 150868 w 222250"/>
                <a:gd name="connsiteY53" fmla="*/ 21075 h 482600"/>
                <a:gd name="connsiteX54" fmla="*/ 161568 w 222250"/>
                <a:gd name="connsiteY54" fmla="*/ 27652 h 482600"/>
                <a:gd name="connsiteX55" fmla="*/ 162357 w 222250"/>
                <a:gd name="connsiteY55" fmla="*/ 48700 h 482600"/>
                <a:gd name="connsiteX56" fmla="*/ 161304 w 222250"/>
                <a:gd name="connsiteY56" fmla="*/ 71238 h 482600"/>
                <a:gd name="connsiteX57" fmla="*/ 138064 w 222250"/>
                <a:gd name="connsiteY57" fmla="*/ 93864 h 482600"/>
                <a:gd name="connsiteX58" fmla="*/ 135082 w 222250"/>
                <a:gd name="connsiteY58" fmla="*/ 125699 h 482600"/>
                <a:gd name="connsiteX59" fmla="*/ 161041 w 222250"/>
                <a:gd name="connsiteY59" fmla="*/ 121314 h 482600"/>
                <a:gd name="connsiteX60" fmla="*/ 166917 w 222250"/>
                <a:gd name="connsiteY60" fmla="*/ 145869 h 482600"/>
                <a:gd name="connsiteX61" fmla="*/ 182528 w 222250"/>
                <a:gd name="connsiteY61" fmla="*/ 151044 h 482600"/>
                <a:gd name="connsiteX62" fmla="*/ 175336 w 222250"/>
                <a:gd name="connsiteY62" fmla="*/ 172969 h 482600"/>
                <a:gd name="connsiteX63" fmla="*/ 193578 w 222250"/>
                <a:gd name="connsiteY63" fmla="*/ 182878 h 482600"/>
                <a:gd name="connsiteX64" fmla="*/ 204277 w 222250"/>
                <a:gd name="connsiteY64" fmla="*/ 187702 h 482600"/>
                <a:gd name="connsiteX65" fmla="*/ 222255 w 222250"/>
                <a:gd name="connsiteY65" fmla="*/ 180072 h 482600"/>
                <a:gd name="connsiteX66" fmla="*/ 223044 w 222250"/>
                <a:gd name="connsiteY66" fmla="*/ 190947 h 482600"/>
                <a:gd name="connsiteX67" fmla="*/ 202084 w 222250"/>
                <a:gd name="connsiteY67" fmla="*/ 207960 h 482600"/>
                <a:gd name="connsiteX68" fmla="*/ 196823 w 222250"/>
                <a:gd name="connsiteY68" fmla="*/ 217607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22250" h="482600">
                  <a:moveTo>
                    <a:pt x="182790" y="223658"/>
                  </a:moveTo>
                  <a:lnTo>
                    <a:pt x="168408" y="234884"/>
                  </a:lnTo>
                  <a:lnTo>
                    <a:pt x="151044" y="236111"/>
                  </a:lnTo>
                  <a:lnTo>
                    <a:pt x="139819" y="264087"/>
                  </a:lnTo>
                  <a:lnTo>
                    <a:pt x="129470" y="268735"/>
                  </a:lnTo>
                  <a:lnTo>
                    <a:pt x="141397" y="291274"/>
                  </a:lnTo>
                  <a:lnTo>
                    <a:pt x="157007" y="309954"/>
                  </a:lnTo>
                  <a:lnTo>
                    <a:pt x="167005" y="326792"/>
                  </a:lnTo>
                  <a:lnTo>
                    <a:pt x="158059" y="348892"/>
                  </a:lnTo>
                  <a:lnTo>
                    <a:pt x="149553" y="353540"/>
                  </a:lnTo>
                  <a:lnTo>
                    <a:pt x="155429" y="366256"/>
                  </a:lnTo>
                  <a:lnTo>
                    <a:pt x="171828" y="386251"/>
                  </a:lnTo>
                  <a:lnTo>
                    <a:pt x="174635" y="400283"/>
                  </a:lnTo>
                  <a:lnTo>
                    <a:pt x="174196" y="411947"/>
                  </a:lnTo>
                  <a:lnTo>
                    <a:pt x="183843" y="434749"/>
                  </a:lnTo>
                  <a:lnTo>
                    <a:pt x="170337" y="457989"/>
                  </a:lnTo>
                  <a:lnTo>
                    <a:pt x="158411" y="483509"/>
                  </a:lnTo>
                  <a:lnTo>
                    <a:pt x="156043" y="465092"/>
                  </a:lnTo>
                  <a:lnTo>
                    <a:pt x="163584" y="445974"/>
                  </a:lnTo>
                  <a:lnTo>
                    <a:pt x="155341" y="431241"/>
                  </a:lnTo>
                  <a:lnTo>
                    <a:pt x="157358" y="403967"/>
                  </a:lnTo>
                  <a:lnTo>
                    <a:pt x="147360" y="390987"/>
                  </a:lnTo>
                  <a:lnTo>
                    <a:pt x="139380" y="360819"/>
                  </a:lnTo>
                  <a:lnTo>
                    <a:pt x="134907" y="328721"/>
                  </a:lnTo>
                  <a:lnTo>
                    <a:pt x="124296" y="307673"/>
                  </a:lnTo>
                  <a:lnTo>
                    <a:pt x="108072" y="320477"/>
                  </a:lnTo>
                  <a:lnTo>
                    <a:pt x="80096" y="338543"/>
                  </a:lnTo>
                  <a:lnTo>
                    <a:pt x="66327" y="336263"/>
                  </a:lnTo>
                  <a:lnTo>
                    <a:pt x="51068" y="330387"/>
                  </a:lnTo>
                  <a:lnTo>
                    <a:pt x="59574" y="298728"/>
                  </a:lnTo>
                  <a:lnTo>
                    <a:pt x="54487" y="274699"/>
                  </a:lnTo>
                  <a:lnTo>
                    <a:pt x="35194" y="244969"/>
                  </a:lnTo>
                  <a:lnTo>
                    <a:pt x="38176" y="235585"/>
                  </a:lnTo>
                  <a:lnTo>
                    <a:pt x="23793" y="232253"/>
                  </a:lnTo>
                  <a:lnTo>
                    <a:pt x="6341" y="211030"/>
                  </a:lnTo>
                  <a:lnTo>
                    <a:pt x="4763" y="189894"/>
                  </a:lnTo>
                  <a:lnTo>
                    <a:pt x="13357" y="193928"/>
                  </a:lnTo>
                  <a:lnTo>
                    <a:pt x="13796" y="175073"/>
                  </a:lnTo>
                  <a:lnTo>
                    <a:pt x="25985" y="168759"/>
                  </a:lnTo>
                  <a:lnTo>
                    <a:pt x="23355" y="157534"/>
                  </a:lnTo>
                  <a:lnTo>
                    <a:pt x="28880" y="148501"/>
                  </a:lnTo>
                  <a:lnTo>
                    <a:pt x="29844" y="120876"/>
                  </a:lnTo>
                  <a:lnTo>
                    <a:pt x="49050" y="127014"/>
                  </a:lnTo>
                  <a:lnTo>
                    <a:pt x="60012" y="104914"/>
                  </a:lnTo>
                  <a:lnTo>
                    <a:pt x="61328" y="91760"/>
                  </a:lnTo>
                  <a:lnTo>
                    <a:pt x="74834" y="68958"/>
                  </a:lnTo>
                  <a:lnTo>
                    <a:pt x="74132" y="53348"/>
                  </a:lnTo>
                  <a:lnTo>
                    <a:pt x="105966" y="34405"/>
                  </a:lnTo>
                  <a:lnTo>
                    <a:pt x="123506" y="39404"/>
                  </a:lnTo>
                  <a:lnTo>
                    <a:pt x="121489" y="22478"/>
                  </a:lnTo>
                  <a:lnTo>
                    <a:pt x="130171" y="17391"/>
                  </a:lnTo>
                  <a:lnTo>
                    <a:pt x="128242" y="6867"/>
                  </a:lnTo>
                  <a:lnTo>
                    <a:pt x="142625" y="4763"/>
                  </a:lnTo>
                  <a:lnTo>
                    <a:pt x="150868" y="21075"/>
                  </a:lnTo>
                  <a:lnTo>
                    <a:pt x="161568" y="27652"/>
                  </a:lnTo>
                  <a:lnTo>
                    <a:pt x="162357" y="48700"/>
                  </a:lnTo>
                  <a:lnTo>
                    <a:pt x="161304" y="71238"/>
                  </a:lnTo>
                  <a:lnTo>
                    <a:pt x="138064" y="93864"/>
                  </a:lnTo>
                  <a:lnTo>
                    <a:pt x="135082" y="125699"/>
                  </a:lnTo>
                  <a:lnTo>
                    <a:pt x="161041" y="121314"/>
                  </a:lnTo>
                  <a:lnTo>
                    <a:pt x="166917" y="145869"/>
                  </a:lnTo>
                  <a:lnTo>
                    <a:pt x="182528" y="151044"/>
                  </a:lnTo>
                  <a:lnTo>
                    <a:pt x="175336" y="172969"/>
                  </a:lnTo>
                  <a:lnTo>
                    <a:pt x="193578" y="182878"/>
                  </a:lnTo>
                  <a:lnTo>
                    <a:pt x="204277" y="187702"/>
                  </a:lnTo>
                  <a:lnTo>
                    <a:pt x="222255" y="180072"/>
                  </a:lnTo>
                  <a:lnTo>
                    <a:pt x="223044" y="190947"/>
                  </a:lnTo>
                  <a:lnTo>
                    <a:pt x="202084" y="207960"/>
                  </a:lnTo>
                  <a:lnTo>
                    <a:pt x="196823" y="21760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6" name="Freeform: Shape 1611">
              <a:extLst>
                <a:ext uri="{FF2B5EF4-FFF2-40B4-BE49-F238E27FC236}">
                  <a16:creationId xmlns:a16="http://schemas.microsoft.com/office/drawing/2014/main" id="{F1EAC535-1DF1-B049-8774-77665EFABCF1}"/>
                </a:ext>
              </a:extLst>
            </p:cNvPr>
            <p:cNvSpPr/>
            <p:nvPr/>
          </p:nvSpPr>
          <p:spPr>
            <a:xfrm>
              <a:off x="9515947" y="3657880"/>
              <a:ext cx="646822" cy="310474"/>
            </a:xfrm>
            <a:custGeom>
              <a:avLst/>
              <a:gdLst>
                <a:gd name="connsiteX0" fmla="*/ 4763 w 793750"/>
                <a:gd name="connsiteY0" fmla="*/ 111229 h 381000"/>
                <a:gd name="connsiteX1" fmla="*/ 30721 w 793750"/>
                <a:gd name="connsiteY1" fmla="*/ 104739 h 381000"/>
                <a:gd name="connsiteX2" fmla="*/ 77640 w 793750"/>
                <a:gd name="connsiteY2" fmla="*/ 71940 h 381000"/>
                <a:gd name="connsiteX3" fmla="*/ 115087 w 793750"/>
                <a:gd name="connsiteY3" fmla="*/ 53786 h 381000"/>
                <a:gd name="connsiteX4" fmla="*/ 136398 w 793750"/>
                <a:gd name="connsiteY4" fmla="*/ 65625 h 381000"/>
                <a:gd name="connsiteX5" fmla="*/ 162094 w 793750"/>
                <a:gd name="connsiteY5" fmla="*/ 66151 h 381000"/>
                <a:gd name="connsiteX6" fmla="*/ 178493 w 793750"/>
                <a:gd name="connsiteY6" fmla="*/ 84130 h 381000"/>
                <a:gd name="connsiteX7" fmla="*/ 203049 w 793750"/>
                <a:gd name="connsiteY7" fmla="*/ 85445 h 381000"/>
                <a:gd name="connsiteX8" fmla="*/ 238655 w 793750"/>
                <a:gd name="connsiteY8" fmla="*/ 95004 h 381000"/>
                <a:gd name="connsiteX9" fmla="*/ 262509 w 793750"/>
                <a:gd name="connsiteY9" fmla="*/ 68432 h 381000"/>
                <a:gd name="connsiteX10" fmla="*/ 252511 w 793750"/>
                <a:gd name="connsiteY10" fmla="*/ 45630 h 381000"/>
                <a:gd name="connsiteX11" fmla="*/ 278032 w 793750"/>
                <a:gd name="connsiteY11" fmla="*/ 4763 h 381000"/>
                <a:gd name="connsiteX12" fmla="*/ 305569 w 793750"/>
                <a:gd name="connsiteY12" fmla="*/ 21162 h 381000"/>
                <a:gd name="connsiteX13" fmla="*/ 327844 w 793750"/>
                <a:gd name="connsiteY13" fmla="*/ 25810 h 381000"/>
                <a:gd name="connsiteX14" fmla="*/ 356785 w 793750"/>
                <a:gd name="connsiteY14" fmla="*/ 35896 h 381000"/>
                <a:gd name="connsiteX15" fmla="*/ 361433 w 793750"/>
                <a:gd name="connsiteY15" fmla="*/ 65011 h 381000"/>
                <a:gd name="connsiteX16" fmla="*/ 396425 w 793750"/>
                <a:gd name="connsiteY16" fmla="*/ 81148 h 381000"/>
                <a:gd name="connsiteX17" fmla="*/ 419664 w 793750"/>
                <a:gd name="connsiteY17" fmla="*/ 74045 h 381000"/>
                <a:gd name="connsiteX18" fmla="*/ 450710 w 793750"/>
                <a:gd name="connsiteY18" fmla="*/ 69046 h 381000"/>
                <a:gd name="connsiteX19" fmla="*/ 475353 w 793750"/>
                <a:gd name="connsiteY19" fmla="*/ 74132 h 381000"/>
                <a:gd name="connsiteX20" fmla="*/ 499470 w 793750"/>
                <a:gd name="connsiteY20" fmla="*/ 92461 h 381000"/>
                <a:gd name="connsiteX21" fmla="*/ 514379 w 793750"/>
                <a:gd name="connsiteY21" fmla="*/ 111755 h 381000"/>
                <a:gd name="connsiteX22" fmla="*/ 537181 w 793750"/>
                <a:gd name="connsiteY22" fmla="*/ 111404 h 381000"/>
                <a:gd name="connsiteX23" fmla="*/ 568139 w 793750"/>
                <a:gd name="connsiteY23" fmla="*/ 117455 h 381000"/>
                <a:gd name="connsiteX24" fmla="*/ 590764 w 793750"/>
                <a:gd name="connsiteY24" fmla="*/ 108159 h 381000"/>
                <a:gd name="connsiteX25" fmla="*/ 623125 w 793750"/>
                <a:gd name="connsiteY25" fmla="*/ 101933 h 381000"/>
                <a:gd name="connsiteX26" fmla="*/ 659169 w 793750"/>
                <a:gd name="connsiteY26" fmla="*/ 75097 h 381000"/>
                <a:gd name="connsiteX27" fmla="*/ 673903 w 793750"/>
                <a:gd name="connsiteY27" fmla="*/ 79219 h 381000"/>
                <a:gd name="connsiteX28" fmla="*/ 686794 w 793750"/>
                <a:gd name="connsiteY28" fmla="*/ 92023 h 381000"/>
                <a:gd name="connsiteX29" fmla="*/ 716086 w 793750"/>
                <a:gd name="connsiteY29" fmla="*/ 88865 h 381000"/>
                <a:gd name="connsiteX30" fmla="*/ 704159 w 793750"/>
                <a:gd name="connsiteY30" fmla="*/ 117367 h 381000"/>
                <a:gd name="connsiteX31" fmla="*/ 686794 w 793750"/>
                <a:gd name="connsiteY31" fmla="*/ 154376 h 381000"/>
                <a:gd name="connsiteX32" fmla="*/ 693109 w 793750"/>
                <a:gd name="connsiteY32" fmla="*/ 169373 h 381000"/>
                <a:gd name="connsiteX33" fmla="*/ 707053 w 793750"/>
                <a:gd name="connsiteY33" fmla="*/ 164725 h 381000"/>
                <a:gd name="connsiteX34" fmla="*/ 731258 w 793750"/>
                <a:gd name="connsiteY34" fmla="*/ 170425 h 381000"/>
                <a:gd name="connsiteX35" fmla="*/ 750200 w 793750"/>
                <a:gd name="connsiteY35" fmla="*/ 156920 h 381000"/>
                <a:gd name="connsiteX36" fmla="*/ 769932 w 793750"/>
                <a:gd name="connsiteY36" fmla="*/ 168584 h 381000"/>
                <a:gd name="connsiteX37" fmla="*/ 792208 w 793750"/>
                <a:gd name="connsiteY37" fmla="*/ 193928 h 381000"/>
                <a:gd name="connsiteX38" fmla="*/ 789490 w 793750"/>
                <a:gd name="connsiteY38" fmla="*/ 206645 h 381000"/>
                <a:gd name="connsiteX39" fmla="*/ 770108 w 793750"/>
                <a:gd name="connsiteY39" fmla="*/ 202610 h 381000"/>
                <a:gd name="connsiteX40" fmla="*/ 734415 w 793750"/>
                <a:gd name="connsiteY40" fmla="*/ 207346 h 381000"/>
                <a:gd name="connsiteX41" fmla="*/ 717051 w 793750"/>
                <a:gd name="connsiteY41" fmla="*/ 217519 h 381000"/>
                <a:gd name="connsiteX42" fmla="*/ 699072 w 793750"/>
                <a:gd name="connsiteY42" fmla="*/ 240847 h 381000"/>
                <a:gd name="connsiteX43" fmla="*/ 661537 w 793750"/>
                <a:gd name="connsiteY43" fmla="*/ 254440 h 381000"/>
                <a:gd name="connsiteX44" fmla="*/ 637069 w 793750"/>
                <a:gd name="connsiteY44" fmla="*/ 272857 h 381000"/>
                <a:gd name="connsiteX45" fmla="*/ 611812 w 793750"/>
                <a:gd name="connsiteY45" fmla="*/ 265841 h 381000"/>
                <a:gd name="connsiteX46" fmla="*/ 597956 w 793750"/>
                <a:gd name="connsiteY46" fmla="*/ 262684 h 381000"/>
                <a:gd name="connsiteX47" fmla="*/ 585064 w 793750"/>
                <a:gd name="connsiteY47" fmla="*/ 284960 h 381000"/>
                <a:gd name="connsiteX48" fmla="*/ 592869 w 793750"/>
                <a:gd name="connsiteY48" fmla="*/ 298114 h 381000"/>
                <a:gd name="connsiteX49" fmla="*/ 596903 w 793750"/>
                <a:gd name="connsiteY49" fmla="*/ 309340 h 381000"/>
                <a:gd name="connsiteX50" fmla="*/ 579627 w 793750"/>
                <a:gd name="connsiteY50" fmla="*/ 320740 h 381000"/>
                <a:gd name="connsiteX51" fmla="*/ 562000 w 793750"/>
                <a:gd name="connsiteY51" fmla="*/ 338719 h 381000"/>
                <a:gd name="connsiteX52" fmla="*/ 533322 w 793750"/>
                <a:gd name="connsiteY52" fmla="*/ 350383 h 381000"/>
                <a:gd name="connsiteX53" fmla="*/ 496401 w 793750"/>
                <a:gd name="connsiteY53" fmla="*/ 351698 h 381000"/>
                <a:gd name="connsiteX54" fmla="*/ 456673 w 793750"/>
                <a:gd name="connsiteY54" fmla="*/ 363186 h 381000"/>
                <a:gd name="connsiteX55" fmla="*/ 428084 w 793750"/>
                <a:gd name="connsiteY55" fmla="*/ 380814 h 381000"/>
                <a:gd name="connsiteX56" fmla="*/ 417209 w 793750"/>
                <a:gd name="connsiteY56" fmla="*/ 370641 h 381000"/>
                <a:gd name="connsiteX57" fmla="*/ 387479 w 793750"/>
                <a:gd name="connsiteY57" fmla="*/ 370641 h 381000"/>
                <a:gd name="connsiteX58" fmla="*/ 351085 w 793750"/>
                <a:gd name="connsiteY58" fmla="*/ 350558 h 381000"/>
                <a:gd name="connsiteX59" fmla="*/ 326792 w 793750"/>
                <a:gd name="connsiteY59" fmla="*/ 345559 h 381000"/>
                <a:gd name="connsiteX60" fmla="*/ 294081 w 793750"/>
                <a:gd name="connsiteY60" fmla="*/ 350207 h 381000"/>
                <a:gd name="connsiteX61" fmla="*/ 243303 w 793750"/>
                <a:gd name="connsiteY61" fmla="*/ 342753 h 381000"/>
                <a:gd name="connsiteX62" fmla="*/ 216204 w 793750"/>
                <a:gd name="connsiteY62" fmla="*/ 343542 h 381000"/>
                <a:gd name="connsiteX63" fmla="*/ 201821 w 793750"/>
                <a:gd name="connsiteY63" fmla="*/ 323635 h 381000"/>
                <a:gd name="connsiteX64" fmla="*/ 190596 w 793750"/>
                <a:gd name="connsiteY64" fmla="*/ 292326 h 381000"/>
                <a:gd name="connsiteX65" fmla="*/ 175424 w 793750"/>
                <a:gd name="connsiteY65" fmla="*/ 288555 h 381000"/>
                <a:gd name="connsiteX66" fmla="*/ 145694 w 793750"/>
                <a:gd name="connsiteY66" fmla="*/ 267069 h 381000"/>
                <a:gd name="connsiteX67" fmla="*/ 112544 w 793750"/>
                <a:gd name="connsiteY67" fmla="*/ 262246 h 381000"/>
                <a:gd name="connsiteX68" fmla="*/ 83341 w 793750"/>
                <a:gd name="connsiteY68" fmla="*/ 256282 h 381000"/>
                <a:gd name="connsiteX69" fmla="*/ 74483 w 793750"/>
                <a:gd name="connsiteY69" fmla="*/ 241110 h 381000"/>
                <a:gd name="connsiteX70" fmla="*/ 83955 w 793750"/>
                <a:gd name="connsiteY70" fmla="*/ 199629 h 381000"/>
                <a:gd name="connsiteX71" fmla="*/ 67029 w 793750"/>
                <a:gd name="connsiteY71" fmla="*/ 170601 h 381000"/>
                <a:gd name="connsiteX72" fmla="*/ 31949 w 793750"/>
                <a:gd name="connsiteY72" fmla="*/ 156832 h 381000"/>
                <a:gd name="connsiteX73" fmla="*/ 11253 w 793750"/>
                <a:gd name="connsiteY73" fmla="*/ 13727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793750" h="381000">
                  <a:moveTo>
                    <a:pt x="4763" y="111229"/>
                  </a:moveTo>
                  <a:lnTo>
                    <a:pt x="30721" y="104739"/>
                  </a:lnTo>
                  <a:lnTo>
                    <a:pt x="77640" y="71940"/>
                  </a:lnTo>
                  <a:lnTo>
                    <a:pt x="115087" y="53786"/>
                  </a:lnTo>
                  <a:lnTo>
                    <a:pt x="136398" y="65625"/>
                  </a:lnTo>
                  <a:lnTo>
                    <a:pt x="162094" y="66151"/>
                  </a:lnTo>
                  <a:lnTo>
                    <a:pt x="178493" y="84130"/>
                  </a:lnTo>
                  <a:lnTo>
                    <a:pt x="203049" y="85445"/>
                  </a:lnTo>
                  <a:lnTo>
                    <a:pt x="238655" y="95004"/>
                  </a:lnTo>
                  <a:lnTo>
                    <a:pt x="262509" y="68432"/>
                  </a:lnTo>
                  <a:lnTo>
                    <a:pt x="252511" y="45630"/>
                  </a:lnTo>
                  <a:lnTo>
                    <a:pt x="278032" y="4763"/>
                  </a:lnTo>
                  <a:lnTo>
                    <a:pt x="305569" y="21162"/>
                  </a:lnTo>
                  <a:lnTo>
                    <a:pt x="327844" y="25810"/>
                  </a:lnTo>
                  <a:lnTo>
                    <a:pt x="356785" y="35896"/>
                  </a:lnTo>
                  <a:lnTo>
                    <a:pt x="361433" y="65011"/>
                  </a:lnTo>
                  <a:lnTo>
                    <a:pt x="396425" y="81148"/>
                  </a:lnTo>
                  <a:lnTo>
                    <a:pt x="419664" y="74045"/>
                  </a:lnTo>
                  <a:lnTo>
                    <a:pt x="450710" y="69046"/>
                  </a:lnTo>
                  <a:lnTo>
                    <a:pt x="475353" y="74132"/>
                  </a:lnTo>
                  <a:lnTo>
                    <a:pt x="499470" y="92461"/>
                  </a:lnTo>
                  <a:lnTo>
                    <a:pt x="514379" y="111755"/>
                  </a:lnTo>
                  <a:lnTo>
                    <a:pt x="537181" y="111404"/>
                  </a:lnTo>
                  <a:lnTo>
                    <a:pt x="568139" y="117455"/>
                  </a:lnTo>
                  <a:lnTo>
                    <a:pt x="590764" y="108159"/>
                  </a:lnTo>
                  <a:lnTo>
                    <a:pt x="623125" y="101933"/>
                  </a:lnTo>
                  <a:lnTo>
                    <a:pt x="659169" y="75097"/>
                  </a:lnTo>
                  <a:lnTo>
                    <a:pt x="673903" y="79219"/>
                  </a:lnTo>
                  <a:lnTo>
                    <a:pt x="686794" y="92023"/>
                  </a:lnTo>
                  <a:lnTo>
                    <a:pt x="716086" y="88865"/>
                  </a:lnTo>
                  <a:lnTo>
                    <a:pt x="704159" y="117367"/>
                  </a:lnTo>
                  <a:lnTo>
                    <a:pt x="686794" y="154376"/>
                  </a:lnTo>
                  <a:lnTo>
                    <a:pt x="693109" y="169373"/>
                  </a:lnTo>
                  <a:lnTo>
                    <a:pt x="707053" y="164725"/>
                  </a:lnTo>
                  <a:lnTo>
                    <a:pt x="731258" y="170425"/>
                  </a:lnTo>
                  <a:lnTo>
                    <a:pt x="750200" y="156920"/>
                  </a:lnTo>
                  <a:lnTo>
                    <a:pt x="769932" y="168584"/>
                  </a:lnTo>
                  <a:lnTo>
                    <a:pt x="792208" y="193928"/>
                  </a:lnTo>
                  <a:lnTo>
                    <a:pt x="789490" y="206645"/>
                  </a:lnTo>
                  <a:lnTo>
                    <a:pt x="770108" y="202610"/>
                  </a:lnTo>
                  <a:lnTo>
                    <a:pt x="734415" y="207346"/>
                  </a:lnTo>
                  <a:lnTo>
                    <a:pt x="717051" y="217519"/>
                  </a:lnTo>
                  <a:lnTo>
                    <a:pt x="699072" y="240847"/>
                  </a:lnTo>
                  <a:lnTo>
                    <a:pt x="661537" y="254440"/>
                  </a:lnTo>
                  <a:lnTo>
                    <a:pt x="637069" y="272857"/>
                  </a:lnTo>
                  <a:lnTo>
                    <a:pt x="611812" y="265841"/>
                  </a:lnTo>
                  <a:lnTo>
                    <a:pt x="597956" y="262684"/>
                  </a:lnTo>
                  <a:lnTo>
                    <a:pt x="585064" y="284960"/>
                  </a:lnTo>
                  <a:lnTo>
                    <a:pt x="592869" y="298114"/>
                  </a:lnTo>
                  <a:lnTo>
                    <a:pt x="596903" y="309340"/>
                  </a:lnTo>
                  <a:lnTo>
                    <a:pt x="579627" y="320740"/>
                  </a:lnTo>
                  <a:lnTo>
                    <a:pt x="562000" y="338719"/>
                  </a:lnTo>
                  <a:lnTo>
                    <a:pt x="533322" y="350383"/>
                  </a:lnTo>
                  <a:lnTo>
                    <a:pt x="496401" y="351698"/>
                  </a:lnTo>
                  <a:lnTo>
                    <a:pt x="456673" y="363186"/>
                  </a:lnTo>
                  <a:lnTo>
                    <a:pt x="428084" y="380814"/>
                  </a:lnTo>
                  <a:lnTo>
                    <a:pt x="417209" y="370641"/>
                  </a:lnTo>
                  <a:lnTo>
                    <a:pt x="387479" y="370641"/>
                  </a:lnTo>
                  <a:lnTo>
                    <a:pt x="351085" y="350558"/>
                  </a:lnTo>
                  <a:lnTo>
                    <a:pt x="326792" y="345559"/>
                  </a:lnTo>
                  <a:lnTo>
                    <a:pt x="294081" y="350207"/>
                  </a:lnTo>
                  <a:lnTo>
                    <a:pt x="243303" y="342753"/>
                  </a:lnTo>
                  <a:lnTo>
                    <a:pt x="216204" y="343542"/>
                  </a:lnTo>
                  <a:lnTo>
                    <a:pt x="201821" y="323635"/>
                  </a:lnTo>
                  <a:lnTo>
                    <a:pt x="190596" y="292326"/>
                  </a:lnTo>
                  <a:lnTo>
                    <a:pt x="175424" y="288555"/>
                  </a:lnTo>
                  <a:lnTo>
                    <a:pt x="145694" y="267069"/>
                  </a:lnTo>
                  <a:lnTo>
                    <a:pt x="112544" y="262246"/>
                  </a:lnTo>
                  <a:lnTo>
                    <a:pt x="83341" y="256282"/>
                  </a:lnTo>
                  <a:lnTo>
                    <a:pt x="74483" y="241110"/>
                  </a:lnTo>
                  <a:lnTo>
                    <a:pt x="83955" y="199629"/>
                  </a:lnTo>
                  <a:lnTo>
                    <a:pt x="67029" y="170601"/>
                  </a:lnTo>
                  <a:lnTo>
                    <a:pt x="31949" y="156832"/>
                  </a:lnTo>
                  <a:lnTo>
                    <a:pt x="11253" y="13727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7" name="Freeform: Shape 1612">
              <a:extLst>
                <a:ext uri="{FF2B5EF4-FFF2-40B4-BE49-F238E27FC236}">
                  <a16:creationId xmlns:a16="http://schemas.microsoft.com/office/drawing/2014/main" id="{71D9F179-A06D-3D4D-AD4B-D7A864A0E501}"/>
                </a:ext>
              </a:extLst>
            </p:cNvPr>
            <p:cNvSpPr/>
            <p:nvPr/>
          </p:nvSpPr>
          <p:spPr>
            <a:xfrm>
              <a:off x="7415734" y="4309784"/>
              <a:ext cx="248380" cy="279427"/>
            </a:xfrm>
            <a:custGeom>
              <a:avLst/>
              <a:gdLst>
                <a:gd name="connsiteX0" fmla="*/ 125085 w 304800"/>
                <a:gd name="connsiteY0" fmla="*/ 340297 h 342900"/>
                <a:gd name="connsiteX1" fmla="*/ 108861 w 304800"/>
                <a:gd name="connsiteY1" fmla="*/ 322933 h 342900"/>
                <a:gd name="connsiteX2" fmla="*/ 93952 w 304800"/>
                <a:gd name="connsiteY2" fmla="*/ 304253 h 342900"/>
                <a:gd name="connsiteX3" fmla="*/ 77640 w 304800"/>
                <a:gd name="connsiteY3" fmla="*/ 297500 h 342900"/>
                <a:gd name="connsiteX4" fmla="*/ 65888 w 304800"/>
                <a:gd name="connsiteY4" fmla="*/ 290046 h 342900"/>
                <a:gd name="connsiteX5" fmla="*/ 52120 w 304800"/>
                <a:gd name="connsiteY5" fmla="*/ 290309 h 342900"/>
                <a:gd name="connsiteX6" fmla="*/ 40193 w 304800"/>
                <a:gd name="connsiteY6" fmla="*/ 295834 h 342900"/>
                <a:gd name="connsiteX7" fmla="*/ 27915 w 304800"/>
                <a:gd name="connsiteY7" fmla="*/ 293642 h 342900"/>
                <a:gd name="connsiteX8" fmla="*/ 19496 w 304800"/>
                <a:gd name="connsiteY8" fmla="*/ 301797 h 342900"/>
                <a:gd name="connsiteX9" fmla="*/ 17391 w 304800"/>
                <a:gd name="connsiteY9" fmla="*/ 288117 h 342900"/>
                <a:gd name="connsiteX10" fmla="*/ 24232 w 304800"/>
                <a:gd name="connsiteY10" fmla="*/ 275488 h 342900"/>
                <a:gd name="connsiteX11" fmla="*/ 27301 w 304800"/>
                <a:gd name="connsiteY11" fmla="*/ 251371 h 342900"/>
                <a:gd name="connsiteX12" fmla="*/ 24582 w 304800"/>
                <a:gd name="connsiteY12" fmla="*/ 225851 h 342900"/>
                <a:gd name="connsiteX13" fmla="*/ 21600 w 304800"/>
                <a:gd name="connsiteY13" fmla="*/ 212959 h 342900"/>
                <a:gd name="connsiteX14" fmla="*/ 24056 w 304800"/>
                <a:gd name="connsiteY14" fmla="*/ 200067 h 342900"/>
                <a:gd name="connsiteX15" fmla="*/ 17742 w 304800"/>
                <a:gd name="connsiteY15" fmla="*/ 187614 h 342900"/>
                <a:gd name="connsiteX16" fmla="*/ 4763 w 304800"/>
                <a:gd name="connsiteY16" fmla="*/ 176389 h 342900"/>
                <a:gd name="connsiteX17" fmla="*/ 10112 w 304800"/>
                <a:gd name="connsiteY17" fmla="*/ 167619 h 342900"/>
                <a:gd name="connsiteX18" fmla="*/ 106405 w 304800"/>
                <a:gd name="connsiteY18" fmla="*/ 167794 h 342900"/>
                <a:gd name="connsiteX19" fmla="*/ 101757 w 304800"/>
                <a:gd name="connsiteY19" fmla="*/ 129645 h 342900"/>
                <a:gd name="connsiteX20" fmla="*/ 107808 w 304800"/>
                <a:gd name="connsiteY20" fmla="*/ 116052 h 342900"/>
                <a:gd name="connsiteX21" fmla="*/ 130785 w 304800"/>
                <a:gd name="connsiteY21" fmla="*/ 113684 h 342900"/>
                <a:gd name="connsiteX22" fmla="*/ 129996 w 304800"/>
                <a:gd name="connsiteY22" fmla="*/ 44753 h 342900"/>
                <a:gd name="connsiteX23" fmla="*/ 210766 w 304800"/>
                <a:gd name="connsiteY23" fmla="*/ 46244 h 342900"/>
                <a:gd name="connsiteX24" fmla="*/ 210766 w 304800"/>
                <a:gd name="connsiteY24" fmla="*/ 4763 h 342900"/>
                <a:gd name="connsiteX25" fmla="*/ 303288 w 304800"/>
                <a:gd name="connsiteY25" fmla="*/ 70800 h 342900"/>
                <a:gd name="connsiteX26" fmla="*/ 265666 w 304800"/>
                <a:gd name="connsiteY26" fmla="*/ 71238 h 342900"/>
                <a:gd name="connsiteX27" fmla="*/ 277505 w 304800"/>
                <a:gd name="connsiteY27" fmla="*/ 185772 h 342900"/>
                <a:gd name="connsiteX28" fmla="*/ 289344 w 304800"/>
                <a:gd name="connsiteY28" fmla="*/ 296974 h 342900"/>
                <a:gd name="connsiteX29" fmla="*/ 293642 w 304800"/>
                <a:gd name="connsiteY29" fmla="*/ 300131 h 342900"/>
                <a:gd name="connsiteX30" fmla="*/ 288204 w 304800"/>
                <a:gd name="connsiteY30" fmla="*/ 317934 h 342900"/>
                <a:gd name="connsiteX31" fmla="*/ 189543 w 304800"/>
                <a:gd name="connsiteY31" fmla="*/ 318285 h 342900"/>
                <a:gd name="connsiteX32" fmla="*/ 185772 w 304800"/>
                <a:gd name="connsiteY32" fmla="*/ 323898 h 342900"/>
                <a:gd name="connsiteX33" fmla="*/ 176301 w 304800"/>
                <a:gd name="connsiteY33" fmla="*/ 322231 h 342900"/>
                <a:gd name="connsiteX34" fmla="*/ 162445 w 304800"/>
                <a:gd name="connsiteY34" fmla="*/ 327230 h 342900"/>
                <a:gd name="connsiteX35" fmla="*/ 145256 w 304800"/>
                <a:gd name="connsiteY35" fmla="*/ 320214 h 342900"/>
                <a:gd name="connsiteX36" fmla="*/ 137450 w 304800"/>
                <a:gd name="connsiteY36" fmla="*/ 320828 h 342900"/>
                <a:gd name="connsiteX37" fmla="*/ 133329 w 304800"/>
                <a:gd name="connsiteY37" fmla="*/ 33573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4800" h="342900">
                  <a:moveTo>
                    <a:pt x="125085" y="340297"/>
                  </a:moveTo>
                  <a:lnTo>
                    <a:pt x="108861" y="322933"/>
                  </a:lnTo>
                  <a:lnTo>
                    <a:pt x="93952" y="304253"/>
                  </a:lnTo>
                  <a:lnTo>
                    <a:pt x="77640" y="297500"/>
                  </a:lnTo>
                  <a:lnTo>
                    <a:pt x="65888" y="290046"/>
                  </a:lnTo>
                  <a:lnTo>
                    <a:pt x="52120" y="290309"/>
                  </a:lnTo>
                  <a:lnTo>
                    <a:pt x="40193" y="295834"/>
                  </a:lnTo>
                  <a:lnTo>
                    <a:pt x="27915" y="293642"/>
                  </a:lnTo>
                  <a:lnTo>
                    <a:pt x="19496" y="301797"/>
                  </a:lnTo>
                  <a:lnTo>
                    <a:pt x="17391" y="288117"/>
                  </a:lnTo>
                  <a:lnTo>
                    <a:pt x="24232" y="275488"/>
                  </a:lnTo>
                  <a:lnTo>
                    <a:pt x="27301" y="251371"/>
                  </a:lnTo>
                  <a:lnTo>
                    <a:pt x="24582" y="225851"/>
                  </a:lnTo>
                  <a:lnTo>
                    <a:pt x="21600" y="212959"/>
                  </a:lnTo>
                  <a:lnTo>
                    <a:pt x="24056" y="200067"/>
                  </a:lnTo>
                  <a:lnTo>
                    <a:pt x="17742" y="187614"/>
                  </a:lnTo>
                  <a:lnTo>
                    <a:pt x="4763" y="176389"/>
                  </a:lnTo>
                  <a:lnTo>
                    <a:pt x="10112" y="167619"/>
                  </a:lnTo>
                  <a:lnTo>
                    <a:pt x="106405" y="167794"/>
                  </a:lnTo>
                  <a:lnTo>
                    <a:pt x="101757" y="129645"/>
                  </a:lnTo>
                  <a:lnTo>
                    <a:pt x="107808" y="116052"/>
                  </a:lnTo>
                  <a:lnTo>
                    <a:pt x="130785" y="113684"/>
                  </a:lnTo>
                  <a:lnTo>
                    <a:pt x="129996" y="44753"/>
                  </a:lnTo>
                  <a:lnTo>
                    <a:pt x="210766" y="46244"/>
                  </a:lnTo>
                  <a:lnTo>
                    <a:pt x="210766" y="4763"/>
                  </a:lnTo>
                  <a:lnTo>
                    <a:pt x="303288" y="70800"/>
                  </a:lnTo>
                  <a:lnTo>
                    <a:pt x="265666" y="71238"/>
                  </a:lnTo>
                  <a:lnTo>
                    <a:pt x="277505" y="185772"/>
                  </a:lnTo>
                  <a:lnTo>
                    <a:pt x="289344" y="296974"/>
                  </a:lnTo>
                  <a:lnTo>
                    <a:pt x="293642" y="300131"/>
                  </a:lnTo>
                  <a:lnTo>
                    <a:pt x="288204" y="317934"/>
                  </a:lnTo>
                  <a:lnTo>
                    <a:pt x="189543" y="318285"/>
                  </a:lnTo>
                  <a:lnTo>
                    <a:pt x="185772" y="323898"/>
                  </a:lnTo>
                  <a:lnTo>
                    <a:pt x="176301" y="322231"/>
                  </a:lnTo>
                  <a:lnTo>
                    <a:pt x="162445" y="327230"/>
                  </a:lnTo>
                  <a:lnTo>
                    <a:pt x="145256" y="320214"/>
                  </a:lnTo>
                  <a:lnTo>
                    <a:pt x="137450" y="320828"/>
                  </a:lnTo>
                  <a:lnTo>
                    <a:pt x="133329" y="33573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8" name="Freeform: Shape 1613">
              <a:extLst>
                <a:ext uri="{FF2B5EF4-FFF2-40B4-BE49-F238E27FC236}">
                  <a16:creationId xmlns:a16="http://schemas.microsoft.com/office/drawing/2014/main" id="{505911F7-65F6-1E44-9D4C-1F33409CBBC8}"/>
                </a:ext>
              </a:extLst>
            </p:cNvPr>
            <p:cNvSpPr/>
            <p:nvPr/>
          </p:nvSpPr>
          <p:spPr>
            <a:xfrm>
              <a:off x="8412670" y="5061953"/>
              <a:ext cx="67269" cy="160412"/>
            </a:xfrm>
            <a:custGeom>
              <a:avLst/>
              <a:gdLst>
                <a:gd name="connsiteX0" fmla="*/ 50717 w 82550"/>
                <a:gd name="connsiteY0" fmla="*/ 61591 h 196850"/>
                <a:gd name="connsiteX1" fmla="*/ 43876 w 82550"/>
                <a:gd name="connsiteY1" fmla="*/ 80534 h 196850"/>
                <a:gd name="connsiteX2" fmla="*/ 50717 w 82550"/>
                <a:gd name="connsiteY2" fmla="*/ 113158 h 196850"/>
                <a:gd name="connsiteX3" fmla="*/ 59311 w 82550"/>
                <a:gd name="connsiteY3" fmla="*/ 112807 h 196850"/>
                <a:gd name="connsiteX4" fmla="*/ 68169 w 82550"/>
                <a:gd name="connsiteY4" fmla="*/ 120876 h 196850"/>
                <a:gd name="connsiteX5" fmla="*/ 78430 w 82550"/>
                <a:gd name="connsiteY5" fmla="*/ 139117 h 196850"/>
                <a:gd name="connsiteX6" fmla="*/ 80534 w 82550"/>
                <a:gd name="connsiteY6" fmla="*/ 171741 h 196850"/>
                <a:gd name="connsiteX7" fmla="*/ 69923 w 82550"/>
                <a:gd name="connsiteY7" fmla="*/ 177090 h 196850"/>
                <a:gd name="connsiteX8" fmla="*/ 62381 w 82550"/>
                <a:gd name="connsiteY8" fmla="*/ 194718 h 196850"/>
                <a:gd name="connsiteX9" fmla="*/ 46332 w 82550"/>
                <a:gd name="connsiteY9" fmla="*/ 179020 h 196850"/>
                <a:gd name="connsiteX10" fmla="*/ 44578 w 82550"/>
                <a:gd name="connsiteY10" fmla="*/ 161129 h 196850"/>
                <a:gd name="connsiteX11" fmla="*/ 49752 w 82550"/>
                <a:gd name="connsiteY11" fmla="*/ 149290 h 196850"/>
                <a:gd name="connsiteX12" fmla="*/ 48261 w 82550"/>
                <a:gd name="connsiteY12" fmla="*/ 139205 h 196850"/>
                <a:gd name="connsiteX13" fmla="*/ 38615 w 82550"/>
                <a:gd name="connsiteY13" fmla="*/ 132802 h 196850"/>
                <a:gd name="connsiteX14" fmla="*/ 31774 w 82550"/>
                <a:gd name="connsiteY14" fmla="*/ 135083 h 196850"/>
                <a:gd name="connsiteX15" fmla="*/ 17654 w 82550"/>
                <a:gd name="connsiteY15" fmla="*/ 122980 h 196850"/>
                <a:gd name="connsiteX16" fmla="*/ 4763 w 82550"/>
                <a:gd name="connsiteY16" fmla="*/ 116491 h 196850"/>
                <a:gd name="connsiteX17" fmla="*/ 12217 w 82550"/>
                <a:gd name="connsiteY17" fmla="*/ 93163 h 196850"/>
                <a:gd name="connsiteX18" fmla="*/ 19935 w 82550"/>
                <a:gd name="connsiteY18" fmla="*/ 84480 h 196850"/>
                <a:gd name="connsiteX19" fmla="*/ 15199 w 82550"/>
                <a:gd name="connsiteY19" fmla="*/ 63784 h 196850"/>
                <a:gd name="connsiteX20" fmla="*/ 20110 w 82550"/>
                <a:gd name="connsiteY20" fmla="*/ 43613 h 196850"/>
                <a:gd name="connsiteX21" fmla="*/ 24320 w 82550"/>
                <a:gd name="connsiteY21" fmla="*/ 36860 h 196850"/>
                <a:gd name="connsiteX22" fmla="*/ 18093 w 82550"/>
                <a:gd name="connsiteY22" fmla="*/ 15813 h 196850"/>
                <a:gd name="connsiteX23" fmla="*/ 6517 w 82550"/>
                <a:gd name="connsiteY23" fmla="*/ 4763 h 196850"/>
                <a:gd name="connsiteX24" fmla="*/ 30546 w 82550"/>
                <a:gd name="connsiteY24" fmla="*/ 9323 h 196850"/>
                <a:gd name="connsiteX25" fmla="*/ 35545 w 82550"/>
                <a:gd name="connsiteY25" fmla="*/ 16163 h 196850"/>
                <a:gd name="connsiteX26" fmla="*/ 43876 w 82550"/>
                <a:gd name="connsiteY26" fmla="*/ 27739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550" h="196850">
                  <a:moveTo>
                    <a:pt x="50717" y="61591"/>
                  </a:moveTo>
                  <a:lnTo>
                    <a:pt x="43876" y="80534"/>
                  </a:lnTo>
                  <a:lnTo>
                    <a:pt x="50717" y="113158"/>
                  </a:lnTo>
                  <a:lnTo>
                    <a:pt x="59311" y="112807"/>
                  </a:lnTo>
                  <a:lnTo>
                    <a:pt x="68169" y="120876"/>
                  </a:lnTo>
                  <a:lnTo>
                    <a:pt x="78430" y="139117"/>
                  </a:lnTo>
                  <a:lnTo>
                    <a:pt x="80534" y="171741"/>
                  </a:lnTo>
                  <a:lnTo>
                    <a:pt x="69923" y="177090"/>
                  </a:lnTo>
                  <a:lnTo>
                    <a:pt x="62381" y="194718"/>
                  </a:lnTo>
                  <a:lnTo>
                    <a:pt x="46332" y="179020"/>
                  </a:lnTo>
                  <a:lnTo>
                    <a:pt x="44578" y="161129"/>
                  </a:lnTo>
                  <a:lnTo>
                    <a:pt x="49752" y="149290"/>
                  </a:lnTo>
                  <a:lnTo>
                    <a:pt x="48261" y="139205"/>
                  </a:lnTo>
                  <a:lnTo>
                    <a:pt x="38615" y="132802"/>
                  </a:lnTo>
                  <a:lnTo>
                    <a:pt x="31774" y="135083"/>
                  </a:lnTo>
                  <a:lnTo>
                    <a:pt x="17654" y="122980"/>
                  </a:lnTo>
                  <a:lnTo>
                    <a:pt x="4763" y="116491"/>
                  </a:lnTo>
                  <a:lnTo>
                    <a:pt x="12217" y="93163"/>
                  </a:lnTo>
                  <a:lnTo>
                    <a:pt x="19935" y="84480"/>
                  </a:lnTo>
                  <a:lnTo>
                    <a:pt x="15199" y="63784"/>
                  </a:lnTo>
                  <a:lnTo>
                    <a:pt x="20110" y="43613"/>
                  </a:lnTo>
                  <a:lnTo>
                    <a:pt x="24320" y="36860"/>
                  </a:lnTo>
                  <a:lnTo>
                    <a:pt x="18093" y="15813"/>
                  </a:lnTo>
                  <a:lnTo>
                    <a:pt x="6517" y="4763"/>
                  </a:lnTo>
                  <a:lnTo>
                    <a:pt x="30546" y="9323"/>
                  </a:lnTo>
                  <a:lnTo>
                    <a:pt x="35545" y="16163"/>
                  </a:lnTo>
                  <a:lnTo>
                    <a:pt x="43876" y="2773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9" name="Freeform: Shape 1614">
              <a:extLst>
                <a:ext uri="{FF2B5EF4-FFF2-40B4-BE49-F238E27FC236}">
                  <a16:creationId xmlns:a16="http://schemas.microsoft.com/office/drawing/2014/main" id="{65BF5A8D-0D8D-EB4A-BE36-09BB626FECDE}"/>
                </a:ext>
              </a:extLst>
            </p:cNvPr>
            <p:cNvSpPr/>
            <p:nvPr/>
          </p:nvSpPr>
          <p:spPr>
            <a:xfrm>
              <a:off x="5410641" y="4187078"/>
              <a:ext cx="610600" cy="403617"/>
            </a:xfrm>
            <a:custGeom>
              <a:avLst/>
              <a:gdLst>
                <a:gd name="connsiteX0" fmla="*/ 496313 w 749300"/>
                <a:gd name="connsiteY0" fmla="*/ 197085 h 495300"/>
                <a:gd name="connsiteX1" fmla="*/ 486754 w 749300"/>
                <a:gd name="connsiteY1" fmla="*/ 220852 h 495300"/>
                <a:gd name="connsiteX2" fmla="*/ 482457 w 749300"/>
                <a:gd name="connsiteY2" fmla="*/ 240233 h 495300"/>
                <a:gd name="connsiteX3" fmla="*/ 480615 w 749300"/>
                <a:gd name="connsiteY3" fmla="*/ 276014 h 495300"/>
                <a:gd name="connsiteX4" fmla="*/ 478247 w 749300"/>
                <a:gd name="connsiteY4" fmla="*/ 288906 h 495300"/>
                <a:gd name="connsiteX5" fmla="*/ 482544 w 749300"/>
                <a:gd name="connsiteY5" fmla="*/ 303288 h 495300"/>
                <a:gd name="connsiteX6" fmla="*/ 490174 w 749300"/>
                <a:gd name="connsiteY6" fmla="*/ 316180 h 495300"/>
                <a:gd name="connsiteX7" fmla="*/ 495085 w 749300"/>
                <a:gd name="connsiteY7" fmla="*/ 336438 h 495300"/>
                <a:gd name="connsiteX8" fmla="*/ 511397 w 749300"/>
                <a:gd name="connsiteY8" fmla="*/ 355820 h 495300"/>
                <a:gd name="connsiteX9" fmla="*/ 517097 w 749300"/>
                <a:gd name="connsiteY9" fmla="*/ 370641 h 495300"/>
                <a:gd name="connsiteX10" fmla="*/ 526744 w 749300"/>
                <a:gd name="connsiteY10" fmla="*/ 383357 h 495300"/>
                <a:gd name="connsiteX11" fmla="*/ 552879 w 749300"/>
                <a:gd name="connsiteY11" fmla="*/ 390285 h 495300"/>
                <a:gd name="connsiteX12" fmla="*/ 563052 w 749300"/>
                <a:gd name="connsiteY12" fmla="*/ 400985 h 495300"/>
                <a:gd name="connsiteX13" fmla="*/ 584625 w 749300"/>
                <a:gd name="connsiteY13" fmla="*/ 393793 h 495300"/>
                <a:gd name="connsiteX14" fmla="*/ 603305 w 749300"/>
                <a:gd name="connsiteY14" fmla="*/ 391250 h 495300"/>
                <a:gd name="connsiteX15" fmla="*/ 621722 w 749300"/>
                <a:gd name="connsiteY15" fmla="*/ 386602 h 495300"/>
                <a:gd name="connsiteX16" fmla="*/ 637245 w 749300"/>
                <a:gd name="connsiteY16" fmla="*/ 382129 h 495300"/>
                <a:gd name="connsiteX17" fmla="*/ 652855 w 749300"/>
                <a:gd name="connsiteY17" fmla="*/ 371605 h 495300"/>
                <a:gd name="connsiteX18" fmla="*/ 658731 w 749300"/>
                <a:gd name="connsiteY18" fmla="*/ 356434 h 495300"/>
                <a:gd name="connsiteX19" fmla="*/ 660748 w 749300"/>
                <a:gd name="connsiteY19" fmla="*/ 334597 h 495300"/>
                <a:gd name="connsiteX20" fmla="*/ 665045 w 749300"/>
                <a:gd name="connsiteY20" fmla="*/ 326967 h 495300"/>
                <a:gd name="connsiteX21" fmla="*/ 681620 w 749300"/>
                <a:gd name="connsiteY21" fmla="*/ 320039 h 495300"/>
                <a:gd name="connsiteX22" fmla="*/ 707667 w 749300"/>
                <a:gd name="connsiteY22" fmla="*/ 313987 h 495300"/>
                <a:gd name="connsiteX23" fmla="*/ 729416 w 749300"/>
                <a:gd name="connsiteY23" fmla="*/ 314864 h 495300"/>
                <a:gd name="connsiteX24" fmla="*/ 744324 w 749300"/>
                <a:gd name="connsiteY24" fmla="*/ 312672 h 495300"/>
                <a:gd name="connsiteX25" fmla="*/ 750200 w 749300"/>
                <a:gd name="connsiteY25" fmla="*/ 318197 h 495300"/>
                <a:gd name="connsiteX26" fmla="*/ 749411 w 749300"/>
                <a:gd name="connsiteY26" fmla="*/ 330826 h 495300"/>
                <a:gd name="connsiteX27" fmla="*/ 736169 w 749300"/>
                <a:gd name="connsiteY27" fmla="*/ 346348 h 495300"/>
                <a:gd name="connsiteX28" fmla="*/ 730380 w 749300"/>
                <a:gd name="connsiteY28" fmla="*/ 362222 h 495300"/>
                <a:gd name="connsiteX29" fmla="*/ 734853 w 749300"/>
                <a:gd name="connsiteY29" fmla="*/ 366694 h 495300"/>
                <a:gd name="connsiteX30" fmla="*/ 731170 w 749300"/>
                <a:gd name="connsiteY30" fmla="*/ 377920 h 495300"/>
                <a:gd name="connsiteX31" fmla="*/ 725031 w 749300"/>
                <a:gd name="connsiteY31" fmla="*/ 398003 h 495300"/>
                <a:gd name="connsiteX32" fmla="*/ 718804 w 749300"/>
                <a:gd name="connsiteY32" fmla="*/ 391425 h 495300"/>
                <a:gd name="connsiteX33" fmla="*/ 713630 w 749300"/>
                <a:gd name="connsiteY33" fmla="*/ 391864 h 495300"/>
                <a:gd name="connsiteX34" fmla="*/ 708982 w 749300"/>
                <a:gd name="connsiteY34" fmla="*/ 392215 h 495300"/>
                <a:gd name="connsiteX35" fmla="*/ 700212 w 749300"/>
                <a:gd name="connsiteY35" fmla="*/ 407737 h 495300"/>
                <a:gd name="connsiteX36" fmla="*/ 695740 w 749300"/>
                <a:gd name="connsiteY36" fmla="*/ 404668 h 495300"/>
                <a:gd name="connsiteX37" fmla="*/ 692758 w 749300"/>
                <a:gd name="connsiteY37" fmla="*/ 405896 h 495300"/>
                <a:gd name="connsiteX38" fmla="*/ 692933 w 749300"/>
                <a:gd name="connsiteY38" fmla="*/ 409667 h 495300"/>
                <a:gd name="connsiteX39" fmla="*/ 670219 w 749300"/>
                <a:gd name="connsiteY39" fmla="*/ 409404 h 495300"/>
                <a:gd name="connsiteX40" fmla="*/ 647242 w 749300"/>
                <a:gd name="connsiteY40" fmla="*/ 409404 h 495300"/>
                <a:gd name="connsiteX41" fmla="*/ 647242 w 749300"/>
                <a:gd name="connsiteY41" fmla="*/ 423874 h 495300"/>
                <a:gd name="connsiteX42" fmla="*/ 636105 w 749300"/>
                <a:gd name="connsiteY42" fmla="*/ 423874 h 495300"/>
                <a:gd name="connsiteX43" fmla="*/ 645225 w 749300"/>
                <a:gd name="connsiteY43" fmla="*/ 432468 h 495300"/>
                <a:gd name="connsiteX44" fmla="*/ 654346 w 749300"/>
                <a:gd name="connsiteY44" fmla="*/ 438344 h 495300"/>
                <a:gd name="connsiteX45" fmla="*/ 657064 w 749300"/>
                <a:gd name="connsiteY45" fmla="*/ 443869 h 495300"/>
                <a:gd name="connsiteX46" fmla="*/ 661099 w 749300"/>
                <a:gd name="connsiteY46" fmla="*/ 445448 h 495300"/>
                <a:gd name="connsiteX47" fmla="*/ 660397 w 749300"/>
                <a:gd name="connsiteY47" fmla="*/ 454042 h 495300"/>
                <a:gd name="connsiteX48" fmla="*/ 628913 w 749300"/>
                <a:gd name="connsiteY48" fmla="*/ 454130 h 495300"/>
                <a:gd name="connsiteX49" fmla="*/ 617074 w 749300"/>
                <a:gd name="connsiteY49" fmla="*/ 474827 h 495300"/>
                <a:gd name="connsiteX50" fmla="*/ 620494 w 749300"/>
                <a:gd name="connsiteY50" fmla="*/ 479562 h 495300"/>
                <a:gd name="connsiteX51" fmla="*/ 617688 w 749300"/>
                <a:gd name="connsiteY51" fmla="*/ 485526 h 495300"/>
                <a:gd name="connsiteX52" fmla="*/ 617074 w 749300"/>
                <a:gd name="connsiteY52" fmla="*/ 492893 h 495300"/>
                <a:gd name="connsiteX53" fmla="*/ 589274 w 749300"/>
                <a:gd name="connsiteY53" fmla="*/ 465618 h 495300"/>
                <a:gd name="connsiteX54" fmla="*/ 576557 w 749300"/>
                <a:gd name="connsiteY54" fmla="*/ 457375 h 495300"/>
                <a:gd name="connsiteX55" fmla="*/ 556474 w 749300"/>
                <a:gd name="connsiteY55" fmla="*/ 450710 h 495300"/>
                <a:gd name="connsiteX56" fmla="*/ 542793 w 749300"/>
                <a:gd name="connsiteY56" fmla="*/ 452551 h 495300"/>
                <a:gd name="connsiteX57" fmla="*/ 522973 w 749300"/>
                <a:gd name="connsiteY57" fmla="*/ 462110 h 495300"/>
                <a:gd name="connsiteX58" fmla="*/ 510608 w 749300"/>
                <a:gd name="connsiteY58" fmla="*/ 464654 h 495300"/>
                <a:gd name="connsiteX59" fmla="*/ 493243 w 749300"/>
                <a:gd name="connsiteY59" fmla="*/ 457989 h 495300"/>
                <a:gd name="connsiteX60" fmla="*/ 474827 w 749300"/>
                <a:gd name="connsiteY60" fmla="*/ 453078 h 495300"/>
                <a:gd name="connsiteX61" fmla="*/ 451850 w 749300"/>
                <a:gd name="connsiteY61" fmla="*/ 441413 h 495300"/>
                <a:gd name="connsiteX62" fmla="*/ 433433 w 749300"/>
                <a:gd name="connsiteY62" fmla="*/ 437818 h 495300"/>
                <a:gd name="connsiteX63" fmla="*/ 405545 w 749300"/>
                <a:gd name="connsiteY63" fmla="*/ 425979 h 495300"/>
                <a:gd name="connsiteX64" fmla="*/ 385023 w 749300"/>
                <a:gd name="connsiteY64" fmla="*/ 413701 h 495300"/>
                <a:gd name="connsiteX65" fmla="*/ 378797 w 749300"/>
                <a:gd name="connsiteY65" fmla="*/ 406860 h 495300"/>
                <a:gd name="connsiteX66" fmla="*/ 365028 w 749300"/>
                <a:gd name="connsiteY66" fmla="*/ 405369 h 495300"/>
                <a:gd name="connsiteX67" fmla="*/ 339859 w 749300"/>
                <a:gd name="connsiteY67" fmla="*/ 397214 h 495300"/>
                <a:gd name="connsiteX68" fmla="*/ 329598 w 749300"/>
                <a:gd name="connsiteY68" fmla="*/ 385462 h 495300"/>
                <a:gd name="connsiteX69" fmla="*/ 303201 w 749300"/>
                <a:gd name="connsiteY69" fmla="*/ 370816 h 495300"/>
                <a:gd name="connsiteX70" fmla="*/ 290923 w 749300"/>
                <a:gd name="connsiteY70" fmla="*/ 354417 h 495300"/>
                <a:gd name="connsiteX71" fmla="*/ 285047 w 749300"/>
                <a:gd name="connsiteY71" fmla="*/ 341700 h 495300"/>
                <a:gd name="connsiteX72" fmla="*/ 293203 w 749300"/>
                <a:gd name="connsiteY72" fmla="*/ 339157 h 495300"/>
                <a:gd name="connsiteX73" fmla="*/ 290660 w 749300"/>
                <a:gd name="connsiteY73" fmla="*/ 331703 h 495300"/>
                <a:gd name="connsiteX74" fmla="*/ 296360 w 749300"/>
                <a:gd name="connsiteY74" fmla="*/ 324950 h 495300"/>
                <a:gd name="connsiteX75" fmla="*/ 296448 w 749300"/>
                <a:gd name="connsiteY75" fmla="*/ 315829 h 495300"/>
                <a:gd name="connsiteX76" fmla="*/ 288204 w 749300"/>
                <a:gd name="connsiteY76" fmla="*/ 304078 h 495300"/>
                <a:gd name="connsiteX77" fmla="*/ 285924 w 749300"/>
                <a:gd name="connsiteY77" fmla="*/ 293554 h 495300"/>
                <a:gd name="connsiteX78" fmla="*/ 277681 w 749300"/>
                <a:gd name="connsiteY78" fmla="*/ 280224 h 495300"/>
                <a:gd name="connsiteX79" fmla="*/ 256019 w 749300"/>
                <a:gd name="connsiteY79" fmla="*/ 253739 h 495300"/>
                <a:gd name="connsiteX80" fmla="*/ 231288 w 749300"/>
                <a:gd name="connsiteY80" fmla="*/ 232779 h 495300"/>
                <a:gd name="connsiteX81" fmla="*/ 219361 w 749300"/>
                <a:gd name="connsiteY81" fmla="*/ 216028 h 495300"/>
                <a:gd name="connsiteX82" fmla="*/ 198226 w 749300"/>
                <a:gd name="connsiteY82" fmla="*/ 204978 h 495300"/>
                <a:gd name="connsiteX83" fmla="*/ 193753 w 749300"/>
                <a:gd name="connsiteY83" fmla="*/ 198313 h 495300"/>
                <a:gd name="connsiteX84" fmla="*/ 197524 w 749300"/>
                <a:gd name="connsiteY84" fmla="*/ 181475 h 495300"/>
                <a:gd name="connsiteX85" fmla="*/ 184983 w 749300"/>
                <a:gd name="connsiteY85" fmla="*/ 175073 h 495300"/>
                <a:gd name="connsiteX86" fmla="*/ 170425 w 749300"/>
                <a:gd name="connsiteY86" fmla="*/ 161743 h 495300"/>
                <a:gd name="connsiteX87" fmla="*/ 164286 w 749300"/>
                <a:gd name="connsiteY87" fmla="*/ 142537 h 495300"/>
                <a:gd name="connsiteX88" fmla="*/ 151044 w 749300"/>
                <a:gd name="connsiteY88" fmla="*/ 140257 h 495300"/>
                <a:gd name="connsiteX89" fmla="*/ 136837 w 749300"/>
                <a:gd name="connsiteY89" fmla="*/ 125699 h 495300"/>
                <a:gd name="connsiteX90" fmla="*/ 125260 w 749300"/>
                <a:gd name="connsiteY90" fmla="*/ 112105 h 495300"/>
                <a:gd name="connsiteX91" fmla="*/ 124208 w 749300"/>
                <a:gd name="connsiteY91" fmla="*/ 103336 h 495300"/>
                <a:gd name="connsiteX92" fmla="*/ 110965 w 749300"/>
                <a:gd name="connsiteY92" fmla="*/ 82112 h 495300"/>
                <a:gd name="connsiteX93" fmla="*/ 102283 w 749300"/>
                <a:gd name="connsiteY93" fmla="*/ 60363 h 495300"/>
                <a:gd name="connsiteX94" fmla="*/ 102634 w 749300"/>
                <a:gd name="connsiteY94" fmla="*/ 49401 h 495300"/>
                <a:gd name="connsiteX95" fmla="*/ 84831 w 749300"/>
                <a:gd name="connsiteY95" fmla="*/ 38088 h 495300"/>
                <a:gd name="connsiteX96" fmla="*/ 76675 w 749300"/>
                <a:gd name="connsiteY96" fmla="*/ 39316 h 495300"/>
                <a:gd name="connsiteX97" fmla="*/ 62644 w 749300"/>
                <a:gd name="connsiteY97" fmla="*/ 31423 h 495300"/>
                <a:gd name="connsiteX98" fmla="*/ 58697 w 749300"/>
                <a:gd name="connsiteY98" fmla="*/ 43087 h 495300"/>
                <a:gd name="connsiteX99" fmla="*/ 62731 w 749300"/>
                <a:gd name="connsiteY99" fmla="*/ 56768 h 495300"/>
                <a:gd name="connsiteX100" fmla="*/ 65099 w 749300"/>
                <a:gd name="connsiteY100" fmla="*/ 78078 h 495300"/>
                <a:gd name="connsiteX101" fmla="*/ 73606 w 749300"/>
                <a:gd name="connsiteY101" fmla="*/ 89742 h 495300"/>
                <a:gd name="connsiteX102" fmla="*/ 91847 w 749300"/>
                <a:gd name="connsiteY102" fmla="*/ 109124 h 495300"/>
                <a:gd name="connsiteX103" fmla="*/ 95881 w 749300"/>
                <a:gd name="connsiteY103" fmla="*/ 115701 h 495300"/>
                <a:gd name="connsiteX104" fmla="*/ 99652 w 749300"/>
                <a:gd name="connsiteY104" fmla="*/ 117631 h 495300"/>
                <a:gd name="connsiteX105" fmla="*/ 102810 w 749300"/>
                <a:gd name="connsiteY105" fmla="*/ 127277 h 495300"/>
                <a:gd name="connsiteX106" fmla="*/ 107194 w 749300"/>
                <a:gd name="connsiteY106" fmla="*/ 126839 h 495300"/>
                <a:gd name="connsiteX107" fmla="*/ 112193 w 749300"/>
                <a:gd name="connsiteY107" fmla="*/ 144729 h 495300"/>
                <a:gd name="connsiteX108" fmla="*/ 119648 w 749300"/>
                <a:gd name="connsiteY108" fmla="*/ 151745 h 495300"/>
                <a:gd name="connsiteX109" fmla="*/ 124822 w 749300"/>
                <a:gd name="connsiteY109" fmla="*/ 161480 h 495300"/>
                <a:gd name="connsiteX110" fmla="*/ 140345 w 749300"/>
                <a:gd name="connsiteY110" fmla="*/ 175512 h 495300"/>
                <a:gd name="connsiteX111" fmla="*/ 148500 w 749300"/>
                <a:gd name="connsiteY111" fmla="*/ 200856 h 495300"/>
                <a:gd name="connsiteX112" fmla="*/ 155779 w 749300"/>
                <a:gd name="connsiteY112" fmla="*/ 212696 h 495300"/>
                <a:gd name="connsiteX113" fmla="*/ 162620 w 749300"/>
                <a:gd name="connsiteY113" fmla="*/ 225324 h 495300"/>
                <a:gd name="connsiteX114" fmla="*/ 163935 w 749300"/>
                <a:gd name="connsiteY114" fmla="*/ 239531 h 495300"/>
                <a:gd name="connsiteX115" fmla="*/ 175775 w 749300"/>
                <a:gd name="connsiteY115" fmla="*/ 240408 h 495300"/>
                <a:gd name="connsiteX116" fmla="*/ 185685 w 749300"/>
                <a:gd name="connsiteY116" fmla="*/ 252598 h 495300"/>
                <a:gd name="connsiteX117" fmla="*/ 194630 w 749300"/>
                <a:gd name="connsiteY117" fmla="*/ 264526 h 495300"/>
                <a:gd name="connsiteX118" fmla="*/ 194016 w 749300"/>
                <a:gd name="connsiteY118" fmla="*/ 269261 h 495300"/>
                <a:gd name="connsiteX119" fmla="*/ 183668 w 749300"/>
                <a:gd name="connsiteY119" fmla="*/ 278996 h 495300"/>
                <a:gd name="connsiteX120" fmla="*/ 179283 w 749300"/>
                <a:gd name="connsiteY120" fmla="*/ 278908 h 495300"/>
                <a:gd name="connsiteX121" fmla="*/ 172793 w 749300"/>
                <a:gd name="connsiteY121" fmla="*/ 262684 h 495300"/>
                <a:gd name="connsiteX122" fmla="*/ 156744 w 749300"/>
                <a:gd name="connsiteY122" fmla="*/ 247512 h 495300"/>
                <a:gd name="connsiteX123" fmla="*/ 139029 w 749300"/>
                <a:gd name="connsiteY123" fmla="*/ 234533 h 495300"/>
                <a:gd name="connsiteX124" fmla="*/ 126400 w 749300"/>
                <a:gd name="connsiteY124" fmla="*/ 227692 h 495300"/>
                <a:gd name="connsiteX125" fmla="*/ 127190 w 749300"/>
                <a:gd name="connsiteY125" fmla="*/ 207960 h 495300"/>
                <a:gd name="connsiteX126" fmla="*/ 123506 w 749300"/>
                <a:gd name="connsiteY126" fmla="*/ 193227 h 495300"/>
                <a:gd name="connsiteX127" fmla="*/ 111755 w 749300"/>
                <a:gd name="connsiteY127" fmla="*/ 184808 h 495300"/>
                <a:gd name="connsiteX128" fmla="*/ 94829 w 749300"/>
                <a:gd name="connsiteY128" fmla="*/ 172617 h 495300"/>
                <a:gd name="connsiteX129" fmla="*/ 91584 w 749300"/>
                <a:gd name="connsiteY129" fmla="*/ 176125 h 495300"/>
                <a:gd name="connsiteX130" fmla="*/ 85445 w 749300"/>
                <a:gd name="connsiteY130" fmla="*/ 168934 h 495300"/>
                <a:gd name="connsiteX131" fmla="*/ 70273 w 749300"/>
                <a:gd name="connsiteY131" fmla="*/ 162357 h 495300"/>
                <a:gd name="connsiteX132" fmla="*/ 55803 w 749300"/>
                <a:gd name="connsiteY132" fmla="*/ 146308 h 495300"/>
                <a:gd name="connsiteX133" fmla="*/ 57557 w 749300"/>
                <a:gd name="connsiteY133" fmla="*/ 144203 h 495300"/>
                <a:gd name="connsiteX134" fmla="*/ 67642 w 749300"/>
                <a:gd name="connsiteY134" fmla="*/ 145782 h 495300"/>
                <a:gd name="connsiteX135" fmla="*/ 76763 w 749300"/>
                <a:gd name="connsiteY135" fmla="*/ 135433 h 495300"/>
                <a:gd name="connsiteX136" fmla="*/ 77728 w 749300"/>
                <a:gd name="connsiteY136" fmla="*/ 122892 h 495300"/>
                <a:gd name="connsiteX137" fmla="*/ 58785 w 749300"/>
                <a:gd name="connsiteY137" fmla="*/ 102985 h 495300"/>
                <a:gd name="connsiteX138" fmla="*/ 44402 w 749300"/>
                <a:gd name="connsiteY138" fmla="*/ 95180 h 495300"/>
                <a:gd name="connsiteX139" fmla="*/ 35282 w 749300"/>
                <a:gd name="connsiteY139" fmla="*/ 77552 h 495300"/>
                <a:gd name="connsiteX140" fmla="*/ 26161 w 749300"/>
                <a:gd name="connsiteY140" fmla="*/ 58960 h 495300"/>
                <a:gd name="connsiteX141" fmla="*/ 14760 w 749300"/>
                <a:gd name="connsiteY141" fmla="*/ 36071 h 495300"/>
                <a:gd name="connsiteX142" fmla="*/ 4763 w 749300"/>
                <a:gd name="connsiteY142" fmla="*/ 10112 h 495300"/>
                <a:gd name="connsiteX143" fmla="*/ 32738 w 749300"/>
                <a:gd name="connsiteY143" fmla="*/ 7920 h 495300"/>
                <a:gd name="connsiteX144" fmla="*/ 63959 w 749300"/>
                <a:gd name="connsiteY144" fmla="*/ 4763 h 495300"/>
                <a:gd name="connsiteX145" fmla="*/ 61679 w 749300"/>
                <a:gd name="connsiteY145" fmla="*/ 10375 h 495300"/>
                <a:gd name="connsiteX146" fmla="*/ 98775 w 749300"/>
                <a:gd name="connsiteY146" fmla="*/ 24495 h 495300"/>
                <a:gd name="connsiteX147" fmla="*/ 154903 w 749300"/>
                <a:gd name="connsiteY147" fmla="*/ 44753 h 495300"/>
                <a:gd name="connsiteX148" fmla="*/ 203838 w 749300"/>
                <a:gd name="connsiteY148" fmla="*/ 44490 h 495300"/>
                <a:gd name="connsiteX149" fmla="*/ 223307 w 749300"/>
                <a:gd name="connsiteY149" fmla="*/ 44490 h 495300"/>
                <a:gd name="connsiteX150" fmla="*/ 223307 w 749300"/>
                <a:gd name="connsiteY150" fmla="*/ 32651 h 495300"/>
                <a:gd name="connsiteX151" fmla="*/ 265929 w 749300"/>
                <a:gd name="connsiteY151" fmla="*/ 32651 h 495300"/>
                <a:gd name="connsiteX152" fmla="*/ 274874 w 749300"/>
                <a:gd name="connsiteY152" fmla="*/ 42911 h 495300"/>
                <a:gd name="connsiteX153" fmla="*/ 287503 w 749300"/>
                <a:gd name="connsiteY153" fmla="*/ 51944 h 495300"/>
                <a:gd name="connsiteX154" fmla="*/ 302061 w 749300"/>
                <a:gd name="connsiteY154" fmla="*/ 64485 h 495300"/>
                <a:gd name="connsiteX155" fmla="*/ 310217 w 749300"/>
                <a:gd name="connsiteY155" fmla="*/ 79306 h 495300"/>
                <a:gd name="connsiteX156" fmla="*/ 316355 w 749300"/>
                <a:gd name="connsiteY156" fmla="*/ 94741 h 495300"/>
                <a:gd name="connsiteX157" fmla="*/ 329072 w 749300"/>
                <a:gd name="connsiteY157" fmla="*/ 103248 h 495300"/>
                <a:gd name="connsiteX158" fmla="*/ 349506 w 749300"/>
                <a:gd name="connsiteY158" fmla="*/ 111667 h 495300"/>
                <a:gd name="connsiteX159" fmla="*/ 364941 w 749300"/>
                <a:gd name="connsiteY159" fmla="*/ 89479 h 495300"/>
                <a:gd name="connsiteX160" fmla="*/ 385111 w 749300"/>
                <a:gd name="connsiteY160" fmla="*/ 88953 h 495300"/>
                <a:gd name="connsiteX161" fmla="*/ 402388 w 749300"/>
                <a:gd name="connsiteY161" fmla="*/ 100179 h 495300"/>
                <a:gd name="connsiteX162" fmla="*/ 414753 w 749300"/>
                <a:gd name="connsiteY162" fmla="*/ 119297 h 495300"/>
                <a:gd name="connsiteX163" fmla="*/ 423260 w 749300"/>
                <a:gd name="connsiteY163" fmla="*/ 135609 h 495300"/>
                <a:gd name="connsiteX164" fmla="*/ 437730 w 749300"/>
                <a:gd name="connsiteY164" fmla="*/ 151395 h 495300"/>
                <a:gd name="connsiteX165" fmla="*/ 443168 w 749300"/>
                <a:gd name="connsiteY165" fmla="*/ 170601 h 495300"/>
                <a:gd name="connsiteX166" fmla="*/ 450096 w 749300"/>
                <a:gd name="connsiteY166" fmla="*/ 183492 h 495300"/>
                <a:gd name="connsiteX167" fmla="*/ 469214 w 749300"/>
                <a:gd name="connsiteY167" fmla="*/ 191911 h 495300"/>
                <a:gd name="connsiteX168" fmla="*/ 486666 w 749300"/>
                <a:gd name="connsiteY168" fmla="*/ 19787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749300" h="495300">
                  <a:moveTo>
                    <a:pt x="496313" y="197085"/>
                  </a:moveTo>
                  <a:lnTo>
                    <a:pt x="486754" y="220852"/>
                  </a:lnTo>
                  <a:lnTo>
                    <a:pt x="482457" y="240233"/>
                  </a:lnTo>
                  <a:lnTo>
                    <a:pt x="480615" y="276014"/>
                  </a:lnTo>
                  <a:lnTo>
                    <a:pt x="478247" y="288906"/>
                  </a:lnTo>
                  <a:lnTo>
                    <a:pt x="482544" y="303288"/>
                  </a:lnTo>
                  <a:lnTo>
                    <a:pt x="490174" y="316180"/>
                  </a:lnTo>
                  <a:lnTo>
                    <a:pt x="495085" y="336438"/>
                  </a:lnTo>
                  <a:lnTo>
                    <a:pt x="511397" y="355820"/>
                  </a:lnTo>
                  <a:lnTo>
                    <a:pt x="517097" y="370641"/>
                  </a:lnTo>
                  <a:lnTo>
                    <a:pt x="526744" y="383357"/>
                  </a:lnTo>
                  <a:lnTo>
                    <a:pt x="552879" y="390285"/>
                  </a:lnTo>
                  <a:lnTo>
                    <a:pt x="563052" y="400985"/>
                  </a:lnTo>
                  <a:lnTo>
                    <a:pt x="584625" y="393793"/>
                  </a:lnTo>
                  <a:lnTo>
                    <a:pt x="603305" y="391250"/>
                  </a:lnTo>
                  <a:lnTo>
                    <a:pt x="621722" y="386602"/>
                  </a:lnTo>
                  <a:lnTo>
                    <a:pt x="637245" y="382129"/>
                  </a:lnTo>
                  <a:lnTo>
                    <a:pt x="652855" y="371605"/>
                  </a:lnTo>
                  <a:lnTo>
                    <a:pt x="658731" y="356434"/>
                  </a:lnTo>
                  <a:lnTo>
                    <a:pt x="660748" y="334597"/>
                  </a:lnTo>
                  <a:lnTo>
                    <a:pt x="665045" y="326967"/>
                  </a:lnTo>
                  <a:lnTo>
                    <a:pt x="681620" y="320039"/>
                  </a:lnTo>
                  <a:lnTo>
                    <a:pt x="707667" y="313987"/>
                  </a:lnTo>
                  <a:lnTo>
                    <a:pt x="729416" y="314864"/>
                  </a:lnTo>
                  <a:lnTo>
                    <a:pt x="744324" y="312672"/>
                  </a:lnTo>
                  <a:lnTo>
                    <a:pt x="750200" y="318197"/>
                  </a:lnTo>
                  <a:lnTo>
                    <a:pt x="749411" y="330826"/>
                  </a:lnTo>
                  <a:lnTo>
                    <a:pt x="736169" y="346348"/>
                  </a:lnTo>
                  <a:lnTo>
                    <a:pt x="730380" y="362222"/>
                  </a:lnTo>
                  <a:lnTo>
                    <a:pt x="734853" y="366694"/>
                  </a:lnTo>
                  <a:lnTo>
                    <a:pt x="731170" y="377920"/>
                  </a:lnTo>
                  <a:lnTo>
                    <a:pt x="725031" y="398003"/>
                  </a:lnTo>
                  <a:lnTo>
                    <a:pt x="718804" y="391425"/>
                  </a:lnTo>
                  <a:lnTo>
                    <a:pt x="713630" y="391864"/>
                  </a:lnTo>
                  <a:lnTo>
                    <a:pt x="708982" y="392215"/>
                  </a:lnTo>
                  <a:lnTo>
                    <a:pt x="700212" y="407737"/>
                  </a:lnTo>
                  <a:lnTo>
                    <a:pt x="695740" y="404668"/>
                  </a:lnTo>
                  <a:lnTo>
                    <a:pt x="692758" y="405896"/>
                  </a:lnTo>
                  <a:lnTo>
                    <a:pt x="692933" y="409667"/>
                  </a:lnTo>
                  <a:lnTo>
                    <a:pt x="670219" y="409404"/>
                  </a:lnTo>
                  <a:lnTo>
                    <a:pt x="647242" y="409404"/>
                  </a:lnTo>
                  <a:lnTo>
                    <a:pt x="647242" y="423874"/>
                  </a:lnTo>
                  <a:lnTo>
                    <a:pt x="636105" y="423874"/>
                  </a:lnTo>
                  <a:lnTo>
                    <a:pt x="645225" y="432468"/>
                  </a:lnTo>
                  <a:lnTo>
                    <a:pt x="654346" y="438344"/>
                  </a:lnTo>
                  <a:lnTo>
                    <a:pt x="657064" y="443869"/>
                  </a:lnTo>
                  <a:lnTo>
                    <a:pt x="661099" y="445448"/>
                  </a:lnTo>
                  <a:lnTo>
                    <a:pt x="660397" y="454042"/>
                  </a:lnTo>
                  <a:lnTo>
                    <a:pt x="628913" y="454130"/>
                  </a:lnTo>
                  <a:lnTo>
                    <a:pt x="617074" y="474827"/>
                  </a:lnTo>
                  <a:lnTo>
                    <a:pt x="620494" y="479562"/>
                  </a:lnTo>
                  <a:lnTo>
                    <a:pt x="617688" y="485526"/>
                  </a:lnTo>
                  <a:lnTo>
                    <a:pt x="617074" y="492893"/>
                  </a:lnTo>
                  <a:lnTo>
                    <a:pt x="589274" y="465618"/>
                  </a:lnTo>
                  <a:lnTo>
                    <a:pt x="576557" y="457375"/>
                  </a:lnTo>
                  <a:lnTo>
                    <a:pt x="556474" y="450710"/>
                  </a:lnTo>
                  <a:lnTo>
                    <a:pt x="542793" y="452551"/>
                  </a:lnTo>
                  <a:lnTo>
                    <a:pt x="522973" y="462110"/>
                  </a:lnTo>
                  <a:lnTo>
                    <a:pt x="510608" y="464654"/>
                  </a:lnTo>
                  <a:lnTo>
                    <a:pt x="493243" y="457989"/>
                  </a:lnTo>
                  <a:lnTo>
                    <a:pt x="474827" y="453078"/>
                  </a:lnTo>
                  <a:lnTo>
                    <a:pt x="451850" y="441413"/>
                  </a:lnTo>
                  <a:lnTo>
                    <a:pt x="433433" y="437818"/>
                  </a:lnTo>
                  <a:lnTo>
                    <a:pt x="405545" y="425979"/>
                  </a:lnTo>
                  <a:lnTo>
                    <a:pt x="385023" y="413701"/>
                  </a:lnTo>
                  <a:lnTo>
                    <a:pt x="378797" y="406860"/>
                  </a:lnTo>
                  <a:lnTo>
                    <a:pt x="365028" y="405369"/>
                  </a:lnTo>
                  <a:lnTo>
                    <a:pt x="339859" y="397214"/>
                  </a:lnTo>
                  <a:lnTo>
                    <a:pt x="329598" y="385462"/>
                  </a:lnTo>
                  <a:lnTo>
                    <a:pt x="303201" y="370816"/>
                  </a:lnTo>
                  <a:lnTo>
                    <a:pt x="290923" y="354417"/>
                  </a:lnTo>
                  <a:lnTo>
                    <a:pt x="285047" y="341700"/>
                  </a:lnTo>
                  <a:lnTo>
                    <a:pt x="293203" y="339157"/>
                  </a:lnTo>
                  <a:lnTo>
                    <a:pt x="290660" y="331703"/>
                  </a:lnTo>
                  <a:lnTo>
                    <a:pt x="296360" y="324950"/>
                  </a:lnTo>
                  <a:lnTo>
                    <a:pt x="296448" y="315829"/>
                  </a:lnTo>
                  <a:lnTo>
                    <a:pt x="288204" y="304078"/>
                  </a:lnTo>
                  <a:lnTo>
                    <a:pt x="285924" y="293554"/>
                  </a:lnTo>
                  <a:lnTo>
                    <a:pt x="277681" y="280224"/>
                  </a:lnTo>
                  <a:lnTo>
                    <a:pt x="256019" y="253739"/>
                  </a:lnTo>
                  <a:lnTo>
                    <a:pt x="231288" y="232779"/>
                  </a:lnTo>
                  <a:lnTo>
                    <a:pt x="219361" y="216028"/>
                  </a:lnTo>
                  <a:lnTo>
                    <a:pt x="198226" y="204978"/>
                  </a:lnTo>
                  <a:lnTo>
                    <a:pt x="193753" y="198313"/>
                  </a:lnTo>
                  <a:lnTo>
                    <a:pt x="197524" y="181475"/>
                  </a:lnTo>
                  <a:lnTo>
                    <a:pt x="184983" y="175073"/>
                  </a:lnTo>
                  <a:lnTo>
                    <a:pt x="170425" y="161743"/>
                  </a:lnTo>
                  <a:lnTo>
                    <a:pt x="164286" y="142537"/>
                  </a:lnTo>
                  <a:lnTo>
                    <a:pt x="151044" y="140257"/>
                  </a:lnTo>
                  <a:lnTo>
                    <a:pt x="136837" y="125699"/>
                  </a:lnTo>
                  <a:lnTo>
                    <a:pt x="125260" y="112105"/>
                  </a:lnTo>
                  <a:lnTo>
                    <a:pt x="124208" y="103336"/>
                  </a:lnTo>
                  <a:lnTo>
                    <a:pt x="110965" y="82112"/>
                  </a:lnTo>
                  <a:lnTo>
                    <a:pt x="102283" y="60363"/>
                  </a:lnTo>
                  <a:lnTo>
                    <a:pt x="102634" y="49401"/>
                  </a:lnTo>
                  <a:lnTo>
                    <a:pt x="84831" y="38088"/>
                  </a:lnTo>
                  <a:lnTo>
                    <a:pt x="76675" y="39316"/>
                  </a:lnTo>
                  <a:lnTo>
                    <a:pt x="62644" y="31423"/>
                  </a:lnTo>
                  <a:lnTo>
                    <a:pt x="58697" y="43087"/>
                  </a:lnTo>
                  <a:lnTo>
                    <a:pt x="62731" y="56768"/>
                  </a:lnTo>
                  <a:lnTo>
                    <a:pt x="65099" y="78078"/>
                  </a:lnTo>
                  <a:lnTo>
                    <a:pt x="73606" y="89742"/>
                  </a:lnTo>
                  <a:lnTo>
                    <a:pt x="91847" y="109124"/>
                  </a:lnTo>
                  <a:lnTo>
                    <a:pt x="95881" y="115701"/>
                  </a:lnTo>
                  <a:lnTo>
                    <a:pt x="99652" y="117631"/>
                  </a:lnTo>
                  <a:lnTo>
                    <a:pt x="102810" y="127277"/>
                  </a:lnTo>
                  <a:lnTo>
                    <a:pt x="107194" y="126839"/>
                  </a:lnTo>
                  <a:lnTo>
                    <a:pt x="112193" y="144729"/>
                  </a:lnTo>
                  <a:lnTo>
                    <a:pt x="119648" y="151745"/>
                  </a:lnTo>
                  <a:lnTo>
                    <a:pt x="124822" y="161480"/>
                  </a:lnTo>
                  <a:lnTo>
                    <a:pt x="140345" y="175512"/>
                  </a:lnTo>
                  <a:lnTo>
                    <a:pt x="148500" y="200856"/>
                  </a:lnTo>
                  <a:lnTo>
                    <a:pt x="155779" y="212696"/>
                  </a:lnTo>
                  <a:lnTo>
                    <a:pt x="162620" y="225324"/>
                  </a:lnTo>
                  <a:lnTo>
                    <a:pt x="163935" y="239531"/>
                  </a:lnTo>
                  <a:lnTo>
                    <a:pt x="175775" y="240408"/>
                  </a:lnTo>
                  <a:lnTo>
                    <a:pt x="185685" y="252598"/>
                  </a:lnTo>
                  <a:lnTo>
                    <a:pt x="194630" y="264526"/>
                  </a:lnTo>
                  <a:lnTo>
                    <a:pt x="194016" y="269261"/>
                  </a:lnTo>
                  <a:lnTo>
                    <a:pt x="183668" y="278996"/>
                  </a:lnTo>
                  <a:lnTo>
                    <a:pt x="179283" y="278908"/>
                  </a:lnTo>
                  <a:lnTo>
                    <a:pt x="172793" y="262684"/>
                  </a:lnTo>
                  <a:lnTo>
                    <a:pt x="156744" y="247512"/>
                  </a:lnTo>
                  <a:lnTo>
                    <a:pt x="139029" y="234533"/>
                  </a:lnTo>
                  <a:lnTo>
                    <a:pt x="126400" y="227692"/>
                  </a:lnTo>
                  <a:lnTo>
                    <a:pt x="127190" y="207960"/>
                  </a:lnTo>
                  <a:lnTo>
                    <a:pt x="123506" y="193227"/>
                  </a:lnTo>
                  <a:lnTo>
                    <a:pt x="111755" y="184808"/>
                  </a:lnTo>
                  <a:lnTo>
                    <a:pt x="94829" y="172617"/>
                  </a:lnTo>
                  <a:lnTo>
                    <a:pt x="91584" y="176125"/>
                  </a:lnTo>
                  <a:lnTo>
                    <a:pt x="85445" y="168934"/>
                  </a:lnTo>
                  <a:lnTo>
                    <a:pt x="70273" y="162357"/>
                  </a:lnTo>
                  <a:lnTo>
                    <a:pt x="55803" y="146308"/>
                  </a:lnTo>
                  <a:lnTo>
                    <a:pt x="57557" y="144203"/>
                  </a:lnTo>
                  <a:lnTo>
                    <a:pt x="67642" y="145782"/>
                  </a:lnTo>
                  <a:lnTo>
                    <a:pt x="76763" y="135433"/>
                  </a:lnTo>
                  <a:lnTo>
                    <a:pt x="77728" y="122892"/>
                  </a:lnTo>
                  <a:lnTo>
                    <a:pt x="58785" y="102985"/>
                  </a:lnTo>
                  <a:lnTo>
                    <a:pt x="44402" y="95180"/>
                  </a:lnTo>
                  <a:lnTo>
                    <a:pt x="35282" y="77552"/>
                  </a:lnTo>
                  <a:lnTo>
                    <a:pt x="26161" y="58960"/>
                  </a:lnTo>
                  <a:lnTo>
                    <a:pt x="14760" y="36071"/>
                  </a:lnTo>
                  <a:lnTo>
                    <a:pt x="4763" y="10112"/>
                  </a:lnTo>
                  <a:lnTo>
                    <a:pt x="32738" y="7920"/>
                  </a:lnTo>
                  <a:lnTo>
                    <a:pt x="63959" y="4763"/>
                  </a:lnTo>
                  <a:lnTo>
                    <a:pt x="61679" y="10375"/>
                  </a:lnTo>
                  <a:lnTo>
                    <a:pt x="98775" y="24495"/>
                  </a:lnTo>
                  <a:lnTo>
                    <a:pt x="154903" y="44753"/>
                  </a:lnTo>
                  <a:lnTo>
                    <a:pt x="203838" y="44490"/>
                  </a:lnTo>
                  <a:lnTo>
                    <a:pt x="223307" y="44490"/>
                  </a:lnTo>
                  <a:lnTo>
                    <a:pt x="223307" y="32651"/>
                  </a:lnTo>
                  <a:lnTo>
                    <a:pt x="265929" y="32651"/>
                  </a:lnTo>
                  <a:lnTo>
                    <a:pt x="274874" y="42911"/>
                  </a:lnTo>
                  <a:lnTo>
                    <a:pt x="287503" y="51944"/>
                  </a:lnTo>
                  <a:lnTo>
                    <a:pt x="302061" y="64485"/>
                  </a:lnTo>
                  <a:lnTo>
                    <a:pt x="310217" y="79306"/>
                  </a:lnTo>
                  <a:lnTo>
                    <a:pt x="316355" y="94741"/>
                  </a:lnTo>
                  <a:lnTo>
                    <a:pt x="329072" y="103248"/>
                  </a:lnTo>
                  <a:lnTo>
                    <a:pt x="349506" y="111667"/>
                  </a:lnTo>
                  <a:lnTo>
                    <a:pt x="364941" y="89479"/>
                  </a:lnTo>
                  <a:lnTo>
                    <a:pt x="385111" y="88953"/>
                  </a:lnTo>
                  <a:lnTo>
                    <a:pt x="402388" y="100179"/>
                  </a:lnTo>
                  <a:lnTo>
                    <a:pt x="414753" y="119297"/>
                  </a:lnTo>
                  <a:lnTo>
                    <a:pt x="423260" y="135609"/>
                  </a:lnTo>
                  <a:lnTo>
                    <a:pt x="437730" y="151395"/>
                  </a:lnTo>
                  <a:lnTo>
                    <a:pt x="443168" y="170601"/>
                  </a:lnTo>
                  <a:lnTo>
                    <a:pt x="450096" y="183492"/>
                  </a:lnTo>
                  <a:lnTo>
                    <a:pt x="469214" y="191911"/>
                  </a:lnTo>
                  <a:lnTo>
                    <a:pt x="486666" y="19787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0" name="Freeform: Shape 1615">
              <a:extLst>
                <a:ext uri="{FF2B5EF4-FFF2-40B4-BE49-F238E27FC236}">
                  <a16:creationId xmlns:a16="http://schemas.microsoft.com/office/drawing/2014/main" id="{18B16486-107D-AB45-9F74-E87B1D793329}"/>
                </a:ext>
              </a:extLst>
            </p:cNvPr>
            <p:cNvSpPr/>
            <p:nvPr/>
          </p:nvSpPr>
          <p:spPr>
            <a:xfrm>
              <a:off x="9763145" y="4739217"/>
              <a:ext cx="388093" cy="129364"/>
            </a:xfrm>
            <a:custGeom>
              <a:avLst/>
              <a:gdLst>
                <a:gd name="connsiteX0" fmla="*/ 29055 w 476250"/>
                <a:gd name="connsiteY0" fmla="*/ 22478 h 158750"/>
                <a:gd name="connsiteX1" fmla="*/ 30984 w 476250"/>
                <a:gd name="connsiteY1" fmla="*/ 35106 h 158750"/>
                <a:gd name="connsiteX2" fmla="*/ 47208 w 476250"/>
                <a:gd name="connsiteY2" fmla="*/ 32212 h 158750"/>
                <a:gd name="connsiteX3" fmla="*/ 55277 w 476250"/>
                <a:gd name="connsiteY3" fmla="*/ 22127 h 158750"/>
                <a:gd name="connsiteX4" fmla="*/ 60890 w 476250"/>
                <a:gd name="connsiteY4" fmla="*/ 24407 h 158750"/>
                <a:gd name="connsiteX5" fmla="*/ 75448 w 476250"/>
                <a:gd name="connsiteY5" fmla="*/ 39228 h 158750"/>
                <a:gd name="connsiteX6" fmla="*/ 85796 w 476250"/>
                <a:gd name="connsiteY6" fmla="*/ 55628 h 158750"/>
                <a:gd name="connsiteX7" fmla="*/ 87199 w 476250"/>
                <a:gd name="connsiteY7" fmla="*/ 72115 h 158750"/>
                <a:gd name="connsiteX8" fmla="*/ 84568 w 476250"/>
                <a:gd name="connsiteY8" fmla="*/ 83253 h 158750"/>
                <a:gd name="connsiteX9" fmla="*/ 86936 w 476250"/>
                <a:gd name="connsiteY9" fmla="*/ 91672 h 158750"/>
                <a:gd name="connsiteX10" fmla="*/ 88778 w 476250"/>
                <a:gd name="connsiteY10" fmla="*/ 106142 h 158750"/>
                <a:gd name="connsiteX11" fmla="*/ 97460 w 476250"/>
                <a:gd name="connsiteY11" fmla="*/ 112895 h 158750"/>
                <a:gd name="connsiteX12" fmla="*/ 107107 w 476250"/>
                <a:gd name="connsiteY12" fmla="*/ 134469 h 158750"/>
                <a:gd name="connsiteX13" fmla="*/ 106668 w 476250"/>
                <a:gd name="connsiteY13" fmla="*/ 142712 h 158750"/>
                <a:gd name="connsiteX14" fmla="*/ 89216 w 476250"/>
                <a:gd name="connsiteY14" fmla="*/ 144379 h 158750"/>
                <a:gd name="connsiteX15" fmla="*/ 65976 w 476250"/>
                <a:gd name="connsiteY15" fmla="*/ 126313 h 158750"/>
                <a:gd name="connsiteX16" fmla="*/ 36860 w 476250"/>
                <a:gd name="connsiteY16" fmla="*/ 106932 h 158750"/>
                <a:gd name="connsiteX17" fmla="*/ 33966 w 476250"/>
                <a:gd name="connsiteY17" fmla="*/ 94478 h 158750"/>
                <a:gd name="connsiteX18" fmla="*/ 19759 w 476250"/>
                <a:gd name="connsiteY18" fmla="*/ 78079 h 158750"/>
                <a:gd name="connsiteX19" fmla="*/ 16339 w 476250"/>
                <a:gd name="connsiteY19" fmla="*/ 57820 h 158750"/>
                <a:gd name="connsiteX20" fmla="*/ 7481 w 476250"/>
                <a:gd name="connsiteY20" fmla="*/ 44490 h 158750"/>
                <a:gd name="connsiteX21" fmla="*/ 10200 w 476250"/>
                <a:gd name="connsiteY21" fmla="*/ 26600 h 158750"/>
                <a:gd name="connsiteX22" fmla="*/ 4763 w 476250"/>
                <a:gd name="connsiteY22" fmla="*/ 16163 h 158750"/>
                <a:gd name="connsiteX23" fmla="*/ 9060 w 476250"/>
                <a:gd name="connsiteY23" fmla="*/ 11779 h 158750"/>
                <a:gd name="connsiteX24" fmla="*/ 29055 w 476250"/>
                <a:gd name="connsiteY24" fmla="*/ 22478 h 158750"/>
                <a:gd name="connsiteX25" fmla="*/ 460444 w 476250"/>
                <a:gd name="connsiteY25" fmla="*/ 64836 h 158750"/>
                <a:gd name="connsiteX26" fmla="*/ 442379 w 476250"/>
                <a:gd name="connsiteY26" fmla="*/ 73168 h 158750"/>
                <a:gd name="connsiteX27" fmla="*/ 421067 w 476250"/>
                <a:gd name="connsiteY27" fmla="*/ 69046 h 158750"/>
                <a:gd name="connsiteX28" fmla="*/ 392829 w 476250"/>
                <a:gd name="connsiteY28" fmla="*/ 69046 h 158750"/>
                <a:gd name="connsiteX29" fmla="*/ 384322 w 476250"/>
                <a:gd name="connsiteY29" fmla="*/ 96846 h 158750"/>
                <a:gd name="connsiteX30" fmla="*/ 374851 w 476250"/>
                <a:gd name="connsiteY30" fmla="*/ 105353 h 158750"/>
                <a:gd name="connsiteX31" fmla="*/ 362222 w 476250"/>
                <a:gd name="connsiteY31" fmla="*/ 139380 h 158750"/>
                <a:gd name="connsiteX32" fmla="*/ 342139 w 476250"/>
                <a:gd name="connsiteY32" fmla="*/ 144554 h 158750"/>
                <a:gd name="connsiteX33" fmla="*/ 318899 w 476250"/>
                <a:gd name="connsiteY33" fmla="*/ 137714 h 158750"/>
                <a:gd name="connsiteX34" fmla="*/ 307147 w 476250"/>
                <a:gd name="connsiteY34" fmla="*/ 139819 h 158750"/>
                <a:gd name="connsiteX35" fmla="*/ 292852 w 476250"/>
                <a:gd name="connsiteY35" fmla="*/ 152184 h 158750"/>
                <a:gd name="connsiteX36" fmla="*/ 277154 w 476250"/>
                <a:gd name="connsiteY36" fmla="*/ 150430 h 158750"/>
                <a:gd name="connsiteX37" fmla="*/ 261281 w 476250"/>
                <a:gd name="connsiteY37" fmla="*/ 155429 h 158750"/>
                <a:gd name="connsiteX38" fmla="*/ 244443 w 476250"/>
                <a:gd name="connsiteY38" fmla="*/ 141660 h 158750"/>
                <a:gd name="connsiteX39" fmla="*/ 240321 w 476250"/>
                <a:gd name="connsiteY39" fmla="*/ 125348 h 158750"/>
                <a:gd name="connsiteX40" fmla="*/ 258299 w 476250"/>
                <a:gd name="connsiteY40" fmla="*/ 133767 h 158750"/>
                <a:gd name="connsiteX41" fmla="*/ 277330 w 476250"/>
                <a:gd name="connsiteY41" fmla="*/ 129207 h 158750"/>
                <a:gd name="connsiteX42" fmla="*/ 282241 w 476250"/>
                <a:gd name="connsiteY42" fmla="*/ 108510 h 158750"/>
                <a:gd name="connsiteX43" fmla="*/ 292764 w 476250"/>
                <a:gd name="connsiteY43" fmla="*/ 103862 h 158750"/>
                <a:gd name="connsiteX44" fmla="*/ 322231 w 476250"/>
                <a:gd name="connsiteY44" fmla="*/ 98600 h 158750"/>
                <a:gd name="connsiteX45" fmla="*/ 339859 w 476250"/>
                <a:gd name="connsiteY45" fmla="*/ 79219 h 158750"/>
                <a:gd name="connsiteX46" fmla="*/ 351961 w 476250"/>
                <a:gd name="connsiteY46" fmla="*/ 63696 h 158750"/>
                <a:gd name="connsiteX47" fmla="*/ 363186 w 476250"/>
                <a:gd name="connsiteY47" fmla="*/ 76412 h 158750"/>
                <a:gd name="connsiteX48" fmla="*/ 368361 w 476250"/>
                <a:gd name="connsiteY48" fmla="*/ 68081 h 158750"/>
                <a:gd name="connsiteX49" fmla="*/ 380112 w 476250"/>
                <a:gd name="connsiteY49" fmla="*/ 68870 h 158750"/>
                <a:gd name="connsiteX50" fmla="*/ 381516 w 476250"/>
                <a:gd name="connsiteY50" fmla="*/ 53260 h 158750"/>
                <a:gd name="connsiteX51" fmla="*/ 382655 w 476250"/>
                <a:gd name="connsiteY51" fmla="*/ 41158 h 158750"/>
                <a:gd name="connsiteX52" fmla="*/ 401598 w 476250"/>
                <a:gd name="connsiteY52" fmla="*/ 24056 h 158750"/>
                <a:gd name="connsiteX53" fmla="*/ 413964 w 476250"/>
                <a:gd name="connsiteY53" fmla="*/ 4850 h 158750"/>
                <a:gd name="connsiteX54" fmla="*/ 423874 w 476250"/>
                <a:gd name="connsiteY54" fmla="*/ 4763 h 158750"/>
                <a:gd name="connsiteX55" fmla="*/ 436502 w 476250"/>
                <a:gd name="connsiteY55" fmla="*/ 17216 h 158750"/>
                <a:gd name="connsiteX56" fmla="*/ 437642 w 476250"/>
                <a:gd name="connsiteY56" fmla="*/ 27915 h 158750"/>
                <a:gd name="connsiteX57" fmla="*/ 453867 w 476250"/>
                <a:gd name="connsiteY57" fmla="*/ 34756 h 158750"/>
                <a:gd name="connsiteX58" fmla="*/ 474388 w 476250"/>
                <a:gd name="connsiteY58" fmla="*/ 42122 h 158750"/>
                <a:gd name="connsiteX59" fmla="*/ 472634 w 476250"/>
                <a:gd name="connsiteY59" fmla="*/ 51769 h 158750"/>
                <a:gd name="connsiteX60" fmla="*/ 456147 w 476250"/>
                <a:gd name="connsiteY60" fmla="*/ 52997 h 158750"/>
                <a:gd name="connsiteX61" fmla="*/ 460444 w 476250"/>
                <a:gd name="connsiteY61" fmla="*/ 64836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76250" h="158750">
                  <a:moveTo>
                    <a:pt x="29055" y="22478"/>
                  </a:moveTo>
                  <a:lnTo>
                    <a:pt x="30984" y="35106"/>
                  </a:lnTo>
                  <a:lnTo>
                    <a:pt x="47208" y="32212"/>
                  </a:lnTo>
                  <a:lnTo>
                    <a:pt x="55277" y="22127"/>
                  </a:lnTo>
                  <a:lnTo>
                    <a:pt x="60890" y="24407"/>
                  </a:lnTo>
                  <a:lnTo>
                    <a:pt x="75448" y="39228"/>
                  </a:lnTo>
                  <a:lnTo>
                    <a:pt x="85796" y="55628"/>
                  </a:lnTo>
                  <a:lnTo>
                    <a:pt x="87199" y="72115"/>
                  </a:lnTo>
                  <a:lnTo>
                    <a:pt x="84568" y="83253"/>
                  </a:lnTo>
                  <a:lnTo>
                    <a:pt x="86936" y="91672"/>
                  </a:lnTo>
                  <a:lnTo>
                    <a:pt x="88778" y="106142"/>
                  </a:lnTo>
                  <a:lnTo>
                    <a:pt x="97460" y="112895"/>
                  </a:lnTo>
                  <a:lnTo>
                    <a:pt x="107107" y="134469"/>
                  </a:lnTo>
                  <a:lnTo>
                    <a:pt x="106668" y="142712"/>
                  </a:lnTo>
                  <a:lnTo>
                    <a:pt x="89216" y="144379"/>
                  </a:lnTo>
                  <a:lnTo>
                    <a:pt x="65976" y="126313"/>
                  </a:lnTo>
                  <a:lnTo>
                    <a:pt x="36860" y="106932"/>
                  </a:lnTo>
                  <a:lnTo>
                    <a:pt x="33966" y="94478"/>
                  </a:lnTo>
                  <a:lnTo>
                    <a:pt x="19759" y="78079"/>
                  </a:lnTo>
                  <a:lnTo>
                    <a:pt x="16339" y="57820"/>
                  </a:lnTo>
                  <a:lnTo>
                    <a:pt x="7481" y="44490"/>
                  </a:lnTo>
                  <a:lnTo>
                    <a:pt x="10200" y="26600"/>
                  </a:lnTo>
                  <a:lnTo>
                    <a:pt x="4763" y="16163"/>
                  </a:lnTo>
                  <a:lnTo>
                    <a:pt x="9060" y="11779"/>
                  </a:lnTo>
                  <a:lnTo>
                    <a:pt x="29055" y="22478"/>
                  </a:lnTo>
                  <a:close/>
                  <a:moveTo>
                    <a:pt x="460444" y="64836"/>
                  </a:moveTo>
                  <a:lnTo>
                    <a:pt x="442379" y="73168"/>
                  </a:lnTo>
                  <a:lnTo>
                    <a:pt x="421067" y="69046"/>
                  </a:lnTo>
                  <a:lnTo>
                    <a:pt x="392829" y="69046"/>
                  </a:lnTo>
                  <a:lnTo>
                    <a:pt x="384322" y="96846"/>
                  </a:lnTo>
                  <a:lnTo>
                    <a:pt x="374851" y="105353"/>
                  </a:lnTo>
                  <a:lnTo>
                    <a:pt x="362222" y="139380"/>
                  </a:lnTo>
                  <a:lnTo>
                    <a:pt x="342139" y="144554"/>
                  </a:lnTo>
                  <a:lnTo>
                    <a:pt x="318899" y="137714"/>
                  </a:lnTo>
                  <a:lnTo>
                    <a:pt x="307147" y="139819"/>
                  </a:lnTo>
                  <a:lnTo>
                    <a:pt x="292852" y="152184"/>
                  </a:lnTo>
                  <a:lnTo>
                    <a:pt x="277154" y="150430"/>
                  </a:lnTo>
                  <a:lnTo>
                    <a:pt x="261281" y="155429"/>
                  </a:lnTo>
                  <a:lnTo>
                    <a:pt x="244443" y="141660"/>
                  </a:lnTo>
                  <a:lnTo>
                    <a:pt x="240321" y="125348"/>
                  </a:lnTo>
                  <a:lnTo>
                    <a:pt x="258299" y="133767"/>
                  </a:lnTo>
                  <a:lnTo>
                    <a:pt x="277330" y="129207"/>
                  </a:lnTo>
                  <a:lnTo>
                    <a:pt x="282241" y="108510"/>
                  </a:lnTo>
                  <a:lnTo>
                    <a:pt x="292764" y="103862"/>
                  </a:lnTo>
                  <a:lnTo>
                    <a:pt x="322231" y="98600"/>
                  </a:lnTo>
                  <a:lnTo>
                    <a:pt x="339859" y="79219"/>
                  </a:lnTo>
                  <a:lnTo>
                    <a:pt x="351961" y="63696"/>
                  </a:lnTo>
                  <a:lnTo>
                    <a:pt x="363186" y="76412"/>
                  </a:lnTo>
                  <a:lnTo>
                    <a:pt x="368361" y="68081"/>
                  </a:lnTo>
                  <a:lnTo>
                    <a:pt x="380112" y="68870"/>
                  </a:lnTo>
                  <a:lnTo>
                    <a:pt x="381516" y="53260"/>
                  </a:lnTo>
                  <a:lnTo>
                    <a:pt x="382655" y="41158"/>
                  </a:lnTo>
                  <a:lnTo>
                    <a:pt x="401598" y="24056"/>
                  </a:lnTo>
                  <a:lnTo>
                    <a:pt x="413964" y="4850"/>
                  </a:lnTo>
                  <a:lnTo>
                    <a:pt x="423874" y="4763"/>
                  </a:lnTo>
                  <a:lnTo>
                    <a:pt x="436502" y="17216"/>
                  </a:lnTo>
                  <a:lnTo>
                    <a:pt x="437642" y="27915"/>
                  </a:lnTo>
                  <a:lnTo>
                    <a:pt x="453867" y="34756"/>
                  </a:lnTo>
                  <a:lnTo>
                    <a:pt x="474388" y="42122"/>
                  </a:lnTo>
                  <a:lnTo>
                    <a:pt x="472634" y="51769"/>
                  </a:lnTo>
                  <a:lnTo>
                    <a:pt x="456147" y="52997"/>
                  </a:lnTo>
                  <a:lnTo>
                    <a:pt x="460444" y="6483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1" name="Freeform: Shape 1616">
              <a:extLst>
                <a:ext uri="{FF2B5EF4-FFF2-40B4-BE49-F238E27FC236}">
                  <a16:creationId xmlns:a16="http://schemas.microsoft.com/office/drawing/2014/main" id="{8E433BD2-276E-C247-9DB6-C01C4DB5F47E}"/>
                </a:ext>
              </a:extLst>
            </p:cNvPr>
            <p:cNvSpPr/>
            <p:nvPr/>
          </p:nvSpPr>
          <p:spPr>
            <a:xfrm>
              <a:off x="8362360" y="5083893"/>
              <a:ext cx="217332" cy="351871"/>
            </a:xfrm>
            <a:custGeom>
              <a:avLst/>
              <a:gdLst>
                <a:gd name="connsiteX0" fmla="*/ 112457 w 266700"/>
                <a:gd name="connsiteY0" fmla="*/ 34668 h 431800"/>
                <a:gd name="connsiteX1" fmla="*/ 130961 w 266700"/>
                <a:gd name="connsiteY1" fmla="*/ 32651 h 431800"/>
                <a:gd name="connsiteX2" fmla="*/ 160515 w 266700"/>
                <a:gd name="connsiteY2" fmla="*/ 39667 h 431800"/>
                <a:gd name="connsiteX3" fmla="*/ 167005 w 266700"/>
                <a:gd name="connsiteY3" fmla="*/ 36509 h 431800"/>
                <a:gd name="connsiteX4" fmla="*/ 184106 w 266700"/>
                <a:gd name="connsiteY4" fmla="*/ 35895 h 431800"/>
                <a:gd name="connsiteX5" fmla="*/ 192876 w 266700"/>
                <a:gd name="connsiteY5" fmla="*/ 28441 h 431800"/>
                <a:gd name="connsiteX6" fmla="*/ 207609 w 266700"/>
                <a:gd name="connsiteY6" fmla="*/ 28792 h 431800"/>
                <a:gd name="connsiteX7" fmla="*/ 234445 w 266700"/>
                <a:gd name="connsiteY7" fmla="*/ 19145 h 431800"/>
                <a:gd name="connsiteX8" fmla="*/ 254002 w 266700"/>
                <a:gd name="connsiteY8" fmla="*/ 4763 h 431800"/>
                <a:gd name="connsiteX9" fmla="*/ 258036 w 266700"/>
                <a:gd name="connsiteY9" fmla="*/ 15900 h 431800"/>
                <a:gd name="connsiteX10" fmla="*/ 256984 w 266700"/>
                <a:gd name="connsiteY10" fmla="*/ 40719 h 431800"/>
                <a:gd name="connsiteX11" fmla="*/ 260053 w 266700"/>
                <a:gd name="connsiteY11" fmla="*/ 62644 h 431800"/>
                <a:gd name="connsiteX12" fmla="*/ 261018 w 266700"/>
                <a:gd name="connsiteY12" fmla="*/ 101932 h 431800"/>
                <a:gd name="connsiteX13" fmla="*/ 265315 w 266700"/>
                <a:gd name="connsiteY13" fmla="*/ 114210 h 431800"/>
                <a:gd name="connsiteX14" fmla="*/ 258036 w 266700"/>
                <a:gd name="connsiteY14" fmla="*/ 132364 h 431800"/>
                <a:gd name="connsiteX15" fmla="*/ 248477 w 266700"/>
                <a:gd name="connsiteY15" fmla="*/ 149991 h 431800"/>
                <a:gd name="connsiteX16" fmla="*/ 232779 w 266700"/>
                <a:gd name="connsiteY16" fmla="*/ 165777 h 431800"/>
                <a:gd name="connsiteX17" fmla="*/ 210328 w 266700"/>
                <a:gd name="connsiteY17" fmla="*/ 175512 h 431800"/>
                <a:gd name="connsiteX18" fmla="*/ 182615 w 266700"/>
                <a:gd name="connsiteY18" fmla="*/ 187877 h 431800"/>
                <a:gd name="connsiteX19" fmla="*/ 154815 w 266700"/>
                <a:gd name="connsiteY19" fmla="*/ 215502 h 431800"/>
                <a:gd name="connsiteX20" fmla="*/ 145344 w 266700"/>
                <a:gd name="connsiteY20" fmla="*/ 220238 h 431800"/>
                <a:gd name="connsiteX21" fmla="*/ 128154 w 266700"/>
                <a:gd name="connsiteY21" fmla="*/ 238567 h 431800"/>
                <a:gd name="connsiteX22" fmla="*/ 118069 w 266700"/>
                <a:gd name="connsiteY22" fmla="*/ 244618 h 431800"/>
                <a:gd name="connsiteX23" fmla="*/ 115964 w 266700"/>
                <a:gd name="connsiteY23" fmla="*/ 263210 h 431800"/>
                <a:gd name="connsiteX24" fmla="*/ 127628 w 266700"/>
                <a:gd name="connsiteY24" fmla="*/ 282942 h 431800"/>
                <a:gd name="connsiteX25" fmla="*/ 132452 w 266700"/>
                <a:gd name="connsiteY25" fmla="*/ 298377 h 431800"/>
                <a:gd name="connsiteX26" fmla="*/ 132802 w 266700"/>
                <a:gd name="connsiteY26" fmla="*/ 306270 h 431800"/>
                <a:gd name="connsiteX27" fmla="*/ 137100 w 266700"/>
                <a:gd name="connsiteY27" fmla="*/ 304955 h 431800"/>
                <a:gd name="connsiteX28" fmla="*/ 136398 w 266700"/>
                <a:gd name="connsiteY28" fmla="*/ 330913 h 431800"/>
                <a:gd name="connsiteX29" fmla="*/ 132452 w 266700"/>
                <a:gd name="connsiteY29" fmla="*/ 343279 h 431800"/>
                <a:gd name="connsiteX30" fmla="*/ 138240 w 266700"/>
                <a:gd name="connsiteY30" fmla="*/ 347840 h 431800"/>
                <a:gd name="connsiteX31" fmla="*/ 134556 w 266700"/>
                <a:gd name="connsiteY31" fmla="*/ 358977 h 431800"/>
                <a:gd name="connsiteX32" fmla="*/ 124296 w 266700"/>
                <a:gd name="connsiteY32" fmla="*/ 368536 h 431800"/>
                <a:gd name="connsiteX33" fmla="*/ 104037 w 266700"/>
                <a:gd name="connsiteY33" fmla="*/ 377657 h 431800"/>
                <a:gd name="connsiteX34" fmla="*/ 74483 w 266700"/>
                <a:gd name="connsiteY34" fmla="*/ 392215 h 431800"/>
                <a:gd name="connsiteX35" fmla="*/ 63696 w 266700"/>
                <a:gd name="connsiteY35" fmla="*/ 402300 h 431800"/>
                <a:gd name="connsiteX36" fmla="*/ 65801 w 266700"/>
                <a:gd name="connsiteY36" fmla="*/ 413701 h 431800"/>
                <a:gd name="connsiteX37" fmla="*/ 72027 w 266700"/>
                <a:gd name="connsiteY37" fmla="*/ 415543 h 431800"/>
                <a:gd name="connsiteX38" fmla="*/ 69922 w 266700"/>
                <a:gd name="connsiteY38" fmla="*/ 429925 h 431800"/>
                <a:gd name="connsiteX39" fmla="*/ 51330 w 266700"/>
                <a:gd name="connsiteY39" fmla="*/ 429750 h 431800"/>
                <a:gd name="connsiteX40" fmla="*/ 49226 w 266700"/>
                <a:gd name="connsiteY40" fmla="*/ 417647 h 431800"/>
                <a:gd name="connsiteX41" fmla="*/ 45543 w 266700"/>
                <a:gd name="connsiteY41" fmla="*/ 405457 h 431800"/>
                <a:gd name="connsiteX42" fmla="*/ 43438 w 266700"/>
                <a:gd name="connsiteY42" fmla="*/ 395723 h 431800"/>
                <a:gd name="connsiteX43" fmla="*/ 47823 w 266700"/>
                <a:gd name="connsiteY43" fmla="*/ 365642 h 431800"/>
                <a:gd name="connsiteX44" fmla="*/ 41420 w 266700"/>
                <a:gd name="connsiteY44" fmla="*/ 346612 h 431800"/>
                <a:gd name="connsiteX45" fmla="*/ 29669 w 266700"/>
                <a:gd name="connsiteY45" fmla="*/ 309252 h 431800"/>
                <a:gd name="connsiteX46" fmla="*/ 55540 w 266700"/>
                <a:gd name="connsiteY46" fmla="*/ 279347 h 431800"/>
                <a:gd name="connsiteX47" fmla="*/ 62030 w 266700"/>
                <a:gd name="connsiteY47" fmla="*/ 260492 h 431800"/>
                <a:gd name="connsiteX48" fmla="*/ 65801 w 266700"/>
                <a:gd name="connsiteY48" fmla="*/ 258124 h 431800"/>
                <a:gd name="connsiteX49" fmla="*/ 68520 w 266700"/>
                <a:gd name="connsiteY49" fmla="*/ 242864 h 431800"/>
                <a:gd name="connsiteX50" fmla="*/ 64573 w 266700"/>
                <a:gd name="connsiteY50" fmla="*/ 235147 h 431800"/>
                <a:gd name="connsiteX51" fmla="*/ 65625 w 266700"/>
                <a:gd name="connsiteY51" fmla="*/ 215853 h 431800"/>
                <a:gd name="connsiteX52" fmla="*/ 70449 w 266700"/>
                <a:gd name="connsiteY52" fmla="*/ 197962 h 431800"/>
                <a:gd name="connsiteX53" fmla="*/ 70361 w 266700"/>
                <a:gd name="connsiteY53" fmla="*/ 165602 h 431800"/>
                <a:gd name="connsiteX54" fmla="*/ 57645 w 266700"/>
                <a:gd name="connsiteY54" fmla="*/ 157358 h 431800"/>
                <a:gd name="connsiteX55" fmla="*/ 45893 w 266700"/>
                <a:gd name="connsiteY55" fmla="*/ 155516 h 431800"/>
                <a:gd name="connsiteX56" fmla="*/ 40631 w 266700"/>
                <a:gd name="connsiteY56" fmla="*/ 149202 h 431800"/>
                <a:gd name="connsiteX57" fmla="*/ 29230 w 266700"/>
                <a:gd name="connsiteY57" fmla="*/ 143853 h 431800"/>
                <a:gd name="connsiteX58" fmla="*/ 8709 w 266700"/>
                <a:gd name="connsiteY58" fmla="*/ 144379 h 431800"/>
                <a:gd name="connsiteX59" fmla="*/ 7131 w 266700"/>
                <a:gd name="connsiteY59" fmla="*/ 134907 h 431800"/>
                <a:gd name="connsiteX60" fmla="*/ 4763 w 266700"/>
                <a:gd name="connsiteY60" fmla="*/ 116929 h 431800"/>
                <a:gd name="connsiteX61" fmla="*/ 79394 w 266700"/>
                <a:gd name="connsiteY61" fmla="*/ 96057 h 431800"/>
                <a:gd name="connsiteX62" fmla="*/ 93513 w 266700"/>
                <a:gd name="connsiteY62" fmla="*/ 108159 h 431800"/>
                <a:gd name="connsiteX63" fmla="*/ 100354 w 266700"/>
                <a:gd name="connsiteY63" fmla="*/ 105879 h 431800"/>
                <a:gd name="connsiteX64" fmla="*/ 110001 w 266700"/>
                <a:gd name="connsiteY64" fmla="*/ 112281 h 431800"/>
                <a:gd name="connsiteX65" fmla="*/ 111491 w 266700"/>
                <a:gd name="connsiteY65" fmla="*/ 122366 h 431800"/>
                <a:gd name="connsiteX66" fmla="*/ 106318 w 266700"/>
                <a:gd name="connsiteY66" fmla="*/ 134206 h 431800"/>
                <a:gd name="connsiteX67" fmla="*/ 108072 w 266700"/>
                <a:gd name="connsiteY67" fmla="*/ 152096 h 431800"/>
                <a:gd name="connsiteX68" fmla="*/ 124120 w 266700"/>
                <a:gd name="connsiteY68" fmla="*/ 167794 h 431800"/>
                <a:gd name="connsiteX69" fmla="*/ 131663 w 266700"/>
                <a:gd name="connsiteY69" fmla="*/ 150167 h 431800"/>
                <a:gd name="connsiteX70" fmla="*/ 142274 w 266700"/>
                <a:gd name="connsiteY70" fmla="*/ 144817 h 431800"/>
                <a:gd name="connsiteX71" fmla="*/ 140169 w 266700"/>
                <a:gd name="connsiteY71" fmla="*/ 112193 h 431800"/>
                <a:gd name="connsiteX72" fmla="*/ 129909 w 266700"/>
                <a:gd name="connsiteY72" fmla="*/ 93952 h 431800"/>
                <a:gd name="connsiteX73" fmla="*/ 121051 w 266700"/>
                <a:gd name="connsiteY73" fmla="*/ 85884 h 431800"/>
                <a:gd name="connsiteX74" fmla="*/ 112457 w 266700"/>
                <a:gd name="connsiteY74" fmla="*/ 86235 h 431800"/>
                <a:gd name="connsiteX75" fmla="*/ 105616 w 266700"/>
                <a:gd name="connsiteY75" fmla="*/ 53611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6700" h="431800">
                  <a:moveTo>
                    <a:pt x="112457" y="34668"/>
                  </a:moveTo>
                  <a:lnTo>
                    <a:pt x="130961" y="32651"/>
                  </a:lnTo>
                  <a:lnTo>
                    <a:pt x="160515" y="39667"/>
                  </a:lnTo>
                  <a:lnTo>
                    <a:pt x="167005" y="36509"/>
                  </a:lnTo>
                  <a:lnTo>
                    <a:pt x="184106" y="35895"/>
                  </a:lnTo>
                  <a:lnTo>
                    <a:pt x="192876" y="28441"/>
                  </a:lnTo>
                  <a:lnTo>
                    <a:pt x="207609" y="28792"/>
                  </a:lnTo>
                  <a:lnTo>
                    <a:pt x="234445" y="19145"/>
                  </a:lnTo>
                  <a:lnTo>
                    <a:pt x="254002" y="4763"/>
                  </a:lnTo>
                  <a:lnTo>
                    <a:pt x="258036" y="15900"/>
                  </a:lnTo>
                  <a:lnTo>
                    <a:pt x="256984" y="40719"/>
                  </a:lnTo>
                  <a:lnTo>
                    <a:pt x="260053" y="62644"/>
                  </a:lnTo>
                  <a:lnTo>
                    <a:pt x="261018" y="101932"/>
                  </a:lnTo>
                  <a:lnTo>
                    <a:pt x="265315" y="114210"/>
                  </a:lnTo>
                  <a:lnTo>
                    <a:pt x="258036" y="132364"/>
                  </a:lnTo>
                  <a:lnTo>
                    <a:pt x="248477" y="149991"/>
                  </a:lnTo>
                  <a:lnTo>
                    <a:pt x="232779" y="165777"/>
                  </a:lnTo>
                  <a:lnTo>
                    <a:pt x="210328" y="175512"/>
                  </a:lnTo>
                  <a:lnTo>
                    <a:pt x="182615" y="187877"/>
                  </a:lnTo>
                  <a:lnTo>
                    <a:pt x="154815" y="215502"/>
                  </a:lnTo>
                  <a:lnTo>
                    <a:pt x="145344" y="220238"/>
                  </a:lnTo>
                  <a:lnTo>
                    <a:pt x="128154" y="238567"/>
                  </a:lnTo>
                  <a:lnTo>
                    <a:pt x="118069" y="244618"/>
                  </a:lnTo>
                  <a:lnTo>
                    <a:pt x="115964" y="263210"/>
                  </a:lnTo>
                  <a:lnTo>
                    <a:pt x="127628" y="282942"/>
                  </a:lnTo>
                  <a:lnTo>
                    <a:pt x="132452" y="298377"/>
                  </a:lnTo>
                  <a:lnTo>
                    <a:pt x="132802" y="306270"/>
                  </a:lnTo>
                  <a:lnTo>
                    <a:pt x="137100" y="304955"/>
                  </a:lnTo>
                  <a:lnTo>
                    <a:pt x="136398" y="330913"/>
                  </a:lnTo>
                  <a:lnTo>
                    <a:pt x="132452" y="343279"/>
                  </a:lnTo>
                  <a:lnTo>
                    <a:pt x="138240" y="347840"/>
                  </a:lnTo>
                  <a:lnTo>
                    <a:pt x="134556" y="358977"/>
                  </a:lnTo>
                  <a:lnTo>
                    <a:pt x="124296" y="368536"/>
                  </a:lnTo>
                  <a:lnTo>
                    <a:pt x="104037" y="377657"/>
                  </a:lnTo>
                  <a:lnTo>
                    <a:pt x="74483" y="392215"/>
                  </a:lnTo>
                  <a:lnTo>
                    <a:pt x="63696" y="402300"/>
                  </a:lnTo>
                  <a:lnTo>
                    <a:pt x="65801" y="413701"/>
                  </a:lnTo>
                  <a:lnTo>
                    <a:pt x="72027" y="415543"/>
                  </a:lnTo>
                  <a:lnTo>
                    <a:pt x="69922" y="429925"/>
                  </a:lnTo>
                  <a:lnTo>
                    <a:pt x="51330" y="429750"/>
                  </a:lnTo>
                  <a:lnTo>
                    <a:pt x="49226" y="417647"/>
                  </a:lnTo>
                  <a:lnTo>
                    <a:pt x="45543" y="405457"/>
                  </a:lnTo>
                  <a:lnTo>
                    <a:pt x="43438" y="395723"/>
                  </a:lnTo>
                  <a:lnTo>
                    <a:pt x="47823" y="365642"/>
                  </a:lnTo>
                  <a:lnTo>
                    <a:pt x="41420" y="346612"/>
                  </a:lnTo>
                  <a:lnTo>
                    <a:pt x="29669" y="309252"/>
                  </a:lnTo>
                  <a:lnTo>
                    <a:pt x="55540" y="279347"/>
                  </a:lnTo>
                  <a:lnTo>
                    <a:pt x="62030" y="260492"/>
                  </a:lnTo>
                  <a:lnTo>
                    <a:pt x="65801" y="258124"/>
                  </a:lnTo>
                  <a:lnTo>
                    <a:pt x="68520" y="242864"/>
                  </a:lnTo>
                  <a:lnTo>
                    <a:pt x="64573" y="235147"/>
                  </a:lnTo>
                  <a:lnTo>
                    <a:pt x="65625" y="215853"/>
                  </a:lnTo>
                  <a:lnTo>
                    <a:pt x="70449" y="197962"/>
                  </a:lnTo>
                  <a:lnTo>
                    <a:pt x="70361" y="165602"/>
                  </a:lnTo>
                  <a:lnTo>
                    <a:pt x="57645" y="157358"/>
                  </a:lnTo>
                  <a:lnTo>
                    <a:pt x="45893" y="155516"/>
                  </a:lnTo>
                  <a:lnTo>
                    <a:pt x="40631" y="149202"/>
                  </a:lnTo>
                  <a:lnTo>
                    <a:pt x="29230" y="143853"/>
                  </a:lnTo>
                  <a:lnTo>
                    <a:pt x="8709" y="144379"/>
                  </a:lnTo>
                  <a:lnTo>
                    <a:pt x="7131" y="134907"/>
                  </a:lnTo>
                  <a:lnTo>
                    <a:pt x="4763" y="116929"/>
                  </a:lnTo>
                  <a:lnTo>
                    <a:pt x="79394" y="96057"/>
                  </a:lnTo>
                  <a:lnTo>
                    <a:pt x="93513" y="108159"/>
                  </a:lnTo>
                  <a:lnTo>
                    <a:pt x="100354" y="105879"/>
                  </a:lnTo>
                  <a:lnTo>
                    <a:pt x="110001" y="112281"/>
                  </a:lnTo>
                  <a:lnTo>
                    <a:pt x="111491" y="122366"/>
                  </a:lnTo>
                  <a:lnTo>
                    <a:pt x="106318" y="134206"/>
                  </a:lnTo>
                  <a:lnTo>
                    <a:pt x="108072" y="152096"/>
                  </a:lnTo>
                  <a:lnTo>
                    <a:pt x="124120" y="167794"/>
                  </a:lnTo>
                  <a:lnTo>
                    <a:pt x="131663" y="150167"/>
                  </a:lnTo>
                  <a:lnTo>
                    <a:pt x="142274" y="144817"/>
                  </a:lnTo>
                  <a:lnTo>
                    <a:pt x="140169" y="112193"/>
                  </a:lnTo>
                  <a:lnTo>
                    <a:pt x="129909" y="93952"/>
                  </a:lnTo>
                  <a:lnTo>
                    <a:pt x="121051" y="85884"/>
                  </a:lnTo>
                  <a:lnTo>
                    <a:pt x="112457" y="86235"/>
                  </a:lnTo>
                  <a:lnTo>
                    <a:pt x="105616" y="5361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2" name="Freeform: Shape 1617">
              <a:extLst>
                <a:ext uri="{FF2B5EF4-FFF2-40B4-BE49-F238E27FC236}">
                  <a16:creationId xmlns:a16="http://schemas.microsoft.com/office/drawing/2014/main" id="{B88BC76C-D4C6-3C49-ACB9-A2B4824AEAB0}"/>
                </a:ext>
              </a:extLst>
            </p:cNvPr>
            <p:cNvSpPr/>
            <p:nvPr/>
          </p:nvSpPr>
          <p:spPr>
            <a:xfrm>
              <a:off x="7992743" y="5219676"/>
              <a:ext cx="274252" cy="269078"/>
            </a:xfrm>
            <a:custGeom>
              <a:avLst/>
              <a:gdLst>
                <a:gd name="connsiteX0" fmla="*/ 118157 w 336550"/>
                <a:gd name="connsiteY0" fmla="*/ 313987 h 330200"/>
                <a:gd name="connsiteX1" fmla="*/ 99915 w 336550"/>
                <a:gd name="connsiteY1" fmla="*/ 293028 h 330200"/>
                <a:gd name="connsiteX2" fmla="*/ 90269 w 336550"/>
                <a:gd name="connsiteY2" fmla="*/ 272857 h 330200"/>
                <a:gd name="connsiteX3" fmla="*/ 84832 w 336550"/>
                <a:gd name="connsiteY3" fmla="*/ 246284 h 330200"/>
                <a:gd name="connsiteX4" fmla="*/ 78780 w 336550"/>
                <a:gd name="connsiteY4" fmla="*/ 226552 h 330200"/>
                <a:gd name="connsiteX5" fmla="*/ 70537 w 336550"/>
                <a:gd name="connsiteY5" fmla="*/ 185158 h 330200"/>
                <a:gd name="connsiteX6" fmla="*/ 70011 w 336550"/>
                <a:gd name="connsiteY6" fmla="*/ 153324 h 330200"/>
                <a:gd name="connsiteX7" fmla="*/ 66853 w 336550"/>
                <a:gd name="connsiteY7" fmla="*/ 138941 h 330200"/>
                <a:gd name="connsiteX8" fmla="*/ 57294 w 336550"/>
                <a:gd name="connsiteY8" fmla="*/ 128067 h 330200"/>
                <a:gd name="connsiteX9" fmla="*/ 44578 w 336550"/>
                <a:gd name="connsiteY9" fmla="*/ 106405 h 330200"/>
                <a:gd name="connsiteX10" fmla="*/ 31686 w 336550"/>
                <a:gd name="connsiteY10" fmla="*/ 75097 h 330200"/>
                <a:gd name="connsiteX11" fmla="*/ 26336 w 336550"/>
                <a:gd name="connsiteY11" fmla="*/ 58873 h 330200"/>
                <a:gd name="connsiteX12" fmla="*/ 6253 w 336550"/>
                <a:gd name="connsiteY12" fmla="*/ 33703 h 330200"/>
                <a:gd name="connsiteX13" fmla="*/ 4763 w 336550"/>
                <a:gd name="connsiteY13" fmla="*/ 13971 h 330200"/>
                <a:gd name="connsiteX14" fmla="*/ 16602 w 336550"/>
                <a:gd name="connsiteY14" fmla="*/ 9147 h 330200"/>
                <a:gd name="connsiteX15" fmla="*/ 31335 w 336550"/>
                <a:gd name="connsiteY15" fmla="*/ 4763 h 330200"/>
                <a:gd name="connsiteX16" fmla="*/ 47296 w 336550"/>
                <a:gd name="connsiteY16" fmla="*/ 5552 h 330200"/>
                <a:gd name="connsiteX17" fmla="*/ 61942 w 336550"/>
                <a:gd name="connsiteY17" fmla="*/ 17128 h 330200"/>
                <a:gd name="connsiteX18" fmla="*/ 65626 w 336550"/>
                <a:gd name="connsiteY18" fmla="*/ 15286 h 330200"/>
                <a:gd name="connsiteX19" fmla="*/ 165339 w 336550"/>
                <a:gd name="connsiteY19" fmla="*/ 14234 h 330200"/>
                <a:gd name="connsiteX20" fmla="*/ 182352 w 336550"/>
                <a:gd name="connsiteY20" fmla="*/ 26512 h 330200"/>
                <a:gd name="connsiteX21" fmla="*/ 241899 w 336550"/>
                <a:gd name="connsiteY21" fmla="*/ 30107 h 330200"/>
                <a:gd name="connsiteX22" fmla="*/ 287064 w 336550"/>
                <a:gd name="connsiteY22" fmla="*/ 19671 h 330200"/>
                <a:gd name="connsiteX23" fmla="*/ 307235 w 336550"/>
                <a:gd name="connsiteY23" fmla="*/ 13795 h 330200"/>
                <a:gd name="connsiteX24" fmla="*/ 323196 w 336550"/>
                <a:gd name="connsiteY24" fmla="*/ 15286 h 330200"/>
                <a:gd name="connsiteX25" fmla="*/ 332843 w 336550"/>
                <a:gd name="connsiteY25" fmla="*/ 21075 h 330200"/>
                <a:gd name="connsiteX26" fmla="*/ 333106 w 336550"/>
                <a:gd name="connsiteY26" fmla="*/ 23179 h 330200"/>
                <a:gd name="connsiteX27" fmla="*/ 319250 w 336550"/>
                <a:gd name="connsiteY27" fmla="*/ 28967 h 330200"/>
                <a:gd name="connsiteX28" fmla="*/ 311708 w 336550"/>
                <a:gd name="connsiteY28" fmla="*/ 29055 h 330200"/>
                <a:gd name="connsiteX29" fmla="*/ 296097 w 336550"/>
                <a:gd name="connsiteY29" fmla="*/ 39140 h 330200"/>
                <a:gd name="connsiteX30" fmla="*/ 286626 w 336550"/>
                <a:gd name="connsiteY30" fmla="*/ 28529 h 330200"/>
                <a:gd name="connsiteX31" fmla="*/ 248740 w 336550"/>
                <a:gd name="connsiteY31" fmla="*/ 37562 h 330200"/>
                <a:gd name="connsiteX32" fmla="*/ 230411 w 336550"/>
                <a:gd name="connsiteY32" fmla="*/ 38351 h 330200"/>
                <a:gd name="connsiteX33" fmla="*/ 229709 w 336550"/>
                <a:gd name="connsiteY33" fmla="*/ 131048 h 330200"/>
                <a:gd name="connsiteX34" fmla="*/ 205504 w 336550"/>
                <a:gd name="connsiteY34" fmla="*/ 132013 h 330200"/>
                <a:gd name="connsiteX35" fmla="*/ 205504 w 336550"/>
                <a:gd name="connsiteY35" fmla="*/ 209714 h 330200"/>
                <a:gd name="connsiteX36" fmla="*/ 205417 w 336550"/>
                <a:gd name="connsiteY36" fmla="*/ 310743 h 330200"/>
                <a:gd name="connsiteX37" fmla="*/ 183492 w 336550"/>
                <a:gd name="connsiteY37" fmla="*/ 325038 h 330200"/>
                <a:gd name="connsiteX38" fmla="*/ 170338 w 336550"/>
                <a:gd name="connsiteY38" fmla="*/ 327055 h 330200"/>
                <a:gd name="connsiteX39" fmla="*/ 154815 w 336550"/>
                <a:gd name="connsiteY39" fmla="*/ 321793 h 330200"/>
                <a:gd name="connsiteX40" fmla="*/ 143765 w 336550"/>
                <a:gd name="connsiteY40" fmla="*/ 319776 h 330200"/>
                <a:gd name="connsiteX41" fmla="*/ 139643 w 336550"/>
                <a:gd name="connsiteY41" fmla="*/ 307849 h 330200"/>
                <a:gd name="connsiteX42" fmla="*/ 129908 w 336550"/>
                <a:gd name="connsiteY42" fmla="*/ 300219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36550" h="330200">
                  <a:moveTo>
                    <a:pt x="118157" y="313987"/>
                  </a:moveTo>
                  <a:lnTo>
                    <a:pt x="99915" y="293028"/>
                  </a:lnTo>
                  <a:lnTo>
                    <a:pt x="90269" y="272857"/>
                  </a:lnTo>
                  <a:lnTo>
                    <a:pt x="84832" y="246284"/>
                  </a:lnTo>
                  <a:lnTo>
                    <a:pt x="78780" y="226552"/>
                  </a:lnTo>
                  <a:lnTo>
                    <a:pt x="70537" y="185158"/>
                  </a:lnTo>
                  <a:lnTo>
                    <a:pt x="70011" y="153324"/>
                  </a:lnTo>
                  <a:lnTo>
                    <a:pt x="66853" y="138941"/>
                  </a:lnTo>
                  <a:lnTo>
                    <a:pt x="57294" y="128067"/>
                  </a:lnTo>
                  <a:lnTo>
                    <a:pt x="44578" y="106405"/>
                  </a:lnTo>
                  <a:lnTo>
                    <a:pt x="31686" y="75097"/>
                  </a:lnTo>
                  <a:lnTo>
                    <a:pt x="26336" y="58873"/>
                  </a:lnTo>
                  <a:lnTo>
                    <a:pt x="6253" y="33703"/>
                  </a:lnTo>
                  <a:lnTo>
                    <a:pt x="4763" y="13971"/>
                  </a:lnTo>
                  <a:lnTo>
                    <a:pt x="16602" y="9147"/>
                  </a:lnTo>
                  <a:lnTo>
                    <a:pt x="31335" y="4763"/>
                  </a:lnTo>
                  <a:lnTo>
                    <a:pt x="47296" y="5552"/>
                  </a:lnTo>
                  <a:lnTo>
                    <a:pt x="61942" y="17128"/>
                  </a:lnTo>
                  <a:lnTo>
                    <a:pt x="65626" y="15286"/>
                  </a:lnTo>
                  <a:lnTo>
                    <a:pt x="165339" y="14234"/>
                  </a:lnTo>
                  <a:lnTo>
                    <a:pt x="182352" y="26512"/>
                  </a:lnTo>
                  <a:lnTo>
                    <a:pt x="241899" y="30107"/>
                  </a:lnTo>
                  <a:lnTo>
                    <a:pt x="287064" y="19671"/>
                  </a:lnTo>
                  <a:lnTo>
                    <a:pt x="307235" y="13795"/>
                  </a:lnTo>
                  <a:lnTo>
                    <a:pt x="323196" y="15286"/>
                  </a:lnTo>
                  <a:lnTo>
                    <a:pt x="332843" y="21075"/>
                  </a:lnTo>
                  <a:lnTo>
                    <a:pt x="333106" y="23179"/>
                  </a:lnTo>
                  <a:lnTo>
                    <a:pt x="319250" y="28967"/>
                  </a:lnTo>
                  <a:lnTo>
                    <a:pt x="311708" y="29055"/>
                  </a:lnTo>
                  <a:lnTo>
                    <a:pt x="296097" y="39140"/>
                  </a:lnTo>
                  <a:lnTo>
                    <a:pt x="286626" y="28529"/>
                  </a:lnTo>
                  <a:lnTo>
                    <a:pt x="248740" y="37562"/>
                  </a:lnTo>
                  <a:lnTo>
                    <a:pt x="230411" y="38351"/>
                  </a:lnTo>
                  <a:lnTo>
                    <a:pt x="229709" y="131048"/>
                  </a:lnTo>
                  <a:lnTo>
                    <a:pt x="205504" y="132013"/>
                  </a:lnTo>
                  <a:lnTo>
                    <a:pt x="205504" y="209714"/>
                  </a:lnTo>
                  <a:lnTo>
                    <a:pt x="205417" y="310743"/>
                  </a:lnTo>
                  <a:lnTo>
                    <a:pt x="183492" y="325038"/>
                  </a:lnTo>
                  <a:lnTo>
                    <a:pt x="170338" y="327055"/>
                  </a:lnTo>
                  <a:lnTo>
                    <a:pt x="154815" y="321793"/>
                  </a:lnTo>
                  <a:lnTo>
                    <a:pt x="143765" y="319776"/>
                  </a:lnTo>
                  <a:lnTo>
                    <a:pt x="139643" y="307849"/>
                  </a:lnTo>
                  <a:lnTo>
                    <a:pt x="129908" y="3002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3" name="Freeform: Shape 1618">
              <a:extLst>
                <a:ext uri="{FF2B5EF4-FFF2-40B4-BE49-F238E27FC236}">
                  <a16:creationId xmlns:a16="http://schemas.microsoft.com/office/drawing/2014/main" id="{6D78C023-5536-6A49-8464-B261ABC58EEA}"/>
                </a:ext>
              </a:extLst>
            </p:cNvPr>
            <p:cNvSpPr/>
            <p:nvPr/>
          </p:nvSpPr>
          <p:spPr>
            <a:xfrm>
              <a:off x="11044440" y="5286139"/>
              <a:ext cx="67269" cy="51746"/>
            </a:xfrm>
            <a:custGeom>
              <a:avLst/>
              <a:gdLst>
                <a:gd name="connsiteX0" fmla="*/ 47823 w 82550"/>
                <a:gd name="connsiteY0" fmla="*/ 30195 h 63500"/>
                <a:gd name="connsiteX1" fmla="*/ 67993 w 82550"/>
                <a:gd name="connsiteY1" fmla="*/ 46507 h 63500"/>
                <a:gd name="connsiteX2" fmla="*/ 80710 w 82550"/>
                <a:gd name="connsiteY2" fmla="*/ 58609 h 63500"/>
                <a:gd name="connsiteX3" fmla="*/ 71414 w 82550"/>
                <a:gd name="connsiteY3" fmla="*/ 65011 h 63500"/>
                <a:gd name="connsiteX4" fmla="*/ 57820 w 82550"/>
                <a:gd name="connsiteY4" fmla="*/ 57820 h 63500"/>
                <a:gd name="connsiteX5" fmla="*/ 40280 w 82550"/>
                <a:gd name="connsiteY5" fmla="*/ 45981 h 63500"/>
                <a:gd name="connsiteX6" fmla="*/ 24407 w 82550"/>
                <a:gd name="connsiteY6" fmla="*/ 32037 h 63500"/>
                <a:gd name="connsiteX7" fmla="*/ 8183 w 82550"/>
                <a:gd name="connsiteY7" fmla="*/ 13620 h 63500"/>
                <a:gd name="connsiteX8" fmla="*/ 4763 w 82550"/>
                <a:gd name="connsiteY8" fmla="*/ 4763 h 63500"/>
                <a:gd name="connsiteX9" fmla="*/ 15286 w 82550"/>
                <a:gd name="connsiteY9" fmla="*/ 5201 h 63500"/>
                <a:gd name="connsiteX10" fmla="*/ 29143 w 82550"/>
                <a:gd name="connsiteY10" fmla="*/ 14059 h 63500"/>
                <a:gd name="connsiteX11" fmla="*/ 39930 w 82550"/>
                <a:gd name="connsiteY11" fmla="*/ 2291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550" h="63500">
                  <a:moveTo>
                    <a:pt x="47823" y="30195"/>
                  </a:moveTo>
                  <a:lnTo>
                    <a:pt x="67993" y="46507"/>
                  </a:lnTo>
                  <a:lnTo>
                    <a:pt x="80710" y="58609"/>
                  </a:lnTo>
                  <a:lnTo>
                    <a:pt x="71414" y="65011"/>
                  </a:lnTo>
                  <a:lnTo>
                    <a:pt x="57820" y="57820"/>
                  </a:lnTo>
                  <a:lnTo>
                    <a:pt x="40280" y="45981"/>
                  </a:lnTo>
                  <a:lnTo>
                    <a:pt x="24407" y="32037"/>
                  </a:lnTo>
                  <a:lnTo>
                    <a:pt x="8183" y="13620"/>
                  </a:lnTo>
                  <a:lnTo>
                    <a:pt x="4763" y="4763"/>
                  </a:lnTo>
                  <a:lnTo>
                    <a:pt x="15286" y="5201"/>
                  </a:lnTo>
                  <a:lnTo>
                    <a:pt x="29143" y="14059"/>
                  </a:lnTo>
                  <a:lnTo>
                    <a:pt x="39930" y="2291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4" name="Freeform: Shape 1619">
              <a:extLst>
                <a:ext uri="{FF2B5EF4-FFF2-40B4-BE49-F238E27FC236}">
                  <a16:creationId xmlns:a16="http://schemas.microsoft.com/office/drawing/2014/main" id="{A737D772-036A-4B41-96ED-224CFC46C3FF}"/>
                </a:ext>
              </a:extLst>
            </p:cNvPr>
            <p:cNvSpPr/>
            <p:nvPr/>
          </p:nvSpPr>
          <p:spPr>
            <a:xfrm>
              <a:off x="7763554" y="4396399"/>
              <a:ext cx="315649" cy="253554"/>
            </a:xfrm>
            <a:custGeom>
              <a:avLst/>
              <a:gdLst>
                <a:gd name="connsiteX0" fmla="*/ 50454 w 387350"/>
                <a:gd name="connsiteY0" fmla="*/ 301184 h 311150"/>
                <a:gd name="connsiteX1" fmla="*/ 51067 w 387350"/>
                <a:gd name="connsiteY1" fmla="*/ 284082 h 311150"/>
                <a:gd name="connsiteX2" fmla="*/ 22653 w 387350"/>
                <a:gd name="connsiteY2" fmla="*/ 278382 h 311150"/>
                <a:gd name="connsiteX3" fmla="*/ 21952 w 387350"/>
                <a:gd name="connsiteY3" fmla="*/ 266280 h 311150"/>
                <a:gd name="connsiteX4" fmla="*/ 8095 w 387350"/>
                <a:gd name="connsiteY4" fmla="*/ 249880 h 311150"/>
                <a:gd name="connsiteX5" fmla="*/ 4763 w 387350"/>
                <a:gd name="connsiteY5" fmla="*/ 238392 h 311150"/>
                <a:gd name="connsiteX6" fmla="*/ 6692 w 387350"/>
                <a:gd name="connsiteY6" fmla="*/ 226114 h 311150"/>
                <a:gd name="connsiteX7" fmla="*/ 22478 w 387350"/>
                <a:gd name="connsiteY7" fmla="*/ 225149 h 311150"/>
                <a:gd name="connsiteX8" fmla="*/ 31599 w 387350"/>
                <a:gd name="connsiteY8" fmla="*/ 216116 h 311150"/>
                <a:gd name="connsiteX9" fmla="*/ 65099 w 387350"/>
                <a:gd name="connsiteY9" fmla="*/ 213924 h 311150"/>
                <a:gd name="connsiteX10" fmla="*/ 86936 w 387350"/>
                <a:gd name="connsiteY10" fmla="*/ 209977 h 311150"/>
                <a:gd name="connsiteX11" fmla="*/ 89041 w 387350"/>
                <a:gd name="connsiteY11" fmla="*/ 194279 h 311150"/>
                <a:gd name="connsiteX12" fmla="*/ 102547 w 387350"/>
                <a:gd name="connsiteY12" fmla="*/ 177266 h 311150"/>
                <a:gd name="connsiteX13" fmla="*/ 102459 w 387350"/>
                <a:gd name="connsiteY13" fmla="*/ 118069 h 311150"/>
                <a:gd name="connsiteX14" fmla="*/ 137100 w 387350"/>
                <a:gd name="connsiteY14" fmla="*/ 106493 h 311150"/>
                <a:gd name="connsiteX15" fmla="*/ 208311 w 387350"/>
                <a:gd name="connsiteY15" fmla="*/ 55189 h 311150"/>
                <a:gd name="connsiteX16" fmla="*/ 292589 w 387350"/>
                <a:gd name="connsiteY16" fmla="*/ 4763 h 311150"/>
                <a:gd name="connsiteX17" fmla="*/ 331440 w 387350"/>
                <a:gd name="connsiteY17" fmla="*/ 16251 h 311150"/>
                <a:gd name="connsiteX18" fmla="*/ 345296 w 387350"/>
                <a:gd name="connsiteY18" fmla="*/ 30809 h 311150"/>
                <a:gd name="connsiteX19" fmla="*/ 362661 w 387350"/>
                <a:gd name="connsiteY19" fmla="*/ 20987 h 311150"/>
                <a:gd name="connsiteX20" fmla="*/ 368712 w 387350"/>
                <a:gd name="connsiteY20" fmla="*/ 61942 h 311150"/>
                <a:gd name="connsiteX21" fmla="*/ 377920 w 387350"/>
                <a:gd name="connsiteY21" fmla="*/ 68783 h 311150"/>
                <a:gd name="connsiteX22" fmla="*/ 378358 w 387350"/>
                <a:gd name="connsiteY22" fmla="*/ 77114 h 311150"/>
                <a:gd name="connsiteX23" fmla="*/ 388532 w 387350"/>
                <a:gd name="connsiteY23" fmla="*/ 86059 h 311150"/>
                <a:gd name="connsiteX24" fmla="*/ 383182 w 387350"/>
                <a:gd name="connsiteY24" fmla="*/ 97285 h 311150"/>
                <a:gd name="connsiteX25" fmla="*/ 373711 w 387350"/>
                <a:gd name="connsiteY25" fmla="*/ 149728 h 311150"/>
                <a:gd name="connsiteX26" fmla="*/ 372483 w 387350"/>
                <a:gd name="connsiteY26" fmla="*/ 182966 h 311150"/>
                <a:gd name="connsiteX27" fmla="*/ 341087 w 387350"/>
                <a:gd name="connsiteY27" fmla="*/ 206996 h 311150"/>
                <a:gd name="connsiteX28" fmla="*/ 330475 w 387350"/>
                <a:gd name="connsiteY28" fmla="*/ 240321 h 311150"/>
                <a:gd name="connsiteX29" fmla="*/ 340736 w 387350"/>
                <a:gd name="connsiteY29" fmla="*/ 249617 h 311150"/>
                <a:gd name="connsiteX30" fmla="*/ 340648 w 387350"/>
                <a:gd name="connsiteY30" fmla="*/ 265841 h 311150"/>
                <a:gd name="connsiteX31" fmla="*/ 356434 w 387350"/>
                <a:gd name="connsiteY31" fmla="*/ 266455 h 311150"/>
                <a:gd name="connsiteX32" fmla="*/ 353979 w 387350"/>
                <a:gd name="connsiteY32" fmla="*/ 278207 h 311150"/>
                <a:gd name="connsiteX33" fmla="*/ 347050 w 387350"/>
                <a:gd name="connsiteY33" fmla="*/ 279698 h 311150"/>
                <a:gd name="connsiteX34" fmla="*/ 346261 w 387350"/>
                <a:gd name="connsiteY34" fmla="*/ 287590 h 311150"/>
                <a:gd name="connsiteX35" fmla="*/ 341613 w 387350"/>
                <a:gd name="connsiteY35" fmla="*/ 288204 h 311150"/>
                <a:gd name="connsiteX36" fmla="*/ 325038 w 387350"/>
                <a:gd name="connsiteY36" fmla="*/ 260755 h 311150"/>
                <a:gd name="connsiteX37" fmla="*/ 319250 w 387350"/>
                <a:gd name="connsiteY37" fmla="*/ 259702 h 311150"/>
                <a:gd name="connsiteX38" fmla="*/ 300044 w 387350"/>
                <a:gd name="connsiteY38" fmla="*/ 273734 h 311150"/>
                <a:gd name="connsiteX39" fmla="*/ 281013 w 387350"/>
                <a:gd name="connsiteY39" fmla="*/ 266455 h 311150"/>
                <a:gd name="connsiteX40" fmla="*/ 267771 w 387350"/>
                <a:gd name="connsiteY40" fmla="*/ 264964 h 311150"/>
                <a:gd name="connsiteX41" fmla="*/ 260667 w 387350"/>
                <a:gd name="connsiteY41" fmla="*/ 268472 h 311150"/>
                <a:gd name="connsiteX42" fmla="*/ 246197 w 387350"/>
                <a:gd name="connsiteY42" fmla="*/ 267771 h 311150"/>
                <a:gd name="connsiteX43" fmla="*/ 231726 w 387350"/>
                <a:gd name="connsiteY43" fmla="*/ 278470 h 311150"/>
                <a:gd name="connsiteX44" fmla="*/ 219186 w 387350"/>
                <a:gd name="connsiteY44" fmla="*/ 279084 h 311150"/>
                <a:gd name="connsiteX45" fmla="*/ 189456 w 387350"/>
                <a:gd name="connsiteY45" fmla="*/ 266104 h 311150"/>
                <a:gd name="connsiteX46" fmla="*/ 177792 w 387350"/>
                <a:gd name="connsiteY46" fmla="*/ 272243 h 311150"/>
                <a:gd name="connsiteX47" fmla="*/ 165251 w 387350"/>
                <a:gd name="connsiteY47" fmla="*/ 271805 h 311150"/>
                <a:gd name="connsiteX48" fmla="*/ 156043 w 387350"/>
                <a:gd name="connsiteY48" fmla="*/ 262333 h 311150"/>
                <a:gd name="connsiteX49" fmla="*/ 131312 w 387350"/>
                <a:gd name="connsiteY49" fmla="*/ 252950 h 311150"/>
                <a:gd name="connsiteX50" fmla="*/ 104914 w 387350"/>
                <a:gd name="connsiteY50" fmla="*/ 255931 h 311150"/>
                <a:gd name="connsiteX51" fmla="*/ 98512 w 387350"/>
                <a:gd name="connsiteY51" fmla="*/ 261369 h 311150"/>
                <a:gd name="connsiteX52" fmla="*/ 95092 w 387350"/>
                <a:gd name="connsiteY52" fmla="*/ 275839 h 311150"/>
                <a:gd name="connsiteX53" fmla="*/ 87989 w 387350"/>
                <a:gd name="connsiteY53" fmla="*/ 285924 h 311150"/>
                <a:gd name="connsiteX54" fmla="*/ 86322 w 387350"/>
                <a:gd name="connsiteY54" fmla="*/ 308200 h 311150"/>
                <a:gd name="connsiteX55" fmla="*/ 67555 w 387350"/>
                <a:gd name="connsiteY55" fmla="*/ 293817 h 311150"/>
                <a:gd name="connsiteX56" fmla="*/ 58697 w 387350"/>
                <a:gd name="connsiteY56" fmla="*/ 293905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87350" h="311150">
                  <a:moveTo>
                    <a:pt x="50454" y="301184"/>
                  </a:moveTo>
                  <a:lnTo>
                    <a:pt x="51067" y="284082"/>
                  </a:lnTo>
                  <a:lnTo>
                    <a:pt x="22653" y="278382"/>
                  </a:lnTo>
                  <a:lnTo>
                    <a:pt x="21952" y="266280"/>
                  </a:lnTo>
                  <a:lnTo>
                    <a:pt x="8095" y="249880"/>
                  </a:lnTo>
                  <a:lnTo>
                    <a:pt x="4763" y="238392"/>
                  </a:lnTo>
                  <a:lnTo>
                    <a:pt x="6692" y="226114"/>
                  </a:lnTo>
                  <a:lnTo>
                    <a:pt x="22478" y="225149"/>
                  </a:lnTo>
                  <a:lnTo>
                    <a:pt x="31599" y="216116"/>
                  </a:lnTo>
                  <a:lnTo>
                    <a:pt x="65099" y="213924"/>
                  </a:lnTo>
                  <a:lnTo>
                    <a:pt x="86936" y="209977"/>
                  </a:lnTo>
                  <a:lnTo>
                    <a:pt x="89041" y="194279"/>
                  </a:lnTo>
                  <a:lnTo>
                    <a:pt x="102547" y="177266"/>
                  </a:lnTo>
                  <a:lnTo>
                    <a:pt x="102459" y="118069"/>
                  </a:lnTo>
                  <a:lnTo>
                    <a:pt x="137100" y="106493"/>
                  </a:lnTo>
                  <a:lnTo>
                    <a:pt x="208311" y="55189"/>
                  </a:lnTo>
                  <a:lnTo>
                    <a:pt x="292589" y="4763"/>
                  </a:lnTo>
                  <a:lnTo>
                    <a:pt x="331440" y="16251"/>
                  </a:lnTo>
                  <a:lnTo>
                    <a:pt x="345296" y="30809"/>
                  </a:lnTo>
                  <a:lnTo>
                    <a:pt x="362661" y="20987"/>
                  </a:lnTo>
                  <a:lnTo>
                    <a:pt x="368712" y="61942"/>
                  </a:lnTo>
                  <a:lnTo>
                    <a:pt x="377920" y="68783"/>
                  </a:lnTo>
                  <a:lnTo>
                    <a:pt x="378358" y="77114"/>
                  </a:lnTo>
                  <a:lnTo>
                    <a:pt x="388532" y="86059"/>
                  </a:lnTo>
                  <a:lnTo>
                    <a:pt x="383182" y="97285"/>
                  </a:lnTo>
                  <a:lnTo>
                    <a:pt x="373711" y="149728"/>
                  </a:lnTo>
                  <a:lnTo>
                    <a:pt x="372483" y="182966"/>
                  </a:lnTo>
                  <a:lnTo>
                    <a:pt x="341087" y="206996"/>
                  </a:lnTo>
                  <a:lnTo>
                    <a:pt x="330475" y="240321"/>
                  </a:lnTo>
                  <a:lnTo>
                    <a:pt x="340736" y="249617"/>
                  </a:lnTo>
                  <a:lnTo>
                    <a:pt x="340648" y="265841"/>
                  </a:lnTo>
                  <a:lnTo>
                    <a:pt x="356434" y="266455"/>
                  </a:lnTo>
                  <a:lnTo>
                    <a:pt x="353979" y="278207"/>
                  </a:lnTo>
                  <a:lnTo>
                    <a:pt x="347050" y="279698"/>
                  </a:lnTo>
                  <a:lnTo>
                    <a:pt x="346261" y="287590"/>
                  </a:lnTo>
                  <a:lnTo>
                    <a:pt x="341613" y="288204"/>
                  </a:lnTo>
                  <a:lnTo>
                    <a:pt x="325038" y="260755"/>
                  </a:lnTo>
                  <a:lnTo>
                    <a:pt x="319250" y="259702"/>
                  </a:lnTo>
                  <a:lnTo>
                    <a:pt x="300044" y="273734"/>
                  </a:lnTo>
                  <a:lnTo>
                    <a:pt x="281013" y="266455"/>
                  </a:lnTo>
                  <a:lnTo>
                    <a:pt x="267771" y="264964"/>
                  </a:lnTo>
                  <a:lnTo>
                    <a:pt x="260667" y="268472"/>
                  </a:lnTo>
                  <a:lnTo>
                    <a:pt x="246197" y="267771"/>
                  </a:lnTo>
                  <a:lnTo>
                    <a:pt x="231726" y="278470"/>
                  </a:lnTo>
                  <a:lnTo>
                    <a:pt x="219186" y="279084"/>
                  </a:lnTo>
                  <a:lnTo>
                    <a:pt x="189456" y="266104"/>
                  </a:lnTo>
                  <a:lnTo>
                    <a:pt x="177792" y="272243"/>
                  </a:lnTo>
                  <a:lnTo>
                    <a:pt x="165251" y="271805"/>
                  </a:lnTo>
                  <a:lnTo>
                    <a:pt x="156043" y="262333"/>
                  </a:lnTo>
                  <a:lnTo>
                    <a:pt x="131312" y="252950"/>
                  </a:lnTo>
                  <a:lnTo>
                    <a:pt x="104914" y="255931"/>
                  </a:lnTo>
                  <a:lnTo>
                    <a:pt x="98512" y="261369"/>
                  </a:lnTo>
                  <a:lnTo>
                    <a:pt x="95092" y="275839"/>
                  </a:lnTo>
                  <a:lnTo>
                    <a:pt x="87989" y="285924"/>
                  </a:lnTo>
                  <a:lnTo>
                    <a:pt x="86322" y="308200"/>
                  </a:lnTo>
                  <a:lnTo>
                    <a:pt x="67555" y="293817"/>
                  </a:lnTo>
                  <a:lnTo>
                    <a:pt x="58697" y="2939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5" name="Freeform: Shape 1620">
              <a:extLst>
                <a:ext uri="{FF2B5EF4-FFF2-40B4-BE49-F238E27FC236}">
                  <a16:creationId xmlns:a16="http://schemas.microsoft.com/office/drawing/2014/main" id="{93E231DC-FD53-214B-853F-C7DC89107EB3}"/>
                </a:ext>
              </a:extLst>
            </p:cNvPr>
            <p:cNvSpPr/>
            <p:nvPr/>
          </p:nvSpPr>
          <p:spPr>
            <a:xfrm>
              <a:off x="7811579" y="4598645"/>
              <a:ext cx="243205" cy="201808"/>
            </a:xfrm>
            <a:custGeom>
              <a:avLst/>
              <a:gdLst>
                <a:gd name="connsiteX0" fmla="*/ 147624 w 298450"/>
                <a:gd name="connsiteY0" fmla="*/ 230148 h 247650"/>
                <a:gd name="connsiteX1" fmla="*/ 122103 w 298450"/>
                <a:gd name="connsiteY1" fmla="*/ 238917 h 247650"/>
                <a:gd name="connsiteX2" fmla="*/ 112719 w 298450"/>
                <a:gd name="connsiteY2" fmla="*/ 237690 h 247650"/>
                <a:gd name="connsiteX3" fmla="*/ 103248 w 298450"/>
                <a:gd name="connsiteY3" fmla="*/ 243127 h 247650"/>
                <a:gd name="connsiteX4" fmla="*/ 83604 w 298450"/>
                <a:gd name="connsiteY4" fmla="*/ 242601 h 247650"/>
                <a:gd name="connsiteX5" fmla="*/ 70449 w 298450"/>
                <a:gd name="connsiteY5" fmla="*/ 227254 h 247650"/>
                <a:gd name="connsiteX6" fmla="*/ 62381 w 298450"/>
                <a:gd name="connsiteY6" fmla="*/ 209539 h 247650"/>
                <a:gd name="connsiteX7" fmla="*/ 44929 w 298450"/>
                <a:gd name="connsiteY7" fmla="*/ 193402 h 247650"/>
                <a:gd name="connsiteX8" fmla="*/ 26424 w 298450"/>
                <a:gd name="connsiteY8" fmla="*/ 193665 h 247650"/>
                <a:gd name="connsiteX9" fmla="*/ 4763 w 298450"/>
                <a:gd name="connsiteY9" fmla="*/ 193665 h 247650"/>
                <a:gd name="connsiteX10" fmla="*/ 6166 w 298450"/>
                <a:gd name="connsiteY10" fmla="*/ 153938 h 247650"/>
                <a:gd name="connsiteX11" fmla="*/ 5552 w 298450"/>
                <a:gd name="connsiteY11" fmla="*/ 138240 h 247650"/>
                <a:gd name="connsiteX12" fmla="*/ 10200 w 298450"/>
                <a:gd name="connsiteY12" fmla="*/ 122717 h 247650"/>
                <a:gd name="connsiteX13" fmla="*/ 17742 w 298450"/>
                <a:gd name="connsiteY13" fmla="*/ 115087 h 247650"/>
                <a:gd name="connsiteX14" fmla="*/ 29669 w 298450"/>
                <a:gd name="connsiteY14" fmla="*/ 99740 h 247650"/>
                <a:gd name="connsiteX15" fmla="*/ 27126 w 298450"/>
                <a:gd name="connsiteY15" fmla="*/ 93075 h 247650"/>
                <a:gd name="connsiteX16" fmla="*/ 31949 w 298450"/>
                <a:gd name="connsiteY16" fmla="*/ 83077 h 247650"/>
                <a:gd name="connsiteX17" fmla="*/ 26424 w 298450"/>
                <a:gd name="connsiteY17" fmla="*/ 68344 h 247650"/>
                <a:gd name="connsiteX18" fmla="*/ 27389 w 298450"/>
                <a:gd name="connsiteY18" fmla="*/ 60012 h 247650"/>
                <a:gd name="connsiteX19" fmla="*/ 29055 w 298450"/>
                <a:gd name="connsiteY19" fmla="*/ 37737 h 247650"/>
                <a:gd name="connsiteX20" fmla="*/ 36159 w 298450"/>
                <a:gd name="connsiteY20" fmla="*/ 27652 h 247650"/>
                <a:gd name="connsiteX21" fmla="*/ 39579 w 298450"/>
                <a:gd name="connsiteY21" fmla="*/ 13181 h 247650"/>
                <a:gd name="connsiteX22" fmla="*/ 45981 w 298450"/>
                <a:gd name="connsiteY22" fmla="*/ 7744 h 247650"/>
                <a:gd name="connsiteX23" fmla="*/ 72378 w 298450"/>
                <a:gd name="connsiteY23" fmla="*/ 4763 h 247650"/>
                <a:gd name="connsiteX24" fmla="*/ 97109 w 298450"/>
                <a:gd name="connsiteY24" fmla="*/ 14146 h 247650"/>
                <a:gd name="connsiteX25" fmla="*/ 106318 w 298450"/>
                <a:gd name="connsiteY25" fmla="*/ 23618 h 247650"/>
                <a:gd name="connsiteX26" fmla="*/ 118858 w 298450"/>
                <a:gd name="connsiteY26" fmla="*/ 24056 h 247650"/>
                <a:gd name="connsiteX27" fmla="*/ 130522 w 298450"/>
                <a:gd name="connsiteY27" fmla="*/ 17917 h 247650"/>
                <a:gd name="connsiteX28" fmla="*/ 160252 w 298450"/>
                <a:gd name="connsiteY28" fmla="*/ 30897 h 247650"/>
                <a:gd name="connsiteX29" fmla="*/ 172793 w 298450"/>
                <a:gd name="connsiteY29" fmla="*/ 30283 h 247650"/>
                <a:gd name="connsiteX30" fmla="*/ 187263 w 298450"/>
                <a:gd name="connsiteY30" fmla="*/ 19584 h 247650"/>
                <a:gd name="connsiteX31" fmla="*/ 201734 w 298450"/>
                <a:gd name="connsiteY31" fmla="*/ 20285 h 247650"/>
                <a:gd name="connsiteX32" fmla="*/ 208837 w 298450"/>
                <a:gd name="connsiteY32" fmla="*/ 16777 h 247650"/>
                <a:gd name="connsiteX33" fmla="*/ 222080 w 298450"/>
                <a:gd name="connsiteY33" fmla="*/ 18268 h 247650"/>
                <a:gd name="connsiteX34" fmla="*/ 241110 w 298450"/>
                <a:gd name="connsiteY34" fmla="*/ 25547 h 247650"/>
                <a:gd name="connsiteX35" fmla="*/ 260316 w 298450"/>
                <a:gd name="connsiteY35" fmla="*/ 11515 h 247650"/>
                <a:gd name="connsiteX36" fmla="*/ 266104 w 298450"/>
                <a:gd name="connsiteY36" fmla="*/ 12568 h 247650"/>
                <a:gd name="connsiteX37" fmla="*/ 282679 w 298450"/>
                <a:gd name="connsiteY37" fmla="*/ 40017 h 247650"/>
                <a:gd name="connsiteX38" fmla="*/ 287328 w 298450"/>
                <a:gd name="connsiteY38" fmla="*/ 39403 h 247650"/>
                <a:gd name="connsiteX39" fmla="*/ 297062 w 298450"/>
                <a:gd name="connsiteY39" fmla="*/ 49401 h 247650"/>
                <a:gd name="connsiteX40" fmla="*/ 294343 w 298450"/>
                <a:gd name="connsiteY40" fmla="*/ 53874 h 247650"/>
                <a:gd name="connsiteX41" fmla="*/ 293028 w 298450"/>
                <a:gd name="connsiteY41" fmla="*/ 62205 h 247650"/>
                <a:gd name="connsiteX42" fmla="*/ 272331 w 298450"/>
                <a:gd name="connsiteY42" fmla="*/ 81499 h 247650"/>
                <a:gd name="connsiteX43" fmla="*/ 265841 w 298450"/>
                <a:gd name="connsiteY43" fmla="*/ 97372 h 247650"/>
                <a:gd name="connsiteX44" fmla="*/ 262333 w 298450"/>
                <a:gd name="connsiteY44" fmla="*/ 110264 h 247650"/>
                <a:gd name="connsiteX45" fmla="*/ 257159 w 298450"/>
                <a:gd name="connsiteY45" fmla="*/ 115789 h 247650"/>
                <a:gd name="connsiteX46" fmla="*/ 252160 w 298450"/>
                <a:gd name="connsiteY46" fmla="*/ 133066 h 247650"/>
                <a:gd name="connsiteX47" fmla="*/ 239006 w 298450"/>
                <a:gd name="connsiteY47" fmla="*/ 143239 h 247650"/>
                <a:gd name="connsiteX48" fmla="*/ 235234 w 298450"/>
                <a:gd name="connsiteY48" fmla="*/ 155692 h 247650"/>
                <a:gd name="connsiteX49" fmla="*/ 229710 w 298450"/>
                <a:gd name="connsiteY49" fmla="*/ 165689 h 247650"/>
                <a:gd name="connsiteX50" fmla="*/ 227429 w 298450"/>
                <a:gd name="connsiteY50" fmla="*/ 175862 h 247650"/>
                <a:gd name="connsiteX51" fmla="*/ 210504 w 298450"/>
                <a:gd name="connsiteY51" fmla="*/ 184194 h 247650"/>
                <a:gd name="connsiteX52" fmla="*/ 196735 w 298450"/>
                <a:gd name="connsiteY52" fmla="*/ 174108 h 247650"/>
                <a:gd name="connsiteX53" fmla="*/ 187351 w 298450"/>
                <a:gd name="connsiteY53" fmla="*/ 174459 h 247650"/>
                <a:gd name="connsiteX54" fmla="*/ 172705 w 298450"/>
                <a:gd name="connsiteY54" fmla="*/ 188842 h 247650"/>
                <a:gd name="connsiteX55" fmla="*/ 165602 w 298450"/>
                <a:gd name="connsiteY55" fmla="*/ 189105 h 247650"/>
                <a:gd name="connsiteX56" fmla="*/ 153938 w 298450"/>
                <a:gd name="connsiteY56" fmla="*/ 21278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98450" h="247650">
                  <a:moveTo>
                    <a:pt x="147624" y="230148"/>
                  </a:moveTo>
                  <a:lnTo>
                    <a:pt x="122103" y="238917"/>
                  </a:lnTo>
                  <a:lnTo>
                    <a:pt x="112719" y="237690"/>
                  </a:lnTo>
                  <a:lnTo>
                    <a:pt x="103248" y="243127"/>
                  </a:lnTo>
                  <a:lnTo>
                    <a:pt x="83604" y="242601"/>
                  </a:lnTo>
                  <a:lnTo>
                    <a:pt x="70449" y="227254"/>
                  </a:lnTo>
                  <a:lnTo>
                    <a:pt x="62381" y="209539"/>
                  </a:lnTo>
                  <a:lnTo>
                    <a:pt x="44929" y="193402"/>
                  </a:lnTo>
                  <a:lnTo>
                    <a:pt x="26424" y="193665"/>
                  </a:lnTo>
                  <a:lnTo>
                    <a:pt x="4763" y="193665"/>
                  </a:lnTo>
                  <a:lnTo>
                    <a:pt x="6166" y="153938"/>
                  </a:lnTo>
                  <a:lnTo>
                    <a:pt x="5552" y="138240"/>
                  </a:lnTo>
                  <a:lnTo>
                    <a:pt x="10200" y="122717"/>
                  </a:lnTo>
                  <a:lnTo>
                    <a:pt x="17742" y="115087"/>
                  </a:lnTo>
                  <a:lnTo>
                    <a:pt x="29669" y="99740"/>
                  </a:lnTo>
                  <a:lnTo>
                    <a:pt x="27126" y="93075"/>
                  </a:lnTo>
                  <a:lnTo>
                    <a:pt x="31949" y="83077"/>
                  </a:lnTo>
                  <a:lnTo>
                    <a:pt x="26424" y="68344"/>
                  </a:lnTo>
                  <a:lnTo>
                    <a:pt x="27389" y="60012"/>
                  </a:lnTo>
                  <a:lnTo>
                    <a:pt x="29055" y="37737"/>
                  </a:lnTo>
                  <a:lnTo>
                    <a:pt x="36159" y="27652"/>
                  </a:lnTo>
                  <a:lnTo>
                    <a:pt x="39579" y="13181"/>
                  </a:lnTo>
                  <a:lnTo>
                    <a:pt x="45981" y="7744"/>
                  </a:lnTo>
                  <a:lnTo>
                    <a:pt x="72378" y="4763"/>
                  </a:lnTo>
                  <a:lnTo>
                    <a:pt x="97109" y="14146"/>
                  </a:lnTo>
                  <a:lnTo>
                    <a:pt x="106318" y="23618"/>
                  </a:lnTo>
                  <a:lnTo>
                    <a:pt x="118858" y="24056"/>
                  </a:lnTo>
                  <a:lnTo>
                    <a:pt x="130522" y="17917"/>
                  </a:lnTo>
                  <a:lnTo>
                    <a:pt x="160252" y="30897"/>
                  </a:lnTo>
                  <a:lnTo>
                    <a:pt x="172793" y="30283"/>
                  </a:lnTo>
                  <a:lnTo>
                    <a:pt x="187263" y="19584"/>
                  </a:lnTo>
                  <a:lnTo>
                    <a:pt x="201734" y="20285"/>
                  </a:lnTo>
                  <a:lnTo>
                    <a:pt x="208837" y="16777"/>
                  </a:lnTo>
                  <a:lnTo>
                    <a:pt x="222080" y="18268"/>
                  </a:lnTo>
                  <a:lnTo>
                    <a:pt x="241110" y="25547"/>
                  </a:lnTo>
                  <a:lnTo>
                    <a:pt x="260316" y="11515"/>
                  </a:lnTo>
                  <a:lnTo>
                    <a:pt x="266104" y="12568"/>
                  </a:lnTo>
                  <a:lnTo>
                    <a:pt x="282679" y="40017"/>
                  </a:lnTo>
                  <a:lnTo>
                    <a:pt x="287328" y="39403"/>
                  </a:lnTo>
                  <a:lnTo>
                    <a:pt x="297062" y="49401"/>
                  </a:lnTo>
                  <a:lnTo>
                    <a:pt x="294343" y="53874"/>
                  </a:lnTo>
                  <a:lnTo>
                    <a:pt x="293028" y="62205"/>
                  </a:lnTo>
                  <a:lnTo>
                    <a:pt x="272331" y="81499"/>
                  </a:lnTo>
                  <a:lnTo>
                    <a:pt x="265841" y="97372"/>
                  </a:lnTo>
                  <a:lnTo>
                    <a:pt x="262333" y="110264"/>
                  </a:lnTo>
                  <a:lnTo>
                    <a:pt x="257159" y="115789"/>
                  </a:lnTo>
                  <a:lnTo>
                    <a:pt x="252160" y="133066"/>
                  </a:lnTo>
                  <a:lnTo>
                    <a:pt x="239006" y="143239"/>
                  </a:lnTo>
                  <a:lnTo>
                    <a:pt x="235234" y="155692"/>
                  </a:lnTo>
                  <a:lnTo>
                    <a:pt x="229710" y="165689"/>
                  </a:lnTo>
                  <a:lnTo>
                    <a:pt x="227429" y="175862"/>
                  </a:lnTo>
                  <a:lnTo>
                    <a:pt x="210504" y="184194"/>
                  </a:lnTo>
                  <a:lnTo>
                    <a:pt x="196735" y="174108"/>
                  </a:lnTo>
                  <a:lnTo>
                    <a:pt x="187351" y="174459"/>
                  </a:lnTo>
                  <a:lnTo>
                    <a:pt x="172705" y="188842"/>
                  </a:lnTo>
                  <a:lnTo>
                    <a:pt x="165602" y="189105"/>
                  </a:lnTo>
                  <a:lnTo>
                    <a:pt x="153938" y="21278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6" name="Freeform: Shape 1621">
              <a:extLst>
                <a:ext uri="{FF2B5EF4-FFF2-40B4-BE49-F238E27FC236}">
                  <a16:creationId xmlns:a16="http://schemas.microsoft.com/office/drawing/2014/main" id="{D75EDA81-EC6C-6D4F-8BD1-F6FAF24456BB}"/>
                </a:ext>
              </a:extLst>
            </p:cNvPr>
            <p:cNvSpPr/>
            <p:nvPr/>
          </p:nvSpPr>
          <p:spPr>
            <a:xfrm>
              <a:off x="6000942" y="4574991"/>
              <a:ext cx="98317" cy="93142"/>
            </a:xfrm>
            <a:custGeom>
              <a:avLst/>
              <a:gdLst>
                <a:gd name="connsiteX0" fmla="*/ 52909 w 120650"/>
                <a:gd name="connsiteY0" fmla="*/ 103336 h 114300"/>
                <a:gd name="connsiteX1" fmla="*/ 44402 w 120650"/>
                <a:gd name="connsiteY1" fmla="*/ 95443 h 114300"/>
                <a:gd name="connsiteX2" fmla="*/ 32914 w 120650"/>
                <a:gd name="connsiteY2" fmla="*/ 85358 h 114300"/>
                <a:gd name="connsiteX3" fmla="*/ 27476 w 120650"/>
                <a:gd name="connsiteY3" fmla="*/ 76938 h 114300"/>
                <a:gd name="connsiteX4" fmla="*/ 17128 w 120650"/>
                <a:gd name="connsiteY4" fmla="*/ 69133 h 114300"/>
                <a:gd name="connsiteX5" fmla="*/ 4763 w 120650"/>
                <a:gd name="connsiteY5" fmla="*/ 57820 h 114300"/>
                <a:gd name="connsiteX6" fmla="*/ 7481 w 120650"/>
                <a:gd name="connsiteY6" fmla="*/ 53961 h 114300"/>
                <a:gd name="connsiteX7" fmla="*/ 11603 w 120650"/>
                <a:gd name="connsiteY7" fmla="*/ 57732 h 114300"/>
                <a:gd name="connsiteX8" fmla="*/ 13445 w 120650"/>
                <a:gd name="connsiteY8" fmla="*/ 55891 h 114300"/>
                <a:gd name="connsiteX9" fmla="*/ 21074 w 120650"/>
                <a:gd name="connsiteY9" fmla="*/ 54926 h 114300"/>
                <a:gd name="connsiteX10" fmla="*/ 24144 w 120650"/>
                <a:gd name="connsiteY10" fmla="*/ 49138 h 114300"/>
                <a:gd name="connsiteX11" fmla="*/ 27739 w 120650"/>
                <a:gd name="connsiteY11" fmla="*/ 48962 h 114300"/>
                <a:gd name="connsiteX12" fmla="*/ 27213 w 120650"/>
                <a:gd name="connsiteY12" fmla="*/ 36597 h 114300"/>
                <a:gd name="connsiteX13" fmla="*/ 33001 w 120650"/>
                <a:gd name="connsiteY13" fmla="*/ 35983 h 114300"/>
                <a:gd name="connsiteX14" fmla="*/ 38176 w 120650"/>
                <a:gd name="connsiteY14" fmla="*/ 36158 h 114300"/>
                <a:gd name="connsiteX15" fmla="*/ 43438 w 120650"/>
                <a:gd name="connsiteY15" fmla="*/ 29494 h 114300"/>
                <a:gd name="connsiteX16" fmla="*/ 50716 w 120650"/>
                <a:gd name="connsiteY16" fmla="*/ 34580 h 114300"/>
                <a:gd name="connsiteX17" fmla="*/ 53260 w 120650"/>
                <a:gd name="connsiteY17" fmla="*/ 31423 h 114300"/>
                <a:gd name="connsiteX18" fmla="*/ 57732 w 120650"/>
                <a:gd name="connsiteY18" fmla="*/ 28441 h 114300"/>
                <a:gd name="connsiteX19" fmla="*/ 66327 w 120650"/>
                <a:gd name="connsiteY19" fmla="*/ 21513 h 114300"/>
                <a:gd name="connsiteX20" fmla="*/ 66765 w 120650"/>
                <a:gd name="connsiteY20" fmla="*/ 16251 h 114300"/>
                <a:gd name="connsiteX21" fmla="*/ 69133 w 120650"/>
                <a:gd name="connsiteY21" fmla="*/ 16514 h 114300"/>
                <a:gd name="connsiteX22" fmla="*/ 72290 w 120650"/>
                <a:gd name="connsiteY22" fmla="*/ 10463 h 114300"/>
                <a:gd name="connsiteX23" fmla="*/ 74834 w 120650"/>
                <a:gd name="connsiteY23" fmla="*/ 9761 h 114300"/>
                <a:gd name="connsiteX24" fmla="*/ 79043 w 120650"/>
                <a:gd name="connsiteY24" fmla="*/ 13620 h 114300"/>
                <a:gd name="connsiteX25" fmla="*/ 83954 w 120650"/>
                <a:gd name="connsiteY25" fmla="*/ 14760 h 114300"/>
                <a:gd name="connsiteX26" fmla="*/ 89392 w 120650"/>
                <a:gd name="connsiteY26" fmla="*/ 11515 h 114300"/>
                <a:gd name="connsiteX27" fmla="*/ 95618 w 120650"/>
                <a:gd name="connsiteY27" fmla="*/ 11515 h 114300"/>
                <a:gd name="connsiteX28" fmla="*/ 104125 w 120650"/>
                <a:gd name="connsiteY28" fmla="*/ 8183 h 114300"/>
                <a:gd name="connsiteX29" fmla="*/ 107545 w 120650"/>
                <a:gd name="connsiteY29" fmla="*/ 4763 h 114300"/>
                <a:gd name="connsiteX30" fmla="*/ 115964 w 120650"/>
                <a:gd name="connsiteY30" fmla="*/ 5289 h 114300"/>
                <a:gd name="connsiteX31" fmla="*/ 113860 w 120650"/>
                <a:gd name="connsiteY31" fmla="*/ 7744 h 114300"/>
                <a:gd name="connsiteX32" fmla="*/ 112632 w 120650"/>
                <a:gd name="connsiteY32" fmla="*/ 13357 h 114300"/>
                <a:gd name="connsiteX33" fmla="*/ 115087 w 120650"/>
                <a:gd name="connsiteY33" fmla="*/ 22565 h 114300"/>
                <a:gd name="connsiteX34" fmla="*/ 109475 w 120650"/>
                <a:gd name="connsiteY34" fmla="*/ 31160 h 114300"/>
                <a:gd name="connsiteX35" fmla="*/ 106844 w 120650"/>
                <a:gd name="connsiteY35" fmla="*/ 41245 h 114300"/>
                <a:gd name="connsiteX36" fmla="*/ 105967 w 120650"/>
                <a:gd name="connsiteY36" fmla="*/ 52383 h 114300"/>
                <a:gd name="connsiteX37" fmla="*/ 107370 w 120650"/>
                <a:gd name="connsiteY37" fmla="*/ 58785 h 114300"/>
                <a:gd name="connsiteX38" fmla="*/ 107984 w 120650"/>
                <a:gd name="connsiteY38" fmla="*/ 70098 h 114300"/>
                <a:gd name="connsiteX39" fmla="*/ 104213 w 120650"/>
                <a:gd name="connsiteY39" fmla="*/ 72553 h 114300"/>
                <a:gd name="connsiteX40" fmla="*/ 101933 w 120650"/>
                <a:gd name="connsiteY40" fmla="*/ 83253 h 114300"/>
                <a:gd name="connsiteX41" fmla="*/ 103599 w 120650"/>
                <a:gd name="connsiteY41" fmla="*/ 89830 h 114300"/>
                <a:gd name="connsiteX42" fmla="*/ 98512 w 120650"/>
                <a:gd name="connsiteY42" fmla="*/ 96232 h 114300"/>
                <a:gd name="connsiteX43" fmla="*/ 99740 w 120650"/>
                <a:gd name="connsiteY43" fmla="*/ 102897 h 114300"/>
                <a:gd name="connsiteX44" fmla="*/ 103423 w 120650"/>
                <a:gd name="connsiteY44" fmla="*/ 107019 h 114300"/>
                <a:gd name="connsiteX45" fmla="*/ 97548 w 120650"/>
                <a:gd name="connsiteY45" fmla="*/ 112281 h 114300"/>
                <a:gd name="connsiteX46" fmla="*/ 90356 w 120650"/>
                <a:gd name="connsiteY46" fmla="*/ 110615 h 114300"/>
                <a:gd name="connsiteX47" fmla="*/ 86234 w 120650"/>
                <a:gd name="connsiteY47" fmla="*/ 105528 h 114300"/>
                <a:gd name="connsiteX48" fmla="*/ 78429 w 120650"/>
                <a:gd name="connsiteY48" fmla="*/ 103423 h 114300"/>
                <a:gd name="connsiteX49" fmla="*/ 72817 w 120650"/>
                <a:gd name="connsiteY49" fmla="*/ 106668 h 114300"/>
                <a:gd name="connsiteX50" fmla="*/ 56592 w 120650"/>
                <a:gd name="connsiteY50" fmla="*/ 10009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0650" h="114300">
                  <a:moveTo>
                    <a:pt x="52909" y="103336"/>
                  </a:moveTo>
                  <a:lnTo>
                    <a:pt x="44402" y="95443"/>
                  </a:lnTo>
                  <a:lnTo>
                    <a:pt x="32914" y="85358"/>
                  </a:lnTo>
                  <a:lnTo>
                    <a:pt x="27476" y="76938"/>
                  </a:lnTo>
                  <a:lnTo>
                    <a:pt x="17128" y="69133"/>
                  </a:lnTo>
                  <a:lnTo>
                    <a:pt x="4763" y="57820"/>
                  </a:lnTo>
                  <a:lnTo>
                    <a:pt x="7481" y="53961"/>
                  </a:lnTo>
                  <a:lnTo>
                    <a:pt x="11603" y="57732"/>
                  </a:lnTo>
                  <a:lnTo>
                    <a:pt x="13445" y="55891"/>
                  </a:lnTo>
                  <a:lnTo>
                    <a:pt x="21074" y="54926"/>
                  </a:lnTo>
                  <a:lnTo>
                    <a:pt x="24144" y="49138"/>
                  </a:lnTo>
                  <a:lnTo>
                    <a:pt x="27739" y="48962"/>
                  </a:lnTo>
                  <a:lnTo>
                    <a:pt x="27213" y="36597"/>
                  </a:lnTo>
                  <a:lnTo>
                    <a:pt x="33001" y="35983"/>
                  </a:lnTo>
                  <a:lnTo>
                    <a:pt x="38176" y="36158"/>
                  </a:lnTo>
                  <a:lnTo>
                    <a:pt x="43438" y="29494"/>
                  </a:lnTo>
                  <a:lnTo>
                    <a:pt x="50716" y="34580"/>
                  </a:lnTo>
                  <a:lnTo>
                    <a:pt x="53260" y="31423"/>
                  </a:lnTo>
                  <a:lnTo>
                    <a:pt x="57732" y="28441"/>
                  </a:lnTo>
                  <a:lnTo>
                    <a:pt x="66327" y="21513"/>
                  </a:lnTo>
                  <a:lnTo>
                    <a:pt x="66765" y="16251"/>
                  </a:lnTo>
                  <a:lnTo>
                    <a:pt x="69133" y="16514"/>
                  </a:lnTo>
                  <a:lnTo>
                    <a:pt x="72290" y="10463"/>
                  </a:lnTo>
                  <a:lnTo>
                    <a:pt x="74834" y="9761"/>
                  </a:lnTo>
                  <a:lnTo>
                    <a:pt x="79043" y="13620"/>
                  </a:lnTo>
                  <a:lnTo>
                    <a:pt x="83954" y="14760"/>
                  </a:lnTo>
                  <a:lnTo>
                    <a:pt x="89392" y="11515"/>
                  </a:lnTo>
                  <a:lnTo>
                    <a:pt x="95618" y="11515"/>
                  </a:lnTo>
                  <a:lnTo>
                    <a:pt x="104125" y="8183"/>
                  </a:lnTo>
                  <a:lnTo>
                    <a:pt x="107545" y="4763"/>
                  </a:lnTo>
                  <a:lnTo>
                    <a:pt x="115964" y="5289"/>
                  </a:lnTo>
                  <a:lnTo>
                    <a:pt x="113860" y="7744"/>
                  </a:lnTo>
                  <a:lnTo>
                    <a:pt x="112632" y="13357"/>
                  </a:lnTo>
                  <a:lnTo>
                    <a:pt x="115087" y="22565"/>
                  </a:lnTo>
                  <a:lnTo>
                    <a:pt x="109475" y="31160"/>
                  </a:lnTo>
                  <a:lnTo>
                    <a:pt x="106844" y="41245"/>
                  </a:lnTo>
                  <a:lnTo>
                    <a:pt x="105967" y="52383"/>
                  </a:lnTo>
                  <a:lnTo>
                    <a:pt x="107370" y="58785"/>
                  </a:lnTo>
                  <a:lnTo>
                    <a:pt x="107984" y="70098"/>
                  </a:lnTo>
                  <a:lnTo>
                    <a:pt x="104213" y="72553"/>
                  </a:lnTo>
                  <a:lnTo>
                    <a:pt x="101933" y="83253"/>
                  </a:lnTo>
                  <a:lnTo>
                    <a:pt x="103599" y="89830"/>
                  </a:lnTo>
                  <a:lnTo>
                    <a:pt x="98512" y="96232"/>
                  </a:lnTo>
                  <a:lnTo>
                    <a:pt x="99740" y="102897"/>
                  </a:lnTo>
                  <a:lnTo>
                    <a:pt x="103423" y="107019"/>
                  </a:lnTo>
                  <a:lnTo>
                    <a:pt x="97548" y="112281"/>
                  </a:lnTo>
                  <a:lnTo>
                    <a:pt x="90356" y="110615"/>
                  </a:lnTo>
                  <a:lnTo>
                    <a:pt x="86234" y="105528"/>
                  </a:lnTo>
                  <a:lnTo>
                    <a:pt x="78429" y="103423"/>
                  </a:lnTo>
                  <a:lnTo>
                    <a:pt x="72817" y="106668"/>
                  </a:lnTo>
                  <a:lnTo>
                    <a:pt x="56592" y="10009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7" name="Freeform: Shape 1622">
              <a:extLst>
                <a:ext uri="{FF2B5EF4-FFF2-40B4-BE49-F238E27FC236}">
                  <a16:creationId xmlns:a16="http://schemas.microsoft.com/office/drawing/2014/main" id="{91B23FDD-D07F-6C47-A7CD-EC2D44337E02}"/>
                </a:ext>
              </a:extLst>
            </p:cNvPr>
            <p:cNvSpPr/>
            <p:nvPr/>
          </p:nvSpPr>
          <p:spPr>
            <a:xfrm>
              <a:off x="7824085" y="3609570"/>
              <a:ext cx="82793" cy="93142"/>
            </a:xfrm>
            <a:custGeom>
              <a:avLst/>
              <a:gdLst>
                <a:gd name="connsiteX0" fmla="*/ 72554 w 101600"/>
                <a:gd name="connsiteY0" fmla="*/ 4763 h 114300"/>
                <a:gd name="connsiteX1" fmla="*/ 92987 w 101600"/>
                <a:gd name="connsiteY1" fmla="*/ 5902 h 114300"/>
                <a:gd name="connsiteX2" fmla="*/ 97636 w 101600"/>
                <a:gd name="connsiteY2" fmla="*/ 19759 h 114300"/>
                <a:gd name="connsiteX3" fmla="*/ 91497 w 101600"/>
                <a:gd name="connsiteY3" fmla="*/ 56855 h 114300"/>
                <a:gd name="connsiteX4" fmla="*/ 85270 w 101600"/>
                <a:gd name="connsiteY4" fmla="*/ 71852 h 114300"/>
                <a:gd name="connsiteX5" fmla="*/ 70449 w 101600"/>
                <a:gd name="connsiteY5" fmla="*/ 71852 h 114300"/>
                <a:gd name="connsiteX6" fmla="*/ 74658 w 101600"/>
                <a:gd name="connsiteY6" fmla="*/ 112982 h 114300"/>
                <a:gd name="connsiteX7" fmla="*/ 61065 w 101600"/>
                <a:gd name="connsiteY7" fmla="*/ 103862 h 114300"/>
                <a:gd name="connsiteX8" fmla="*/ 45543 w 101600"/>
                <a:gd name="connsiteY8" fmla="*/ 86760 h 114300"/>
                <a:gd name="connsiteX9" fmla="*/ 22741 w 101600"/>
                <a:gd name="connsiteY9" fmla="*/ 94917 h 114300"/>
                <a:gd name="connsiteX10" fmla="*/ 4763 w 101600"/>
                <a:gd name="connsiteY10" fmla="*/ 91847 h 114300"/>
                <a:gd name="connsiteX11" fmla="*/ 17391 w 101600"/>
                <a:gd name="connsiteY11" fmla="*/ 80973 h 114300"/>
                <a:gd name="connsiteX12" fmla="*/ 38965 w 101600"/>
                <a:gd name="connsiteY12" fmla="*/ 2186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00" h="114300">
                  <a:moveTo>
                    <a:pt x="72554" y="4763"/>
                  </a:moveTo>
                  <a:lnTo>
                    <a:pt x="92987" y="5902"/>
                  </a:lnTo>
                  <a:lnTo>
                    <a:pt x="97636" y="19759"/>
                  </a:lnTo>
                  <a:lnTo>
                    <a:pt x="91497" y="56855"/>
                  </a:lnTo>
                  <a:lnTo>
                    <a:pt x="85270" y="71852"/>
                  </a:lnTo>
                  <a:lnTo>
                    <a:pt x="70449" y="71852"/>
                  </a:lnTo>
                  <a:lnTo>
                    <a:pt x="74658" y="112982"/>
                  </a:lnTo>
                  <a:lnTo>
                    <a:pt x="61065" y="103862"/>
                  </a:lnTo>
                  <a:lnTo>
                    <a:pt x="45543" y="86760"/>
                  </a:lnTo>
                  <a:lnTo>
                    <a:pt x="22741" y="94917"/>
                  </a:lnTo>
                  <a:lnTo>
                    <a:pt x="4763" y="91847"/>
                  </a:lnTo>
                  <a:lnTo>
                    <a:pt x="17391" y="80973"/>
                  </a:lnTo>
                  <a:lnTo>
                    <a:pt x="38965" y="2186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8" name="Freeform: Shape 1623">
              <a:extLst>
                <a:ext uri="{FF2B5EF4-FFF2-40B4-BE49-F238E27FC236}">
                  <a16:creationId xmlns:a16="http://schemas.microsoft.com/office/drawing/2014/main" id="{8442A995-03BC-BB4E-A296-D23408169DBE}"/>
                </a:ext>
              </a:extLst>
            </p:cNvPr>
            <p:cNvSpPr/>
            <p:nvPr/>
          </p:nvSpPr>
          <p:spPr>
            <a:xfrm>
              <a:off x="7857745" y="2820811"/>
              <a:ext cx="532981" cy="631298"/>
            </a:xfrm>
            <a:custGeom>
              <a:avLst/>
              <a:gdLst>
                <a:gd name="connsiteX0" fmla="*/ 574540 w 654050"/>
                <a:gd name="connsiteY0" fmla="*/ 4763 h 774700"/>
                <a:gd name="connsiteX1" fmla="*/ 651452 w 654050"/>
                <a:gd name="connsiteY1" fmla="*/ 59486 h 774700"/>
                <a:gd name="connsiteX2" fmla="*/ 619793 w 654050"/>
                <a:gd name="connsiteY2" fmla="*/ 79043 h 774700"/>
                <a:gd name="connsiteX3" fmla="*/ 646716 w 654050"/>
                <a:gd name="connsiteY3" fmla="*/ 123857 h 774700"/>
                <a:gd name="connsiteX4" fmla="*/ 604884 w 654050"/>
                <a:gd name="connsiteY4" fmla="*/ 151833 h 774700"/>
                <a:gd name="connsiteX5" fmla="*/ 585064 w 654050"/>
                <a:gd name="connsiteY5" fmla="*/ 158147 h 774700"/>
                <a:gd name="connsiteX6" fmla="*/ 595500 w 654050"/>
                <a:gd name="connsiteY6" fmla="*/ 109124 h 774700"/>
                <a:gd name="connsiteX7" fmla="*/ 563929 w 654050"/>
                <a:gd name="connsiteY7" fmla="*/ 80622 h 774700"/>
                <a:gd name="connsiteX8" fmla="*/ 525779 w 654050"/>
                <a:gd name="connsiteY8" fmla="*/ 105002 h 774700"/>
                <a:gd name="connsiteX9" fmla="*/ 513677 w 654050"/>
                <a:gd name="connsiteY9" fmla="*/ 156306 h 774700"/>
                <a:gd name="connsiteX10" fmla="*/ 490262 w 654050"/>
                <a:gd name="connsiteY10" fmla="*/ 186474 h 774700"/>
                <a:gd name="connsiteX11" fmla="*/ 463864 w 654050"/>
                <a:gd name="connsiteY11" fmla="*/ 170074 h 774700"/>
                <a:gd name="connsiteX12" fmla="*/ 431767 w 654050"/>
                <a:gd name="connsiteY12" fmla="*/ 173407 h 774700"/>
                <a:gd name="connsiteX13" fmla="*/ 404405 w 654050"/>
                <a:gd name="connsiteY13" fmla="*/ 137012 h 774700"/>
                <a:gd name="connsiteX14" fmla="*/ 389672 w 654050"/>
                <a:gd name="connsiteY14" fmla="*/ 155341 h 774700"/>
                <a:gd name="connsiteX15" fmla="*/ 374412 w 654050"/>
                <a:gd name="connsiteY15" fmla="*/ 158147 h 774700"/>
                <a:gd name="connsiteX16" fmla="*/ 370816 w 654050"/>
                <a:gd name="connsiteY16" fmla="*/ 202698 h 774700"/>
                <a:gd name="connsiteX17" fmla="*/ 324511 w 654050"/>
                <a:gd name="connsiteY17" fmla="*/ 191999 h 774700"/>
                <a:gd name="connsiteX18" fmla="*/ 318022 w 654050"/>
                <a:gd name="connsiteY18" fmla="*/ 229008 h 774700"/>
                <a:gd name="connsiteX19" fmla="*/ 294431 w 654050"/>
                <a:gd name="connsiteY19" fmla="*/ 228745 h 774700"/>
                <a:gd name="connsiteX20" fmla="*/ 278207 w 654050"/>
                <a:gd name="connsiteY20" fmla="*/ 274699 h 774700"/>
                <a:gd name="connsiteX21" fmla="*/ 253651 w 654050"/>
                <a:gd name="connsiteY21" fmla="*/ 343717 h 774700"/>
                <a:gd name="connsiteX22" fmla="*/ 215502 w 654050"/>
                <a:gd name="connsiteY22" fmla="*/ 427031 h 774700"/>
                <a:gd name="connsiteX23" fmla="*/ 224447 w 654050"/>
                <a:gd name="connsiteY23" fmla="*/ 446588 h 774700"/>
                <a:gd name="connsiteX24" fmla="*/ 215853 w 654050"/>
                <a:gd name="connsiteY24" fmla="*/ 468951 h 774700"/>
                <a:gd name="connsiteX25" fmla="*/ 191473 w 654050"/>
                <a:gd name="connsiteY25" fmla="*/ 467986 h 774700"/>
                <a:gd name="connsiteX26" fmla="*/ 175512 w 654050"/>
                <a:gd name="connsiteY26" fmla="*/ 519816 h 774700"/>
                <a:gd name="connsiteX27" fmla="*/ 177002 w 654050"/>
                <a:gd name="connsiteY27" fmla="*/ 590326 h 774700"/>
                <a:gd name="connsiteX28" fmla="*/ 192700 w 654050"/>
                <a:gd name="connsiteY28" fmla="*/ 616460 h 774700"/>
                <a:gd name="connsiteX29" fmla="*/ 184545 w 654050"/>
                <a:gd name="connsiteY29" fmla="*/ 675481 h 774700"/>
                <a:gd name="connsiteX30" fmla="*/ 164111 w 654050"/>
                <a:gd name="connsiteY30" fmla="*/ 708894 h 774700"/>
                <a:gd name="connsiteX31" fmla="*/ 153236 w 654050"/>
                <a:gd name="connsiteY31" fmla="*/ 736519 h 774700"/>
                <a:gd name="connsiteX32" fmla="*/ 136749 w 654050"/>
                <a:gd name="connsiteY32" fmla="*/ 707140 h 774700"/>
                <a:gd name="connsiteX33" fmla="*/ 88164 w 654050"/>
                <a:gd name="connsiteY33" fmla="*/ 762127 h 774700"/>
                <a:gd name="connsiteX34" fmla="*/ 55364 w 654050"/>
                <a:gd name="connsiteY34" fmla="*/ 773002 h 774700"/>
                <a:gd name="connsiteX35" fmla="*/ 21337 w 654050"/>
                <a:gd name="connsiteY35" fmla="*/ 749236 h 774700"/>
                <a:gd name="connsiteX36" fmla="*/ 12568 w 654050"/>
                <a:gd name="connsiteY36" fmla="*/ 697844 h 774700"/>
                <a:gd name="connsiteX37" fmla="*/ 4763 w 654050"/>
                <a:gd name="connsiteY37" fmla="*/ 581556 h 774700"/>
                <a:gd name="connsiteX38" fmla="*/ 27389 w 654050"/>
                <a:gd name="connsiteY38" fmla="*/ 547529 h 774700"/>
                <a:gd name="connsiteX39" fmla="*/ 92285 w 654050"/>
                <a:gd name="connsiteY39" fmla="*/ 502101 h 774700"/>
                <a:gd name="connsiteX40" fmla="*/ 140871 w 654050"/>
                <a:gd name="connsiteY40" fmla="*/ 444308 h 774700"/>
                <a:gd name="connsiteX41" fmla="*/ 185860 w 654050"/>
                <a:gd name="connsiteY41" fmla="*/ 362748 h 774700"/>
                <a:gd name="connsiteX42" fmla="*/ 244969 w 654050"/>
                <a:gd name="connsiteY42" fmla="*/ 242075 h 774700"/>
                <a:gd name="connsiteX43" fmla="*/ 286187 w 654050"/>
                <a:gd name="connsiteY43" fmla="*/ 192350 h 774700"/>
                <a:gd name="connsiteX44" fmla="*/ 353803 w 654050"/>
                <a:gd name="connsiteY44" fmla="*/ 105616 h 774700"/>
                <a:gd name="connsiteX45" fmla="*/ 407737 w 654050"/>
                <a:gd name="connsiteY45" fmla="*/ 74132 h 774700"/>
                <a:gd name="connsiteX46" fmla="*/ 448166 w 654050"/>
                <a:gd name="connsiteY46" fmla="*/ 77991 h 774700"/>
                <a:gd name="connsiteX47" fmla="*/ 485614 w 654050"/>
                <a:gd name="connsiteY47" fmla="*/ 16690 h 774700"/>
                <a:gd name="connsiteX48" fmla="*/ 530428 w 654050"/>
                <a:gd name="connsiteY48" fmla="*/ 20022 h 774700"/>
                <a:gd name="connsiteX49" fmla="*/ 574540 w 654050"/>
                <a:gd name="connsiteY49" fmla="*/ 4763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4050" h="774700">
                  <a:moveTo>
                    <a:pt x="574540" y="4763"/>
                  </a:moveTo>
                  <a:lnTo>
                    <a:pt x="651452" y="59486"/>
                  </a:lnTo>
                  <a:lnTo>
                    <a:pt x="619793" y="79043"/>
                  </a:lnTo>
                  <a:lnTo>
                    <a:pt x="646716" y="123857"/>
                  </a:lnTo>
                  <a:lnTo>
                    <a:pt x="604884" y="151833"/>
                  </a:lnTo>
                  <a:lnTo>
                    <a:pt x="585064" y="158147"/>
                  </a:lnTo>
                  <a:lnTo>
                    <a:pt x="595500" y="109124"/>
                  </a:lnTo>
                  <a:lnTo>
                    <a:pt x="563929" y="80622"/>
                  </a:lnTo>
                  <a:lnTo>
                    <a:pt x="525779" y="105002"/>
                  </a:lnTo>
                  <a:lnTo>
                    <a:pt x="513677" y="156306"/>
                  </a:lnTo>
                  <a:lnTo>
                    <a:pt x="490262" y="186474"/>
                  </a:lnTo>
                  <a:lnTo>
                    <a:pt x="463864" y="170074"/>
                  </a:lnTo>
                  <a:lnTo>
                    <a:pt x="431767" y="173407"/>
                  </a:lnTo>
                  <a:lnTo>
                    <a:pt x="404405" y="137012"/>
                  </a:lnTo>
                  <a:lnTo>
                    <a:pt x="389672" y="155341"/>
                  </a:lnTo>
                  <a:lnTo>
                    <a:pt x="374412" y="158147"/>
                  </a:lnTo>
                  <a:lnTo>
                    <a:pt x="370816" y="202698"/>
                  </a:lnTo>
                  <a:lnTo>
                    <a:pt x="324511" y="191999"/>
                  </a:lnTo>
                  <a:lnTo>
                    <a:pt x="318022" y="229008"/>
                  </a:lnTo>
                  <a:lnTo>
                    <a:pt x="294431" y="228745"/>
                  </a:lnTo>
                  <a:lnTo>
                    <a:pt x="278207" y="274699"/>
                  </a:lnTo>
                  <a:lnTo>
                    <a:pt x="253651" y="343717"/>
                  </a:lnTo>
                  <a:lnTo>
                    <a:pt x="215502" y="427031"/>
                  </a:lnTo>
                  <a:lnTo>
                    <a:pt x="224447" y="446588"/>
                  </a:lnTo>
                  <a:lnTo>
                    <a:pt x="215853" y="468951"/>
                  </a:lnTo>
                  <a:lnTo>
                    <a:pt x="191473" y="467986"/>
                  </a:lnTo>
                  <a:lnTo>
                    <a:pt x="175512" y="519816"/>
                  </a:lnTo>
                  <a:lnTo>
                    <a:pt x="177002" y="590326"/>
                  </a:lnTo>
                  <a:lnTo>
                    <a:pt x="192700" y="616460"/>
                  </a:lnTo>
                  <a:lnTo>
                    <a:pt x="184545" y="675481"/>
                  </a:lnTo>
                  <a:lnTo>
                    <a:pt x="164111" y="708894"/>
                  </a:lnTo>
                  <a:lnTo>
                    <a:pt x="153236" y="736519"/>
                  </a:lnTo>
                  <a:lnTo>
                    <a:pt x="136749" y="707140"/>
                  </a:lnTo>
                  <a:lnTo>
                    <a:pt x="88164" y="762127"/>
                  </a:lnTo>
                  <a:lnTo>
                    <a:pt x="55364" y="773002"/>
                  </a:lnTo>
                  <a:lnTo>
                    <a:pt x="21337" y="749236"/>
                  </a:lnTo>
                  <a:lnTo>
                    <a:pt x="12568" y="697844"/>
                  </a:lnTo>
                  <a:lnTo>
                    <a:pt x="4763" y="581556"/>
                  </a:lnTo>
                  <a:lnTo>
                    <a:pt x="27389" y="547529"/>
                  </a:lnTo>
                  <a:lnTo>
                    <a:pt x="92285" y="502101"/>
                  </a:lnTo>
                  <a:lnTo>
                    <a:pt x="140871" y="444308"/>
                  </a:lnTo>
                  <a:lnTo>
                    <a:pt x="185860" y="362748"/>
                  </a:lnTo>
                  <a:lnTo>
                    <a:pt x="244969" y="242075"/>
                  </a:lnTo>
                  <a:lnTo>
                    <a:pt x="286187" y="192350"/>
                  </a:lnTo>
                  <a:lnTo>
                    <a:pt x="353803" y="105616"/>
                  </a:lnTo>
                  <a:lnTo>
                    <a:pt x="407737" y="74132"/>
                  </a:lnTo>
                  <a:lnTo>
                    <a:pt x="448166" y="77991"/>
                  </a:lnTo>
                  <a:lnTo>
                    <a:pt x="485614" y="16690"/>
                  </a:lnTo>
                  <a:lnTo>
                    <a:pt x="530428" y="20022"/>
                  </a:lnTo>
                  <a:lnTo>
                    <a:pt x="574540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9" name="Freeform: Shape 1624">
              <a:extLst>
                <a:ext uri="{FF2B5EF4-FFF2-40B4-BE49-F238E27FC236}">
                  <a16:creationId xmlns:a16="http://schemas.microsoft.com/office/drawing/2014/main" id="{8F48A579-B8FB-9E45-B509-353B8A950AD4}"/>
                </a:ext>
              </a:extLst>
            </p:cNvPr>
            <p:cNvSpPr/>
            <p:nvPr/>
          </p:nvSpPr>
          <p:spPr>
            <a:xfrm>
              <a:off x="9362440" y="4240821"/>
              <a:ext cx="165586" cy="98317"/>
            </a:xfrm>
            <a:custGeom>
              <a:avLst/>
              <a:gdLst>
                <a:gd name="connsiteX0" fmla="*/ 202260 w 203200"/>
                <a:gd name="connsiteY0" fmla="*/ 76149 h 120650"/>
                <a:gd name="connsiteX1" fmla="*/ 200330 w 203200"/>
                <a:gd name="connsiteY1" fmla="*/ 87988 h 120650"/>
                <a:gd name="connsiteX2" fmla="*/ 203575 w 203200"/>
                <a:gd name="connsiteY2" fmla="*/ 105441 h 120650"/>
                <a:gd name="connsiteX3" fmla="*/ 200769 w 203200"/>
                <a:gd name="connsiteY3" fmla="*/ 116315 h 120650"/>
                <a:gd name="connsiteX4" fmla="*/ 180335 w 203200"/>
                <a:gd name="connsiteY4" fmla="*/ 116753 h 120650"/>
                <a:gd name="connsiteX5" fmla="*/ 150693 w 203200"/>
                <a:gd name="connsiteY5" fmla="*/ 110352 h 120650"/>
                <a:gd name="connsiteX6" fmla="*/ 131750 w 203200"/>
                <a:gd name="connsiteY6" fmla="*/ 107808 h 120650"/>
                <a:gd name="connsiteX7" fmla="*/ 117543 w 203200"/>
                <a:gd name="connsiteY7" fmla="*/ 93864 h 120650"/>
                <a:gd name="connsiteX8" fmla="*/ 83867 w 203200"/>
                <a:gd name="connsiteY8" fmla="*/ 90269 h 120650"/>
                <a:gd name="connsiteX9" fmla="*/ 51769 w 203200"/>
                <a:gd name="connsiteY9" fmla="*/ 74746 h 120650"/>
                <a:gd name="connsiteX10" fmla="*/ 28617 w 203200"/>
                <a:gd name="connsiteY10" fmla="*/ 61153 h 120650"/>
                <a:gd name="connsiteX11" fmla="*/ 4763 w 203200"/>
                <a:gd name="connsiteY11" fmla="*/ 50629 h 120650"/>
                <a:gd name="connsiteX12" fmla="*/ 14322 w 203200"/>
                <a:gd name="connsiteY12" fmla="*/ 24407 h 120650"/>
                <a:gd name="connsiteX13" fmla="*/ 29932 w 203200"/>
                <a:gd name="connsiteY13" fmla="*/ 11603 h 120650"/>
                <a:gd name="connsiteX14" fmla="*/ 40105 w 203200"/>
                <a:gd name="connsiteY14" fmla="*/ 4763 h 120650"/>
                <a:gd name="connsiteX15" fmla="*/ 59837 w 203200"/>
                <a:gd name="connsiteY15" fmla="*/ 13532 h 120650"/>
                <a:gd name="connsiteX16" fmla="*/ 84656 w 203200"/>
                <a:gd name="connsiteY16" fmla="*/ 31861 h 120650"/>
                <a:gd name="connsiteX17" fmla="*/ 98425 w 203200"/>
                <a:gd name="connsiteY17" fmla="*/ 35895 h 120650"/>
                <a:gd name="connsiteX18" fmla="*/ 106668 w 203200"/>
                <a:gd name="connsiteY18" fmla="*/ 49314 h 120650"/>
                <a:gd name="connsiteX19" fmla="*/ 125786 w 203200"/>
                <a:gd name="connsiteY19" fmla="*/ 54838 h 120650"/>
                <a:gd name="connsiteX20" fmla="*/ 145782 w 203200"/>
                <a:gd name="connsiteY20" fmla="*/ 67029 h 120650"/>
                <a:gd name="connsiteX21" fmla="*/ 173582 w 203200"/>
                <a:gd name="connsiteY21" fmla="*/ 73431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200" h="120650">
                  <a:moveTo>
                    <a:pt x="202260" y="76149"/>
                  </a:moveTo>
                  <a:lnTo>
                    <a:pt x="200330" y="87988"/>
                  </a:lnTo>
                  <a:lnTo>
                    <a:pt x="203575" y="105441"/>
                  </a:lnTo>
                  <a:lnTo>
                    <a:pt x="200769" y="116315"/>
                  </a:lnTo>
                  <a:lnTo>
                    <a:pt x="180335" y="116753"/>
                  </a:lnTo>
                  <a:lnTo>
                    <a:pt x="150693" y="110352"/>
                  </a:lnTo>
                  <a:lnTo>
                    <a:pt x="131750" y="107808"/>
                  </a:lnTo>
                  <a:lnTo>
                    <a:pt x="117543" y="93864"/>
                  </a:lnTo>
                  <a:lnTo>
                    <a:pt x="83867" y="90269"/>
                  </a:lnTo>
                  <a:lnTo>
                    <a:pt x="51769" y="74746"/>
                  </a:lnTo>
                  <a:lnTo>
                    <a:pt x="28617" y="61153"/>
                  </a:lnTo>
                  <a:lnTo>
                    <a:pt x="4763" y="50629"/>
                  </a:lnTo>
                  <a:lnTo>
                    <a:pt x="14322" y="24407"/>
                  </a:lnTo>
                  <a:lnTo>
                    <a:pt x="29932" y="11603"/>
                  </a:lnTo>
                  <a:lnTo>
                    <a:pt x="40105" y="4763"/>
                  </a:lnTo>
                  <a:lnTo>
                    <a:pt x="59837" y="13532"/>
                  </a:lnTo>
                  <a:lnTo>
                    <a:pt x="84656" y="31861"/>
                  </a:lnTo>
                  <a:lnTo>
                    <a:pt x="98425" y="35895"/>
                  </a:lnTo>
                  <a:lnTo>
                    <a:pt x="106668" y="49314"/>
                  </a:lnTo>
                  <a:lnTo>
                    <a:pt x="125786" y="54838"/>
                  </a:lnTo>
                  <a:lnTo>
                    <a:pt x="145782" y="67029"/>
                  </a:lnTo>
                  <a:lnTo>
                    <a:pt x="173582" y="734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0" name="Freeform: Shape 1625">
              <a:extLst>
                <a:ext uri="{FF2B5EF4-FFF2-40B4-BE49-F238E27FC236}">
                  <a16:creationId xmlns:a16="http://schemas.microsoft.com/office/drawing/2014/main" id="{359C27A3-005B-DB4D-86AD-933DA8937486}"/>
                </a:ext>
              </a:extLst>
            </p:cNvPr>
            <p:cNvSpPr/>
            <p:nvPr/>
          </p:nvSpPr>
          <p:spPr>
            <a:xfrm>
              <a:off x="11094180" y="5609231"/>
              <a:ext cx="243205" cy="325998"/>
            </a:xfrm>
            <a:custGeom>
              <a:avLst/>
              <a:gdLst>
                <a:gd name="connsiteX0" fmla="*/ 164812 w 298450"/>
                <a:gd name="connsiteY0" fmla="*/ 205066 h 400050"/>
                <a:gd name="connsiteX1" fmla="*/ 170425 w 298450"/>
                <a:gd name="connsiteY1" fmla="*/ 218484 h 400050"/>
                <a:gd name="connsiteX2" fmla="*/ 187877 w 298450"/>
                <a:gd name="connsiteY2" fmla="*/ 205329 h 400050"/>
                <a:gd name="connsiteX3" fmla="*/ 194981 w 298450"/>
                <a:gd name="connsiteY3" fmla="*/ 219098 h 400050"/>
                <a:gd name="connsiteX4" fmla="*/ 194981 w 298450"/>
                <a:gd name="connsiteY4" fmla="*/ 232867 h 400050"/>
                <a:gd name="connsiteX5" fmla="*/ 185860 w 298450"/>
                <a:gd name="connsiteY5" fmla="*/ 248126 h 400050"/>
                <a:gd name="connsiteX6" fmla="*/ 169811 w 298450"/>
                <a:gd name="connsiteY6" fmla="*/ 272682 h 400050"/>
                <a:gd name="connsiteX7" fmla="*/ 157270 w 298450"/>
                <a:gd name="connsiteY7" fmla="*/ 286187 h 400050"/>
                <a:gd name="connsiteX8" fmla="*/ 166303 w 298450"/>
                <a:gd name="connsiteY8" fmla="*/ 302499 h 400050"/>
                <a:gd name="connsiteX9" fmla="*/ 147360 w 298450"/>
                <a:gd name="connsiteY9" fmla="*/ 302938 h 400050"/>
                <a:gd name="connsiteX10" fmla="*/ 126313 w 298450"/>
                <a:gd name="connsiteY10" fmla="*/ 315742 h 400050"/>
                <a:gd name="connsiteX11" fmla="*/ 119735 w 298450"/>
                <a:gd name="connsiteY11" fmla="*/ 338280 h 400050"/>
                <a:gd name="connsiteX12" fmla="*/ 105791 w 298450"/>
                <a:gd name="connsiteY12" fmla="*/ 373623 h 400050"/>
                <a:gd name="connsiteX13" fmla="*/ 86498 w 298450"/>
                <a:gd name="connsiteY13" fmla="*/ 389409 h 400050"/>
                <a:gd name="connsiteX14" fmla="*/ 74220 w 298450"/>
                <a:gd name="connsiteY14" fmla="*/ 399582 h 400050"/>
                <a:gd name="connsiteX15" fmla="*/ 51593 w 298450"/>
                <a:gd name="connsiteY15" fmla="*/ 398792 h 400050"/>
                <a:gd name="connsiteX16" fmla="*/ 35633 w 298450"/>
                <a:gd name="connsiteY16" fmla="*/ 387041 h 400050"/>
                <a:gd name="connsiteX17" fmla="*/ 8884 w 298450"/>
                <a:gd name="connsiteY17" fmla="*/ 384585 h 400050"/>
                <a:gd name="connsiteX18" fmla="*/ 4763 w 298450"/>
                <a:gd name="connsiteY18" fmla="*/ 371606 h 400050"/>
                <a:gd name="connsiteX19" fmla="*/ 18005 w 298450"/>
                <a:gd name="connsiteY19" fmla="*/ 345647 h 400050"/>
                <a:gd name="connsiteX20" fmla="*/ 48962 w 298450"/>
                <a:gd name="connsiteY20" fmla="*/ 311707 h 400050"/>
                <a:gd name="connsiteX21" fmla="*/ 64836 w 298450"/>
                <a:gd name="connsiteY21" fmla="*/ 305306 h 400050"/>
                <a:gd name="connsiteX22" fmla="*/ 82463 w 298450"/>
                <a:gd name="connsiteY22" fmla="*/ 292414 h 400050"/>
                <a:gd name="connsiteX23" fmla="*/ 103511 w 298450"/>
                <a:gd name="connsiteY23" fmla="*/ 274787 h 400050"/>
                <a:gd name="connsiteX24" fmla="*/ 118244 w 298450"/>
                <a:gd name="connsiteY24" fmla="*/ 257422 h 400050"/>
                <a:gd name="connsiteX25" fmla="*/ 129207 w 298450"/>
                <a:gd name="connsiteY25" fmla="*/ 232779 h 400050"/>
                <a:gd name="connsiteX26" fmla="*/ 138503 w 298450"/>
                <a:gd name="connsiteY26" fmla="*/ 224448 h 400050"/>
                <a:gd name="connsiteX27" fmla="*/ 142186 w 298450"/>
                <a:gd name="connsiteY27" fmla="*/ 206294 h 400050"/>
                <a:gd name="connsiteX28" fmla="*/ 159463 w 298450"/>
                <a:gd name="connsiteY28" fmla="*/ 191385 h 400050"/>
                <a:gd name="connsiteX29" fmla="*/ 164812 w 298450"/>
                <a:gd name="connsiteY29" fmla="*/ 205066 h 400050"/>
                <a:gd name="connsiteX30" fmla="*/ 203926 w 298450"/>
                <a:gd name="connsiteY30" fmla="*/ 55803 h 400050"/>
                <a:gd name="connsiteX31" fmla="*/ 221729 w 298450"/>
                <a:gd name="connsiteY31" fmla="*/ 87989 h 400050"/>
                <a:gd name="connsiteX32" fmla="*/ 222255 w 298450"/>
                <a:gd name="connsiteY32" fmla="*/ 67117 h 400050"/>
                <a:gd name="connsiteX33" fmla="*/ 233393 w 298450"/>
                <a:gd name="connsiteY33" fmla="*/ 75448 h 400050"/>
                <a:gd name="connsiteX34" fmla="*/ 237076 w 298450"/>
                <a:gd name="connsiteY34" fmla="*/ 98688 h 400050"/>
                <a:gd name="connsiteX35" fmla="*/ 256896 w 298450"/>
                <a:gd name="connsiteY35" fmla="*/ 108773 h 400050"/>
                <a:gd name="connsiteX36" fmla="*/ 273471 w 298450"/>
                <a:gd name="connsiteY36" fmla="*/ 111229 h 400050"/>
                <a:gd name="connsiteX37" fmla="*/ 287503 w 298450"/>
                <a:gd name="connsiteY37" fmla="*/ 99390 h 400050"/>
                <a:gd name="connsiteX38" fmla="*/ 299956 w 298450"/>
                <a:gd name="connsiteY38" fmla="*/ 102985 h 400050"/>
                <a:gd name="connsiteX39" fmla="*/ 293992 w 298450"/>
                <a:gd name="connsiteY39" fmla="*/ 130610 h 400050"/>
                <a:gd name="connsiteX40" fmla="*/ 286538 w 298450"/>
                <a:gd name="connsiteY40" fmla="*/ 148939 h 400050"/>
                <a:gd name="connsiteX41" fmla="*/ 267770 w 298450"/>
                <a:gd name="connsiteY41" fmla="*/ 148325 h 400050"/>
                <a:gd name="connsiteX42" fmla="*/ 261193 w 298450"/>
                <a:gd name="connsiteY42" fmla="*/ 157972 h 400050"/>
                <a:gd name="connsiteX43" fmla="*/ 263473 w 298450"/>
                <a:gd name="connsiteY43" fmla="*/ 171653 h 400050"/>
                <a:gd name="connsiteX44" fmla="*/ 259877 w 298450"/>
                <a:gd name="connsiteY44" fmla="*/ 177617 h 400050"/>
                <a:gd name="connsiteX45" fmla="*/ 250581 w 298450"/>
                <a:gd name="connsiteY45" fmla="*/ 194893 h 400050"/>
                <a:gd name="connsiteX46" fmla="*/ 238392 w 298450"/>
                <a:gd name="connsiteY46" fmla="*/ 217081 h 400050"/>
                <a:gd name="connsiteX47" fmla="*/ 219361 w 298450"/>
                <a:gd name="connsiteY47" fmla="*/ 230148 h 400050"/>
                <a:gd name="connsiteX48" fmla="*/ 215151 w 298450"/>
                <a:gd name="connsiteY48" fmla="*/ 221554 h 400050"/>
                <a:gd name="connsiteX49" fmla="*/ 204891 w 298450"/>
                <a:gd name="connsiteY49" fmla="*/ 216818 h 400050"/>
                <a:gd name="connsiteX50" fmla="*/ 219098 w 298450"/>
                <a:gd name="connsiteY50" fmla="*/ 190157 h 400050"/>
                <a:gd name="connsiteX51" fmla="*/ 211030 w 298450"/>
                <a:gd name="connsiteY51" fmla="*/ 172530 h 400050"/>
                <a:gd name="connsiteX52" fmla="*/ 184545 w 298450"/>
                <a:gd name="connsiteY52" fmla="*/ 159813 h 400050"/>
                <a:gd name="connsiteX53" fmla="*/ 185246 w 298450"/>
                <a:gd name="connsiteY53" fmla="*/ 148325 h 400050"/>
                <a:gd name="connsiteX54" fmla="*/ 203049 w 298450"/>
                <a:gd name="connsiteY54" fmla="*/ 137363 h 400050"/>
                <a:gd name="connsiteX55" fmla="*/ 207171 w 298450"/>
                <a:gd name="connsiteY55" fmla="*/ 113333 h 400050"/>
                <a:gd name="connsiteX56" fmla="*/ 206031 w 298450"/>
                <a:gd name="connsiteY56" fmla="*/ 93338 h 400050"/>
                <a:gd name="connsiteX57" fmla="*/ 196033 w 298450"/>
                <a:gd name="connsiteY57" fmla="*/ 72817 h 400050"/>
                <a:gd name="connsiteX58" fmla="*/ 196735 w 298450"/>
                <a:gd name="connsiteY58" fmla="*/ 67467 h 400050"/>
                <a:gd name="connsiteX59" fmla="*/ 184983 w 298450"/>
                <a:gd name="connsiteY59" fmla="*/ 54926 h 400050"/>
                <a:gd name="connsiteX60" fmla="*/ 165601 w 298450"/>
                <a:gd name="connsiteY60" fmla="*/ 28266 h 400050"/>
                <a:gd name="connsiteX61" fmla="*/ 155341 w 298450"/>
                <a:gd name="connsiteY61" fmla="*/ 7131 h 400050"/>
                <a:gd name="connsiteX62" fmla="*/ 164462 w 298450"/>
                <a:gd name="connsiteY62" fmla="*/ 4763 h 400050"/>
                <a:gd name="connsiteX63" fmla="*/ 177879 w 298450"/>
                <a:gd name="connsiteY63" fmla="*/ 21338 h 400050"/>
                <a:gd name="connsiteX64" fmla="*/ 196998 w 298450"/>
                <a:gd name="connsiteY64" fmla="*/ 29143 h 400050"/>
                <a:gd name="connsiteX65" fmla="*/ 203926 w 298450"/>
                <a:gd name="connsiteY65" fmla="*/ 5580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98450" h="400050">
                  <a:moveTo>
                    <a:pt x="164812" y="205066"/>
                  </a:moveTo>
                  <a:lnTo>
                    <a:pt x="170425" y="218484"/>
                  </a:lnTo>
                  <a:lnTo>
                    <a:pt x="187877" y="205329"/>
                  </a:lnTo>
                  <a:lnTo>
                    <a:pt x="194981" y="219098"/>
                  </a:lnTo>
                  <a:lnTo>
                    <a:pt x="194981" y="232867"/>
                  </a:lnTo>
                  <a:lnTo>
                    <a:pt x="185860" y="248126"/>
                  </a:lnTo>
                  <a:lnTo>
                    <a:pt x="169811" y="272682"/>
                  </a:lnTo>
                  <a:lnTo>
                    <a:pt x="157270" y="286187"/>
                  </a:lnTo>
                  <a:lnTo>
                    <a:pt x="166303" y="302499"/>
                  </a:lnTo>
                  <a:lnTo>
                    <a:pt x="147360" y="302938"/>
                  </a:lnTo>
                  <a:lnTo>
                    <a:pt x="126313" y="315742"/>
                  </a:lnTo>
                  <a:lnTo>
                    <a:pt x="119735" y="338280"/>
                  </a:lnTo>
                  <a:lnTo>
                    <a:pt x="105791" y="373623"/>
                  </a:lnTo>
                  <a:lnTo>
                    <a:pt x="86498" y="389409"/>
                  </a:lnTo>
                  <a:lnTo>
                    <a:pt x="74220" y="399582"/>
                  </a:lnTo>
                  <a:lnTo>
                    <a:pt x="51593" y="398792"/>
                  </a:lnTo>
                  <a:lnTo>
                    <a:pt x="35633" y="387041"/>
                  </a:lnTo>
                  <a:lnTo>
                    <a:pt x="8884" y="384585"/>
                  </a:lnTo>
                  <a:lnTo>
                    <a:pt x="4763" y="371606"/>
                  </a:lnTo>
                  <a:lnTo>
                    <a:pt x="18005" y="345647"/>
                  </a:lnTo>
                  <a:lnTo>
                    <a:pt x="48962" y="311707"/>
                  </a:lnTo>
                  <a:lnTo>
                    <a:pt x="64836" y="305306"/>
                  </a:lnTo>
                  <a:lnTo>
                    <a:pt x="82463" y="292414"/>
                  </a:lnTo>
                  <a:lnTo>
                    <a:pt x="103511" y="274787"/>
                  </a:lnTo>
                  <a:lnTo>
                    <a:pt x="118244" y="257422"/>
                  </a:lnTo>
                  <a:lnTo>
                    <a:pt x="129207" y="232779"/>
                  </a:lnTo>
                  <a:lnTo>
                    <a:pt x="138503" y="224448"/>
                  </a:lnTo>
                  <a:lnTo>
                    <a:pt x="142186" y="206294"/>
                  </a:lnTo>
                  <a:lnTo>
                    <a:pt x="159463" y="191385"/>
                  </a:lnTo>
                  <a:lnTo>
                    <a:pt x="164812" y="205066"/>
                  </a:lnTo>
                  <a:close/>
                  <a:moveTo>
                    <a:pt x="203926" y="55803"/>
                  </a:moveTo>
                  <a:lnTo>
                    <a:pt x="221729" y="87989"/>
                  </a:lnTo>
                  <a:lnTo>
                    <a:pt x="222255" y="67117"/>
                  </a:lnTo>
                  <a:lnTo>
                    <a:pt x="233393" y="75448"/>
                  </a:lnTo>
                  <a:lnTo>
                    <a:pt x="237076" y="98688"/>
                  </a:lnTo>
                  <a:lnTo>
                    <a:pt x="256896" y="108773"/>
                  </a:lnTo>
                  <a:lnTo>
                    <a:pt x="273471" y="111229"/>
                  </a:lnTo>
                  <a:lnTo>
                    <a:pt x="287503" y="99390"/>
                  </a:lnTo>
                  <a:lnTo>
                    <a:pt x="299956" y="102985"/>
                  </a:lnTo>
                  <a:lnTo>
                    <a:pt x="293992" y="130610"/>
                  </a:lnTo>
                  <a:lnTo>
                    <a:pt x="286538" y="148939"/>
                  </a:lnTo>
                  <a:lnTo>
                    <a:pt x="267770" y="148325"/>
                  </a:lnTo>
                  <a:lnTo>
                    <a:pt x="261193" y="157972"/>
                  </a:lnTo>
                  <a:lnTo>
                    <a:pt x="263473" y="171653"/>
                  </a:lnTo>
                  <a:lnTo>
                    <a:pt x="259877" y="177617"/>
                  </a:lnTo>
                  <a:lnTo>
                    <a:pt x="250581" y="194893"/>
                  </a:lnTo>
                  <a:lnTo>
                    <a:pt x="238392" y="217081"/>
                  </a:lnTo>
                  <a:lnTo>
                    <a:pt x="219361" y="230148"/>
                  </a:lnTo>
                  <a:lnTo>
                    <a:pt x="215151" y="221554"/>
                  </a:lnTo>
                  <a:lnTo>
                    <a:pt x="204891" y="216818"/>
                  </a:lnTo>
                  <a:lnTo>
                    <a:pt x="219098" y="190157"/>
                  </a:lnTo>
                  <a:lnTo>
                    <a:pt x="211030" y="172530"/>
                  </a:lnTo>
                  <a:lnTo>
                    <a:pt x="184545" y="159813"/>
                  </a:lnTo>
                  <a:lnTo>
                    <a:pt x="185246" y="148325"/>
                  </a:lnTo>
                  <a:lnTo>
                    <a:pt x="203049" y="137363"/>
                  </a:lnTo>
                  <a:lnTo>
                    <a:pt x="207171" y="113333"/>
                  </a:lnTo>
                  <a:lnTo>
                    <a:pt x="206031" y="93338"/>
                  </a:lnTo>
                  <a:lnTo>
                    <a:pt x="196033" y="72817"/>
                  </a:lnTo>
                  <a:lnTo>
                    <a:pt x="196735" y="67467"/>
                  </a:lnTo>
                  <a:lnTo>
                    <a:pt x="184983" y="54926"/>
                  </a:lnTo>
                  <a:lnTo>
                    <a:pt x="165601" y="28266"/>
                  </a:lnTo>
                  <a:lnTo>
                    <a:pt x="155341" y="7131"/>
                  </a:lnTo>
                  <a:lnTo>
                    <a:pt x="164462" y="4763"/>
                  </a:lnTo>
                  <a:lnTo>
                    <a:pt x="177879" y="21338"/>
                  </a:lnTo>
                  <a:lnTo>
                    <a:pt x="196998" y="29143"/>
                  </a:lnTo>
                  <a:lnTo>
                    <a:pt x="203926" y="5580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1" name="Freeform: Shape 1626">
              <a:extLst>
                <a:ext uri="{FF2B5EF4-FFF2-40B4-BE49-F238E27FC236}">
                  <a16:creationId xmlns:a16="http://schemas.microsoft.com/office/drawing/2014/main" id="{5E0CFFEB-9FB3-2046-899F-CCCE5D3AE35B}"/>
                </a:ext>
              </a:extLst>
            </p:cNvPr>
            <p:cNvSpPr/>
            <p:nvPr/>
          </p:nvSpPr>
          <p:spPr>
            <a:xfrm>
              <a:off x="8799510" y="4332081"/>
              <a:ext cx="160412" cy="212157"/>
            </a:xfrm>
            <a:custGeom>
              <a:avLst/>
              <a:gdLst>
                <a:gd name="connsiteX0" fmla="*/ 173582 w 196850"/>
                <a:gd name="connsiteY0" fmla="*/ 145957 h 260350"/>
                <a:gd name="connsiteX1" fmla="*/ 164374 w 196850"/>
                <a:gd name="connsiteY1" fmla="*/ 163848 h 260350"/>
                <a:gd name="connsiteX2" fmla="*/ 153236 w 196850"/>
                <a:gd name="connsiteY2" fmla="*/ 162445 h 260350"/>
                <a:gd name="connsiteX3" fmla="*/ 148150 w 196850"/>
                <a:gd name="connsiteY3" fmla="*/ 168671 h 260350"/>
                <a:gd name="connsiteX4" fmla="*/ 144203 w 196850"/>
                <a:gd name="connsiteY4" fmla="*/ 181826 h 260350"/>
                <a:gd name="connsiteX5" fmla="*/ 147185 w 196850"/>
                <a:gd name="connsiteY5" fmla="*/ 199190 h 260350"/>
                <a:gd name="connsiteX6" fmla="*/ 144905 w 196850"/>
                <a:gd name="connsiteY6" fmla="*/ 202347 h 260350"/>
                <a:gd name="connsiteX7" fmla="*/ 133592 w 196850"/>
                <a:gd name="connsiteY7" fmla="*/ 202260 h 260350"/>
                <a:gd name="connsiteX8" fmla="*/ 118244 w 196850"/>
                <a:gd name="connsiteY8" fmla="*/ 211907 h 260350"/>
                <a:gd name="connsiteX9" fmla="*/ 115877 w 196850"/>
                <a:gd name="connsiteY9" fmla="*/ 224448 h 260350"/>
                <a:gd name="connsiteX10" fmla="*/ 110264 w 196850"/>
                <a:gd name="connsiteY10" fmla="*/ 229885 h 260350"/>
                <a:gd name="connsiteX11" fmla="*/ 95005 w 196850"/>
                <a:gd name="connsiteY11" fmla="*/ 229710 h 260350"/>
                <a:gd name="connsiteX12" fmla="*/ 85358 w 196850"/>
                <a:gd name="connsiteY12" fmla="*/ 236199 h 260350"/>
                <a:gd name="connsiteX13" fmla="*/ 85445 w 196850"/>
                <a:gd name="connsiteY13" fmla="*/ 246547 h 260350"/>
                <a:gd name="connsiteX14" fmla="*/ 73518 w 196850"/>
                <a:gd name="connsiteY14" fmla="*/ 253651 h 260350"/>
                <a:gd name="connsiteX15" fmla="*/ 59925 w 196850"/>
                <a:gd name="connsiteY15" fmla="*/ 251283 h 260350"/>
                <a:gd name="connsiteX16" fmla="*/ 43438 w 196850"/>
                <a:gd name="connsiteY16" fmla="*/ 259878 h 260350"/>
                <a:gd name="connsiteX17" fmla="*/ 32037 w 196850"/>
                <a:gd name="connsiteY17" fmla="*/ 261281 h 260350"/>
                <a:gd name="connsiteX18" fmla="*/ 23969 w 196850"/>
                <a:gd name="connsiteY18" fmla="*/ 243390 h 260350"/>
                <a:gd name="connsiteX19" fmla="*/ 4763 w 196850"/>
                <a:gd name="connsiteY19" fmla="*/ 200944 h 260350"/>
                <a:gd name="connsiteX20" fmla="*/ 78517 w 196850"/>
                <a:gd name="connsiteY20" fmla="*/ 174985 h 260350"/>
                <a:gd name="connsiteX21" fmla="*/ 94917 w 196850"/>
                <a:gd name="connsiteY21" fmla="*/ 122629 h 260350"/>
                <a:gd name="connsiteX22" fmla="*/ 83604 w 196850"/>
                <a:gd name="connsiteY22" fmla="*/ 103862 h 260350"/>
                <a:gd name="connsiteX23" fmla="*/ 84217 w 196850"/>
                <a:gd name="connsiteY23" fmla="*/ 93163 h 260350"/>
                <a:gd name="connsiteX24" fmla="*/ 91409 w 196850"/>
                <a:gd name="connsiteY24" fmla="*/ 82113 h 260350"/>
                <a:gd name="connsiteX25" fmla="*/ 91497 w 196850"/>
                <a:gd name="connsiteY25" fmla="*/ 71150 h 260350"/>
                <a:gd name="connsiteX26" fmla="*/ 102634 w 196850"/>
                <a:gd name="connsiteY26" fmla="*/ 65888 h 260350"/>
                <a:gd name="connsiteX27" fmla="*/ 98249 w 196850"/>
                <a:gd name="connsiteY27" fmla="*/ 62205 h 260350"/>
                <a:gd name="connsiteX28" fmla="*/ 100266 w 196850"/>
                <a:gd name="connsiteY28" fmla="*/ 44666 h 260350"/>
                <a:gd name="connsiteX29" fmla="*/ 112807 w 196850"/>
                <a:gd name="connsiteY29" fmla="*/ 44578 h 260350"/>
                <a:gd name="connsiteX30" fmla="*/ 123857 w 196850"/>
                <a:gd name="connsiteY30" fmla="*/ 62907 h 260350"/>
                <a:gd name="connsiteX31" fmla="*/ 137626 w 196850"/>
                <a:gd name="connsiteY31" fmla="*/ 72641 h 260350"/>
                <a:gd name="connsiteX32" fmla="*/ 155692 w 196850"/>
                <a:gd name="connsiteY32" fmla="*/ 76149 h 260350"/>
                <a:gd name="connsiteX33" fmla="*/ 170250 w 196850"/>
                <a:gd name="connsiteY33" fmla="*/ 80973 h 260350"/>
                <a:gd name="connsiteX34" fmla="*/ 181388 w 196850"/>
                <a:gd name="connsiteY34" fmla="*/ 96232 h 260350"/>
                <a:gd name="connsiteX35" fmla="*/ 188053 w 196850"/>
                <a:gd name="connsiteY35" fmla="*/ 105002 h 260350"/>
                <a:gd name="connsiteX36" fmla="*/ 196823 w 196850"/>
                <a:gd name="connsiteY36" fmla="*/ 108335 h 260350"/>
                <a:gd name="connsiteX37" fmla="*/ 196735 w 196850"/>
                <a:gd name="connsiteY37" fmla="*/ 114210 h 260350"/>
                <a:gd name="connsiteX38" fmla="*/ 187789 w 196850"/>
                <a:gd name="connsiteY38" fmla="*/ 129909 h 260350"/>
                <a:gd name="connsiteX39" fmla="*/ 183843 w 196850"/>
                <a:gd name="connsiteY39" fmla="*/ 137275 h 260350"/>
                <a:gd name="connsiteX40" fmla="*/ 173582 w 196850"/>
                <a:gd name="connsiteY40" fmla="*/ 145957 h 260350"/>
                <a:gd name="connsiteX41" fmla="*/ 112895 w 196850"/>
                <a:gd name="connsiteY41" fmla="*/ 18444 h 260350"/>
                <a:gd name="connsiteX42" fmla="*/ 109650 w 196850"/>
                <a:gd name="connsiteY42" fmla="*/ 23355 h 260350"/>
                <a:gd name="connsiteX43" fmla="*/ 105002 w 196850"/>
                <a:gd name="connsiteY43" fmla="*/ 14059 h 260350"/>
                <a:gd name="connsiteX44" fmla="*/ 112193 w 196850"/>
                <a:gd name="connsiteY44" fmla="*/ 4763 h 260350"/>
                <a:gd name="connsiteX45" fmla="*/ 115263 w 196850"/>
                <a:gd name="connsiteY45" fmla="*/ 7131 h 260350"/>
                <a:gd name="connsiteX46" fmla="*/ 112895 w 196850"/>
                <a:gd name="connsiteY46" fmla="*/ 18444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6850" h="260350">
                  <a:moveTo>
                    <a:pt x="173582" y="145957"/>
                  </a:moveTo>
                  <a:lnTo>
                    <a:pt x="164374" y="163848"/>
                  </a:lnTo>
                  <a:lnTo>
                    <a:pt x="153236" y="162445"/>
                  </a:lnTo>
                  <a:lnTo>
                    <a:pt x="148150" y="168671"/>
                  </a:lnTo>
                  <a:lnTo>
                    <a:pt x="144203" y="181826"/>
                  </a:lnTo>
                  <a:lnTo>
                    <a:pt x="147185" y="199190"/>
                  </a:lnTo>
                  <a:lnTo>
                    <a:pt x="144905" y="202347"/>
                  </a:lnTo>
                  <a:lnTo>
                    <a:pt x="133592" y="202260"/>
                  </a:lnTo>
                  <a:lnTo>
                    <a:pt x="118244" y="211907"/>
                  </a:lnTo>
                  <a:lnTo>
                    <a:pt x="115877" y="224448"/>
                  </a:lnTo>
                  <a:lnTo>
                    <a:pt x="110264" y="229885"/>
                  </a:lnTo>
                  <a:lnTo>
                    <a:pt x="95005" y="229710"/>
                  </a:lnTo>
                  <a:lnTo>
                    <a:pt x="85358" y="236199"/>
                  </a:lnTo>
                  <a:lnTo>
                    <a:pt x="85445" y="246547"/>
                  </a:lnTo>
                  <a:lnTo>
                    <a:pt x="73518" y="253651"/>
                  </a:lnTo>
                  <a:lnTo>
                    <a:pt x="59925" y="251283"/>
                  </a:lnTo>
                  <a:lnTo>
                    <a:pt x="43438" y="259878"/>
                  </a:lnTo>
                  <a:lnTo>
                    <a:pt x="32037" y="261281"/>
                  </a:lnTo>
                  <a:lnTo>
                    <a:pt x="23969" y="243390"/>
                  </a:lnTo>
                  <a:lnTo>
                    <a:pt x="4763" y="200944"/>
                  </a:lnTo>
                  <a:lnTo>
                    <a:pt x="78517" y="174985"/>
                  </a:lnTo>
                  <a:lnTo>
                    <a:pt x="94917" y="122629"/>
                  </a:lnTo>
                  <a:lnTo>
                    <a:pt x="83604" y="103862"/>
                  </a:lnTo>
                  <a:lnTo>
                    <a:pt x="84217" y="93163"/>
                  </a:lnTo>
                  <a:lnTo>
                    <a:pt x="91409" y="82113"/>
                  </a:lnTo>
                  <a:lnTo>
                    <a:pt x="91497" y="71150"/>
                  </a:lnTo>
                  <a:lnTo>
                    <a:pt x="102634" y="65888"/>
                  </a:lnTo>
                  <a:lnTo>
                    <a:pt x="98249" y="62205"/>
                  </a:lnTo>
                  <a:lnTo>
                    <a:pt x="100266" y="44666"/>
                  </a:lnTo>
                  <a:lnTo>
                    <a:pt x="112807" y="44578"/>
                  </a:lnTo>
                  <a:lnTo>
                    <a:pt x="123857" y="62907"/>
                  </a:lnTo>
                  <a:lnTo>
                    <a:pt x="137626" y="72641"/>
                  </a:lnTo>
                  <a:lnTo>
                    <a:pt x="155692" y="76149"/>
                  </a:lnTo>
                  <a:lnTo>
                    <a:pt x="170250" y="80973"/>
                  </a:lnTo>
                  <a:lnTo>
                    <a:pt x="181388" y="96232"/>
                  </a:lnTo>
                  <a:lnTo>
                    <a:pt x="188053" y="105002"/>
                  </a:lnTo>
                  <a:lnTo>
                    <a:pt x="196823" y="108335"/>
                  </a:lnTo>
                  <a:lnTo>
                    <a:pt x="196735" y="114210"/>
                  </a:lnTo>
                  <a:lnTo>
                    <a:pt x="187789" y="129909"/>
                  </a:lnTo>
                  <a:lnTo>
                    <a:pt x="183843" y="137275"/>
                  </a:lnTo>
                  <a:lnTo>
                    <a:pt x="173582" y="145957"/>
                  </a:lnTo>
                  <a:close/>
                  <a:moveTo>
                    <a:pt x="112895" y="18444"/>
                  </a:moveTo>
                  <a:lnTo>
                    <a:pt x="109650" y="23355"/>
                  </a:lnTo>
                  <a:lnTo>
                    <a:pt x="105002" y="14059"/>
                  </a:lnTo>
                  <a:lnTo>
                    <a:pt x="112193" y="4763"/>
                  </a:lnTo>
                  <a:lnTo>
                    <a:pt x="115263" y="7131"/>
                  </a:lnTo>
                  <a:lnTo>
                    <a:pt x="112895" y="184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2" name="Freeform: Shape 1627">
              <a:extLst>
                <a:ext uri="{FF2B5EF4-FFF2-40B4-BE49-F238E27FC236}">
                  <a16:creationId xmlns:a16="http://schemas.microsoft.com/office/drawing/2014/main" id="{D847695F-6DFC-4C48-9E72-22BD31B9A67D}"/>
                </a:ext>
              </a:extLst>
            </p:cNvPr>
            <p:cNvSpPr/>
            <p:nvPr/>
          </p:nvSpPr>
          <p:spPr>
            <a:xfrm>
              <a:off x="6095205" y="4685189"/>
              <a:ext cx="119015" cy="51746"/>
            </a:xfrm>
            <a:custGeom>
              <a:avLst/>
              <a:gdLst>
                <a:gd name="connsiteX0" fmla="*/ 129733 w 146050"/>
                <a:gd name="connsiteY0" fmla="*/ 63696 h 63500"/>
                <a:gd name="connsiteX1" fmla="*/ 121577 w 146050"/>
                <a:gd name="connsiteY1" fmla="*/ 56592 h 63500"/>
                <a:gd name="connsiteX2" fmla="*/ 116315 w 146050"/>
                <a:gd name="connsiteY2" fmla="*/ 43262 h 63500"/>
                <a:gd name="connsiteX3" fmla="*/ 122366 w 146050"/>
                <a:gd name="connsiteY3" fmla="*/ 36685 h 63500"/>
                <a:gd name="connsiteX4" fmla="*/ 116140 w 146050"/>
                <a:gd name="connsiteY4" fmla="*/ 35019 h 63500"/>
                <a:gd name="connsiteX5" fmla="*/ 111579 w 146050"/>
                <a:gd name="connsiteY5" fmla="*/ 26863 h 63500"/>
                <a:gd name="connsiteX6" fmla="*/ 99302 w 146050"/>
                <a:gd name="connsiteY6" fmla="*/ 20022 h 63500"/>
                <a:gd name="connsiteX7" fmla="*/ 88515 w 146050"/>
                <a:gd name="connsiteY7" fmla="*/ 21601 h 63500"/>
                <a:gd name="connsiteX8" fmla="*/ 83603 w 146050"/>
                <a:gd name="connsiteY8" fmla="*/ 30195 h 63500"/>
                <a:gd name="connsiteX9" fmla="*/ 73606 w 146050"/>
                <a:gd name="connsiteY9" fmla="*/ 36334 h 63500"/>
                <a:gd name="connsiteX10" fmla="*/ 68256 w 146050"/>
                <a:gd name="connsiteY10" fmla="*/ 37211 h 63500"/>
                <a:gd name="connsiteX11" fmla="*/ 65888 w 146050"/>
                <a:gd name="connsiteY11" fmla="*/ 42385 h 63500"/>
                <a:gd name="connsiteX12" fmla="*/ 77552 w 146050"/>
                <a:gd name="connsiteY12" fmla="*/ 55715 h 63500"/>
                <a:gd name="connsiteX13" fmla="*/ 70887 w 146050"/>
                <a:gd name="connsiteY13" fmla="*/ 58873 h 63500"/>
                <a:gd name="connsiteX14" fmla="*/ 67291 w 146050"/>
                <a:gd name="connsiteY14" fmla="*/ 62556 h 63500"/>
                <a:gd name="connsiteX15" fmla="*/ 55891 w 146050"/>
                <a:gd name="connsiteY15" fmla="*/ 63784 h 63500"/>
                <a:gd name="connsiteX16" fmla="*/ 51594 w 146050"/>
                <a:gd name="connsiteY16" fmla="*/ 49050 h 63500"/>
                <a:gd name="connsiteX17" fmla="*/ 48436 w 146050"/>
                <a:gd name="connsiteY17" fmla="*/ 53260 h 63500"/>
                <a:gd name="connsiteX18" fmla="*/ 40280 w 146050"/>
                <a:gd name="connsiteY18" fmla="*/ 51857 h 63500"/>
                <a:gd name="connsiteX19" fmla="*/ 35369 w 146050"/>
                <a:gd name="connsiteY19" fmla="*/ 41859 h 63500"/>
                <a:gd name="connsiteX20" fmla="*/ 25284 w 146050"/>
                <a:gd name="connsiteY20" fmla="*/ 40281 h 63500"/>
                <a:gd name="connsiteX21" fmla="*/ 18882 w 146050"/>
                <a:gd name="connsiteY21" fmla="*/ 37386 h 63500"/>
                <a:gd name="connsiteX22" fmla="*/ 8358 w 146050"/>
                <a:gd name="connsiteY22" fmla="*/ 37386 h 63500"/>
                <a:gd name="connsiteX23" fmla="*/ 7569 w 146050"/>
                <a:gd name="connsiteY23" fmla="*/ 42736 h 63500"/>
                <a:gd name="connsiteX24" fmla="*/ 4763 w 146050"/>
                <a:gd name="connsiteY24" fmla="*/ 39053 h 63500"/>
                <a:gd name="connsiteX25" fmla="*/ 6078 w 146050"/>
                <a:gd name="connsiteY25" fmla="*/ 34142 h 63500"/>
                <a:gd name="connsiteX26" fmla="*/ 8095 w 146050"/>
                <a:gd name="connsiteY26" fmla="*/ 29143 h 63500"/>
                <a:gd name="connsiteX27" fmla="*/ 7130 w 146050"/>
                <a:gd name="connsiteY27" fmla="*/ 24670 h 63500"/>
                <a:gd name="connsiteX28" fmla="*/ 10814 w 146050"/>
                <a:gd name="connsiteY28" fmla="*/ 21689 h 63500"/>
                <a:gd name="connsiteX29" fmla="*/ 5727 w 146050"/>
                <a:gd name="connsiteY29" fmla="*/ 18005 h 63500"/>
                <a:gd name="connsiteX30" fmla="*/ 5552 w 146050"/>
                <a:gd name="connsiteY30" fmla="*/ 8095 h 63500"/>
                <a:gd name="connsiteX31" fmla="*/ 15111 w 146050"/>
                <a:gd name="connsiteY31" fmla="*/ 5903 h 63500"/>
                <a:gd name="connsiteX32" fmla="*/ 23881 w 146050"/>
                <a:gd name="connsiteY32" fmla="*/ 14760 h 63500"/>
                <a:gd name="connsiteX33" fmla="*/ 23355 w 146050"/>
                <a:gd name="connsiteY33" fmla="*/ 20022 h 63500"/>
                <a:gd name="connsiteX34" fmla="*/ 33177 w 146050"/>
                <a:gd name="connsiteY34" fmla="*/ 21075 h 63500"/>
                <a:gd name="connsiteX35" fmla="*/ 35545 w 146050"/>
                <a:gd name="connsiteY35" fmla="*/ 19057 h 63500"/>
                <a:gd name="connsiteX36" fmla="*/ 42297 w 146050"/>
                <a:gd name="connsiteY36" fmla="*/ 25196 h 63500"/>
                <a:gd name="connsiteX37" fmla="*/ 54400 w 146050"/>
                <a:gd name="connsiteY37" fmla="*/ 23355 h 63500"/>
                <a:gd name="connsiteX38" fmla="*/ 64836 w 146050"/>
                <a:gd name="connsiteY38" fmla="*/ 17128 h 63500"/>
                <a:gd name="connsiteX39" fmla="*/ 79745 w 146050"/>
                <a:gd name="connsiteY39" fmla="*/ 12129 h 63500"/>
                <a:gd name="connsiteX40" fmla="*/ 88164 w 146050"/>
                <a:gd name="connsiteY40" fmla="*/ 4763 h 63500"/>
                <a:gd name="connsiteX41" fmla="*/ 101757 w 146050"/>
                <a:gd name="connsiteY41" fmla="*/ 6166 h 63500"/>
                <a:gd name="connsiteX42" fmla="*/ 100792 w 146050"/>
                <a:gd name="connsiteY42" fmla="*/ 8621 h 63500"/>
                <a:gd name="connsiteX43" fmla="*/ 114561 w 146050"/>
                <a:gd name="connsiteY43" fmla="*/ 9498 h 63500"/>
                <a:gd name="connsiteX44" fmla="*/ 125523 w 146050"/>
                <a:gd name="connsiteY44" fmla="*/ 13795 h 63500"/>
                <a:gd name="connsiteX45" fmla="*/ 133504 w 146050"/>
                <a:gd name="connsiteY45" fmla="*/ 21162 h 63500"/>
                <a:gd name="connsiteX46" fmla="*/ 142800 w 146050"/>
                <a:gd name="connsiteY46" fmla="*/ 28003 h 63500"/>
                <a:gd name="connsiteX47" fmla="*/ 139818 w 146050"/>
                <a:gd name="connsiteY47" fmla="*/ 31686 h 63500"/>
                <a:gd name="connsiteX48" fmla="*/ 145519 w 146050"/>
                <a:gd name="connsiteY48" fmla="*/ 46156 h 63500"/>
                <a:gd name="connsiteX49" fmla="*/ 140871 w 146050"/>
                <a:gd name="connsiteY49" fmla="*/ 53523 h 63500"/>
                <a:gd name="connsiteX50" fmla="*/ 132890 w 146050"/>
                <a:gd name="connsiteY50" fmla="*/ 5176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6050" h="63500">
                  <a:moveTo>
                    <a:pt x="129733" y="63696"/>
                  </a:moveTo>
                  <a:lnTo>
                    <a:pt x="121577" y="56592"/>
                  </a:lnTo>
                  <a:lnTo>
                    <a:pt x="116315" y="43262"/>
                  </a:lnTo>
                  <a:lnTo>
                    <a:pt x="122366" y="36685"/>
                  </a:lnTo>
                  <a:lnTo>
                    <a:pt x="116140" y="35019"/>
                  </a:lnTo>
                  <a:lnTo>
                    <a:pt x="111579" y="26863"/>
                  </a:lnTo>
                  <a:lnTo>
                    <a:pt x="99302" y="20022"/>
                  </a:lnTo>
                  <a:lnTo>
                    <a:pt x="88515" y="21601"/>
                  </a:lnTo>
                  <a:lnTo>
                    <a:pt x="83603" y="30195"/>
                  </a:lnTo>
                  <a:lnTo>
                    <a:pt x="73606" y="36334"/>
                  </a:lnTo>
                  <a:lnTo>
                    <a:pt x="68256" y="37211"/>
                  </a:lnTo>
                  <a:lnTo>
                    <a:pt x="65888" y="42385"/>
                  </a:lnTo>
                  <a:lnTo>
                    <a:pt x="77552" y="55715"/>
                  </a:lnTo>
                  <a:lnTo>
                    <a:pt x="70887" y="58873"/>
                  </a:lnTo>
                  <a:lnTo>
                    <a:pt x="67291" y="62556"/>
                  </a:lnTo>
                  <a:lnTo>
                    <a:pt x="55891" y="63784"/>
                  </a:lnTo>
                  <a:lnTo>
                    <a:pt x="51594" y="49050"/>
                  </a:lnTo>
                  <a:lnTo>
                    <a:pt x="48436" y="53260"/>
                  </a:lnTo>
                  <a:lnTo>
                    <a:pt x="40280" y="51857"/>
                  </a:lnTo>
                  <a:lnTo>
                    <a:pt x="35369" y="41859"/>
                  </a:lnTo>
                  <a:lnTo>
                    <a:pt x="25284" y="40281"/>
                  </a:lnTo>
                  <a:lnTo>
                    <a:pt x="18882" y="37386"/>
                  </a:lnTo>
                  <a:lnTo>
                    <a:pt x="8358" y="37386"/>
                  </a:lnTo>
                  <a:lnTo>
                    <a:pt x="7569" y="42736"/>
                  </a:lnTo>
                  <a:lnTo>
                    <a:pt x="4763" y="39053"/>
                  </a:lnTo>
                  <a:lnTo>
                    <a:pt x="6078" y="34142"/>
                  </a:lnTo>
                  <a:lnTo>
                    <a:pt x="8095" y="29143"/>
                  </a:lnTo>
                  <a:lnTo>
                    <a:pt x="7130" y="24670"/>
                  </a:lnTo>
                  <a:lnTo>
                    <a:pt x="10814" y="21689"/>
                  </a:lnTo>
                  <a:lnTo>
                    <a:pt x="5727" y="18005"/>
                  </a:lnTo>
                  <a:lnTo>
                    <a:pt x="5552" y="8095"/>
                  </a:lnTo>
                  <a:lnTo>
                    <a:pt x="15111" y="5903"/>
                  </a:lnTo>
                  <a:lnTo>
                    <a:pt x="23881" y="14760"/>
                  </a:lnTo>
                  <a:lnTo>
                    <a:pt x="23355" y="20022"/>
                  </a:lnTo>
                  <a:lnTo>
                    <a:pt x="33177" y="21075"/>
                  </a:lnTo>
                  <a:lnTo>
                    <a:pt x="35545" y="19057"/>
                  </a:lnTo>
                  <a:lnTo>
                    <a:pt x="42297" y="25196"/>
                  </a:lnTo>
                  <a:lnTo>
                    <a:pt x="54400" y="23355"/>
                  </a:lnTo>
                  <a:lnTo>
                    <a:pt x="64836" y="17128"/>
                  </a:lnTo>
                  <a:lnTo>
                    <a:pt x="79745" y="12129"/>
                  </a:lnTo>
                  <a:lnTo>
                    <a:pt x="88164" y="4763"/>
                  </a:lnTo>
                  <a:lnTo>
                    <a:pt x="101757" y="6166"/>
                  </a:lnTo>
                  <a:lnTo>
                    <a:pt x="100792" y="8621"/>
                  </a:lnTo>
                  <a:lnTo>
                    <a:pt x="114561" y="9498"/>
                  </a:lnTo>
                  <a:lnTo>
                    <a:pt x="125523" y="13795"/>
                  </a:lnTo>
                  <a:lnTo>
                    <a:pt x="133504" y="21162"/>
                  </a:lnTo>
                  <a:lnTo>
                    <a:pt x="142800" y="28003"/>
                  </a:lnTo>
                  <a:lnTo>
                    <a:pt x="139818" y="31686"/>
                  </a:lnTo>
                  <a:lnTo>
                    <a:pt x="145519" y="46156"/>
                  </a:lnTo>
                  <a:lnTo>
                    <a:pt x="140871" y="53523"/>
                  </a:lnTo>
                  <a:lnTo>
                    <a:pt x="132890" y="5176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3" name="Freeform: Shape 1628">
              <a:extLst>
                <a:ext uri="{FF2B5EF4-FFF2-40B4-BE49-F238E27FC236}">
                  <a16:creationId xmlns:a16="http://schemas.microsoft.com/office/drawing/2014/main" id="{3F34BBE4-7E6F-924E-9EB8-A2AB24442B70}"/>
                </a:ext>
              </a:extLst>
            </p:cNvPr>
            <p:cNvSpPr/>
            <p:nvPr/>
          </p:nvSpPr>
          <p:spPr>
            <a:xfrm>
              <a:off x="6126363" y="4878502"/>
              <a:ext cx="258729" cy="377744"/>
            </a:xfrm>
            <a:custGeom>
              <a:avLst/>
              <a:gdLst>
                <a:gd name="connsiteX0" fmla="*/ 295396 w 317500"/>
                <a:gd name="connsiteY0" fmla="*/ 439747 h 463550"/>
                <a:gd name="connsiteX1" fmla="*/ 288818 w 317500"/>
                <a:gd name="connsiteY1" fmla="*/ 452990 h 463550"/>
                <a:gd name="connsiteX2" fmla="*/ 276190 w 317500"/>
                <a:gd name="connsiteY2" fmla="*/ 459480 h 463550"/>
                <a:gd name="connsiteX3" fmla="*/ 251546 w 317500"/>
                <a:gd name="connsiteY3" fmla="*/ 444746 h 463550"/>
                <a:gd name="connsiteX4" fmla="*/ 249354 w 317500"/>
                <a:gd name="connsiteY4" fmla="*/ 434222 h 463550"/>
                <a:gd name="connsiteX5" fmla="*/ 200681 w 317500"/>
                <a:gd name="connsiteY5" fmla="*/ 408614 h 463550"/>
                <a:gd name="connsiteX6" fmla="*/ 156569 w 317500"/>
                <a:gd name="connsiteY6" fmla="*/ 380814 h 463550"/>
                <a:gd name="connsiteX7" fmla="*/ 137538 w 317500"/>
                <a:gd name="connsiteY7" fmla="*/ 365204 h 463550"/>
                <a:gd name="connsiteX8" fmla="*/ 127365 w 317500"/>
                <a:gd name="connsiteY8" fmla="*/ 344419 h 463550"/>
                <a:gd name="connsiteX9" fmla="*/ 131399 w 317500"/>
                <a:gd name="connsiteY9" fmla="*/ 337140 h 463550"/>
                <a:gd name="connsiteX10" fmla="*/ 110615 w 317500"/>
                <a:gd name="connsiteY10" fmla="*/ 304253 h 463550"/>
                <a:gd name="connsiteX11" fmla="*/ 86322 w 317500"/>
                <a:gd name="connsiteY11" fmla="*/ 258299 h 463550"/>
                <a:gd name="connsiteX12" fmla="*/ 63170 w 317500"/>
                <a:gd name="connsiteY12" fmla="*/ 209012 h 463550"/>
                <a:gd name="connsiteX13" fmla="*/ 53084 w 317500"/>
                <a:gd name="connsiteY13" fmla="*/ 197699 h 463550"/>
                <a:gd name="connsiteX14" fmla="*/ 45367 w 317500"/>
                <a:gd name="connsiteY14" fmla="*/ 179633 h 463550"/>
                <a:gd name="connsiteX15" fmla="*/ 26249 w 317500"/>
                <a:gd name="connsiteY15" fmla="*/ 163497 h 463550"/>
                <a:gd name="connsiteX16" fmla="*/ 8709 w 317500"/>
                <a:gd name="connsiteY16" fmla="*/ 153587 h 463550"/>
                <a:gd name="connsiteX17" fmla="*/ 16690 w 317500"/>
                <a:gd name="connsiteY17" fmla="*/ 142625 h 463550"/>
                <a:gd name="connsiteX18" fmla="*/ 4763 w 317500"/>
                <a:gd name="connsiteY18" fmla="*/ 119209 h 463550"/>
                <a:gd name="connsiteX19" fmla="*/ 12392 w 317500"/>
                <a:gd name="connsiteY19" fmla="*/ 102108 h 463550"/>
                <a:gd name="connsiteX20" fmla="*/ 32037 w 317500"/>
                <a:gd name="connsiteY20" fmla="*/ 86585 h 463550"/>
                <a:gd name="connsiteX21" fmla="*/ 34931 w 317500"/>
                <a:gd name="connsiteY21" fmla="*/ 96846 h 463550"/>
                <a:gd name="connsiteX22" fmla="*/ 27915 w 317500"/>
                <a:gd name="connsiteY22" fmla="*/ 102634 h 463550"/>
                <a:gd name="connsiteX23" fmla="*/ 28529 w 317500"/>
                <a:gd name="connsiteY23" fmla="*/ 111579 h 463550"/>
                <a:gd name="connsiteX24" fmla="*/ 38702 w 317500"/>
                <a:gd name="connsiteY24" fmla="*/ 109650 h 463550"/>
                <a:gd name="connsiteX25" fmla="*/ 48699 w 317500"/>
                <a:gd name="connsiteY25" fmla="*/ 112281 h 463550"/>
                <a:gd name="connsiteX26" fmla="*/ 58960 w 317500"/>
                <a:gd name="connsiteY26" fmla="*/ 124646 h 463550"/>
                <a:gd name="connsiteX27" fmla="*/ 72904 w 317500"/>
                <a:gd name="connsiteY27" fmla="*/ 114561 h 463550"/>
                <a:gd name="connsiteX28" fmla="*/ 77552 w 317500"/>
                <a:gd name="connsiteY28" fmla="*/ 98074 h 463550"/>
                <a:gd name="connsiteX29" fmla="*/ 92636 w 317500"/>
                <a:gd name="connsiteY29" fmla="*/ 76763 h 463550"/>
                <a:gd name="connsiteX30" fmla="*/ 122191 w 317500"/>
                <a:gd name="connsiteY30" fmla="*/ 67116 h 463550"/>
                <a:gd name="connsiteX31" fmla="*/ 149027 w 317500"/>
                <a:gd name="connsiteY31" fmla="*/ 41508 h 463550"/>
                <a:gd name="connsiteX32" fmla="*/ 156656 w 317500"/>
                <a:gd name="connsiteY32" fmla="*/ 25635 h 463550"/>
                <a:gd name="connsiteX33" fmla="*/ 153236 w 317500"/>
                <a:gd name="connsiteY33" fmla="*/ 7130 h 463550"/>
                <a:gd name="connsiteX34" fmla="*/ 159814 w 317500"/>
                <a:gd name="connsiteY34" fmla="*/ 4763 h 463550"/>
                <a:gd name="connsiteX35" fmla="*/ 176125 w 317500"/>
                <a:gd name="connsiteY35" fmla="*/ 16339 h 463550"/>
                <a:gd name="connsiteX36" fmla="*/ 183931 w 317500"/>
                <a:gd name="connsiteY36" fmla="*/ 27915 h 463550"/>
                <a:gd name="connsiteX37" fmla="*/ 195331 w 317500"/>
                <a:gd name="connsiteY37" fmla="*/ 34229 h 463550"/>
                <a:gd name="connsiteX38" fmla="*/ 209802 w 317500"/>
                <a:gd name="connsiteY38" fmla="*/ 59837 h 463550"/>
                <a:gd name="connsiteX39" fmla="*/ 228131 w 317500"/>
                <a:gd name="connsiteY39" fmla="*/ 62907 h 463550"/>
                <a:gd name="connsiteX40" fmla="*/ 241724 w 317500"/>
                <a:gd name="connsiteY40" fmla="*/ 56417 h 463550"/>
                <a:gd name="connsiteX41" fmla="*/ 250581 w 317500"/>
                <a:gd name="connsiteY41" fmla="*/ 60626 h 463550"/>
                <a:gd name="connsiteX42" fmla="*/ 265315 w 317500"/>
                <a:gd name="connsiteY42" fmla="*/ 58522 h 463550"/>
                <a:gd name="connsiteX43" fmla="*/ 284170 w 317500"/>
                <a:gd name="connsiteY43" fmla="*/ 70010 h 463550"/>
                <a:gd name="connsiteX44" fmla="*/ 268297 w 317500"/>
                <a:gd name="connsiteY44" fmla="*/ 94917 h 463550"/>
                <a:gd name="connsiteX45" fmla="*/ 275663 w 317500"/>
                <a:gd name="connsiteY45" fmla="*/ 95443 h 463550"/>
                <a:gd name="connsiteX46" fmla="*/ 287941 w 317500"/>
                <a:gd name="connsiteY46" fmla="*/ 108510 h 463550"/>
                <a:gd name="connsiteX47" fmla="*/ 265753 w 317500"/>
                <a:gd name="connsiteY47" fmla="*/ 107370 h 463550"/>
                <a:gd name="connsiteX48" fmla="*/ 262509 w 317500"/>
                <a:gd name="connsiteY48" fmla="*/ 111053 h 463550"/>
                <a:gd name="connsiteX49" fmla="*/ 242338 w 317500"/>
                <a:gd name="connsiteY49" fmla="*/ 115701 h 463550"/>
                <a:gd name="connsiteX50" fmla="*/ 214274 w 317500"/>
                <a:gd name="connsiteY50" fmla="*/ 132452 h 463550"/>
                <a:gd name="connsiteX51" fmla="*/ 212433 w 317500"/>
                <a:gd name="connsiteY51" fmla="*/ 143852 h 463550"/>
                <a:gd name="connsiteX52" fmla="*/ 206206 w 317500"/>
                <a:gd name="connsiteY52" fmla="*/ 152447 h 463550"/>
                <a:gd name="connsiteX53" fmla="*/ 208662 w 317500"/>
                <a:gd name="connsiteY53" fmla="*/ 165689 h 463550"/>
                <a:gd name="connsiteX54" fmla="*/ 193753 w 317500"/>
                <a:gd name="connsiteY54" fmla="*/ 172793 h 463550"/>
                <a:gd name="connsiteX55" fmla="*/ 193753 w 317500"/>
                <a:gd name="connsiteY55" fmla="*/ 183229 h 463550"/>
                <a:gd name="connsiteX56" fmla="*/ 187263 w 317500"/>
                <a:gd name="connsiteY56" fmla="*/ 187702 h 463550"/>
                <a:gd name="connsiteX57" fmla="*/ 197524 w 317500"/>
                <a:gd name="connsiteY57" fmla="*/ 209889 h 463550"/>
                <a:gd name="connsiteX58" fmla="*/ 211205 w 317500"/>
                <a:gd name="connsiteY58" fmla="*/ 224973 h 463550"/>
                <a:gd name="connsiteX59" fmla="*/ 206031 w 317500"/>
                <a:gd name="connsiteY59" fmla="*/ 235585 h 463550"/>
                <a:gd name="connsiteX60" fmla="*/ 222342 w 317500"/>
                <a:gd name="connsiteY60" fmla="*/ 236988 h 463550"/>
                <a:gd name="connsiteX61" fmla="*/ 231639 w 317500"/>
                <a:gd name="connsiteY61" fmla="*/ 250231 h 463550"/>
                <a:gd name="connsiteX62" fmla="*/ 253300 w 317500"/>
                <a:gd name="connsiteY62" fmla="*/ 250845 h 463550"/>
                <a:gd name="connsiteX63" fmla="*/ 273471 w 317500"/>
                <a:gd name="connsiteY63" fmla="*/ 236287 h 463550"/>
                <a:gd name="connsiteX64" fmla="*/ 271805 w 317500"/>
                <a:gd name="connsiteY64" fmla="*/ 273997 h 463550"/>
                <a:gd name="connsiteX65" fmla="*/ 283030 w 317500"/>
                <a:gd name="connsiteY65" fmla="*/ 276891 h 463550"/>
                <a:gd name="connsiteX66" fmla="*/ 296886 w 317500"/>
                <a:gd name="connsiteY66" fmla="*/ 272594 h 463550"/>
                <a:gd name="connsiteX67" fmla="*/ 318197 w 317500"/>
                <a:gd name="connsiteY67" fmla="*/ 312760 h 463550"/>
                <a:gd name="connsiteX68" fmla="*/ 312847 w 317500"/>
                <a:gd name="connsiteY68" fmla="*/ 321179 h 463550"/>
                <a:gd name="connsiteX69" fmla="*/ 311707 w 317500"/>
                <a:gd name="connsiteY69" fmla="*/ 338894 h 463550"/>
                <a:gd name="connsiteX70" fmla="*/ 311181 w 317500"/>
                <a:gd name="connsiteY70" fmla="*/ 360292 h 463550"/>
                <a:gd name="connsiteX71" fmla="*/ 301534 w 317500"/>
                <a:gd name="connsiteY71" fmla="*/ 372921 h 463550"/>
                <a:gd name="connsiteX72" fmla="*/ 306007 w 317500"/>
                <a:gd name="connsiteY72" fmla="*/ 382305 h 463550"/>
                <a:gd name="connsiteX73" fmla="*/ 300307 w 317500"/>
                <a:gd name="connsiteY73" fmla="*/ 390811 h 463550"/>
                <a:gd name="connsiteX74" fmla="*/ 310918 w 317500"/>
                <a:gd name="connsiteY74" fmla="*/ 412210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17500" h="463550">
                  <a:moveTo>
                    <a:pt x="295396" y="439747"/>
                  </a:moveTo>
                  <a:lnTo>
                    <a:pt x="288818" y="452990"/>
                  </a:lnTo>
                  <a:lnTo>
                    <a:pt x="276190" y="459480"/>
                  </a:lnTo>
                  <a:lnTo>
                    <a:pt x="251546" y="444746"/>
                  </a:lnTo>
                  <a:lnTo>
                    <a:pt x="249354" y="434222"/>
                  </a:lnTo>
                  <a:lnTo>
                    <a:pt x="200681" y="408614"/>
                  </a:lnTo>
                  <a:lnTo>
                    <a:pt x="156569" y="380814"/>
                  </a:lnTo>
                  <a:lnTo>
                    <a:pt x="137538" y="365204"/>
                  </a:lnTo>
                  <a:lnTo>
                    <a:pt x="127365" y="344419"/>
                  </a:lnTo>
                  <a:lnTo>
                    <a:pt x="131399" y="337140"/>
                  </a:lnTo>
                  <a:lnTo>
                    <a:pt x="110615" y="304253"/>
                  </a:lnTo>
                  <a:lnTo>
                    <a:pt x="86322" y="258299"/>
                  </a:lnTo>
                  <a:lnTo>
                    <a:pt x="63170" y="209012"/>
                  </a:lnTo>
                  <a:lnTo>
                    <a:pt x="53084" y="197699"/>
                  </a:lnTo>
                  <a:lnTo>
                    <a:pt x="45367" y="179633"/>
                  </a:lnTo>
                  <a:lnTo>
                    <a:pt x="26249" y="163497"/>
                  </a:lnTo>
                  <a:lnTo>
                    <a:pt x="8709" y="153587"/>
                  </a:lnTo>
                  <a:lnTo>
                    <a:pt x="16690" y="142625"/>
                  </a:lnTo>
                  <a:lnTo>
                    <a:pt x="4763" y="119209"/>
                  </a:lnTo>
                  <a:lnTo>
                    <a:pt x="12392" y="102108"/>
                  </a:lnTo>
                  <a:lnTo>
                    <a:pt x="32037" y="86585"/>
                  </a:lnTo>
                  <a:lnTo>
                    <a:pt x="34931" y="96846"/>
                  </a:lnTo>
                  <a:lnTo>
                    <a:pt x="27915" y="102634"/>
                  </a:lnTo>
                  <a:lnTo>
                    <a:pt x="28529" y="111579"/>
                  </a:lnTo>
                  <a:lnTo>
                    <a:pt x="38702" y="109650"/>
                  </a:lnTo>
                  <a:lnTo>
                    <a:pt x="48699" y="112281"/>
                  </a:lnTo>
                  <a:lnTo>
                    <a:pt x="58960" y="124646"/>
                  </a:lnTo>
                  <a:lnTo>
                    <a:pt x="72904" y="114561"/>
                  </a:lnTo>
                  <a:lnTo>
                    <a:pt x="77552" y="98074"/>
                  </a:lnTo>
                  <a:lnTo>
                    <a:pt x="92636" y="76763"/>
                  </a:lnTo>
                  <a:lnTo>
                    <a:pt x="122191" y="67116"/>
                  </a:lnTo>
                  <a:lnTo>
                    <a:pt x="149027" y="41508"/>
                  </a:lnTo>
                  <a:lnTo>
                    <a:pt x="156656" y="25635"/>
                  </a:lnTo>
                  <a:lnTo>
                    <a:pt x="153236" y="7130"/>
                  </a:lnTo>
                  <a:lnTo>
                    <a:pt x="159814" y="4763"/>
                  </a:lnTo>
                  <a:lnTo>
                    <a:pt x="176125" y="16339"/>
                  </a:lnTo>
                  <a:lnTo>
                    <a:pt x="183931" y="27915"/>
                  </a:lnTo>
                  <a:lnTo>
                    <a:pt x="195331" y="34229"/>
                  </a:lnTo>
                  <a:lnTo>
                    <a:pt x="209802" y="59837"/>
                  </a:lnTo>
                  <a:lnTo>
                    <a:pt x="228131" y="62907"/>
                  </a:lnTo>
                  <a:lnTo>
                    <a:pt x="241724" y="56417"/>
                  </a:lnTo>
                  <a:lnTo>
                    <a:pt x="250581" y="60626"/>
                  </a:lnTo>
                  <a:lnTo>
                    <a:pt x="265315" y="58522"/>
                  </a:lnTo>
                  <a:lnTo>
                    <a:pt x="284170" y="70010"/>
                  </a:lnTo>
                  <a:lnTo>
                    <a:pt x="268297" y="94917"/>
                  </a:lnTo>
                  <a:lnTo>
                    <a:pt x="275663" y="95443"/>
                  </a:lnTo>
                  <a:lnTo>
                    <a:pt x="287941" y="108510"/>
                  </a:lnTo>
                  <a:lnTo>
                    <a:pt x="265753" y="107370"/>
                  </a:lnTo>
                  <a:lnTo>
                    <a:pt x="262509" y="111053"/>
                  </a:lnTo>
                  <a:lnTo>
                    <a:pt x="242338" y="115701"/>
                  </a:lnTo>
                  <a:lnTo>
                    <a:pt x="214274" y="132452"/>
                  </a:lnTo>
                  <a:lnTo>
                    <a:pt x="212433" y="143852"/>
                  </a:lnTo>
                  <a:lnTo>
                    <a:pt x="206206" y="152447"/>
                  </a:lnTo>
                  <a:lnTo>
                    <a:pt x="208662" y="165689"/>
                  </a:lnTo>
                  <a:lnTo>
                    <a:pt x="193753" y="172793"/>
                  </a:lnTo>
                  <a:lnTo>
                    <a:pt x="193753" y="183229"/>
                  </a:lnTo>
                  <a:lnTo>
                    <a:pt x="187263" y="187702"/>
                  </a:lnTo>
                  <a:lnTo>
                    <a:pt x="197524" y="209889"/>
                  </a:lnTo>
                  <a:lnTo>
                    <a:pt x="211205" y="224973"/>
                  </a:lnTo>
                  <a:lnTo>
                    <a:pt x="206031" y="235585"/>
                  </a:lnTo>
                  <a:lnTo>
                    <a:pt x="222342" y="236988"/>
                  </a:lnTo>
                  <a:lnTo>
                    <a:pt x="231639" y="250231"/>
                  </a:lnTo>
                  <a:lnTo>
                    <a:pt x="253300" y="250845"/>
                  </a:lnTo>
                  <a:lnTo>
                    <a:pt x="273471" y="236287"/>
                  </a:lnTo>
                  <a:lnTo>
                    <a:pt x="271805" y="273997"/>
                  </a:lnTo>
                  <a:lnTo>
                    <a:pt x="283030" y="276891"/>
                  </a:lnTo>
                  <a:lnTo>
                    <a:pt x="296886" y="272594"/>
                  </a:lnTo>
                  <a:lnTo>
                    <a:pt x="318197" y="312760"/>
                  </a:lnTo>
                  <a:lnTo>
                    <a:pt x="312847" y="321179"/>
                  </a:lnTo>
                  <a:lnTo>
                    <a:pt x="311707" y="338894"/>
                  </a:lnTo>
                  <a:lnTo>
                    <a:pt x="311181" y="360292"/>
                  </a:lnTo>
                  <a:lnTo>
                    <a:pt x="301534" y="372921"/>
                  </a:lnTo>
                  <a:lnTo>
                    <a:pt x="306007" y="382305"/>
                  </a:lnTo>
                  <a:lnTo>
                    <a:pt x="300307" y="390811"/>
                  </a:lnTo>
                  <a:lnTo>
                    <a:pt x="310918" y="41221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4" name="Freeform: Shape 1629">
              <a:extLst>
                <a:ext uri="{FF2B5EF4-FFF2-40B4-BE49-F238E27FC236}">
                  <a16:creationId xmlns:a16="http://schemas.microsoft.com/office/drawing/2014/main" id="{631CA861-D208-4F49-84E4-9E6B98A71A4E}"/>
                </a:ext>
              </a:extLst>
            </p:cNvPr>
            <p:cNvSpPr/>
            <p:nvPr/>
          </p:nvSpPr>
          <p:spPr>
            <a:xfrm>
              <a:off x="10582991" y="4927170"/>
              <a:ext cx="305300" cy="170761"/>
            </a:xfrm>
            <a:custGeom>
              <a:avLst/>
              <a:gdLst>
                <a:gd name="connsiteX0" fmla="*/ 370641 w 374650"/>
                <a:gd name="connsiteY0" fmla="*/ 110615 h 209550"/>
                <a:gd name="connsiteX1" fmla="*/ 363713 w 374650"/>
                <a:gd name="connsiteY1" fmla="*/ 113070 h 209550"/>
                <a:gd name="connsiteX2" fmla="*/ 353101 w 374650"/>
                <a:gd name="connsiteY2" fmla="*/ 103599 h 209550"/>
                <a:gd name="connsiteX3" fmla="*/ 342315 w 374650"/>
                <a:gd name="connsiteY3" fmla="*/ 87988 h 209550"/>
                <a:gd name="connsiteX4" fmla="*/ 337052 w 374650"/>
                <a:gd name="connsiteY4" fmla="*/ 69309 h 209550"/>
                <a:gd name="connsiteX5" fmla="*/ 340473 w 374650"/>
                <a:gd name="connsiteY5" fmla="*/ 66941 h 209550"/>
                <a:gd name="connsiteX6" fmla="*/ 343104 w 374650"/>
                <a:gd name="connsiteY6" fmla="*/ 74220 h 209550"/>
                <a:gd name="connsiteX7" fmla="*/ 350558 w 374650"/>
                <a:gd name="connsiteY7" fmla="*/ 79745 h 209550"/>
                <a:gd name="connsiteX8" fmla="*/ 362485 w 374650"/>
                <a:gd name="connsiteY8" fmla="*/ 95267 h 209550"/>
                <a:gd name="connsiteX9" fmla="*/ 374062 w 374650"/>
                <a:gd name="connsiteY9" fmla="*/ 103599 h 209550"/>
                <a:gd name="connsiteX10" fmla="*/ 370641 w 374650"/>
                <a:gd name="connsiteY10" fmla="*/ 110615 h 209550"/>
                <a:gd name="connsiteX11" fmla="*/ 274787 w 374650"/>
                <a:gd name="connsiteY11" fmla="*/ 77728 h 209550"/>
                <a:gd name="connsiteX12" fmla="*/ 261895 w 374650"/>
                <a:gd name="connsiteY12" fmla="*/ 79745 h 209550"/>
                <a:gd name="connsiteX13" fmla="*/ 258036 w 374650"/>
                <a:gd name="connsiteY13" fmla="*/ 86673 h 209550"/>
                <a:gd name="connsiteX14" fmla="*/ 244618 w 374650"/>
                <a:gd name="connsiteY14" fmla="*/ 92636 h 209550"/>
                <a:gd name="connsiteX15" fmla="*/ 231990 w 374650"/>
                <a:gd name="connsiteY15" fmla="*/ 98425 h 209550"/>
                <a:gd name="connsiteX16" fmla="*/ 218923 w 374650"/>
                <a:gd name="connsiteY16" fmla="*/ 98425 h 209550"/>
                <a:gd name="connsiteX17" fmla="*/ 198752 w 374650"/>
                <a:gd name="connsiteY17" fmla="*/ 91321 h 209550"/>
                <a:gd name="connsiteX18" fmla="*/ 184720 w 374650"/>
                <a:gd name="connsiteY18" fmla="*/ 84480 h 209550"/>
                <a:gd name="connsiteX19" fmla="*/ 186737 w 374650"/>
                <a:gd name="connsiteY19" fmla="*/ 76851 h 209550"/>
                <a:gd name="connsiteX20" fmla="*/ 208749 w 374650"/>
                <a:gd name="connsiteY20" fmla="*/ 80446 h 209550"/>
                <a:gd name="connsiteX21" fmla="*/ 222168 w 374650"/>
                <a:gd name="connsiteY21" fmla="*/ 78517 h 209550"/>
                <a:gd name="connsiteX22" fmla="*/ 225851 w 374650"/>
                <a:gd name="connsiteY22" fmla="*/ 66765 h 209550"/>
                <a:gd name="connsiteX23" fmla="*/ 229359 w 374650"/>
                <a:gd name="connsiteY23" fmla="*/ 66151 h 209550"/>
                <a:gd name="connsiteX24" fmla="*/ 231726 w 374650"/>
                <a:gd name="connsiteY24" fmla="*/ 79218 h 209550"/>
                <a:gd name="connsiteX25" fmla="*/ 245759 w 374650"/>
                <a:gd name="connsiteY25" fmla="*/ 77377 h 209550"/>
                <a:gd name="connsiteX26" fmla="*/ 252687 w 374650"/>
                <a:gd name="connsiteY26" fmla="*/ 68958 h 209550"/>
                <a:gd name="connsiteX27" fmla="*/ 266455 w 374650"/>
                <a:gd name="connsiteY27" fmla="*/ 60188 h 209550"/>
                <a:gd name="connsiteX28" fmla="*/ 263737 w 374650"/>
                <a:gd name="connsiteY28" fmla="*/ 45718 h 209550"/>
                <a:gd name="connsiteX29" fmla="*/ 278470 w 374650"/>
                <a:gd name="connsiteY29" fmla="*/ 45279 h 209550"/>
                <a:gd name="connsiteX30" fmla="*/ 283469 w 374650"/>
                <a:gd name="connsiteY30" fmla="*/ 49313 h 209550"/>
                <a:gd name="connsiteX31" fmla="*/ 282943 w 374650"/>
                <a:gd name="connsiteY31" fmla="*/ 62907 h 209550"/>
                <a:gd name="connsiteX32" fmla="*/ 274787 w 374650"/>
                <a:gd name="connsiteY32" fmla="*/ 77728 h 209550"/>
                <a:gd name="connsiteX33" fmla="*/ 157008 w 374650"/>
                <a:gd name="connsiteY33" fmla="*/ 124646 h 209550"/>
                <a:gd name="connsiteX34" fmla="*/ 178932 w 374650"/>
                <a:gd name="connsiteY34" fmla="*/ 140783 h 209550"/>
                <a:gd name="connsiteX35" fmla="*/ 194893 w 374650"/>
                <a:gd name="connsiteY35" fmla="*/ 167005 h 209550"/>
                <a:gd name="connsiteX36" fmla="*/ 209013 w 374650"/>
                <a:gd name="connsiteY36" fmla="*/ 166216 h 209550"/>
                <a:gd name="connsiteX37" fmla="*/ 208048 w 374650"/>
                <a:gd name="connsiteY37" fmla="*/ 177178 h 209550"/>
                <a:gd name="connsiteX38" fmla="*/ 227079 w 374650"/>
                <a:gd name="connsiteY38" fmla="*/ 181387 h 209550"/>
                <a:gd name="connsiteX39" fmla="*/ 219712 w 374650"/>
                <a:gd name="connsiteY39" fmla="*/ 186035 h 209550"/>
                <a:gd name="connsiteX40" fmla="*/ 245846 w 374650"/>
                <a:gd name="connsiteY40" fmla="*/ 196471 h 209550"/>
                <a:gd name="connsiteX41" fmla="*/ 243128 w 374650"/>
                <a:gd name="connsiteY41" fmla="*/ 203663 h 209550"/>
                <a:gd name="connsiteX42" fmla="*/ 226815 w 374650"/>
                <a:gd name="connsiteY42" fmla="*/ 205417 h 209550"/>
                <a:gd name="connsiteX43" fmla="*/ 220764 w 374650"/>
                <a:gd name="connsiteY43" fmla="*/ 199015 h 209550"/>
                <a:gd name="connsiteX44" fmla="*/ 199629 w 374650"/>
                <a:gd name="connsiteY44" fmla="*/ 196208 h 209550"/>
                <a:gd name="connsiteX45" fmla="*/ 174810 w 374650"/>
                <a:gd name="connsiteY45" fmla="*/ 192437 h 209550"/>
                <a:gd name="connsiteX46" fmla="*/ 155692 w 374650"/>
                <a:gd name="connsiteY46" fmla="*/ 176652 h 209550"/>
                <a:gd name="connsiteX47" fmla="*/ 141748 w 374650"/>
                <a:gd name="connsiteY47" fmla="*/ 163058 h 209550"/>
                <a:gd name="connsiteX48" fmla="*/ 128944 w 374650"/>
                <a:gd name="connsiteY48" fmla="*/ 141485 h 209550"/>
                <a:gd name="connsiteX49" fmla="*/ 96846 w 374650"/>
                <a:gd name="connsiteY49" fmla="*/ 130698 h 209550"/>
                <a:gd name="connsiteX50" fmla="*/ 75974 w 374650"/>
                <a:gd name="connsiteY50" fmla="*/ 137714 h 209550"/>
                <a:gd name="connsiteX51" fmla="*/ 60978 w 374650"/>
                <a:gd name="connsiteY51" fmla="*/ 145869 h 209550"/>
                <a:gd name="connsiteX52" fmla="*/ 64135 w 374650"/>
                <a:gd name="connsiteY52" fmla="*/ 164111 h 209550"/>
                <a:gd name="connsiteX53" fmla="*/ 44841 w 374650"/>
                <a:gd name="connsiteY53" fmla="*/ 172617 h 209550"/>
                <a:gd name="connsiteX54" fmla="*/ 31072 w 374650"/>
                <a:gd name="connsiteY54" fmla="*/ 168496 h 209550"/>
                <a:gd name="connsiteX55" fmla="*/ 5640 w 374650"/>
                <a:gd name="connsiteY55" fmla="*/ 167443 h 209550"/>
                <a:gd name="connsiteX56" fmla="*/ 5201 w 374650"/>
                <a:gd name="connsiteY56" fmla="*/ 87111 h 209550"/>
                <a:gd name="connsiteX57" fmla="*/ 4763 w 374650"/>
                <a:gd name="connsiteY57" fmla="*/ 7306 h 209550"/>
                <a:gd name="connsiteX58" fmla="*/ 47472 w 374650"/>
                <a:gd name="connsiteY58" fmla="*/ 24144 h 209550"/>
                <a:gd name="connsiteX59" fmla="*/ 92900 w 374650"/>
                <a:gd name="connsiteY59" fmla="*/ 38176 h 209550"/>
                <a:gd name="connsiteX60" fmla="*/ 109826 w 374650"/>
                <a:gd name="connsiteY60" fmla="*/ 50716 h 209550"/>
                <a:gd name="connsiteX61" fmla="*/ 123507 w 374650"/>
                <a:gd name="connsiteY61" fmla="*/ 63082 h 209550"/>
                <a:gd name="connsiteX62" fmla="*/ 127278 w 374650"/>
                <a:gd name="connsiteY62" fmla="*/ 77552 h 209550"/>
                <a:gd name="connsiteX63" fmla="*/ 168233 w 374650"/>
                <a:gd name="connsiteY63" fmla="*/ 92724 h 209550"/>
                <a:gd name="connsiteX64" fmla="*/ 174196 w 374650"/>
                <a:gd name="connsiteY64" fmla="*/ 105791 h 209550"/>
                <a:gd name="connsiteX65" fmla="*/ 151570 w 374650"/>
                <a:gd name="connsiteY65" fmla="*/ 108422 h 209550"/>
                <a:gd name="connsiteX66" fmla="*/ 157008 w 374650"/>
                <a:gd name="connsiteY66" fmla="*/ 124646 h 209550"/>
                <a:gd name="connsiteX67" fmla="*/ 303201 w 374650"/>
                <a:gd name="connsiteY67" fmla="*/ 53698 h 209550"/>
                <a:gd name="connsiteX68" fmla="*/ 295483 w 374650"/>
                <a:gd name="connsiteY68" fmla="*/ 60188 h 209550"/>
                <a:gd name="connsiteX69" fmla="*/ 290835 w 374650"/>
                <a:gd name="connsiteY69" fmla="*/ 45718 h 209550"/>
                <a:gd name="connsiteX70" fmla="*/ 285135 w 374650"/>
                <a:gd name="connsiteY70" fmla="*/ 36246 h 209550"/>
                <a:gd name="connsiteX71" fmla="*/ 273997 w 374650"/>
                <a:gd name="connsiteY71" fmla="*/ 28266 h 209550"/>
                <a:gd name="connsiteX72" fmla="*/ 259966 w 374650"/>
                <a:gd name="connsiteY72" fmla="*/ 17830 h 209550"/>
                <a:gd name="connsiteX73" fmla="*/ 242250 w 374650"/>
                <a:gd name="connsiteY73" fmla="*/ 10638 h 209550"/>
                <a:gd name="connsiteX74" fmla="*/ 249091 w 374650"/>
                <a:gd name="connsiteY74" fmla="*/ 4763 h 209550"/>
                <a:gd name="connsiteX75" fmla="*/ 262333 w 374650"/>
                <a:gd name="connsiteY75" fmla="*/ 11603 h 209550"/>
                <a:gd name="connsiteX76" fmla="*/ 270665 w 374650"/>
                <a:gd name="connsiteY76" fmla="*/ 16952 h 209550"/>
                <a:gd name="connsiteX77" fmla="*/ 281013 w 374650"/>
                <a:gd name="connsiteY77" fmla="*/ 22828 h 209550"/>
                <a:gd name="connsiteX78" fmla="*/ 290835 w 374650"/>
                <a:gd name="connsiteY78" fmla="*/ 33089 h 209550"/>
                <a:gd name="connsiteX79" fmla="*/ 300219 w 374650"/>
                <a:gd name="connsiteY79" fmla="*/ 40894 h 209550"/>
                <a:gd name="connsiteX80" fmla="*/ 303201 w 374650"/>
                <a:gd name="connsiteY80" fmla="*/ 5369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74650" h="209550">
                  <a:moveTo>
                    <a:pt x="370641" y="110615"/>
                  </a:moveTo>
                  <a:lnTo>
                    <a:pt x="363713" y="113070"/>
                  </a:lnTo>
                  <a:lnTo>
                    <a:pt x="353101" y="103599"/>
                  </a:lnTo>
                  <a:lnTo>
                    <a:pt x="342315" y="87988"/>
                  </a:lnTo>
                  <a:lnTo>
                    <a:pt x="337052" y="69309"/>
                  </a:lnTo>
                  <a:lnTo>
                    <a:pt x="340473" y="66941"/>
                  </a:lnTo>
                  <a:lnTo>
                    <a:pt x="343104" y="74220"/>
                  </a:lnTo>
                  <a:lnTo>
                    <a:pt x="350558" y="79745"/>
                  </a:lnTo>
                  <a:lnTo>
                    <a:pt x="362485" y="95267"/>
                  </a:lnTo>
                  <a:lnTo>
                    <a:pt x="374062" y="103599"/>
                  </a:lnTo>
                  <a:lnTo>
                    <a:pt x="370641" y="110615"/>
                  </a:lnTo>
                  <a:close/>
                  <a:moveTo>
                    <a:pt x="274787" y="77728"/>
                  </a:moveTo>
                  <a:lnTo>
                    <a:pt x="261895" y="79745"/>
                  </a:lnTo>
                  <a:lnTo>
                    <a:pt x="258036" y="86673"/>
                  </a:lnTo>
                  <a:lnTo>
                    <a:pt x="244618" y="92636"/>
                  </a:lnTo>
                  <a:lnTo>
                    <a:pt x="231990" y="98425"/>
                  </a:lnTo>
                  <a:lnTo>
                    <a:pt x="218923" y="98425"/>
                  </a:lnTo>
                  <a:lnTo>
                    <a:pt x="198752" y="91321"/>
                  </a:lnTo>
                  <a:lnTo>
                    <a:pt x="184720" y="84480"/>
                  </a:lnTo>
                  <a:lnTo>
                    <a:pt x="186737" y="76851"/>
                  </a:lnTo>
                  <a:lnTo>
                    <a:pt x="208749" y="80446"/>
                  </a:lnTo>
                  <a:lnTo>
                    <a:pt x="222168" y="78517"/>
                  </a:lnTo>
                  <a:lnTo>
                    <a:pt x="225851" y="66765"/>
                  </a:lnTo>
                  <a:lnTo>
                    <a:pt x="229359" y="66151"/>
                  </a:lnTo>
                  <a:lnTo>
                    <a:pt x="231726" y="79218"/>
                  </a:lnTo>
                  <a:lnTo>
                    <a:pt x="245759" y="77377"/>
                  </a:lnTo>
                  <a:lnTo>
                    <a:pt x="252687" y="68958"/>
                  </a:lnTo>
                  <a:lnTo>
                    <a:pt x="266455" y="60188"/>
                  </a:lnTo>
                  <a:lnTo>
                    <a:pt x="263737" y="45718"/>
                  </a:lnTo>
                  <a:lnTo>
                    <a:pt x="278470" y="45279"/>
                  </a:lnTo>
                  <a:lnTo>
                    <a:pt x="283469" y="49313"/>
                  </a:lnTo>
                  <a:lnTo>
                    <a:pt x="282943" y="62907"/>
                  </a:lnTo>
                  <a:lnTo>
                    <a:pt x="274787" y="77728"/>
                  </a:lnTo>
                  <a:close/>
                  <a:moveTo>
                    <a:pt x="157008" y="124646"/>
                  </a:moveTo>
                  <a:lnTo>
                    <a:pt x="178932" y="140783"/>
                  </a:lnTo>
                  <a:lnTo>
                    <a:pt x="194893" y="167005"/>
                  </a:lnTo>
                  <a:lnTo>
                    <a:pt x="209013" y="166216"/>
                  </a:lnTo>
                  <a:lnTo>
                    <a:pt x="208048" y="177178"/>
                  </a:lnTo>
                  <a:lnTo>
                    <a:pt x="227079" y="181387"/>
                  </a:lnTo>
                  <a:lnTo>
                    <a:pt x="219712" y="186035"/>
                  </a:lnTo>
                  <a:lnTo>
                    <a:pt x="245846" y="196471"/>
                  </a:lnTo>
                  <a:lnTo>
                    <a:pt x="243128" y="203663"/>
                  </a:lnTo>
                  <a:lnTo>
                    <a:pt x="226815" y="205417"/>
                  </a:lnTo>
                  <a:lnTo>
                    <a:pt x="220764" y="199015"/>
                  </a:lnTo>
                  <a:lnTo>
                    <a:pt x="199629" y="196208"/>
                  </a:lnTo>
                  <a:lnTo>
                    <a:pt x="174810" y="192437"/>
                  </a:lnTo>
                  <a:lnTo>
                    <a:pt x="155692" y="176652"/>
                  </a:lnTo>
                  <a:lnTo>
                    <a:pt x="141748" y="163058"/>
                  </a:lnTo>
                  <a:lnTo>
                    <a:pt x="128944" y="141485"/>
                  </a:lnTo>
                  <a:lnTo>
                    <a:pt x="96846" y="130698"/>
                  </a:lnTo>
                  <a:lnTo>
                    <a:pt x="75974" y="137714"/>
                  </a:lnTo>
                  <a:lnTo>
                    <a:pt x="60978" y="145869"/>
                  </a:lnTo>
                  <a:lnTo>
                    <a:pt x="64135" y="164111"/>
                  </a:lnTo>
                  <a:lnTo>
                    <a:pt x="44841" y="172617"/>
                  </a:lnTo>
                  <a:lnTo>
                    <a:pt x="31072" y="168496"/>
                  </a:lnTo>
                  <a:lnTo>
                    <a:pt x="5640" y="167443"/>
                  </a:lnTo>
                  <a:lnTo>
                    <a:pt x="5201" y="87111"/>
                  </a:lnTo>
                  <a:lnTo>
                    <a:pt x="4763" y="7306"/>
                  </a:lnTo>
                  <a:lnTo>
                    <a:pt x="47472" y="24144"/>
                  </a:lnTo>
                  <a:lnTo>
                    <a:pt x="92900" y="38176"/>
                  </a:lnTo>
                  <a:lnTo>
                    <a:pt x="109826" y="50716"/>
                  </a:lnTo>
                  <a:lnTo>
                    <a:pt x="123507" y="63082"/>
                  </a:lnTo>
                  <a:lnTo>
                    <a:pt x="127278" y="77552"/>
                  </a:lnTo>
                  <a:lnTo>
                    <a:pt x="168233" y="92724"/>
                  </a:lnTo>
                  <a:lnTo>
                    <a:pt x="174196" y="105791"/>
                  </a:lnTo>
                  <a:lnTo>
                    <a:pt x="151570" y="108422"/>
                  </a:lnTo>
                  <a:lnTo>
                    <a:pt x="157008" y="124646"/>
                  </a:lnTo>
                  <a:close/>
                  <a:moveTo>
                    <a:pt x="303201" y="53698"/>
                  </a:moveTo>
                  <a:lnTo>
                    <a:pt x="295483" y="60188"/>
                  </a:lnTo>
                  <a:lnTo>
                    <a:pt x="290835" y="45718"/>
                  </a:lnTo>
                  <a:lnTo>
                    <a:pt x="285135" y="36246"/>
                  </a:lnTo>
                  <a:lnTo>
                    <a:pt x="273997" y="28266"/>
                  </a:lnTo>
                  <a:lnTo>
                    <a:pt x="259966" y="17830"/>
                  </a:lnTo>
                  <a:lnTo>
                    <a:pt x="242250" y="10638"/>
                  </a:lnTo>
                  <a:lnTo>
                    <a:pt x="249091" y="4763"/>
                  </a:lnTo>
                  <a:lnTo>
                    <a:pt x="262333" y="11603"/>
                  </a:lnTo>
                  <a:lnTo>
                    <a:pt x="270665" y="16952"/>
                  </a:lnTo>
                  <a:lnTo>
                    <a:pt x="281013" y="22828"/>
                  </a:lnTo>
                  <a:lnTo>
                    <a:pt x="290835" y="33089"/>
                  </a:lnTo>
                  <a:lnTo>
                    <a:pt x="300219" y="40894"/>
                  </a:lnTo>
                  <a:lnTo>
                    <a:pt x="303201" y="5369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5" name="Freeform: Shape 1630">
              <a:extLst>
                <a:ext uri="{FF2B5EF4-FFF2-40B4-BE49-F238E27FC236}">
                  <a16:creationId xmlns:a16="http://schemas.microsoft.com/office/drawing/2014/main" id="{7AFBD637-3626-4B44-903B-52B598BAFE2E}"/>
                </a:ext>
              </a:extLst>
            </p:cNvPr>
            <p:cNvSpPr/>
            <p:nvPr/>
          </p:nvSpPr>
          <p:spPr>
            <a:xfrm>
              <a:off x="10105533" y="4502454"/>
              <a:ext cx="191459" cy="269078"/>
            </a:xfrm>
            <a:custGeom>
              <a:avLst/>
              <a:gdLst>
                <a:gd name="connsiteX0" fmla="*/ 231025 w 234950"/>
                <a:gd name="connsiteY0" fmla="*/ 258562 h 330200"/>
                <a:gd name="connsiteX1" fmla="*/ 233568 w 234950"/>
                <a:gd name="connsiteY1" fmla="*/ 274962 h 330200"/>
                <a:gd name="connsiteX2" fmla="*/ 235059 w 234950"/>
                <a:gd name="connsiteY2" fmla="*/ 288818 h 330200"/>
                <a:gd name="connsiteX3" fmla="*/ 226640 w 234950"/>
                <a:gd name="connsiteY3" fmla="*/ 311357 h 330200"/>
                <a:gd name="connsiteX4" fmla="*/ 217695 w 234950"/>
                <a:gd name="connsiteY4" fmla="*/ 286275 h 330200"/>
                <a:gd name="connsiteX5" fmla="*/ 206206 w 234950"/>
                <a:gd name="connsiteY5" fmla="*/ 298728 h 330200"/>
                <a:gd name="connsiteX6" fmla="*/ 214099 w 234950"/>
                <a:gd name="connsiteY6" fmla="*/ 316794 h 330200"/>
                <a:gd name="connsiteX7" fmla="*/ 207083 w 234950"/>
                <a:gd name="connsiteY7" fmla="*/ 328282 h 330200"/>
                <a:gd name="connsiteX8" fmla="*/ 178143 w 234950"/>
                <a:gd name="connsiteY8" fmla="*/ 313987 h 330200"/>
                <a:gd name="connsiteX9" fmla="*/ 171215 w 234950"/>
                <a:gd name="connsiteY9" fmla="*/ 296185 h 330200"/>
                <a:gd name="connsiteX10" fmla="*/ 178757 w 234950"/>
                <a:gd name="connsiteY10" fmla="*/ 284521 h 330200"/>
                <a:gd name="connsiteX11" fmla="*/ 163146 w 234950"/>
                <a:gd name="connsiteY11" fmla="*/ 272857 h 330200"/>
                <a:gd name="connsiteX12" fmla="*/ 155429 w 234950"/>
                <a:gd name="connsiteY12" fmla="*/ 283118 h 330200"/>
                <a:gd name="connsiteX13" fmla="*/ 143853 w 234950"/>
                <a:gd name="connsiteY13" fmla="*/ 282153 h 330200"/>
                <a:gd name="connsiteX14" fmla="*/ 125611 w 234950"/>
                <a:gd name="connsiteY14" fmla="*/ 295922 h 330200"/>
                <a:gd name="connsiteX15" fmla="*/ 121577 w 234950"/>
                <a:gd name="connsiteY15" fmla="*/ 288730 h 330200"/>
                <a:gd name="connsiteX16" fmla="*/ 131224 w 234950"/>
                <a:gd name="connsiteY16" fmla="*/ 267946 h 330200"/>
                <a:gd name="connsiteX17" fmla="*/ 146746 w 234950"/>
                <a:gd name="connsiteY17" fmla="*/ 261018 h 330200"/>
                <a:gd name="connsiteX18" fmla="*/ 160165 w 234950"/>
                <a:gd name="connsiteY18" fmla="*/ 251721 h 330200"/>
                <a:gd name="connsiteX19" fmla="*/ 168847 w 234950"/>
                <a:gd name="connsiteY19" fmla="*/ 262859 h 330200"/>
                <a:gd name="connsiteX20" fmla="*/ 187527 w 234950"/>
                <a:gd name="connsiteY20" fmla="*/ 256106 h 330200"/>
                <a:gd name="connsiteX21" fmla="*/ 191561 w 234950"/>
                <a:gd name="connsiteY21" fmla="*/ 245057 h 330200"/>
                <a:gd name="connsiteX22" fmla="*/ 208925 w 234950"/>
                <a:gd name="connsiteY22" fmla="*/ 244355 h 330200"/>
                <a:gd name="connsiteX23" fmla="*/ 207434 w 234950"/>
                <a:gd name="connsiteY23" fmla="*/ 225237 h 330200"/>
                <a:gd name="connsiteX24" fmla="*/ 227341 w 234950"/>
                <a:gd name="connsiteY24" fmla="*/ 236988 h 330200"/>
                <a:gd name="connsiteX25" fmla="*/ 229446 w 234950"/>
                <a:gd name="connsiteY25" fmla="*/ 249441 h 330200"/>
                <a:gd name="connsiteX26" fmla="*/ 231025 w 234950"/>
                <a:gd name="connsiteY26" fmla="*/ 258562 h 330200"/>
                <a:gd name="connsiteX27" fmla="*/ 172179 w 234950"/>
                <a:gd name="connsiteY27" fmla="*/ 212433 h 330200"/>
                <a:gd name="connsiteX28" fmla="*/ 163322 w 234950"/>
                <a:gd name="connsiteY28" fmla="*/ 220589 h 330200"/>
                <a:gd name="connsiteX29" fmla="*/ 155604 w 234950"/>
                <a:gd name="connsiteY29" fmla="*/ 236287 h 330200"/>
                <a:gd name="connsiteX30" fmla="*/ 147887 w 234950"/>
                <a:gd name="connsiteY30" fmla="*/ 243653 h 330200"/>
                <a:gd name="connsiteX31" fmla="*/ 132715 w 234950"/>
                <a:gd name="connsiteY31" fmla="*/ 226552 h 330200"/>
                <a:gd name="connsiteX32" fmla="*/ 137802 w 234950"/>
                <a:gd name="connsiteY32" fmla="*/ 219887 h 330200"/>
                <a:gd name="connsiteX33" fmla="*/ 143940 w 234950"/>
                <a:gd name="connsiteY33" fmla="*/ 212959 h 330200"/>
                <a:gd name="connsiteX34" fmla="*/ 146659 w 234950"/>
                <a:gd name="connsiteY34" fmla="*/ 197524 h 330200"/>
                <a:gd name="connsiteX35" fmla="*/ 160252 w 234950"/>
                <a:gd name="connsiteY35" fmla="*/ 196033 h 330200"/>
                <a:gd name="connsiteX36" fmla="*/ 156306 w 234950"/>
                <a:gd name="connsiteY36" fmla="*/ 212783 h 330200"/>
                <a:gd name="connsiteX37" fmla="*/ 174547 w 234950"/>
                <a:gd name="connsiteY37" fmla="*/ 188754 h 330200"/>
                <a:gd name="connsiteX38" fmla="*/ 172179 w 234950"/>
                <a:gd name="connsiteY38" fmla="*/ 212433 h 330200"/>
                <a:gd name="connsiteX39" fmla="*/ 37474 w 234950"/>
                <a:gd name="connsiteY39" fmla="*/ 236287 h 330200"/>
                <a:gd name="connsiteX40" fmla="*/ 4763 w 234950"/>
                <a:gd name="connsiteY40" fmla="*/ 259702 h 330200"/>
                <a:gd name="connsiteX41" fmla="*/ 16865 w 234950"/>
                <a:gd name="connsiteY41" fmla="*/ 242425 h 330200"/>
                <a:gd name="connsiteX42" fmla="*/ 34668 w 234950"/>
                <a:gd name="connsiteY42" fmla="*/ 227166 h 330200"/>
                <a:gd name="connsiteX43" fmla="*/ 49401 w 234950"/>
                <a:gd name="connsiteY43" fmla="*/ 209977 h 330200"/>
                <a:gd name="connsiteX44" fmla="*/ 62293 w 234950"/>
                <a:gd name="connsiteY44" fmla="*/ 185246 h 330200"/>
                <a:gd name="connsiteX45" fmla="*/ 66678 w 234950"/>
                <a:gd name="connsiteY45" fmla="*/ 205504 h 330200"/>
                <a:gd name="connsiteX46" fmla="*/ 50454 w 234950"/>
                <a:gd name="connsiteY46" fmla="*/ 219185 h 330200"/>
                <a:gd name="connsiteX47" fmla="*/ 37474 w 234950"/>
                <a:gd name="connsiteY47" fmla="*/ 236287 h 330200"/>
                <a:gd name="connsiteX48" fmla="*/ 120612 w 234950"/>
                <a:gd name="connsiteY48" fmla="*/ 172267 h 330200"/>
                <a:gd name="connsiteX49" fmla="*/ 135346 w 234950"/>
                <a:gd name="connsiteY49" fmla="*/ 179984 h 330200"/>
                <a:gd name="connsiteX50" fmla="*/ 150956 w 234950"/>
                <a:gd name="connsiteY50" fmla="*/ 179984 h 330200"/>
                <a:gd name="connsiteX51" fmla="*/ 150517 w 234950"/>
                <a:gd name="connsiteY51" fmla="*/ 190420 h 330200"/>
                <a:gd name="connsiteX52" fmla="*/ 139117 w 234950"/>
                <a:gd name="connsiteY52" fmla="*/ 200944 h 330200"/>
                <a:gd name="connsiteX53" fmla="*/ 123507 w 234950"/>
                <a:gd name="connsiteY53" fmla="*/ 208399 h 330200"/>
                <a:gd name="connsiteX54" fmla="*/ 122629 w 234950"/>
                <a:gd name="connsiteY54" fmla="*/ 196822 h 330200"/>
                <a:gd name="connsiteX55" fmla="*/ 124383 w 234950"/>
                <a:gd name="connsiteY55" fmla="*/ 184106 h 330200"/>
                <a:gd name="connsiteX56" fmla="*/ 120612 w 234950"/>
                <a:gd name="connsiteY56" fmla="*/ 172267 h 330200"/>
                <a:gd name="connsiteX57" fmla="*/ 209539 w 234950"/>
                <a:gd name="connsiteY57" fmla="*/ 165514 h 330200"/>
                <a:gd name="connsiteX58" fmla="*/ 216467 w 234950"/>
                <a:gd name="connsiteY58" fmla="*/ 193402 h 330200"/>
                <a:gd name="connsiteX59" fmla="*/ 197524 w 234950"/>
                <a:gd name="connsiteY59" fmla="*/ 186825 h 330200"/>
                <a:gd name="connsiteX60" fmla="*/ 198050 w 234950"/>
                <a:gd name="connsiteY60" fmla="*/ 195156 h 330200"/>
                <a:gd name="connsiteX61" fmla="*/ 204102 w 234950"/>
                <a:gd name="connsiteY61" fmla="*/ 210503 h 330200"/>
                <a:gd name="connsiteX62" fmla="*/ 192438 w 234950"/>
                <a:gd name="connsiteY62" fmla="*/ 216028 h 330200"/>
                <a:gd name="connsiteX63" fmla="*/ 191385 w 234950"/>
                <a:gd name="connsiteY63" fmla="*/ 198576 h 330200"/>
                <a:gd name="connsiteX64" fmla="*/ 184018 w 234950"/>
                <a:gd name="connsiteY64" fmla="*/ 197261 h 330200"/>
                <a:gd name="connsiteX65" fmla="*/ 180160 w 234950"/>
                <a:gd name="connsiteY65" fmla="*/ 182177 h 330200"/>
                <a:gd name="connsiteX66" fmla="*/ 194630 w 234950"/>
                <a:gd name="connsiteY66" fmla="*/ 184194 h 330200"/>
                <a:gd name="connsiteX67" fmla="*/ 194279 w 234950"/>
                <a:gd name="connsiteY67" fmla="*/ 174722 h 330200"/>
                <a:gd name="connsiteX68" fmla="*/ 179283 w 234950"/>
                <a:gd name="connsiteY68" fmla="*/ 155604 h 330200"/>
                <a:gd name="connsiteX69" fmla="*/ 202874 w 234950"/>
                <a:gd name="connsiteY69" fmla="*/ 156130 h 330200"/>
                <a:gd name="connsiteX70" fmla="*/ 209539 w 234950"/>
                <a:gd name="connsiteY70" fmla="*/ 165514 h 330200"/>
                <a:gd name="connsiteX71" fmla="*/ 111843 w 234950"/>
                <a:gd name="connsiteY71" fmla="*/ 142800 h 330200"/>
                <a:gd name="connsiteX72" fmla="*/ 105353 w 234950"/>
                <a:gd name="connsiteY72" fmla="*/ 164462 h 330200"/>
                <a:gd name="connsiteX73" fmla="*/ 94829 w 234950"/>
                <a:gd name="connsiteY73" fmla="*/ 152008 h 330200"/>
                <a:gd name="connsiteX74" fmla="*/ 82288 w 234950"/>
                <a:gd name="connsiteY74" fmla="*/ 132890 h 330200"/>
                <a:gd name="connsiteX75" fmla="*/ 103336 w 234950"/>
                <a:gd name="connsiteY75" fmla="*/ 133767 h 330200"/>
                <a:gd name="connsiteX76" fmla="*/ 111843 w 234950"/>
                <a:gd name="connsiteY76" fmla="*/ 142800 h 330200"/>
                <a:gd name="connsiteX77" fmla="*/ 106756 w 234950"/>
                <a:gd name="connsiteY77" fmla="*/ 4763 h 330200"/>
                <a:gd name="connsiteX78" fmla="*/ 121928 w 234950"/>
                <a:gd name="connsiteY78" fmla="*/ 12129 h 330200"/>
                <a:gd name="connsiteX79" fmla="*/ 129470 w 234950"/>
                <a:gd name="connsiteY79" fmla="*/ 5464 h 330200"/>
                <a:gd name="connsiteX80" fmla="*/ 131663 w 234950"/>
                <a:gd name="connsiteY80" fmla="*/ 12041 h 330200"/>
                <a:gd name="connsiteX81" fmla="*/ 127628 w 234950"/>
                <a:gd name="connsiteY81" fmla="*/ 22741 h 330200"/>
                <a:gd name="connsiteX82" fmla="*/ 136048 w 234950"/>
                <a:gd name="connsiteY82" fmla="*/ 41070 h 330200"/>
                <a:gd name="connsiteX83" fmla="*/ 129558 w 234950"/>
                <a:gd name="connsiteY83" fmla="*/ 62293 h 330200"/>
                <a:gd name="connsiteX84" fmla="*/ 115087 w 234950"/>
                <a:gd name="connsiteY84" fmla="*/ 70712 h 330200"/>
                <a:gd name="connsiteX85" fmla="*/ 111229 w 234950"/>
                <a:gd name="connsiteY85" fmla="*/ 91145 h 330200"/>
                <a:gd name="connsiteX86" fmla="*/ 116754 w 234950"/>
                <a:gd name="connsiteY86" fmla="*/ 111228 h 330200"/>
                <a:gd name="connsiteX87" fmla="*/ 129821 w 234950"/>
                <a:gd name="connsiteY87" fmla="*/ 114035 h 330200"/>
                <a:gd name="connsiteX88" fmla="*/ 140695 w 234950"/>
                <a:gd name="connsiteY88" fmla="*/ 111053 h 330200"/>
                <a:gd name="connsiteX89" fmla="*/ 171390 w 234950"/>
                <a:gd name="connsiteY89" fmla="*/ 124997 h 330200"/>
                <a:gd name="connsiteX90" fmla="*/ 169022 w 234950"/>
                <a:gd name="connsiteY90" fmla="*/ 138678 h 330200"/>
                <a:gd name="connsiteX91" fmla="*/ 177090 w 234950"/>
                <a:gd name="connsiteY91" fmla="*/ 144729 h 330200"/>
                <a:gd name="connsiteX92" fmla="*/ 174547 w 234950"/>
                <a:gd name="connsiteY92" fmla="*/ 156306 h 330200"/>
                <a:gd name="connsiteX93" fmla="*/ 155429 w 234950"/>
                <a:gd name="connsiteY93" fmla="*/ 144028 h 330200"/>
                <a:gd name="connsiteX94" fmla="*/ 146308 w 234950"/>
                <a:gd name="connsiteY94" fmla="*/ 130873 h 330200"/>
                <a:gd name="connsiteX95" fmla="*/ 139994 w 234950"/>
                <a:gd name="connsiteY95" fmla="*/ 140081 h 330200"/>
                <a:gd name="connsiteX96" fmla="*/ 124296 w 234950"/>
                <a:gd name="connsiteY96" fmla="*/ 124997 h 330200"/>
                <a:gd name="connsiteX97" fmla="*/ 101933 w 234950"/>
                <a:gd name="connsiteY97" fmla="*/ 128680 h 330200"/>
                <a:gd name="connsiteX98" fmla="*/ 89655 w 234950"/>
                <a:gd name="connsiteY98" fmla="*/ 123156 h 330200"/>
                <a:gd name="connsiteX99" fmla="*/ 90883 w 234950"/>
                <a:gd name="connsiteY99" fmla="*/ 112719 h 330200"/>
                <a:gd name="connsiteX100" fmla="*/ 98600 w 234950"/>
                <a:gd name="connsiteY100" fmla="*/ 106317 h 330200"/>
                <a:gd name="connsiteX101" fmla="*/ 91234 w 234950"/>
                <a:gd name="connsiteY101" fmla="*/ 100441 h 330200"/>
                <a:gd name="connsiteX102" fmla="*/ 88076 w 234950"/>
                <a:gd name="connsiteY102" fmla="*/ 109562 h 330200"/>
                <a:gd name="connsiteX103" fmla="*/ 75974 w 234950"/>
                <a:gd name="connsiteY103" fmla="*/ 95092 h 330200"/>
                <a:gd name="connsiteX104" fmla="*/ 72291 w 234950"/>
                <a:gd name="connsiteY104" fmla="*/ 84042 h 330200"/>
                <a:gd name="connsiteX105" fmla="*/ 71414 w 234950"/>
                <a:gd name="connsiteY105" fmla="*/ 59749 h 330200"/>
                <a:gd name="connsiteX106" fmla="*/ 81324 w 234950"/>
                <a:gd name="connsiteY106" fmla="*/ 68168 h 330200"/>
                <a:gd name="connsiteX107" fmla="*/ 83867 w 234950"/>
                <a:gd name="connsiteY107" fmla="*/ 28266 h 330200"/>
                <a:gd name="connsiteX108" fmla="*/ 91847 w 234950"/>
                <a:gd name="connsiteY108" fmla="*/ 4938 h 330200"/>
                <a:gd name="connsiteX109" fmla="*/ 106756 w 234950"/>
                <a:gd name="connsiteY109" fmla="*/ 4763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34950" h="330200">
                  <a:moveTo>
                    <a:pt x="231025" y="258562"/>
                  </a:moveTo>
                  <a:lnTo>
                    <a:pt x="233568" y="274962"/>
                  </a:lnTo>
                  <a:lnTo>
                    <a:pt x="235059" y="288818"/>
                  </a:lnTo>
                  <a:lnTo>
                    <a:pt x="226640" y="311357"/>
                  </a:lnTo>
                  <a:lnTo>
                    <a:pt x="217695" y="286275"/>
                  </a:lnTo>
                  <a:lnTo>
                    <a:pt x="206206" y="298728"/>
                  </a:lnTo>
                  <a:lnTo>
                    <a:pt x="214099" y="316794"/>
                  </a:lnTo>
                  <a:lnTo>
                    <a:pt x="207083" y="328282"/>
                  </a:lnTo>
                  <a:lnTo>
                    <a:pt x="178143" y="313987"/>
                  </a:lnTo>
                  <a:lnTo>
                    <a:pt x="171215" y="296185"/>
                  </a:lnTo>
                  <a:lnTo>
                    <a:pt x="178757" y="284521"/>
                  </a:lnTo>
                  <a:lnTo>
                    <a:pt x="163146" y="272857"/>
                  </a:lnTo>
                  <a:lnTo>
                    <a:pt x="155429" y="283118"/>
                  </a:lnTo>
                  <a:lnTo>
                    <a:pt x="143853" y="282153"/>
                  </a:lnTo>
                  <a:lnTo>
                    <a:pt x="125611" y="295922"/>
                  </a:lnTo>
                  <a:lnTo>
                    <a:pt x="121577" y="288730"/>
                  </a:lnTo>
                  <a:lnTo>
                    <a:pt x="131224" y="267946"/>
                  </a:lnTo>
                  <a:lnTo>
                    <a:pt x="146746" y="261018"/>
                  </a:lnTo>
                  <a:lnTo>
                    <a:pt x="160165" y="251721"/>
                  </a:lnTo>
                  <a:lnTo>
                    <a:pt x="168847" y="262859"/>
                  </a:lnTo>
                  <a:lnTo>
                    <a:pt x="187527" y="256106"/>
                  </a:lnTo>
                  <a:lnTo>
                    <a:pt x="191561" y="245057"/>
                  </a:lnTo>
                  <a:lnTo>
                    <a:pt x="208925" y="244355"/>
                  </a:lnTo>
                  <a:lnTo>
                    <a:pt x="207434" y="225237"/>
                  </a:lnTo>
                  <a:lnTo>
                    <a:pt x="227341" y="236988"/>
                  </a:lnTo>
                  <a:lnTo>
                    <a:pt x="229446" y="249441"/>
                  </a:lnTo>
                  <a:lnTo>
                    <a:pt x="231025" y="258562"/>
                  </a:lnTo>
                  <a:close/>
                  <a:moveTo>
                    <a:pt x="172179" y="212433"/>
                  </a:moveTo>
                  <a:lnTo>
                    <a:pt x="163322" y="220589"/>
                  </a:lnTo>
                  <a:lnTo>
                    <a:pt x="155604" y="236287"/>
                  </a:lnTo>
                  <a:lnTo>
                    <a:pt x="147887" y="243653"/>
                  </a:lnTo>
                  <a:lnTo>
                    <a:pt x="132715" y="226552"/>
                  </a:lnTo>
                  <a:lnTo>
                    <a:pt x="137802" y="219887"/>
                  </a:lnTo>
                  <a:lnTo>
                    <a:pt x="143940" y="212959"/>
                  </a:lnTo>
                  <a:lnTo>
                    <a:pt x="146659" y="197524"/>
                  </a:lnTo>
                  <a:lnTo>
                    <a:pt x="160252" y="196033"/>
                  </a:lnTo>
                  <a:lnTo>
                    <a:pt x="156306" y="212783"/>
                  </a:lnTo>
                  <a:lnTo>
                    <a:pt x="174547" y="188754"/>
                  </a:lnTo>
                  <a:lnTo>
                    <a:pt x="172179" y="212433"/>
                  </a:lnTo>
                  <a:close/>
                  <a:moveTo>
                    <a:pt x="37474" y="236287"/>
                  </a:moveTo>
                  <a:lnTo>
                    <a:pt x="4763" y="259702"/>
                  </a:lnTo>
                  <a:lnTo>
                    <a:pt x="16865" y="242425"/>
                  </a:lnTo>
                  <a:lnTo>
                    <a:pt x="34668" y="227166"/>
                  </a:lnTo>
                  <a:lnTo>
                    <a:pt x="49401" y="209977"/>
                  </a:lnTo>
                  <a:lnTo>
                    <a:pt x="62293" y="185246"/>
                  </a:lnTo>
                  <a:lnTo>
                    <a:pt x="66678" y="205504"/>
                  </a:lnTo>
                  <a:lnTo>
                    <a:pt x="50454" y="219185"/>
                  </a:lnTo>
                  <a:lnTo>
                    <a:pt x="37474" y="236287"/>
                  </a:lnTo>
                  <a:close/>
                  <a:moveTo>
                    <a:pt x="120612" y="172267"/>
                  </a:moveTo>
                  <a:lnTo>
                    <a:pt x="135346" y="179984"/>
                  </a:lnTo>
                  <a:lnTo>
                    <a:pt x="150956" y="179984"/>
                  </a:lnTo>
                  <a:lnTo>
                    <a:pt x="150517" y="190420"/>
                  </a:lnTo>
                  <a:lnTo>
                    <a:pt x="139117" y="200944"/>
                  </a:lnTo>
                  <a:lnTo>
                    <a:pt x="123507" y="208399"/>
                  </a:lnTo>
                  <a:lnTo>
                    <a:pt x="122629" y="196822"/>
                  </a:lnTo>
                  <a:lnTo>
                    <a:pt x="124383" y="184106"/>
                  </a:lnTo>
                  <a:lnTo>
                    <a:pt x="120612" y="172267"/>
                  </a:lnTo>
                  <a:close/>
                  <a:moveTo>
                    <a:pt x="209539" y="165514"/>
                  </a:moveTo>
                  <a:lnTo>
                    <a:pt x="216467" y="193402"/>
                  </a:lnTo>
                  <a:lnTo>
                    <a:pt x="197524" y="186825"/>
                  </a:lnTo>
                  <a:lnTo>
                    <a:pt x="198050" y="195156"/>
                  </a:lnTo>
                  <a:lnTo>
                    <a:pt x="204102" y="210503"/>
                  </a:lnTo>
                  <a:lnTo>
                    <a:pt x="192438" y="216028"/>
                  </a:lnTo>
                  <a:lnTo>
                    <a:pt x="191385" y="198576"/>
                  </a:lnTo>
                  <a:lnTo>
                    <a:pt x="184018" y="197261"/>
                  </a:lnTo>
                  <a:lnTo>
                    <a:pt x="180160" y="182177"/>
                  </a:lnTo>
                  <a:lnTo>
                    <a:pt x="194630" y="184194"/>
                  </a:lnTo>
                  <a:lnTo>
                    <a:pt x="194279" y="174722"/>
                  </a:lnTo>
                  <a:lnTo>
                    <a:pt x="179283" y="155604"/>
                  </a:lnTo>
                  <a:lnTo>
                    <a:pt x="202874" y="156130"/>
                  </a:lnTo>
                  <a:lnTo>
                    <a:pt x="209539" y="165514"/>
                  </a:lnTo>
                  <a:close/>
                  <a:moveTo>
                    <a:pt x="111843" y="142800"/>
                  </a:moveTo>
                  <a:lnTo>
                    <a:pt x="105353" y="164462"/>
                  </a:lnTo>
                  <a:lnTo>
                    <a:pt x="94829" y="152008"/>
                  </a:lnTo>
                  <a:lnTo>
                    <a:pt x="82288" y="132890"/>
                  </a:lnTo>
                  <a:lnTo>
                    <a:pt x="103336" y="133767"/>
                  </a:lnTo>
                  <a:lnTo>
                    <a:pt x="111843" y="142800"/>
                  </a:lnTo>
                  <a:close/>
                  <a:moveTo>
                    <a:pt x="106756" y="4763"/>
                  </a:moveTo>
                  <a:lnTo>
                    <a:pt x="121928" y="12129"/>
                  </a:lnTo>
                  <a:lnTo>
                    <a:pt x="129470" y="5464"/>
                  </a:lnTo>
                  <a:lnTo>
                    <a:pt x="131663" y="12041"/>
                  </a:lnTo>
                  <a:lnTo>
                    <a:pt x="127628" y="22741"/>
                  </a:lnTo>
                  <a:lnTo>
                    <a:pt x="136048" y="41070"/>
                  </a:lnTo>
                  <a:lnTo>
                    <a:pt x="129558" y="62293"/>
                  </a:lnTo>
                  <a:lnTo>
                    <a:pt x="115087" y="70712"/>
                  </a:lnTo>
                  <a:lnTo>
                    <a:pt x="111229" y="91145"/>
                  </a:lnTo>
                  <a:lnTo>
                    <a:pt x="116754" y="111228"/>
                  </a:lnTo>
                  <a:lnTo>
                    <a:pt x="129821" y="114035"/>
                  </a:lnTo>
                  <a:lnTo>
                    <a:pt x="140695" y="111053"/>
                  </a:lnTo>
                  <a:lnTo>
                    <a:pt x="171390" y="124997"/>
                  </a:lnTo>
                  <a:lnTo>
                    <a:pt x="169022" y="138678"/>
                  </a:lnTo>
                  <a:lnTo>
                    <a:pt x="177090" y="144729"/>
                  </a:lnTo>
                  <a:lnTo>
                    <a:pt x="174547" y="156306"/>
                  </a:lnTo>
                  <a:lnTo>
                    <a:pt x="155429" y="144028"/>
                  </a:lnTo>
                  <a:lnTo>
                    <a:pt x="146308" y="130873"/>
                  </a:lnTo>
                  <a:lnTo>
                    <a:pt x="139994" y="140081"/>
                  </a:lnTo>
                  <a:lnTo>
                    <a:pt x="124296" y="124997"/>
                  </a:lnTo>
                  <a:lnTo>
                    <a:pt x="101933" y="128680"/>
                  </a:lnTo>
                  <a:lnTo>
                    <a:pt x="89655" y="123156"/>
                  </a:lnTo>
                  <a:lnTo>
                    <a:pt x="90883" y="112719"/>
                  </a:lnTo>
                  <a:lnTo>
                    <a:pt x="98600" y="106317"/>
                  </a:lnTo>
                  <a:lnTo>
                    <a:pt x="91234" y="100441"/>
                  </a:lnTo>
                  <a:lnTo>
                    <a:pt x="88076" y="109562"/>
                  </a:lnTo>
                  <a:lnTo>
                    <a:pt x="75974" y="95092"/>
                  </a:lnTo>
                  <a:lnTo>
                    <a:pt x="72291" y="84042"/>
                  </a:lnTo>
                  <a:lnTo>
                    <a:pt x="71414" y="59749"/>
                  </a:lnTo>
                  <a:lnTo>
                    <a:pt x="81324" y="68168"/>
                  </a:lnTo>
                  <a:lnTo>
                    <a:pt x="83867" y="28266"/>
                  </a:lnTo>
                  <a:lnTo>
                    <a:pt x="91847" y="4938"/>
                  </a:lnTo>
                  <a:lnTo>
                    <a:pt x="106756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6" name="Freeform: Shape 1631">
              <a:extLst>
                <a:ext uri="{FF2B5EF4-FFF2-40B4-BE49-F238E27FC236}">
                  <a16:creationId xmlns:a16="http://schemas.microsoft.com/office/drawing/2014/main" id="{29663CCF-8FE8-1A40-9669-DDDE5C0BC249}"/>
                </a:ext>
              </a:extLst>
            </p:cNvPr>
            <p:cNvSpPr/>
            <p:nvPr/>
          </p:nvSpPr>
          <p:spPr>
            <a:xfrm>
              <a:off x="8039695" y="3563690"/>
              <a:ext cx="206983" cy="196634"/>
            </a:xfrm>
            <a:custGeom>
              <a:avLst/>
              <a:gdLst>
                <a:gd name="connsiteX0" fmla="*/ 27915 w 254000"/>
                <a:gd name="connsiteY0" fmla="*/ 157446 h 241300"/>
                <a:gd name="connsiteX1" fmla="*/ 17830 w 254000"/>
                <a:gd name="connsiteY1" fmla="*/ 132364 h 241300"/>
                <a:gd name="connsiteX2" fmla="*/ 19759 w 254000"/>
                <a:gd name="connsiteY2" fmla="*/ 118683 h 241300"/>
                <a:gd name="connsiteX3" fmla="*/ 13620 w 254000"/>
                <a:gd name="connsiteY3" fmla="*/ 97197 h 241300"/>
                <a:gd name="connsiteX4" fmla="*/ 4763 w 254000"/>
                <a:gd name="connsiteY4" fmla="*/ 82727 h 241300"/>
                <a:gd name="connsiteX5" fmla="*/ 11603 w 254000"/>
                <a:gd name="connsiteY5" fmla="*/ 71764 h 241300"/>
                <a:gd name="connsiteX6" fmla="*/ 5815 w 254000"/>
                <a:gd name="connsiteY6" fmla="*/ 50804 h 241300"/>
                <a:gd name="connsiteX7" fmla="*/ 22653 w 254000"/>
                <a:gd name="connsiteY7" fmla="*/ 38614 h 241300"/>
                <a:gd name="connsiteX8" fmla="*/ 60978 w 254000"/>
                <a:gd name="connsiteY8" fmla="*/ 19145 h 241300"/>
                <a:gd name="connsiteX9" fmla="*/ 92023 w 254000"/>
                <a:gd name="connsiteY9" fmla="*/ 4763 h 241300"/>
                <a:gd name="connsiteX10" fmla="*/ 116491 w 254000"/>
                <a:gd name="connsiteY10" fmla="*/ 11954 h 241300"/>
                <a:gd name="connsiteX11" fmla="*/ 118332 w 254000"/>
                <a:gd name="connsiteY11" fmla="*/ 22302 h 241300"/>
                <a:gd name="connsiteX12" fmla="*/ 142099 w 254000"/>
                <a:gd name="connsiteY12" fmla="*/ 22828 h 241300"/>
                <a:gd name="connsiteX13" fmla="*/ 172355 w 254000"/>
                <a:gd name="connsiteY13" fmla="*/ 27652 h 241300"/>
                <a:gd name="connsiteX14" fmla="*/ 217607 w 254000"/>
                <a:gd name="connsiteY14" fmla="*/ 26950 h 241300"/>
                <a:gd name="connsiteX15" fmla="*/ 230236 w 254000"/>
                <a:gd name="connsiteY15" fmla="*/ 31510 h 241300"/>
                <a:gd name="connsiteX16" fmla="*/ 236111 w 254000"/>
                <a:gd name="connsiteY16" fmla="*/ 44315 h 241300"/>
                <a:gd name="connsiteX17" fmla="*/ 237164 w 254000"/>
                <a:gd name="connsiteY17" fmla="*/ 62644 h 241300"/>
                <a:gd name="connsiteX18" fmla="*/ 244004 w 254000"/>
                <a:gd name="connsiteY18" fmla="*/ 78254 h 241300"/>
                <a:gd name="connsiteX19" fmla="*/ 243829 w 254000"/>
                <a:gd name="connsiteY19" fmla="*/ 94478 h 241300"/>
                <a:gd name="connsiteX20" fmla="*/ 229096 w 254000"/>
                <a:gd name="connsiteY20" fmla="*/ 102722 h 241300"/>
                <a:gd name="connsiteX21" fmla="*/ 236725 w 254000"/>
                <a:gd name="connsiteY21" fmla="*/ 121314 h 241300"/>
                <a:gd name="connsiteX22" fmla="*/ 237164 w 254000"/>
                <a:gd name="connsiteY22" fmla="*/ 138941 h 241300"/>
                <a:gd name="connsiteX23" fmla="*/ 249529 w 254000"/>
                <a:gd name="connsiteY23" fmla="*/ 173056 h 241300"/>
                <a:gd name="connsiteX24" fmla="*/ 246899 w 254000"/>
                <a:gd name="connsiteY24" fmla="*/ 183931 h 241300"/>
                <a:gd name="connsiteX25" fmla="*/ 234708 w 254000"/>
                <a:gd name="connsiteY25" fmla="*/ 188403 h 241300"/>
                <a:gd name="connsiteX26" fmla="*/ 212345 w 254000"/>
                <a:gd name="connsiteY26" fmla="*/ 220062 h 241300"/>
                <a:gd name="connsiteX27" fmla="*/ 218659 w 254000"/>
                <a:gd name="connsiteY27" fmla="*/ 236901 h 241300"/>
                <a:gd name="connsiteX28" fmla="*/ 213310 w 254000"/>
                <a:gd name="connsiteY28" fmla="*/ 234708 h 241300"/>
                <a:gd name="connsiteX29" fmla="*/ 189982 w 254000"/>
                <a:gd name="connsiteY29" fmla="*/ 220326 h 241300"/>
                <a:gd name="connsiteX30" fmla="*/ 172267 w 254000"/>
                <a:gd name="connsiteY30" fmla="*/ 225587 h 241300"/>
                <a:gd name="connsiteX31" fmla="*/ 160691 w 254000"/>
                <a:gd name="connsiteY31" fmla="*/ 221729 h 241300"/>
                <a:gd name="connsiteX32" fmla="*/ 146133 w 254000"/>
                <a:gd name="connsiteY32" fmla="*/ 229797 h 241300"/>
                <a:gd name="connsiteX33" fmla="*/ 133767 w 254000"/>
                <a:gd name="connsiteY33" fmla="*/ 216467 h 241300"/>
                <a:gd name="connsiteX34" fmla="*/ 123594 w 254000"/>
                <a:gd name="connsiteY34" fmla="*/ 221553 h 241300"/>
                <a:gd name="connsiteX35" fmla="*/ 122191 w 254000"/>
                <a:gd name="connsiteY35" fmla="*/ 219273 h 241300"/>
                <a:gd name="connsiteX36" fmla="*/ 110878 w 254000"/>
                <a:gd name="connsiteY36" fmla="*/ 200594 h 241300"/>
                <a:gd name="connsiteX37" fmla="*/ 92637 w 254000"/>
                <a:gd name="connsiteY37" fmla="*/ 198313 h 241300"/>
                <a:gd name="connsiteX38" fmla="*/ 90269 w 254000"/>
                <a:gd name="connsiteY38" fmla="*/ 186299 h 241300"/>
                <a:gd name="connsiteX39" fmla="*/ 73431 w 254000"/>
                <a:gd name="connsiteY39" fmla="*/ 182001 h 241300"/>
                <a:gd name="connsiteX40" fmla="*/ 69747 w 254000"/>
                <a:gd name="connsiteY40" fmla="*/ 191911 h 241300"/>
                <a:gd name="connsiteX41" fmla="*/ 56417 w 254000"/>
                <a:gd name="connsiteY41" fmla="*/ 184018 h 241300"/>
                <a:gd name="connsiteX42" fmla="*/ 57908 w 254000"/>
                <a:gd name="connsiteY42" fmla="*/ 173407 h 241300"/>
                <a:gd name="connsiteX43" fmla="*/ 39579 w 254000"/>
                <a:gd name="connsiteY43" fmla="*/ 169987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54000" h="241300">
                  <a:moveTo>
                    <a:pt x="27915" y="157446"/>
                  </a:moveTo>
                  <a:lnTo>
                    <a:pt x="17830" y="132364"/>
                  </a:lnTo>
                  <a:lnTo>
                    <a:pt x="19759" y="118683"/>
                  </a:lnTo>
                  <a:lnTo>
                    <a:pt x="13620" y="97197"/>
                  </a:lnTo>
                  <a:lnTo>
                    <a:pt x="4763" y="82727"/>
                  </a:lnTo>
                  <a:lnTo>
                    <a:pt x="11603" y="71764"/>
                  </a:lnTo>
                  <a:lnTo>
                    <a:pt x="5815" y="50804"/>
                  </a:lnTo>
                  <a:lnTo>
                    <a:pt x="22653" y="38614"/>
                  </a:lnTo>
                  <a:lnTo>
                    <a:pt x="60978" y="19145"/>
                  </a:lnTo>
                  <a:lnTo>
                    <a:pt x="92023" y="4763"/>
                  </a:lnTo>
                  <a:lnTo>
                    <a:pt x="116491" y="11954"/>
                  </a:lnTo>
                  <a:lnTo>
                    <a:pt x="118332" y="22302"/>
                  </a:lnTo>
                  <a:lnTo>
                    <a:pt x="142099" y="22828"/>
                  </a:lnTo>
                  <a:lnTo>
                    <a:pt x="172355" y="27652"/>
                  </a:lnTo>
                  <a:lnTo>
                    <a:pt x="217607" y="26950"/>
                  </a:lnTo>
                  <a:lnTo>
                    <a:pt x="230236" y="31510"/>
                  </a:lnTo>
                  <a:lnTo>
                    <a:pt x="236111" y="44315"/>
                  </a:lnTo>
                  <a:lnTo>
                    <a:pt x="237164" y="62644"/>
                  </a:lnTo>
                  <a:lnTo>
                    <a:pt x="244004" y="78254"/>
                  </a:lnTo>
                  <a:lnTo>
                    <a:pt x="243829" y="94478"/>
                  </a:lnTo>
                  <a:lnTo>
                    <a:pt x="229096" y="102722"/>
                  </a:lnTo>
                  <a:lnTo>
                    <a:pt x="236725" y="121314"/>
                  </a:lnTo>
                  <a:lnTo>
                    <a:pt x="237164" y="138941"/>
                  </a:lnTo>
                  <a:lnTo>
                    <a:pt x="249529" y="173056"/>
                  </a:lnTo>
                  <a:lnTo>
                    <a:pt x="246899" y="183931"/>
                  </a:lnTo>
                  <a:lnTo>
                    <a:pt x="234708" y="188403"/>
                  </a:lnTo>
                  <a:lnTo>
                    <a:pt x="212345" y="220062"/>
                  </a:lnTo>
                  <a:lnTo>
                    <a:pt x="218659" y="236901"/>
                  </a:lnTo>
                  <a:lnTo>
                    <a:pt x="213310" y="234708"/>
                  </a:lnTo>
                  <a:lnTo>
                    <a:pt x="189982" y="220326"/>
                  </a:lnTo>
                  <a:lnTo>
                    <a:pt x="172267" y="225587"/>
                  </a:lnTo>
                  <a:lnTo>
                    <a:pt x="160691" y="221729"/>
                  </a:lnTo>
                  <a:lnTo>
                    <a:pt x="146133" y="229797"/>
                  </a:lnTo>
                  <a:lnTo>
                    <a:pt x="133767" y="216467"/>
                  </a:lnTo>
                  <a:lnTo>
                    <a:pt x="123594" y="221553"/>
                  </a:lnTo>
                  <a:lnTo>
                    <a:pt x="122191" y="219273"/>
                  </a:lnTo>
                  <a:lnTo>
                    <a:pt x="110878" y="200594"/>
                  </a:lnTo>
                  <a:lnTo>
                    <a:pt x="92637" y="198313"/>
                  </a:lnTo>
                  <a:lnTo>
                    <a:pt x="90269" y="186299"/>
                  </a:lnTo>
                  <a:lnTo>
                    <a:pt x="73431" y="182001"/>
                  </a:lnTo>
                  <a:lnTo>
                    <a:pt x="69747" y="191911"/>
                  </a:lnTo>
                  <a:lnTo>
                    <a:pt x="56417" y="184018"/>
                  </a:lnTo>
                  <a:lnTo>
                    <a:pt x="57908" y="173407"/>
                  </a:lnTo>
                  <a:lnTo>
                    <a:pt x="39579" y="16998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7" name="Freeform: Shape 1632">
              <a:extLst>
                <a:ext uri="{FF2B5EF4-FFF2-40B4-BE49-F238E27FC236}">
                  <a16:creationId xmlns:a16="http://schemas.microsoft.com/office/drawing/2014/main" id="{9FA83E44-974E-F543-B465-9EA56C444FC8}"/>
                </a:ext>
              </a:extLst>
            </p:cNvPr>
            <p:cNvSpPr/>
            <p:nvPr/>
          </p:nvSpPr>
          <p:spPr>
            <a:xfrm>
              <a:off x="8977458" y="4079667"/>
              <a:ext cx="346696" cy="315649"/>
            </a:xfrm>
            <a:custGeom>
              <a:avLst/>
              <a:gdLst>
                <a:gd name="connsiteX0" fmla="*/ 355995 w 425450"/>
                <a:gd name="connsiteY0" fmla="*/ 4763 h 387350"/>
                <a:gd name="connsiteX1" fmla="*/ 374149 w 425450"/>
                <a:gd name="connsiteY1" fmla="*/ 19057 h 387350"/>
                <a:gd name="connsiteX2" fmla="*/ 381428 w 425450"/>
                <a:gd name="connsiteY2" fmla="*/ 42385 h 387350"/>
                <a:gd name="connsiteX3" fmla="*/ 421857 w 425450"/>
                <a:gd name="connsiteY3" fmla="*/ 54575 h 387350"/>
                <a:gd name="connsiteX4" fmla="*/ 398090 w 425450"/>
                <a:gd name="connsiteY4" fmla="*/ 79657 h 387350"/>
                <a:gd name="connsiteX5" fmla="*/ 370728 w 425450"/>
                <a:gd name="connsiteY5" fmla="*/ 84130 h 387350"/>
                <a:gd name="connsiteX6" fmla="*/ 333369 w 425450"/>
                <a:gd name="connsiteY6" fmla="*/ 76851 h 387350"/>
                <a:gd name="connsiteX7" fmla="*/ 321354 w 425450"/>
                <a:gd name="connsiteY7" fmla="*/ 89655 h 387350"/>
                <a:gd name="connsiteX8" fmla="*/ 330037 w 425450"/>
                <a:gd name="connsiteY8" fmla="*/ 115526 h 387350"/>
                <a:gd name="connsiteX9" fmla="*/ 338543 w 425450"/>
                <a:gd name="connsiteY9" fmla="*/ 135258 h 387350"/>
                <a:gd name="connsiteX10" fmla="*/ 358451 w 425450"/>
                <a:gd name="connsiteY10" fmla="*/ 149553 h 387350"/>
                <a:gd name="connsiteX11" fmla="*/ 337491 w 425450"/>
                <a:gd name="connsiteY11" fmla="*/ 166303 h 387350"/>
                <a:gd name="connsiteX12" fmla="*/ 337841 w 425450"/>
                <a:gd name="connsiteY12" fmla="*/ 186737 h 387350"/>
                <a:gd name="connsiteX13" fmla="*/ 313988 w 425450"/>
                <a:gd name="connsiteY13" fmla="*/ 215151 h 387350"/>
                <a:gd name="connsiteX14" fmla="*/ 298553 w 425450"/>
                <a:gd name="connsiteY14" fmla="*/ 243741 h 387350"/>
                <a:gd name="connsiteX15" fmla="*/ 272857 w 425450"/>
                <a:gd name="connsiteY15" fmla="*/ 272857 h 387350"/>
                <a:gd name="connsiteX16" fmla="*/ 244267 w 425450"/>
                <a:gd name="connsiteY16" fmla="*/ 270752 h 387350"/>
                <a:gd name="connsiteX17" fmla="*/ 217168 w 425450"/>
                <a:gd name="connsiteY17" fmla="*/ 299693 h 387350"/>
                <a:gd name="connsiteX18" fmla="*/ 233305 w 425450"/>
                <a:gd name="connsiteY18" fmla="*/ 311971 h 387350"/>
                <a:gd name="connsiteX19" fmla="*/ 236111 w 425450"/>
                <a:gd name="connsiteY19" fmla="*/ 332930 h 387350"/>
                <a:gd name="connsiteX20" fmla="*/ 249880 w 425450"/>
                <a:gd name="connsiteY20" fmla="*/ 346611 h 387350"/>
                <a:gd name="connsiteX21" fmla="*/ 254791 w 425450"/>
                <a:gd name="connsiteY21" fmla="*/ 369764 h 387350"/>
                <a:gd name="connsiteX22" fmla="*/ 200681 w 425450"/>
                <a:gd name="connsiteY22" fmla="*/ 369676 h 387350"/>
                <a:gd name="connsiteX23" fmla="*/ 184281 w 425450"/>
                <a:gd name="connsiteY23" fmla="*/ 387567 h 387350"/>
                <a:gd name="connsiteX24" fmla="*/ 166303 w 425450"/>
                <a:gd name="connsiteY24" fmla="*/ 380814 h 387350"/>
                <a:gd name="connsiteX25" fmla="*/ 158937 w 425450"/>
                <a:gd name="connsiteY25" fmla="*/ 361520 h 387350"/>
                <a:gd name="connsiteX26" fmla="*/ 139906 w 425450"/>
                <a:gd name="connsiteY26" fmla="*/ 340999 h 387350"/>
                <a:gd name="connsiteX27" fmla="*/ 94654 w 425450"/>
                <a:gd name="connsiteY27" fmla="*/ 346085 h 387350"/>
                <a:gd name="connsiteX28" fmla="*/ 54663 w 425450"/>
                <a:gd name="connsiteY28" fmla="*/ 346524 h 387350"/>
                <a:gd name="connsiteX29" fmla="*/ 20022 w 425450"/>
                <a:gd name="connsiteY29" fmla="*/ 350383 h 387350"/>
                <a:gd name="connsiteX30" fmla="*/ 29318 w 425450"/>
                <a:gd name="connsiteY30" fmla="*/ 318811 h 387350"/>
                <a:gd name="connsiteX31" fmla="*/ 64749 w 425450"/>
                <a:gd name="connsiteY31" fmla="*/ 304691 h 387350"/>
                <a:gd name="connsiteX32" fmla="*/ 62731 w 425450"/>
                <a:gd name="connsiteY32" fmla="*/ 292063 h 387350"/>
                <a:gd name="connsiteX33" fmla="*/ 50980 w 425450"/>
                <a:gd name="connsiteY33" fmla="*/ 287590 h 387350"/>
                <a:gd name="connsiteX34" fmla="*/ 50278 w 425450"/>
                <a:gd name="connsiteY34" fmla="*/ 263298 h 387350"/>
                <a:gd name="connsiteX35" fmla="*/ 26775 w 425450"/>
                <a:gd name="connsiteY35" fmla="*/ 251020 h 387350"/>
                <a:gd name="connsiteX36" fmla="*/ 16865 w 425450"/>
                <a:gd name="connsiteY36" fmla="*/ 234094 h 387350"/>
                <a:gd name="connsiteX37" fmla="*/ 4763 w 425450"/>
                <a:gd name="connsiteY37" fmla="*/ 219361 h 387350"/>
                <a:gd name="connsiteX38" fmla="*/ 45893 w 425450"/>
                <a:gd name="connsiteY38" fmla="*/ 233743 h 387350"/>
                <a:gd name="connsiteX39" fmla="*/ 70536 w 425450"/>
                <a:gd name="connsiteY39" fmla="*/ 229534 h 387350"/>
                <a:gd name="connsiteX40" fmla="*/ 85182 w 425450"/>
                <a:gd name="connsiteY40" fmla="*/ 233042 h 387350"/>
                <a:gd name="connsiteX41" fmla="*/ 90181 w 425450"/>
                <a:gd name="connsiteY41" fmla="*/ 226903 h 387350"/>
                <a:gd name="connsiteX42" fmla="*/ 107282 w 425450"/>
                <a:gd name="connsiteY42" fmla="*/ 229358 h 387350"/>
                <a:gd name="connsiteX43" fmla="*/ 139292 w 425450"/>
                <a:gd name="connsiteY43" fmla="*/ 217695 h 387350"/>
                <a:gd name="connsiteX44" fmla="*/ 140169 w 425450"/>
                <a:gd name="connsiteY44" fmla="*/ 193577 h 387350"/>
                <a:gd name="connsiteX45" fmla="*/ 153850 w 425450"/>
                <a:gd name="connsiteY45" fmla="*/ 177441 h 387350"/>
                <a:gd name="connsiteX46" fmla="*/ 172179 w 425450"/>
                <a:gd name="connsiteY46" fmla="*/ 177441 h 387350"/>
                <a:gd name="connsiteX47" fmla="*/ 174810 w 425450"/>
                <a:gd name="connsiteY47" fmla="*/ 169460 h 387350"/>
                <a:gd name="connsiteX48" fmla="*/ 193665 w 425450"/>
                <a:gd name="connsiteY48" fmla="*/ 165689 h 387350"/>
                <a:gd name="connsiteX49" fmla="*/ 202698 w 425450"/>
                <a:gd name="connsiteY49" fmla="*/ 168320 h 387350"/>
                <a:gd name="connsiteX50" fmla="*/ 212345 w 425450"/>
                <a:gd name="connsiteY50" fmla="*/ 160252 h 387350"/>
                <a:gd name="connsiteX51" fmla="*/ 211030 w 425450"/>
                <a:gd name="connsiteY51" fmla="*/ 142888 h 387350"/>
                <a:gd name="connsiteX52" fmla="*/ 221466 w 425450"/>
                <a:gd name="connsiteY52" fmla="*/ 125348 h 387350"/>
                <a:gd name="connsiteX53" fmla="*/ 237076 w 425450"/>
                <a:gd name="connsiteY53" fmla="*/ 117894 h 387350"/>
                <a:gd name="connsiteX54" fmla="*/ 227429 w 425450"/>
                <a:gd name="connsiteY54" fmla="*/ 98425 h 387350"/>
                <a:gd name="connsiteX55" fmla="*/ 250845 w 425450"/>
                <a:gd name="connsiteY55" fmla="*/ 99389 h 387350"/>
                <a:gd name="connsiteX56" fmla="*/ 257598 w 425450"/>
                <a:gd name="connsiteY56" fmla="*/ 88690 h 387350"/>
                <a:gd name="connsiteX57" fmla="*/ 256545 w 425450"/>
                <a:gd name="connsiteY57" fmla="*/ 77289 h 387350"/>
                <a:gd name="connsiteX58" fmla="*/ 268823 w 425450"/>
                <a:gd name="connsiteY58" fmla="*/ 64748 h 387350"/>
                <a:gd name="connsiteX59" fmla="*/ 265929 w 425450"/>
                <a:gd name="connsiteY59" fmla="*/ 49839 h 387350"/>
                <a:gd name="connsiteX60" fmla="*/ 260141 w 425450"/>
                <a:gd name="connsiteY60" fmla="*/ 37036 h 387350"/>
                <a:gd name="connsiteX61" fmla="*/ 274523 w 425450"/>
                <a:gd name="connsiteY61" fmla="*/ 23793 h 387350"/>
                <a:gd name="connsiteX62" fmla="*/ 300921 w 425450"/>
                <a:gd name="connsiteY62" fmla="*/ 17391 h 387350"/>
                <a:gd name="connsiteX63" fmla="*/ 329159 w 425450"/>
                <a:gd name="connsiteY63" fmla="*/ 13883 h 387350"/>
                <a:gd name="connsiteX64" fmla="*/ 341612 w 425450"/>
                <a:gd name="connsiteY64" fmla="*/ 8183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25450" h="387350">
                  <a:moveTo>
                    <a:pt x="355995" y="4763"/>
                  </a:moveTo>
                  <a:lnTo>
                    <a:pt x="374149" y="19057"/>
                  </a:lnTo>
                  <a:lnTo>
                    <a:pt x="381428" y="42385"/>
                  </a:lnTo>
                  <a:lnTo>
                    <a:pt x="421857" y="54575"/>
                  </a:lnTo>
                  <a:lnTo>
                    <a:pt x="398090" y="79657"/>
                  </a:lnTo>
                  <a:lnTo>
                    <a:pt x="370728" y="84130"/>
                  </a:lnTo>
                  <a:lnTo>
                    <a:pt x="333369" y="76851"/>
                  </a:lnTo>
                  <a:lnTo>
                    <a:pt x="321354" y="89655"/>
                  </a:lnTo>
                  <a:lnTo>
                    <a:pt x="330037" y="115526"/>
                  </a:lnTo>
                  <a:lnTo>
                    <a:pt x="338543" y="135258"/>
                  </a:lnTo>
                  <a:lnTo>
                    <a:pt x="358451" y="149553"/>
                  </a:lnTo>
                  <a:lnTo>
                    <a:pt x="337491" y="166303"/>
                  </a:lnTo>
                  <a:lnTo>
                    <a:pt x="337841" y="186737"/>
                  </a:lnTo>
                  <a:lnTo>
                    <a:pt x="313988" y="215151"/>
                  </a:lnTo>
                  <a:lnTo>
                    <a:pt x="298553" y="243741"/>
                  </a:lnTo>
                  <a:lnTo>
                    <a:pt x="272857" y="272857"/>
                  </a:lnTo>
                  <a:lnTo>
                    <a:pt x="244267" y="270752"/>
                  </a:lnTo>
                  <a:lnTo>
                    <a:pt x="217168" y="299693"/>
                  </a:lnTo>
                  <a:lnTo>
                    <a:pt x="233305" y="311971"/>
                  </a:lnTo>
                  <a:lnTo>
                    <a:pt x="236111" y="332930"/>
                  </a:lnTo>
                  <a:lnTo>
                    <a:pt x="249880" y="346611"/>
                  </a:lnTo>
                  <a:lnTo>
                    <a:pt x="254791" y="369764"/>
                  </a:lnTo>
                  <a:lnTo>
                    <a:pt x="200681" y="369676"/>
                  </a:lnTo>
                  <a:lnTo>
                    <a:pt x="184281" y="387567"/>
                  </a:lnTo>
                  <a:lnTo>
                    <a:pt x="166303" y="380814"/>
                  </a:lnTo>
                  <a:lnTo>
                    <a:pt x="158937" y="361520"/>
                  </a:lnTo>
                  <a:lnTo>
                    <a:pt x="139906" y="340999"/>
                  </a:lnTo>
                  <a:lnTo>
                    <a:pt x="94654" y="346085"/>
                  </a:lnTo>
                  <a:lnTo>
                    <a:pt x="54663" y="346524"/>
                  </a:lnTo>
                  <a:lnTo>
                    <a:pt x="20022" y="350383"/>
                  </a:lnTo>
                  <a:lnTo>
                    <a:pt x="29318" y="318811"/>
                  </a:lnTo>
                  <a:lnTo>
                    <a:pt x="64749" y="304691"/>
                  </a:lnTo>
                  <a:lnTo>
                    <a:pt x="62731" y="292063"/>
                  </a:lnTo>
                  <a:lnTo>
                    <a:pt x="50980" y="287590"/>
                  </a:lnTo>
                  <a:lnTo>
                    <a:pt x="50278" y="263298"/>
                  </a:lnTo>
                  <a:lnTo>
                    <a:pt x="26775" y="251020"/>
                  </a:lnTo>
                  <a:lnTo>
                    <a:pt x="16865" y="234094"/>
                  </a:lnTo>
                  <a:lnTo>
                    <a:pt x="4763" y="219361"/>
                  </a:lnTo>
                  <a:lnTo>
                    <a:pt x="45893" y="233743"/>
                  </a:lnTo>
                  <a:lnTo>
                    <a:pt x="70536" y="229534"/>
                  </a:lnTo>
                  <a:lnTo>
                    <a:pt x="85182" y="233042"/>
                  </a:lnTo>
                  <a:lnTo>
                    <a:pt x="90181" y="226903"/>
                  </a:lnTo>
                  <a:lnTo>
                    <a:pt x="107282" y="229358"/>
                  </a:lnTo>
                  <a:lnTo>
                    <a:pt x="139292" y="217695"/>
                  </a:lnTo>
                  <a:lnTo>
                    <a:pt x="140169" y="193577"/>
                  </a:lnTo>
                  <a:lnTo>
                    <a:pt x="153850" y="177441"/>
                  </a:lnTo>
                  <a:lnTo>
                    <a:pt x="172179" y="177441"/>
                  </a:lnTo>
                  <a:lnTo>
                    <a:pt x="174810" y="169460"/>
                  </a:lnTo>
                  <a:lnTo>
                    <a:pt x="193665" y="165689"/>
                  </a:lnTo>
                  <a:lnTo>
                    <a:pt x="202698" y="168320"/>
                  </a:lnTo>
                  <a:lnTo>
                    <a:pt x="212345" y="160252"/>
                  </a:lnTo>
                  <a:lnTo>
                    <a:pt x="211030" y="142888"/>
                  </a:lnTo>
                  <a:lnTo>
                    <a:pt x="221466" y="125348"/>
                  </a:lnTo>
                  <a:lnTo>
                    <a:pt x="237076" y="117894"/>
                  </a:lnTo>
                  <a:lnTo>
                    <a:pt x="227429" y="98425"/>
                  </a:lnTo>
                  <a:lnTo>
                    <a:pt x="250845" y="99389"/>
                  </a:lnTo>
                  <a:lnTo>
                    <a:pt x="257598" y="88690"/>
                  </a:lnTo>
                  <a:lnTo>
                    <a:pt x="256545" y="77289"/>
                  </a:lnTo>
                  <a:lnTo>
                    <a:pt x="268823" y="64748"/>
                  </a:lnTo>
                  <a:lnTo>
                    <a:pt x="265929" y="49839"/>
                  </a:lnTo>
                  <a:lnTo>
                    <a:pt x="260141" y="37036"/>
                  </a:lnTo>
                  <a:lnTo>
                    <a:pt x="274523" y="23793"/>
                  </a:lnTo>
                  <a:lnTo>
                    <a:pt x="300921" y="17391"/>
                  </a:lnTo>
                  <a:lnTo>
                    <a:pt x="329159" y="13883"/>
                  </a:lnTo>
                  <a:lnTo>
                    <a:pt x="341612" y="818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8" name="Freeform: Shape 1633">
              <a:extLst>
                <a:ext uri="{FF2B5EF4-FFF2-40B4-BE49-F238E27FC236}">
                  <a16:creationId xmlns:a16="http://schemas.microsoft.com/office/drawing/2014/main" id="{1A1F5FAF-202D-414C-9025-EED6FBD98901}"/>
                </a:ext>
              </a:extLst>
            </p:cNvPr>
            <p:cNvSpPr/>
            <p:nvPr/>
          </p:nvSpPr>
          <p:spPr>
            <a:xfrm>
              <a:off x="6410293" y="4502097"/>
              <a:ext cx="36222" cy="15524"/>
            </a:xfrm>
            <a:custGeom>
              <a:avLst/>
              <a:gdLst>
                <a:gd name="connsiteX0" fmla="*/ 28353 w 44450"/>
                <a:gd name="connsiteY0" fmla="*/ 4938 h 19050"/>
                <a:gd name="connsiteX1" fmla="*/ 40894 w 44450"/>
                <a:gd name="connsiteY1" fmla="*/ 7218 h 19050"/>
                <a:gd name="connsiteX2" fmla="*/ 45367 w 44450"/>
                <a:gd name="connsiteY2" fmla="*/ 12305 h 19050"/>
                <a:gd name="connsiteX3" fmla="*/ 39053 w 44450"/>
                <a:gd name="connsiteY3" fmla="*/ 18794 h 19050"/>
                <a:gd name="connsiteX4" fmla="*/ 20548 w 44450"/>
                <a:gd name="connsiteY4" fmla="*/ 18619 h 19050"/>
                <a:gd name="connsiteX5" fmla="*/ 6166 w 44450"/>
                <a:gd name="connsiteY5" fmla="*/ 19496 h 19050"/>
                <a:gd name="connsiteX6" fmla="*/ 4763 w 44450"/>
                <a:gd name="connsiteY6" fmla="*/ 8533 h 19050"/>
                <a:gd name="connsiteX7" fmla="*/ 8183 w 44450"/>
                <a:gd name="connsiteY7" fmla="*/ 47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50" h="19050">
                  <a:moveTo>
                    <a:pt x="28353" y="4938"/>
                  </a:moveTo>
                  <a:lnTo>
                    <a:pt x="40894" y="7218"/>
                  </a:lnTo>
                  <a:lnTo>
                    <a:pt x="45367" y="12305"/>
                  </a:lnTo>
                  <a:lnTo>
                    <a:pt x="39053" y="18794"/>
                  </a:lnTo>
                  <a:lnTo>
                    <a:pt x="20548" y="18619"/>
                  </a:lnTo>
                  <a:lnTo>
                    <a:pt x="6166" y="19496"/>
                  </a:lnTo>
                  <a:lnTo>
                    <a:pt x="4763" y="8533"/>
                  </a:lnTo>
                  <a:lnTo>
                    <a:pt x="8183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9" name="Freeform: Shape 1634">
              <a:extLst>
                <a:ext uri="{FF2B5EF4-FFF2-40B4-BE49-F238E27FC236}">
                  <a16:creationId xmlns:a16="http://schemas.microsoft.com/office/drawing/2014/main" id="{B7C7CAB0-9C7C-604C-B5B2-D409ADE2A01E}"/>
                </a:ext>
              </a:extLst>
            </p:cNvPr>
            <p:cNvSpPr/>
            <p:nvPr/>
          </p:nvSpPr>
          <p:spPr>
            <a:xfrm>
              <a:off x="8457479" y="4191510"/>
              <a:ext cx="15524" cy="31047"/>
            </a:xfrm>
            <a:custGeom>
              <a:avLst/>
              <a:gdLst>
                <a:gd name="connsiteX0" fmla="*/ 20022 w 19050"/>
                <a:gd name="connsiteY0" fmla="*/ 8797 h 38100"/>
                <a:gd name="connsiteX1" fmla="*/ 20022 w 19050"/>
                <a:gd name="connsiteY1" fmla="*/ 26424 h 38100"/>
                <a:gd name="connsiteX2" fmla="*/ 16339 w 19050"/>
                <a:gd name="connsiteY2" fmla="*/ 34843 h 38100"/>
                <a:gd name="connsiteX3" fmla="*/ 4763 w 19050"/>
                <a:gd name="connsiteY3" fmla="*/ 38790 h 38100"/>
                <a:gd name="connsiteX4" fmla="*/ 5903 w 19050"/>
                <a:gd name="connsiteY4" fmla="*/ 31247 h 38100"/>
                <a:gd name="connsiteX5" fmla="*/ 12129 w 19050"/>
                <a:gd name="connsiteY5" fmla="*/ 27213 h 38100"/>
                <a:gd name="connsiteX6" fmla="*/ 5990 w 19050"/>
                <a:gd name="connsiteY6" fmla="*/ 24056 h 38100"/>
                <a:gd name="connsiteX7" fmla="*/ 11077 w 19050"/>
                <a:gd name="connsiteY7" fmla="*/ 47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" h="38100">
                  <a:moveTo>
                    <a:pt x="20022" y="8797"/>
                  </a:moveTo>
                  <a:lnTo>
                    <a:pt x="20022" y="26424"/>
                  </a:lnTo>
                  <a:lnTo>
                    <a:pt x="16339" y="34843"/>
                  </a:lnTo>
                  <a:lnTo>
                    <a:pt x="4763" y="38790"/>
                  </a:lnTo>
                  <a:lnTo>
                    <a:pt x="5903" y="31247"/>
                  </a:lnTo>
                  <a:lnTo>
                    <a:pt x="12129" y="27213"/>
                  </a:lnTo>
                  <a:lnTo>
                    <a:pt x="5990" y="24056"/>
                  </a:lnTo>
                  <a:lnTo>
                    <a:pt x="11077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0" name="Freeform: Shape 1635">
              <a:extLst>
                <a:ext uri="{FF2B5EF4-FFF2-40B4-BE49-F238E27FC236}">
                  <a16:creationId xmlns:a16="http://schemas.microsoft.com/office/drawing/2014/main" id="{E316A437-99C3-5A4F-B890-E1751813EB32}"/>
                </a:ext>
              </a:extLst>
            </p:cNvPr>
            <p:cNvSpPr/>
            <p:nvPr/>
          </p:nvSpPr>
          <p:spPr>
            <a:xfrm>
              <a:off x="7566740" y="3946027"/>
              <a:ext cx="67269" cy="144888"/>
            </a:xfrm>
            <a:custGeom>
              <a:avLst/>
              <a:gdLst>
                <a:gd name="connsiteX0" fmla="*/ 16865 w 82550"/>
                <a:gd name="connsiteY0" fmla="*/ 17917 h 177800"/>
                <a:gd name="connsiteX1" fmla="*/ 25810 w 82550"/>
                <a:gd name="connsiteY1" fmla="*/ 9586 h 177800"/>
                <a:gd name="connsiteX2" fmla="*/ 35808 w 82550"/>
                <a:gd name="connsiteY2" fmla="*/ 4763 h 177800"/>
                <a:gd name="connsiteX3" fmla="*/ 42034 w 82550"/>
                <a:gd name="connsiteY3" fmla="*/ 20899 h 177800"/>
                <a:gd name="connsiteX4" fmla="*/ 56505 w 82550"/>
                <a:gd name="connsiteY4" fmla="*/ 20811 h 177800"/>
                <a:gd name="connsiteX5" fmla="*/ 60714 w 82550"/>
                <a:gd name="connsiteY5" fmla="*/ 16690 h 177800"/>
                <a:gd name="connsiteX6" fmla="*/ 75097 w 82550"/>
                <a:gd name="connsiteY6" fmla="*/ 17830 h 177800"/>
                <a:gd name="connsiteX7" fmla="*/ 81937 w 82550"/>
                <a:gd name="connsiteY7" fmla="*/ 34317 h 177800"/>
                <a:gd name="connsiteX8" fmla="*/ 70536 w 82550"/>
                <a:gd name="connsiteY8" fmla="*/ 43087 h 177800"/>
                <a:gd name="connsiteX9" fmla="*/ 70273 w 82550"/>
                <a:gd name="connsiteY9" fmla="*/ 68344 h 177800"/>
                <a:gd name="connsiteX10" fmla="*/ 66239 w 82550"/>
                <a:gd name="connsiteY10" fmla="*/ 72992 h 177800"/>
                <a:gd name="connsiteX11" fmla="*/ 65274 w 82550"/>
                <a:gd name="connsiteY11" fmla="*/ 88076 h 177800"/>
                <a:gd name="connsiteX12" fmla="*/ 54663 w 82550"/>
                <a:gd name="connsiteY12" fmla="*/ 90707 h 177800"/>
                <a:gd name="connsiteX13" fmla="*/ 64485 w 82550"/>
                <a:gd name="connsiteY13" fmla="*/ 109738 h 177800"/>
                <a:gd name="connsiteX14" fmla="*/ 57732 w 82550"/>
                <a:gd name="connsiteY14" fmla="*/ 130347 h 177800"/>
                <a:gd name="connsiteX15" fmla="*/ 66151 w 82550"/>
                <a:gd name="connsiteY15" fmla="*/ 139643 h 177800"/>
                <a:gd name="connsiteX16" fmla="*/ 62819 w 82550"/>
                <a:gd name="connsiteY16" fmla="*/ 148062 h 177800"/>
                <a:gd name="connsiteX17" fmla="*/ 53698 w 82550"/>
                <a:gd name="connsiteY17" fmla="*/ 159638 h 177800"/>
                <a:gd name="connsiteX18" fmla="*/ 55715 w 82550"/>
                <a:gd name="connsiteY18" fmla="*/ 169811 h 177800"/>
                <a:gd name="connsiteX19" fmla="*/ 45893 w 82550"/>
                <a:gd name="connsiteY19" fmla="*/ 177792 h 177800"/>
                <a:gd name="connsiteX20" fmla="*/ 32914 w 82550"/>
                <a:gd name="connsiteY20" fmla="*/ 173494 h 177800"/>
                <a:gd name="connsiteX21" fmla="*/ 20197 w 82550"/>
                <a:gd name="connsiteY21" fmla="*/ 176827 h 177800"/>
                <a:gd name="connsiteX22" fmla="*/ 23969 w 82550"/>
                <a:gd name="connsiteY22" fmla="*/ 152798 h 177800"/>
                <a:gd name="connsiteX23" fmla="*/ 21688 w 82550"/>
                <a:gd name="connsiteY23" fmla="*/ 133679 h 177800"/>
                <a:gd name="connsiteX24" fmla="*/ 10638 w 82550"/>
                <a:gd name="connsiteY24" fmla="*/ 130785 h 177800"/>
                <a:gd name="connsiteX25" fmla="*/ 4763 w 82550"/>
                <a:gd name="connsiteY25" fmla="*/ 118946 h 177800"/>
                <a:gd name="connsiteX26" fmla="*/ 6779 w 82550"/>
                <a:gd name="connsiteY26" fmla="*/ 98249 h 177800"/>
                <a:gd name="connsiteX27" fmla="*/ 16514 w 82550"/>
                <a:gd name="connsiteY27" fmla="*/ 86761 h 177800"/>
                <a:gd name="connsiteX28" fmla="*/ 18268 w 82550"/>
                <a:gd name="connsiteY28" fmla="*/ 73869 h 177800"/>
                <a:gd name="connsiteX29" fmla="*/ 23442 w 82550"/>
                <a:gd name="connsiteY29" fmla="*/ 54488 h 177800"/>
                <a:gd name="connsiteX30" fmla="*/ 22828 w 82550"/>
                <a:gd name="connsiteY30" fmla="*/ 40719 h 177800"/>
                <a:gd name="connsiteX31" fmla="*/ 17917 w 82550"/>
                <a:gd name="connsiteY31" fmla="*/ 28967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550" h="177800">
                  <a:moveTo>
                    <a:pt x="16865" y="17917"/>
                  </a:moveTo>
                  <a:lnTo>
                    <a:pt x="25810" y="9586"/>
                  </a:lnTo>
                  <a:lnTo>
                    <a:pt x="35808" y="4763"/>
                  </a:lnTo>
                  <a:lnTo>
                    <a:pt x="42034" y="20899"/>
                  </a:lnTo>
                  <a:lnTo>
                    <a:pt x="56505" y="20811"/>
                  </a:lnTo>
                  <a:lnTo>
                    <a:pt x="60714" y="16690"/>
                  </a:lnTo>
                  <a:lnTo>
                    <a:pt x="75097" y="17830"/>
                  </a:lnTo>
                  <a:lnTo>
                    <a:pt x="81937" y="34317"/>
                  </a:lnTo>
                  <a:lnTo>
                    <a:pt x="70536" y="43087"/>
                  </a:lnTo>
                  <a:lnTo>
                    <a:pt x="70273" y="68344"/>
                  </a:lnTo>
                  <a:lnTo>
                    <a:pt x="66239" y="72992"/>
                  </a:lnTo>
                  <a:lnTo>
                    <a:pt x="65274" y="88076"/>
                  </a:lnTo>
                  <a:lnTo>
                    <a:pt x="54663" y="90707"/>
                  </a:lnTo>
                  <a:lnTo>
                    <a:pt x="64485" y="109738"/>
                  </a:lnTo>
                  <a:lnTo>
                    <a:pt x="57732" y="130347"/>
                  </a:lnTo>
                  <a:lnTo>
                    <a:pt x="66151" y="139643"/>
                  </a:lnTo>
                  <a:lnTo>
                    <a:pt x="62819" y="148062"/>
                  </a:lnTo>
                  <a:lnTo>
                    <a:pt x="53698" y="159638"/>
                  </a:lnTo>
                  <a:lnTo>
                    <a:pt x="55715" y="169811"/>
                  </a:lnTo>
                  <a:lnTo>
                    <a:pt x="45893" y="177792"/>
                  </a:lnTo>
                  <a:lnTo>
                    <a:pt x="32914" y="173494"/>
                  </a:lnTo>
                  <a:lnTo>
                    <a:pt x="20197" y="176827"/>
                  </a:lnTo>
                  <a:lnTo>
                    <a:pt x="23969" y="152798"/>
                  </a:lnTo>
                  <a:lnTo>
                    <a:pt x="21688" y="133679"/>
                  </a:lnTo>
                  <a:lnTo>
                    <a:pt x="10638" y="130785"/>
                  </a:lnTo>
                  <a:lnTo>
                    <a:pt x="4763" y="118946"/>
                  </a:lnTo>
                  <a:lnTo>
                    <a:pt x="6779" y="98249"/>
                  </a:lnTo>
                  <a:lnTo>
                    <a:pt x="16514" y="86761"/>
                  </a:lnTo>
                  <a:lnTo>
                    <a:pt x="18268" y="73869"/>
                  </a:lnTo>
                  <a:lnTo>
                    <a:pt x="23442" y="54488"/>
                  </a:lnTo>
                  <a:lnTo>
                    <a:pt x="22828" y="40719"/>
                  </a:lnTo>
                  <a:lnTo>
                    <a:pt x="17917" y="2896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1" name="Freeform: Shape 1636">
              <a:extLst>
                <a:ext uri="{FF2B5EF4-FFF2-40B4-BE49-F238E27FC236}">
                  <a16:creationId xmlns:a16="http://schemas.microsoft.com/office/drawing/2014/main" id="{46D45AA5-510D-1742-873D-C91F875DCE1B}"/>
                </a:ext>
              </a:extLst>
            </p:cNvPr>
            <p:cNvSpPr/>
            <p:nvPr/>
          </p:nvSpPr>
          <p:spPr>
            <a:xfrm>
              <a:off x="6501554" y="5269988"/>
              <a:ext cx="170761" cy="181110"/>
            </a:xfrm>
            <a:custGeom>
              <a:avLst/>
              <a:gdLst>
                <a:gd name="connsiteX0" fmla="*/ 4763 w 209550"/>
                <a:gd name="connsiteY0" fmla="*/ 80797 h 222250"/>
                <a:gd name="connsiteX1" fmla="*/ 14497 w 209550"/>
                <a:gd name="connsiteY1" fmla="*/ 49314 h 222250"/>
                <a:gd name="connsiteX2" fmla="*/ 15111 w 209550"/>
                <a:gd name="connsiteY2" fmla="*/ 35281 h 222250"/>
                <a:gd name="connsiteX3" fmla="*/ 26863 w 209550"/>
                <a:gd name="connsiteY3" fmla="*/ 12304 h 222250"/>
                <a:gd name="connsiteX4" fmla="*/ 69747 w 209550"/>
                <a:gd name="connsiteY4" fmla="*/ 4763 h 222250"/>
                <a:gd name="connsiteX5" fmla="*/ 92549 w 209550"/>
                <a:gd name="connsiteY5" fmla="*/ 5201 h 222250"/>
                <a:gd name="connsiteX6" fmla="*/ 115526 w 209550"/>
                <a:gd name="connsiteY6" fmla="*/ 18443 h 222250"/>
                <a:gd name="connsiteX7" fmla="*/ 115877 w 209550"/>
                <a:gd name="connsiteY7" fmla="*/ 26424 h 222250"/>
                <a:gd name="connsiteX8" fmla="*/ 123156 w 209550"/>
                <a:gd name="connsiteY8" fmla="*/ 40982 h 222250"/>
                <a:gd name="connsiteX9" fmla="*/ 121577 w 209550"/>
                <a:gd name="connsiteY9" fmla="*/ 76588 h 222250"/>
                <a:gd name="connsiteX10" fmla="*/ 147536 w 209550"/>
                <a:gd name="connsiteY10" fmla="*/ 81674 h 222250"/>
                <a:gd name="connsiteX11" fmla="*/ 157534 w 209550"/>
                <a:gd name="connsiteY11" fmla="*/ 76500 h 222250"/>
                <a:gd name="connsiteX12" fmla="*/ 174108 w 209550"/>
                <a:gd name="connsiteY12" fmla="*/ 83691 h 222250"/>
                <a:gd name="connsiteX13" fmla="*/ 178756 w 209550"/>
                <a:gd name="connsiteY13" fmla="*/ 91584 h 222250"/>
                <a:gd name="connsiteX14" fmla="*/ 181037 w 209550"/>
                <a:gd name="connsiteY14" fmla="*/ 115876 h 222250"/>
                <a:gd name="connsiteX15" fmla="*/ 183931 w 209550"/>
                <a:gd name="connsiteY15" fmla="*/ 126225 h 222250"/>
                <a:gd name="connsiteX16" fmla="*/ 193051 w 209550"/>
                <a:gd name="connsiteY16" fmla="*/ 127365 h 222250"/>
                <a:gd name="connsiteX17" fmla="*/ 202260 w 209550"/>
                <a:gd name="connsiteY17" fmla="*/ 123068 h 222250"/>
                <a:gd name="connsiteX18" fmla="*/ 211117 w 209550"/>
                <a:gd name="connsiteY18" fmla="*/ 127891 h 222250"/>
                <a:gd name="connsiteX19" fmla="*/ 211117 w 209550"/>
                <a:gd name="connsiteY19" fmla="*/ 142624 h 222250"/>
                <a:gd name="connsiteX20" fmla="*/ 207785 w 209550"/>
                <a:gd name="connsiteY20" fmla="*/ 158586 h 222250"/>
                <a:gd name="connsiteX21" fmla="*/ 202961 w 209550"/>
                <a:gd name="connsiteY21" fmla="*/ 174196 h 222250"/>
                <a:gd name="connsiteX22" fmla="*/ 198927 w 209550"/>
                <a:gd name="connsiteY22" fmla="*/ 198313 h 222250"/>
                <a:gd name="connsiteX23" fmla="*/ 176652 w 209550"/>
                <a:gd name="connsiteY23" fmla="*/ 219361 h 222250"/>
                <a:gd name="connsiteX24" fmla="*/ 157183 w 209550"/>
                <a:gd name="connsiteY24" fmla="*/ 223746 h 222250"/>
                <a:gd name="connsiteX25" fmla="*/ 129558 w 209550"/>
                <a:gd name="connsiteY25" fmla="*/ 219536 h 222250"/>
                <a:gd name="connsiteX26" fmla="*/ 104827 w 209550"/>
                <a:gd name="connsiteY26" fmla="*/ 212082 h 222250"/>
                <a:gd name="connsiteX27" fmla="*/ 129031 w 209550"/>
                <a:gd name="connsiteY27" fmla="*/ 170600 h 222250"/>
                <a:gd name="connsiteX28" fmla="*/ 125436 w 209550"/>
                <a:gd name="connsiteY28" fmla="*/ 158586 h 222250"/>
                <a:gd name="connsiteX29" fmla="*/ 100179 w 209550"/>
                <a:gd name="connsiteY29" fmla="*/ 148062 h 222250"/>
                <a:gd name="connsiteX30" fmla="*/ 70098 w 209550"/>
                <a:gd name="connsiteY30" fmla="*/ 128242 h 222250"/>
                <a:gd name="connsiteX31" fmla="*/ 50015 w 209550"/>
                <a:gd name="connsiteY31" fmla="*/ 12420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550" h="222250">
                  <a:moveTo>
                    <a:pt x="4763" y="80797"/>
                  </a:moveTo>
                  <a:lnTo>
                    <a:pt x="14497" y="49314"/>
                  </a:lnTo>
                  <a:lnTo>
                    <a:pt x="15111" y="35281"/>
                  </a:lnTo>
                  <a:lnTo>
                    <a:pt x="26863" y="12304"/>
                  </a:lnTo>
                  <a:lnTo>
                    <a:pt x="69747" y="4763"/>
                  </a:lnTo>
                  <a:lnTo>
                    <a:pt x="92549" y="5201"/>
                  </a:lnTo>
                  <a:lnTo>
                    <a:pt x="115526" y="18443"/>
                  </a:lnTo>
                  <a:lnTo>
                    <a:pt x="115877" y="26424"/>
                  </a:lnTo>
                  <a:lnTo>
                    <a:pt x="123156" y="40982"/>
                  </a:lnTo>
                  <a:lnTo>
                    <a:pt x="121577" y="76588"/>
                  </a:lnTo>
                  <a:lnTo>
                    <a:pt x="147536" y="81674"/>
                  </a:lnTo>
                  <a:lnTo>
                    <a:pt x="157534" y="76500"/>
                  </a:lnTo>
                  <a:lnTo>
                    <a:pt x="174108" y="83691"/>
                  </a:lnTo>
                  <a:lnTo>
                    <a:pt x="178756" y="91584"/>
                  </a:lnTo>
                  <a:lnTo>
                    <a:pt x="181037" y="115876"/>
                  </a:lnTo>
                  <a:lnTo>
                    <a:pt x="183931" y="126225"/>
                  </a:lnTo>
                  <a:lnTo>
                    <a:pt x="193051" y="127365"/>
                  </a:lnTo>
                  <a:lnTo>
                    <a:pt x="202260" y="123068"/>
                  </a:lnTo>
                  <a:lnTo>
                    <a:pt x="211117" y="127891"/>
                  </a:lnTo>
                  <a:lnTo>
                    <a:pt x="211117" y="142624"/>
                  </a:lnTo>
                  <a:lnTo>
                    <a:pt x="207785" y="158586"/>
                  </a:lnTo>
                  <a:lnTo>
                    <a:pt x="202961" y="174196"/>
                  </a:lnTo>
                  <a:lnTo>
                    <a:pt x="198927" y="198313"/>
                  </a:lnTo>
                  <a:lnTo>
                    <a:pt x="176652" y="219361"/>
                  </a:lnTo>
                  <a:lnTo>
                    <a:pt x="157183" y="223746"/>
                  </a:lnTo>
                  <a:lnTo>
                    <a:pt x="129558" y="219536"/>
                  </a:lnTo>
                  <a:lnTo>
                    <a:pt x="104827" y="212082"/>
                  </a:lnTo>
                  <a:lnTo>
                    <a:pt x="129031" y="170600"/>
                  </a:lnTo>
                  <a:lnTo>
                    <a:pt x="125436" y="158586"/>
                  </a:lnTo>
                  <a:lnTo>
                    <a:pt x="100179" y="148062"/>
                  </a:lnTo>
                  <a:lnTo>
                    <a:pt x="70098" y="128242"/>
                  </a:lnTo>
                  <a:lnTo>
                    <a:pt x="50015" y="12420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2" name="Freeform: Shape 1637">
              <a:extLst>
                <a:ext uri="{FF2B5EF4-FFF2-40B4-BE49-F238E27FC236}">
                  <a16:creationId xmlns:a16="http://schemas.microsoft.com/office/drawing/2014/main" id="{419B2578-71DB-0749-950E-A1FDA8A1B988}"/>
                </a:ext>
              </a:extLst>
            </p:cNvPr>
            <p:cNvSpPr/>
            <p:nvPr/>
          </p:nvSpPr>
          <p:spPr>
            <a:xfrm>
              <a:off x="8774427" y="4338370"/>
              <a:ext cx="20698" cy="41397"/>
            </a:xfrm>
            <a:custGeom>
              <a:avLst/>
              <a:gdLst>
                <a:gd name="connsiteX0" fmla="*/ 6428 w 25400"/>
                <a:gd name="connsiteY0" fmla="*/ 41596 h 50800"/>
                <a:gd name="connsiteX1" fmla="*/ 4763 w 25400"/>
                <a:gd name="connsiteY1" fmla="*/ 21952 h 50800"/>
                <a:gd name="connsiteX2" fmla="*/ 11427 w 25400"/>
                <a:gd name="connsiteY2" fmla="*/ 7744 h 50800"/>
                <a:gd name="connsiteX3" fmla="*/ 18092 w 25400"/>
                <a:gd name="connsiteY3" fmla="*/ 4763 h 50800"/>
                <a:gd name="connsiteX4" fmla="*/ 25547 w 25400"/>
                <a:gd name="connsiteY4" fmla="*/ 13269 h 50800"/>
                <a:gd name="connsiteX5" fmla="*/ 25985 w 25400"/>
                <a:gd name="connsiteY5" fmla="*/ 29143 h 50800"/>
                <a:gd name="connsiteX6" fmla="*/ 20636 w 25400"/>
                <a:gd name="connsiteY6" fmla="*/ 45016 h 50800"/>
                <a:gd name="connsiteX7" fmla="*/ 13795 w 25400"/>
                <a:gd name="connsiteY7" fmla="*/ 4694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00" h="50800">
                  <a:moveTo>
                    <a:pt x="6428" y="41596"/>
                  </a:moveTo>
                  <a:lnTo>
                    <a:pt x="4763" y="21952"/>
                  </a:lnTo>
                  <a:lnTo>
                    <a:pt x="11427" y="7744"/>
                  </a:lnTo>
                  <a:lnTo>
                    <a:pt x="18092" y="4763"/>
                  </a:lnTo>
                  <a:lnTo>
                    <a:pt x="25547" y="13269"/>
                  </a:lnTo>
                  <a:lnTo>
                    <a:pt x="25985" y="29143"/>
                  </a:lnTo>
                  <a:lnTo>
                    <a:pt x="20636" y="45016"/>
                  </a:lnTo>
                  <a:lnTo>
                    <a:pt x="13795" y="4694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3" name="Freeform: Shape 1638">
              <a:extLst>
                <a:ext uri="{FF2B5EF4-FFF2-40B4-BE49-F238E27FC236}">
                  <a16:creationId xmlns:a16="http://schemas.microsoft.com/office/drawing/2014/main" id="{C75786C2-35AC-CD46-86F8-2F51F41EBBE7}"/>
                </a:ext>
              </a:extLst>
            </p:cNvPr>
            <p:cNvSpPr/>
            <p:nvPr/>
          </p:nvSpPr>
          <p:spPr>
            <a:xfrm>
              <a:off x="8162829" y="3777227"/>
              <a:ext cx="191459" cy="134539"/>
            </a:xfrm>
            <a:custGeom>
              <a:avLst/>
              <a:gdLst>
                <a:gd name="connsiteX0" fmla="*/ 65976 w 234950"/>
                <a:gd name="connsiteY0" fmla="*/ 17216 h 165100"/>
                <a:gd name="connsiteX1" fmla="*/ 76588 w 234950"/>
                <a:gd name="connsiteY1" fmla="*/ 9411 h 165100"/>
                <a:gd name="connsiteX2" fmla="*/ 91847 w 234950"/>
                <a:gd name="connsiteY2" fmla="*/ 13445 h 165100"/>
                <a:gd name="connsiteX3" fmla="*/ 107545 w 234950"/>
                <a:gd name="connsiteY3" fmla="*/ 13620 h 165100"/>
                <a:gd name="connsiteX4" fmla="*/ 118946 w 234950"/>
                <a:gd name="connsiteY4" fmla="*/ 22478 h 165100"/>
                <a:gd name="connsiteX5" fmla="*/ 127365 w 234950"/>
                <a:gd name="connsiteY5" fmla="*/ 16865 h 165100"/>
                <a:gd name="connsiteX6" fmla="*/ 145519 w 234950"/>
                <a:gd name="connsiteY6" fmla="*/ 13357 h 165100"/>
                <a:gd name="connsiteX7" fmla="*/ 151745 w 234950"/>
                <a:gd name="connsiteY7" fmla="*/ 4763 h 165100"/>
                <a:gd name="connsiteX8" fmla="*/ 162094 w 234950"/>
                <a:gd name="connsiteY8" fmla="*/ 4850 h 165100"/>
                <a:gd name="connsiteX9" fmla="*/ 169548 w 234950"/>
                <a:gd name="connsiteY9" fmla="*/ 8358 h 165100"/>
                <a:gd name="connsiteX10" fmla="*/ 177178 w 234950"/>
                <a:gd name="connsiteY10" fmla="*/ 19233 h 165100"/>
                <a:gd name="connsiteX11" fmla="*/ 184983 w 234950"/>
                <a:gd name="connsiteY11" fmla="*/ 34580 h 165100"/>
                <a:gd name="connsiteX12" fmla="*/ 199190 w 234950"/>
                <a:gd name="connsiteY12" fmla="*/ 55978 h 165100"/>
                <a:gd name="connsiteX13" fmla="*/ 199980 w 234950"/>
                <a:gd name="connsiteY13" fmla="*/ 71677 h 165100"/>
                <a:gd name="connsiteX14" fmla="*/ 197348 w 234950"/>
                <a:gd name="connsiteY14" fmla="*/ 86761 h 165100"/>
                <a:gd name="connsiteX15" fmla="*/ 201821 w 234950"/>
                <a:gd name="connsiteY15" fmla="*/ 102809 h 165100"/>
                <a:gd name="connsiteX16" fmla="*/ 212783 w 234950"/>
                <a:gd name="connsiteY16" fmla="*/ 109212 h 165100"/>
                <a:gd name="connsiteX17" fmla="*/ 224272 w 234950"/>
                <a:gd name="connsiteY17" fmla="*/ 103599 h 165100"/>
                <a:gd name="connsiteX18" fmla="*/ 235497 w 234950"/>
                <a:gd name="connsiteY18" fmla="*/ 109562 h 165100"/>
                <a:gd name="connsiteX19" fmla="*/ 236024 w 234950"/>
                <a:gd name="connsiteY19" fmla="*/ 118595 h 165100"/>
                <a:gd name="connsiteX20" fmla="*/ 224097 w 234950"/>
                <a:gd name="connsiteY20" fmla="*/ 125962 h 165100"/>
                <a:gd name="connsiteX21" fmla="*/ 216642 w 234950"/>
                <a:gd name="connsiteY21" fmla="*/ 122805 h 165100"/>
                <a:gd name="connsiteX22" fmla="*/ 209802 w 234950"/>
                <a:gd name="connsiteY22" fmla="*/ 164111 h 165100"/>
                <a:gd name="connsiteX23" fmla="*/ 195331 w 234950"/>
                <a:gd name="connsiteY23" fmla="*/ 160515 h 165100"/>
                <a:gd name="connsiteX24" fmla="*/ 177441 w 234950"/>
                <a:gd name="connsiteY24" fmla="*/ 148150 h 165100"/>
                <a:gd name="connsiteX25" fmla="*/ 148501 w 234950"/>
                <a:gd name="connsiteY25" fmla="*/ 156043 h 165100"/>
                <a:gd name="connsiteX26" fmla="*/ 136310 w 234950"/>
                <a:gd name="connsiteY26" fmla="*/ 164725 h 165100"/>
                <a:gd name="connsiteX27" fmla="*/ 100179 w 234950"/>
                <a:gd name="connsiteY27" fmla="*/ 162971 h 165100"/>
                <a:gd name="connsiteX28" fmla="*/ 81235 w 234950"/>
                <a:gd name="connsiteY28" fmla="*/ 157621 h 165100"/>
                <a:gd name="connsiteX29" fmla="*/ 71764 w 234950"/>
                <a:gd name="connsiteY29" fmla="*/ 160164 h 165100"/>
                <a:gd name="connsiteX30" fmla="*/ 64661 w 234950"/>
                <a:gd name="connsiteY30" fmla="*/ 146133 h 165100"/>
                <a:gd name="connsiteX31" fmla="*/ 60188 w 234950"/>
                <a:gd name="connsiteY31" fmla="*/ 140169 h 165100"/>
                <a:gd name="connsiteX32" fmla="*/ 65888 w 234950"/>
                <a:gd name="connsiteY32" fmla="*/ 134381 h 165100"/>
                <a:gd name="connsiteX33" fmla="*/ 59749 w 234950"/>
                <a:gd name="connsiteY33" fmla="*/ 130084 h 165100"/>
                <a:gd name="connsiteX34" fmla="*/ 52032 w 234950"/>
                <a:gd name="connsiteY34" fmla="*/ 137801 h 165100"/>
                <a:gd name="connsiteX35" fmla="*/ 37737 w 234950"/>
                <a:gd name="connsiteY35" fmla="*/ 127804 h 165100"/>
                <a:gd name="connsiteX36" fmla="*/ 35808 w 234950"/>
                <a:gd name="connsiteY36" fmla="*/ 113509 h 165100"/>
                <a:gd name="connsiteX37" fmla="*/ 20811 w 234950"/>
                <a:gd name="connsiteY37" fmla="*/ 105265 h 165100"/>
                <a:gd name="connsiteX38" fmla="*/ 18092 w 234950"/>
                <a:gd name="connsiteY38" fmla="*/ 94127 h 165100"/>
                <a:gd name="connsiteX39" fmla="*/ 4763 w 234950"/>
                <a:gd name="connsiteY39" fmla="*/ 80271 h 165100"/>
                <a:gd name="connsiteX40" fmla="*/ 24495 w 234950"/>
                <a:gd name="connsiteY40" fmla="*/ 73606 h 165100"/>
                <a:gd name="connsiteX41" fmla="*/ 39316 w 234950"/>
                <a:gd name="connsiteY41" fmla="*/ 49401 h 165100"/>
                <a:gd name="connsiteX42" fmla="*/ 50979 w 234950"/>
                <a:gd name="connsiteY42" fmla="*/ 24846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4950" h="165100">
                  <a:moveTo>
                    <a:pt x="65976" y="17216"/>
                  </a:moveTo>
                  <a:lnTo>
                    <a:pt x="76588" y="9411"/>
                  </a:lnTo>
                  <a:lnTo>
                    <a:pt x="91847" y="13445"/>
                  </a:lnTo>
                  <a:lnTo>
                    <a:pt x="107545" y="13620"/>
                  </a:lnTo>
                  <a:lnTo>
                    <a:pt x="118946" y="22478"/>
                  </a:lnTo>
                  <a:lnTo>
                    <a:pt x="127365" y="16865"/>
                  </a:lnTo>
                  <a:lnTo>
                    <a:pt x="145519" y="13357"/>
                  </a:lnTo>
                  <a:lnTo>
                    <a:pt x="151745" y="4763"/>
                  </a:lnTo>
                  <a:lnTo>
                    <a:pt x="162094" y="4850"/>
                  </a:lnTo>
                  <a:lnTo>
                    <a:pt x="169548" y="8358"/>
                  </a:lnTo>
                  <a:lnTo>
                    <a:pt x="177178" y="19233"/>
                  </a:lnTo>
                  <a:lnTo>
                    <a:pt x="184983" y="34580"/>
                  </a:lnTo>
                  <a:lnTo>
                    <a:pt x="199190" y="55978"/>
                  </a:lnTo>
                  <a:lnTo>
                    <a:pt x="199980" y="71677"/>
                  </a:lnTo>
                  <a:lnTo>
                    <a:pt x="197348" y="86761"/>
                  </a:lnTo>
                  <a:lnTo>
                    <a:pt x="201821" y="102809"/>
                  </a:lnTo>
                  <a:lnTo>
                    <a:pt x="212783" y="109212"/>
                  </a:lnTo>
                  <a:lnTo>
                    <a:pt x="224272" y="103599"/>
                  </a:lnTo>
                  <a:lnTo>
                    <a:pt x="235497" y="109562"/>
                  </a:lnTo>
                  <a:lnTo>
                    <a:pt x="236024" y="118595"/>
                  </a:lnTo>
                  <a:lnTo>
                    <a:pt x="224097" y="125962"/>
                  </a:lnTo>
                  <a:lnTo>
                    <a:pt x="216642" y="122805"/>
                  </a:lnTo>
                  <a:lnTo>
                    <a:pt x="209802" y="164111"/>
                  </a:lnTo>
                  <a:lnTo>
                    <a:pt x="195331" y="160515"/>
                  </a:lnTo>
                  <a:lnTo>
                    <a:pt x="177441" y="148150"/>
                  </a:lnTo>
                  <a:lnTo>
                    <a:pt x="148501" y="156043"/>
                  </a:lnTo>
                  <a:lnTo>
                    <a:pt x="136310" y="164725"/>
                  </a:lnTo>
                  <a:lnTo>
                    <a:pt x="100179" y="162971"/>
                  </a:lnTo>
                  <a:lnTo>
                    <a:pt x="81235" y="157621"/>
                  </a:lnTo>
                  <a:lnTo>
                    <a:pt x="71764" y="160164"/>
                  </a:lnTo>
                  <a:lnTo>
                    <a:pt x="64661" y="146133"/>
                  </a:lnTo>
                  <a:lnTo>
                    <a:pt x="60188" y="140169"/>
                  </a:lnTo>
                  <a:lnTo>
                    <a:pt x="65888" y="134381"/>
                  </a:lnTo>
                  <a:lnTo>
                    <a:pt x="59749" y="130084"/>
                  </a:lnTo>
                  <a:lnTo>
                    <a:pt x="52032" y="137801"/>
                  </a:lnTo>
                  <a:lnTo>
                    <a:pt x="37737" y="127804"/>
                  </a:lnTo>
                  <a:lnTo>
                    <a:pt x="35808" y="113509"/>
                  </a:lnTo>
                  <a:lnTo>
                    <a:pt x="20811" y="105265"/>
                  </a:lnTo>
                  <a:lnTo>
                    <a:pt x="18092" y="94127"/>
                  </a:lnTo>
                  <a:lnTo>
                    <a:pt x="4763" y="80271"/>
                  </a:lnTo>
                  <a:lnTo>
                    <a:pt x="24495" y="73606"/>
                  </a:lnTo>
                  <a:lnTo>
                    <a:pt x="39316" y="49401"/>
                  </a:lnTo>
                  <a:lnTo>
                    <a:pt x="50979" y="2484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4" name="Freeform: Shape 1639">
              <a:extLst>
                <a:ext uri="{FF2B5EF4-FFF2-40B4-BE49-F238E27FC236}">
                  <a16:creationId xmlns:a16="http://schemas.microsoft.com/office/drawing/2014/main" id="{BC098D64-8659-A54B-8C93-F1AD0CD3D65F}"/>
                </a:ext>
              </a:extLst>
            </p:cNvPr>
            <p:cNvSpPr/>
            <p:nvPr/>
          </p:nvSpPr>
          <p:spPr>
            <a:xfrm>
              <a:off x="8339205" y="4900013"/>
              <a:ext cx="41397" cy="41397"/>
            </a:xfrm>
            <a:custGeom>
              <a:avLst/>
              <a:gdLst>
                <a:gd name="connsiteX0" fmla="*/ 39052 w 50800"/>
                <a:gd name="connsiteY0" fmla="*/ 4763 h 50800"/>
                <a:gd name="connsiteX1" fmla="*/ 48875 w 50800"/>
                <a:gd name="connsiteY1" fmla="*/ 18531 h 50800"/>
                <a:gd name="connsiteX2" fmla="*/ 47384 w 50800"/>
                <a:gd name="connsiteY2" fmla="*/ 32914 h 50800"/>
                <a:gd name="connsiteX3" fmla="*/ 40368 w 50800"/>
                <a:gd name="connsiteY3" fmla="*/ 35983 h 50800"/>
                <a:gd name="connsiteX4" fmla="*/ 27301 w 50800"/>
                <a:gd name="connsiteY4" fmla="*/ 34405 h 50800"/>
                <a:gd name="connsiteX5" fmla="*/ 19759 w 50800"/>
                <a:gd name="connsiteY5" fmla="*/ 48349 h 50800"/>
                <a:gd name="connsiteX6" fmla="*/ 4763 w 50800"/>
                <a:gd name="connsiteY6" fmla="*/ 46419 h 50800"/>
                <a:gd name="connsiteX7" fmla="*/ 7043 w 50800"/>
                <a:gd name="connsiteY7" fmla="*/ 33001 h 50800"/>
                <a:gd name="connsiteX8" fmla="*/ 10463 w 50800"/>
                <a:gd name="connsiteY8" fmla="*/ 31160 h 50800"/>
                <a:gd name="connsiteX9" fmla="*/ 11340 w 50800"/>
                <a:gd name="connsiteY9" fmla="*/ 16602 h 50800"/>
                <a:gd name="connsiteX10" fmla="*/ 18443 w 50800"/>
                <a:gd name="connsiteY10" fmla="*/ 9761 h 50800"/>
                <a:gd name="connsiteX11" fmla="*/ 24407 w 50800"/>
                <a:gd name="connsiteY11" fmla="*/ 1230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" h="50800">
                  <a:moveTo>
                    <a:pt x="39052" y="4763"/>
                  </a:moveTo>
                  <a:lnTo>
                    <a:pt x="48875" y="18531"/>
                  </a:lnTo>
                  <a:lnTo>
                    <a:pt x="47384" y="32914"/>
                  </a:lnTo>
                  <a:lnTo>
                    <a:pt x="40368" y="35983"/>
                  </a:lnTo>
                  <a:lnTo>
                    <a:pt x="27301" y="34405"/>
                  </a:lnTo>
                  <a:lnTo>
                    <a:pt x="19759" y="48349"/>
                  </a:lnTo>
                  <a:lnTo>
                    <a:pt x="4763" y="46419"/>
                  </a:lnTo>
                  <a:lnTo>
                    <a:pt x="7043" y="33001"/>
                  </a:lnTo>
                  <a:lnTo>
                    <a:pt x="10463" y="31160"/>
                  </a:lnTo>
                  <a:lnTo>
                    <a:pt x="11340" y="16602"/>
                  </a:lnTo>
                  <a:lnTo>
                    <a:pt x="18443" y="9761"/>
                  </a:lnTo>
                  <a:lnTo>
                    <a:pt x="24407" y="123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5" name="Freeform: Shape 1640">
              <a:extLst>
                <a:ext uri="{FF2B5EF4-FFF2-40B4-BE49-F238E27FC236}">
                  <a16:creationId xmlns:a16="http://schemas.microsoft.com/office/drawing/2014/main" id="{F1935BE5-6D90-1B46-BFC6-B7F956DEE338}"/>
                </a:ext>
              </a:extLst>
            </p:cNvPr>
            <p:cNvSpPr/>
            <p:nvPr/>
          </p:nvSpPr>
          <p:spPr>
            <a:xfrm>
              <a:off x="8451619" y="4200300"/>
              <a:ext cx="424315" cy="351871"/>
            </a:xfrm>
            <a:custGeom>
              <a:avLst/>
              <a:gdLst>
                <a:gd name="connsiteX0" fmla="*/ 205066 w 520700"/>
                <a:gd name="connsiteY0" fmla="*/ 430802 h 431800"/>
                <a:gd name="connsiteX1" fmla="*/ 201909 w 520700"/>
                <a:gd name="connsiteY1" fmla="*/ 419927 h 431800"/>
                <a:gd name="connsiteX2" fmla="*/ 194455 w 520700"/>
                <a:gd name="connsiteY2" fmla="*/ 412210 h 431800"/>
                <a:gd name="connsiteX3" fmla="*/ 192525 w 520700"/>
                <a:gd name="connsiteY3" fmla="*/ 401949 h 431800"/>
                <a:gd name="connsiteX4" fmla="*/ 179897 w 520700"/>
                <a:gd name="connsiteY4" fmla="*/ 392829 h 431800"/>
                <a:gd name="connsiteX5" fmla="*/ 166742 w 520700"/>
                <a:gd name="connsiteY5" fmla="*/ 371255 h 431800"/>
                <a:gd name="connsiteX6" fmla="*/ 159813 w 520700"/>
                <a:gd name="connsiteY6" fmla="*/ 350119 h 431800"/>
                <a:gd name="connsiteX7" fmla="*/ 142800 w 520700"/>
                <a:gd name="connsiteY7" fmla="*/ 332229 h 431800"/>
                <a:gd name="connsiteX8" fmla="*/ 131838 w 520700"/>
                <a:gd name="connsiteY8" fmla="*/ 328019 h 431800"/>
                <a:gd name="connsiteX9" fmla="*/ 115526 w 520700"/>
                <a:gd name="connsiteY9" fmla="*/ 303025 h 431800"/>
                <a:gd name="connsiteX10" fmla="*/ 112719 w 520700"/>
                <a:gd name="connsiteY10" fmla="*/ 284784 h 431800"/>
                <a:gd name="connsiteX11" fmla="*/ 113772 w 520700"/>
                <a:gd name="connsiteY11" fmla="*/ 269086 h 431800"/>
                <a:gd name="connsiteX12" fmla="*/ 99652 w 520700"/>
                <a:gd name="connsiteY12" fmla="*/ 239619 h 431800"/>
                <a:gd name="connsiteX13" fmla="*/ 88164 w 520700"/>
                <a:gd name="connsiteY13" fmla="*/ 229183 h 431800"/>
                <a:gd name="connsiteX14" fmla="*/ 74834 w 520700"/>
                <a:gd name="connsiteY14" fmla="*/ 223658 h 431800"/>
                <a:gd name="connsiteX15" fmla="*/ 66765 w 520700"/>
                <a:gd name="connsiteY15" fmla="*/ 208223 h 431800"/>
                <a:gd name="connsiteX16" fmla="*/ 68081 w 520700"/>
                <a:gd name="connsiteY16" fmla="*/ 202172 h 431800"/>
                <a:gd name="connsiteX17" fmla="*/ 61240 w 520700"/>
                <a:gd name="connsiteY17" fmla="*/ 188140 h 431800"/>
                <a:gd name="connsiteX18" fmla="*/ 54049 w 520700"/>
                <a:gd name="connsiteY18" fmla="*/ 182089 h 431800"/>
                <a:gd name="connsiteX19" fmla="*/ 44490 w 520700"/>
                <a:gd name="connsiteY19" fmla="*/ 161743 h 431800"/>
                <a:gd name="connsiteX20" fmla="*/ 29494 w 520700"/>
                <a:gd name="connsiteY20" fmla="*/ 139643 h 431800"/>
                <a:gd name="connsiteX21" fmla="*/ 16953 w 520700"/>
                <a:gd name="connsiteY21" fmla="*/ 120700 h 431800"/>
                <a:gd name="connsiteX22" fmla="*/ 4763 w 520700"/>
                <a:gd name="connsiteY22" fmla="*/ 120788 h 431800"/>
                <a:gd name="connsiteX23" fmla="*/ 8533 w 520700"/>
                <a:gd name="connsiteY23" fmla="*/ 105528 h 431800"/>
                <a:gd name="connsiteX24" fmla="*/ 9674 w 520700"/>
                <a:gd name="connsiteY24" fmla="*/ 95793 h 431800"/>
                <a:gd name="connsiteX25" fmla="*/ 12656 w 520700"/>
                <a:gd name="connsiteY25" fmla="*/ 84568 h 431800"/>
                <a:gd name="connsiteX26" fmla="*/ 40017 w 520700"/>
                <a:gd name="connsiteY26" fmla="*/ 89041 h 431800"/>
                <a:gd name="connsiteX27" fmla="*/ 50716 w 520700"/>
                <a:gd name="connsiteY27" fmla="*/ 80446 h 431800"/>
                <a:gd name="connsiteX28" fmla="*/ 56593 w 520700"/>
                <a:gd name="connsiteY28" fmla="*/ 70273 h 431800"/>
                <a:gd name="connsiteX29" fmla="*/ 75360 w 520700"/>
                <a:gd name="connsiteY29" fmla="*/ 66415 h 431800"/>
                <a:gd name="connsiteX30" fmla="*/ 79394 w 520700"/>
                <a:gd name="connsiteY30" fmla="*/ 56855 h 431800"/>
                <a:gd name="connsiteX31" fmla="*/ 87550 w 520700"/>
                <a:gd name="connsiteY31" fmla="*/ 52120 h 431800"/>
                <a:gd name="connsiteX32" fmla="*/ 62994 w 520700"/>
                <a:gd name="connsiteY32" fmla="*/ 23530 h 431800"/>
                <a:gd name="connsiteX33" fmla="*/ 112281 w 520700"/>
                <a:gd name="connsiteY33" fmla="*/ 9060 h 431800"/>
                <a:gd name="connsiteX34" fmla="*/ 116929 w 520700"/>
                <a:gd name="connsiteY34" fmla="*/ 4763 h 431800"/>
                <a:gd name="connsiteX35" fmla="*/ 146571 w 520700"/>
                <a:gd name="connsiteY35" fmla="*/ 12568 h 431800"/>
                <a:gd name="connsiteX36" fmla="*/ 183229 w 520700"/>
                <a:gd name="connsiteY36" fmla="*/ 32651 h 431800"/>
                <a:gd name="connsiteX37" fmla="*/ 252511 w 520700"/>
                <a:gd name="connsiteY37" fmla="*/ 89567 h 431800"/>
                <a:gd name="connsiteX38" fmla="*/ 298202 w 520700"/>
                <a:gd name="connsiteY38" fmla="*/ 91847 h 431800"/>
                <a:gd name="connsiteX39" fmla="*/ 320127 w 520700"/>
                <a:gd name="connsiteY39" fmla="*/ 94566 h 431800"/>
                <a:gd name="connsiteX40" fmla="*/ 326266 w 520700"/>
                <a:gd name="connsiteY40" fmla="*/ 107808 h 431800"/>
                <a:gd name="connsiteX41" fmla="*/ 343630 w 520700"/>
                <a:gd name="connsiteY41" fmla="*/ 107107 h 431800"/>
                <a:gd name="connsiteX42" fmla="*/ 353277 w 520700"/>
                <a:gd name="connsiteY42" fmla="*/ 131048 h 431800"/>
                <a:gd name="connsiteX43" fmla="*/ 365379 w 520700"/>
                <a:gd name="connsiteY43" fmla="*/ 137275 h 431800"/>
                <a:gd name="connsiteX44" fmla="*/ 369589 w 520700"/>
                <a:gd name="connsiteY44" fmla="*/ 147009 h 431800"/>
                <a:gd name="connsiteX45" fmla="*/ 386339 w 520700"/>
                <a:gd name="connsiteY45" fmla="*/ 158498 h 431800"/>
                <a:gd name="connsiteX46" fmla="*/ 387830 w 520700"/>
                <a:gd name="connsiteY46" fmla="*/ 169811 h 431800"/>
                <a:gd name="connsiteX47" fmla="*/ 385374 w 520700"/>
                <a:gd name="connsiteY47" fmla="*/ 178844 h 431800"/>
                <a:gd name="connsiteX48" fmla="*/ 388531 w 520700"/>
                <a:gd name="connsiteY48" fmla="*/ 187965 h 431800"/>
                <a:gd name="connsiteX49" fmla="*/ 395547 w 520700"/>
                <a:gd name="connsiteY49" fmla="*/ 195594 h 431800"/>
                <a:gd name="connsiteX50" fmla="*/ 398880 w 520700"/>
                <a:gd name="connsiteY50" fmla="*/ 204452 h 431800"/>
                <a:gd name="connsiteX51" fmla="*/ 402563 w 520700"/>
                <a:gd name="connsiteY51" fmla="*/ 211029 h 431800"/>
                <a:gd name="connsiteX52" fmla="*/ 409930 w 520700"/>
                <a:gd name="connsiteY52" fmla="*/ 216379 h 431800"/>
                <a:gd name="connsiteX53" fmla="*/ 416771 w 520700"/>
                <a:gd name="connsiteY53" fmla="*/ 214450 h 431800"/>
                <a:gd name="connsiteX54" fmla="*/ 421418 w 520700"/>
                <a:gd name="connsiteY54" fmla="*/ 224710 h 431800"/>
                <a:gd name="connsiteX55" fmla="*/ 422383 w 520700"/>
                <a:gd name="connsiteY55" fmla="*/ 230937 h 431800"/>
                <a:gd name="connsiteX56" fmla="*/ 431855 w 520700"/>
                <a:gd name="connsiteY56" fmla="*/ 257948 h 431800"/>
                <a:gd name="connsiteX57" fmla="*/ 505697 w 520700"/>
                <a:gd name="connsiteY57" fmla="*/ 271278 h 431800"/>
                <a:gd name="connsiteX58" fmla="*/ 510696 w 520700"/>
                <a:gd name="connsiteY58" fmla="*/ 265666 h 431800"/>
                <a:gd name="connsiteX59" fmla="*/ 521921 w 520700"/>
                <a:gd name="connsiteY59" fmla="*/ 284433 h 431800"/>
                <a:gd name="connsiteX60" fmla="*/ 505522 w 520700"/>
                <a:gd name="connsiteY60" fmla="*/ 336789 h 431800"/>
                <a:gd name="connsiteX61" fmla="*/ 431767 w 520700"/>
                <a:gd name="connsiteY61" fmla="*/ 362748 h 431800"/>
                <a:gd name="connsiteX62" fmla="*/ 360906 w 520700"/>
                <a:gd name="connsiteY62" fmla="*/ 372658 h 431800"/>
                <a:gd name="connsiteX63" fmla="*/ 337929 w 520700"/>
                <a:gd name="connsiteY63" fmla="*/ 384234 h 431800"/>
                <a:gd name="connsiteX64" fmla="*/ 320302 w 520700"/>
                <a:gd name="connsiteY64" fmla="*/ 411158 h 431800"/>
                <a:gd name="connsiteX65" fmla="*/ 308814 w 520700"/>
                <a:gd name="connsiteY65" fmla="*/ 415367 h 431800"/>
                <a:gd name="connsiteX66" fmla="*/ 302675 w 520700"/>
                <a:gd name="connsiteY66" fmla="*/ 406860 h 431800"/>
                <a:gd name="connsiteX67" fmla="*/ 293291 w 520700"/>
                <a:gd name="connsiteY67" fmla="*/ 408176 h 431800"/>
                <a:gd name="connsiteX68" fmla="*/ 269524 w 520700"/>
                <a:gd name="connsiteY68" fmla="*/ 405633 h 431800"/>
                <a:gd name="connsiteX69" fmla="*/ 264965 w 520700"/>
                <a:gd name="connsiteY69" fmla="*/ 403001 h 431800"/>
                <a:gd name="connsiteX70" fmla="*/ 236638 w 520700"/>
                <a:gd name="connsiteY70" fmla="*/ 403615 h 431800"/>
                <a:gd name="connsiteX71" fmla="*/ 229972 w 520700"/>
                <a:gd name="connsiteY71" fmla="*/ 405983 h 431800"/>
                <a:gd name="connsiteX72" fmla="*/ 219887 w 520700"/>
                <a:gd name="connsiteY72" fmla="*/ 399318 h 431800"/>
                <a:gd name="connsiteX73" fmla="*/ 213310 w 520700"/>
                <a:gd name="connsiteY73" fmla="*/ 411859 h 431800"/>
                <a:gd name="connsiteX74" fmla="*/ 215853 w 520700"/>
                <a:gd name="connsiteY74" fmla="*/ 422646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20700" h="431800">
                  <a:moveTo>
                    <a:pt x="205066" y="430802"/>
                  </a:moveTo>
                  <a:lnTo>
                    <a:pt x="201909" y="419927"/>
                  </a:lnTo>
                  <a:lnTo>
                    <a:pt x="194455" y="412210"/>
                  </a:lnTo>
                  <a:lnTo>
                    <a:pt x="192525" y="401949"/>
                  </a:lnTo>
                  <a:lnTo>
                    <a:pt x="179897" y="392829"/>
                  </a:lnTo>
                  <a:lnTo>
                    <a:pt x="166742" y="371255"/>
                  </a:lnTo>
                  <a:lnTo>
                    <a:pt x="159813" y="350119"/>
                  </a:lnTo>
                  <a:lnTo>
                    <a:pt x="142800" y="332229"/>
                  </a:lnTo>
                  <a:lnTo>
                    <a:pt x="131838" y="328019"/>
                  </a:lnTo>
                  <a:lnTo>
                    <a:pt x="115526" y="303025"/>
                  </a:lnTo>
                  <a:lnTo>
                    <a:pt x="112719" y="284784"/>
                  </a:lnTo>
                  <a:lnTo>
                    <a:pt x="113772" y="269086"/>
                  </a:lnTo>
                  <a:lnTo>
                    <a:pt x="99652" y="239619"/>
                  </a:lnTo>
                  <a:lnTo>
                    <a:pt x="88164" y="229183"/>
                  </a:lnTo>
                  <a:lnTo>
                    <a:pt x="74834" y="223658"/>
                  </a:lnTo>
                  <a:lnTo>
                    <a:pt x="66765" y="208223"/>
                  </a:lnTo>
                  <a:lnTo>
                    <a:pt x="68081" y="202172"/>
                  </a:lnTo>
                  <a:lnTo>
                    <a:pt x="61240" y="188140"/>
                  </a:lnTo>
                  <a:lnTo>
                    <a:pt x="54049" y="182089"/>
                  </a:lnTo>
                  <a:lnTo>
                    <a:pt x="44490" y="161743"/>
                  </a:lnTo>
                  <a:lnTo>
                    <a:pt x="29494" y="139643"/>
                  </a:lnTo>
                  <a:lnTo>
                    <a:pt x="16953" y="120700"/>
                  </a:lnTo>
                  <a:lnTo>
                    <a:pt x="4763" y="120788"/>
                  </a:lnTo>
                  <a:lnTo>
                    <a:pt x="8533" y="105528"/>
                  </a:lnTo>
                  <a:lnTo>
                    <a:pt x="9674" y="95793"/>
                  </a:lnTo>
                  <a:lnTo>
                    <a:pt x="12656" y="84568"/>
                  </a:lnTo>
                  <a:lnTo>
                    <a:pt x="40017" y="89041"/>
                  </a:lnTo>
                  <a:lnTo>
                    <a:pt x="50716" y="80446"/>
                  </a:lnTo>
                  <a:lnTo>
                    <a:pt x="56593" y="70273"/>
                  </a:lnTo>
                  <a:lnTo>
                    <a:pt x="75360" y="66415"/>
                  </a:lnTo>
                  <a:lnTo>
                    <a:pt x="79394" y="56855"/>
                  </a:lnTo>
                  <a:lnTo>
                    <a:pt x="87550" y="52120"/>
                  </a:lnTo>
                  <a:lnTo>
                    <a:pt x="62994" y="23530"/>
                  </a:lnTo>
                  <a:lnTo>
                    <a:pt x="112281" y="9060"/>
                  </a:lnTo>
                  <a:lnTo>
                    <a:pt x="116929" y="4763"/>
                  </a:lnTo>
                  <a:lnTo>
                    <a:pt x="146571" y="12568"/>
                  </a:lnTo>
                  <a:lnTo>
                    <a:pt x="183229" y="32651"/>
                  </a:lnTo>
                  <a:lnTo>
                    <a:pt x="252511" y="89567"/>
                  </a:lnTo>
                  <a:lnTo>
                    <a:pt x="298202" y="91847"/>
                  </a:lnTo>
                  <a:lnTo>
                    <a:pt x="320127" y="94566"/>
                  </a:lnTo>
                  <a:lnTo>
                    <a:pt x="326266" y="107808"/>
                  </a:lnTo>
                  <a:lnTo>
                    <a:pt x="343630" y="107107"/>
                  </a:lnTo>
                  <a:lnTo>
                    <a:pt x="353277" y="131048"/>
                  </a:lnTo>
                  <a:lnTo>
                    <a:pt x="365379" y="137275"/>
                  </a:lnTo>
                  <a:lnTo>
                    <a:pt x="369589" y="147009"/>
                  </a:lnTo>
                  <a:lnTo>
                    <a:pt x="386339" y="158498"/>
                  </a:lnTo>
                  <a:lnTo>
                    <a:pt x="387830" y="169811"/>
                  </a:lnTo>
                  <a:lnTo>
                    <a:pt x="385374" y="178844"/>
                  </a:lnTo>
                  <a:lnTo>
                    <a:pt x="388531" y="187965"/>
                  </a:lnTo>
                  <a:lnTo>
                    <a:pt x="395547" y="195594"/>
                  </a:lnTo>
                  <a:lnTo>
                    <a:pt x="398880" y="204452"/>
                  </a:lnTo>
                  <a:lnTo>
                    <a:pt x="402563" y="211029"/>
                  </a:lnTo>
                  <a:lnTo>
                    <a:pt x="409930" y="216379"/>
                  </a:lnTo>
                  <a:lnTo>
                    <a:pt x="416771" y="214450"/>
                  </a:lnTo>
                  <a:lnTo>
                    <a:pt x="421418" y="224710"/>
                  </a:lnTo>
                  <a:lnTo>
                    <a:pt x="422383" y="230937"/>
                  </a:lnTo>
                  <a:lnTo>
                    <a:pt x="431855" y="257948"/>
                  </a:lnTo>
                  <a:lnTo>
                    <a:pt x="505697" y="271278"/>
                  </a:lnTo>
                  <a:lnTo>
                    <a:pt x="510696" y="265666"/>
                  </a:lnTo>
                  <a:lnTo>
                    <a:pt x="521921" y="284433"/>
                  </a:lnTo>
                  <a:lnTo>
                    <a:pt x="505522" y="336789"/>
                  </a:lnTo>
                  <a:lnTo>
                    <a:pt x="431767" y="362748"/>
                  </a:lnTo>
                  <a:lnTo>
                    <a:pt x="360906" y="372658"/>
                  </a:lnTo>
                  <a:lnTo>
                    <a:pt x="337929" y="384234"/>
                  </a:lnTo>
                  <a:lnTo>
                    <a:pt x="320302" y="411158"/>
                  </a:lnTo>
                  <a:lnTo>
                    <a:pt x="308814" y="415367"/>
                  </a:lnTo>
                  <a:lnTo>
                    <a:pt x="302675" y="406860"/>
                  </a:lnTo>
                  <a:lnTo>
                    <a:pt x="293291" y="408176"/>
                  </a:lnTo>
                  <a:lnTo>
                    <a:pt x="269524" y="405633"/>
                  </a:lnTo>
                  <a:lnTo>
                    <a:pt x="264965" y="403001"/>
                  </a:lnTo>
                  <a:lnTo>
                    <a:pt x="236638" y="403615"/>
                  </a:lnTo>
                  <a:lnTo>
                    <a:pt x="229972" y="405983"/>
                  </a:lnTo>
                  <a:lnTo>
                    <a:pt x="219887" y="399318"/>
                  </a:lnTo>
                  <a:lnTo>
                    <a:pt x="213310" y="411859"/>
                  </a:lnTo>
                  <a:lnTo>
                    <a:pt x="215853" y="42264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6" name="Freeform: Shape 1641">
              <a:extLst>
                <a:ext uri="{FF2B5EF4-FFF2-40B4-BE49-F238E27FC236}">
                  <a16:creationId xmlns:a16="http://schemas.microsoft.com/office/drawing/2014/main" id="{0ABE0679-A98B-DD42-BB27-E1F9D9D04F91}"/>
                </a:ext>
              </a:extLst>
            </p:cNvPr>
            <p:cNvSpPr/>
            <p:nvPr/>
          </p:nvSpPr>
          <p:spPr>
            <a:xfrm>
              <a:off x="10893363" y="5009069"/>
              <a:ext cx="124190" cy="87968"/>
            </a:xfrm>
            <a:custGeom>
              <a:avLst/>
              <a:gdLst>
                <a:gd name="connsiteX0" fmla="*/ 143151 w 152400"/>
                <a:gd name="connsiteY0" fmla="*/ 100705 h 107950"/>
                <a:gd name="connsiteX1" fmla="*/ 149991 w 152400"/>
                <a:gd name="connsiteY1" fmla="*/ 109212 h 107950"/>
                <a:gd name="connsiteX2" fmla="*/ 132802 w 152400"/>
                <a:gd name="connsiteY2" fmla="*/ 109036 h 107950"/>
                <a:gd name="connsiteX3" fmla="*/ 123418 w 152400"/>
                <a:gd name="connsiteY3" fmla="*/ 93776 h 107950"/>
                <a:gd name="connsiteX4" fmla="*/ 138064 w 152400"/>
                <a:gd name="connsiteY4" fmla="*/ 99828 h 107950"/>
                <a:gd name="connsiteX5" fmla="*/ 143151 w 152400"/>
                <a:gd name="connsiteY5" fmla="*/ 100705 h 107950"/>
                <a:gd name="connsiteX6" fmla="*/ 112018 w 152400"/>
                <a:gd name="connsiteY6" fmla="*/ 85533 h 107950"/>
                <a:gd name="connsiteX7" fmla="*/ 102458 w 152400"/>
                <a:gd name="connsiteY7" fmla="*/ 86059 h 107950"/>
                <a:gd name="connsiteX8" fmla="*/ 87374 w 152400"/>
                <a:gd name="connsiteY8" fmla="*/ 83516 h 107950"/>
                <a:gd name="connsiteX9" fmla="*/ 82200 w 152400"/>
                <a:gd name="connsiteY9" fmla="*/ 79657 h 107950"/>
                <a:gd name="connsiteX10" fmla="*/ 83778 w 152400"/>
                <a:gd name="connsiteY10" fmla="*/ 69835 h 107950"/>
                <a:gd name="connsiteX11" fmla="*/ 100003 w 152400"/>
                <a:gd name="connsiteY11" fmla="*/ 73694 h 107950"/>
                <a:gd name="connsiteX12" fmla="*/ 107983 w 152400"/>
                <a:gd name="connsiteY12" fmla="*/ 78868 h 107950"/>
                <a:gd name="connsiteX13" fmla="*/ 112018 w 152400"/>
                <a:gd name="connsiteY13" fmla="*/ 85533 h 107950"/>
                <a:gd name="connsiteX14" fmla="*/ 132364 w 152400"/>
                <a:gd name="connsiteY14" fmla="*/ 78780 h 107950"/>
                <a:gd name="connsiteX15" fmla="*/ 128680 w 152400"/>
                <a:gd name="connsiteY15" fmla="*/ 83340 h 107950"/>
                <a:gd name="connsiteX16" fmla="*/ 110439 w 152400"/>
                <a:gd name="connsiteY16" fmla="*/ 61854 h 107950"/>
                <a:gd name="connsiteX17" fmla="*/ 105352 w 152400"/>
                <a:gd name="connsiteY17" fmla="*/ 47121 h 107950"/>
                <a:gd name="connsiteX18" fmla="*/ 113684 w 152400"/>
                <a:gd name="connsiteY18" fmla="*/ 47121 h 107950"/>
                <a:gd name="connsiteX19" fmla="*/ 122542 w 152400"/>
                <a:gd name="connsiteY19" fmla="*/ 66853 h 107950"/>
                <a:gd name="connsiteX20" fmla="*/ 132364 w 152400"/>
                <a:gd name="connsiteY20" fmla="*/ 78780 h 107950"/>
                <a:gd name="connsiteX21" fmla="*/ 87988 w 152400"/>
                <a:gd name="connsiteY21" fmla="*/ 47559 h 107950"/>
                <a:gd name="connsiteX22" fmla="*/ 89041 w 152400"/>
                <a:gd name="connsiteY22" fmla="*/ 52558 h 107950"/>
                <a:gd name="connsiteX23" fmla="*/ 69747 w 152400"/>
                <a:gd name="connsiteY23" fmla="*/ 42122 h 107950"/>
                <a:gd name="connsiteX24" fmla="*/ 56242 w 152400"/>
                <a:gd name="connsiteY24" fmla="*/ 33265 h 107950"/>
                <a:gd name="connsiteX25" fmla="*/ 47033 w 152400"/>
                <a:gd name="connsiteY25" fmla="*/ 25021 h 107950"/>
                <a:gd name="connsiteX26" fmla="*/ 50716 w 152400"/>
                <a:gd name="connsiteY26" fmla="*/ 22478 h 107950"/>
                <a:gd name="connsiteX27" fmla="*/ 62029 w 152400"/>
                <a:gd name="connsiteY27" fmla="*/ 28353 h 107950"/>
                <a:gd name="connsiteX28" fmla="*/ 82200 w 152400"/>
                <a:gd name="connsiteY28" fmla="*/ 39667 h 107950"/>
                <a:gd name="connsiteX29" fmla="*/ 87988 w 152400"/>
                <a:gd name="connsiteY29" fmla="*/ 47559 h 107950"/>
                <a:gd name="connsiteX30" fmla="*/ 30545 w 152400"/>
                <a:gd name="connsiteY30" fmla="*/ 23179 h 107950"/>
                <a:gd name="connsiteX31" fmla="*/ 25634 w 152400"/>
                <a:gd name="connsiteY31" fmla="*/ 24582 h 107950"/>
                <a:gd name="connsiteX32" fmla="*/ 14848 w 152400"/>
                <a:gd name="connsiteY32" fmla="*/ 18970 h 107950"/>
                <a:gd name="connsiteX33" fmla="*/ 4763 w 152400"/>
                <a:gd name="connsiteY33" fmla="*/ 8884 h 107950"/>
                <a:gd name="connsiteX34" fmla="*/ 5990 w 152400"/>
                <a:gd name="connsiteY34" fmla="*/ 4763 h 107950"/>
                <a:gd name="connsiteX35" fmla="*/ 20636 w 152400"/>
                <a:gd name="connsiteY35" fmla="*/ 15111 h 107950"/>
                <a:gd name="connsiteX36" fmla="*/ 30545 w 152400"/>
                <a:gd name="connsiteY36" fmla="*/ 2317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2400" h="107950">
                  <a:moveTo>
                    <a:pt x="143151" y="100705"/>
                  </a:moveTo>
                  <a:lnTo>
                    <a:pt x="149991" y="109212"/>
                  </a:lnTo>
                  <a:lnTo>
                    <a:pt x="132802" y="109036"/>
                  </a:lnTo>
                  <a:lnTo>
                    <a:pt x="123418" y="93776"/>
                  </a:lnTo>
                  <a:lnTo>
                    <a:pt x="138064" y="99828"/>
                  </a:lnTo>
                  <a:lnTo>
                    <a:pt x="143151" y="100705"/>
                  </a:lnTo>
                  <a:close/>
                  <a:moveTo>
                    <a:pt x="112018" y="85533"/>
                  </a:moveTo>
                  <a:lnTo>
                    <a:pt x="102458" y="86059"/>
                  </a:lnTo>
                  <a:lnTo>
                    <a:pt x="87374" y="83516"/>
                  </a:lnTo>
                  <a:lnTo>
                    <a:pt x="82200" y="79657"/>
                  </a:lnTo>
                  <a:lnTo>
                    <a:pt x="83778" y="69835"/>
                  </a:lnTo>
                  <a:lnTo>
                    <a:pt x="100003" y="73694"/>
                  </a:lnTo>
                  <a:lnTo>
                    <a:pt x="107983" y="78868"/>
                  </a:lnTo>
                  <a:lnTo>
                    <a:pt x="112018" y="85533"/>
                  </a:lnTo>
                  <a:close/>
                  <a:moveTo>
                    <a:pt x="132364" y="78780"/>
                  </a:moveTo>
                  <a:lnTo>
                    <a:pt x="128680" y="83340"/>
                  </a:lnTo>
                  <a:lnTo>
                    <a:pt x="110439" y="61854"/>
                  </a:lnTo>
                  <a:lnTo>
                    <a:pt x="105352" y="47121"/>
                  </a:lnTo>
                  <a:lnTo>
                    <a:pt x="113684" y="47121"/>
                  </a:lnTo>
                  <a:lnTo>
                    <a:pt x="122542" y="66853"/>
                  </a:lnTo>
                  <a:lnTo>
                    <a:pt x="132364" y="78780"/>
                  </a:lnTo>
                  <a:close/>
                  <a:moveTo>
                    <a:pt x="87988" y="47559"/>
                  </a:moveTo>
                  <a:lnTo>
                    <a:pt x="89041" y="52558"/>
                  </a:lnTo>
                  <a:lnTo>
                    <a:pt x="69747" y="42122"/>
                  </a:lnTo>
                  <a:lnTo>
                    <a:pt x="56242" y="33265"/>
                  </a:lnTo>
                  <a:lnTo>
                    <a:pt x="47033" y="25021"/>
                  </a:lnTo>
                  <a:lnTo>
                    <a:pt x="50716" y="22478"/>
                  </a:lnTo>
                  <a:lnTo>
                    <a:pt x="62029" y="28353"/>
                  </a:lnTo>
                  <a:lnTo>
                    <a:pt x="82200" y="39667"/>
                  </a:lnTo>
                  <a:lnTo>
                    <a:pt x="87988" y="47559"/>
                  </a:lnTo>
                  <a:close/>
                  <a:moveTo>
                    <a:pt x="30545" y="23179"/>
                  </a:moveTo>
                  <a:lnTo>
                    <a:pt x="25634" y="24582"/>
                  </a:lnTo>
                  <a:lnTo>
                    <a:pt x="14848" y="18970"/>
                  </a:lnTo>
                  <a:lnTo>
                    <a:pt x="4763" y="8884"/>
                  </a:lnTo>
                  <a:lnTo>
                    <a:pt x="5990" y="4763"/>
                  </a:lnTo>
                  <a:lnTo>
                    <a:pt x="20636" y="15111"/>
                  </a:lnTo>
                  <a:lnTo>
                    <a:pt x="30545" y="2317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7" name="Freeform: Shape 1642">
              <a:extLst>
                <a:ext uri="{FF2B5EF4-FFF2-40B4-BE49-F238E27FC236}">
                  <a16:creationId xmlns:a16="http://schemas.microsoft.com/office/drawing/2014/main" id="{D9878092-8B73-3542-A4A3-8D3BBA981699}"/>
                </a:ext>
              </a:extLst>
            </p:cNvPr>
            <p:cNvSpPr/>
            <p:nvPr/>
          </p:nvSpPr>
          <p:spPr>
            <a:xfrm>
              <a:off x="8032119" y="3817748"/>
              <a:ext cx="62095" cy="46571"/>
            </a:xfrm>
            <a:custGeom>
              <a:avLst/>
              <a:gdLst>
                <a:gd name="connsiteX0" fmla="*/ 7394 w 76200"/>
                <a:gd name="connsiteY0" fmla="*/ 17041 h 57150"/>
                <a:gd name="connsiteX1" fmla="*/ 27740 w 76200"/>
                <a:gd name="connsiteY1" fmla="*/ 19759 h 57150"/>
                <a:gd name="connsiteX2" fmla="*/ 40193 w 76200"/>
                <a:gd name="connsiteY2" fmla="*/ 11691 h 57150"/>
                <a:gd name="connsiteX3" fmla="*/ 61679 w 76200"/>
                <a:gd name="connsiteY3" fmla="*/ 10814 h 57150"/>
                <a:gd name="connsiteX4" fmla="*/ 66327 w 76200"/>
                <a:gd name="connsiteY4" fmla="*/ 4763 h 57150"/>
                <a:gd name="connsiteX5" fmla="*/ 70449 w 76200"/>
                <a:gd name="connsiteY5" fmla="*/ 5201 h 57150"/>
                <a:gd name="connsiteX6" fmla="*/ 75272 w 76200"/>
                <a:gd name="connsiteY6" fmla="*/ 17216 h 57150"/>
                <a:gd name="connsiteX7" fmla="*/ 55715 w 76200"/>
                <a:gd name="connsiteY7" fmla="*/ 26687 h 57150"/>
                <a:gd name="connsiteX8" fmla="*/ 53260 w 76200"/>
                <a:gd name="connsiteY8" fmla="*/ 40895 h 57150"/>
                <a:gd name="connsiteX9" fmla="*/ 44753 w 76200"/>
                <a:gd name="connsiteY9" fmla="*/ 44490 h 57150"/>
                <a:gd name="connsiteX10" fmla="*/ 44841 w 76200"/>
                <a:gd name="connsiteY10" fmla="*/ 54312 h 57150"/>
                <a:gd name="connsiteX11" fmla="*/ 35194 w 76200"/>
                <a:gd name="connsiteY11" fmla="*/ 53611 h 57150"/>
                <a:gd name="connsiteX12" fmla="*/ 26863 w 76200"/>
                <a:gd name="connsiteY12" fmla="*/ 47910 h 57150"/>
                <a:gd name="connsiteX13" fmla="*/ 22302 w 76200"/>
                <a:gd name="connsiteY13" fmla="*/ 53874 h 57150"/>
                <a:gd name="connsiteX14" fmla="*/ 5201 w 76200"/>
                <a:gd name="connsiteY14" fmla="*/ 52646 h 57150"/>
                <a:gd name="connsiteX15" fmla="*/ 10639 w 76200"/>
                <a:gd name="connsiteY15" fmla="*/ 49489 h 57150"/>
                <a:gd name="connsiteX16" fmla="*/ 4763 w 76200"/>
                <a:gd name="connsiteY16" fmla="*/ 344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57150">
                  <a:moveTo>
                    <a:pt x="7394" y="17041"/>
                  </a:moveTo>
                  <a:lnTo>
                    <a:pt x="27740" y="19759"/>
                  </a:lnTo>
                  <a:lnTo>
                    <a:pt x="40193" y="11691"/>
                  </a:lnTo>
                  <a:lnTo>
                    <a:pt x="61679" y="10814"/>
                  </a:lnTo>
                  <a:lnTo>
                    <a:pt x="66327" y="4763"/>
                  </a:lnTo>
                  <a:lnTo>
                    <a:pt x="70449" y="5201"/>
                  </a:lnTo>
                  <a:lnTo>
                    <a:pt x="75272" y="17216"/>
                  </a:lnTo>
                  <a:lnTo>
                    <a:pt x="55715" y="26687"/>
                  </a:lnTo>
                  <a:lnTo>
                    <a:pt x="53260" y="40895"/>
                  </a:lnTo>
                  <a:lnTo>
                    <a:pt x="44753" y="44490"/>
                  </a:lnTo>
                  <a:lnTo>
                    <a:pt x="44841" y="54312"/>
                  </a:lnTo>
                  <a:lnTo>
                    <a:pt x="35194" y="53611"/>
                  </a:lnTo>
                  <a:lnTo>
                    <a:pt x="26863" y="47910"/>
                  </a:lnTo>
                  <a:lnTo>
                    <a:pt x="22302" y="53874"/>
                  </a:lnTo>
                  <a:lnTo>
                    <a:pt x="5201" y="52646"/>
                  </a:lnTo>
                  <a:lnTo>
                    <a:pt x="10639" y="49489"/>
                  </a:lnTo>
                  <a:lnTo>
                    <a:pt x="4763" y="344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8" name="Freeform: Shape 1643">
              <a:extLst>
                <a:ext uri="{FF2B5EF4-FFF2-40B4-BE49-F238E27FC236}">
                  <a16:creationId xmlns:a16="http://schemas.microsoft.com/office/drawing/2014/main" id="{90989DAE-E2EC-1041-A778-66B2431F7E51}"/>
                </a:ext>
              </a:extLst>
            </p:cNvPr>
            <p:cNvSpPr/>
            <p:nvPr/>
          </p:nvSpPr>
          <p:spPr>
            <a:xfrm>
              <a:off x="7966944" y="2009684"/>
              <a:ext cx="346696" cy="408791"/>
            </a:xfrm>
            <a:custGeom>
              <a:avLst/>
              <a:gdLst>
                <a:gd name="connsiteX0" fmla="*/ 355908 w 425450"/>
                <a:gd name="connsiteY0" fmla="*/ 376429 h 501650"/>
                <a:gd name="connsiteX1" fmla="*/ 301008 w 425450"/>
                <a:gd name="connsiteY1" fmla="*/ 423435 h 501650"/>
                <a:gd name="connsiteX2" fmla="*/ 257597 w 425450"/>
                <a:gd name="connsiteY2" fmla="*/ 396950 h 501650"/>
                <a:gd name="connsiteX3" fmla="*/ 274611 w 425450"/>
                <a:gd name="connsiteY3" fmla="*/ 366958 h 501650"/>
                <a:gd name="connsiteX4" fmla="*/ 259790 w 425450"/>
                <a:gd name="connsiteY4" fmla="*/ 328896 h 501650"/>
                <a:gd name="connsiteX5" fmla="*/ 310743 w 425450"/>
                <a:gd name="connsiteY5" fmla="*/ 304516 h 501650"/>
                <a:gd name="connsiteX6" fmla="*/ 320477 w 425450"/>
                <a:gd name="connsiteY6" fmla="*/ 349944 h 501650"/>
                <a:gd name="connsiteX7" fmla="*/ 355908 w 425450"/>
                <a:gd name="connsiteY7" fmla="*/ 376429 h 501650"/>
                <a:gd name="connsiteX8" fmla="*/ 196735 w 425450"/>
                <a:gd name="connsiteY8" fmla="*/ 142449 h 501650"/>
                <a:gd name="connsiteX9" fmla="*/ 277680 w 425450"/>
                <a:gd name="connsiteY9" fmla="*/ 241461 h 501650"/>
                <a:gd name="connsiteX10" fmla="*/ 215765 w 425450"/>
                <a:gd name="connsiteY10" fmla="*/ 291098 h 501650"/>
                <a:gd name="connsiteX11" fmla="*/ 202084 w 425450"/>
                <a:gd name="connsiteY11" fmla="*/ 379586 h 501650"/>
                <a:gd name="connsiteX12" fmla="*/ 180510 w 425450"/>
                <a:gd name="connsiteY12" fmla="*/ 401423 h 501650"/>
                <a:gd name="connsiteX13" fmla="*/ 168846 w 425450"/>
                <a:gd name="connsiteY13" fmla="*/ 493594 h 501650"/>
                <a:gd name="connsiteX14" fmla="*/ 139204 w 425450"/>
                <a:gd name="connsiteY14" fmla="*/ 497804 h 501650"/>
                <a:gd name="connsiteX15" fmla="*/ 86322 w 425450"/>
                <a:gd name="connsiteY15" fmla="*/ 430802 h 501650"/>
                <a:gd name="connsiteX16" fmla="*/ 108598 w 425450"/>
                <a:gd name="connsiteY16" fmla="*/ 390285 h 501650"/>
                <a:gd name="connsiteX17" fmla="*/ 71764 w 425450"/>
                <a:gd name="connsiteY17" fmla="*/ 356434 h 501650"/>
                <a:gd name="connsiteX18" fmla="*/ 23881 w 425450"/>
                <a:gd name="connsiteY18" fmla="*/ 252774 h 501650"/>
                <a:gd name="connsiteX19" fmla="*/ 4763 w 425450"/>
                <a:gd name="connsiteY19" fmla="*/ 149377 h 501650"/>
                <a:gd name="connsiteX20" fmla="*/ 71764 w 425450"/>
                <a:gd name="connsiteY20" fmla="*/ 99477 h 501650"/>
                <a:gd name="connsiteX21" fmla="*/ 85269 w 425450"/>
                <a:gd name="connsiteY21" fmla="*/ 148237 h 501650"/>
                <a:gd name="connsiteX22" fmla="*/ 120262 w 425450"/>
                <a:gd name="connsiteY22" fmla="*/ 146308 h 501650"/>
                <a:gd name="connsiteX23" fmla="*/ 129558 w 425450"/>
                <a:gd name="connsiteY23" fmla="*/ 98688 h 501650"/>
                <a:gd name="connsiteX24" fmla="*/ 165689 w 425450"/>
                <a:gd name="connsiteY24" fmla="*/ 93777 h 501650"/>
                <a:gd name="connsiteX25" fmla="*/ 196735 w 425450"/>
                <a:gd name="connsiteY25" fmla="*/ 142449 h 501650"/>
                <a:gd name="connsiteX26" fmla="*/ 373622 w 425450"/>
                <a:gd name="connsiteY26" fmla="*/ 41947 h 501650"/>
                <a:gd name="connsiteX27" fmla="*/ 421857 w 425450"/>
                <a:gd name="connsiteY27" fmla="*/ 92812 h 501650"/>
                <a:gd name="connsiteX28" fmla="*/ 385374 w 425450"/>
                <a:gd name="connsiteY28" fmla="*/ 167531 h 501650"/>
                <a:gd name="connsiteX29" fmla="*/ 314075 w 425450"/>
                <a:gd name="connsiteY29" fmla="*/ 183404 h 501650"/>
                <a:gd name="connsiteX30" fmla="*/ 241548 w 425450"/>
                <a:gd name="connsiteY30" fmla="*/ 160954 h 501650"/>
                <a:gd name="connsiteX31" fmla="*/ 237163 w 425450"/>
                <a:gd name="connsiteY31" fmla="*/ 123068 h 501650"/>
                <a:gd name="connsiteX32" fmla="*/ 201909 w 425450"/>
                <a:gd name="connsiteY32" fmla="*/ 120612 h 501650"/>
                <a:gd name="connsiteX33" fmla="*/ 174985 w 425450"/>
                <a:gd name="connsiteY33" fmla="*/ 55014 h 501650"/>
                <a:gd name="connsiteX34" fmla="*/ 250932 w 425450"/>
                <a:gd name="connsiteY34" fmla="*/ 13620 h 501650"/>
                <a:gd name="connsiteX35" fmla="*/ 286626 w 425450"/>
                <a:gd name="connsiteY35" fmla="*/ 49401 h 501650"/>
                <a:gd name="connsiteX36" fmla="*/ 311532 w 425450"/>
                <a:gd name="connsiteY36" fmla="*/ 4763 h 501650"/>
                <a:gd name="connsiteX37" fmla="*/ 373622 w 425450"/>
                <a:gd name="connsiteY37" fmla="*/ 41947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25450" h="501650">
                  <a:moveTo>
                    <a:pt x="355908" y="376429"/>
                  </a:moveTo>
                  <a:lnTo>
                    <a:pt x="301008" y="423435"/>
                  </a:lnTo>
                  <a:lnTo>
                    <a:pt x="257597" y="396950"/>
                  </a:lnTo>
                  <a:lnTo>
                    <a:pt x="274611" y="366958"/>
                  </a:lnTo>
                  <a:lnTo>
                    <a:pt x="259790" y="328896"/>
                  </a:lnTo>
                  <a:lnTo>
                    <a:pt x="310743" y="304516"/>
                  </a:lnTo>
                  <a:lnTo>
                    <a:pt x="320477" y="349944"/>
                  </a:lnTo>
                  <a:lnTo>
                    <a:pt x="355908" y="376429"/>
                  </a:lnTo>
                  <a:close/>
                  <a:moveTo>
                    <a:pt x="196735" y="142449"/>
                  </a:moveTo>
                  <a:lnTo>
                    <a:pt x="277680" y="241461"/>
                  </a:lnTo>
                  <a:lnTo>
                    <a:pt x="215765" y="291098"/>
                  </a:lnTo>
                  <a:lnTo>
                    <a:pt x="202084" y="379586"/>
                  </a:lnTo>
                  <a:lnTo>
                    <a:pt x="180510" y="401423"/>
                  </a:lnTo>
                  <a:lnTo>
                    <a:pt x="168846" y="493594"/>
                  </a:lnTo>
                  <a:lnTo>
                    <a:pt x="139204" y="497804"/>
                  </a:lnTo>
                  <a:lnTo>
                    <a:pt x="86322" y="430802"/>
                  </a:lnTo>
                  <a:lnTo>
                    <a:pt x="108598" y="390285"/>
                  </a:lnTo>
                  <a:lnTo>
                    <a:pt x="71764" y="356434"/>
                  </a:lnTo>
                  <a:lnTo>
                    <a:pt x="23881" y="252774"/>
                  </a:lnTo>
                  <a:lnTo>
                    <a:pt x="4763" y="149377"/>
                  </a:lnTo>
                  <a:lnTo>
                    <a:pt x="71764" y="99477"/>
                  </a:lnTo>
                  <a:lnTo>
                    <a:pt x="85269" y="148237"/>
                  </a:lnTo>
                  <a:lnTo>
                    <a:pt x="120262" y="146308"/>
                  </a:lnTo>
                  <a:lnTo>
                    <a:pt x="129558" y="98688"/>
                  </a:lnTo>
                  <a:lnTo>
                    <a:pt x="165689" y="93777"/>
                  </a:lnTo>
                  <a:lnTo>
                    <a:pt x="196735" y="142449"/>
                  </a:lnTo>
                  <a:close/>
                  <a:moveTo>
                    <a:pt x="373622" y="41947"/>
                  </a:moveTo>
                  <a:lnTo>
                    <a:pt x="421857" y="92812"/>
                  </a:lnTo>
                  <a:lnTo>
                    <a:pt x="385374" y="167531"/>
                  </a:lnTo>
                  <a:lnTo>
                    <a:pt x="314075" y="183404"/>
                  </a:lnTo>
                  <a:lnTo>
                    <a:pt x="241548" y="160954"/>
                  </a:lnTo>
                  <a:lnTo>
                    <a:pt x="237163" y="123068"/>
                  </a:lnTo>
                  <a:lnTo>
                    <a:pt x="201909" y="120612"/>
                  </a:lnTo>
                  <a:lnTo>
                    <a:pt x="174985" y="55014"/>
                  </a:lnTo>
                  <a:lnTo>
                    <a:pt x="250932" y="13620"/>
                  </a:lnTo>
                  <a:lnTo>
                    <a:pt x="286626" y="49401"/>
                  </a:lnTo>
                  <a:lnTo>
                    <a:pt x="311532" y="4763"/>
                  </a:lnTo>
                  <a:lnTo>
                    <a:pt x="373622" y="419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9" name="Freeform: Shape 1644">
              <a:extLst>
                <a:ext uri="{FF2B5EF4-FFF2-40B4-BE49-F238E27FC236}">
                  <a16:creationId xmlns:a16="http://schemas.microsoft.com/office/drawing/2014/main" id="{52B8F544-7A03-BF40-B7F3-6BDEE47FCDFE}"/>
                </a:ext>
              </a:extLst>
            </p:cNvPr>
            <p:cNvSpPr/>
            <p:nvPr/>
          </p:nvSpPr>
          <p:spPr>
            <a:xfrm>
              <a:off x="8095867" y="3736206"/>
              <a:ext cx="119015" cy="62095"/>
            </a:xfrm>
            <a:custGeom>
              <a:avLst/>
              <a:gdLst>
                <a:gd name="connsiteX0" fmla="*/ 53260 w 146050"/>
                <a:gd name="connsiteY0" fmla="*/ 7569 h 76200"/>
                <a:gd name="connsiteX1" fmla="*/ 54663 w 146050"/>
                <a:gd name="connsiteY1" fmla="*/ 9849 h 76200"/>
                <a:gd name="connsiteX2" fmla="*/ 64836 w 146050"/>
                <a:gd name="connsiteY2" fmla="*/ 4763 h 76200"/>
                <a:gd name="connsiteX3" fmla="*/ 77202 w 146050"/>
                <a:gd name="connsiteY3" fmla="*/ 18093 h 76200"/>
                <a:gd name="connsiteX4" fmla="*/ 91759 w 146050"/>
                <a:gd name="connsiteY4" fmla="*/ 10024 h 76200"/>
                <a:gd name="connsiteX5" fmla="*/ 103336 w 146050"/>
                <a:gd name="connsiteY5" fmla="*/ 13883 h 76200"/>
                <a:gd name="connsiteX6" fmla="*/ 121051 w 146050"/>
                <a:gd name="connsiteY6" fmla="*/ 8621 h 76200"/>
                <a:gd name="connsiteX7" fmla="*/ 144378 w 146050"/>
                <a:gd name="connsiteY7" fmla="*/ 23004 h 76200"/>
                <a:gd name="connsiteX8" fmla="*/ 137626 w 146050"/>
                <a:gd name="connsiteY8" fmla="*/ 32738 h 76200"/>
                <a:gd name="connsiteX9" fmla="*/ 132802 w 146050"/>
                <a:gd name="connsiteY9" fmla="*/ 47735 h 76200"/>
                <a:gd name="connsiteX10" fmla="*/ 127540 w 146050"/>
                <a:gd name="connsiteY10" fmla="*/ 51506 h 76200"/>
                <a:gd name="connsiteX11" fmla="*/ 101231 w 146050"/>
                <a:gd name="connsiteY11" fmla="*/ 40280 h 76200"/>
                <a:gd name="connsiteX12" fmla="*/ 93162 w 146050"/>
                <a:gd name="connsiteY12" fmla="*/ 42473 h 76200"/>
                <a:gd name="connsiteX13" fmla="*/ 87374 w 146050"/>
                <a:gd name="connsiteY13" fmla="*/ 51243 h 76200"/>
                <a:gd name="connsiteX14" fmla="*/ 75798 w 146050"/>
                <a:gd name="connsiteY14" fmla="*/ 55803 h 76200"/>
                <a:gd name="connsiteX15" fmla="*/ 73167 w 146050"/>
                <a:gd name="connsiteY15" fmla="*/ 53435 h 76200"/>
                <a:gd name="connsiteX16" fmla="*/ 61240 w 146050"/>
                <a:gd name="connsiteY16" fmla="*/ 59135 h 76200"/>
                <a:gd name="connsiteX17" fmla="*/ 51418 w 146050"/>
                <a:gd name="connsiteY17" fmla="*/ 60276 h 76200"/>
                <a:gd name="connsiteX18" fmla="*/ 49489 w 146050"/>
                <a:gd name="connsiteY18" fmla="*/ 67642 h 76200"/>
                <a:gd name="connsiteX19" fmla="*/ 28792 w 146050"/>
                <a:gd name="connsiteY19" fmla="*/ 72115 h 76200"/>
                <a:gd name="connsiteX20" fmla="*/ 19759 w 146050"/>
                <a:gd name="connsiteY20" fmla="*/ 68081 h 76200"/>
                <a:gd name="connsiteX21" fmla="*/ 7218 w 146050"/>
                <a:gd name="connsiteY21" fmla="*/ 58697 h 76200"/>
                <a:gd name="connsiteX22" fmla="*/ 4763 w 146050"/>
                <a:gd name="connsiteY22" fmla="*/ 45981 h 76200"/>
                <a:gd name="connsiteX23" fmla="*/ 6779 w 146050"/>
                <a:gd name="connsiteY23" fmla="*/ 41245 h 76200"/>
                <a:gd name="connsiteX24" fmla="*/ 10200 w 146050"/>
                <a:gd name="connsiteY24" fmla="*/ 33089 h 76200"/>
                <a:gd name="connsiteX25" fmla="*/ 21162 w 146050"/>
                <a:gd name="connsiteY25" fmla="*/ 33703 h 76200"/>
                <a:gd name="connsiteX26" fmla="*/ 29494 w 146050"/>
                <a:gd name="connsiteY26" fmla="*/ 29844 h 76200"/>
                <a:gd name="connsiteX27" fmla="*/ 30195 w 146050"/>
                <a:gd name="connsiteY27" fmla="*/ 26424 h 76200"/>
                <a:gd name="connsiteX28" fmla="*/ 34931 w 146050"/>
                <a:gd name="connsiteY28" fmla="*/ 24582 h 76200"/>
                <a:gd name="connsiteX29" fmla="*/ 36509 w 146050"/>
                <a:gd name="connsiteY29" fmla="*/ 16075 h 76200"/>
                <a:gd name="connsiteX30" fmla="*/ 42122 w 146050"/>
                <a:gd name="connsiteY30" fmla="*/ 14409 h 76200"/>
                <a:gd name="connsiteX31" fmla="*/ 45981 w 146050"/>
                <a:gd name="connsiteY31" fmla="*/ 76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050" h="76200">
                  <a:moveTo>
                    <a:pt x="53260" y="7569"/>
                  </a:moveTo>
                  <a:lnTo>
                    <a:pt x="54663" y="9849"/>
                  </a:lnTo>
                  <a:lnTo>
                    <a:pt x="64836" y="4763"/>
                  </a:lnTo>
                  <a:lnTo>
                    <a:pt x="77202" y="18093"/>
                  </a:lnTo>
                  <a:lnTo>
                    <a:pt x="91759" y="10024"/>
                  </a:lnTo>
                  <a:lnTo>
                    <a:pt x="103336" y="13883"/>
                  </a:lnTo>
                  <a:lnTo>
                    <a:pt x="121051" y="8621"/>
                  </a:lnTo>
                  <a:lnTo>
                    <a:pt x="144378" y="23004"/>
                  </a:lnTo>
                  <a:lnTo>
                    <a:pt x="137626" y="32738"/>
                  </a:lnTo>
                  <a:lnTo>
                    <a:pt x="132802" y="47735"/>
                  </a:lnTo>
                  <a:lnTo>
                    <a:pt x="127540" y="51506"/>
                  </a:lnTo>
                  <a:lnTo>
                    <a:pt x="101231" y="40280"/>
                  </a:lnTo>
                  <a:lnTo>
                    <a:pt x="93162" y="42473"/>
                  </a:lnTo>
                  <a:lnTo>
                    <a:pt x="87374" y="51243"/>
                  </a:lnTo>
                  <a:lnTo>
                    <a:pt x="75798" y="55803"/>
                  </a:lnTo>
                  <a:lnTo>
                    <a:pt x="73167" y="53435"/>
                  </a:lnTo>
                  <a:lnTo>
                    <a:pt x="61240" y="59135"/>
                  </a:lnTo>
                  <a:lnTo>
                    <a:pt x="51418" y="60276"/>
                  </a:lnTo>
                  <a:lnTo>
                    <a:pt x="49489" y="67642"/>
                  </a:lnTo>
                  <a:lnTo>
                    <a:pt x="28792" y="72115"/>
                  </a:lnTo>
                  <a:lnTo>
                    <a:pt x="19759" y="68081"/>
                  </a:lnTo>
                  <a:lnTo>
                    <a:pt x="7218" y="58697"/>
                  </a:lnTo>
                  <a:lnTo>
                    <a:pt x="4763" y="45981"/>
                  </a:lnTo>
                  <a:lnTo>
                    <a:pt x="6779" y="41245"/>
                  </a:lnTo>
                  <a:lnTo>
                    <a:pt x="10200" y="33089"/>
                  </a:lnTo>
                  <a:lnTo>
                    <a:pt x="21162" y="33703"/>
                  </a:lnTo>
                  <a:lnTo>
                    <a:pt x="29494" y="29844"/>
                  </a:lnTo>
                  <a:lnTo>
                    <a:pt x="30195" y="26424"/>
                  </a:lnTo>
                  <a:lnTo>
                    <a:pt x="34931" y="24582"/>
                  </a:lnTo>
                  <a:lnTo>
                    <a:pt x="36509" y="16075"/>
                  </a:lnTo>
                  <a:lnTo>
                    <a:pt x="42122" y="14409"/>
                  </a:lnTo>
                  <a:lnTo>
                    <a:pt x="45981" y="76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0" name="Freeform: Shape 1645">
              <a:extLst>
                <a:ext uri="{FF2B5EF4-FFF2-40B4-BE49-F238E27FC236}">
                  <a16:creationId xmlns:a16="http://schemas.microsoft.com/office/drawing/2014/main" id="{E50ECFEF-1EFD-B444-AE6F-F72777B79C0B}"/>
                </a:ext>
              </a:extLst>
            </p:cNvPr>
            <p:cNvSpPr/>
            <p:nvPr/>
          </p:nvSpPr>
          <p:spPr>
            <a:xfrm>
              <a:off x="7492202" y="4676399"/>
              <a:ext cx="67269" cy="72444"/>
            </a:xfrm>
            <a:custGeom>
              <a:avLst/>
              <a:gdLst>
                <a:gd name="connsiteX0" fmla="*/ 49226 w 82550"/>
                <a:gd name="connsiteY0" fmla="*/ 85270 h 88900"/>
                <a:gd name="connsiteX1" fmla="*/ 42561 w 82550"/>
                <a:gd name="connsiteY1" fmla="*/ 83428 h 88900"/>
                <a:gd name="connsiteX2" fmla="*/ 24933 w 82550"/>
                <a:gd name="connsiteY2" fmla="*/ 73518 h 88900"/>
                <a:gd name="connsiteX3" fmla="*/ 12129 w 82550"/>
                <a:gd name="connsiteY3" fmla="*/ 60363 h 88900"/>
                <a:gd name="connsiteX4" fmla="*/ 7832 w 82550"/>
                <a:gd name="connsiteY4" fmla="*/ 51330 h 88900"/>
                <a:gd name="connsiteX5" fmla="*/ 4763 w 82550"/>
                <a:gd name="connsiteY5" fmla="*/ 33089 h 88900"/>
                <a:gd name="connsiteX6" fmla="*/ 17917 w 82550"/>
                <a:gd name="connsiteY6" fmla="*/ 22214 h 88900"/>
                <a:gd name="connsiteX7" fmla="*/ 20724 w 82550"/>
                <a:gd name="connsiteY7" fmla="*/ 15286 h 88900"/>
                <a:gd name="connsiteX8" fmla="*/ 24933 w 82550"/>
                <a:gd name="connsiteY8" fmla="*/ 9937 h 88900"/>
                <a:gd name="connsiteX9" fmla="*/ 31774 w 82550"/>
                <a:gd name="connsiteY9" fmla="*/ 9411 h 88900"/>
                <a:gd name="connsiteX10" fmla="*/ 37474 w 82550"/>
                <a:gd name="connsiteY10" fmla="*/ 4763 h 88900"/>
                <a:gd name="connsiteX11" fmla="*/ 57119 w 82550"/>
                <a:gd name="connsiteY11" fmla="*/ 4763 h 88900"/>
                <a:gd name="connsiteX12" fmla="*/ 63959 w 82550"/>
                <a:gd name="connsiteY12" fmla="*/ 13620 h 88900"/>
                <a:gd name="connsiteX13" fmla="*/ 69309 w 82550"/>
                <a:gd name="connsiteY13" fmla="*/ 24056 h 88900"/>
                <a:gd name="connsiteX14" fmla="*/ 68520 w 82550"/>
                <a:gd name="connsiteY14" fmla="*/ 31247 h 88900"/>
                <a:gd name="connsiteX15" fmla="*/ 72466 w 82550"/>
                <a:gd name="connsiteY15" fmla="*/ 37737 h 88900"/>
                <a:gd name="connsiteX16" fmla="*/ 72203 w 82550"/>
                <a:gd name="connsiteY16" fmla="*/ 46770 h 88900"/>
                <a:gd name="connsiteX17" fmla="*/ 78956 w 82550"/>
                <a:gd name="connsiteY17" fmla="*/ 45367 h 88900"/>
                <a:gd name="connsiteX18" fmla="*/ 67467 w 82550"/>
                <a:gd name="connsiteY18" fmla="*/ 56855 h 88900"/>
                <a:gd name="connsiteX19" fmla="*/ 56417 w 82550"/>
                <a:gd name="connsiteY19" fmla="*/ 70273 h 88900"/>
                <a:gd name="connsiteX20" fmla="*/ 55102 w 82550"/>
                <a:gd name="connsiteY20" fmla="*/ 77377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550" h="88900">
                  <a:moveTo>
                    <a:pt x="49226" y="85270"/>
                  </a:moveTo>
                  <a:lnTo>
                    <a:pt x="42561" y="83428"/>
                  </a:lnTo>
                  <a:lnTo>
                    <a:pt x="24933" y="73518"/>
                  </a:lnTo>
                  <a:lnTo>
                    <a:pt x="12129" y="60363"/>
                  </a:lnTo>
                  <a:lnTo>
                    <a:pt x="7832" y="51330"/>
                  </a:lnTo>
                  <a:lnTo>
                    <a:pt x="4763" y="33089"/>
                  </a:lnTo>
                  <a:lnTo>
                    <a:pt x="17917" y="22214"/>
                  </a:lnTo>
                  <a:lnTo>
                    <a:pt x="20724" y="15286"/>
                  </a:lnTo>
                  <a:lnTo>
                    <a:pt x="24933" y="9937"/>
                  </a:lnTo>
                  <a:lnTo>
                    <a:pt x="31774" y="9411"/>
                  </a:lnTo>
                  <a:lnTo>
                    <a:pt x="37474" y="4763"/>
                  </a:lnTo>
                  <a:lnTo>
                    <a:pt x="57119" y="4763"/>
                  </a:lnTo>
                  <a:lnTo>
                    <a:pt x="63959" y="13620"/>
                  </a:lnTo>
                  <a:lnTo>
                    <a:pt x="69309" y="24056"/>
                  </a:lnTo>
                  <a:lnTo>
                    <a:pt x="68520" y="31247"/>
                  </a:lnTo>
                  <a:lnTo>
                    <a:pt x="72466" y="37737"/>
                  </a:lnTo>
                  <a:lnTo>
                    <a:pt x="72203" y="46770"/>
                  </a:lnTo>
                  <a:lnTo>
                    <a:pt x="78956" y="45367"/>
                  </a:lnTo>
                  <a:lnTo>
                    <a:pt x="67467" y="56855"/>
                  </a:lnTo>
                  <a:lnTo>
                    <a:pt x="56417" y="70273"/>
                  </a:lnTo>
                  <a:lnTo>
                    <a:pt x="55102" y="7737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1" name="Freeform: Shape 1646">
              <a:extLst>
                <a:ext uri="{FF2B5EF4-FFF2-40B4-BE49-F238E27FC236}">
                  <a16:creationId xmlns:a16="http://schemas.microsoft.com/office/drawing/2014/main" id="{7E3564C6-A5BF-6E4B-BF88-BBA0AC2ED289}"/>
                </a:ext>
              </a:extLst>
            </p:cNvPr>
            <p:cNvSpPr/>
            <p:nvPr/>
          </p:nvSpPr>
          <p:spPr>
            <a:xfrm>
              <a:off x="7404443" y="4542260"/>
              <a:ext cx="129364" cy="93142"/>
            </a:xfrm>
            <a:custGeom>
              <a:avLst/>
              <a:gdLst>
                <a:gd name="connsiteX0" fmla="*/ 27214 w 158750"/>
                <a:gd name="connsiteY0" fmla="*/ 80797 h 114300"/>
                <a:gd name="connsiteX1" fmla="*/ 17041 w 158750"/>
                <a:gd name="connsiteY1" fmla="*/ 61153 h 114300"/>
                <a:gd name="connsiteX2" fmla="*/ 4763 w 158750"/>
                <a:gd name="connsiteY2" fmla="*/ 52207 h 114300"/>
                <a:gd name="connsiteX3" fmla="*/ 15637 w 158750"/>
                <a:gd name="connsiteY3" fmla="*/ 47384 h 114300"/>
                <a:gd name="connsiteX4" fmla="*/ 27564 w 158750"/>
                <a:gd name="connsiteY4" fmla="*/ 29581 h 114300"/>
                <a:gd name="connsiteX5" fmla="*/ 33352 w 158750"/>
                <a:gd name="connsiteY5" fmla="*/ 16514 h 114300"/>
                <a:gd name="connsiteX6" fmla="*/ 41771 w 158750"/>
                <a:gd name="connsiteY6" fmla="*/ 8358 h 114300"/>
                <a:gd name="connsiteX7" fmla="*/ 54049 w 158750"/>
                <a:gd name="connsiteY7" fmla="*/ 10551 h 114300"/>
                <a:gd name="connsiteX8" fmla="*/ 65976 w 158750"/>
                <a:gd name="connsiteY8" fmla="*/ 5026 h 114300"/>
                <a:gd name="connsiteX9" fmla="*/ 79745 w 158750"/>
                <a:gd name="connsiteY9" fmla="*/ 4763 h 114300"/>
                <a:gd name="connsiteX10" fmla="*/ 91497 w 158750"/>
                <a:gd name="connsiteY10" fmla="*/ 12217 h 114300"/>
                <a:gd name="connsiteX11" fmla="*/ 107808 w 158750"/>
                <a:gd name="connsiteY11" fmla="*/ 18970 h 114300"/>
                <a:gd name="connsiteX12" fmla="*/ 122717 w 158750"/>
                <a:gd name="connsiteY12" fmla="*/ 37649 h 114300"/>
                <a:gd name="connsiteX13" fmla="*/ 138941 w 158750"/>
                <a:gd name="connsiteY13" fmla="*/ 55014 h 114300"/>
                <a:gd name="connsiteX14" fmla="*/ 140082 w 158750"/>
                <a:gd name="connsiteY14" fmla="*/ 70712 h 114300"/>
                <a:gd name="connsiteX15" fmla="*/ 144905 w 158750"/>
                <a:gd name="connsiteY15" fmla="*/ 85094 h 114300"/>
                <a:gd name="connsiteX16" fmla="*/ 154113 w 158750"/>
                <a:gd name="connsiteY16" fmla="*/ 92198 h 114300"/>
                <a:gd name="connsiteX17" fmla="*/ 156218 w 158750"/>
                <a:gd name="connsiteY17" fmla="*/ 101845 h 114300"/>
                <a:gd name="connsiteX18" fmla="*/ 155078 w 158750"/>
                <a:gd name="connsiteY18" fmla="*/ 109650 h 114300"/>
                <a:gd name="connsiteX19" fmla="*/ 151482 w 158750"/>
                <a:gd name="connsiteY19" fmla="*/ 111053 h 114300"/>
                <a:gd name="connsiteX20" fmla="*/ 138152 w 158750"/>
                <a:gd name="connsiteY20" fmla="*/ 109124 h 114300"/>
                <a:gd name="connsiteX21" fmla="*/ 136310 w 158750"/>
                <a:gd name="connsiteY21" fmla="*/ 111843 h 114300"/>
                <a:gd name="connsiteX22" fmla="*/ 130873 w 158750"/>
                <a:gd name="connsiteY22" fmla="*/ 112456 h 114300"/>
                <a:gd name="connsiteX23" fmla="*/ 113158 w 158750"/>
                <a:gd name="connsiteY23" fmla="*/ 106318 h 114300"/>
                <a:gd name="connsiteX24" fmla="*/ 101319 w 158750"/>
                <a:gd name="connsiteY24" fmla="*/ 106054 h 114300"/>
                <a:gd name="connsiteX25" fmla="*/ 55891 w 158750"/>
                <a:gd name="connsiteY25" fmla="*/ 105002 h 114300"/>
                <a:gd name="connsiteX26" fmla="*/ 49314 w 158750"/>
                <a:gd name="connsiteY26" fmla="*/ 107808 h 114300"/>
                <a:gd name="connsiteX27" fmla="*/ 41158 w 158750"/>
                <a:gd name="connsiteY27" fmla="*/ 107019 h 114300"/>
                <a:gd name="connsiteX28" fmla="*/ 28090 w 158750"/>
                <a:gd name="connsiteY28" fmla="*/ 111141 h 114300"/>
                <a:gd name="connsiteX29" fmla="*/ 24056 w 158750"/>
                <a:gd name="connsiteY29" fmla="*/ 91935 h 114300"/>
                <a:gd name="connsiteX30" fmla="*/ 46419 w 158750"/>
                <a:gd name="connsiteY30" fmla="*/ 92461 h 114300"/>
                <a:gd name="connsiteX31" fmla="*/ 52383 w 158750"/>
                <a:gd name="connsiteY31" fmla="*/ 88953 h 114300"/>
                <a:gd name="connsiteX32" fmla="*/ 56768 w 158750"/>
                <a:gd name="connsiteY32" fmla="*/ 88690 h 114300"/>
                <a:gd name="connsiteX33" fmla="*/ 65888 w 158750"/>
                <a:gd name="connsiteY33" fmla="*/ 82902 h 114300"/>
                <a:gd name="connsiteX34" fmla="*/ 76412 w 158750"/>
                <a:gd name="connsiteY34" fmla="*/ 88252 h 114300"/>
                <a:gd name="connsiteX35" fmla="*/ 87112 w 158750"/>
                <a:gd name="connsiteY35" fmla="*/ 88690 h 114300"/>
                <a:gd name="connsiteX36" fmla="*/ 97723 w 158750"/>
                <a:gd name="connsiteY36" fmla="*/ 82990 h 114300"/>
                <a:gd name="connsiteX37" fmla="*/ 92812 w 158750"/>
                <a:gd name="connsiteY37" fmla="*/ 75798 h 114300"/>
                <a:gd name="connsiteX38" fmla="*/ 84656 w 158750"/>
                <a:gd name="connsiteY38" fmla="*/ 80008 h 114300"/>
                <a:gd name="connsiteX39" fmla="*/ 77026 w 158750"/>
                <a:gd name="connsiteY39" fmla="*/ 79920 h 114300"/>
                <a:gd name="connsiteX40" fmla="*/ 67379 w 158750"/>
                <a:gd name="connsiteY40" fmla="*/ 73694 h 114300"/>
                <a:gd name="connsiteX41" fmla="*/ 59574 w 158750"/>
                <a:gd name="connsiteY41" fmla="*/ 74132 h 114300"/>
                <a:gd name="connsiteX42" fmla="*/ 53962 w 158750"/>
                <a:gd name="connsiteY42" fmla="*/ 8000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8750" h="114300">
                  <a:moveTo>
                    <a:pt x="27214" y="80797"/>
                  </a:moveTo>
                  <a:lnTo>
                    <a:pt x="17041" y="61153"/>
                  </a:lnTo>
                  <a:lnTo>
                    <a:pt x="4763" y="52207"/>
                  </a:lnTo>
                  <a:lnTo>
                    <a:pt x="15637" y="47384"/>
                  </a:lnTo>
                  <a:lnTo>
                    <a:pt x="27564" y="29581"/>
                  </a:lnTo>
                  <a:lnTo>
                    <a:pt x="33352" y="16514"/>
                  </a:lnTo>
                  <a:lnTo>
                    <a:pt x="41771" y="8358"/>
                  </a:lnTo>
                  <a:lnTo>
                    <a:pt x="54049" y="10551"/>
                  </a:lnTo>
                  <a:lnTo>
                    <a:pt x="65976" y="5026"/>
                  </a:lnTo>
                  <a:lnTo>
                    <a:pt x="79745" y="4763"/>
                  </a:lnTo>
                  <a:lnTo>
                    <a:pt x="91497" y="12217"/>
                  </a:lnTo>
                  <a:lnTo>
                    <a:pt x="107808" y="18970"/>
                  </a:lnTo>
                  <a:lnTo>
                    <a:pt x="122717" y="37649"/>
                  </a:lnTo>
                  <a:lnTo>
                    <a:pt x="138941" y="55014"/>
                  </a:lnTo>
                  <a:lnTo>
                    <a:pt x="140082" y="70712"/>
                  </a:lnTo>
                  <a:lnTo>
                    <a:pt x="144905" y="85094"/>
                  </a:lnTo>
                  <a:lnTo>
                    <a:pt x="154113" y="92198"/>
                  </a:lnTo>
                  <a:lnTo>
                    <a:pt x="156218" y="101845"/>
                  </a:lnTo>
                  <a:lnTo>
                    <a:pt x="155078" y="109650"/>
                  </a:lnTo>
                  <a:lnTo>
                    <a:pt x="151482" y="111053"/>
                  </a:lnTo>
                  <a:lnTo>
                    <a:pt x="138152" y="109124"/>
                  </a:lnTo>
                  <a:lnTo>
                    <a:pt x="136310" y="111843"/>
                  </a:lnTo>
                  <a:lnTo>
                    <a:pt x="130873" y="112456"/>
                  </a:lnTo>
                  <a:lnTo>
                    <a:pt x="113158" y="106318"/>
                  </a:lnTo>
                  <a:lnTo>
                    <a:pt x="101319" y="106054"/>
                  </a:lnTo>
                  <a:lnTo>
                    <a:pt x="55891" y="105002"/>
                  </a:lnTo>
                  <a:lnTo>
                    <a:pt x="49314" y="107808"/>
                  </a:lnTo>
                  <a:lnTo>
                    <a:pt x="41158" y="107019"/>
                  </a:lnTo>
                  <a:lnTo>
                    <a:pt x="28090" y="111141"/>
                  </a:lnTo>
                  <a:lnTo>
                    <a:pt x="24056" y="91935"/>
                  </a:lnTo>
                  <a:lnTo>
                    <a:pt x="46419" y="92461"/>
                  </a:lnTo>
                  <a:lnTo>
                    <a:pt x="52383" y="88953"/>
                  </a:lnTo>
                  <a:lnTo>
                    <a:pt x="56768" y="88690"/>
                  </a:lnTo>
                  <a:lnTo>
                    <a:pt x="65888" y="82902"/>
                  </a:lnTo>
                  <a:lnTo>
                    <a:pt x="76412" y="88252"/>
                  </a:lnTo>
                  <a:lnTo>
                    <a:pt x="87112" y="88690"/>
                  </a:lnTo>
                  <a:lnTo>
                    <a:pt x="97723" y="82990"/>
                  </a:lnTo>
                  <a:lnTo>
                    <a:pt x="92812" y="75798"/>
                  </a:lnTo>
                  <a:lnTo>
                    <a:pt x="84656" y="80008"/>
                  </a:lnTo>
                  <a:lnTo>
                    <a:pt x="77026" y="79920"/>
                  </a:lnTo>
                  <a:lnTo>
                    <a:pt x="67379" y="73694"/>
                  </a:lnTo>
                  <a:lnTo>
                    <a:pt x="59574" y="74132"/>
                  </a:lnTo>
                  <a:lnTo>
                    <a:pt x="53962" y="8000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2" name="Freeform: Shape 1647">
              <a:extLst>
                <a:ext uri="{FF2B5EF4-FFF2-40B4-BE49-F238E27FC236}">
                  <a16:creationId xmlns:a16="http://schemas.microsoft.com/office/drawing/2014/main" id="{8E661FEA-C10A-CE47-B197-A36E7F0CBB5B}"/>
                </a:ext>
              </a:extLst>
            </p:cNvPr>
            <p:cNvSpPr/>
            <p:nvPr/>
          </p:nvSpPr>
          <p:spPr>
            <a:xfrm>
              <a:off x="8236295" y="4631734"/>
              <a:ext cx="232856" cy="181110"/>
            </a:xfrm>
            <a:custGeom>
              <a:avLst/>
              <a:gdLst>
                <a:gd name="connsiteX0" fmla="*/ 252511 w 285750"/>
                <a:gd name="connsiteY0" fmla="*/ 73957 h 222250"/>
                <a:gd name="connsiteX1" fmla="*/ 252774 w 285750"/>
                <a:gd name="connsiteY1" fmla="*/ 93250 h 222250"/>
                <a:gd name="connsiteX2" fmla="*/ 249091 w 285750"/>
                <a:gd name="connsiteY2" fmla="*/ 100792 h 222250"/>
                <a:gd name="connsiteX3" fmla="*/ 236111 w 285750"/>
                <a:gd name="connsiteY3" fmla="*/ 101406 h 222250"/>
                <a:gd name="connsiteX4" fmla="*/ 227693 w 285750"/>
                <a:gd name="connsiteY4" fmla="*/ 115526 h 222250"/>
                <a:gd name="connsiteX5" fmla="*/ 242777 w 285750"/>
                <a:gd name="connsiteY5" fmla="*/ 117280 h 222250"/>
                <a:gd name="connsiteX6" fmla="*/ 255230 w 285750"/>
                <a:gd name="connsiteY6" fmla="*/ 129294 h 222250"/>
                <a:gd name="connsiteX7" fmla="*/ 259614 w 285750"/>
                <a:gd name="connsiteY7" fmla="*/ 139116 h 222250"/>
                <a:gd name="connsiteX8" fmla="*/ 270840 w 285750"/>
                <a:gd name="connsiteY8" fmla="*/ 144817 h 222250"/>
                <a:gd name="connsiteX9" fmla="*/ 285310 w 285750"/>
                <a:gd name="connsiteY9" fmla="*/ 171565 h 222250"/>
                <a:gd name="connsiteX10" fmla="*/ 268648 w 285750"/>
                <a:gd name="connsiteY10" fmla="*/ 187702 h 222250"/>
                <a:gd name="connsiteX11" fmla="*/ 253563 w 285750"/>
                <a:gd name="connsiteY11" fmla="*/ 202347 h 222250"/>
                <a:gd name="connsiteX12" fmla="*/ 238392 w 285750"/>
                <a:gd name="connsiteY12" fmla="*/ 213573 h 222250"/>
                <a:gd name="connsiteX13" fmla="*/ 221115 w 285750"/>
                <a:gd name="connsiteY13" fmla="*/ 213573 h 222250"/>
                <a:gd name="connsiteX14" fmla="*/ 201295 w 285750"/>
                <a:gd name="connsiteY14" fmla="*/ 219273 h 222250"/>
                <a:gd name="connsiteX15" fmla="*/ 185685 w 285750"/>
                <a:gd name="connsiteY15" fmla="*/ 213748 h 222250"/>
                <a:gd name="connsiteX16" fmla="*/ 175600 w 285750"/>
                <a:gd name="connsiteY16" fmla="*/ 220501 h 222250"/>
                <a:gd name="connsiteX17" fmla="*/ 153938 w 285750"/>
                <a:gd name="connsiteY17" fmla="*/ 204189 h 222250"/>
                <a:gd name="connsiteX18" fmla="*/ 148062 w 285750"/>
                <a:gd name="connsiteY18" fmla="*/ 193753 h 222250"/>
                <a:gd name="connsiteX19" fmla="*/ 134381 w 285750"/>
                <a:gd name="connsiteY19" fmla="*/ 198927 h 222250"/>
                <a:gd name="connsiteX20" fmla="*/ 122981 w 285750"/>
                <a:gd name="connsiteY20" fmla="*/ 197261 h 222250"/>
                <a:gd name="connsiteX21" fmla="*/ 116403 w 285750"/>
                <a:gd name="connsiteY21" fmla="*/ 201383 h 222250"/>
                <a:gd name="connsiteX22" fmla="*/ 105353 w 285750"/>
                <a:gd name="connsiteY22" fmla="*/ 198489 h 222250"/>
                <a:gd name="connsiteX23" fmla="*/ 90532 w 285750"/>
                <a:gd name="connsiteY23" fmla="*/ 178230 h 222250"/>
                <a:gd name="connsiteX24" fmla="*/ 86585 w 285750"/>
                <a:gd name="connsiteY24" fmla="*/ 170425 h 222250"/>
                <a:gd name="connsiteX25" fmla="*/ 68169 w 285750"/>
                <a:gd name="connsiteY25" fmla="*/ 160691 h 222250"/>
                <a:gd name="connsiteX26" fmla="*/ 61942 w 285750"/>
                <a:gd name="connsiteY26" fmla="*/ 145957 h 222250"/>
                <a:gd name="connsiteX27" fmla="*/ 51682 w 285750"/>
                <a:gd name="connsiteY27" fmla="*/ 135346 h 222250"/>
                <a:gd name="connsiteX28" fmla="*/ 35194 w 285750"/>
                <a:gd name="connsiteY28" fmla="*/ 122542 h 222250"/>
                <a:gd name="connsiteX29" fmla="*/ 34931 w 285750"/>
                <a:gd name="connsiteY29" fmla="*/ 114473 h 222250"/>
                <a:gd name="connsiteX30" fmla="*/ 21513 w 285750"/>
                <a:gd name="connsiteY30" fmla="*/ 104564 h 222250"/>
                <a:gd name="connsiteX31" fmla="*/ 4763 w 285750"/>
                <a:gd name="connsiteY31" fmla="*/ 94917 h 222250"/>
                <a:gd name="connsiteX32" fmla="*/ 12305 w 285750"/>
                <a:gd name="connsiteY32" fmla="*/ 92198 h 222250"/>
                <a:gd name="connsiteX33" fmla="*/ 20724 w 285750"/>
                <a:gd name="connsiteY33" fmla="*/ 87550 h 222250"/>
                <a:gd name="connsiteX34" fmla="*/ 27038 w 285750"/>
                <a:gd name="connsiteY34" fmla="*/ 65450 h 222250"/>
                <a:gd name="connsiteX35" fmla="*/ 33791 w 285750"/>
                <a:gd name="connsiteY35" fmla="*/ 53961 h 222250"/>
                <a:gd name="connsiteX36" fmla="*/ 51594 w 285750"/>
                <a:gd name="connsiteY36" fmla="*/ 50541 h 222250"/>
                <a:gd name="connsiteX37" fmla="*/ 55803 w 285750"/>
                <a:gd name="connsiteY37" fmla="*/ 57294 h 222250"/>
                <a:gd name="connsiteX38" fmla="*/ 68432 w 285750"/>
                <a:gd name="connsiteY38" fmla="*/ 71764 h 222250"/>
                <a:gd name="connsiteX39" fmla="*/ 75185 w 285750"/>
                <a:gd name="connsiteY39" fmla="*/ 73957 h 222250"/>
                <a:gd name="connsiteX40" fmla="*/ 84042 w 285750"/>
                <a:gd name="connsiteY40" fmla="*/ 69659 h 222250"/>
                <a:gd name="connsiteX41" fmla="*/ 101757 w 285750"/>
                <a:gd name="connsiteY41" fmla="*/ 70536 h 222250"/>
                <a:gd name="connsiteX42" fmla="*/ 105177 w 285750"/>
                <a:gd name="connsiteY42" fmla="*/ 75623 h 222250"/>
                <a:gd name="connsiteX43" fmla="*/ 129645 w 285750"/>
                <a:gd name="connsiteY43" fmla="*/ 75623 h 222250"/>
                <a:gd name="connsiteX44" fmla="*/ 130522 w 285750"/>
                <a:gd name="connsiteY44" fmla="*/ 70536 h 222250"/>
                <a:gd name="connsiteX45" fmla="*/ 143151 w 285750"/>
                <a:gd name="connsiteY45" fmla="*/ 65888 h 222250"/>
                <a:gd name="connsiteX46" fmla="*/ 145694 w 285750"/>
                <a:gd name="connsiteY46" fmla="*/ 58609 h 222250"/>
                <a:gd name="connsiteX47" fmla="*/ 154990 w 285750"/>
                <a:gd name="connsiteY47" fmla="*/ 53523 h 222250"/>
                <a:gd name="connsiteX48" fmla="*/ 175687 w 285750"/>
                <a:gd name="connsiteY48" fmla="*/ 67993 h 222250"/>
                <a:gd name="connsiteX49" fmla="*/ 188316 w 285750"/>
                <a:gd name="connsiteY49" fmla="*/ 65450 h 222250"/>
                <a:gd name="connsiteX50" fmla="*/ 200594 w 285750"/>
                <a:gd name="connsiteY50" fmla="*/ 47559 h 222250"/>
                <a:gd name="connsiteX51" fmla="*/ 214099 w 285750"/>
                <a:gd name="connsiteY51" fmla="*/ 33878 h 222250"/>
                <a:gd name="connsiteX52" fmla="*/ 211994 w 285750"/>
                <a:gd name="connsiteY52" fmla="*/ 18882 h 222250"/>
                <a:gd name="connsiteX53" fmla="*/ 206031 w 285750"/>
                <a:gd name="connsiteY53" fmla="*/ 11603 h 222250"/>
                <a:gd name="connsiteX54" fmla="*/ 220852 w 285750"/>
                <a:gd name="connsiteY54" fmla="*/ 10288 h 222250"/>
                <a:gd name="connsiteX55" fmla="*/ 222518 w 285750"/>
                <a:gd name="connsiteY55" fmla="*/ 4763 h 222250"/>
                <a:gd name="connsiteX56" fmla="*/ 233919 w 285750"/>
                <a:gd name="connsiteY56" fmla="*/ 6429 h 222250"/>
                <a:gd name="connsiteX57" fmla="*/ 230937 w 285750"/>
                <a:gd name="connsiteY57" fmla="*/ 24845 h 222250"/>
                <a:gd name="connsiteX58" fmla="*/ 233919 w 285750"/>
                <a:gd name="connsiteY58" fmla="*/ 42824 h 222250"/>
                <a:gd name="connsiteX59" fmla="*/ 246547 w 285750"/>
                <a:gd name="connsiteY59" fmla="*/ 52646 h 222250"/>
                <a:gd name="connsiteX60" fmla="*/ 249529 w 285750"/>
                <a:gd name="connsiteY60" fmla="*/ 61153 h 222250"/>
                <a:gd name="connsiteX61" fmla="*/ 249091 w 285750"/>
                <a:gd name="connsiteY61" fmla="*/ 7351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5750" h="222250">
                  <a:moveTo>
                    <a:pt x="252511" y="73957"/>
                  </a:moveTo>
                  <a:lnTo>
                    <a:pt x="252774" y="93250"/>
                  </a:lnTo>
                  <a:lnTo>
                    <a:pt x="249091" y="100792"/>
                  </a:lnTo>
                  <a:lnTo>
                    <a:pt x="236111" y="101406"/>
                  </a:lnTo>
                  <a:lnTo>
                    <a:pt x="227693" y="115526"/>
                  </a:lnTo>
                  <a:lnTo>
                    <a:pt x="242777" y="117280"/>
                  </a:lnTo>
                  <a:lnTo>
                    <a:pt x="255230" y="129294"/>
                  </a:lnTo>
                  <a:lnTo>
                    <a:pt x="259614" y="139116"/>
                  </a:lnTo>
                  <a:lnTo>
                    <a:pt x="270840" y="144817"/>
                  </a:lnTo>
                  <a:lnTo>
                    <a:pt x="285310" y="171565"/>
                  </a:lnTo>
                  <a:lnTo>
                    <a:pt x="268648" y="187702"/>
                  </a:lnTo>
                  <a:lnTo>
                    <a:pt x="253563" y="202347"/>
                  </a:lnTo>
                  <a:lnTo>
                    <a:pt x="238392" y="213573"/>
                  </a:lnTo>
                  <a:lnTo>
                    <a:pt x="221115" y="213573"/>
                  </a:lnTo>
                  <a:lnTo>
                    <a:pt x="201295" y="219273"/>
                  </a:lnTo>
                  <a:lnTo>
                    <a:pt x="185685" y="213748"/>
                  </a:lnTo>
                  <a:lnTo>
                    <a:pt x="175600" y="220501"/>
                  </a:lnTo>
                  <a:lnTo>
                    <a:pt x="153938" y="204189"/>
                  </a:lnTo>
                  <a:lnTo>
                    <a:pt x="148062" y="193753"/>
                  </a:lnTo>
                  <a:lnTo>
                    <a:pt x="134381" y="198927"/>
                  </a:lnTo>
                  <a:lnTo>
                    <a:pt x="122981" y="197261"/>
                  </a:lnTo>
                  <a:lnTo>
                    <a:pt x="116403" y="201383"/>
                  </a:lnTo>
                  <a:lnTo>
                    <a:pt x="105353" y="198489"/>
                  </a:lnTo>
                  <a:lnTo>
                    <a:pt x="90532" y="178230"/>
                  </a:lnTo>
                  <a:lnTo>
                    <a:pt x="86585" y="170425"/>
                  </a:lnTo>
                  <a:lnTo>
                    <a:pt x="68169" y="160691"/>
                  </a:lnTo>
                  <a:lnTo>
                    <a:pt x="61942" y="145957"/>
                  </a:lnTo>
                  <a:lnTo>
                    <a:pt x="51682" y="135346"/>
                  </a:lnTo>
                  <a:lnTo>
                    <a:pt x="35194" y="122542"/>
                  </a:lnTo>
                  <a:lnTo>
                    <a:pt x="34931" y="114473"/>
                  </a:lnTo>
                  <a:lnTo>
                    <a:pt x="21513" y="104564"/>
                  </a:lnTo>
                  <a:lnTo>
                    <a:pt x="4763" y="94917"/>
                  </a:lnTo>
                  <a:lnTo>
                    <a:pt x="12305" y="92198"/>
                  </a:lnTo>
                  <a:lnTo>
                    <a:pt x="20724" y="87550"/>
                  </a:lnTo>
                  <a:lnTo>
                    <a:pt x="27038" y="65450"/>
                  </a:lnTo>
                  <a:lnTo>
                    <a:pt x="33791" y="53961"/>
                  </a:lnTo>
                  <a:lnTo>
                    <a:pt x="51594" y="50541"/>
                  </a:lnTo>
                  <a:lnTo>
                    <a:pt x="55803" y="57294"/>
                  </a:lnTo>
                  <a:lnTo>
                    <a:pt x="68432" y="71764"/>
                  </a:lnTo>
                  <a:lnTo>
                    <a:pt x="75185" y="73957"/>
                  </a:lnTo>
                  <a:lnTo>
                    <a:pt x="84042" y="69659"/>
                  </a:lnTo>
                  <a:lnTo>
                    <a:pt x="101757" y="70536"/>
                  </a:lnTo>
                  <a:lnTo>
                    <a:pt x="105177" y="75623"/>
                  </a:lnTo>
                  <a:lnTo>
                    <a:pt x="129645" y="75623"/>
                  </a:lnTo>
                  <a:lnTo>
                    <a:pt x="130522" y="70536"/>
                  </a:lnTo>
                  <a:lnTo>
                    <a:pt x="143151" y="65888"/>
                  </a:lnTo>
                  <a:lnTo>
                    <a:pt x="145694" y="58609"/>
                  </a:lnTo>
                  <a:lnTo>
                    <a:pt x="154990" y="53523"/>
                  </a:lnTo>
                  <a:lnTo>
                    <a:pt x="175687" y="67993"/>
                  </a:lnTo>
                  <a:lnTo>
                    <a:pt x="188316" y="65450"/>
                  </a:lnTo>
                  <a:lnTo>
                    <a:pt x="200594" y="47559"/>
                  </a:lnTo>
                  <a:lnTo>
                    <a:pt x="214099" y="33878"/>
                  </a:lnTo>
                  <a:lnTo>
                    <a:pt x="211994" y="18882"/>
                  </a:lnTo>
                  <a:lnTo>
                    <a:pt x="206031" y="11603"/>
                  </a:lnTo>
                  <a:lnTo>
                    <a:pt x="220852" y="10288"/>
                  </a:lnTo>
                  <a:lnTo>
                    <a:pt x="222518" y="4763"/>
                  </a:lnTo>
                  <a:lnTo>
                    <a:pt x="233919" y="6429"/>
                  </a:lnTo>
                  <a:lnTo>
                    <a:pt x="230937" y="24845"/>
                  </a:lnTo>
                  <a:lnTo>
                    <a:pt x="233919" y="42824"/>
                  </a:lnTo>
                  <a:lnTo>
                    <a:pt x="246547" y="52646"/>
                  </a:lnTo>
                  <a:lnTo>
                    <a:pt x="249529" y="61153"/>
                  </a:lnTo>
                  <a:lnTo>
                    <a:pt x="249091" y="7351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3" name="Freeform: Shape 1648">
              <a:extLst>
                <a:ext uri="{FF2B5EF4-FFF2-40B4-BE49-F238E27FC236}">
                  <a16:creationId xmlns:a16="http://schemas.microsoft.com/office/drawing/2014/main" id="{0CA6E8F0-0930-0C4F-BE78-FB5236B459C7}"/>
                </a:ext>
              </a:extLst>
            </p:cNvPr>
            <p:cNvSpPr/>
            <p:nvPr/>
          </p:nvSpPr>
          <p:spPr>
            <a:xfrm>
              <a:off x="5952346" y="4587211"/>
              <a:ext cx="51746" cy="31047"/>
            </a:xfrm>
            <a:custGeom>
              <a:avLst/>
              <a:gdLst>
                <a:gd name="connsiteX0" fmla="*/ 61328 w 63500"/>
                <a:gd name="connsiteY0" fmla="*/ 30897 h 38100"/>
                <a:gd name="connsiteX1" fmla="*/ 58609 w 63500"/>
                <a:gd name="connsiteY1" fmla="*/ 36772 h 38100"/>
                <a:gd name="connsiteX2" fmla="*/ 44402 w 63500"/>
                <a:gd name="connsiteY2" fmla="*/ 36422 h 38100"/>
                <a:gd name="connsiteX3" fmla="*/ 35545 w 63500"/>
                <a:gd name="connsiteY3" fmla="*/ 34054 h 38100"/>
                <a:gd name="connsiteX4" fmla="*/ 25372 w 63500"/>
                <a:gd name="connsiteY4" fmla="*/ 29055 h 38100"/>
                <a:gd name="connsiteX5" fmla="*/ 11691 w 63500"/>
                <a:gd name="connsiteY5" fmla="*/ 27476 h 38100"/>
                <a:gd name="connsiteX6" fmla="*/ 4763 w 63500"/>
                <a:gd name="connsiteY6" fmla="*/ 22039 h 38100"/>
                <a:gd name="connsiteX7" fmla="*/ 5552 w 63500"/>
                <a:gd name="connsiteY7" fmla="*/ 18356 h 38100"/>
                <a:gd name="connsiteX8" fmla="*/ 13971 w 63500"/>
                <a:gd name="connsiteY8" fmla="*/ 12041 h 38100"/>
                <a:gd name="connsiteX9" fmla="*/ 18531 w 63500"/>
                <a:gd name="connsiteY9" fmla="*/ 9235 h 38100"/>
                <a:gd name="connsiteX10" fmla="*/ 17216 w 63500"/>
                <a:gd name="connsiteY10" fmla="*/ 6253 h 38100"/>
                <a:gd name="connsiteX11" fmla="*/ 23004 w 63500"/>
                <a:gd name="connsiteY11" fmla="*/ 4763 h 38100"/>
                <a:gd name="connsiteX12" fmla="*/ 30283 w 63500"/>
                <a:gd name="connsiteY12" fmla="*/ 6867 h 38100"/>
                <a:gd name="connsiteX13" fmla="*/ 35545 w 63500"/>
                <a:gd name="connsiteY13" fmla="*/ 11866 h 38100"/>
                <a:gd name="connsiteX14" fmla="*/ 42999 w 63500"/>
                <a:gd name="connsiteY14" fmla="*/ 15900 h 38100"/>
                <a:gd name="connsiteX15" fmla="*/ 43876 w 63500"/>
                <a:gd name="connsiteY15" fmla="*/ 19320 h 38100"/>
                <a:gd name="connsiteX16" fmla="*/ 54663 w 63500"/>
                <a:gd name="connsiteY16" fmla="*/ 16339 h 38100"/>
                <a:gd name="connsiteX17" fmla="*/ 59750 w 63500"/>
                <a:gd name="connsiteY17" fmla="*/ 18093 h 38100"/>
                <a:gd name="connsiteX18" fmla="*/ 63082 w 63500"/>
                <a:gd name="connsiteY18" fmla="*/ 2081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500" h="38100">
                  <a:moveTo>
                    <a:pt x="61328" y="30897"/>
                  </a:moveTo>
                  <a:lnTo>
                    <a:pt x="58609" y="36772"/>
                  </a:lnTo>
                  <a:lnTo>
                    <a:pt x="44402" y="36422"/>
                  </a:lnTo>
                  <a:lnTo>
                    <a:pt x="35545" y="34054"/>
                  </a:lnTo>
                  <a:lnTo>
                    <a:pt x="25372" y="29055"/>
                  </a:lnTo>
                  <a:lnTo>
                    <a:pt x="11691" y="27476"/>
                  </a:lnTo>
                  <a:lnTo>
                    <a:pt x="4763" y="22039"/>
                  </a:lnTo>
                  <a:lnTo>
                    <a:pt x="5552" y="18356"/>
                  </a:lnTo>
                  <a:lnTo>
                    <a:pt x="13971" y="12041"/>
                  </a:lnTo>
                  <a:lnTo>
                    <a:pt x="18531" y="9235"/>
                  </a:lnTo>
                  <a:lnTo>
                    <a:pt x="17216" y="6253"/>
                  </a:lnTo>
                  <a:lnTo>
                    <a:pt x="23004" y="4763"/>
                  </a:lnTo>
                  <a:lnTo>
                    <a:pt x="30283" y="6867"/>
                  </a:lnTo>
                  <a:lnTo>
                    <a:pt x="35545" y="11866"/>
                  </a:lnTo>
                  <a:lnTo>
                    <a:pt x="42999" y="15900"/>
                  </a:lnTo>
                  <a:lnTo>
                    <a:pt x="43876" y="19320"/>
                  </a:lnTo>
                  <a:lnTo>
                    <a:pt x="54663" y="16339"/>
                  </a:lnTo>
                  <a:lnTo>
                    <a:pt x="59750" y="18093"/>
                  </a:lnTo>
                  <a:lnTo>
                    <a:pt x="63082" y="2081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4" name="Freeform: Shape 1649">
              <a:extLst>
                <a:ext uri="{FF2B5EF4-FFF2-40B4-BE49-F238E27FC236}">
                  <a16:creationId xmlns:a16="http://schemas.microsoft.com/office/drawing/2014/main" id="{2EF86D24-C1C3-E747-82A0-8F4BFF37C71C}"/>
                </a:ext>
              </a:extLst>
            </p:cNvPr>
            <p:cNvSpPr/>
            <p:nvPr/>
          </p:nvSpPr>
          <p:spPr>
            <a:xfrm>
              <a:off x="8472987" y="4077237"/>
              <a:ext cx="139713" cy="124190"/>
            </a:xfrm>
            <a:custGeom>
              <a:avLst/>
              <a:gdLst>
                <a:gd name="connsiteX0" fmla="*/ 80798 w 171450"/>
                <a:gd name="connsiteY0" fmla="*/ 120349 h 152400"/>
                <a:gd name="connsiteX1" fmla="*/ 32651 w 171450"/>
                <a:gd name="connsiteY1" fmla="*/ 151395 h 152400"/>
                <a:gd name="connsiteX2" fmla="*/ 5289 w 171450"/>
                <a:gd name="connsiteY2" fmla="*/ 139818 h 152400"/>
                <a:gd name="connsiteX3" fmla="*/ 4763 w 171450"/>
                <a:gd name="connsiteY3" fmla="*/ 139643 h 152400"/>
                <a:gd name="connsiteX4" fmla="*/ 8095 w 171450"/>
                <a:gd name="connsiteY4" fmla="*/ 135258 h 152400"/>
                <a:gd name="connsiteX5" fmla="*/ 7744 w 171450"/>
                <a:gd name="connsiteY5" fmla="*/ 123243 h 152400"/>
                <a:gd name="connsiteX6" fmla="*/ 13796 w 171450"/>
                <a:gd name="connsiteY6" fmla="*/ 107194 h 152400"/>
                <a:gd name="connsiteX7" fmla="*/ 27213 w 171450"/>
                <a:gd name="connsiteY7" fmla="*/ 96056 h 152400"/>
                <a:gd name="connsiteX8" fmla="*/ 23180 w 171450"/>
                <a:gd name="connsiteY8" fmla="*/ 84480 h 152400"/>
                <a:gd name="connsiteX9" fmla="*/ 12129 w 171450"/>
                <a:gd name="connsiteY9" fmla="*/ 82902 h 152400"/>
                <a:gd name="connsiteX10" fmla="*/ 9849 w 171450"/>
                <a:gd name="connsiteY10" fmla="*/ 60012 h 152400"/>
                <a:gd name="connsiteX11" fmla="*/ 15813 w 171450"/>
                <a:gd name="connsiteY11" fmla="*/ 47647 h 152400"/>
                <a:gd name="connsiteX12" fmla="*/ 22390 w 171450"/>
                <a:gd name="connsiteY12" fmla="*/ 41070 h 152400"/>
                <a:gd name="connsiteX13" fmla="*/ 28967 w 171450"/>
                <a:gd name="connsiteY13" fmla="*/ 34404 h 152400"/>
                <a:gd name="connsiteX14" fmla="*/ 30371 w 171450"/>
                <a:gd name="connsiteY14" fmla="*/ 17391 h 152400"/>
                <a:gd name="connsiteX15" fmla="*/ 38351 w 171450"/>
                <a:gd name="connsiteY15" fmla="*/ 23355 h 152400"/>
                <a:gd name="connsiteX16" fmla="*/ 65450 w 171450"/>
                <a:gd name="connsiteY16" fmla="*/ 14848 h 152400"/>
                <a:gd name="connsiteX17" fmla="*/ 78517 w 171450"/>
                <a:gd name="connsiteY17" fmla="*/ 20548 h 152400"/>
                <a:gd name="connsiteX18" fmla="*/ 98776 w 171450"/>
                <a:gd name="connsiteY18" fmla="*/ 20460 h 152400"/>
                <a:gd name="connsiteX19" fmla="*/ 127014 w 171450"/>
                <a:gd name="connsiteY19" fmla="*/ 8972 h 152400"/>
                <a:gd name="connsiteX20" fmla="*/ 140345 w 171450"/>
                <a:gd name="connsiteY20" fmla="*/ 9498 h 152400"/>
                <a:gd name="connsiteX21" fmla="*/ 168321 w 171450"/>
                <a:gd name="connsiteY21" fmla="*/ 4763 h 152400"/>
                <a:gd name="connsiteX22" fmla="*/ 155692 w 171450"/>
                <a:gd name="connsiteY22" fmla="*/ 23881 h 152400"/>
                <a:gd name="connsiteX23" fmla="*/ 142187 w 171450"/>
                <a:gd name="connsiteY23" fmla="*/ 31423 h 152400"/>
                <a:gd name="connsiteX24" fmla="*/ 144554 w 171450"/>
                <a:gd name="connsiteY24" fmla="*/ 53523 h 152400"/>
                <a:gd name="connsiteX25" fmla="*/ 135258 w 171450"/>
                <a:gd name="connsiteY25" fmla="*/ 8965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1450" h="152400">
                  <a:moveTo>
                    <a:pt x="80798" y="120349"/>
                  </a:moveTo>
                  <a:lnTo>
                    <a:pt x="32651" y="151395"/>
                  </a:lnTo>
                  <a:lnTo>
                    <a:pt x="5289" y="139818"/>
                  </a:lnTo>
                  <a:lnTo>
                    <a:pt x="4763" y="139643"/>
                  </a:lnTo>
                  <a:lnTo>
                    <a:pt x="8095" y="135258"/>
                  </a:lnTo>
                  <a:lnTo>
                    <a:pt x="7744" y="123243"/>
                  </a:lnTo>
                  <a:lnTo>
                    <a:pt x="13796" y="107194"/>
                  </a:lnTo>
                  <a:lnTo>
                    <a:pt x="27213" y="96056"/>
                  </a:lnTo>
                  <a:lnTo>
                    <a:pt x="23180" y="84480"/>
                  </a:lnTo>
                  <a:lnTo>
                    <a:pt x="12129" y="82902"/>
                  </a:lnTo>
                  <a:lnTo>
                    <a:pt x="9849" y="60012"/>
                  </a:lnTo>
                  <a:lnTo>
                    <a:pt x="15813" y="47647"/>
                  </a:lnTo>
                  <a:lnTo>
                    <a:pt x="22390" y="41070"/>
                  </a:lnTo>
                  <a:lnTo>
                    <a:pt x="28967" y="34404"/>
                  </a:lnTo>
                  <a:lnTo>
                    <a:pt x="30371" y="17391"/>
                  </a:lnTo>
                  <a:lnTo>
                    <a:pt x="38351" y="23355"/>
                  </a:lnTo>
                  <a:lnTo>
                    <a:pt x="65450" y="14848"/>
                  </a:lnTo>
                  <a:lnTo>
                    <a:pt x="78517" y="20548"/>
                  </a:lnTo>
                  <a:lnTo>
                    <a:pt x="98776" y="20460"/>
                  </a:lnTo>
                  <a:lnTo>
                    <a:pt x="127014" y="8972"/>
                  </a:lnTo>
                  <a:lnTo>
                    <a:pt x="140345" y="9498"/>
                  </a:lnTo>
                  <a:lnTo>
                    <a:pt x="168321" y="4763"/>
                  </a:lnTo>
                  <a:lnTo>
                    <a:pt x="155692" y="23881"/>
                  </a:lnTo>
                  <a:lnTo>
                    <a:pt x="142187" y="31423"/>
                  </a:lnTo>
                  <a:lnTo>
                    <a:pt x="144554" y="53523"/>
                  </a:lnTo>
                  <a:lnTo>
                    <a:pt x="135258" y="8965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5" name="Freeform: Shape 1650">
              <a:extLst>
                <a:ext uri="{FF2B5EF4-FFF2-40B4-BE49-F238E27FC236}">
                  <a16:creationId xmlns:a16="http://schemas.microsoft.com/office/drawing/2014/main" id="{65B6BDE2-AB4E-504C-A783-B8C94C57D841}"/>
                </a:ext>
              </a:extLst>
            </p:cNvPr>
            <p:cNvSpPr/>
            <p:nvPr/>
          </p:nvSpPr>
          <p:spPr>
            <a:xfrm>
              <a:off x="8372365" y="5406343"/>
              <a:ext cx="31047" cy="41397"/>
            </a:xfrm>
            <a:custGeom>
              <a:avLst/>
              <a:gdLst>
                <a:gd name="connsiteX0" fmla="*/ 39052 w 38100"/>
                <a:gd name="connsiteY0" fmla="*/ 34054 h 50800"/>
                <a:gd name="connsiteX1" fmla="*/ 34054 w 38100"/>
                <a:gd name="connsiteY1" fmla="*/ 46244 h 50800"/>
                <a:gd name="connsiteX2" fmla="*/ 19671 w 38100"/>
                <a:gd name="connsiteY2" fmla="*/ 49138 h 50800"/>
                <a:gd name="connsiteX3" fmla="*/ 4938 w 38100"/>
                <a:gd name="connsiteY3" fmla="*/ 34317 h 50800"/>
                <a:gd name="connsiteX4" fmla="*/ 4763 w 38100"/>
                <a:gd name="connsiteY4" fmla="*/ 24845 h 50800"/>
                <a:gd name="connsiteX5" fmla="*/ 11428 w 38100"/>
                <a:gd name="connsiteY5" fmla="*/ 14585 h 50800"/>
                <a:gd name="connsiteX6" fmla="*/ 13795 w 38100"/>
                <a:gd name="connsiteY6" fmla="*/ 6692 h 50800"/>
                <a:gd name="connsiteX7" fmla="*/ 20899 w 38100"/>
                <a:gd name="connsiteY7" fmla="*/ 4763 h 50800"/>
                <a:gd name="connsiteX8" fmla="*/ 33265 w 38100"/>
                <a:gd name="connsiteY8" fmla="*/ 9761 h 50800"/>
                <a:gd name="connsiteX9" fmla="*/ 36948 w 38100"/>
                <a:gd name="connsiteY9" fmla="*/ 21951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0800">
                  <a:moveTo>
                    <a:pt x="39052" y="34054"/>
                  </a:moveTo>
                  <a:lnTo>
                    <a:pt x="34054" y="46244"/>
                  </a:lnTo>
                  <a:lnTo>
                    <a:pt x="19671" y="49138"/>
                  </a:lnTo>
                  <a:lnTo>
                    <a:pt x="4938" y="34317"/>
                  </a:lnTo>
                  <a:lnTo>
                    <a:pt x="4763" y="24845"/>
                  </a:lnTo>
                  <a:lnTo>
                    <a:pt x="11428" y="14585"/>
                  </a:lnTo>
                  <a:lnTo>
                    <a:pt x="13795" y="6692"/>
                  </a:lnTo>
                  <a:lnTo>
                    <a:pt x="20899" y="4763"/>
                  </a:lnTo>
                  <a:lnTo>
                    <a:pt x="33265" y="9761"/>
                  </a:lnTo>
                  <a:lnTo>
                    <a:pt x="36948" y="2195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6" name="Freeform: Shape 1651">
              <a:extLst>
                <a:ext uri="{FF2B5EF4-FFF2-40B4-BE49-F238E27FC236}">
                  <a16:creationId xmlns:a16="http://schemas.microsoft.com/office/drawing/2014/main" id="{9193412B-DD8A-844B-B7D6-4611AB308FAD}"/>
                </a:ext>
              </a:extLst>
            </p:cNvPr>
            <p:cNvSpPr/>
            <p:nvPr/>
          </p:nvSpPr>
          <p:spPr>
            <a:xfrm>
              <a:off x="8028975" y="4397758"/>
              <a:ext cx="212158" cy="336347"/>
            </a:xfrm>
            <a:custGeom>
              <a:avLst/>
              <a:gdLst>
                <a:gd name="connsiteX0" fmla="*/ 28266 w 260350"/>
                <a:gd name="connsiteY0" fmla="*/ 276541 h 412750"/>
                <a:gd name="connsiteX1" fmla="*/ 30721 w 260350"/>
                <a:gd name="connsiteY1" fmla="*/ 264789 h 412750"/>
                <a:gd name="connsiteX2" fmla="*/ 14936 w 260350"/>
                <a:gd name="connsiteY2" fmla="*/ 264175 h 412750"/>
                <a:gd name="connsiteX3" fmla="*/ 15024 w 260350"/>
                <a:gd name="connsiteY3" fmla="*/ 247951 h 412750"/>
                <a:gd name="connsiteX4" fmla="*/ 4763 w 260350"/>
                <a:gd name="connsiteY4" fmla="*/ 238655 h 412750"/>
                <a:gd name="connsiteX5" fmla="*/ 15374 w 260350"/>
                <a:gd name="connsiteY5" fmla="*/ 205329 h 412750"/>
                <a:gd name="connsiteX6" fmla="*/ 46770 w 260350"/>
                <a:gd name="connsiteY6" fmla="*/ 181300 h 412750"/>
                <a:gd name="connsiteX7" fmla="*/ 47998 w 260350"/>
                <a:gd name="connsiteY7" fmla="*/ 148062 h 412750"/>
                <a:gd name="connsiteX8" fmla="*/ 57469 w 260350"/>
                <a:gd name="connsiteY8" fmla="*/ 95618 h 412750"/>
                <a:gd name="connsiteX9" fmla="*/ 62819 w 260350"/>
                <a:gd name="connsiteY9" fmla="*/ 84393 h 412750"/>
                <a:gd name="connsiteX10" fmla="*/ 52646 w 260350"/>
                <a:gd name="connsiteY10" fmla="*/ 75448 h 412750"/>
                <a:gd name="connsiteX11" fmla="*/ 52208 w 260350"/>
                <a:gd name="connsiteY11" fmla="*/ 67116 h 412750"/>
                <a:gd name="connsiteX12" fmla="*/ 42999 w 260350"/>
                <a:gd name="connsiteY12" fmla="*/ 60276 h 412750"/>
                <a:gd name="connsiteX13" fmla="*/ 36948 w 260350"/>
                <a:gd name="connsiteY13" fmla="*/ 19320 h 412750"/>
                <a:gd name="connsiteX14" fmla="*/ 61767 w 260350"/>
                <a:gd name="connsiteY14" fmla="*/ 4763 h 412750"/>
                <a:gd name="connsiteX15" fmla="*/ 159901 w 260350"/>
                <a:gd name="connsiteY15" fmla="*/ 55365 h 412750"/>
                <a:gd name="connsiteX16" fmla="*/ 257949 w 260350"/>
                <a:gd name="connsiteY16" fmla="*/ 105353 h 412750"/>
                <a:gd name="connsiteX17" fmla="*/ 259176 w 260350"/>
                <a:gd name="connsiteY17" fmla="*/ 207171 h 412750"/>
                <a:gd name="connsiteX18" fmla="*/ 237953 w 260350"/>
                <a:gd name="connsiteY18" fmla="*/ 205417 h 412750"/>
                <a:gd name="connsiteX19" fmla="*/ 226728 w 260350"/>
                <a:gd name="connsiteY19" fmla="*/ 224097 h 412750"/>
                <a:gd name="connsiteX20" fmla="*/ 220238 w 260350"/>
                <a:gd name="connsiteY20" fmla="*/ 239707 h 412750"/>
                <a:gd name="connsiteX21" fmla="*/ 225325 w 260350"/>
                <a:gd name="connsiteY21" fmla="*/ 245583 h 412750"/>
                <a:gd name="connsiteX22" fmla="*/ 217256 w 260350"/>
                <a:gd name="connsiteY22" fmla="*/ 253300 h 412750"/>
                <a:gd name="connsiteX23" fmla="*/ 220063 w 260350"/>
                <a:gd name="connsiteY23" fmla="*/ 263649 h 412750"/>
                <a:gd name="connsiteX24" fmla="*/ 213661 w 260350"/>
                <a:gd name="connsiteY24" fmla="*/ 274172 h 412750"/>
                <a:gd name="connsiteX25" fmla="*/ 211205 w 260350"/>
                <a:gd name="connsiteY25" fmla="*/ 283381 h 412750"/>
                <a:gd name="connsiteX26" fmla="*/ 219887 w 260350"/>
                <a:gd name="connsiteY26" fmla="*/ 281890 h 412750"/>
                <a:gd name="connsiteX27" fmla="*/ 224974 w 260350"/>
                <a:gd name="connsiteY27" fmla="*/ 291537 h 412750"/>
                <a:gd name="connsiteX28" fmla="*/ 225237 w 260350"/>
                <a:gd name="connsiteY28" fmla="*/ 306095 h 412750"/>
                <a:gd name="connsiteX29" fmla="*/ 234270 w 260350"/>
                <a:gd name="connsiteY29" fmla="*/ 313374 h 412750"/>
                <a:gd name="connsiteX30" fmla="*/ 234007 w 260350"/>
                <a:gd name="connsiteY30" fmla="*/ 319425 h 412750"/>
                <a:gd name="connsiteX31" fmla="*/ 218484 w 260350"/>
                <a:gd name="connsiteY31" fmla="*/ 323722 h 412750"/>
                <a:gd name="connsiteX32" fmla="*/ 205943 w 260350"/>
                <a:gd name="connsiteY32" fmla="*/ 333720 h 412750"/>
                <a:gd name="connsiteX33" fmla="*/ 188228 w 260350"/>
                <a:gd name="connsiteY33" fmla="*/ 360819 h 412750"/>
                <a:gd name="connsiteX34" fmla="*/ 165076 w 260350"/>
                <a:gd name="connsiteY34" fmla="*/ 372307 h 412750"/>
                <a:gd name="connsiteX35" fmla="*/ 141309 w 260350"/>
                <a:gd name="connsiteY35" fmla="*/ 370729 h 412750"/>
                <a:gd name="connsiteX36" fmla="*/ 134381 w 260350"/>
                <a:gd name="connsiteY36" fmla="*/ 373009 h 412750"/>
                <a:gd name="connsiteX37" fmla="*/ 136837 w 260350"/>
                <a:gd name="connsiteY37" fmla="*/ 381691 h 412750"/>
                <a:gd name="connsiteX38" fmla="*/ 123945 w 260350"/>
                <a:gd name="connsiteY38" fmla="*/ 390373 h 412750"/>
                <a:gd name="connsiteX39" fmla="*/ 113509 w 260350"/>
                <a:gd name="connsiteY39" fmla="*/ 400020 h 412750"/>
                <a:gd name="connsiteX40" fmla="*/ 82552 w 260350"/>
                <a:gd name="connsiteY40" fmla="*/ 409404 h 412750"/>
                <a:gd name="connsiteX41" fmla="*/ 76413 w 260350"/>
                <a:gd name="connsiteY41" fmla="*/ 403879 h 412750"/>
                <a:gd name="connsiteX42" fmla="*/ 72378 w 260350"/>
                <a:gd name="connsiteY42" fmla="*/ 403353 h 412750"/>
                <a:gd name="connsiteX43" fmla="*/ 67818 w 260350"/>
                <a:gd name="connsiteY43" fmla="*/ 409667 h 412750"/>
                <a:gd name="connsiteX44" fmla="*/ 47472 w 260350"/>
                <a:gd name="connsiteY44" fmla="*/ 411596 h 412750"/>
                <a:gd name="connsiteX45" fmla="*/ 51331 w 260350"/>
                <a:gd name="connsiteY45" fmla="*/ 404844 h 412750"/>
                <a:gd name="connsiteX46" fmla="*/ 43613 w 260350"/>
                <a:gd name="connsiteY46" fmla="*/ 387918 h 412750"/>
                <a:gd name="connsiteX47" fmla="*/ 40105 w 260350"/>
                <a:gd name="connsiteY47" fmla="*/ 377657 h 412750"/>
                <a:gd name="connsiteX48" fmla="*/ 29406 w 260350"/>
                <a:gd name="connsiteY48" fmla="*/ 373447 h 412750"/>
                <a:gd name="connsiteX49" fmla="*/ 14936 w 260350"/>
                <a:gd name="connsiteY49" fmla="*/ 358977 h 412750"/>
                <a:gd name="connsiteX50" fmla="*/ 20285 w 260350"/>
                <a:gd name="connsiteY50" fmla="*/ 347313 h 412750"/>
                <a:gd name="connsiteX51" fmla="*/ 31511 w 260350"/>
                <a:gd name="connsiteY51" fmla="*/ 349769 h 412750"/>
                <a:gd name="connsiteX52" fmla="*/ 38439 w 260350"/>
                <a:gd name="connsiteY52" fmla="*/ 348015 h 412750"/>
                <a:gd name="connsiteX53" fmla="*/ 52120 w 260350"/>
                <a:gd name="connsiteY53" fmla="*/ 348278 h 412750"/>
                <a:gd name="connsiteX54" fmla="*/ 38790 w 260350"/>
                <a:gd name="connsiteY54" fmla="*/ 325739 h 412750"/>
                <a:gd name="connsiteX55" fmla="*/ 39667 w 260350"/>
                <a:gd name="connsiteY55" fmla="*/ 309164 h 412750"/>
                <a:gd name="connsiteX56" fmla="*/ 38001 w 260350"/>
                <a:gd name="connsiteY56" fmla="*/ 292589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0350" h="412750">
                  <a:moveTo>
                    <a:pt x="28266" y="276541"/>
                  </a:moveTo>
                  <a:lnTo>
                    <a:pt x="30721" y="264789"/>
                  </a:lnTo>
                  <a:lnTo>
                    <a:pt x="14936" y="264175"/>
                  </a:lnTo>
                  <a:lnTo>
                    <a:pt x="15024" y="247951"/>
                  </a:lnTo>
                  <a:lnTo>
                    <a:pt x="4763" y="238655"/>
                  </a:lnTo>
                  <a:lnTo>
                    <a:pt x="15374" y="205329"/>
                  </a:lnTo>
                  <a:lnTo>
                    <a:pt x="46770" y="181300"/>
                  </a:lnTo>
                  <a:lnTo>
                    <a:pt x="47998" y="148062"/>
                  </a:lnTo>
                  <a:lnTo>
                    <a:pt x="57469" y="95618"/>
                  </a:lnTo>
                  <a:lnTo>
                    <a:pt x="62819" y="84393"/>
                  </a:lnTo>
                  <a:lnTo>
                    <a:pt x="52646" y="75448"/>
                  </a:lnTo>
                  <a:lnTo>
                    <a:pt x="52208" y="67116"/>
                  </a:lnTo>
                  <a:lnTo>
                    <a:pt x="42999" y="60276"/>
                  </a:lnTo>
                  <a:lnTo>
                    <a:pt x="36948" y="19320"/>
                  </a:lnTo>
                  <a:lnTo>
                    <a:pt x="61767" y="4763"/>
                  </a:lnTo>
                  <a:lnTo>
                    <a:pt x="159901" y="55365"/>
                  </a:lnTo>
                  <a:lnTo>
                    <a:pt x="257949" y="105353"/>
                  </a:lnTo>
                  <a:lnTo>
                    <a:pt x="259176" y="207171"/>
                  </a:lnTo>
                  <a:lnTo>
                    <a:pt x="237953" y="205417"/>
                  </a:lnTo>
                  <a:lnTo>
                    <a:pt x="226728" y="224097"/>
                  </a:lnTo>
                  <a:lnTo>
                    <a:pt x="220238" y="239707"/>
                  </a:lnTo>
                  <a:lnTo>
                    <a:pt x="225325" y="245583"/>
                  </a:lnTo>
                  <a:lnTo>
                    <a:pt x="217256" y="253300"/>
                  </a:lnTo>
                  <a:lnTo>
                    <a:pt x="220063" y="263649"/>
                  </a:lnTo>
                  <a:lnTo>
                    <a:pt x="213661" y="274172"/>
                  </a:lnTo>
                  <a:lnTo>
                    <a:pt x="211205" y="283381"/>
                  </a:lnTo>
                  <a:lnTo>
                    <a:pt x="219887" y="281890"/>
                  </a:lnTo>
                  <a:lnTo>
                    <a:pt x="224974" y="291537"/>
                  </a:lnTo>
                  <a:lnTo>
                    <a:pt x="225237" y="306095"/>
                  </a:lnTo>
                  <a:lnTo>
                    <a:pt x="234270" y="313374"/>
                  </a:lnTo>
                  <a:lnTo>
                    <a:pt x="234007" y="319425"/>
                  </a:lnTo>
                  <a:lnTo>
                    <a:pt x="218484" y="323722"/>
                  </a:lnTo>
                  <a:lnTo>
                    <a:pt x="205943" y="333720"/>
                  </a:lnTo>
                  <a:lnTo>
                    <a:pt x="188228" y="360819"/>
                  </a:lnTo>
                  <a:lnTo>
                    <a:pt x="165076" y="372307"/>
                  </a:lnTo>
                  <a:lnTo>
                    <a:pt x="141309" y="370729"/>
                  </a:lnTo>
                  <a:lnTo>
                    <a:pt x="134381" y="373009"/>
                  </a:lnTo>
                  <a:lnTo>
                    <a:pt x="136837" y="381691"/>
                  </a:lnTo>
                  <a:lnTo>
                    <a:pt x="123945" y="390373"/>
                  </a:lnTo>
                  <a:lnTo>
                    <a:pt x="113509" y="400020"/>
                  </a:lnTo>
                  <a:lnTo>
                    <a:pt x="82552" y="409404"/>
                  </a:lnTo>
                  <a:lnTo>
                    <a:pt x="76413" y="403879"/>
                  </a:lnTo>
                  <a:lnTo>
                    <a:pt x="72378" y="403353"/>
                  </a:lnTo>
                  <a:lnTo>
                    <a:pt x="67818" y="409667"/>
                  </a:lnTo>
                  <a:lnTo>
                    <a:pt x="47472" y="411596"/>
                  </a:lnTo>
                  <a:lnTo>
                    <a:pt x="51331" y="404844"/>
                  </a:lnTo>
                  <a:lnTo>
                    <a:pt x="43613" y="387918"/>
                  </a:lnTo>
                  <a:lnTo>
                    <a:pt x="40105" y="377657"/>
                  </a:lnTo>
                  <a:lnTo>
                    <a:pt x="29406" y="373447"/>
                  </a:lnTo>
                  <a:lnTo>
                    <a:pt x="14936" y="358977"/>
                  </a:lnTo>
                  <a:lnTo>
                    <a:pt x="20285" y="347313"/>
                  </a:lnTo>
                  <a:lnTo>
                    <a:pt x="31511" y="349769"/>
                  </a:lnTo>
                  <a:lnTo>
                    <a:pt x="38439" y="348015"/>
                  </a:lnTo>
                  <a:lnTo>
                    <a:pt x="52120" y="348278"/>
                  </a:lnTo>
                  <a:lnTo>
                    <a:pt x="38790" y="325739"/>
                  </a:lnTo>
                  <a:lnTo>
                    <a:pt x="39667" y="309164"/>
                  </a:lnTo>
                  <a:lnTo>
                    <a:pt x="38001" y="29258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7" name="Freeform: Shape 1652">
              <a:extLst>
                <a:ext uri="{FF2B5EF4-FFF2-40B4-BE49-F238E27FC236}">
                  <a16:creationId xmlns:a16="http://schemas.microsoft.com/office/drawing/2014/main" id="{37413E6E-FFB9-D54B-9B64-6FD349ACDC37}"/>
                </a:ext>
              </a:extLst>
            </p:cNvPr>
            <p:cNvSpPr/>
            <p:nvPr/>
          </p:nvSpPr>
          <p:spPr>
            <a:xfrm>
              <a:off x="9134610" y="5989711"/>
              <a:ext cx="41397" cy="41397"/>
            </a:xfrm>
            <a:custGeom>
              <a:avLst/>
              <a:gdLst>
                <a:gd name="connsiteX0" fmla="*/ 10112 w 50800"/>
                <a:gd name="connsiteY0" fmla="*/ 4763 h 50800"/>
                <a:gd name="connsiteX1" fmla="*/ 25898 w 50800"/>
                <a:gd name="connsiteY1" fmla="*/ 16426 h 50800"/>
                <a:gd name="connsiteX2" fmla="*/ 49138 w 50800"/>
                <a:gd name="connsiteY2" fmla="*/ 21162 h 50800"/>
                <a:gd name="connsiteX3" fmla="*/ 50015 w 50800"/>
                <a:gd name="connsiteY3" fmla="*/ 28266 h 50800"/>
                <a:gd name="connsiteX4" fmla="*/ 43175 w 50800"/>
                <a:gd name="connsiteY4" fmla="*/ 45454 h 50800"/>
                <a:gd name="connsiteX5" fmla="*/ 5376 w 50800"/>
                <a:gd name="connsiteY5" fmla="*/ 47910 h 50800"/>
                <a:gd name="connsiteX6" fmla="*/ 4763 w 50800"/>
                <a:gd name="connsiteY6" fmla="*/ 27827 h 50800"/>
                <a:gd name="connsiteX7" fmla="*/ 8446 w 50800"/>
                <a:gd name="connsiteY7" fmla="*/ 1239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50800">
                  <a:moveTo>
                    <a:pt x="10112" y="4763"/>
                  </a:moveTo>
                  <a:lnTo>
                    <a:pt x="25898" y="16426"/>
                  </a:lnTo>
                  <a:lnTo>
                    <a:pt x="49138" y="21162"/>
                  </a:lnTo>
                  <a:lnTo>
                    <a:pt x="50015" y="28266"/>
                  </a:lnTo>
                  <a:lnTo>
                    <a:pt x="43175" y="45454"/>
                  </a:lnTo>
                  <a:lnTo>
                    <a:pt x="5376" y="47910"/>
                  </a:lnTo>
                  <a:lnTo>
                    <a:pt x="4763" y="27827"/>
                  </a:lnTo>
                  <a:lnTo>
                    <a:pt x="8446" y="123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8" name="Freeform: Shape 1653">
              <a:extLst>
                <a:ext uri="{FF2B5EF4-FFF2-40B4-BE49-F238E27FC236}">
                  <a16:creationId xmlns:a16="http://schemas.microsoft.com/office/drawing/2014/main" id="{EEFB4660-44AA-EF43-8548-9121A1136685}"/>
                </a:ext>
              </a:extLst>
            </p:cNvPr>
            <p:cNvSpPr/>
            <p:nvPr/>
          </p:nvSpPr>
          <p:spPr>
            <a:xfrm>
              <a:off x="7756622" y="4656675"/>
              <a:ext cx="41397" cy="108666"/>
            </a:xfrm>
            <a:custGeom>
              <a:avLst/>
              <a:gdLst>
                <a:gd name="connsiteX0" fmla="*/ 51857 w 50800"/>
                <a:gd name="connsiteY0" fmla="*/ 125348 h 133350"/>
                <a:gd name="connsiteX1" fmla="*/ 32125 w 50800"/>
                <a:gd name="connsiteY1" fmla="*/ 130522 h 133350"/>
                <a:gd name="connsiteX2" fmla="*/ 26600 w 50800"/>
                <a:gd name="connsiteY2" fmla="*/ 121928 h 133350"/>
                <a:gd name="connsiteX3" fmla="*/ 20022 w 50800"/>
                <a:gd name="connsiteY3" fmla="*/ 106317 h 133350"/>
                <a:gd name="connsiteX4" fmla="*/ 18093 w 50800"/>
                <a:gd name="connsiteY4" fmla="*/ 94040 h 133350"/>
                <a:gd name="connsiteX5" fmla="*/ 23530 w 50800"/>
                <a:gd name="connsiteY5" fmla="*/ 71852 h 133350"/>
                <a:gd name="connsiteX6" fmla="*/ 17391 w 50800"/>
                <a:gd name="connsiteY6" fmla="*/ 62819 h 133350"/>
                <a:gd name="connsiteX7" fmla="*/ 15023 w 50800"/>
                <a:gd name="connsiteY7" fmla="*/ 43350 h 133350"/>
                <a:gd name="connsiteX8" fmla="*/ 15023 w 50800"/>
                <a:gd name="connsiteY8" fmla="*/ 25372 h 133350"/>
                <a:gd name="connsiteX9" fmla="*/ 4763 w 50800"/>
                <a:gd name="connsiteY9" fmla="*/ 12568 h 133350"/>
                <a:gd name="connsiteX10" fmla="*/ 6604 w 50800"/>
                <a:gd name="connsiteY10" fmla="*/ 4763 h 133350"/>
                <a:gd name="connsiteX11" fmla="*/ 28178 w 50800"/>
                <a:gd name="connsiteY11" fmla="*/ 5289 h 133350"/>
                <a:gd name="connsiteX12" fmla="*/ 25021 w 50800"/>
                <a:gd name="connsiteY12" fmla="*/ 18443 h 133350"/>
                <a:gd name="connsiteX13" fmla="*/ 32475 w 50800"/>
                <a:gd name="connsiteY13" fmla="*/ 25723 h 133350"/>
                <a:gd name="connsiteX14" fmla="*/ 41070 w 50800"/>
                <a:gd name="connsiteY14" fmla="*/ 34405 h 133350"/>
                <a:gd name="connsiteX15" fmla="*/ 41947 w 50800"/>
                <a:gd name="connsiteY15" fmla="*/ 46595 h 133350"/>
                <a:gd name="connsiteX16" fmla="*/ 46946 w 50800"/>
                <a:gd name="connsiteY16" fmla="*/ 51681 h 133350"/>
                <a:gd name="connsiteX17" fmla="*/ 45806 w 50800"/>
                <a:gd name="connsiteY17" fmla="*/ 10833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800" h="133350">
                  <a:moveTo>
                    <a:pt x="51857" y="125348"/>
                  </a:moveTo>
                  <a:lnTo>
                    <a:pt x="32125" y="130522"/>
                  </a:lnTo>
                  <a:lnTo>
                    <a:pt x="26600" y="121928"/>
                  </a:lnTo>
                  <a:lnTo>
                    <a:pt x="20022" y="106317"/>
                  </a:lnTo>
                  <a:lnTo>
                    <a:pt x="18093" y="94040"/>
                  </a:lnTo>
                  <a:lnTo>
                    <a:pt x="23530" y="71852"/>
                  </a:lnTo>
                  <a:lnTo>
                    <a:pt x="17391" y="62819"/>
                  </a:lnTo>
                  <a:lnTo>
                    <a:pt x="15023" y="43350"/>
                  </a:lnTo>
                  <a:lnTo>
                    <a:pt x="15023" y="25372"/>
                  </a:lnTo>
                  <a:lnTo>
                    <a:pt x="4763" y="12568"/>
                  </a:lnTo>
                  <a:lnTo>
                    <a:pt x="6604" y="4763"/>
                  </a:lnTo>
                  <a:lnTo>
                    <a:pt x="28178" y="5289"/>
                  </a:lnTo>
                  <a:lnTo>
                    <a:pt x="25021" y="18443"/>
                  </a:lnTo>
                  <a:lnTo>
                    <a:pt x="32475" y="25723"/>
                  </a:lnTo>
                  <a:lnTo>
                    <a:pt x="41070" y="34405"/>
                  </a:lnTo>
                  <a:lnTo>
                    <a:pt x="41947" y="46595"/>
                  </a:lnTo>
                  <a:lnTo>
                    <a:pt x="46946" y="51681"/>
                  </a:lnTo>
                  <a:lnTo>
                    <a:pt x="45806" y="10833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9" name="Freeform: Shape 1654">
              <a:extLst>
                <a:ext uri="{FF2B5EF4-FFF2-40B4-BE49-F238E27FC236}">
                  <a16:creationId xmlns:a16="http://schemas.microsoft.com/office/drawing/2014/main" id="{26B68267-A2EE-AD44-9499-F7B9FC32C53A}"/>
                </a:ext>
              </a:extLst>
            </p:cNvPr>
            <p:cNvSpPr/>
            <p:nvPr/>
          </p:nvSpPr>
          <p:spPr>
            <a:xfrm>
              <a:off x="9708831" y="4462005"/>
              <a:ext cx="170761" cy="305300"/>
            </a:xfrm>
            <a:custGeom>
              <a:avLst/>
              <a:gdLst>
                <a:gd name="connsiteX0" fmla="*/ 132890 w 209550"/>
                <a:gd name="connsiteY0" fmla="*/ 214537 h 374650"/>
                <a:gd name="connsiteX1" fmla="*/ 110790 w 209550"/>
                <a:gd name="connsiteY1" fmla="*/ 203049 h 374650"/>
                <a:gd name="connsiteX2" fmla="*/ 89742 w 209550"/>
                <a:gd name="connsiteY2" fmla="*/ 203575 h 374650"/>
                <a:gd name="connsiteX3" fmla="*/ 93338 w 209550"/>
                <a:gd name="connsiteY3" fmla="*/ 183843 h 374650"/>
                <a:gd name="connsiteX4" fmla="*/ 71676 w 209550"/>
                <a:gd name="connsiteY4" fmla="*/ 184018 h 374650"/>
                <a:gd name="connsiteX5" fmla="*/ 69747 w 209550"/>
                <a:gd name="connsiteY5" fmla="*/ 211556 h 374650"/>
                <a:gd name="connsiteX6" fmla="*/ 56504 w 209550"/>
                <a:gd name="connsiteY6" fmla="*/ 247950 h 374650"/>
                <a:gd name="connsiteX7" fmla="*/ 48524 w 209550"/>
                <a:gd name="connsiteY7" fmla="*/ 269875 h 374650"/>
                <a:gd name="connsiteX8" fmla="*/ 50190 w 209550"/>
                <a:gd name="connsiteY8" fmla="*/ 287853 h 374650"/>
                <a:gd name="connsiteX9" fmla="*/ 66151 w 209550"/>
                <a:gd name="connsiteY9" fmla="*/ 288643 h 374650"/>
                <a:gd name="connsiteX10" fmla="*/ 76149 w 209550"/>
                <a:gd name="connsiteY10" fmla="*/ 311181 h 374650"/>
                <a:gd name="connsiteX11" fmla="*/ 80621 w 209550"/>
                <a:gd name="connsiteY11" fmla="*/ 332492 h 374650"/>
                <a:gd name="connsiteX12" fmla="*/ 94302 w 209550"/>
                <a:gd name="connsiteY12" fmla="*/ 346611 h 374650"/>
                <a:gd name="connsiteX13" fmla="*/ 109211 w 209550"/>
                <a:gd name="connsiteY13" fmla="*/ 349506 h 374650"/>
                <a:gd name="connsiteX14" fmla="*/ 121928 w 209550"/>
                <a:gd name="connsiteY14" fmla="*/ 362222 h 374650"/>
                <a:gd name="connsiteX15" fmla="*/ 113947 w 209550"/>
                <a:gd name="connsiteY15" fmla="*/ 372307 h 374650"/>
                <a:gd name="connsiteX16" fmla="*/ 97635 w 209550"/>
                <a:gd name="connsiteY16" fmla="*/ 375289 h 374650"/>
                <a:gd name="connsiteX17" fmla="*/ 95706 w 209550"/>
                <a:gd name="connsiteY17" fmla="*/ 362660 h 374650"/>
                <a:gd name="connsiteX18" fmla="*/ 75710 w 209550"/>
                <a:gd name="connsiteY18" fmla="*/ 351873 h 374650"/>
                <a:gd name="connsiteX19" fmla="*/ 71413 w 209550"/>
                <a:gd name="connsiteY19" fmla="*/ 356258 h 374650"/>
                <a:gd name="connsiteX20" fmla="*/ 61679 w 209550"/>
                <a:gd name="connsiteY20" fmla="*/ 346874 h 374650"/>
                <a:gd name="connsiteX21" fmla="*/ 57469 w 209550"/>
                <a:gd name="connsiteY21" fmla="*/ 334684 h 374650"/>
                <a:gd name="connsiteX22" fmla="*/ 44402 w 209550"/>
                <a:gd name="connsiteY22" fmla="*/ 320740 h 374650"/>
                <a:gd name="connsiteX23" fmla="*/ 32475 w 209550"/>
                <a:gd name="connsiteY23" fmla="*/ 309076 h 374650"/>
                <a:gd name="connsiteX24" fmla="*/ 28441 w 209550"/>
                <a:gd name="connsiteY24" fmla="*/ 323547 h 374650"/>
                <a:gd name="connsiteX25" fmla="*/ 23793 w 209550"/>
                <a:gd name="connsiteY25" fmla="*/ 309866 h 374650"/>
                <a:gd name="connsiteX26" fmla="*/ 26512 w 209550"/>
                <a:gd name="connsiteY26" fmla="*/ 294431 h 374650"/>
                <a:gd name="connsiteX27" fmla="*/ 33703 w 209550"/>
                <a:gd name="connsiteY27" fmla="*/ 270664 h 374650"/>
                <a:gd name="connsiteX28" fmla="*/ 45630 w 209550"/>
                <a:gd name="connsiteY28" fmla="*/ 245144 h 374650"/>
                <a:gd name="connsiteX29" fmla="*/ 59135 w 209550"/>
                <a:gd name="connsiteY29" fmla="*/ 221904 h 374650"/>
                <a:gd name="connsiteX30" fmla="*/ 49489 w 209550"/>
                <a:gd name="connsiteY30" fmla="*/ 199103 h 374650"/>
                <a:gd name="connsiteX31" fmla="*/ 49927 w 209550"/>
                <a:gd name="connsiteY31" fmla="*/ 187438 h 374650"/>
                <a:gd name="connsiteX32" fmla="*/ 47121 w 209550"/>
                <a:gd name="connsiteY32" fmla="*/ 173407 h 374650"/>
                <a:gd name="connsiteX33" fmla="*/ 30721 w 209550"/>
                <a:gd name="connsiteY33" fmla="*/ 153411 h 374650"/>
                <a:gd name="connsiteX34" fmla="*/ 24845 w 209550"/>
                <a:gd name="connsiteY34" fmla="*/ 140695 h 374650"/>
                <a:gd name="connsiteX35" fmla="*/ 33352 w 209550"/>
                <a:gd name="connsiteY35" fmla="*/ 136047 h 374650"/>
                <a:gd name="connsiteX36" fmla="*/ 42297 w 209550"/>
                <a:gd name="connsiteY36" fmla="*/ 113947 h 374650"/>
                <a:gd name="connsiteX37" fmla="*/ 32299 w 209550"/>
                <a:gd name="connsiteY37" fmla="*/ 97109 h 374650"/>
                <a:gd name="connsiteX38" fmla="*/ 16689 w 209550"/>
                <a:gd name="connsiteY38" fmla="*/ 78429 h 374650"/>
                <a:gd name="connsiteX39" fmla="*/ 4763 w 209550"/>
                <a:gd name="connsiteY39" fmla="*/ 55891 h 374650"/>
                <a:gd name="connsiteX40" fmla="*/ 15111 w 209550"/>
                <a:gd name="connsiteY40" fmla="*/ 51243 h 374650"/>
                <a:gd name="connsiteX41" fmla="*/ 26336 w 209550"/>
                <a:gd name="connsiteY41" fmla="*/ 23267 h 374650"/>
                <a:gd name="connsiteX42" fmla="*/ 43700 w 209550"/>
                <a:gd name="connsiteY42" fmla="*/ 22039 h 374650"/>
                <a:gd name="connsiteX43" fmla="*/ 58083 w 209550"/>
                <a:gd name="connsiteY43" fmla="*/ 10814 h 374650"/>
                <a:gd name="connsiteX44" fmla="*/ 72115 w 209550"/>
                <a:gd name="connsiteY44" fmla="*/ 4763 h 374650"/>
                <a:gd name="connsiteX45" fmla="*/ 82814 w 209550"/>
                <a:gd name="connsiteY45" fmla="*/ 12831 h 374650"/>
                <a:gd name="connsiteX46" fmla="*/ 84217 w 209550"/>
                <a:gd name="connsiteY46" fmla="*/ 28441 h 374650"/>
                <a:gd name="connsiteX47" fmla="*/ 100792 w 209550"/>
                <a:gd name="connsiteY47" fmla="*/ 29581 h 374650"/>
                <a:gd name="connsiteX48" fmla="*/ 94741 w 209550"/>
                <a:gd name="connsiteY48" fmla="*/ 56855 h 374650"/>
                <a:gd name="connsiteX49" fmla="*/ 95355 w 209550"/>
                <a:gd name="connsiteY49" fmla="*/ 79832 h 374650"/>
                <a:gd name="connsiteX50" fmla="*/ 121226 w 209550"/>
                <a:gd name="connsiteY50" fmla="*/ 64573 h 374650"/>
                <a:gd name="connsiteX51" fmla="*/ 128593 w 209550"/>
                <a:gd name="connsiteY51" fmla="*/ 69045 h 374650"/>
                <a:gd name="connsiteX52" fmla="*/ 143063 w 209550"/>
                <a:gd name="connsiteY52" fmla="*/ 68344 h 374650"/>
                <a:gd name="connsiteX53" fmla="*/ 147974 w 209550"/>
                <a:gd name="connsiteY53" fmla="*/ 59399 h 374650"/>
                <a:gd name="connsiteX54" fmla="*/ 166566 w 209550"/>
                <a:gd name="connsiteY54" fmla="*/ 61153 h 374650"/>
                <a:gd name="connsiteX55" fmla="*/ 185246 w 209550"/>
                <a:gd name="connsiteY55" fmla="*/ 82025 h 374650"/>
                <a:gd name="connsiteX56" fmla="*/ 186824 w 209550"/>
                <a:gd name="connsiteY56" fmla="*/ 107194 h 374650"/>
                <a:gd name="connsiteX57" fmla="*/ 206732 w 209550"/>
                <a:gd name="connsiteY57" fmla="*/ 129382 h 374650"/>
                <a:gd name="connsiteX58" fmla="*/ 205592 w 209550"/>
                <a:gd name="connsiteY58" fmla="*/ 150781 h 374650"/>
                <a:gd name="connsiteX59" fmla="*/ 197612 w 209550"/>
                <a:gd name="connsiteY59" fmla="*/ 162181 h 374650"/>
                <a:gd name="connsiteX60" fmla="*/ 174547 w 209550"/>
                <a:gd name="connsiteY60" fmla="*/ 158586 h 374650"/>
                <a:gd name="connsiteX61" fmla="*/ 142800 w 209550"/>
                <a:gd name="connsiteY61" fmla="*/ 163409 h 374650"/>
                <a:gd name="connsiteX62" fmla="*/ 127014 w 209550"/>
                <a:gd name="connsiteY62" fmla="*/ 184281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09550" h="374650">
                  <a:moveTo>
                    <a:pt x="132890" y="214537"/>
                  </a:moveTo>
                  <a:lnTo>
                    <a:pt x="110790" y="203049"/>
                  </a:lnTo>
                  <a:lnTo>
                    <a:pt x="89742" y="203575"/>
                  </a:lnTo>
                  <a:lnTo>
                    <a:pt x="93338" y="183843"/>
                  </a:lnTo>
                  <a:lnTo>
                    <a:pt x="71676" y="184018"/>
                  </a:lnTo>
                  <a:lnTo>
                    <a:pt x="69747" y="211556"/>
                  </a:lnTo>
                  <a:lnTo>
                    <a:pt x="56504" y="247950"/>
                  </a:lnTo>
                  <a:lnTo>
                    <a:pt x="48524" y="269875"/>
                  </a:lnTo>
                  <a:lnTo>
                    <a:pt x="50190" y="287853"/>
                  </a:lnTo>
                  <a:lnTo>
                    <a:pt x="66151" y="288643"/>
                  </a:lnTo>
                  <a:lnTo>
                    <a:pt x="76149" y="311181"/>
                  </a:lnTo>
                  <a:lnTo>
                    <a:pt x="80621" y="332492"/>
                  </a:lnTo>
                  <a:lnTo>
                    <a:pt x="94302" y="346611"/>
                  </a:lnTo>
                  <a:lnTo>
                    <a:pt x="109211" y="349506"/>
                  </a:lnTo>
                  <a:lnTo>
                    <a:pt x="121928" y="362222"/>
                  </a:lnTo>
                  <a:lnTo>
                    <a:pt x="113947" y="372307"/>
                  </a:lnTo>
                  <a:lnTo>
                    <a:pt x="97635" y="375289"/>
                  </a:lnTo>
                  <a:lnTo>
                    <a:pt x="95706" y="362660"/>
                  </a:lnTo>
                  <a:lnTo>
                    <a:pt x="75710" y="351873"/>
                  </a:lnTo>
                  <a:lnTo>
                    <a:pt x="71413" y="356258"/>
                  </a:lnTo>
                  <a:lnTo>
                    <a:pt x="61679" y="346874"/>
                  </a:lnTo>
                  <a:lnTo>
                    <a:pt x="57469" y="334684"/>
                  </a:lnTo>
                  <a:lnTo>
                    <a:pt x="44402" y="320740"/>
                  </a:lnTo>
                  <a:lnTo>
                    <a:pt x="32475" y="309076"/>
                  </a:lnTo>
                  <a:lnTo>
                    <a:pt x="28441" y="323547"/>
                  </a:lnTo>
                  <a:lnTo>
                    <a:pt x="23793" y="309866"/>
                  </a:lnTo>
                  <a:lnTo>
                    <a:pt x="26512" y="294431"/>
                  </a:lnTo>
                  <a:lnTo>
                    <a:pt x="33703" y="270664"/>
                  </a:lnTo>
                  <a:lnTo>
                    <a:pt x="45630" y="245144"/>
                  </a:lnTo>
                  <a:lnTo>
                    <a:pt x="59135" y="221904"/>
                  </a:lnTo>
                  <a:lnTo>
                    <a:pt x="49489" y="199103"/>
                  </a:lnTo>
                  <a:lnTo>
                    <a:pt x="49927" y="187438"/>
                  </a:lnTo>
                  <a:lnTo>
                    <a:pt x="47121" y="173407"/>
                  </a:lnTo>
                  <a:lnTo>
                    <a:pt x="30721" y="153411"/>
                  </a:lnTo>
                  <a:lnTo>
                    <a:pt x="24845" y="140695"/>
                  </a:lnTo>
                  <a:lnTo>
                    <a:pt x="33352" y="136047"/>
                  </a:lnTo>
                  <a:lnTo>
                    <a:pt x="42297" y="113947"/>
                  </a:lnTo>
                  <a:lnTo>
                    <a:pt x="32299" y="97109"/>
                  </a:lnTo>
                  <a:lnTo>
                    <a:pt x="16689" y="78429"/>
                  </a:lnTo>
                  <a:lnTo>
                    <a:pt x="4763" y="55891"/>
                  </a:lnTo>
                  <a:lnTo>
                    <a:pt x="15111" y="51243"/>
                  </a:lnTo>
                  <a:lnTo>
                    <a:pt x="26336" y="23267"/>
                  </a:lnTo>
                  <a:lnTo>
                    <a:pt x="43700" y="22039"/>
                  </a:lnTo>
                  <a:lnTo>
                    <a:pt x="58083" y="10814"/>
                  </a:lnTo>
                  <a:lnTo>
                    <a:pt x="72115" y="4763"/>
                  </a:lnTo>
                  <a:lnTo>
                    <a:pt x="82814" y="12831"/>
                  </a:lnTo>
                  <a:lnTo>
                    <a:pt x="84217" y="28441"/>
                  </a:lnTo>
                  <a:lnTo>
                    <a:pt x="100792" y="29581"/>
                  </a:lnTo>
                  <a:lnTo>
                    <a:pt x="94741" y="56855"/>
                  </a:lnTo>
                  <a:lnTo>
                    <a:pt x="95355" y="79832"/>
                  </a:lnTo>
                  <a:lnTo>
                    <a:pt x="121226" y="64573"/>
                  </a:lnTo>
                  <a:lnTo>
                    <a:pt x="128593" y="69045"/>
                  </a:lnTo>
                  <a:lnTo>
                    <a:pt x="143063" y="68344"/>
                  </a:lnTo>
                  <a:lnTo>
                    <a:pt x="147974" y="59399"/>
                  </a:lnTo>
                  <a:lnTo>
                    <a:pt x="166566" y="61153"/>
                  </a:lnTo>
                  <a:lnTo>
                    <a:pt x="185246" y="82025"/>
                  </a:lnTo>
                  <a:lnTo>
                    <a:pt x="186824" y="107194"/>
                  </a:lnTo>
                  <a:lnTo>
                    <a:pt x="206732" y="129382"/>
                  </a:lnTo>
                  <a:lnTo>
                    <a:pt x="205592" y="150781"/>
                  </a:lnTo>
                  <a:lnTo>
                    <a:pt x="197612" y="162181"/>
                  </a:lnTo>
                  <a:lnTo>
                    <a:pt x="174547" y="158586"/>
                  </a:lnTo>
                  <a:lnTo>
                    <a:pt x="142800" y="163409"/>
                  </a:lnTo>
                  <a:lnTo>
                    <a:pt x="127014" y="18428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61" name="Freeform: Shape 1655">
              <a:extLst>
                <a:ext uri="{FF2B5EF4-FFF2-40B4-BE49-F238E27FC236}">
                  <a16:creationId xmlns:a16="http://schemas.microsoft.com/office/drawing/2014/main" id="{0CA38E52-0560-6B41-8309-7BDCBFE19128}"/>
                </a:ext>
              </a:extLst>
            </p:cNvPr>
            <p:cNvSpPr/>
            <p:nvPr/>
          </p:nvSpPr>
          <p:spPr>
            <a:xfrm>
              <a:off x="9109025" y="3981259"/>
              <a:ext cx="155237" cy="113841"/>
            </a:xfrm>
            <a:custGeom>
              <a:avLst/>
              <a:gdLst>
                <a:gd name="connsiteX0" fmla="*/ 92637 w 190500"/>
                <a:gd name="connsiteY0" fmla="*/ 27827 h 139700"/>
                <a:gd name="connsiteX1" fmla="*/ 83604 w 190500"/>
                <a:gd name="connsiteY1" fmla="*/ 37737 h 139700"/>
                <a:gd name="connsiteX2" fmla="*/ 56855 w 190500"/>
                <a:gd name="connsiteY2" fmla="*/ 32388 h 139700"/>
                <a:gd name="connsiteX3" fmla="*/ 54488 w 190500"/>
                <a:gd name="connsiteY3" fmla="*/ 50804 h 139700"/>
                <a:gd name="connsiteX4" fmla="*/ 81148 w 190500"/>
                <a:gd name="connsiteY4" fmla="*/ 48349 h 139700"/>
                <a:gd name="connsiteX5" fmla="*/ 111580 w 190500"/>
                <a:gd name="connsiteY5" fmla="*/ 58610 h 139700"/>
                <a:gd name="connsiteX6" fmla="*/ 158060 w 190500"/>
                <a:gd name="connsiteY6" fmla="*/ 53786 h 139700"/>
                <a:gd name="connsiteX7" fmla="*/ 164286 w 190500"/>
                <a:gd name="connsiteY7" fmla="*/ 82990 h 139700"/>
                <a:gd name="connsiteX8" fmla="*/ 172355 w 190500"/>
                <a:gd name="connsiteY8" fmla="*/ 79832 h 139700"/>
                <a:gd name="connsiteX9" fmla="*/ 187263 w 190500"/>
                <a:gd name="connsiteY9" fmla="*/ 86936 h 139700"/>
                <a:gd name="connsiteX10" fmla="*/ 186474 w 190500"/>
                <a:gd name="connsiteY10" fmla="*/ 99038 h 139700"/>
                <a:gd name="connsiteX11" fmla="*/ 190157 w 190500"/>
                <a:gd name="connsiteY11" fmla="*/ 116666 h 139700"/>
                <a:gd name="connsiteX12" fmla="*/ 164725 w 190500"/>
                <a:gd name="connsiteY12" fmla="*/ 116666 h 139700"/>
                <a:gd name="connsiteX13" fmla="*/ 147799 w 190500"/>
                <a:gd name="connsiteY13" fmla="*/ 114386 h 139700"/>
                <a:gd name="connsiteX14" fmla="*/ 132539 w 190500"/>
                <a:gd name="connsiteY14" fmla="*/ 128154 h 139700"/>
                <a:gd name="connsiteX15" fmla="*/ 121577 w 190500"/>
                <a:gd name="connsiteY15" fmla="*/ 131136 h 139700"/>
                <a:gd name="connsiteX16" fmla="*/ 112983 w 190500"/>
                <a:gd name="connsiteY16" fmla="*/ 137626 h 139700"/>
                <a:gd name="connsiteX17" fmla="*/ 103248 w 190500"/>
                <a:gd name="connsiteY17" fmla="*/ 127540 h 139700"/>
                <a:gd name="connsiteX18" fmla="*/ 105616 w 190500"/>
                <a:gd name="connsiteY18" fmla="*/ 101670 h 139700"/>
                <a:gd name="connsiteX19" fmla="*/ 98162 w 190500"/>
                <a:gd name="connsiteY19" fmla="*/ 100179 h 139700"/>
                <a:gd name="connsiteX20" fmla="*/ 100793 w 190500"/>
                <a:gd name="connsiteY20" fmla="*/ 90619 h 139700"/>
                <a:gd name="connsiteX21" fmla="*/ 87550 w 190500"/>
                <a:gd name="connsiteY21" fmla="*/ 83604 h 139700"/>
                <a:gd name="connsiteX22" fmla="*/ 76939 w 190500"/>
                <a:gd name="connsiteY22" fmla="*/ 94390 h 139700"/>
                <a:gd name="connsiteX23" fmla="*/ 74308 w 190500"/>
                <a:gd name="connsiteY23" fmla="*/ 106932 h 139700"/>
                <a:gd name="connsiteX24" fmla="*/ 70536 w 190500"/>
                <a:gd name="connsiteY24" fmla="*/ 111492 h 139700"/>
                <a:gd name="connsiteX25" fmla="*/ 55803 w 190500"/>
                <a:gd name="connsiteY25" fmla="*/ 110878 h 139700"/>
                <a:gd name="connsiteX26" fmla="*/ 47911 w 190500"/>
                <a:gd name="connsiteY26" fmla="*/ 124910 h 139700"/>
                <a:gd name="connsiteX27" fmla="*/ 39579 w 190500"/>
                <a:gd name="connsiteY27" fmla="*/ 119034 h 139700"/>
                <a:gd name="connsiteX28" fmla="*/ 21776 w 190500"/>
                <a:gd name="connsiteY28" fmla="*/ 128856 h 139700"/>
                <a:gd name="connsiteX29" fmla="*/ 14322 w 190500"/>
                <a:gd name="connsiteY29" fmla="*/ 125173 h 139700"/>
                <a:gd name="connsiteX30" fmla="*/ 28091 w 190500"/>
                <a:gd name="connsiteY30" fmla="*/ 93864 h 139700"/>
                <a:gd name="connsiteX31" fmla="*/ 22828 w 190500"/>
                <a:gd name="connsiteY31" fmla="*/ 70536 h 139700"/>
                <a:gd name="connsiteX32" fmla="*/ 4763 w 190500"/>
                <a:gd name="connsiteY32" fmla="*/ 62994 h 139700"/>
                <a:gd name="connsiteX33" fmla="*/ 11165 w 190500"/>
                <a:gd name="connsiteY33" fmla="*/ 49050 h 139700"/>
                <a:gd name="connsiteX34" fmla="*/ 31686 w 190500"/>
                <a:gd name="connsiteY34" fmla="*/ 50541 h 139700"/>
                <a:gd name="connsiteX35" fmla="*/ 43350 w 190500"/>
                <a:gd name="connsiteY35" fmla="*/ 32914 h 139700"/>
                <a:gd name="connsiteX36" fmla="*/ 51155 w 190500"/>
                <a:gd name="connsiteY36" fmla="*/ 12305 h 139700"/>
                <a:gd name="connsiteX37" fmla="*/ 84042 w 190500"/>
                <a:gd name="connsiteY37" fmla="*/ 4763 h 139700"/>
                <a:gd name="connsiteX38" fmla="*/ 78956 w 190500"/>
                <a:gd name="connsiteY38" fmla="*/ 19759 h 139700"/>
                <a:gd name="connsiteX39" fmla="*/ 82464 w 190500"/>
                <a:gd name="connsiteY39" fmla="*/ 28704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0500" h="139700">
                  <a:moveTo>
                    <a:pt x="92637" y="27827"/>
                  </a:moveTo>
                  <a:lnTo>
                    <a:pt x="83604" y="37737"/>
                  </a:lnTo>
                  <a:lnTo>
                    <a:pt x="56855" y="32388"/>
                  </a:lnTo>
                  <a:lnTo>
                    <a:pt x="54488" y="50804"/>
                  </a:lnTo>
                  <a:lnTo>
                    <a:pt x="81148" y="48349"/>
                  </a:lnTo>
                  <a:lnTo>
                    <a:pt x="111580" y="58610"/>
                  </a:lnTo>
                  <a:lnTo>
                    <a:pt x="158060" y="53786"/>
                  </a:lnTo>
                  <a:lnTo>
                    <a:pt x="164286" y="82990"/>
                  </a:lnTo>
                  <a:lnTo>
                    <a:pt x="172355" y="79832"/>
                  </a:lnTo>
                  <a:lnTo>
                    <a:pt x="187263" y="86936"/>
                  </a:lnTo>
                  <a:lnTo>
                    <a:pt x="186474" y="99038"/>
                  </a:lnTo>
                  <a:lnTo>
                    <a:pt x="190157" y="116666"/>
                  </a:lnTo>
                  <a:lnTo>
                    <a:pt x="164725" y="116666"/>
                  </a:lnTo>
                  <a:lnTo>
                    <a:pt x="147799" y="114386"/>
                  </a:lnTo>
                  <a:lnTo>
                    <a:pt x="132539" y="128154"/>
                  </a:lnTo>
                  <a:lnTo>
                    <a:pt x="121577" y="131136"/>
                  </a:lnTo>
                  <a:lnTo>
                    <a:pt x="112983" y="137626"/>
                  </a:lnTo>
                  <a:lnTo>
                    <a:pt x="103248" y="127540"/>
                  </a:lnTo>
                  <a:lnTo>
                    <a:pt x="105616" y="101670"/>
                  </a:lnTo>
                  <a:lnTo>
                    <a:pt x="98162" y="100179"/>
                  </a:lnTo>
                  <a:lnTo>
                    <a:pt x="100793" y="90619"/>
                  </a:lnTo>
                  <a:lnTo>
                    <a:pt x="87550" y="83604"/>
                  </a:lnTo>
                  <a:lnTo>
                    <a:pt x="76939" y="94390"/>
                  </a:lnTo>
                  <a:lnTo>
                    <a:pt x="74308" y="106932"/>
                  </a:lnTo>
                  <a:lnTo>
                    <a:pt x="70536" y="111492"/>
                  </a:lnTo>
                  <a:lnTo>
                    <a:pt x="55803" y="110878"/>
                  </a:lnTo>
                  <a:lnTo>
                    <a:pt x="47911" y="124910"/>
                  </a:lnTo>
                  <a:lnTo>
                    <a:pt x="39579" y="119034"/>
                  </a:lnTo>
                  <a:lnTo>
                    <a:pt x="21776" y="128856"/>
                  </a:lnTo>
                  <a:lnTo>
                    <a:pt x="14322" y="125173"/>
                  </a:lnTo>
                  <a:lnTo>
                    <a:pt x="28091" y="93864"/>
                  </a:lnTo>
                  <a:lnTo>
                    <a:pt x="22828" y="70536"/>
                  </a:lnTo>
                  <a:lnTo>
                    <a:pt x="4763" y="62994"/>
                  </a:lnTo>
                  <a:lnTo>
                    <a:pt x="11165" y="49050"/>
                  </a:lnTo>
                  <a:lnTo>
                    <a:pt x="31686" y="50541"/>
                  </a:lnTo>
                  <a:lnTo>
                    <a:pt x="43350" y="32914"/>
                  </a:lnTo>
                  <a:lnTo>
                    <a:pt x="51155" y="12305"/>
                  </a:lnTo>
                  <a:lnTo>
                    <a:pt x="84042" y="4763"/>
                  </a:lnTo>
                  <a:lnTo>
                    <a:pt x="78956" y="19759"/>
                  </a:lnTo>
                  <a:lnTo>
                    <a:pt x="82464" y="2870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66" name="Freeform: Shape 1656">
              <a:extLst>
                <a:ext uri="{FF2B5EF4-FFF2-40B4-BE49-F238E27FC236}">
                  <a16:creationId xmlns:a16="http://schemas.microsoft.com/office/drawing/2014/main" id="{BB5F6846-36BF-BC45-A8B8-9A2F9727C303}"/>
                </a:ext>
              </a:extLst>
            </p:cNvPr>
            <p:cNvSpPr/>
            <p:nvPr/>
          </p:nvSpPr>
          <p:spPr>
            <a:xfrm>
              <a:off x="10261756" y="5042658"/>
              <a:ext cx="51746" cy="25873"/>
            </a:xfrm>
            <a:custGeom>
              <a:avLst/>
              <a:gdLst>
                <a:gd name="connsiteX0" fmla="*/ 4763 w 63500"/>
                <a:gd name="connsiteY0" fmla="*/ 20022 h 31750"/>
                <a:gd name="connsiteX1" fmla="*/ 7656 w 63500"/>
                <a:gd name="connsiteY1" fmla="*/ 14234 h 31750"/>
                <a:gd name="connsiteX2" fmla="*/ 28792 w 63500"/>
                <a:gd name="connsiteY2" fmla="*/ 8709 h 31750"/>
                <a:gd name="connsiteX3" fmla="*/ 45980 w 63500"/>
                <a:gd name="connsiteY3" fmla="*/ 7832 h 31750"/>
                <a:gd name="connsiteX4" fmla="*/ 53610 w 63500"/>
                <a:gd name="connsiteY4" fmla="*/ 4763 h 31750"/>
                <a:gd name="connsiteX5" fmla="*/ 62907 w 63500"/>
                <a:gd name="connsiteY5" fmla="*/ 7832 h 31750"/>
                <a:gd name="connsiteX6" fmla="*/ 53873 w 63500"/>
                <a:gd name="connsiteY6" fmla="*/ 14497 h 31750"/>
                <a:gd name="connsiteX7" fmla="*/ 28266 w 63500"/>
                <a:gd name="connsiteY7" fmla="*/ 25284 h 31750"/>
                <a:gd name="connsiteX8" fmla="*/ 7656 w 63500"/>
                <a:gd name="connsiteY8" fmla="*/ 32475 h 31750"/>
                <a:gd name="connsiteX9" fmla="*/ 7218 w 63500"/>
                <a:gd name="connsiteY9" fmla="*/ 24933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31750">
                  <a:moveTo>
                    <a:pt x="4763" y="20022"/>
                  </a:moveTo>
                  <a:lnTo>
                    <a:pt x="7656" y="14234"/>
                  </a:lnTo>
                  <a:lnTo>
                    <a:pt x="28792" y="8709"/>
                  </a:lnTo>
                  <a:lnTo>
                    <a:pt x="45980" y="7832"/>
                  </a:lnTo>
                  <a:lnTo>
                    <a:pt x="53610" y="4763"/>
                  </a:lnTo>
                  <a:lnTo>
                    <a:pt x="62907" y="7832"/>
                  </a:lnTo>
                  <a:lnTo>
                    <a:pt x="53873" y="14497"/>
                  </a:lnTo>
                  <a:lnTo>
                    <a:pt x="28266" y="25284"/>
                  </a:lnTo>
                  <a:lnTo>
                    <a:pt x="7656" y="32475"/>
                  </a:lnTo>
                  <a:lnTo>
                    <a:pt x="7218" y="2493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67" name="Freeform: Shape 1657">
              <a:extLst>
                <a:ext uri="{FF2B5EF4-FFF2-40B4-BE49-F238E27FC236}">
                  <a16:creationId xmlns:a16="http://schemas.microsoft.com/office/drawing/2014/main" id="{88E02133-6FCA-6A44-8530-216C31B620CC}"/>
                </a:ext>
              </a:extLst>
            </p:cNvPr>
            <p:cNvSpPr/>
            <p:nvPr/>
          </p:nvSpPr>
          <p:spPr>
            <a:xfrm>
              <a:off x="8809659" y="3933235"/>
              <a:ext cx="284602" cy="196634"/>
            </a:xfrm>
            <a:custGeom>
              <a:avLst/>
              <a:gdLst>
                <a:gd name="connsiteX0" fmla="*/ 218922 w 349250"/>
                <a:gd name="connsiteY0" fmla="*/ 229534 h 241300"/>
                <a:gd name="connsiteX1" fmla="*/ 216730 w 349250"/>
                <a:gd name="connsiteY1" fmla="*/ 204014 h 241300"/>
                <a:gd name="connsiteX2" fmla="*/ 198401 w 349250"/>
                <a:gd name="connsiteY2" fmla="*/ 202961 h 241300"/>
                <a:gd name="connsiteX3" fmla="*/ 170337 w 349250"/>
                <a:gd name="connsiteY3" fmla="*/ 175862 h 241300"/>
                <a:gd name="connsiteX4" fmla="*/ 150693 w 349250"/>
                <a:gd name="connsiteY4" fmla="*/ 172442 h 241300"/>
                <a:gd name="connsiteX5" fmla="*/ 123506 w 349250"/>
                <a:gd name="connsiteY5" fmla="*/ 156744 h 241300"/>
                <a:gd name="connsiteX6" fmla="*/ 105966 w 349250"/>
                <a:gd name="connsiteY6" fmla="*/ 153850 h 241300"/>
                <a:gd name="connsiteX7" fmla="*/ 95180 w 349250"/>
                <a:gd name="connsiteY7" fmla="*/ 159638 h 241300"/>
                <a:gd name="connsiteX8" fmla="*/ 78780 w 349250"/>
                <a:gd name="connsiteY8" fmla="*/ 158761 h 241300"/>
                <a:gd name="connsiteX9" fmla="*/ 61328 w 349250"/>
                <a:gd name="connsiteY9" fmla="*/ 176476 h 241300"/>
                <a:gd name="connsiteX10" fmla="*/ 39666 w 349250"/>
                <a:gd name="connsiteY10" fmla="*/ 182440 h 241300"/>
                <a:gd name="connsiteX11" fmla="*/ 35106 w 349250"/>
                <a:gd name="connsiteY11" fmla="*/ 160603 h 241300"/>
                <a:gd name="connsiteX12" fmla="*/ 38702 w 349250"/>
                <a:gd name="connsiteY12" fmla="*/ 127891 h 241300"/>
                <a:gd name="connsiteX13" fmla="*/ 19496 w 349250"/>
                <a:gd name="connsiteY13" fmla="*/ 117192 h 241300"/>
                <a:gd name="connsiteX14" fmla="*/ 25810 w 349250"/>
                <a:gd name="connsiteY14" fmla="*/ 95443 h 241300"/>
                <a:gd name="connsiteX15" fmla="*/ 9498 w 349250"/>
                <a:gd name="connsiteY15" fmla="*/ 93514 h 241300"/>
                <a:gd name="connsiteX16" fmla="*/ 14935 w 349250"/>
                <a:gd name="connsiteY16" fmla="*/ 66415 h 241300"/>
                <a:gd name="connsiteX17" fmla="*/ 38088 w 349250"/>
                <a:gd name="connsiteY17" fmla="*/ 74395 h 241300"/>
                <a:gd name="connsiteX18" fmla="*/ 59749 w 349250"/>
                <a:gd name="connsiteY18" fmla="*/ 63959 h 241300"/>
                <a:gd name="connsiteX19" fmla="*/ 41771 w 349250"/>
                <a:gd name="connsiteY19" fmla="*/ 44402 h 241300"/>
                <a:gd name="connsiteX20" fmla="*/ 34755 w 349250"/>
                <a:gd name="connsiteY20" fmla="*/ 25635 h 241300"/>
                <a:gd name="connsiteX21" fmla="*/ 14935 w 349250"/>
                <a:gd name="connsiteY21" fmla="*/ 34054 h 241300"/>
                <a:gd name="connsiteX22" fmla="*/ 12480 w 349250"/>
                <a:gd name="connsiteY22" fmla="*/ 57996 h 241300"/>
                <a:gd name="connsiteX23" fmla="*/ 4763 w 349250"/>
                <a:gd name="connsiteY23" fmla="*/ 36860 h 241300"/>
                <a:gd name="connsiteX24" fmla="*/ 15637 w 349250"/>
                <a:gd name="connsiteY24" fmla="*/ 25898 h 241300"/>
                <a:gd name="connsiteX25" fmla="*/ 43525 w 349250"/>
                <a:gd name="connsiteY25" fmla="*/ 18970 h 241300"/>
                <a:gd name="connsiteX26" fmla="*/ 60188 w 349250"/>
                <a:gd name="connsiteY26" fmla="*/ 28266 h 241300"/>
                <a:gd name="connsiteX27" fmla="*/ 77377 w 349250"/>
                <a:gd name="connsiteY27" fmla="*/ 53962 h 241300"/>
                <a:gd name="connsiteX28" fmla="*/ 90005 w 349250"/>
                <a:gd name="connsiteY28" fmla="*/ 52383 h 241300"/>
                <a:gd name="connsiteX29" fmla="*/ 117718 w 349250"/>
                <a:gd name="connsiteY29" fmla="*/ 51944 h 241300"/>
                <a:gd name="connsiteX30" fmla="*/ 113684 w 349250"/>
                <a:gd name="connsiteY30" fmla="*/ 35457 h 241300"/>
                <a:gd name="connsiteX31" fmla="*/ 134732 w 349250"/>
                <a:gd name="connsiteY31" fmla="*/ 24056 h 241300"/>
                <a:gd name="connsiteX32" fmla="*/ 155429 w 349250"/>
                <a:gd name="connsiteY32" fmla="*/ 4763 h 241300"/>
                <a:gd name="connsiteX33" fmla="*/ 188578 w 349250"/>
                <a:gd name="connsiteY33" fmla="*/ 22302 h 241300"/>
                <a:gd name="connsiteX34" fmla="*/ 191209 w 349250"/>
                <a:gd name="connsiteY34" fmla="*/ 48524 h 241300"/>
                <a:gd name="connsiteX35" fmla="*/ 200593 w 349250"/>
                <a:gd name="connsiteY35" fmla="*/ 55277 h 241300"/>
                <a:gd name="connsiteX36" fmla="*/ 227166 w 349250"/>
                <a:gd name="connsiteY36" fmla="*/ 53786 h 241300"/>
                <a:gd name="connsiteX37" fmla="*/ 235410 w 349250"/>
                <a:gd name="connsiteY37" fmla="*/ 59662 h 241300"/>
                <a:gd name="connsiteX38" fmla="*/ 247512 w 349250"/>
                <a:gd name="connsiteY38" fmla="*/ 92900 h 241300"/>
                <a:gd name="connsiteX39" fmla="*/ 275663 w 349250"/>
                <a:gd name="connsiteY39" fmla="*/ 114912 h 241300"/>
                <a:gd name="connsiteX40" fmla="*/ 291712 w 349250"/>
                <a:gd name="connsiteY40" fmla="*/ 129733 h 241300"/>
                <a:gd name="connsiteX41" fmla="*/ 317408 w 349250"/>
                <a:gd name="connsiteY41" fmla="*/ 145080 h 241300"/>
                <a:gd name="connsiteX42" fmla="*/ 350119 w 349250"/>
                <a:gd name="connsiteY42" fmla="*/ 158411 h 241300"/>
                <a:gd name="connsiteX43" fmla="*/ 349418 w 349250"/>
                <a:gd name="connsiteY43" fmla="*/ 177353 h 241300"/>
                <a:gd name="connsiteX44" fmla="*/ 342051 w 349250"/>
                <a:gd name="connsiteY44" fmla="*/ 176389 h 241300"/>
                <a:gd name="connsiteX45" fmla="*/ 330387 w 349250"/>
                <a:gd name="connsiteY45" fmla="*/ 168145 h 241300"/>
                <a:gd name="connsiteX46" fmla="*/ 326529 w 349250"/>
                <a:gd name="connsiteY46" fmla="*/ 179107 h 241300"/>
                <a:gd name="connsiteX47" fmla="*/ 305831 w 349250"/>
                <a:gd name="connsiteY47" fmla="*/ 185071 h 241300"/>
                <a:gd name="connsiteX48" fmla="*/ 300920 w 349250"/>
                <a:gd name="connsiteY48" fmla="*/ 209539 h 241300"/>
                <a:gd name="connsiteX49" fmla="*/ 287064 w 349250"/>
                <a:gd name="connsiteY49" fmla="*/ 218747 h 241300"/>
                <a:gd name="connsiteX50" fmla="*/ 267683 w 349250"/>
                <a:gd name="connsiteY50" fmla="*/ 223307 h 241300"/>
                <a:gd name="connsiteX51" fmla="*/ 262508 w 349250"/>
                <a:gd name="connsiteY51" fmla="*/ 236901 h 241300"/>
                <a:gd name="connsiteX52" fmla="*/ 244004 w 349250"/>
                <a:gd name="connsiteY52" fmla="*/ 240935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49250" h="241300">
                  <a:moveTo>
                    <a:pt x="218922" y="229534"/>
                  </a:moveTo>
                  <a:lnTo>
                    <a:pt x="216730" y="204014"/>
                  </a:lnTo>
                  <a:lnTo>
                    <a:pt x="198401" y="202961"/>
                  </a:lnTo>
                  <a:lnTo>
                    <a:pt x="170337" y="175862"/>
                  </a:lnTo>
                  <a:lnTo>
                    <a:pt x="150693" y="172442"/>
                  </a:lnTo>
                  <a:lnTo>
                    <a:pt x="123506" y="156744"/>
                  </a:lnTo>
                  <a:lnTo>
                    <a:pt x="105966" y="153850"/>
                  </a:lnTo>
                  <a:lnTo>
                    <a:pt x="95180" y="159638"/>
                  </a:lnTo>
                  <a:lnTo>
                    <a:pt x="78780" y="158761"/>
                  </a:lnTo>
                  <a:lnTo>
                    <a:pt x="61328" y="176476"/>
                  </a:lnTo>
                  <a:lnTo>
                    <a:pt x="39666" y="182440"/>
                  </a:lnTo>
                  <a:lnTo>
                    <a:pt x="35106" y="160603"/>
                  </a:lnTo>
                  <a:lnTo>
                    <a:pt x="38702" y="127891"/>
                  </a:lnTo>
                  <a:lnTo>
                    <a:pt x="19496" y="117192"/>
                  </a:lnTo>
                  <a:lnTo>
                    <a:pt x="25810" y="95443"/>
                  </a:lnTo>
                  <a:lnTo>
                    <a:pt x="9498" y="93514"/>
                  </a:lnTo>
                  <a:lnTo>
                    <a:pt x="14935" y="66415"/>
                  </a:lnTo>
                  <a:lnTo>
                    <a:pt x="38088" y="74395"/>
                  </a:lnTo>
                  <a:lnTo>
                    <a:pt x="59749" y="63959"/>
                  </a:lnTo>
                  <a:lnTo>
                    <a:pt x="41771" y="44402"/>
                  </a:lnTo>
                  <a:lnTo>
                    <a:pt x="34755" y="25635"/>
                  </a:lnTo>
                  <a:lnTo>
                    <a:pt x="14935" y="34054"/>
                  </a:lnTo>
                  <a:lnTo>
                    <a:pt x="12480" y="57996"/>
                  </a:lnTo>
                  <a:lnTo>
                    <a:pt x="4763" y="36860"/>
                  </a:lnTo>
                  <a:lnTo>
                    <a:pt x="15637" y="25898"/>
                  </a:lnTo>
                  <a:lnTo>
                    <a:pt x="43525" y="18970"/>
                  </a:lnTo>
                  <a:lnTo>
                    <a:pt x="60188" y="28266"/>
                  </a:lnTo>
                  <a:lnTo>
                    <a:pt x="77377" y="53962"/>
                  </a:lnTo>
                  <a:lnTo>
                    <a:pt x="90005" y="52383"/>
                  </a:lnTo>
                  <a:lnTo>
                    <a:pt x="117718" y="51944"/>
                  </a:lnTo>
                  <a:lnTo>
                    <a:pt x="113684" y="35457"/>
                  </a:lnTo>
                  <a:lnTo>
                    <a:pt x="134732" y="24056"/>
                  </a:lnTo>
                  <a:lnTo>
                    <a:pt x="155429" y="4763"/>
                  </a:lnTo>
                  <a:lnTo>
                    <a:pt x="188578" y="22302"/>
                  </a:lnTo>
                  <a:lnTo>
                    <a:pt x="191209" y="48524"/>
                  </a:lnTo>
                  <a:lnTo>
                    <a:pt x="200593" y="55277"/>
                  </a:lnTo>
                  <a:lnTo>
                    <a:pt x="227166" y="53786"/>
                  </a:lnTo>
                  <a:lnTo>
                    <a:pt x="235410" y="59662"/>
                  </a:lnTo>
                  <a:lnTo>
                    <a:pt x="247512" y="92900"/>
                  </a:lnTo>
                  <a:lnTo>
                    <a:pt x="275663" y="114912"/>
                  </a:lnTo>
                  <a:lnTo>
                    <a:pt x="291712" y="129733"/>
                  </a:lnTo>
                  <a:lnTo>
                    <a:pt x="317408" y="145080"/>
                  </a:lnTo>
                  <a:lnTo>
                    <a:pt x="350119" y="158411"/>
                  </a:lnTo>
                  <a:lnTo>
                    <a:pt x="349418" y="177353"/>
                  </a:lnTo>
                  <a:lnTo>
                    <a:pt x="342051" y="176389"/>
                  </a:lnTo>
                  <a:lnTo>
                    <a:pt x="330387" y="168145"/>
                  </a:lnTo>
                  <a:lnTo>
                    <a:pt x="326529" y="179107"/>
                  </a:lnTo>
                  <a:lnTo>
                    <a:pt x="305831" y="185071"/>
                  </a:lnTo>
                  <a:lnTo>
                    <a:pt x="300920" y="209539"/>
                  </a:lnTo>
                  <a:lnTo>
                    <a:pt x="287064" y="218747"/>
                  </a:lnTo>
                  <a:lnTo>
                    <a:pt x="267683" y="223307"/>
                  </a:lnTo>
                  <a:lnTo>
                    <a:pt x="262508" y="236901"/>
                  </a:lnTo>
                  <a:lnTo>
                    <a:pt x="244004" y="24093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0" name="Freeform: Shape 1658">
              <a:extLst>
                <a:ext uri="{FF2B5EF4-FFF2-40B4-BE49-F238E27FC236}">
                  <a16:creationId xmlns:a16="http://schemas.microsoft.com/office/drawing/2014/main" id="{89E1A5AF-7055-E747-97C6-9F5D99F77014}"/>
                </a:ext>
              </a:extLst>
            </p:cNvPr>
            <p:cNvSpPr/>
            <p:nvPr/>
          </p:nvSpPr>
          <p:spPr>
            <a:xfrm>
              <a:off x="7908414" y="4074235"/>
              <a:ext cx="82793" cy="175935"/>
            </a:xfrm>
            <a:custGeom>
              <a:avLst/>
              <a:gdLst>
                <a:gd name="connsiteX0" fmla="*/ 52909 w 101600"/>
                <a:gd name="connsiteY0" fmla="*/ 212520 h 215900"/>
                <a:gd name="connsiteX1" fmla="*/ 42385 w 101600"/>
                <a:gd name="connsiteY1" fmla="*/ 161129 h 215900"/>
                <a:gd name="connsiteX2" fmla="*/ 27301 w 101600"/>
                <a:gd name="connsiteY2" fmla="*/ 149465 h 215900"/>
                <a:gd name="connsiteX3" fmla="*/ 27038 w 101600"/>
                <a:gd name="connsiteY3" fmla="*/ 142362 h 215900"/>
                <a:gd name="connsiteX4" fmla="*/ 6955 w 101600"/>
                <a:gd name="connsiteY4" fmla="*/ 124997 h 215900"/>
                <a:gd name="connsiteX5" fmla="*/ 4763 w 101600"/>
                <a:gd name="connsiteY5" fmla="*/ 102809 h 215900"/>
                <a:gd name="connsiteX6" fmla="*/ 19934 w 101600"/>
                <a:gd name="connsiteY6" fmla="*/ 86322 h 215900"/>
                <a:gd name="connsiteX7" fmla="*/ 25722 w 101600"/>
                <a:gd name="connsiteY7" fmla="*/ 61591 h 215900"/>
                <a:gd name="connsiteX8" fmla="*/ 21776 w 101600"/>
                <a:gd name="connsiteY8" fmla="*/ 32826 h 215900"/>
                <a:gd name="connsiteX9" fmla="*/ 26775 w 101600"/>
                <a:gd name="connsiteY9" fmla="*/ 17128 h 215900"/>
                <a:gd name="connsiteX10" fmla="*/ 53611 w 101600"/>
                <a:gd name="connsiteY10" fmla="*/ 4763 h 215900"/>
                <a:gd name="connsiteX11" fmla="*/ 70800 w 101600"/>
                <a:gd name="connsiteY11" fmla="*/ 8446 h 215900"/>
                <a:gd name="connsiteX12" fmla="*/ 70098 w 101600"/>
                <a:gd name="connsiteY12" fmla="*/ 23969 h 215900"/>
                <a:gd name="connsiteX13" fmla="*/ 90970 w 101600"/>
                <a:gd name="connsiteY13" fmla="*/ 12655 h 215900"/>
                <a:gd name="connsiteX14" fmla="*/ 92724 w 101600"/>
                <a:gd name="connsiteY14" fmla="*/ 18531 h 215900"/>
                <a:gd name="connsiteX15" fmla="*/ 80359 w 101600"/>
                <a:gd name="connsiteY15" fmla="*/ 33528 h 215900"/>
                <a:gd name="connsiteX16" fmla="*/ 80271 w 101600"/>
                <a:gd name="connsiteY16" fmla="*/ 47559 h 215900"/>
                <a:gd name="connsiteX17" fmla="*/ 88778 w 101600"/>
                <a:gd name="connsiteY17" fmla="*/ 55014 h 215900"/>
                <a:gd name="connsiteX18" fmla="*/ 85533 w 101600"/>
                <a:gd name="connsiteY18" fmla="*/ 80973 h 215900"/>
                <a:gd name="connsiteX19" fmla="*/ 69309 w 101600"/>
                <a:gd name="connsiteY19" fmla="*/ 95969 h 215900"/>
                <a:gd name="connsiteX20" fmla="*/ 73957 w 101600"/>
                <a:gd name="connsiteY20" fmla="*/ 112018 h 215900"/>
                <a:gd name="connsiteX21" fmla="*/ 86673 w 101600"/>
                <a:gd name="connsiteY21" fmla="*/ 112544 h 215900"/>
                <a:gd name="connsiteX22" fmla="*/ 92899 w 101600"/>
                <a:gd name="connsiteY22" fmla="*/ 126488 h 215900"/>
                <a:gd name="connsiteX23" fmla="*/ 102283 w 101600"/>
                <a:gd name="connsiteY23" fmla="*/ 131048 h 215900"/>
                <a:gd name="connsiteX24" fmla="*/ 100880 w 101600"/>
                <a:gd name="connsiteY24" fmla="*/ 153412 h 215900"/>
                <a:gd name="connsiteX25" fmla="*/ 88865 w 101600"/>
                <a:gd name="connsiteY25" fmla="*/ 161743 h 215900"/>
                <a:gd name="connsiteX26" fmla="*/ 81323 w 101600"/>
                <a:gd name="connsiteY26" fmla="*/ 170951 h 215900"/>
                <a:gd name="connsiteX27" fmla="*/ 64397 w 101600"/>
                <a:gd name="connsiteY27" fmla="*/ 182001 h 215900"/>
                <a:gd name="connsiteX28" fmla="*/ 67029 w 101600"/>
                <a:gd name="connsiteY28" fmla="*/ 193841 h 215900"/>
                <a:gd name="connsiteX29" fmla="*/ 64924 w 101600"/>
                <a:gd name="connsiteY29" fmla="*/ 205943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600" h="215900">
                  <a:moveTo>
                    <a:pt x="52909" y="212520"/>
                  </a:moveTo>
                  <a:lnTo>
                    <a:pt x="42385" y="161129"/>
                  </a:lnTo>
                  <a:lnTo>
                    <a:pt x="27301" y="149465"/>
                  </a:lnTo>
                  <a:lnTo>
                    <a:pt x="27038" y="142362"/>
                  </a:lnTo>
                  <a:lnTo>
                    <a:pt x="6955" y="124997"/>
                  </a:lnTo>
                  <a:lnTo>
                    <a:pt x="4763" y="102809"/>
                  </a:lnTo>
                  <a:lnTo>
                    <a:pt x="19934" y="86322"/>
                  </a:lnTo>
                  <a:lnTo>
                    <a:pt x="25722" y="61591"/>
                  </a:lnTo>
                  <a:lnTo>
                    <a:pt x="21776" y="32826"/>
                  </a:lnTo>
                  <a:lnTo>
                    <a:pt x="26775" y="17128"/>
                  </a:lnTo>
                  <a:lnTo>
                    <a:pt x="53611" y="4763"/>
                  </a:lnTo>
                  <a:lnTo>
                    <a:pt x="70800" y="8446"/>
                  </a:lnTo>
                  <a:lnTo>
                    <a:pt x="70098" y="23969"/>
                  </a:lnTo>
                  <a:lnTo>
                    <a:pt x="90970" y="12655"/>
                  </a:lnTo>
                  <a:lnTo>
                    <a:pt x="92724" y="18531"/>
                  </a:lnTo>
                  <a:lnTo>
                    <a:pt x="80359" y="33528"/>
                  </a:lnTo>
                  <a:lnTo>
                    <a:pt x="80271" y="47559"/>
                  </a:lnTo>
                  <a:lnTo>
                    <a:pt x="88778" y="55014"/>
                  </a:lnTo>
                  <a:lnTo>
                    <a:pt x="85533" y="80973"/>
                  </a:lnTo>
                  <a:lnTo>
                    <a:pt x="69309" y="95969"/>
                  </a:lnTo>
                  <a:lnTo>
                    <a:pt x="73957" y="112018"/>
                  </a:lnTo>
                  <a:lnTo>
                    <a:pt x="86673" y="112544"/>
                  </a:lnTo>
                  <a:lnTo>
                    <a:pt x="92899" y="126488"/>
                  </a:lnTo>
                  <a:lnTo>
                    <a:pt x="102283" y="131048"/>
                  </a:lnTo>
                  <a:lnTo>
                    <a:pt x="100880" y="153412"/>
                  </a:lnTo>
                  <a:lnTo>
                    <a:pt x="88865" y="161743"/>
                  </a:lnTo>
                  <a:lnTo>
                    <a:pt x="81323" y="170951"/>
                  </a:lnTo>
                  <a:lnTo>
                    <a:pt x="64397" y="182001"/>
                  </a:lnTo>
                  <a:lnTo>
                    <a:pt x="67029" y="193841"/>
                  </a:lnTo>
                  <a:lnTo>
                    <a:pt x="64924" y="20594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1" name="Freeform: Shape 1659">
              <a:extLst>
                <a:ext uri="{FF2B5EF4-FFF2-40B4-BE49-F238E27FC236}">
                  <a16:creationId xmlns:a16="http://schemas.microsoft.com/office/drawing/2014/main" id="{D53A9929-9F36-0241-BAFF-B0F55C515E05}"/>
                </a:ext>
              </a:extLst>
            </p:cNvPr>
            <p:cNvSpPr/>
            <p:nvPr/>
          </p:nvSpPr>
          <p:spPr>
            <a:xfrm>
              <a:off x="8279532" y="3949815"/>
              <a:ext cx="382918" cy="165586"/>
            </a:xfrm>
            <a:custGeom>
              <a:avLst/>
              <a:gdLst>
                <a:gd name="connsiteX0" fmla="*/ 271980 w 469900"/>
                <a:gd name="connsiteY0" fmla="*/ 31160 h 203200"/>
                <a:gd name="connsiteX1" fmla="*/ 307235 w 469900"/>
                <a:gd name="connsiteY1" fmla="*/ 43701 h 203200"/>
                <a:gd name="connsiteX2" fmla="*/ 335912 w 469900"/>
                <a:gd name="connsiteY2" fmla="*/ 38702 h 203200"/>
                <a:gd name="connsiteX3" fmla="*/ 357047 w 469900"/>
                <a:gd name="connsiteY3" fmla="*/ 41596 h 203200"/>
                <a:gd name="connsiteX4" fmla="*/ 386076 w 469900"/>
                <a:gd name="connsiteY4" fmla="*/ 24582 h 203200"/>
                <a:gd name="connsiteX5" fmla="*/ 412297 w 469900"/>
                <a:gd name="connsiteY5" fmla="*/ 23004 h 203200"/>
                <a:gd name="connsiteX6" fmla="*/ 435976 w 469900"/>
                <a:gd name="connsiteY6" fmla="*/ 39053 h 203200"/>
                <a:gd name="connsiteX7" fmla="*/ 440186 w 469900"/>
                <a:gd name="connsiteY7" fmla="*/ 50453 h 203200"/>
                <a:gd name="connsiteX8" fmla="*/ 437818 w 469900"/>
                <a:gd name="connsiteY8" fmla="*/ 66151 h 203200"/>
                <a:gd name="connsiteX9" fmla="*/ 456059 w 469900"/>
                <a:gd name="connsiteY9" fmla="*/ 74132 h 203200"/>
                <a:gd name="connsiteX10" fmla="*/ 465706 w 469900"/>
                <a:gd name="connsiteY10" fmla="*/ 83428 h 203200"/>
                <a:gd name="connsiteX11" fmla="*/ 448868 w 469900"/>
                <a:gd name="connsiteY11" fmla="*/ 92461 h 203200"/>
                <a:gd name="connsiteX12" fmla="*/ 456585 w 469900"/>
                <a:gd name="connsiteY12" fmla="*/ 128505 h 203200"/>
                <a:gd name="connsiteX13" fmla="*/ 451762 w 469900"/>
                <a:gd name="connsiteY13" fmla="*/ 138152 h 203200"/>
                <a:gd name="connsiteX14" fmla="*/ 465180 w 469900"/>
                <a:gd name="connsiteY14" fmla="*/ 162883 h 203200"/>
                <a:gd name="connsiteX15" fmla="*/ 453428 w 469900"/>
                <a:gd name="connsiteY15" fmla="*/ 168057 h 203200"/>
                <a:gd name="connsiteX16" fmla="*/ 444834 w 469900"/>
                <a:gd name="connsiteY16" fmla="*/ 160252 h 203200"/>
                <a:gd name="connsiteX17" fmla="*/ 416244 w 469900"/>
                <a:gd name="connsiteY17" fmla="*/ 156306 h 203200"/>
                <a:gd name="connsiteX18" fmla="*/ 405720 w 469900"/>
                <a:gd name="connsiteY18" fmla="*/ 161129 h 203200"/>
                <a:gd name="connsiteX19" fmla="*/ 377744 w 469900"/>
                <a:gd name="connsiteY19" fmla="*/ 165865 h 203200"/>
                <a:gd name="connsiteX20" fmla="*/ 364502 w 469900"/>
                <a:gd name="connsiteY20" fmla="*/ 165339 h 203200"/>
                <a:gd name="connsiteX21" fmla="*/ 336175 w 469900"/>
                <a:gd name="connsiteY21" fmla="*/ 176827 h 203200"/>
                <a:gd name="connsiteX22" fmla="*/ 315917 w 469900"/>
                <a:gd name="connsiteY22" fmla="*/ 176915 h 203200"/>
                <a:gd name="connsiteX23" fmla="*/ 302850 w 469900"/>
                <a:gd name="connsiteY23" fmla="*/ 171127 h 203200"/>
                <a:gd name="connsiteX24" fmla="*/ 275751 w 469900"/>
                <a:gd name="connsiteY24" fmla="*/ 179633 h 203200"/>
                <a:gd name="connsiteX25" fmla="*/ 267683 w 469900"/>
                <a:gd name="connsiteY25" fmla="*/ 173670 h 203200"/>
                <a:gd name="connsiteX26" fmla="*/ 266367 w 469900"/>
                <a:gd name="connsiteY26" fmla="*/ 190684 h 203200"/>
                <a:gd name="connsiteX27" fmla="*/ 259790 w 469900"/>
                <a:gd name="connsiteY27" fmla="*/ 197348 h 203200"/>
                <a:gd name="connsiteX28" fmla="*/ 253212 w 469900"/>
                <a:gd name="connsiteY28" fmla="*/ 204014 h 203200"/>
                <a:gd name="connsiteX29" fmla="*/ 244179 w 469900"/>
                <a:gd name="connsiteY29" fmla="*/ 190245 h 203200"/>
                <a:gd name="connsiteX30" fmla="*/ 253475 w 469900"/>
                <a:gd name="connsiteY30" fmla="*/ 178844 h 203200"/>
                <a:gd name="connsiteX31" fmla="*/ 238479 w 469900"/>
                <a:gd name="connsiteY31" fmla="*/ 181475 h 203200"/>
                <a:gd name="connsiteX32" fmla="*/ 217870 w 469900"/>
                <a:gd name="connsiteY32" fmla="*/ 174459 h 203200"/>
                <a:gd name="connsiteX33" fmla="*/ 200944 w 469900"/>
                <a:gd name="connsiteY33" fmla="*/ 191999 h 203200"/>
                <a:gd name="connsiteX34" fmla="*/ 163584 w 469900"/>
                <a:gd name="connsiteY34" fmla="*/ 195419 h 203200"/>
                <a:gd name="connsiteX35" fmla="*/ 143677 w 469900"/>
                <a:gd name="connsiteY35" fmla="*/ 179107 h 203200"/>
                <a:gd name="connsiteX36" fmla="*/ 117192 w 469900"/>
                <a:gd name="connsiteY36" fmla="*/ 178055 h 203200"/>
                <a:gd name="connsiteX37" fmla="*/ 111491 w 469900"/>
                <a:gd name="connsiteY37" fmla="*/ 190684 h 203200"/>
                <a:gd name="connsiteX38" fmla="*/ 94478 w 469900"/>
                <a:gd name="connsiteY38" fmla="*/ 194279 h 203200"/>
                <a:gd name="connsiteX39" fmla="*/ 70711 w 469900"/>
                <a:gd name="connsiteY39" fmla="*/ 178055 h 203200"/>
                <a:gd name="connsiteX40" fmla="*/ 43876 w 469900"/>
                <a:gd name="connsiteY40" fmla="*/ 178581 h 203200"/>
                <a:gd name="connsiteX41" fmla="*/ 29318 w 469900"/>
                <a:gd name="connsiteY41" fmla="*/ 148062 h 203200"/>
                <a:gd name="connsiteX42" fmla="*/ 11340 w 469900"/>
                <a:gd name="connsiteY42" fmla="*/ 130873 h 203200"/>
                <a:gd name="connsiteX43" fmla="*/ 23267 w 469900"/>
                <a:gd name="connsiteY43" fmla="*/ 106493 h 203200"/>
                <a:gd name="connsiteX44" fmla="*/ 7656 w 469900"/>
                <a:gd name="connsiteY44" fmla="*/ 91409 h 203200"/>
                <a:gd name="connsiteX45" fmla="*/ 34930 w 469900"/>
                <a:gd name="connsiteY45" fmla="*/ 60890 h 203200"/>
                <a:gd name="connsiteX46" fmla="*/ 72816 w 469900"/>
                <a:gd name="connsiteY46" fmla="*/ 59574 h 203200"/>
                <a:gd name="connsiteX47" fmla="*/ 83165 w 469900"/>
                <a:gd name="connsiteY47" fmla="*/ 34931 h 203200"/>
                <a:gd name="connsiteX48" fmla="*/ 129996 w 469900"/>
                <a:gd name="connsiteY48" fmla="*/ 39228 h 203200"/>
                <a:gd name="connsiteX49" fmla="*/ 159550 w 469900"/>
                <a:gd name="connsiteY49" fmla="*/ 18005 h 203200"/>
                <a:gd name="connsiteX50" fmla="*/ 188228 w 469900"/>
                <a:gd name="connsiteY50" fmla="*/ 8709 h 203200"/>
                <a:gd name="connsiteX51" fmla="*/ 228920 w 469900"/>
                <a:gd name="connsiteY51" fmla="*/ 8007 h 203200"/>
                <a:gd name="connsiteX52" fmla="*/ 271980 w 469900"/>
                <a:gd name="connsiteY52" fmla="*/ 31160 h 203200"/>
                <a:gd name="connsiteX53" fmla="*/ 33001 w 469900"/>
                <a:gd name="connsiteY53" fmla="*/ 52120 h 203200"/>
                <a:gd name="connsiteX54" fmla="*/ 12479 w 469900"/>
                <a:gd name="connsiteY54" fmla="*/ 69484 h 203200"/>
                <a:gd name="connsiteX55" fmla="*/ 4763 w 469900"/>
                <a:gd name="connsiteY55" fmla="*/ 54488 h 203200"/>
                <a:gd name="connsiteX56" fmla="*/ 5113 w 469900"/>
                <a:gd name="connsiteY56" fmla="*/ 47823 h 203200"/>
                <a:gd name="connsiteX57" fmla="*/ 10989 w 469900"/>
                <a:gd name="connsiteY57" fmla="*/ 44227 h 203200"/>
                <a:gd name="connsiteX58" fmla="*/ 18618 w 469900"/>
                <a:gd name="connsiteY58" fmla="*/ 23793 h 203200"/>
                <a:gd name="connsiteX59" fmla="*/ 6604 w 469900"/>
                <a:gd name="connsiteY59" fmla="*/ 15111 h 203200"/>
                <a:gd name="connsiteX60" fmla="*/ 31685 w 469900"/>
                <a:gd name="connsiteY60" fmla="*/ 4763 h 203200"/>
                <a:gd name="connsiteX61" fmla="*/ 52821 w 469900"/>
                <a:gd name="connsiteY61" fmla="*/ 9147 h 203200"/>
                <a:gd name="connsiteX62" fmla="*/ 55715 w 469900"/>
                <a:gd name="connsiteY62" fmla="*/ 21776 h 203200"/>
                <a:gd name="connsiteX63" fmla="*/ 77201 w 469900"/>
                <a:gd name="connsiteY63" fmla="*/ 32300 h 203200"/>
                <a:gd name="connsiteX64" fmla="*/ 72729 w 469900"/>
                <a:gd name="connsiteY64" fmla="*/ 40281 h 203200"/>
                <a:gd name="connsiteX65" fmla="*/ 43525 w 469900"/>
                <a:gd name="connsiteY65" fmla="*/ 42034 h 203200"/>
                <a:gd name="connsiteX66" fmla="*/ 33001 w 469900"/>
                <a:gd name="connsiteY66" fmla="*/ 5212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69900" h="203200">
                  <a:moveTo>
                    <a:pt x="271980" y="31160"/>
                  </a:moveTo>
                  <a:lnTo>
                    <a:pt x="307235" y="43701"/>
                  </a:lnTo>
                  <a:lnTo>
                    <a:pt x="335912" y="38702"/>
                  </a:lnTo>
                  <a:lnTo>
                    <a:pt x="357047" y="41596"/>
                  </a:lnTo>
                  <a:lnTo>
                    <a:pt x="386076" y="24582"/>
                  </a:lnTo>
                  <a:lnTo>
                    <a:pt x="412297" y="23004"/>
                  </a:lnTo>
                  <a:lnTo>
                    <a:pt x="435976" y="39053"/>
                  </a:lnTo>
                  <a:lnTo>
                    <a:pt x="440186" y="50453"/>
                  </a:lnTo>
                  <a:lnTo>
                    <a:pt x="437818" y="66151"/>
                  </a:lnTo>
                  <a:lnTo>
                    <a:pt x="456059" y="74132"/>
                  </a:lnTo>
                  <a:lnTo>
                    <a:pt x="465706" y="83428"/>
                  </a:lnTo>
                  <a:lnTo>
                    <a:pt x="448868" y="92461"/>
                  </a:lnTo>
                  <a:lnTo>
                    <a:pt x="456585" y="128505"/>
                  </a:lnTo>
                  <a:lnTo>
                    <a:pt x="451762" y="138152"/>
                  </a:lnTo>
                  <a:lnTo>
                    <a:pt x="465180" y="162883"/>
                  </a:lnTo>
                  <a:lnTo>
                    <a:pt x="453428" y="168057"/>
                  </a:lnTo>
                  <a:lnTo>
                    <a:pt x="444834" y="160252"/>
                  </a:lnTo>
                  <a:lnTo>
                    <a:pt x="416244" y="156306"/>
                  </a:lnTo>
                  <a:lnTo>
                    <a:pt x="405720" y="161129"/>
                  </a:lnTo>
                  <a:lnTo>
                    <a:pt x="377744" y="165865"/>
                  </a:lnTo>
                  <a:lnTo>
                    <a:pt x="364502" y="165339"/>
                  </a:lnTo>
                  <a:lnTo>
                    <a:pt x="336175" y="176827"/>
                  </a:lnTo>
                  <a:lnTo>
                    <a:pt x="315917" y="176915"/>
                  </a:lnTo>
                  <a:lnTo>
                    <a:pt x="302850" y="171127"/>
                  </a:lnTo>
                  <a:lnTo>
                    <a:pt x="275751" y="179633"/>
                  </a:lnTo>
                  <a:lnTo>
                    <a:pt x="267683" y="173670"/>
                  </a:lnTo>
                  <a:lnTo>
                    <a:pt x="266367" y="190684"/>
                  </a:lnTo>
                  <a:lnTo>
                    <a:pt x="259790" y="197348"/>
                  </a:lnTo>
                  <a:lnTo>
                    <a:pt x="253212" y="204014"/>
                  </a:lnTo>
                  <a:lnTo>
                    <a:pt x="244179" y="190245"/>
                  </a:lnTo>
                  <a:lnTo>
                    <a:pt x="253475" y="178844"/>
                  </a:lnTo>
                  <a:lnTo>
                    <a:pt x="238479" y="181475"/>
                  </a:lnTo>
                  <a:lnTo>
                    <a:pt x="217870" y="174459"/>
                  </a:lnTo>
                  <a:lnTo>
                    <a:pt x="200944" y="191999"/>
                  </a:lnTo>
                  <a:lnTo>
                    <a:pt x="163584" y="195419"/>
                  </a:lnTo>
                  <a:lnTo>
                    <a:pt x="143677" y="179107"/>
                  </a:lnTo>
                  <a:lnTo>
                    <a:pt x="117192" y="178055"/>
                  </a:lnTo>
                  <a:lnTo>
                    <a:pt x="111491" y="190684"/>
                  </a:lnTo>
                  <a:lnTo>
                    <a:pt x="94478" y="194279"/>
                  </a:lnTo>
                  <a:lnTo>
                    <a:pt x="70711" y="178055"/>
                  </a:lnTo>
                  <a:lnTo>
                    <a:pt x="43876" y="178581"/>
                  </a:lnTo>
                  <a:lnTo>
                    <a:pt x="29318" y="148062"/>
                  </a:lnTo>
                  <a:lnTo>
                    <a:pt x="11340" y="130873"/>
                  </a:lnTo>
                  <a:lnTo>
                    <a:pt x="23267" y="106493"/>
                  </a:lnTo>
                  <a:lnTo>
                    <a:pt x="7656" y="91409"/>
                  </a:lnTo>
                  <a:lnTo>
                    <a:pt x="34930" y="60890"/>
                  </a:lnTo>
                  <a:lnTo>
                    <a:pt x="72816" y="59574"/>
                  </a:lnTo>
                  <a:lnTo>
                    <a:pt x="83165" y="34931"/>
                  </a:lnTo>
                  <a:lnTo>
                    <a:pt x="129996" y="39228"/>
                  </a:lnTo>
                  <a:lnTo>
                    <a:pt x="159550" y="18005"/>
                  </a:lnTo>
                  <a:lnTo>
                    <a:pt x="188228" y="8709"/>
                  </a:lnTo>
                  <a:lnTo>
                    <a:pt x="228920" y="8007"/>
                  </a:lnTo>
                  <a:lnTo>
                    <a:pt x="271980" y="31160"/>
                  </a:lnTo>
                  <a:close/>
                  <a:moveTo>
                    <a:pt x="33001" y="52120"/>
                  </a:moveTo>
                  <a:lnTo>
                    <a:pt x="12479" y="69484"/>
                  </a:lnTo>
                  <a:lnTo>
                    <a:pt x="4763" y="54488"/>
                  </a:lnTo>
                  <a:lnTo>
                    <a:pt x="5113" y="47823"/>
                  </a:lnTo>
                  <a:lnTo>
                    <a:pt x="10989" y="44227"/>
                  </a:lnTo>
                  <a:lnTo>
                    <a:pt x="18618" y="23793"/>
                  </a:lnTo>
                  <a:lnTo>
                    <a:pt x="6604" y="15111"/>
                  </a:lnTo>
                  <a:lnTo>
                    <a:pt x="31685" y="4763"/>
                  </a:lnTo>
                  <a:lnTo>
                    <a:pt x="52821" y="9147"/>
                  </a:lnTo>
                  <a:lnTo>
                    <a:pt x="55715" y="21776"/>
                  </a:lnTo>
                  <a:lnTo>
                    <a:pt x="77201" y="32300"/>
                  </a:lnTo>
                  <a:lnTo>
                    <a:pt x="72729" y="40281"/>
                  </a:lnTo>
                  <a:lnTo>
                    <a:pt x="43525" y="42034"/>
                  </a:lnTo>
                  <a:lnTo>
                    <a:pt x="33001" y="5212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2" name="Freeform: Shape 1660">
              <a:extLst>
                <a:ext uri="{FF2B5EF4-FFF2-40B4-BE49-F238E27FC236}">
                  <a16:creationId xmlns:a16="http://schemas.microsoft.com/office/drawing/2014/main" id="{675F0DCE-8C04-CE43-A28F-0FCF2402B55D}"/>
                </a:ext>
              </a:extLst>
            </p:cNvPr>
            <p:cNvSpPr/>
            <p:nvPr/>
          </p:nvSpPr>
          <p:spPr>
            <a:xfrm>
              <a:off x="6516276" y="4659319"/>
              <a:ext cx="25873" cy="20698"/>
            </a:xfrm>
            <a:custGeom>
              <a:avLst/>
              <a:gdLst>
                <a:gd name="connsiteX0" fmla="*/ 11428 w 31750"/>
                <a:gd name="connsiteY0" fmla="*/ 8007 h 25400"/>
                <a:gd name="connsiteX1" fmla="*/ 25547 w 31750"/>
                <a:gd name="connsiteY1" fmla="*/ 4763 h 25400"/>
                <a:gd name="connsiteX2" fmla="*/ 30721 w 31750"/>
                <a:gd name="connsiteY2" fmla="*/ 5640 h 25400"/>
                <a:gd name="connsiteX3" fmla="*/ 29757 w 31750"/>
                <a:gd name="connsiteY3" fmla="*/ 24144 h 25400"/>
                <a:gd name="connsiteX4" fmla="*/ 9235 w 31750"/>
                <a:gd name="connsiteY4" fmla="*/ 26863 h 25400"/>
                <a:gd name="connsiteX5" fmla="*/ 4763 w 31750"/>
                <a:gd name="connsiteY5" fmla="*/ 24670 h 25400"/>
                <a:gd name="connsiteX6" fmla="*/ 11954 w 31750"/>
                <a:gd name="connsiteY6" fmla="*/ 1783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25400">
                  <a:moveTo>
                    <a:pt x="11428" y="8007"/>
                  </a:moveTo>
                  <a:lnTo>
                    <a:pt x="25547" y="4763"/>
                  </a:lnTo>
                  <a:lnTo>
                    <a:pt x="30721" y="5640"/>
                  </a:lnTo>
                  <a:lnTo>
                    <a:pt x="29757" y="24144"/>
                  </a:lnTo>
                  <a:lnTo>
                    <a:pt x="9235" y="26863"/>
                  </a:lnTo>
                  <a:lnTo>
                    <a:pt x="4763" y="24670"/>
                  </a:lnTo>
                  <a:lnTo>
                    <a:pt x="11954" y="1783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3" name="Freeform: Shape 1661">
              <a:extLst>
                <a:ext uri="{FF2B5EF4-FFF2-40B4-BE49-F238E27FC236}">
                  <a16:creationId xmlns:a16="http://schemas.microsoft.com/office/drawing/2014/main" id="{F0FCF9E2-2523-7A4E-8CE1-1D420D3769FF}"/>
                </a:ext>
              </a:extLst>
            </p:cNvPr>
            <p:cNvSpPr/>
            <p:nvPr/>
          </p:nvSpPr>
          <p:spPr>
            <a:xfrm>
              <a:off x="10164277" y="4356523"/>
              <a:ext cx="41397" cy="77619"/>
            </a:xfrm>
            <a:custGeom>
              <a:avLst/>
              <a:gdLst>
                <a:gd name="connsiteX0" fmla="*/ 45893 w 50800"/>
                <a:gd name="connsiteY0" fmla="*/ 29055 h 95250"/>
                <a:gd name="connsiteX1" fmla="*/ 31072 w 50800"/>
                <a:gd name="connsiteY1" fmla="*/ 71764 h 95250"/>
                <a:gd name="connsiteX2" fmla="*/ 20548 w 50800"/>
                <a:gd name="connsiteY2" fmla="*/ 93513 h 95250"/>
                <a:gd name="connsiteX3" fmla="*/ 7569 w 50800"/>
                <a:gd name="connsiteY3" fmla="*/ 71150 h 95250"/>
                <a:gd name="connsiteX4" fmla="*/ 4763 w 50800"/>
                <a:gd name="connsiteY4" fmla="*/ 51418 h 95250"/>
                <a:gd name="connsiteX5" fmla="*/ 19232 w 50800"/>
                <a:gd name="connsiteY5" fmla="*/ 25109 h 95250"/>
                <a:gd name="connsiteX6" fmla="*/ 38965 w 50800"/>
                <a:gd name="connsiteY6" fmla="*/ 4763 h 95250"/>
                <a:gd name="connsiteX7" fmla="*/ 50190 w 50800"/>
                <a:gd name="connsiteY7" fmla="*/ 127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95250">
                  <a:moveTo>
                    <a:pt x="45893" y="29055"/>
                  </a:moveTo>
                  <a:lnTo>
                    <a:pt x="31072" y="71764"/>
                  </a:lnTo>
                  <a:lnTo>
                    <a:pt x="20548" y="93513"/>
                  </a:lnTo>
                  <a:lnTo>
                    <a:pt x="7569" y="71150"/>
                  </a:lnTo>
                  <a:lnTo>
                    <a:pt x="4763" y="51418"/>
                  </a:lnTo>
                  <a:lnTo>
                    <a:pt x="19232" y="25109"/>
                  </a:lnTo>
                  <a:lnTo>
                    <a:pt x="38965" y="4763"/>
                  </a:lnTo>
                  <a:lnTo>
                    <a:pt x="50190" y="1274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4" name="Freeform: Shape 1662">
              <a:extLst>
                <a:ext uri="{FF2B5EF4-FFF2-40B4-BE49-F238E27FC236}">
                  <a16:creationId xmlns:a16="http://schemas.microsoft.com/office/drawing/2014/main" id="{13221B74-3017-7645-A24E-B58A95BA8AC3}"/>
                </a:ext>
              </a:extLst>
            </p:cNvPr>
            <p:cNvSpPr/>
            <p:nvPr/>
          </p:nvSpPr>
          <p:spPr>
            <a:xfrm>
              <a:off x="8345566" y="4896297"/>
              <a:ext cx="222507" cy="222507"/>
            </a:xfrm>
            <a:custGeom>
              <a:avLst/>
              <a:gdLst>
                <a:gd name="connsiteX0" fmla="*/ 116929 w 273050"/>
                <a:gd name="connsiteY0" fmla="*/ 4763 h 273050"/>
                <a:gd name="connsiteX1" fmla="*/ 121138 w 273050"/>
                <a:gd name="connsiteY1" fmla="*/ 7481 h 273050"/>
                <a:gd name="connsiteX2" fmla="*/ 210240 w 273050"/>
                <a:gd name="connsiteY2" fmla="*/ 57206 h 273050"/>
                <a:gd name="connsiteX3" fmla="*/ 211994 w 273050"/>
                <a:gd name="connsiteY3" fmla="*/ 71413 h 273050"/>
                <a:gd name="connsiteX4" fmla="*/ 247249 w 273050"/>
                <a:gd name="connsiteY4" fmla="*/ 95881 h 273050"/>
                <a:gd name="connsiteX5" fmla="*/ 235936 w 273050"/>
                <a:gd name="connsiteY5" fmla="*/ 126137 h 273050"/>
                <a:gd name="connsiteX6" fmla="*/ 237339 w 273050"/>
                <a:gd name="connsiteY6" fmla="*/ 140081 h 273050"/>
                <a:gd name="connsiteX7" fmla="*/ 253125 w 273050"/>
                <a:gd name="connsiteY7" fmla="*/ 149027 h 273050"/>
                <a:gd name="connsiteX8" fmla="*/ 253826 w 273050"/>
                <a:gd name="connsiteY8" fmla="*/ 155429 h 273050"/>
                <a:gd name="connsiteX9" fmla="*/ 247074 w 273050"/>
                <a:gd name="connsiteY9" fmla="*/ 170337 h 273050"/>
                <a:gd name="connsiteX10" fmla="*/ 248477 w 273050"/>
                <a:gd name="connsiteY10" fmla="*/ 177792 h 273050"/>
                <a:gd name="connsiteX11" fmla="*/ 246898 w 273050"/>
                <a:gd name="connsiteY11" fmla="*/ 189631 h 273050"/>
                <a:gd name="connsiteX12" fmla="*/ 255492 w 273050"/>
                <a:gd name="connsiteY12" fmla="*/ 205066 h 273050"/>
                <a:gd name="connsiteX13" fmla="*/ 265666 w 273050"/>
                <a:gd name="connsiteY13" fmla="*/ 229534 h 273050"/>
                <a:gd name="connsiteX14" fmla="*/ 274611 w 273050"/>
                <a:gd name="connsiteY14" fmla="*/ 234971 h 273050"/>
                <a:gd name="connsiteX15" fmla="*/ 255054 w 273050"/>
                <a:gd name="connsiteY15" fmla="*/ 249354 h 273050"/>
                <a:gd name="connsiteX16" fmla="*/ 228218 w 273050"/>
                <a:gd name="connsiteY16" fmla="*/ 259001 h 273050"/>
                <a:gd name="connsiteX17" fmla="*/ 213485 w 273050"/>
                <a:gd name="connsiteY17" fmla="*/ 258650 h 273050"/>
                <a:gd name="connsiteX18" fmla="*/ 204715 w 273050"/>
                <a:gd name="connsiteY18" fmla="*/ 266104 h 273050"/>
                <a:gd name="connsiteX19" fmla="*/ 187614 w 273050"/>
                <a:gd name="connsiteY19" fmla="*/ 266718 h 273050"/>
                <a:gd name="connsiteX20" fmla="*/ 181124 w 273050"/>
                <a:gd name="connsiteY20" fmla="*/ 269875 h 273050"/>
                <a:gd name="connsiteX21" fmla="*/ 151570 w 273050"/>
                <a:gd name="connsiteY21" fmla="*/ 262859 h 273050"/>
                <a:gd name="connsiteX22" fmla="*/ 133066 w 273050"/>
                <a:gd name="connsiteY22" fmla="*/ 264876 h 273050"/>
                <a:gd name="connsiteX23" fmla="*/ 126225 w 273050"/>
                <a:gd name="connsiteY23" fmla="*/ 231025 h 273050"/>
                <a:gd name="connsiteX24" fmla="*/ 117893 w 273050"/>
                <a:gd name="connsiteY24" fmla="*/ 219449 h 273050"/>
                <a:gd name="connsiteX25" fmla="*/ 112894 w 273050"/>
                <a:gd name="connsiteY25" fmla="*/ 212608 h 273050"/>
                <a:gd name="connsiteX26" fmla="*/ 88865 w 273050"/>
                <a:gd name="connsiteY26" fmla="*/ 208048 h 273050"/>
                <a:gd name="connsiteX27" fmla="*/ 74834 w 273050"/>
                <a:gd name="connsiteY27" fmla="*/ 200593 h 273050"/>
                <a:gd name="connsiteX28" fmla="*/ 59223 w 273050"/>
                <a:gd name="connsiteY28" fmla="*/ 196472 h 273050"/>
                <a:gd name="connsiteX29" fmla="*/ 49401 w 273050"/>
                <a:gd name="connsiteY29" fmla="*/ 192262 h 273050"/>
                <a:gd name="connsiteX30" fmla="*/ 39140 w 273050"/>
                <a:gd name="connsiteY30" fmla="*/ 186036 h 273050"/>
                <a:gd name="connsiteX31" fmla="*/ 25898 w 273050"/>
                <a:gd name="connsiteY31" fmla="*/ 154902 h 273050"/>
                <a:gd name="connsiteX32" fmla="*/ 11603 w 273050"/>
                <a:gd name="connsiteY32" fmla="*/ 141134 h 273050"/>
                <a:gd name="connsiteX33" fmla="*/ 6692 w 273050"/>
                <a:gd name="connsiteY33" fmla="*/ 126927 h 273050"/>
                <a:gd name="connsiteX34" fmla="*/ 9147 w 273050"/>
                <a:gd name="connsiteY34" fmla="*/ 114123 h 273050"/>
                <a:gd name="connsiteX35" fmla="*/ 4763 w 273050"/>
                <a:gd name="connsiteY35" fmla="*/ 91584 h 273050"/>
                <a:gd name="connsiteX36" fmla="*/ 14935 w 273050"/>
                <a:gd name="connsiteY36" fmla="*/ 90444 h 273050"/>
                <a:gd name="connsiteX37" fmla="*/ 23793 w 273050"/>
                <a:gd name="connsiteY37" fmla="*/ 81587 h 273050"/>
                <a:gd name="connsiteX38" fmla="*/ 33440 w 273050"/>
                <a:gd name="connsiteY38" fmla="*/ 68782 h 273050"/>
                <a:gd name="connsiteX39" fmla="*/ 39491 w 273050"/>
                <a:gd name="connsiteY39" fmla="*/ 63696 h 273050"/>
                <a:gd name="connsiteX40" fmla="*/ 39228 w 273050"/>
                <a:gd name="connsiteY40" fmla="*/ 55715 h 273050"/>
                <a:gd name="connsiteX41" fmla="*/ 33966 w 273050"/>
                <a:gd name="connsiteY41" fmla="*/ 50190 h 273050"/>
                <a:gd name="connsiteX42" fmla="*/ 32563 w 273050"/>
                <a:gd name="connsiteY42" fmla="*/ 40543 h 273050"/>
                <a:gd name="connsiteX43" fmla="*/ 39579 w 273050"/>
                <a:gd name="connsiteY43" fmla="*/ 37474 h 273050"/>
                <a:gd name="connsiteX44" fmla="*/ 41069 w 273050"/>
                <a:gd name="connsiteY44" fmla="*/ 23091 h 273050"/>
                <a:gd name="connsiteX45" fmla="*/ 31247 w 273050"/>
                <a:gd name="connsiteY45" fmla="*/ 9323 h 273050"/>
                <a:gd name="connsiteX46" fmla="*/ 39930 w 273050"/>
                <a:gd name="connsiteY46" fmla="*/ 6341 h 273050"/>
                <a:gd name="connsiteX47" fmla="*/ 66853 w 273050"/>
                <a:gd name="connsiteY47" fmla="*/ 6692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3050" h="273050">
                  <a:moveTo>
                    <a:pt x="116929" y="4763"/>
                  </a:moveTo>
                  <a:lnTo>
                    <a:pt x="121138" y="7481"/>
                  </a:lnTo>
                  <a:lnTo>
                    <a:pt x="210240" y="57206"/>
                  </a:lnTo>
                  <a:lnTo>
                    <a:pt x="211994" y="71413"/>
                  </a:lnTo>
                  <a:lnTo>
                    <a:pt x="247249" y="95881"/>
                  </a:lnTo>
                  <a:lnTo>
                    <a:pt x="235936" y="126137"/>
                  </a:lnTo>
                  <a:lnTo>
                    <a:pt x="237339" y="140081"/>
                  </a:lnTo>
                  <a:lnTo>
                    <a:pt x="253125" y="149027"/>
                  </a:lnTo>
                  <a:lnTo>
                    <a:pt x="253826" y="155429"/>
                  </a:lnTo>
                  <a:lnTo>
                    <a:pt x="247074" y="170337"/>
                  </a:lnTo>
                  <a:lnTo>
                    <a:pt x="248477" y="177792"/>
                  </a:lnTo>
                  <a:lnTo>
                    <a:pt x="246898" y="189631"/>
                  </a:lnTo>
                  <a:lnTo>
                    <a:pt x="255492" y="205066"/>
                  </a:lnTo>
                  <a:lnTo>
                    <a:pt x="265666" y="229534"/>
                  </a:lnTo>
                  <a:lnTo>
                    <a:pt x="274611" y="234971"/>
                  </a:lnTo>
                  <a:lnTo>
                    <a:pt x="255054" y="249354"/>
                  </a:lnTo>
                  <a:lnTo>
                    <a:pt x="228218" y="259001"/>
                  </a:lnTo>
                  <a:lnTo>
                    <a:pt x="213485" y="258650"/>
                  </a:lnTo>
                  <a:lnTo>
                    <a:pt x="204715" y="266104"/>
                  </a:lnTo>
                  <a:lnTo>
                    <a:pt x="187614" y="266718"/>
                  </a:lnTo>
                  <a:lnTo>
                    <a:pt x="181124" y="269875"/>
                  </a:lnTo>
                  <a:lnTo>
                    <a:pt x="151570" y="262859"/>
                  </a:lnTo>
                  <a:lnTo>
                    <a:pt x="133066" y="264876"/>
                  </a:lnTo>
                  <a:lnTo>
                    <a:pt x="126225" y="231025"/>
                  </a:lnTo>
                  <a:lnTo>
                    <a:pt x="117893" y="219449"/>
                  </a:lnTo>
                  <a:lnTo>
                    <a:pt x="112894" y="212608"/>
                  </a:lnTo>
                  <a:lnTo>
                    <a:pt x="88865" y="208048"/>
                  </a:lnTo>
                  <a:lnTo>
                    <a:pt x="74834" y="200593"/>
                  </a:lnTo>
                  <a:lnTo>
                    <a:pt x="59223" y="196472"/>
                  </a:lnTo>
                  <a:lnTo>
                    <a:pt x="49401" y="192262"/>
                  </a:lnTo>
                  <a:lnTo>
                    <a:pt x="39140" y="186036"/>
                  </a:lnTo>
                  <a:lnTo>
                    <a:pt x="25898" y="154902"/>
                  </a:lnTo>
                  <a:lnTo>
                    <a:pt x="11603" y="141134"/>
                  </a:lnTo>
                  <a:lnTo>
                    <a:pt x="6692" y="126927"/>
                  </a:lnTo>
                  <a:lnTo>
                    <a:pt x="9147" y="114123"/>
                  </a:lnTo>
                  <a:lnTo>
                    <a:pt x="4763" y="91584"/>
                  </a:lnTo>
                  <a:lnTo>
                    <a:pt x="14935" y="90444"/>
                  </a:lnTo>
                  <a:lnTo>
                    <a:pt x="23793" y="81587"/>
                  </a:lnTo>
                  <a:lnTo>
                    <a:pt x="33440" y="68782"/>
                  </a:lnTo>
                  <a:lnTo>
                    <a:pt x="39491" y="63696"/>
                  </a:lnTo>
                  <a:lnTo>
                    <a:pt x="39228" y="55715"/>
                  </a:lnTo>
                  <a:lnTo>
                    <a:pt x="33966" y="50190"/>
                  </a:lnTo>
                  <a:lnTo>
                    <a:pt x="32563" y="40543"/>
                  </a:lnTo>
                  <a:lnTo>
                    <a:pt x="39579" y="37474"/>
                  </a:lnTo>
                  <a:lnTo>
                    <a:pt x="41069" y="23091"/>
                  </a:lnTo>
                  <a:lnTo>
                    <a:pt x="31247" y="9323"/>
                  </a:lnTo>
                  <a:lnTo>
                    <a:pt x="39930" y="6341"/>
                  </a:lnTo>
                  <a:lnTo>
                    <a:pt x="66853" y="66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5" name="Freeform: Shape 1663">
              <a:extLst>
                <a:ext uri="{FF2B5EF4-FFF2-40B4-BE49-F238E27FC236}">
                  <a16:creationId xmlns:a16="http://schemas.microsoft.com/office/drawing/2014/main" id="{3D3208D0-0BBD-384C-B498-1A4AD4DBDFDE}"/>
                </a:ext>
              </a:extLst>
            </p:cNvPr>
            <p:cNvSpPr/>
            <p:nvPr/>
          </p:nvSpPr>
          <p:spPr>
            <a:xfrm>
              <a:off x="8200205" y="3648519"/>
              <a:ext cx="367395" cy="243205"/>
            </a:xfrm>
            <a:custGeom>
              <a:avLst/>
              <a:gdLst>
                <a:gd name="connsiteX0" fmla="*/ 243303 w 450850"/>
                <a:gd name="connsiteY0" fmla="*/ 14059 h 298450"/>
                <a:gd name="connsiteX1" fmla="*/ 252423 w 450850"/>
                <a:gd name="connsiteY1" fmla="*/ 15725 h 298450"/>
                <a:gd name="connsiteX2" fmla="*/ 258650 w 450850"/>
                <a:gd name="connsiteY2" fmla="*/ 6604 h 298450"/>
                <a:gd name="connsiteX3" fmla="*/ 266104 w 450850"/>
                <a:gd name="connsiteY3" fmla="*/ 8621 h 298450"/>
                <a:gd name="connsiteX4" fmla="*/ 291625 w 450850"/>
                <a:gd name="connsiteY4" fmla="*/ 4763 h 298450"/>
                <a:gd name="connsiteX5" fmla="*/ 307323 w 450850"/>
                <a:gd name="connsiteY5" fmla="*/ 27301 h 298450"/>
                <a:gd name="connsiteX6" fmla="*/ 301184 w 450850"/>
                <a:gd name="connsiteY6" fmla="*/ 35369 h 298450"/>
                <a:gd name="connsiteX7" fmla="*/ 303201 w 450850"/>
                <a:gd name="connsiteY7" fmla="*/ 47559 h 298450"/>
                <a:gd name="connsiteX8" fmla="*/ 322845 w 450850"/>
                <a:gd name="connsiteY8" fmla="*/ 49401 h 298450"/>
                <a:gd name="connsiteX9" fmla="*/ 331615 w 450850"/>
                <a:gd name="connsiteY9" fmla="*/ 66327 h 298450"/>
                <a:gd name="connsiteX10" fmla="*/ 331089 w 450850"/>
                <a:gd name="connsiteY10" fmla="*/ 73957 h 298450"/>
                <a:gd name="connsiteX11" fmla="*/ 362310 w 450850"/>
                <a:gd name="connsiteY11" fmla="*/ 87462 h 298450"/>
                <a:gd name="connsiteX12" fmla="*/ 381165 w 450850"/>
                <a:gd name="connsiteY12" fmla="*/ 81411 h 298450"/>
                <a:gd name="connsiteX13" fmla="*/ 396337 w 450850"/>
                <a:gd name="connsiteY13" fmla="*/ 99302 h 298450"/>
                <a:gd name="connsiteX14" fmla="*/ 410719 w 450850"/>
                <a:gd name="connsiteY14" fmla="*/ 98951 h 298450"/>
                <a:gd name="connsiteX15" fmla="*/ 446938 w 450850"/>
                <a:gd name="connsiteY15" fmla="*/ 111229 h 298450"/>
                <a:gd name="connsiteX16" fmla="*/ 447202 w 450850"/>
                <a:gd name="connsiteY16" fmla="*/ 122366 h 298450"/>
                <a:gd name="connsiteX17" fmla="*/ 437292 w 450850"/>
                <a:gd name="connsiteY17" fmla="*/ 141923 h 298450"/>
                <a:gd name="connsiteX18" fmla="*/ 442641 w 450850"/>
                <a:gd name="connsiteY18" fmla="*/ 162357 h 298450"/>
                <a:gd name="connsiteX19" fmla="*/ 438783 w 450850"/>
                <a:gd name="connsiteY19" fmla="*/ 174547 h 298450"/>
                <a:gd name="connsiteX20" fmla="*/ 415017 w 450850"/>
                <a:gd name="connsiteY20" fmla="*/ 177266 h 298450"/>
                <a:gd name="connsiteX21" fmla="*/ 402388 w 450850"/>
                <a:gd name="connsiteY21" fmla="*/ 187439 h 298450"/>
                <a:gd name="connsiteX22" fmla="*/ 401598 w 450850"/>
                <a:gd name="connsiteY22" fmla="*/ 203487 h 298450"/>
                <a:gd name="connsiteX23" fmla="*/ 381954 w 450850"/>
                <a:gd name="connsiteY23" fmla="*/ 206382 h 298450"/>
                <a:gd name="connsiteX24" fmla="*/ 365555 w 450850"/>
                <a:gd name="connsiteY24" fmla="*/ 217958 h 298450"/>
                <a:gd name="connsiteX25" fmla="*/ 342578 w 450850"/>
                <a:gd name="connsiteY25" fmla="*/ 219800 h 298450"/>
                <a:gd name="connsiteX26" fmla="*/ 321355 w 450850"/>
                <a:gd name="connsiteY26" fmla="*/ 233130 h 298450"/>
                <a:gd name="connsiteX27" fmla="*/ 309778 w 450850"/>
                <a:gd name="connsiteY27" fmla="*/ 242163 h 298450"/>
                <a:gd name="connsiteX28" fmla="*/ 322845 w 450850"/>
                <a:gd name="connsiteY28" fmla="*/ 255054 h 298450"/>
                <a:gd name="connsiteX29" fmla="*/ 334860 w 450850"/>
                <a:gd name="connsiteY29" fmla="*/ 263473 h 298450"/>
                <a:gd name="connsiteX30" fmla="*/ 359942 w 450850"/>
                <a:gd name="connsiteY30" fmla="*/ 261369 h 298450"/>
                <a:gd name="connsiteX31" fmla="*/ 355118 w 450850"/>
                <a:gd name="connsiteY31" fmla="*/ 273822 h 298450"/>
                <a:gd name="connsiteX32" fmla="*/ 328195 w 450850"/>
                <a:gd name="connsiteY32" fmla="*/ 279785 h 298450"/>
                <a:gd name="connsiteX33" fmla="*/ 294782 w 450850"/>
                <a:gd name="connsiteY33" fmla="*/ 299693 h 298450"/>
                <a:gd name="connsiteX34" fmla="*/ 281189 w 450850"/>
                <a:gd name="connsiteY34" fmla="*/ 292765 h 298450"/>
                <a:gd name="connsiteX35" fmla="*/ 286538 w 450850"/>
                <a:gd name="connsiteY35" fmla="*/ 276541 h 298450"/>
                <a:gd name="connsiteX36" fmla="*/ 259702 w 450850"/>
                <a:gd name="connsiteY36" fmla="*/ 266367 h 298450"/>
                <a:gd name="connsiteX37" fmla="*/ 264087 w 450850"/>
                <a:gd name="connsiteY37" fmla="*/ 259614 h 298450"/>
                <a:gd name="connsiteX38" fmla="*/ 291800 w 450850"/>
                <a:gd name="connsiteY38" fmla="*/ 245320 h 298450"/>
                <a:gd name="connsiteX39" fmla="*/ 288292 w 450850"/>
                <a:gd name="connsiteY39" fmla="*/ 238216 h 298450"/>
                <a:gd name="connsiteX40" fmla="*/ 284346 w 450850"/>
                <a:gd name="connsiteY40" fmla="*/ 241812 h 298450"/>
                <a:gd name="connsiteX41" fmla="*/ 280487 w 450850"/>
                <a:gd name="connsiteY41" fmla="*/ 239882 h 298450"/>
                <a:gd name="connsiteX42" fmla="*/ 242250 w 450850"/>
                <a:gd name="connsiteY42" fmla="*/ 230937 h 298450"/>
                <a:gd name="connsiteX43" fmla="*/ 240584 w 450850"/>
                <a:gd name="connsiteY43" fmla="*/ 217695 h 298450"/>
                <a:gd name="connsiteX44" fmla="*/ 217782 w 450850"/>
                <a:gd name="connsiteY44" fmla="*/ 222080 h 298450"/>
                <a:gd name="connsiteX45" fmla="*/ 208662 w 450850"/>
                <a:gd name="connsiteY45" fmla="*/ 241636 h 298450"/>
                <a:gd name="connsiteX46" fmla="*/ 189631 w 450850"/>
                <a:gd name="connsiteY46" fmla="*/ 267508 h 298450"/>
                <a:gd name="connsiteX47" fmla="*/ 178406 w 450850"/>
                <a:gd name="connsiteY47" fmla="*/ 261544 h 298450"/>
                <a:gd name="connsiteX48" fmla="*/ 166917 w 450850"/>
                <a:gd name="connsiteY48" fmla="*/ 267157 h 298450"/>
                <a:gd name="connsiteX49" fmla="*/ 155955 w 450850"/>
                <a:gd name="connsiteY49" fmla="*/ 260755 h 298450"/>
                <a:gd name="connsiteX50" fmla="*/ 162094 w 450850"/>
                <a:gd name="connsiteY50" fmla="*/ 256896 h 298450"/>
                <a:gd name="connsiteX51" fmla="*/ 166391 w 450850"/>
                <a:gd name="connsiteY51" fmla="*/ 244881 h 298450"/>
                <a:gd name="connsiteX52" fmla="*/ 173144 w 450850"/>
                <a:gd name="connsiteY52" fmla="*/ 233568 h 298450"/>
                <a:gd name="connsiteX53" fmla="*/ 171390 w 450850"/>
                <a:gd name="connsiteY53" fmla="*/ 227254 h 298450"/>
                <a:gd name="connsiteX54" fmla="*/ 176564 w 450850"/>
                <a:gd name="connsiteY54" fmla="*/ 224448 h 298450"/>
                <a:gd name="connsiteX55" fmla="*/ 178932 w 450850"/>
                <a:gd name="connsiteY55" fmla="*/ 229359 h 298450"/>
                <a:gd name="connsiteX56" fmla="*/ 193490 w 450850"/>
                <a:gd name="connsiteY56" fmla="*/ 230323 h 298450"/>
                <a:gd name="connsiteX57" fmla="*/ 199980 w 450850"/>
                <a:gd name="connsiteY57" fmla="*/ 227780 h 298450"/>
                <a:gd name="connsiteX58" fmla="*/ 195419 w 450850"/>
                <a:gd name="connsiteY58" fmla="*/ 224097 h 298450"/>
                <a:gd name="connsiteX59" fmla="*/ 197085 w 450850"/>
                <a:gd name="connsiteY59" fmla="*/ 218835 h 298450"/>
                <a:gd name="connsiteX60" fmla="*/ 188491 w 450850"/>
                <a:gd name="connsiteY60" fmla="*/ 209714 h 298450"/>
                <a:gd name="connsiteX61" fmla="*/ 184983 w 450850"/>
                <a:gd name="connsiteY61" fmla="*/ 194630 h 298450"/>
                <a:gd name="connsiteX62" fmla="*/ 176038 w 450850"/>
                <a:gd name="connsiteY62" fmla="*/ 188754 h 298450"/>
                <a:gd name="connsiteX63" fmla="*/ 177792 w 450850"/>
                <a:gd name="connsiteY63" fmla="*/ 176389 h 298450"/>
                <a:gd name="connsiteX64" fmla="*/ 166654 w 450850"/>
                <a:gd name="connsiteY64" fmla="*/ 166566 h 298450"/>
                <a:gd name="connsiteX65" fmla="*/ 156569 w 450850"/>
                <a:gd name="connsiteY65" fmla="*/ 165163 h 298450"/>
                <a:gd name="connsiteX66" fmla="*/ 138415 w 450850"/>
                <a:gd name="connsiteY66" fmla="*/ 153675 h 298450"/>
                <a:gd name="connsiteX67" fmla="*/ 122103 w 450850"/>
                <a:gd name="connsiteY67" fmla="*/ 157358 h 298450"/>
                <a:gd name="connsiteX68" fmla="*/ 116228 w 450850"/>
                <a:gd name="connsiteY68" fmla="*/ 162795 h 298450"/>
                <a:gd name="connsiteX69" fmla="*/ 105879 w 450850"/>
                <a:gd name="connsiteY69" fmla="*/ 162708 h 298450"/>
                <a:gd name="connsiteX70" fmla="*/ 99652 w 450850"/>
                <a:gd name="connsiteY70" fmla="*/ 171302 h 298450"/>
                <a:gd name="connsiteX71" fmla="*/ 81499 w 450850"/>
                <a:gd name="connsiteY71" fmla="*/ 174810 h 298450"/>
                <a:gd name="connsiteX72" fmla="*/ 73167 w 450850"/>
                <a:gd name="connsiteY72" fmla="*/ 180423 h 298450"/>
                <a:gd name="connsiteX73" fmla="*/ 61679 w 450850"/>
                <a:gd name="connsiteY73" fmla="*/ 171565 h 298450"/>
                <a:gd name="connsiteX74" fmla="*/ 45981 w 450850"/>
                <a:gd name="connsiteY74" fmla="*/ 171390 h 298450"/>
                <a:gd name="connsiteX75" fmla="*/ 30721 w 450850"/>
                <a:gd name="connsiteY75" fmla="*/ 167356 h 298450"/>
                <a:gd name="connsiteX76" fmla="*/ 20110 w 450850"/>
                <a:gd name="connsiteY76" fmla="*/ 175161 h 298450"/>
                <a:gd name="connsiteX77" fmla="*/ 18356 w 450850"/>
                <a:gd name="connsiteY77" fmla="*/ 165339 h 298450"/>
                <a:gd name="connsiteX78" fmla="*/ 4763 w 450850"/>
                <a:gd name="connsiteY78" fmla="*/ 155341 h 298450"/>
                <a:gd name="connsiteX79" fmla="*/ 9586 w 450850"/>
                <a:gd name="connsiteY79" fmla="*/ 140345 h 298450"/>
                <a:gd name="connsiteX80" fmla="*/ 16339 w 450850"/>
                <a:gd name="connsiteY80" fmla="*/ 130698 h 298450"/>
                <a:gd name="connsiteX81" fmla="*/ 21776 w 450850"/>
                <a:gd name="connsiteY81" fmla="*/ 132802 h 298450"/>
                <a:gd name="connsiteX82" fmla="*/ 15374 w 450850"/>
                <a:gd name="connsiteY82" fmla="*/ 115964 h 298450"/>
                <a:gd name="connsiteX83" fmla="*/ 37737 w 450850"/>
                <a:gd name="connsiteY83" fmla="*/ 84305 h 298450"/>
                <a:gd name="connsiteX84" fmla="*/ 49927 w 450850"/>
                <a:gd name="connsiteY84" fmla="*/ 79832 h 298450"/>
                <a:gd name="connsiteX85" fmla="*/ 52558 w 450850"/>
                <a:gd name="connsiteY85" fmla="*/ 68958 h 298450"/>
                <a:gd name="connsiteX86" fmla="*/ 40193 w 450850"/>
                <a:gd name="connsiteY86" fmla="*/ 34843 h 298450"/>
                <a:gd name="connsiteX87" fmla="*/ 51944 w 450850"/>
                <a:gd name="connsiteY87" fmla="*/ 33352 h 298450"/>
                <a:gd name="connsiteX88" fmla="*/ 65450 w 450850"/>
                <a:gd name="connsiteY88" fmla="*/ 22565 h 298450"/>
                <a:gd name="connsiteX89" fmla="*/ 84481 w 450850"/>
                <a:gd name="connsiteY89" fmla="*/ 21688 h 298450"/>
                <a:gd name="connsiteX90" fmla="*/ 109299 w 450850"/>
                <a:gd name="connsiteY90" fmla="*/ 24846 h 298450"/>
                <a:gd name="connsiteX91" fmla="*/ 136749 w 450850"/>
                <a:gd name="connsiteY91" fmla="*/ 34317 h 298450"/>
                <a:gd name="connsiteX92" fmla="*/ 156130 w 450850"/>
                <a:gd name="connsiteY92" fmla="*/ 35106 h 298450"/>
                <a:gd name="connsiteX93" fmla="*/ 165339 w 450850"/>
                <a:gd name="connsiteY93" fmla="*/ 40807 h 298450"/>
                <a:gd name="connsiteX94" fmla="*/ 174547 w 450850"/>
                <a:gd name="connsiteY94" fmla="*/ 33966 h 298450"/>
                <a:gd name="connsiteX95" fmla="*/ 181037 w 450850"/>
                <a:gd name="connsiteY95" fmla="*/ 43175 h 298450"/>
                <a:gd name="connsiteX96" fmla="*/ 203224 w 450850"/>
                <a:gd name="connsiteY96" fmla="*/ 41245 h 298450"/>
                <a:gd name="connsiteX97" fmla="*/ 212959 w 450850"/>
                <a:gd name="connsiteY97" fmla="*/ 45016 h 298450"/>
                <a:gd name="connsiteX98" fmla="*/ 214625 w 450850"/>
                <a:gd name="connsiteY98" fmla="*/ 25196 h 298450"/>
                <a:gd name="connsiteX99" fmla="*/ 222167 w 450850"/>
                <a:gd name="connsiteY99" fmla="*/ 16427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50850" h="298450">
                  <a:moveTo>
                    <a:pt x="243303" y="14059"/>
                  </a:moveTo>
                  <a:lnTo>
                    <a:pt x="252423" y="15725"/>
                  </a:lnTo>
                  <a:lnTo>
                    <a:pt x="258650" y="6604"/>
                  </a:lnTo>
                  <a:lnTo>
                    <a:pt x="266104" y="8621"/>
                  </a:lnTo>
                  <a:lnTo>
                    <a:pt x="291625" y="4763"/>
                  </a:lnTo>
                  <a:lnTo>
                    <a:pt x="307323" y="27301"/>
                  </a:lnTo>
                  <a:lnTo>
                    <a:pt x="301184" y="35369"/>
                  </a:lnTo>
                  <a:lnTo>
                    <a:pt x="303201" y="47559"/>
                  </a:lnTo>
                  <a:lnTo>
                    <a:pt x="322845" y="49401"/>
                  </a:lnTo>
                  <a:lnTo>
                    <a:pt x="331615" y="66327"/>
                  </a:lnTo>
                  <a:lnTo>
                    <a:pt x="331089" y="73957"/>
                  </a:lnTo>
                  <a:lnTo>
                    <a:pt x="362310" y="87462"/>
                  </a:lnTo>
                  <a:lnTo>
                    <a:pt x="381165" y="81411"/>
                  </a:lnTo>
                  <a:lnTo>
                    <a:pt x="396337" y="99302"/>
                  </a:lnTo>
                  <a:lnTo>
                    <a:pt x="410719" y="98951"/>
                  </a:lnTo>
                  <a:lnTo>
                    <a:pt x="446938" y="111229"/>
                  </a:lnTo>
                  <a:lnTo>
                    <a:pt x="447202" y="122366"/>
                  </a:lnTo>
                  <a:lnTo>
                    <a:pt x="437292" y="141923"/>
                  </a:lnTo>
                  <a:lnTo>
                    <a:pt x="442641" y="162357"/>
                  </a:lnTo>
                  <a:lnTo>
                    <a:pt x="438783" y="174547"/>
                  </a:lnTo>
                  <a:lnTo>
                    <a:pt x="415017" y="177266"/>
                  </a:lnTo>
                  <a:lnTo>
                    <a:pt x="402388" y="187439"/>
                  </a:lnTo>
                  <a:lnTo>
                    <a:pt x="401598" y="203487"/>
                  </a:lnTo>
                  <a:lnTo>
                    <a:pt x="381954" y="206382"/>
                  </a:lnTo>
                  <a:lnTo>
                    <a:pt x="365555" y="217958"/>
                  </a:lnTo>
                  <a:lnTo>
                    <a:pt x="342578" y="219800"/>
                  </a:lnTo>
                  <a:lnTo>
                    <a:pt x="321355" y="233130"/>
                  </a:lnTo>
                  <a:lnTo>
                    <a:pt x="309778" y="242163"/>
                  </a:lnTo>
                  <a:lnTo>
                    <a:pt x="322845" y="255054"/>
                  </a:lnTo>
                  <a:lnTo>
                    <a:pt x="334860" y="263473"/>
                  </a:lnTo>
                  <a:lnTo>
                    <a:pt x="359942" y="261369"/>
                  </a:lnTo>
                  <a:lnTo>
                    <a:pt x="355118" y="273822"/>
                  </a:lnTo>
                  <a:lnTo>
                    <a:pt x="328195" y="279785"/>
                  </a:lnTo>
                  <a:lnTo>
                    <a:pt x="294782" y="299693"/>
                  </a:lnTo>
                  <a:lnTo>
                    <a:pt x="281189" y="292765"/>
                  </a:lnTo>
                  <a:lnTo>
                    <a:pt x="286538" y="276541"/>
                  </a:lnTo>
                  <a:lnTo>
                    <a:pt x="259702" y="266367"/>
                  </a:lnTo>
                  <a:lnTo>
                    <a:pt x="264087" y="259614"/>
                  </a:lnTo>
                  <a:lnTo>
                    <a:pt x="291800" y="245320"/>
                  </a:lnTo>
                  <a:lnTo>
                    <a:pt x="288292" y="238216"/>
                  </a:lnTo>
                  <a:lnTo>
                    <a:pt x="284346" y="241812"/>
                  </a:lnTo>
                  <a:lnTo>
                    <a:pt x="280487" y="239882"/>
                  </a:lnTo>
                  <a:lnTo>
                    <a:pt x="242250" y="230937"/>
                  </a:lnTo>
                  <a:lnTo>
                    <a:pt x="240584" y="217695"/>
                  </a:lnTo>
                  <a:lnTo>
                    <a:pt x="217782" y="222080"/>
                  </a:lnTo>
                  <a:lnTo>
                    <a:pt x="208662" y="241636"/>
                  </a:lnTo>
                  <a:lnTo>
                    <a:pt x="189631" y="267508"/>
                  </a:lnTo>
                  <a:lnTo>
                    <a:pt x="178406" y="261544"/>
                  </a:lnTo>
                  <a:lnTo>
                    <a:pt x="166917" y="267157"/>
                  </a:lnTo>
                  <a:lnTo>
                    <a:pt x="155955" y="260755"/>
                  </a:lnTo>
                  <a:lnTo>
                    <a:pt x="162094" y="256896"/>
                  </a:lnTo>
                  <a:lnTo>
                    <a:pt x="166391" y="244881"/>
                  </a:lnTo>
                  <a:lnTo>
                    <a:pt x="173144" y="233568"/>
                  </a:lnTo>
                  <a:lnTo>
                    <a:pt x="171390" y="227254"/>
                  </a:lnTo>
                  <a:lnTo>
                    <a:pt x="176564" y="224448"/>
                  </a:lnTo>
                  <a:lnTo>
                    <a:pt x="178932" y="229359"/>
                  </a:lnTo>
                  <a:lnTo>
                    <a:pt x="193490" y="230323"/>
                  </a:lnTo>
                  <a:lnTo>
                    <a:pt x="199980" y="227780"/>
                  </a:lnTo>
                  <a:lnTo>
                    <a:pt x="195419" y="224097"/>
                  </a:lnTo>
                  <a:lnTo>
                    <a:pt x="197085" y="218835"/>
                  </a:lnTo>
                  <a:lnTo>
                    <a:pt x="188491" y="209714"/>
                  </a:lnTo>
                  <a:lnTo>
                    <a:pt x="184983" y="194630"/>
                  </a:lnTo>
                  <a:lnTo>
                    <a:pt x="176038" y="188754"/>
                  </a:lnTo>
                  <a:lnTo>
                    <a:pt x="177792" y="176389"/>
                  </a:lnTo>
                  <a:lnTo>
                    <a:pt x="166654" y="166566"/>
                  </a:lnTo>
                  <a:lnTo>
                    <a:pt x="156569" y="165163"/>
                  </a:lnTo>
                  <a:lnTo>
                    <a:pt x="138415" y="153675"/>
                  </a:lnTo>
                  <a:lnTo>
                    <a:pt x="122103" y="157358"/>
                  </a:lnTo>
                  <a:lnTo>
                    <a:pt x="116228" y="162795"/>
                  </a:lnTo>
                  <a:lnTo>
                    <a:pt x="105879" y="162708"/>
                  </a:lnTo>
                  <a:lnTo>
                    <a:pt x="99652" y="171302"/>
                  </a:lnTo>
                  <a:lnTo>
                    <a:pt x="81499" y="174810"/>
                  </a:lnTo>
                  <a:lnTo>
                    <a:pt x="73167" y="180423"/>
                  </a:lnTo>
                  <a:lnTo>
                    <a:pt x="61679" y="171565"/>
                  </a:lnTo>
                  <a:lnTo>
                    <a:pt x="45981" y="171390"/>
                  </a:lnTo>
                  <a:lnTo>
                    <a:pt x="30721" y="167356"/>
                  </a:lnTo>
                  <a:lnTo>
                    <a:pt x="20110" y="175161"/>
                  </a:lnTo>
                  <a:lnTo>
                    <a:pt x="18356" y="165339"/>
                  </a:lnTo>
                  <a:lnTo>
                    <a:pt x="4763" y="155341"/>
                  </a:lnTo>
                  <a:lnTo>
                    <a:pt x="9586" y="140345"/>
                  </a:lnTo>
                  <a:lnTo>
                    <a:pt x="16339" y="130698"/>
                  </a:lnTo>
                  <a:lnTo>
                    <a:pt x="21776" y="132802"/>
                  </a:lnTo>
                  <a:lnTo>
                    <a:pt x="15374" y="115964"/>
                  </a:lnTo>
                  <a:lnTo>
                    <a:pt x="37737" y="84305"/>
                  </a:lnTo>
                  <a:lnTo>
                    <a:pt x="49927" y="79832"/>
                  </a:lnTo>
                  <a:lnTo>
                    <a:pt x="52558" y="68958"/>
                  </a:lnTo>
                  <a:lnTo>
                    <a:pt x="40193" y="34843"/>
                  </a:lnTo>
                  <a:lnTo>
                    <a:pt x="51944" y="33352"/>
                  </a:lnTo>
                  <a:lnTo>
                    <a:pt x="65450" y="22565"/>
                  </a:lnTo>
                  <a:lnTo>
                    <a:pt x="84481" y="21688"/>
                  </a:lnTo>
                  <a:lnTo>
                    <a:pt x="109299" y="24846"/>
                  </a:lnTo>
                  <a:lnTo>
                    <a:pt x="136749" y="34317"/>
                  </a:lnTo>
                  <a:lnTo>
                    <a:pt x="156130" y="35106"/>
                  </a:lnTo>
                  <a:lnTo>
                    <a:pt x="165339" y="40807"/>
                  </a:lnTo>
                  <a:lnTo>
                    <a:pt x="174547" y="33966"/>
                  </a:lnTo>
                  <a:lnTo>
                    <a:pt x="181037" y="43175"/>
                  </a:lnTo>
                  <a:lnTo>
                    <a:pt x="203224" y="41245"/>
                  </a:lnTo>
                  <a:lnTo>
                    <a:pt x="212959" y="45016"/>
                  </a:lnTo>
                  <a:lnTo>
                    <a:pt x="214625" y="25196"/>
                  </a:lnTo>
                  <a:lnTo>
                    <a:pt x="222167" y="1642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6" name="Freeform: Shape 1664">
              <a:extLst>
                <a:ext uri="{FF2B5EF4-FFF2-40B4-BE49-F238E27FC236}">
                  <a16:creationId xmlns:a16="http://schemas.microsoft.com/office/drawing/2014/main" id="{E442E972-BA67-2C4A-9F00-233B47002C89}"/>
                </a:ext>
              </a:extLst>
            </p:cNvPr>
            <p:cNvSpPr/>
            <p:nvPr/>
          </p:nvSpPr>
          <p:spPr>
            <a:xfrm>
              <a:off x="8350353" y="4792745"/>
              <a:ext cx="113841" cy="119015"/>
            </a:xfrm>
            <a:custGeom>
              <a:avLst/>
              <a:gdLst>
                <a:gd name="connsiteX0" fmla="*/ 60977 w 139700"/>
                <a:gd name="connsiteY0" fmla="*/ 133767 h 146050"/>
                <a:gd name="connsiteX1" fmla="*/ 34054 w 139700"/>
                <a:gd name="connsiteY1" fmla="*/ 133416 h 146050"/>
                <a:gd name="connsiteX2" fmla="*/ 25371 w 139700"/>
                <a:gd name="connsiteY2" fmla="*/ 136398 h 146050"/>
                <a:gd name="connsiteX3" fmla="*/ 10726 w 139700"/>
                <a:gd name="connsiteY3" fmla="*/ 143940 h 146050"/>
                <a:gd name="connsiteX4" fmla="*/ 4763 w 139700"/>
                <a:gd name="connsiteY4" fmla="*/ 141397 h 146050"/>
                <a:gd name="connsiteX5" fmla="*/ 4938 w 139700"/>
                <a:gd name="connsiteY5" fmla="*/ 122980 h 146050"/>
                <a:gd name="connsiteX6" fmla="*/ 10638 w 139700"/>
                <a:gd name="connsiteY6" fmla="*/ 113684 h 146050"/>
                <a:gd name="connsiteX7" fmla="*/ 12042 w 139700"/>
                <a:gd name="connsiteY7" fmla="*/ 94040 h 146050"/>
                <a:gd name="connsiteX8" fmla="*/ 17216 w 139700"/>
                <a:gd name="connsiteY8" fmla="*/ 82726 h 146050"/>
                <a:gd name="connsiteX9" fmla="*/ 26599 w 139700"/>
                <a:gd name="connsiteY9" fmla="*/ 69922 h 146050"/>
                <a:gd name="connsiteX10" fmla="*/ 36071 w 139700"/>
                <a:gd name="connsiteY10" fmla="*/ 63433 h 146050"/>
                <a:gd name="connsiteX11" fmla="*/ 43964 w 139700"/>
                <a:gd name="connsiteY11" fmla="*/ 54751 h 146050"/>
                <a:gd name="connsiteX12" fmla="*/ 34141 w 139700"/>
                <a:gd name="connsiteY12" fmla="*/ 51506 h 146050"/>
                <a:gd name="connsiteX13" fmla="*/ 35633 w 139700"/>
                <a:gd name="connsiteY13" fmla="*/ 22916 h 146050"/>
                <a:gd name="connsiteX14" fmla="*/ 45718 w 139700"/>
                <a:gd name="connsiteY14" fmla="*/ 16163 h 146050"/>
                <a:gd name="connsiteX15" fmla="*/ 61328 w 139700"/>
                <a:gd name="connsiteY15" fmla="*/ 21688 h 146050"/>
                <a:gd name="connsiteX16" fmla="*/ 81148 w 139700"/>
                <a:gd name="connsiteY16" fmla="*/ 15988 h 146050"/>
                <a:gd name="connsiteX17" fmla="*/ 98425 w 139700"/>
                <a:gd name="connsiteY17" fmla="*/ 15988 h 146050"/>
                <a:gd name="connsiteX18" fmla="*/ 113596 w 139700"/>
                <a:gd name="connsiteY18" fmla="*/ 4763 h 146050"/>
                <a:gd name="connsiteX19" fmla="*/ 125260 w 139700"/>
                <a:gd name="connsiteY19" fmla="*/ 21776 h 146050"/>
                <a:gd name="connsiteX20" fmla="*/ 128154 w 139700"/>
                <a:gd name="connsiteY20" fmla="*/ 34054 h 146050"/>
                <a:gd name="connsiteX21" fmla="*/ 138941 w 139700"/>
                <a:gd name="connsiteY21" fmla="*/ 62117 h 146050"/>
                <a:gd name="connsiteX22" fmla="*/ 129996 w 139700"/>
                <a:gd name="connsiteY22" fmla="*/ 79920 h 146050"/>
                <a:gd name="connsiteX23" fmla="*/ 117894 w 139700"/>
                <a:gd name="connsiteY23" fmla="*/ 96057 h 146050"/>
                <a:gd name="connsiteX24" fmla="*/ 110878 w 139700"/>
                <a:gd name="connsiteY24" fmla="*/ 105966 h 146050"/>
                <a:gd name="connsiteX25" fmla="*/ 111053 w 139700"/>
                <a:gd name="connsiteY25" fmla="*/ 13183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700" h="146050">
                  <a:moveTo>
                    <a:pt x="60977" y="133767"/>
                  </a:moveTo>
                  <a:lnTo>
                    <a:pt x="34054" y="133416"/>
                  </a:lnTo>
                  <a:lnTo>
                    <a:pt x="25371" y="136398"/>
                  </a:lnTo>
                  <a:lnTo>
                    <a:pt x="10726" y="143940"/>
                  </a:lnTo>
                  <a:lnTo>
                    <a:pt x="4763" y="141397"/>
                  </a:lnTo>
                  <a:lnTo>
                    <a:pt x="4938" y="122980"/>
                  </a:lnTo>
                  <a:lnTo>
                    <a:pt x="10638" y="113684"/>
                  </a:lnTo>
                  <a:lnTo>
                    <a:pt x="12042" y="94040"/>
                  </a:lnTo>
                  <a:lnTo>
                    <a:pt x="17216" y="82726"/>
                  </a:lnTo>
                  <a:lnTo>
                    <a:pt x="26599" y="69922"/>
                  </a:lnTo>
                  <a:lnTo>
                    <a:pt x="36071" y="63433"/>
                  </a:lnTo>
                  <a:lnTo>
                    <a:pt x="43964" y="54751"/>
                  </a:lnTo>
                  <a:lnTo>
                    <a:pt x="34141" y="51506"/>
                  </a:lnTo>
                  <a:lnTo>
                    <a:pt x="35633" y="22916"/>
                  </a:lnTo>
                  <a:lnTo>
                    <a:pt x="45718" y="16163"/>
                  </a:lnTo>
                  <a:lnTo>
                    <a:pt x="61328" y="21688"/>
                  </a:lnTo>
                  <a:lnTo>
                    <a:pt x="81148" y="15988"/>
                  </a:lnTo>
                  <a:lnTo>
                    <a:pt x="98425" y="15988"/>
                  </a:lnTo>
                  <a:lnTo>
                    <a:pt x="113596" y="4763"/>
                  </a:lnTo>
                  <a:lnTo>
                    <a:pt x="125260" y="21776"/>
                  </a:lnTo>
                  <a:lnTo>
                    <a:pt x="128154" y="34054"/>
                  </a:lnTo>
                  <a:lnTo>
                    <a:pt x="138941" y="62117"/>
                  </a:lnTo>
                  <a:lnTo>
                    <a:pt x="129996" y="79920"/>
                  </a:lnTo>
                  <a:lnTo>
                    <a:pt x="117894" y="96057"/>
                  </a:lnTo>
                  <a:lnTo>
                    <a:pt x="110878" y="105966"/>
                  </a:lnTo>
                  <a:lnTo>
                    <a:pt x="111053" y="13183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7" name="Freeform: Shape 1665">
              <a:extLst>
                <a:ext uri="{FF2B5EF4-FFF2-40B4-BE49-F238E27FC236}">
                  <a16:creationId xmlns:a16="http://schemas.microsoft.com/office/drawing/2014/main" id="{3B0DF5FB-5F37-B54C-A7C9-09B96A843470}"/>
                </a:ext>
              </a:extLst>
            </p:cNvPr>
            <p:cNvSpPr/>
            <p:nvPr/>
          </p:nvSpPr>
          <p:spPr>
            <a:xfrm>
              <a:off x="4361249" y="2810306"/>
              <a:ext cx="2059480" cy="1686911"/>
            </a:xfrm>
            <a:custGeom>
              <a:avLst/>
              <a:gdLst>
                <a:gd name="connsiteX0" fmla="*/ 962869 w 2527300"/>
                <a:gd name="connsiteY0" fmla="*/ 931385 h 2070100"/>
                <a:gd name="connsiteX1" fmla="*/ 962869 w 2527300"/>
                <a:gd name="connsiteY1" fmla="*/ 931385 h 2070100"/>
                <a:gd name="connsiteX2" fmla="*/ 949364 w 2527300"/>
                <a:gd name="connsiteY2" fmla="*/ 915337 h 2070100"/>
                <a:gd name="connsiteX3" fmla="*/ 927702 w 2527300"/>
                <a:gd name="connsiteY3" fmla="*/ 901568 h 2070100"/>
                <a:gd name="connsiteX4" fmla="*/ 920774 w 2527300"/>
                <a:gd name="connsiteY4" fmla="*/ 863332 h 2070100"/>
                <a:gd name="connsiteX5" fmla="*/ 889115 w 2527300"/>
                <a:gd name="connsiteY5" fmla="*/ 827112 h 2070100"/>
                <a:gd name="connsiteX6" fmla="*/ 875872 w 2527300"/>
                <a:gd name="connsiteY6" fmla="*/ 783789 h 2070100"/>
                <a:gd name="connsiteX7" fmla="*/ 852281 w 2527300"/>
                <a:gd name="connsiteY7" fmla="*/ 780807 h 2070100"/>
                <a:gd name="connsiteX8" fmla="*/ 813168 w 2527300"/>
                <a:gd name="connsiteY8" fmla="*/ 779667 h 2070100"/>
                <a:gd name="connsiteX9" fmla="*/ 784315 w 2527300"/>
                <a:gd name="connsiteY9" fmla="*/ 766161 h 2070100"/>
                <a:gd name="connsiteX10" fmla="*/ 733450 w 2527300"/>
                <a:gd name="connsiteY10" fmla="*/ 716700 h 2070100"/>
                <a:gd name="connsiteX11" fmla="*/ 709947 w 2527300"/>
                <a:gd name="connsiteY11" fmla="*/ 707491 h 2070100"/>
                <a:gd name="connsiteX12" fmla="*/ 666974 w 2527300"/>
                <a:gd name="connsiteY12" fmla="*/ 690039 h 2070100"/>
                <a:gd name="connsiteX13" fmla="*/ 632947 w 2527300"/>
                <a:gd name="connsiteY13" fmla="*/ 694249 h 2070100"/>
                <a:gd name="connsiteX14" fmla="*/ 584625 w 2527300"/>
                <a:gd name="connsiteY14" fmla="*/ 671535 h 2070100"/>
                <a:gd name="connsiteX15" fmla="*/ 555422 w 2527300"/>
                <a:gd name="connsiteY15" fmla="*/ 650224 h 2070100"/>
                <a:gd name="connsiteX16" fmla="*/ 528148 w 2527300"/>
                <a:gd name="connsiteY16" fmla="*/ 660835 h 2070100"/>
                <a:gd name="connsiteX17" fmla="*/ 533234 w 2527300"/>
                <a:gd name="connsiteY17" fmla="*/ 695301 h 2070100"/>
                <a:gd name="connsiteX18" fmla="*/ 519641 w 2527300"/>
                <a:gd name="connsiteY18" fmla="*/ 698458 h 2070100"/>
                <a:gd name="connsiteX19" fmla="*/ 491226 w 2527300"/>
                <a:gd name="connsiteY19" fmla="*/ 708631 h 2070100"/>
                <a:gd name="connsiteX20" fmla="*/ 469565 w 2527300"/>
                <a:gd name="connsiteY20" fmla="*/ 724943 h 2070100"/>
                <a:gd name="connsiteX21" fmla="*/ 442291 w 2527300"/>
                <a:gd name="connsiteY21" fmla="*/ 735116 h 2070100"/>
                <a:gd name="connsiteX22" fmla="*/ 438783 w 2527300"/>
                <a:gd name="connsiteY22" fmla="*/ 706702 h 2070100"/>
                <a:gd name="connsiteX23" fmla="*/ 449833 w 2527300"/>
                <a:gd name="connsiteY23" fmla="*/ 658204 h 2070100"/>
                <a:gd name="connsiteX24" fmla="*/ 475967 w 2527300"/>
                <a:gd name="connsiteY24" fmla="*/ 642682 h 2070100"/>
                <a:gd name="connsiteX25" fmla="*/ 469214 w 2527300"/>
                <a:gd name="connsiteY25" fmla="*/ 629878 h 2070100"/>
                <a:gd name="connsiteX26" fmla="*/ 437906 w 2527300"/>
                <a:gd name="connsiteY26" fmla="*/ 658117 h 2070100"/>
                <a:gd name="connsiteX27" fmla="*/ 421155 w 2527300"/>
                <a:gd name="connsiteY27" fmla="*/ 691179 h 2070100"/>
                <a:gd name="connsiteX28" fmla="*/ 385725 w 2527300"/>
                <a:gd name="connsiteY28" fmla="*/ 725820 h 2070100"/>
                <a:gd name="connsiteX29" fmla="*/ 403703 w 2527300"/>
                <a:gd name="connsiteY29" fmla="*/ 749060 h 2070100"/>
                <a:gd name="connsiteX30" fmla="*/ 380463 w 2527300"/>
                <a:gd name="connsiteY30" fmla="*/ 782824 h 2070100"/>
                <a:gd name="connsiteX31" fmla="*/ 354066 w 2527300"/>
                <a:gd name="connsiteY31" fmla="*/ 802206 h 2070100"/>
                <a:gd name="connsiteX32" fmla="*/ 329423 w 2527300"/>
                <a:gd name="connsiteY32" fmla="*/ 816150 h 2070100"/>
                <a:gd name="connsiteX33" fmla="*/ 323371 w 2527300"/>
                <a:gd name="connsiteY33" fmla="*/ 836233 h 2070100"/>
                <a:gd name="connsiteX34" fmla="*/ 284959 w 2527300"/>
                <a:gd name="connsiteY34" fmla="*/ 859297 h 2070100"/>
                <a:gd name="connsiteX35" fmla="*/ 277154 w 2527300"/>
                <a:gd name="connsiteY35" fmla="*/ 879994 h 2070100"/>
                <a:gd name="connsiteX36" fmla="*/ 248389 w 2527300"/>
                <a:gd name="connsiteY36" fmla="*/ 898674 h 2070100"/>
                <a:gd name="connsiteX37" fmla="*/ 231551 w 2527300"/>
                <a:gd name="connsiteY37" fmla="*/ 895341 h 2070100"/>
                <a:gd name="connsiteX38" fmla="*/ 208574 w 2527300"/>
                <a:gd name="connsiteY38" fmla="*/ 907444 h 2070100"/>
                <a:gd name="connsiteX39" fmla="*/ 183580 w 2527300"/>
                <a:gd name="connsiteY39" fmla="*/ 922089 h 2070100"/>
                <a:gd name="connsiteX40" fmla="*/ 163146 w 2527300"/>
                <a:gd name="connsiteY40" fmla="*/ 936384 h 2070100"/>
                <a:gd name="connsiteX41" fmla="*/ 120963 w 2527300"/>
                <a:gd name="connsiteY41" fmla="*/ 948487 h 2070100"/>
                <a:gd name="connsiteX42" fmla="*/ 117104 w 2527300"/>
                <a:gd name="connsiteY42" fmla="*/ 941383 h 2070100"/>
                <a:gd name="connsiteX43" fmla="*/ 144028 w 2527300"/>
                <a:gd name="connsiteY43" fmla="*/ 921476 h 2070100"/>
                <a:gd name="connsiteX44" fmla="*/ 168057 w 2527300"/>
                <a:gd name="connsiteY44" fmla="*/ 908233 h 2070100"/>
                <a:gd name="connsiteX45" fmla="*/ 194279 w 2527300"/>
                <a:gd name="connsiteY45" fmla="*/ 884467 h 2070100"/>
                <a:gd name="connsiteX46" fmla="*/ 224798 w 2527300"/>
                <a:gd name="connsiteY46" fmla="*/ 879556 h 2070100"/>
                <a:gd name="connsiteX47" fmla="*/ 236901 w 2527300"/>
                <a:gd name="connsiteY47" fmla="*/ 861490 h 2070100"/>
                <a:gd name="connsiteX48" fmla="*/ 271015 w 2527300"/>
                <a:gd name="connsiteY48" fmla="*/ 834742 h 2070100"/>
                <a:gd name="connsiteX49" fmla="*/ 276540 w 2527300"/>
                <a:gd name="connsiteY49" fmla="*/ 825709 h 2070100"/>
                <a:gd name="connsiteX50" fmla="*/ 294694 w 2527300"/>
                <a:gd name="connsiteY50" fmla="*/ 809660 h 2070100"/>
                <a:gd name="connsiteX51" fmla="*/ 298903 w 2527300"/>
                <a:gd name="connsiteY51" fmla="*/ 774581 h 2070100"/>
                <a:gd name="connsiteX52" fmla="*/ 311444 w 2527300"/>
                <a:gd name="connsiteY52" fmla="*/ 746780 h 2070100"/>
                <a:gd name="connsiteX53" fmla="*/ 283118 w 2527300"/>
                <a:gd name="connsiteY53" fmla="*/ 761163 h 2070100"/>
                <a:gd name="connsiteX54" fmla="*/ 275225 w 2527300"/>
                <a:gd name="connsiteY54" fmla="*/ 753007 h 2070100"/>
                <a:gd name="connsiteX55" fmla="*/ 261895 w 2527300"/>
                <a:gd name="connsiteY55" fmla="*/ 770108 h 2070100"/>
                <a:gd name="connsiteX56" fmla="*/ 245846 w 2527300"/>
                <a:gd name="connsiteY56" fmla="*/ 746166 h 2070100"/>
                <a:gd name="connsiteX57" fmla="*/ 239181 w 2527300"/>
                <a:gd name="connsiteY57" fmla="*/ 763180 h 2070100"/>
                <a:gd name="connsiteX58" fmla="*/ 229972 w 2527300"/>
                <a:gd name="connsiteY58" fmla="*/ 739501 h 2070100"/>
                <a:gd name="connsiteX59" fmla="*/ 205417 w 2527300"/>
                <a:gd name="connsiteY59" fmla="*/ 758532 h 2070100"/>
                <a:gd name="connsiteX60" fmla="*/ 190333 w 2527300"/>
                <a:gd name="connsiteY60" fmla="*/ 758532 h 2070100"/>
                <a:gd name="connsiteX61" fmla="*/ 188228 w 2527300"/>
                <a:gd name="connsiteY61" fmla="*/ 730205 h 2070100"/>
                <a:gd name="connsiteX62" fmla="*/ 192701 w 2527300"/>
                <a:gd name="connsiteY62" fmla="*/ 712490 h 2070100"/>
                <a:gd name="connsiteX63" fmla="*/ 176827 w 2527300"/>
                <a:gd name="connsiteY63" fmla="*/ 695126 h 2070100"/>
                <a:gd name="connsiteX64" fmla="*/ 144817 w 2527300"/>
                <a:gd name="connsiteY64" fmla="*/ 704509 h 2070100"/>
                <a:gd name="connsiteX65" fmla="*/ 124033 w 2527300"/>
                <a:gd name="connsiteY65" fmla="*/ 681445 h 2070100"/>
                <a:gd name="connsiteX66" fmla="*/ 107194 w 2527300"/>
                <a:gd name="connsiteY66" fmla="*/ 669518 h 2070100"/>
                <a:gd name="connsiteX67" fmla="*/ 107107 w 2527300"/>
                <a:gd name="connsiteY67" fmla="*/ 641016 h 2070100"/>
                <a:gd name="connsiteX68" fmla="*/ 88164 w 2527300"/>
                <a:gd name="connsiteY68" fmla="*/ 619266 h 2070100"/>
                <a:gd name="connsiteX69" fmla="*/ 97635 w 2527300"/>
                <a:gd name="connsiteY69" fmla="*/ 589361 h 2070100"/>
                <a:gd name="connsiteX70" fmla="*/ 117718 w 2527300"/>
                <a:gd name="connsiteY70" fmla="*/ 559807 h 2070100"/>
                <a:gd name="connsiteX71" fmla="*/ 126488 w 2527300"/>
                <a:gd name="connsiteY71" fmla="*/ 532182 h 2070100"/>
                <a:gd name="connsiteX72" fmla="*/ 146396 w 2527300"/>
                <a:gd name="connsiteY72" fmla="*/ 528235 h 2070100"/>
                <a:gd name="connsiteX73" fmla="*/ 163234 w 2527300"/>
                <a:gd name="connsiteY73" fmla="*/ 536917 h 2070100"/>
                <a:gd name="connsiteX74" fmla="*/ 183054 w 2527300"/>
                <a:gd name="connsiteY74" fmla="*/ 510520 h 2070100"/>
                <a:gd name="connsiteX75" fmla="*/ 200944 w 2527300"/>
                <a:gd name="connsiteY75" fmla="*/ 515256 h 2070100"/>
                <a:gd name="connsiteX76" fmla="*/ 219712 w 2527300"/>
                <a:gd name="connsiteY76" fmla="*/ 498067 h 2070100"/>
                <a:gd name="connsiteX77" fmla="*/ 215151 w 2527300"/>
                <a:gd name="connsiteY77" fmla="*/ 472459 h 2070100"/>
                <a:gd name="connsiteX78" fmla="*/ 201383 w 2527300"/>
                <a:gd name="connsiteY78" fmla="*/ 462286 h 2070100"/>
                <a:gd name="connsiteX79" fmla="*/ 219624 w 2527300"/>
                <a:gd name="connsiteY79" fmla="*/ 440186 h 2070100"/>
                <a:gd name="connsiteX80" fmla="*/ 204540 w 2527300"/>
                <a:gd name="connsiteY80" fmla="*/ 440800 h 2070100"/>
                <a:gd name="connsiteX81" fmla="*/ 178406 w 2527300"/>
                <a:gd name="connsiteY81" fmla="*/ 453341 h 2070100"/>
                <a:gd name="connsiteX82" fmla="*/ 170951 w 2527300"/>
                <a:gd name="connsiteY82" fmla="*/ 465882 h 2070100"/>
                <a:gd name="connsiteX83" fmla="*/ 151570 w 2527300"/>
                <a:gd name="connsiteY83" fmla="*/ 453341 h 2070100"/>
                <a:gd name="connsiteX84" fmla="*/ 116754 w 2527300"/>
                <a:gd name="connsiteY84" fmla="*/ 459743 h 2070100"/>
                <a:gd name="connsiteX85" fmla="*/ 80709 w 2527300"/>
                <a:gd name="connsiteY85" fmla="*/ 446062 h 2070100"/>
                <a:gd name="connsiteX86" fmla="*/ 70361 w 2527300"/>
                <a:gd name="connsiteY86" fmla="*/ 422822 h 2070100"/>
                <a:gd name="connsiteX87" fmla="*/ 39228 w 2527300"/>
                <a:gd name="connsiteY87" fmla="*/ 388531 h 2070100"/>
                <a:gd name="connsiteX88" fmla="*/ 73781 w 2527300"/>
                <a:gd name="connsiteY88" fmla="*/ 363362 h 2070100"/>
                <a:gd name="connsiteX89" fmla="*/ 128593 w 2527300"/>
                <a:gd name="connsiteY89" fmla="*/ 333457 h 2070100"/>
                <a:gd name="connsiteX90" fmla="*/ 148851 w 2527300"/>
                <a:gd name="connsiteY90" fmla="*/ 333457 h 2070100"/>
                <a:gd name="connsiteX91" fmla="*/ 145519 w 2527300"/>
                <a:gd name="connsiteY91" fmla="*/ 363976 h 2070100"/>
                <a:gd name="connsiteX92" fmla="*/ 197436 w 2527300"/>
                <a:gd name="connsiteY92" fmla="*/ 361608 h 2070100"/>
                <a:gd name="connsiteX93" fmla="*/ 177441 w 2527300"/>
                <a:gd name="connsiteY93" fmla="*/ 323547 h 2070100"/>
                <a:gd name="connsiteX94" fmla="*/ 147185 w 2527300"/>
                <a:gd name="connsiteY94" fmla="*/ 299693 h 2070100"/>
                <a:gd name="connsiteX95" fmla="*/ 129733 w 2527300"/>
                <a:gd name="connsiteY95" fmla="*/ 267771 h 2070100"/>
                <a:gd name="connsiteX96" fmla="*/ 106142 w 2527300"/>
                <a:gd name="connsiteY96" fmla="*/ 239970 h 2070100"/>
                <a:gd name="connsiteX97" fmla="*/ 72378 w 2527300"/>
                <a:gd name="connsiteY97" fmla="*/ 219098 h 2070100"/>
                <a:gd name="connsiteX98" fmla="*/ 86147 w 2527300"/>
                <a:gd name="connsiteY98" fmla="*/ 183755 h 2070100"/>
                <a:gd name="connsiteX99" fmla="*/ 129733 w 2527300"/>
                <a:gd name="connsiteY99" fmla="*/ 181563 h 2070100"/>
                <a:gd name="connsiteX100" fmla="*/ 160778 w 2527300"/>
                <a:gd name="connsiteY100" fmla="*/ 150167 h 2070100"/>
                <a:gd name="connsiteX101" fmla="*/ 166654 w 2527300"/>
                <a:gd name="connsiteY101" fmla="*/ 115789 h 2070100"/>
                <a:gd name="connsiteX102" fmla="*/ 191736 w 2527300"/>
                <a:gd name="connsiteY102" fmla="*/ 81499 h 2070100"/>
                <a:gd name="connsiteX103" fmla="*/ 215678 w 2527300"/>
                <a:gd name="connsiteY103" fmla="*/ 73167 h 2070100"/>
                <a:gd name="connsiteX104" fmla="*/ 262245 w 2527300"/>
                <a:gd name="connsiteY104" fmla="*/ 40193 h 2070100"/>
                <a:gd name="connsiteX105" fmla="*/ 284872 w 2527300"/>
                <a:gd name="connsiteY105" fmla="*/ 45192 h 2070100"/>
                <a:gd name="connsiteX106" fmla="*/ 322670 w 2527300"/>
                <a:gd name="connsiteY106" fmla="*/ 4763 h 2070100"/>
                <a:gd name="connsiteX107" fmla="*/ 359854 w 2527300"/>
                <a:gd name="connsiteY107" fmla="*/ 20811 h 2070100"/>
                <a:gd name="connsiteX108" fmla="*/ 377657 w 2527300"/>
                <a:gd name="connsiteY108" fmla="*/ 54751 h 2070100"/>
                <a:gd name="connsiteX109" fmla="*/ 388619 w 2527300"/>
                <a:gd name="connsiteY109" fmla="*/ 40280 h 2070100"/>
                <a:gd name="connsiteX110" fmla="*/ 430188 w 2527300"/>
                <a:gd name="connsiteY110" fmla="*/ 44753 h 2070100"/>
                <a:gd name="connsiteX111" fmla="*/ 428697 w 2527300"/>
                <a:gd name="connsiteY111" fmla="*/ 61854 h 2070100"/>
                <a:gd name="connsiteX112" fmla="*/ 466320 w 2527300"/>
                <a:gd name="connsiteY112" fmla="*/ 74395 h 2070100"/>
                <a:gd name="connsiteX113" fmla="*/ 491402 w 2527300"/>
                <a:gd name="connsiteY113" fmla="*/ 67029 h 2070100"/>
                <a:gd name="connsiteX114" fmla="*/ 543232 w 2527300"/>
                <a:gd name="connsiteY114" fmla="*/ 90181 h 2070100"/>
                <a:gd name="connsiteX115" fmla="*/ 590501 w 2527300"/>
                <a:gd name="connsiteY115" fmla="*/ 97021 h 2070100"/>
                <a:gd name="connsiteX116" fmla="*/ 609444 w 2527300"/>
                <a:gd name="connsiteY116" fmla="*/ 106405 h 2070100"/>
                <a:gd name="connsiteX117" fmla="*/ 642156 w 2527300"/>
                <a:gd name="connsiteY117" fmla="*/ 94654 h 2070100"/>
                <a:gd name="connsiteX118" fmla="*/ 679428 w 2527300"/>
                <a:gd name="connsiteY118" fmla="*/ 116227 h 2070100"/>
                <a:gd name="connsiteX119" fmla="*/ 706176 w 2527300"/>
                <a:gd name="connsiteY119" fmla="*/ 126137 h 2070100"/>
                <a:gd name="connsiteX120" fmla="*/ 706000 w 2527300"/>
                <a:gd name="connsiteY120" fmla="*/ 368624 h 2070100"/>
                <a:gd name="connsiteX121" fmla="*/ 705912 w 2527300"/>
                <a:gd name="connsiteY121" fmla="*/ 679340 h 2070100"/>
                <a:gd name="connsiteX122" fmla="*/ 730117 w 2527300"/>
                <a:gd name="connsiteY122" fmla="*/ 680831 h 2070100"/>
                <a:gd name="connsiteX123" fmla="*/ 754059 w 2527300"/>
                <a:gd name="connsiteY123" fmla="*/ 694512 h 2070100"/>
                <a:gd name="connsiteX124" fmla="*/ 771248 w 2527300"/>
                <a:gd name="connsiteY124" fmla="*/ 715910 h 2070100"/>
                <a:gd name="connsiteX125" fmla="*/ 793085 w 2527300"/>
                <a:gd name="connsiteY125" fmla="*/ 747482 h 2070100"/>
                <a:gd name="connsiteX126" fmla="*/ 817027 w 2527300"/>
                <a:gd name="connsiteY126" fmla="*/ 720734 h 2070100"/>
                <a:gd name="connsiteX127" fmla="*/ 841670 w 2527300"/>
                <a:gd name="connsiteY127" fmla="*/ 705036 h 2070100"/>
                <a:gd name="connsiteX128" fmla="*/ 854737 w 2527300"/>
                <a:gd name="connsiteY128" fmla="*/ 730030 h 2070100"/>
                <a:gd name="connsiteX129" fmla="*/ 871312 w 2527300"/>
                <a:gd name="connsiteY129" fmla="*/ 749586 h 2070100"/>
                <a:gd name="connsiteX130" fmla="*/ 893850 w 2527300"/>
                <a:gd name="connsiteY130" fmla="*/ 770809 h 2070100"/>
                <a:gd name="connsiteX131" fmla="*/ 909198 w 2527300"/>
                <a:gd name="connsiteY131" fmla="*/ 804047 h 2070100"/>
                <a:gd name="connsiteX132" fmla="*/ 934367 w 2527300"/>
                <a:gd name="connsiteY132" fmla="*/ 855614 h 2070100"/>
                <a:gd name="connsiteX133" fmla="*/ 976199 w 2527300"/>
                <a:gd name="connsiteY133" fmla="*/ 883677 h 2070100"/>
                <a:gd name="connsiteX134" fmla="*/ 976901 w 2527300"/>
                <a:gd name="connsiteY134" fmla="*/ 911040 h 2070100"/>
                <a:gd name="connsiteX135" fmla="*/ 962869 w 2527300"/>
                <a:gd name="connsiteY135" fmla="*/ 931385 h 2070100"/>
                <a:gd name="connsiteX136" fmla="*/ 2505750 w 2527300"/>
                <a:gd name="connsiteY136" fmla="*/ 1233332 h 2070100"/>
                <a:gd name="connsiteX137" fmla="*/ 2494788 w 2527300"/>
                <a:gd name="connsiteY137" fmla="*/ 1222896 h 2070100"/>
                <a:gd name="connsiteX138" fmla="*/ 2478300 w 2527300"/>
                <a:gd name="connsiteY138" fmla="*/ 1229034 h 2070100"/>
                <a:gd name="connsiteX139" fmla="*/ 2470144 w 2527300"/>
                <a:gd name="connsiteY139" fmla="*/ 1219563 h 2070100"/>
                <a:gd name="connsiteX140" fmla="*/ 2451377 w 2527300"/>
                <a:gd name="connsiteY140" fmla="*/ 1246750 h 2070100"/>
                <a:gd name="connsiteX141" fmla="*/ 2443835 w 2527300"/>
                <a:gd name="connsiteY141" fmla="*/ 1274375 h 2070100"/>
                <a:gd name="connsiteX142" fmla="*/ 2435065 w 2527300"/>
                <a:gd name="connsiteY142" fmla="*/ 1290336 h 2070100"/>
                <a:gd name="connsiteX143" fmla="*/ 2424629 w 2527300"/>
                <a:gd name="connsiteY143" fmla="*/ 1295773 h 2070100"/>
                <a:gd name="connsiteX144" fmla="*/ 2416736 w 2527300"/>
                <a:gd name="connsiteY144" fmla="*/ 1297527 h 2070100"/>
                <a:gd name="connsiteX145" fmla="*/ 2414281 w 2527300"/>
                <a:gd name="connsiteY145" fmla="*/ 1306121 h 2070100"/>
                <a:gd name="connsiteX146" fmla="*/ 2368940 w 2527300"/>
                <a:gd name="connsiteY146" fmla="*/ 1306121 h 2070100"/>
                <a:gd name="connsiteX147" fmla="*/ 2331581 w 2527300"/>
                <a:gd name="connsiteY147" fmla="*/ 1306385 h 2070100"/>
                <a:gd name="connsiteX148" fmla="*/ 2320443 w 2527300"/>
                <a:gd name="connsiteY148" fmla="*/ 1312787 h 2070100"/>
                <a:gd name="connsiteX149" fmla="*/ 2295274 w 2527300"/>
                <a:gd name="connsiteY149" fmla="*/ 1336728 h 2070100"/>
                <a:gd name="connsiteX150" fmla="*/ 2297817 w 2527300"/>
                <a:gd name="connsiteY150" fmla="*/ 1341464 h 2070100"/>
                <a:gd name="connsiteX151" fmla="*/ 2299308 w 2527300"/>
                <a:gd name="connsiteY151" fmla="*/ 1354707 h 2070100"/>
                <a:gd name="connsiteX152" fmla="*/ 2280891 w 2527300"/>
                <a:gd name="connsiteY152" fmla="*/ 1365844 h 2070100"/>
                <a:gd name="connsiteX153" fmla="*/ 2260720 w 2527300"/>
                <a:gd name="connsiteY153" fmla="*/ 1363038 h 2070100"/>
                <a:gd name="connsiteX154" fmla="*/ 2241427 w 2527300"/>
                <a:gd name="connsiteY154" fmla="*/ 1361810 h 2070100"/>
                <a:gd name="connsiteX155" fmla="*/ 2229763 w 2527300"/>
                <a:gd name="connsiteY155" fmla="*/ 1365669 h 2070100"/>
                <a:gd name="connsiteX156" fmla="*/ 2231955 w 2527300"/>
                <a:gd name="connsiteY156" fmla="*/ 1375754 h 2070100"/>
                <a:gd name="connsiteX157" fmla="*/ 2231955 w 2527300"/>
                <a:gd name="connsiteY157" fmla="*/ 1375754 h 2070100"/>
                <a:gd name="connsiteX158" fmla="*/ 2232394 w 2527300"/>
                <a:gd name="connsiteY158" fmla="*/ 1378999 h 2070100"/>
                <a:gd name="connsiteX159" fmla="*/ 2211171 w 2527300"/>
                <a:gd name="connsiteY159" fmla="*/ 1398906 h 2070100"/>
                <a:gd name="connsiteX160" fmla="*/ 2192666 w 2527300"/>
                <a:gd name="connsiteY160" fmla="*/ 1408466 h 2070100"/>
                <a:gd name="connsiteX161" fmla="*/ 2180038 w 2527300"/>
                <a:gd name="connsiteY161" fmla="*/ 1412938 h 2070100"/>
                <a:gd name="connsiteX162" fmla="*/ 2165480 w 2527300"/>
                <a:gd name="connsiteY162" fmla="*/ 1421971 h 2070100"/>
                <a:gd name="connsiteX163" fmla="*/ 2147677 w 2527300"/>
                <a:gd name="connsiteY163" fmla="*/ 1426356 h 2070100"/>
                <a:gd name="connsiteX164" fmla="*/ 2135399 w 2527300"/>
                <a:gd name="connsiteY164" fmla="*/ 1424690 h 2070100"/>
                <a:gd name="connsiteX165" fmla="*/ 2120227 w 2527300"/>
                <a:gd name="connsiteY165" fmla="*/ 1417937 h 2070100"/>
                <a:gd name="connsiteX166" fmla="*/ 2128646 w 2527300"/>
                <a:gd name="connsiteY166" fmla="*/ 1405221 h 2070100"/>
                <a:gd name="connsiteX167" fmla="*/ 2134084 w 2527300"/>
                <a:gd name="connsiteY167" fmla="*/ 1393645 h 2070100"/>
                <a:gd name="connsiteX168" fmla="*/ 2145660 w 2527300"/>
                <a:gd name="connsiteY168" fmla="*/ 1375316 h 2070100"/>
                <a:gd name="connsiteX169" fmla="*/ 2144432 w 2527300"/>
                <a:gd name="connsiteY169" fmla="*/ 1361547 h 2070100"/>
                <a:gd name="connsiteX170" fmla="*/ 2140047 w 2527300"/>
                <a:gd name="connsiteY170" fmla="*/ 1341902 h 2070100"/>
                <a:gd name="connsiteX171" fmla="*/ 2130927 w 2527300"/>
                <a:gd name="connsiteY171" fmla="*/ 1338482 h 2070100"/>
                <a:gd name="connsiteX172" fmla="*/ 2115667 w 2527300"/>
                <a:gd name="connsiteY172" fmla="*/ 1353391 h 2070100"/>
                <a:gd name="connsiteX173" fmla="*/ 2110756 w 2527300"/>
                <a:gd name="connsiteY173" fmla="*/ 1353128 h 2070100"/>
                <a:gd name="connsiteX174" fmla="*/ 2109528 w 2527300"/>
                <a:gd name="connsiteY174" fmla="*/ 1344621 h 2070100"/>
                <a:gd name="connsiteX175" fmla="*/ 2123034 w 2527300"/>
                <a:gd name="connsiteY175" fmla="*/ 1330940 h 2070100"/>
                <a:gd name="connsiteX176" fmla="*/ 2125314 w 2527300"/>
                <a:gd name="connsiteY176" fmla="*/ 1315242 h 2070100"/>
                <a:gd name="connsiteX177" fmla="*/ 2123297 w 2527300"/>
                <a:gd name="connsiteY177" fmla="*/ 1299544 h 2070100"/>
                <a:gd name="connsiteX178" fmla="*/ 2105055 w 2527300"/>
                <a:gd name="connsiteY178" fmla="*/ 1285951 h 2070100"/>
                <a:gd name="connsiteX179" fmla="*/ 2084183 w 2527300"/>
                <a:gd name="connsiteY179" fmla="*/ 1278935 h 2070100"/>
                <a:gd name="connsiteX180" fmla="*/ 2080763 w 2527300"/>
                <a:gd name="connsiteY180" fmla="*/ 1292265 h 2070100"/>
                <a:gd name="connsiteX181" fmla="*/ 2075326 w 2527300"/>
                <a:gd name="connsiteY181" fmla="*/ 1295773 h 2070100"/>
                <a:gd name="connsiteX182" fmla="*/ 2070941 w 2527300"/>
                <a:gd name="connsiteY182" fmla="*/ 1312874 h 2070100"/>
                <a:gd name="connsiteX183" fmla="*/ 2068660 w 2527300"/>
                <a:gd name="connsiteY183" fmla="*/ 1301210 h 2070100"/>
                <a:gd name="connsiteX184" fmla="*/ 2058838 w 2527300"/>
                <a:gd name="connsiteY184" fmla="*/ 1309542 h 2070100"/>
                <a:gd name="connsiteX185" fmla="*/ 2052699 w 2527300"/>
                <a:gd name="connsiteY185" fmla="*/ 1321118 h 2070100"/>
                <a:gd name="connsiteX186" fmla="*/ 2046297 w 2527300"/>
                <a:gd name="connsiteY186" fmla="*/ 1337956 h 2070100"/>
                <a:gd name="connsiteX187" fmla="*/ 2045069 w 2527300"/>
                <a:gd name="connsiteY187" fmla="*/ 1352339 h 2070100"/>
                <a:gd name="connsiteX188" fmla="*/ 2053226 w 2527300"/>
                <a:gd name="connsiteY188" fmla="*/ 1373211 h 2070100"/>
                <a:gd name="connsiteX189" fmla="*/ 2052524 w 2527300"/>
                <a:gd name="connsiteY189" fmla="*/ 1395223 h 2070100"/>
                <a:gd name="connsiteX190" fmla="*/ 2042526 w 2527300"/>
                <a:gd name="connsiteY190" fmla="*/ 1411360 h 2070100"/>
                <a:gd name="connsiteX191" fmla="*/ 2037527 w 2527300"/>
                <a:gd name="connsiteY191" fmla="*/ 1415920 h 2070100"/>
                <a:gd name="connsiteX192" fmla="*/ 2030862 w 2527300"/>
                <a:gd name="connsiteY192" fmla="*/ 1419516 h 2070100"/>
                <a:gd name="connsiteX193" fmla="*/ 2022531 w 2527300"/>
                <a:gd name="connsiteY193" fmla="*/ 1419691 h 2070100"/>
                <a:gd name="connsiteX194" fmla="*/ 2020251 w 2527300"/>
                <a:gd name="connsiteY194" fmla="*/ 1417499 h 2070100"/>
                <a:gd name="connsiteX195" fmla="*/ 2013586 w 2527300"/>
                <a:gd name="connsiteY195" fmla="*/ 1400134 h 2070100"/>
                <a:gd name="connsiteX196" fmla="*/ 2013410 w 2527300"/>
                <a:gd name="connsiteY196" fmla="*/ 1391540 h 2070100"/>
                <a:gd name="connsiteX197" fmla="*/ 2014112 w 2527300"/>
                <a:gd name="connsiteY197" fmla="*/ 1383296 h 2070100"/>
                <a:gd name="connsiteX198" fmla="*/ 2011043 w 2527300"/>
                <a:gd name="connsiteY198" fmla="*/ 1366897 h 2070100"/>
                <a:gd name="connsiteX199" fmla="*/ 2015691 w 2527300"/>
                <a:gd name="connsiteY199" fmla="*/ 1347778 h 2070100"/>
                <a:gd name="connsiteX200" fmla="*/ 2021215 w 2527300"/>
                <a:gd name="connsiteY200" fmla="*/ 1324012 h 2070100"/>
                <a:gd name="connsiteX201" fmla="*/ 2034020 w 2527300"/>
                <a:gd name="connsiteY201" fmla="*/ 1297439 h 2070100"/>
                <a:gd name="connsiteX202" fmla="*/ 2030336 w 2527300"/>
                <a:gd name="connsiteY202" fmla="*/ 1297527 h 2070100"/>
                <a:gd name="connsiteX203" fmla="*/ 2012270 w 2527300"/>
                <a:gd name="connsiteY203" fmla="*/ 1319802 h 2070100"/>
                <a:gd name="connsiteX204" fmla="*/ 2008938 w 2527300"/>
                <a:gd name="connsiteY204" fmla="*/ 1315768 h 2070100"/>
                <a:gd name="connsiteX205" fmla="*/ 2018585 w 2527300"/>
                <a:gd name="connsiteY205" fmla="*/ 1303315 h 2070100"/>
                <a:gd name="connsiteX206" fmla="*/ 2033230 w 2527300"/>
                <a:gd name="connsiteY206" fmla="*/ 1280777 h 2070100"/>
                <a:gd name="connsiteX207" fmla="*/ 2049981 w 2527300"/>
                <a:gd name="connsiteY207" fmla="*/ 1277619 h 2070100"/>
                <a:gd name="connsiteX208" fmla="*/ 2069187 w 2527300"/>
                <a:gd name="connsiteY208" fmla="*/ 1270604 h 2070100"/>
                <a:gd name="connsiteX209" fmla="*/ 2088568 w 2527300"/>
                <a:gd name="connsiteY209" fmla="*/ 1274287 h 2070100"/>
                <a:gd name="connsiteX210" fmla="*/ 2089357 w 2527300"/>
                <a:gd name="connsiteY210" fmla="*/ 1274462 h 2070100"/>
                <a:gd name="connsiteX211" fmla="*/ 2111019 w 2527300"/>
                <a:gd name="connsiteY211" fmla="*/ 1271305 h 2070100"/>
                <a:gd name="connsiteX212" fmla="*/ 2098741 w 2527300"/>
                <a:gd name="connsiteY212" fmla="*/ 1257186 h 2070100"/>
                <a:gd name="connsiteX213" fmla="*/ 2092164 w 2527300"/>
                <a:gd name="connsiteY213" fmla="*/ 1256046 h 2070100"/>
                <a:gd name="connsiteX214" fmla="*/ 2084622 w 2527300"/>
                <a:gd name="connsiteY214" fmla="*/ 1254642 h 2070100"/>
                <a:gd name="connsiteX215" fmla="*/ 2079447 w 2527300"/>
                <a:gd name="connsiteY215" fmla="*/ 1244645 h 2070100"/>
                <a:gd name="connsiteX216" fmla="*/ 2055330 w 2527300"/>
                <a:gd name="connsiteY216" fmla="*/ 1247802 h 2070100"/>
                <a:gd name="connsiteX217" fmla="*/ 2033493 w 2527300"/>
                <a:gd name="connsiteY217" fmla="*/ 1255695 h 2070100"/>
                <a:gd name="connsiteX218" fmla="*/ 2016217 w 2527300"/>
                <a:gd name="connsiteY218" fmla="*/ 1242102 h 2070100"/>
                <a:gd name="connsiteX219" fmla="*/ 2002273 w 2527300"/>
                <a:gd name="connsiteY219" fmla="*/ 1237541 h 2070100"/>
                <a:gd name="connsiteX220" fmla="*/ 2010165 w 2527300"/>
                <a:gd name="connsiteY220" fmla="*/ 1218511 h 2070100"/>
                <a:gd name="connsiteX221" fmla="*/ 1988416 w 2527300"/>
                <a:gd name="connsiteY221" fmla="*/ 1230525 h 2070100"/>
                <a:gd name="connsiteX222" fmla="*/ 1968684 w 2527300"/>
                <a:gd name="connsiteY222" fmla="*/ 1242189 h 2070100"/>
                <a:gd name="connsiteX223" fmla="*/ 1949741 w 2527300"/>
                <a:gd name="connsiteY223" fmla="*/ 1251310 h 2070100"/>
                <a:gd name="connsiteX224" fmla="*/ 1934657 w 2527300"/>
                <a:gd name="connsiteY224" fmla="*/ 1239032 h 2070100"/>
                <a:gd name="connsiteX225" fmla="*/ 1910014 w 2527300"/>
                <a:gd name="connsiteY225" fmla="*/ 1246487 h 2070100"/>
                <a:gd name="connsiteX226" fmla="*/ 1910101 w 2527300"/>
                <a:gd name="connsiteY226" fmla="*/ 1241225 h 2070100"/>
                <a:gd name="connsiteX227" fmla="*/ 1926764 w 2527300"/>
                <a:gd name="connsiteY227" fmla="*/ 1226053 h 2070100"/>
                <a:gd name="connsiteX228" fmla="*/ 1944216 w 2527300"/>
                <a:gd name="connsiteY228" fmla="*/ 1211582 h 2070100"/>
                <a:gd name="connsiteX229" fmla="*/ 1969298 w 2527300"/>
                <a:gd name="connsiteY229" fmla="*/ 1199568 h 2070100"/>
                <a:gd name="connsiteX230" fmla="*/ 1939042 w 2527300"/>
                <a:gd name="connsiteY230" fmla="*/ 1190009 h 2070100"/>
                <a:gd name="connsiteX231" fmla="*/ 1919134 w 2527300"/>
                <a:gd name="connsiteY231" fmla="*/ 1194832 h 2070100"/>
                <a:gd name="connsiteX232" fmla="*/ 1895280 w 2527300"/>
                <a:gd name="connsiteY232" fmla="*/ 1183431 h 2070100"/>
                <a:gd name="connsiteX233" fmla="*/ 1870199 w 2527300"/>
                <a:gd name="connsiteY233" fmla="*/ 1177555 h 2070100"/>
                <a:gd name="connsiteX234" fmla="*/ 1853010 w 2527300"/>
                <a:gd name="connsiteY234" fmla="*/ 1175275 h 2070100"/>
                <a:gd name="connsiteX235" fmla="*/ 1845380 w 2527300"/>
                <a:gd name="connsiteY235" fmla="*/ 1168961 h 2070100"/>
                <a:gd name="connsiteX236" fmla="*/ 1840995 w 2527300"/>
                <a:gd name="connsiteY236" fmla="*/ 1148352 h 2070100"/>
                <a:gd name="connsiteX237" fmla="*/ 1832664 w 2527300"/>
                <a:gd name="connsiteY237" fmla="*/ 1148527 h 2070100"/>
                <a:gd name="connsiteX238" fmla="*/ 1832576 w 2527300"/>
                <a:gd name="connsiteY238" fmla="*/ 1162910 h 2070100"/>
                <a:gd name="connsiteX239" fmla="*/ 1781711 w 2527300"/>
                <a:gd name="connsiteY239" fmla="*/ 1162910 h 2070100"/>
                <a:gd name="connsiteX240" fmla="*/ 1697608 w 2527300"/>
                <a:gd name="connsiteY240" fmla="*/ 1162910 h 2070100"/>
                <a:gd name="connsiteX241" fmla="*/ 1614031 w 2527300"/>
                <a:gd name="connsiteY241" fmla="*/ 1162910 h 2070100"/>
                <a:gd name="connsiteX242" fmla="*/ 1540189 w 2527300"/>
                <a:gd name="connsiteY242" fmla="*/ 1162910 h 2070100"/>
                <a:gd name="connsiteX243" fmla="*/ 1466434 w 2527300"/>
                <a:gd name="connsiteY243" fmla="*/ 1162910 h 2070100"/>
                <a:gd name="connsiteX244" fmla="*/ 1393908 w 2527300"/>
                <a:gd name="connsiteY244" fmla="*/ 1162910 h 2070100"/>
                <a:gd name="connsiteX245" fmla="*/ 1318926 w 2527300"/>
                <a:gd name="connsiteY245" fmla="*/ 1162910 h 2070100"/>
                <a:gd name="connsiteX246" fmla="*/ 1294721 w 2527300"/>
                <a:gd name="connsiteY246" fmla="*/ 1162910 h 2070100"/>
                <a:gd name="connsiteX247" fmla="*/ 1221755 w 2527300"/>
                <a:gd name="connsiteY247" fmla="*/ 1162910 h 2070100"/>
                <a:gd name="connsiteX248" fmla="*/ 1151947 w 2527300"/>
                <a:gd name="connsiteY248" fmla="*/ 1162910 h 2070100"/>
                <a:gd name="connsiteX249" fmla="*/ 1160279 w 2527300"/>
                <a:gd name="connsiteY249" fmla="*/ 1193341 h 2070100"/>
                <a:gd name="connsiteX250" fmla="*/ 1164225 w 2527300"/>
                <a:gd name="connsiteY250" fmla="*/ 1223246 h 2070100"/>
                <a:gd name="connsiteX251" fmla="*/ 1158174 w 2527300"/>
                <a:gd name="connsiteY251" fmla="*/ 1232806 h 2070100"/>
                <a:gd name="connsiteX252" fmla="*/ 1145107 w 2527300"/>
                <a:gd name="connsiteY252" fmla="*/ 1198515 h 2070100"/>
                <a:gd name="connsiteX253" fmla="*/ 1109589 w 2527300"/>
                <a:gd name="connsiteY253" fmla="*/ 1186062 h 2070100"/>
                <a:gd name="connsiteX254" fmla="*/ 1106607 w 2527300"/>
                <a:gd name="connsiteY254" fmla="*/ 1193253 h 2070100"/>
                <a:gd name="connsiteX255" fmla="*/ 1113799 w 2527300"/>
                <a:gd name="connsiteY255" fmla="*/ 1210267 h 2070100"/>
                <a:gd name="connsiteX256" fmla="*/ 1121604 w 2527300"/>
                <a:gd name="connsiteY256" fmla="*/ 1241225 h 2070100"/>
                <a:gd name="connsiteX257" fmla="*/ 1126076 w 2527300"/>
                <a:gd name="connsiteY257" fmla="*/ 1288757 h 2070100"/>
                <a:gd name="connsiteX258" fmla="*/ 1123095 w 2527300"/>
                <a:gd name="connsiteY258" fmla="*/ 1320241 h 2070100"/>
                <a:gd name="connsiteX259" fmla="*/ 1120113 w 2527300"/>
                <a:gd name="connsiteY259" fmla="*/ 1351286 h 2070100"/>
                <a:gd name="connsiteX260" fmla="*/ 1110466 w 2527300"/>
                <a:gd name="connsiteY260" fmla="*/ 1382945 h 2070100"/>
                <a:gd name="connsiteX261" fmla="*/ 1118359 w 2527300"/>
                <a:gd name="connsiteY261" fmla="*/ 1408378 h 2070100"/>
                <a:gd name="connsiteX262" fmla="*/ 1119236 w 2527300"/>
                <a:gd name="connsiteY262" fmla="*/ 1436442 h 2070100"/>
                <a:gd name="connsiteX263" fmla="*/ 1113886 w 2527300"/>
                <a:gd name="connsiteY263" fmla="*/ 1463190 h 2070100"/>
                <a:gd name="connsiteX264" fmla="*/ 1126953 w 2527300"/>
                <a:gd name="connsiteY264" fmla="*/ 1480642 h 2070100"/>
                <a:gd name="connsiteX265" fmla="*/ 1130374 w 2527300"/>
                <a:gd name="connsiteY265" fmla="*/ 1506513 h 2070100"/>
                <a:gd name="connsiteX266" fmla="*/ 1149404 w 2527300"/>
                <a:gd name="connsiteY266" fmla="*/ 1532735 h 2070100"/>
                <a:gd name="connsiteX267" fmla="*/ 1160279 w 2527300"/>
                <a:gd name="connsiteY267" fmla="*/ 1542995 h 2070100"/>
                <a:gd name="connsiteX268" fmla="*/ 1159402 w 2527300"/>
                <a:gd name="connsiteY268" fmla="*/ 1550186 h 2070100"/>
                <a:gd name="connsiteX269" fmla="*/ 1179923 w 2527300"/>
                <a:gd name="connsiteY269" fmla="*/ 1592720 h 2070100"/>
                <a:gd name="connsiteX270" fmla="*/ 1203777 w 2527300"/>
                <a:gd name="connsiteY270" fmla="*/ 1622976 h 2070100"/>
                <a:gd name="connsiteX271" fmla="*/ 1206759 w 2527300"/>
                <a:gd name="connsiteY271" fmla="*/ 1639376 h 2070100"/>
                <a:gd name="connsiteX272" fmla="*/ 1212986 w 2527300"/>
                <a:gd name="connsiteY272" fmla="*/ 1644199 h 2070100"/>
                <a:gd name="connsiteX273" fmla="*/ 1235787 w 2527300"/>
                <a:gd name="connsiteY273" fmla="*/ 1647094 h 2070100"/>
                <a:gd name="connsiteX274" fmla="*/ 1244557 w 2527300"/>
                <a:gd name="connsiteY274" fmla="*/ 1655074 h 2070100"/>
                <a:gd name="connsiteX275" fmla="*/ 1258326 w 2527300"/>
                <a:gd name="connsiteY275" fmla="*/ 1656565 h 2070100"/>
                <a:gd name="connsiteX276" fmla="*/ 1261044 w 2527300"/>
                <a:gd name="connsiteY276" fmla="*/ 1664984 h 2070100"/>
                <a:gd name="connsiteX277" fmla="*/ 1272533 w 2527300"/>
                <a:gd name="connsiteY277" fmla="*/ 1668492 h 2070100"/>
                <a:gd name="connsiteX278" fmla="*/ 1288494 w 2527300"/>
                <a:gd name="connsiteY278" fmla="*/ 1685330 h 2070100"/>
                <a:gd name="connsiteX279" fmla="*/ 1292616 w 2527300"/>
                <a:gd name="connsiteY279" fmla="*/ 1700239 h 2070100"/>
                <a:gd name="connsiteX280" fmla="*/ 1320592 w 2527300"/>
                <a:gd name="connsiteY280" fmla="*/ 1698046 h 2070100"/>
                <a:gd name="connsiteX281" fmla="*/ 1351812 w 2527300"/>
                <a:gd name="connsiteY281" fmla="*/ 1694889 h 2070100"/>
                <a:gd name="connsiteX282" fmla="*/ 1349532 w 2527300"/>
                <a:gd name="connsiteY282" fmla="*/ 1700590 h 2070100"/>
                <a:gd name="connsiteX283" fmla="*/ 1386629 w 2527300"/>
                <a:gd name="connsiteY283" fmla="*/ 1714621 h 2070100"/>
                <a:gd name="connsiteX284" fmla="*/ 1442756 w 2527300"/>
                <a:gd name="connsiteY284" fmla="*/ 1734880 h 2070100"/>
                <a:gd name="connsiteX285" fmla="*/ 1491692 w 2527300"/>
                <a:gd name="connsiteY285" fmla="*/ 1734704 h 2070100"/>
                <a:gd name="connsiteX286" fmla="*/ 1511161 w 2527300"/>
                <a:gd name="connsiteY286" fmla="*/ 1734704 h 2070100"/>
                <a:gd name="connsiteX287" fmla="*/ 1511248 w 2527300"/>
                <a:gd name="connsiteY287" fmla="*/ 1722865 h 2070100"/>
                <a:gd name="connsiteX288" fmla="*/ 1553870 w 2527300"/>
                <a:gd name="connsiteY288" fmla="*/ 1722865 h 2070100"/>
                <a:gd name="connsiteX289" fmla="*/ 1562815 w 2527300"/>
                <a:gd name="connsiteY289" fmla="*/ 1733038 h 2070100"/>
                <a:gd name="connsiteX290" fmla="*/ 1575356 w 2527300"/>
                <a:gd name="connsiteY290" fmla="*/ 1742071 h 2070100"/>
                <a:gd name="connsiteX291" fmla="*/ 1590002 w 2527300"/>
                <a:gd name="connsiteY291" fmla="*/ 1754612 h 2070100"/>
                <a:gd name="connsiteX292" fmla="*/ 1598158 w 2527300"/>
                <a:gd name="connsiteY292" fmla="*/ 1769433 h 2070100"/>
                <a:gd name="connsiteX293" fmla="*/ 1604297 w 2527300"/>
                <a:gd name="connsiteY293" fmla="*/ 1784956 h 2070100"/>
                <a:gd name="connsiteX294" fmla="*/ 1617013 w 2527300"/>
                <a:gd name="connsiteY294" fmla="*/ 1793462 h 2070100"/>
                <a:gd name="connsiteX295" fmla="*/ 1637447 w 2527300"/>
                <a:gd name="connsiteY295" fmla="*/ 1801881 h 2070100"/>
                <a:gd name="connsiteX296" fmla="*/ 1652969 w 2527300"/>
                <a:gd name="connsiteY296" fmla="*/ 1779694 h 2070100"/>
                <a:gd name="connsiteX297" fmla="*/ 1673052 w 2527300"/>
                <a:gd name="connsiteY297" fmla="*/ 1779168 h 2070100"/>
                <a:gd name="connsiteX298" fmla="*/ 1690417 w 2527300"/>
                <a:gd name="connsiteY298" fmla="*/ 1790393 h 2070100"/>
                <a:gd name="connsiteX299" fmla="*/ 1702782 w 2527300"/>
                <a:gd name="connsiteY299" fmla="*/ 1809511 h 2070100"/>
                <a:gd name="connsiteX300" fmla="*/ 1711289 w 2527300"/>
                <a:gd name="connsiteY300" fmla="*/ 1825823 h 2070100"/>
                <a:gd name="connsiteX301" fmla="*/ 1725759 w 2527300"/>
                <a:gd name="connsiteY301" fmla="*/ 1841609 h 2070100"/>
                <a:gd name="connsiteX302" fmla="*/ 1731196 w 2527300"/>
                <a:gd name="connsiteY302" fmla="*/ 1860815 h 2070100"/>
                <a:gd name="connsiteX303" fmla="*/ 1738125 w 2527300"/>
                <a:gd name="connsiteY303" fmla="*/ 1873707 h 2070100"/>
                <a:gd name="connsiteX304" fmla="*/ 1757331 w 2527300"/>
                <a:gd name="connsiteY304" fmla="*/ 1882126 h 2070100"/>
                <a:gd name="connsiteX305" fmla="*/ 1774783 w 2527300"/>
                <a:gd name="connsiteY305" fmla="*/ 1888089 h 2070100"/>
                <a:gd name="connsiteX306" fmla="*/ 1784342 w 2527300"/>
                <a:gd name="connsiteY306" fmla="*/ 1887300 h 2070100"/>
                <a:gd name="connsiteX307" fmla="*/ 1779694 w 2527300"/>
                <a:gd name="connsiteY307" fmla="*/ 1878004 h 2070100"/>
                <a:gd name="connsiteX308" fmla="*/ 1778466 w 2527300"/>
                <a:gd name="connsiteY308" fmla="*/ 1864849 h 2070100"/>
                <a:gd name="connsiteX309" fmla="*/ 1778729 w 2527300"/>
                <a:gd name="connsiteY309" fmla="*/ 1845906 h 2070100"/>
                <a:gd name="connsiteX310" fmla="*/ 1784429 w 2527300"/>
                <a:gd name="connsiteY310" fmla="*/ 1833453 h 2070100"/>
                <a:gd name="connsiteX311" fmla="*/ 1797847 w 2527300"/>
                <a:gd name="connsiteY311" fmla="*/ 1820210 h 2070100"/>
                <a:gd name="connsiteX312" fmla="*/ 1822315 w 2527300"/>
                <a:gd name="connsiteY312" fmla="*/ 1808196 h 2070100"/>
                <a:gd name="connsiteX313" fmla="*/ 1844678 w 2527300"/>
                <a:gd name="connsiteY313" fmla="*/ 1787411 h 2070100"/>
                <a:gd name="connsiteX314" fmla="*/ 1865375 w 2527300"/>
                <a:gd name="connsiteY314" fmla="*/ 1780834 h 2070100"/>
                <a:gd name="connsiteX315" fmla="*/ 1880635 w 2527300"/>
                <a:gd name="connsiteY315" fmla="*/ 1778817 h 2070100"/>
                <a:gd name="connsiteX316" fmla="*/ 1898525 w 2527300"/>
                <a:gd name="connsiteY316" fmla="*/ 1785307 h 2070100"/>
                <a:gd name="connsiteX317" fmla="*/ 1920011 w 2527300"/>
                <a:gd name="connsiteY317" fmla="*/ 1781798 h 2070100"/>
                <a:gd name="connsiteX318" fmla="*/ 1938340 w 2527300"/>
                <a:gd name="connsiteY318" fmla="*/ 1796619 h 2070100"/>
                <a:gd name="connsiteX319" fmla="*/ 1956143 w 2527300"/>
                <a:gd name="connsiteY319" fmla="*/ 1797496 h 2070100"/>
                <a:gd name="connsiteX320" fmla="*/ 1965352 w 2527300"/>
                <a:gd name="connsiteY320" fmla="*/ 1792147 h 2070100"/>
                <a:gd name="connsiteX321" fmla="*/ 1974472 w 2527300"/>
                <a:gd name="connsiteY321" fmla="*/ 1796269 h 2070100"/>
                <a:gd name="connsiteX322" fmla="*/ 1979120 w 2527300"/>
                <a:gd name="connsiteY322" fmla="*/ 1792585 h 2070100"/>
                <a:gd name="connsiteX323" fmla="*/ 1973858 w 2527300"/>
                <a:gd name="connsiteY323" fmla="*/ 1787060 h 2070100"/>
                <a:gd name="connsiteX324" fmla="*/ 1974297 w 2527300"/>
                <a:gd name="connsiteY324" fmla="*/ 1775660 h 2070100"/>
                <a:gd name="connsiteX325" fmla="*/ 1969912 w 2527300"/>
                <a:gd name="connsiteY325" fmla="*/ 1768117 h 2070100"/>
                <a:gd name="connsiteX326" fmla="*/ 1980085 w 2527300"/>
                <a:gd name="connsiteY326" fmla="*/ 1763732 h 2070100"/>
                <a:gd name="connsiteX327" fmla="*/ 1998852 w 2527300"/>
                <a:gd name="connsiteY327" fmla="*/ 1761803 h 2070100"/>
                <a:gd name="connsiteX328" fmla="*/ 2020689 w 2527300"/>
                <a:gd name="connsiteY328" fmla="*/ 1764960 h 2070100"/>
                <a:gd name="connsiteX329" fmla="*/ 2048490 w 2527300"/>
                <a:gd name="connsiteY329" fmla="*/ 1761365 h 2070100"/>
                <a:gd name="connsiteX330" fmla="*/ 2063925 w 2527300"/>
                <a:gd name="connsiteY330" fmla="*/ 1768380 h 2070100"/>
                <a:gd name="connsiteX331" fmla="*/ 2075852 w 2527300"/>
                <a:gd name="connsiteY331" fmla="*/ 1781535 h 2070100"/>
                <a:gd name="connsiteX332" fmla="*/ 2080237 w 2527300"/>
                <a:gd name="connsiteY332" fmla="*/ 1782938 h 2070100"/>
                <a:gd name="connsiteX333" fmla="*/ 2105055 w 2527300"/>
                <a:gd name="connsiteY333" fmla="*/ 1770135 h 2070100"/>
                <a:gd name="connsiteX334" fmla="*/ 2114615 w 2527300"/>
                <a:gd name="connsiteY334" fmla="*/ 1774432 h 2070100"/>
                <a:gd name="connsiteX335" fmla="*/ 2133821 w 2527300"/>
                <a:gd name="connsiteY335" fmla="*/ 1797935 h 2070100"/>
                <a:gd name="connsiteX336" fmla="*/ 2140749 w 2527300"/>
                <a:gd name="connsiteY336" fmla="*/ 1813282 h 2070100"/>
                <a:gd name="connsiteX337" fmla="*/ 2135662 w 2527300"/>
                <a:gd name="connsiteY337" fmla="*/ 1831699 h 2070100"/>
                <a:gd name="connsiteX338" fmla="*/ 2139345 w 2527300"/>
                <a:gd name="connsiteY338" fmla="*/ 1842486 h 2070100"/>
                <a:gd name="connsiteX339" fmla="*/ 2150746 w 2527300"/>
                <a:gd name="connsiteY339" fmla="*/ 1863533 h 2070100"/>
                <a:gd name="connsiteX340" fmla="*/ 2163813 w 2527300"/>
                <a:gd name="connsiteY340" fmla="*/ 1887037 h 2070100"/>
                <a:gd name="connsiteX341" fmla="*/ 2173197 w 2527300"/>
                <a:gd name="connsiteY341" fmla="*/ 1893263 h 2070100"/>
                <a:gd name="connsiteX342" fmla="*/ 2177056 w 2527300"/>
                <a:gd name="connsiteY342" fmla="*/ 1905103 h 2070100"/>
                <a:gd name="connsiteX343" fmla="*/ 2189158 w 2527300"/>
                <a:gd name="connsiteY343" fmla="*/ 1908348 h 2070100"/>
                <a:gd name="connsiteX344" fmla="*/ 2196525 w 2527300"/>
                <a:gd name="connsiteY344" fmla="*/ 1904927 h 2070100"/>
                <a:gd name="connsiteX345" fmla="*/ 2202664 w 2527300"/>
                <a:gd name="connsiteY345" fmla="*/ 1888352 h 2070100"/>
                <a:gd name="connsiteX346" fmla="*/ 2203716 w 2527300"/>
                <a:gd name="connsiteY346" fmla="*/ 1877741 h 2070100"/>
                <a:gd name="connsiteX347" fmla="*/ 2204506 w 2527300"/>
                <a:gd name="connsiteY347" fmla="*/ 1859324 h 2070100"/>
                <a:gd name="connsiteX348" fmla="*/ 2192842 w 2527300"/>
                <a:gd name="connsiteY348" fmla="*/ 1827314 h 2070100"/>
                <a:gd name="connsiteX349" fmla="*/ 2192666 w 2527300"/>
                <a:gd name="connsiteY349" fmla="*/ 1815299 h 2070100"/>
                <a:gd name="connsiteX350" fmla="*/ 2181704 w 2527300"/>
                <a:gd name="connsiteY350" fmla="*/ 1795567 h 2070100"/>
                <a:gd name="connsiteX351" fmla="*/ 2173460 w 2527300"/>
                <a:gd name="connsiteY351" fmla="*/ 1771450 h 2070100"/>
                <a:gd name="connsiteX352" fmla="*/ 2169075 w 2527300"/>
                <a:gd name="connsiteY352" fmla="*/ 1751718 h 2070100"/>
                <a:gd name="connsiteX353" fmla="*/ 2172846 w 2527300"/>
                <a:gd name="connsiteY353" fmla="*/ 1731459 h 2070100"/>
                <a:gd name="connsiteX354" fmla="*/ 2184423 w 2527300"/>
                <a:gd name="connsiteY354" fmla="*/ 1714446 h 2070100"/>
                <a:gd name="connsiteX355" fmla="*/ 2198279 w 2527300"/>
                <a:gd name="connsiteY355" fmla="*/ 1700677 h 2070100"/>
                <a:gd name="connsiteX356" fmla="*/ 2225290 w 2527300"/>
                <a:gd name="connsiteY356" fmla="*/ 1681734 h 2070100"/>
                <a:gd name="connsiteX357" fmla="*/ 2228798 w 2527300"/>
                <a:gd name="connsiteY357" fmla="*/ 1671912 h 2070100"/>
                <a:gd name="connsiteX358" fmla="*/ 2241251 w 2527300"/>
                <a:gd name="connsiteY358" fmla="*/ 1661125 h 2070100"/>
                <a:gd name="connsiteX359" fmla="*/ 2253529 w 2527300"/>
                <a:gd name="connsiteY359" fmla="*/ 1659196 h 2070100"/>
                <a:gd name="connsiteX360" fmla="*/ 2269666 w 2527300"/>
                <a:gd name="connsiteY360" fmla="*/ 1641832 h 2070100"/>
                <a:gd name="connsiteX361" fmla="*/ 2295098 w 2527300"/>
                <a:gd name="connsiteY361" fmla="*/ 1632974 h 2070100"/>
                <a:gd name="connsiteX362" fmla="*/ 2310709 w 2527300"/>
                <a:gd name="connsiteY362" fmla="*/ 1610786 h 2070100"/>
                <a:gd name="connsiteX363" fmla="*/ 2307288 w 2527300"/>
                <a:gd name="connsiteY363" fmla="*/ 1580443 h 2070100"/>
                <a:gd name="connsiteX364" fmla="*/ 2304745 w 2527300"/>
                <a:gd name="connsiteY364" fmla="*/ 1569831 h 2070100"/>
                <a:gd name="connsiteX365" fmla="*/ 2297729 w 2527300"/>
                <a:gd name="connsiteY365" fmla="*/ 1567726 h 2070100"/>
                <a:gd name="connsiteX366" fmla="*/ 2296677 w 2527300"/>
                <a:gd name="connsiteY366" fmla="*/ 1538347 h 2070100"/>
                <a:gd name="connsiteX367" fmla="*/ 2279751 w 2527300"/>
                <a:gd name="connsiteY367" fmla="*/ 1528350 h 2070100"/>
                <a:gd name="connsiteX368" fmla="*/ 2295975 w 2527300"/>
                <a:gd name="connsiteY368" fmla="*/ 1533261 h 2070100"/>
                <a:gd name="connsiteX369" fmla="*/ 2290713 w 2527300"/>
                <a:gd name="connsiteY369" fmla="*/ 1513441 h 2070100"/>
                <a:gd name="connsiteX370" fmla="*/ 2295449 w 2527300"/>
                <a:gd name="connsiteY370" fmla="*/ 1499848 h 2070100"/>
                <a:gd name="connsiteX371" fmla="*/ 2298343 w 2527300"/>
                <a:gd name="connsiteY371" fmla="*/ 1525894 h 2070100"/>
                <a:gd name="connsiteX372" fmla="*/ 2310884 w 2527300"/>
                <a:gd name="connsiteY372" fmla="*/ 1537821 h 2070100"/>
                <a:gd name="connsiteX373" fmla="*/ 2303254 w 2527300"/>
                <a:gd name="connsiteY373" fmla="*/ 1558869 h 2070100"/>
                <a:gd name="connsiteX374" fmla="*/ 2305534 w 2527300"/>
                <a:gd name="connsiteY374" fmla="*/ 1560096 h 2070100"/>
                <a:gd name="connsiteX375" fmla="*/ 2319391 w 2527300"/>
                <a:gd name="connsiteY375" fmla="*/ 1535453 h 2070100"/>
                <a:gd name="connsiteX376" fmla="*/ 2327283 w 2527300"/>
                <a:gd name="connsiteY376" fmla="*/ 1523351 h 2070100"/>
                <a:gd name="connsiteX377" fmla="*/ 2326933 w 2527300"/>
                <a:gd name="connsiteY377" fmla="*/ 1511512 h 2070100"/>
                <a:gd name="connsiteX378" fmla="*/ 2320794 w 2527300"/>
                <a:gd name="connsiteY378" fmla="*/ 1505899 h 2070100"/>
                <a:gd name="connsiteX379" fmla="*/ 2315707 w 2527300"/>
                <a:gd name="connsiteY379" fmla="*/ 1488885 h 2070100"/>
                <a:gd name="connsiteX380" fmla="*/ 2323776 w 2527300"/>
                <a:gd name="connsiteY380" fmla="*/ 1496778 h 2070100"/>
                <a:gd name="connsiteX381" fmla="*/ 2329213 w 2527300"/>
                <a:gd name="connsiteY381" fmla="*/ 1498444 h 2070100"/>
                <a:gd name="connsiteX382" fmla="*/ 2331055 w 2527300"/>
                <a:gd name="connsiteY382" fmla="*/ 1506513 h 2070100"/>
                <a:gd name="connsiteX383" fmla="*/ 2348945 w 2527300"/>
                <a:gd name="connsiteY383" fmla="*/ 1482133 h 2070100"/>
                <a:gd name="connsiteX384" fmla="*/ 2354295 w 2527300"/>
                <a:gd name="connsiteY384" fmla="*/ 1459156 h 2070100"/>
                <a:gd name="connsiteX385" fmla="*/ 2347016 w 2527300"/>
                <a:gd name="connsiteY385" fmla="*/ 1457665 h 2070100"/>
                <a:gd name="connsiteX386" fmla="*/ 2354470 w 2527300"/>
                <a:gd name="connsiteY386" fmla="*/ 1448719 h 2070100"/>
                <a:gd name="connsiteX387" fmla="*/ 2353769 w 2527300"/>
                <a:gd name="connsiteY387" fmla="*/ 1452666 h 2070100"/>
                <a:gd name="connsiteX388" fmla="*/ 2369467 w 2527300"/>
                <a:gd name="connsiteY388" fmla="*/ 1452578 h 2070100"/>
                <a:gd name="connsiteX389" fmla="*/ 2403932 w 2527300"/>
                <a:gd name="connsiteY389" fmla="*/ 1442843 h 2070100"/>
                <a:gd name="connsiteX390" fmla="*/ 2396653 w 2527300"/>
                <a:gd name="connsiteY390" fmla="*/ 1436705 h 2070100"/>
                <a:gd name="connsiteX391" fmla="*/ 2360521 w 2527300"/>
                <a:gd name="connsiteY391" fmla="*/ 1442843 h 2070100"/>
                <a:gd name="connsiteX392" fmla="*/ 2381043 w 2527300"/>
                <a:gd name="connsiteY392" fmla="*/ 1433460 h 2070100"/>
                <a:gd name="connsiteX393" fmla="*/ 2395338 w 2527300"/>
                <a:gd name="connsiteY393" fmla="*/ 1431881 h 2070100"/>
                <a:gd name="connsiteX394" fmla="*/ 2406037 w 2527300"/>
                <a:gd name="connsiteY394" fmla="*/ 1430215 h 2070100"/>
                <a:gd name="connsiteX395" fmla="*/ 2424191 w 2527300"/>
                <a:gd name="connsiteY395" fmla="*/ 1424515 h 2070100"/>
                <a:gd name="connsiteX396" fmla="*/ 2436030 w 2527300"/>
                <a:gd name="connsiteY396" fmla="*/ 1425128 h 2070100"/>
                <a:gd name="connsiteX397" fmla="*/ 2452605 w 2527300"/>
                <a:gd name="connsiteY397" fmla="*/ 1419779 h 2070100"/>
                <a:gd name="connsiteX398" fmla="*/ 2454534 w 2527300"/>
                <a:gd name="connsiteY398" fmla="*/ 1410395 h 2070100"/>
                <a:gd name="connsiteX399" fmla="*/ 2447167 w 2527300"/>
                <a:gd name="connsiteY399" fmla="*/ 1403028 h 2070100"/>
                <a:gd name="connsiteX400" fmla="*/ 2449711 w 2527300"/>
                <a:gd name="connsiteY400" fmla="*/ 1415043 h 2070100"/>
                <a:gd name="connsiteX401" fmla="*/ 2439538 w 2527300"/>
                <a:gd name="connsiteY401" fmla="*/ 1414254 h 2070100"/>
                <a:gd name="connsiteX402" fmla="*/ 2431382 w 2527300"/>
                <a:gd name="connsiteY402" fmla="*/ 1396802 h 2070100"/>
                <a:gd name="connsiteX403" fmla="*/ 2431645 w 2527300"/>
                <a:gd name="connsiteY403" fmla="*/ 1379174 h 2070100"/>
                <a:gd name="connsiteX404" fmla="*/ 2435854 w 2527300"/>
                <a:gd name="connsiteY404" fmla="*/ 1371632 h 2070100"/>
                <a:gd name="connsiteX405" fmla="*/ 2448834 w 2527300"/>
                <a:gd name="connsiteY405" fmla="*/ 1351637 h 2070100"/>
                <a:gd name="connsiteX406" fmla="*/ 2474792 w 2527300"/>
                <a:gd name="connsiteY406" fmla="*/ 1341552 h 2070100"/>
                <a:gd name="connsiteX407" fmla="*/ 2500050 w 2527300"/>
                <a:gd name="connsiteY407" fmla="*/ 1329800 h 2070100"/>
                <a:gd name="connsiteX408" fmla="*/ 2526271 w 2527300"/>
                <a:gd name="connsiteY408" fmla="*/ 1313137 h 2070100"/>
                <a:gd name="connsiteX409" fmla="*/ 2522062 w 2527300"/>
                <a:gd name="connsiteY409" fmla="*/ 1301824 h 2070100"/>
                <a:gd name="connsiteX410" fmla="*/ 2506013 w 2527300"/>
                <a:gd name="connsiteY410" fmla="*/ 1282092 h 2070100"/>
                <a:gd name="connsiteX411" fmla="*/ 2505750 w 2527300"/>
                <a:gd name="connsiteY411" fmla="*/ 1233332 h 2070100"/>
                <a:gd name="connsiteX412" fmla="*/ 404843 w 2527300"/>
                <a:gd name="connsiteY412" fmla="*/ 790980 h 2070100"/>
                <a:gd name="connsiteX413" fmla="*/ 391689 w 2527300"/>
                <a:gd name="connsiteY413" fmla="*/ 797996 h 2070100"/>
                <a:gd name="connsiteX414" fmla="*/ 369325 w 2527300"/>
                <a:gd name="connsiteY414" fmla="*/ 814308 h 2070100"/>
                <a:gd name="connsiteX415" fmla="*/ 373096 w 2527300"/>
                <a:gd name="connsiteY415" fmla="*/ 835531 h 2070100"/>
                <a:gd name="connsiteX416" fmla="*/ 385637 w 2527300"/>
                <a:gd name="connsiteY416" fmla="*/ 847107 h 2070100"/>
                <a:gd name="connsiteX417" fmla="*/ 410193 w 2527300"/>
                <a:gd name="connsiteY417" fmla="*/ 830006 h 2070100"/>
                <a:gd name="connsiteX418" fmla="*/ 431504 w 2527300"/>
                <a:gd name="connsiteY418" fmla="*/ 808344 h 2070100"/>
                <a:gd name="connsiteX419" fmla="*/ 421068 w 2527300"/>
                <a:gd name="connsiteY419" fmla="*/ 794050 h 2070100"/>
                <a:gd name="connsiteX420" fmla="*/ 404843 w 2527300"/>
                <a:gd name="connsiteY420" fmla="*/ 790980 h 2070100"/>
                <a:gd name="connsiteX421" fmla="*/ 4763 w 2527300"/>
                <a:gd name="connsiteY421" fmla="*/ 540425 h 2070100"/>
                <a:gd name="connsiteX422" fmla="*/ 22653 w 2527300"/>
                <a:gd name="connsiteY422" fmla="*/ 529375 h 2070100"/>
                <a:gd name="connsiteX423" fmla="*/ 24670 w 2527300"/>
                <a:gd name="connsiteY423" fmla="*/ 523412 h 2070100"/>
                <a:gd name="connsiteX424" fmla="*/ 4763 w 2527300"/>
                <a:gd name="connsiteY424" fmla="*/ 517536 h 2070100"/>
                <a:gd name="connsiteX425" fmla="*/ 4763 w 2527300"/>
                <a:gd name="connsiteY425" fmla="*/ 540425 h 2070100"/>
                <a:gd name="connsiteX426" fmla="*/ 79306 w 2527300"/>
                <a:gd name="connsiteY426" fmla="*/ 675218 h 2070100"/>
                <a:gd name="connsiteX427" fmla="*/ 55014 w 2527300"/>
                <a:gd name="connsiteY427" fmla="*/ 683725 h 2070100"/>
                <a:gd name="connsiteX428" fmla="*/ 69923 w 2527300"/>
                <a:gd name="connsiteY428" fmla="*/ 697055 h 2070100"/>
                <a:gd name="connsiteX429" fmla="*/ 86059 w 2527300"/>
                <a:gd name="connsiteY429" fmla="*/ 706176 h 2070100"/>
                <a:gd name="connsiteX430" fmla="*/ 101143 w 2527300"/>
                <a:gd name="connsiteY430" fmla="*/ 698546 h 2070100"/>
                <a:gd name="connsiteX431" fmla="*/ 98775 w 2527300"/>
                <a:gd name="connsiteY431" fmla="*/ 679691 h 2070100"/>
                <a:gd name="connsiteX432" fmla="*/ 79306 w 2527300"/>
                <a:gd name="connsiteY432" fmla="*/ 675218 h 2070100"/>
                <a:gd name="connsiteX433" fmla="*/ 933052 w 2527300"/>
                <a:gd name="connsiteY433" fmla="*/ 960238 h 2070100"/>
                <a:gd name="connsiteX434" fmla="*/ 909461 w 2527300"/>
                <a:gd name="connsiteY434" fmla="*/ 963571 h 2070100"/>
                <a:gd name="connsiteX435" fmla="*/ 897885 w 2527300"/>
                <a:gd name="connsiteY435" fmla="*/ 958134 h 2070100"/>
                <a:gd name="connsiteX436" fmla="*/ 896394 w 2527300"/>
                <a:gd name="connsiteY436" fmla="*/ 971464 h 2070100"/>
                <a:gd name="connsiteX437" fmla="*/ 900954 w 2527300"/>
                <a:gd name="connsiteY437" fmla="*/ 989617 h 2070100"/>
                <a:gd name="connsiteX438" fmla="*/ 913407 w 2527300"/>
                <a:gd name="connsiteY438" fmla="*/ 1002421 h 2070100"/>
                <a:gd name="connsiteX439" fmla="*/ 922528 w 2527300"/>
                <a:gd name="connsiteY439" fmla="*/ 1021101 h 2070100"/>
                <a:gd name="connsiteX440" fmla="*/ 937349 w 2527300"/>
                <a:gd name="connsiteY440" fmla="*/ 1039518 h 2070100"/>
                <a:gd name="connsiteX441" fmla="*/ 947171 w 2527300"/>
                <a:gd name="connsiteY441" fmla="*/ 1039606 h 2070100"/>
                <a:gd name="connsiteX442" fmla="*/ 925773 w 2527300"/>
                <a:gd name="connsiteY442" fmla="*/ 1007157 h 2070100"/>
                <a:gd name="connsiteX443" fmla="*/ 933052 w 2527300"/>
                <a:gd name="connsiteY443" fmla="*/ 960238 h 2070100"/>
                <a:gd name="connsiteX444" fmla="*/ 330387 w 2527300"/>
                <a:gd name="connsiteY444" fmla="*/ 2018584 h 2070100"/>
                <a:gd name="connsiteX445" fmla="*/ 321617 w 2527300"/>
                <a:gd name="connsiteY445" fmla="*/ 2016129 h 2070100"/>
                <a:gd name="connsiteX446" fmla="*/ 319250 w 2527300"/>
                <a:gd name="connsiteY446" fmla="*/ 2018409 h 2070100"/>
                <a:gd name="connsiteX447" fmla="*/ 319425 w 2527300"/>
                <a:gd name="connsiteY447" fmla="*/ 2020075 h 2070100"/>
                <a:gd name="connsiteX448" fmla="*/ 322231 w 2527300"/>
                <a:gd name="connsiteY448" fmla="*/ 2022180 h 2070100"/>
                <a:gd name="connsiteX449" fmla="*/ 326441 w 2527300"/>
                <a:gd name="connsiteY449" fmla="*/ 2027705 h 2070100"/>
                <a:gd name="connsiteX450" fmla="*/ 334684 w 2527300"/>
                <a:gd name="connsiteY450" fmla="*/ 2025864 h 2070100"/>
                <a:gd name="connsiteX451" fmla="*/ 336702 w 2527300"/>
                <a:gd name="connsiteY451" fmla="*/ 2022706 h 2070100"/>
                <a:gd name="connsiteX452" fmla="*/ 330387 w 2527300"/>
                <a:gd name="connsiteY452" fmla="*/ 2018584 h 2070100"/>
                <a:gd name="connsiteX453" fmla="*/ 304165 w 2527300"/>
                <a:gd name="connsiteY453" fmla="*/ 2013849 h 2070100"/>
                <a:gd name="connsiteX454" fmla="*/ 317320 w 2527300"/>
                <a:gd name="connsiteY454" fmla="*/ 2014638 h 2070100"/>
                <a:gd name="connsiteX455" fmla="*/ 318109 w 2527300"/>
                <a:gd name="connsiteY455" fmla="*/ 2011832 h 2070100"/>
                <a:gd name="connsiteX456" fmla="*/ 306007 w 2527300"/>
                <a:gd name="connsiteY456" fmla="*/ 2010692 h 2070100"/>
                <a:gd name="connsiteX457" fmla="*/ 304165 w 2527300"/>
                <a:gd name="connsiteY457" fmla="*/ 2013849 h 2070100"/>
                <a:gd name="connsiteX458" fmla="*/ 355820 w 2527300"/>
                <a:gd name="connsiteY458" fmla="*/ 2042702 h 2070100"/>
                <a:gd name="connsiteX459" fmla="*/ 351435 w 2527300"/>
                <a:gd name="connsiteY459" fmla="*/ 2040422 h 2070100"/>
                <a:gd name="connsiteX460" fmla="*/ 342051 w 2527300"/>
                <a:gd name="connsiteY460" fmla="*/ 2036037 h 2070100"/>
                <a:gd name="connsiteX461" fmla="*/ 340210 w 2527300"/>
                <a:gd name="connsiteY461" fmla="*/ 2035510 h 2070100"/>
                <a:gd name="connsiteX462" fmla="*/ 338806 w 2527300"/>
                <a:gd name="connsiteY462" fmla="*/ 2037966 h 2070100"/>
                <a:gd name="connsiteX463" fmla="*/ 340473 w 2527300"/>
                <a:gd name="connsiteY463" fmla="*/ 2043052 h 2070100"/>
                <a:gd name="connsiteX464" fmla="*/ 336175 w 2527300"/>
                <a:gd name="connsiteY464" fmla="*/ 2047262 h 2070100"/>
                <a:gd name="connsiteX465" fmla="*/ 334948 w 2527300"/>
                <a:gd name="connsiteY465" fmla="*/ 2050156 h 2070100"/>
                <a:gd name="connsiteX466" fmla="*/ 338982 w 2527300"/>
                <a:gd name="connsiteY466" fmla="*/ 2059628 h 2070100"/>
                <a:gd name="connsiteX467" fmla="*/ 338280 w 2527300"/>
                <a:gd name="connsiteY467" fmla="*/ 2066906 h 2070100"/>
                <a:gd name="connsiteX468" fmla="*/ 344419 w 2527300"/>
                <a:gd name="connsiteY468" fmla="*/ 2070590 h 2070100"/>
                <a:gd name="connsiteX469" fmla="*/ 348015 w 2527300"/>
                <a:gd name="connsiteY469" fmla="*/ 2066293 h 2070100"/>
                <a:gd name="connsiteX470" fmla="*/ 355908 w 2527300"/>
                <a:gd name="connsiteY470" fmla="*/ 2062258 h 2070100"/>
                <a:gd name="connsiteX471" fmla="*/ 365554 w 2527300"/>
                <a:gd name="connsiteY471" fmla="*/ 2056733 h 2070100"/>
                <a:gd name="connsiteX472" fmla="*/ 366168 w 2527300"/>
                <a:gd name="connsiteY472" fmla="*/ 2055330 h 2070100"/>
                <a:gd name="connsiteX473" fmla="*/ 359942 w 2527300"/>
                <a:gd name="connsiteY473" fmla="*/ 2046210 h 2070100"/>
                <a:gd name="connsiteX474" fmla="*/ 355820 w 2527300"/>
                <a:gd name="connsiteY474" fmla="*/ 2042702 h 2070100"/>
                <a:gd name="connsiteX475" fmla="*/ 286889 w 2527300"/>
                <a:gd name="connsiteY475" fmla="*/ 1997625 h 2070100"/>
                <a:gd name="connsiteX476" fmla="*/ 280311 w 2527300"/>
                <a:gd name="connsiteY476" fmla="*/ 2001220 h 2070100"/>
                <a:gd name="connsiteX477" fmla="*/ 281276 w 2527300"/>
                <a:gd name="connsiteY477" fmla="*/ 2002273 h 2070100"/>
                <a:gd name="connsiteX478" fmla="*/ 284433 w 2527300"/>
                <a:gd name="connsiteY478" fmla="*/ 2008236 h 2070100"/>
                <a:gd name="connsiteX479" fmla="*/ 293028 w 2527300"/>
                <a:gd name="connsiteY479" fmla="*/ 2009201 h 2070100"/>
                <a:gd name="connsiteX480" fmla="*/ 294782 w 2527300"/>
                <a:gd name="connsiteY480" fmla="*/ 2009552 h 2070100"/>
                <a:gd name="connsiteX481" fmla="*/ 296097 w 2527300"/>
                <a:gd name="connsiteY481" fmla="*/ 2008061 h 2070100"/>
                <a:gd name="connsiteX482" fmla="*/ 288994 w 2527300"/>
                <a:gd name="connsiteY482" fmla="*/ 1999378 h 2070100"/>
                <a:gd name="connsiteX483" fmla="*/ 286889 w 2527300"/>
                <a:gd name="connsiteY483" fmla="*/ 1997625 h 2070100"/>
                <a:gd name="connsiteX484" fmla="*/ 248301 w 2527300"/>
                <a:gd name="connsiteY484" fmla="*/ 1983944 h 2070100"/>
                <a:gd name="connsiteX485" fmla="*/ 244530 w 2527300"/>
                <a:gd name="connsiteY485" fmla="*/ 1986575 h 2070100"/>
                <a:gd name="connsiteX486" fmla="*/ 243215 w 2527300"/>
                <a:gd name="connsiteY486" fmla="*/ 1988504 h 2070100"/>
                <a:gd name="connsiteX487" fmla="*/ 251459 w 2527300"/>
                <a:gd name="connsiteY487" fmla="*/ 1993328 h 2070100"/>
                <a:gd name="connsiteX488" fmla="*/ 254353 w 2527300"/>
                <a:gd name="connsiteY488" fmla="*/ 1990696 h 2070100"/>
                <a:gd name="connsiteX489" fmla="*/ 253826 w 2527300"/>
                <a:gd name="connsiteY489" fmla="*/ 1984558 h 2070100"/>
                <a:gd name="connsiteX490" fmla="*/ 248301 w 2527300"/>
                <a:gd name="connsiteY490" fmla="*/ 1983944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</a:cxnLst>
              <a:rect l="l" t="t" r="r" b="b"/>
              <a:pathLst>
                <a:path w="2527300" h="2070100">
                  <a:moveTo>
                    <a:pt x="962869" y="931385"/>
                  </a:moveTo>
                  <a:lnTo>
                    <a:pt x="962869" y="931385"/>
                  </a:lnTo>
                  <a:lnTo>
                    <a:pt x="949364" y="915337"/>
                  </a:lnTo>
                  <a:lnTo>
                    <a:pt x="927702" y="901568"/>
                  </a:lnTo>
                  <a:lnTo>
                    <a:pt x="920774" y="863332"/>
                  </a:lnTo>
                  <a:lnTo>
                    <a:pt x="889115" y="827112"/>
                  </a:lnTo>
                  <a:lnTo>
                    <a:pt x="875872" y="783789"/>
                  </a:lnTo>
                  <a:lnTo>
                    <a:pt x="852281" y="780807"/>
                  </a:lnTo>
                  <a:lnTo>
                    <a:pt x="813168" y="779667"/>
                  </a:lnTo>
                  <a:lnTo>
                    <a:pt x="784315" y="766161"/>
                  </a:lnTo>
                  <a:lnTo>
                    <a:pt x="733450" y="716700"/>
                  </a:lnTo>
                  <a:lnTo>
                    <a:pt x="709947" y="707491"/>
                  </a:lnTo>
                  <a:lnTo>
                    <a:pt x="666974" y="690039"/>
                  </a:lnTo>
                  <a:lnTo>
                    <a:pt x="632947" y="694249"/>
                  </a:lnTo>
                  <a:lnTo>
                    <a:pt x="584625" y="671535"/>
                  </a:lnTo>
                  <a:lnTo>
                    <a:pt x="555422" y="650224"/>
                  </a:lnTo>
                  <a:lnTo>
                    <a:pt x="528148" y="660835"/>
                  </a:lnTo>
                  <a:lnTo>
                    <a:pt x="533234" y="695301"/>
                  </a:lnTo>
                  <a:lnTo>
                    <a:pt x="519641" y="698458"/>
                  </a:lnTo>
                  <a:lnTo>
                    <a:pt x="491226" y="708631"/>
                  </a:lnTo>
                  <a:lnTo>
                    <a:pt x="469565" y="724943"/>
                  </a:lnTo>
                  <a:lnTo>
                    <a:pt x="442291" y="735116"/>
                  </a:lnTo>
                  <a:lnTo>
                    <a:pt x="438783" y="706702"/>
                  </a:lnTo>
                  <a:lnTo>
                    <a:pt x="449833" y="658204"/>
                  </a:lnTo>
                  <a:lnTo>
                    <a:pt x="475967" y="642682"/>
                  </a:lnTo>
                  <a:lnTo>
                    <a:pt x="469214" y="629878"/>
                  </a:lnTo>
                  <a:lnTo>
                    <a:pt x="437906" y="658117"/>
                  </a:lnTo>
                  <a:lnTo>
                    <a:pt x="421155" y="691179"/>
                  </a:lnTo>
                  <a:lnTo>
                    <a:pt x="385725" y="725820"/>
                  </a:lnTo>
                  <a:lnTo>
                    <a:pt x="403703" y="749060"/>
                  </a:lnTo>
                  <a:lnTo>
                    <a:pt x="380463" y="782824"/>
                  </a:lnTo>
                  <a:lnTo>
                    <a:pt x="354066" y="802206"/>
                  </a:lnTo>
                  <a:lnTo>
                    <a:pt x="329423" y="816150"/>
                  </a:lnTo>
                  <a:lnTo>
                    <a:pt x="323371" y="836233"/>
                  </a:lnTo>
                  <a:lnTo>
                    <a:pt x="284959" y="859297"/>
                  </a:lnTo>
                  <a:lnTo>
                    <a:pt x="277154" y="879994"/>
                  </a:lnTo>
                  <a:lnTo>
                    <a:pt x="248389" y="898674"/>
                  </a:lnTo>
                  <a:lnTo>
                    <a:pt x="231551" y="895341"/>
                  </a:lnTo>
                  <a:lnTo>
                    <a:pt x="208574" y="907444"/>
                  </a:lnTo>
                  <a:lnTo>
                    <a:pt x="183580" y="922089"/>
                  </a:lnTo>
                  <a:lnTo>
                    <a:pt x="163146" y="936384"/>
                  </a:lnTo>
                  <a:lnTo>
                    <a:pt x="120963" y="948487"/>
                  </a:lnTo>
                  <a:lnTo>
                    <a:pt x="117104" y="941383"/>
                  </a:lnTo>
                  <a:lnTo>
                    <a:pt x="144028" y="921476"/>
                  </a:lnTo>
                  <a:lnTo>
                    <a:pt x="168057" y="908233"/>
                  </a:lnTo>
                  <a:lnTo>
                    <a:pt x="194279" y="884467"/>
                  </a:lnTo>
                  <a:lnTo>
                    <a:pt x="224798" y="879556"/>
                  </a:lnTo>
                  <a:lnTo>
                    <a:pt x="236901" y="861490"/>
                  </a:lnTo>
                  <a:lnTo>
                    <a:pt x="271015" y="834742"/>
                  </a:lnTo>
                  <a:lnTo>
                    <a:pt x="276540" y="825709"/>
                  </a:lnTo>
                  <a:lnTo>
                    <a:pt x="294694" y="809660"/>
                  </a:lnTo>
                  <a:lnTo>
                    <a:pt x="298903" y="774581"/>
                  </a:lnTo>
                  <a:lnTo>
                    <a:pt x="311444" y="746780"/>
                  </a:lnTo>
                  <a:lnTo>
                    <a:pt x="283118" y="761163"/>
                  </a:lnTo>
                  <a:lnTo>
                    <a:pt x="275225" y="753007"/>
                  </a:lnTo>
                  <a:lnTo>
                    <a:pt x="261895" y="770108"/>
                  </a:lnTo>
                  <a:lnTo>
                    <a:pt x="245846" y="746166"/>
                  </a:lnTo>
                  <a:lnTo>
                    <a:pt x="239181" y="763180"/>
                  </a:lnTo>
                  <a:lnTo>
                    <a:pt x="229972" y="739501"/>
                  </a:lnTo>
                  <a:lnTo>
                    <a:pt x="205417" y="758532"/>
                  </a:lnTo>
                  <a:lnTo>
                    <a:pt x="190333" y="758532"/>
                  </a:lnTo>
                  <a:lnTo>
                    <a:pt x="188228" y="730205"/>
                  </a:lnTo>
                  <a:lnTo>
                    <a:pt x="192701" y="712490"/>
                  </a:lnTo>
                  <a:lnTo>
                    <a:pt x="176827" y="695126"/>
                  </a:lnTo>
                  <a:lnTo>
                    <a:pt x="144817" y="704509"/>
                  </a:lnTo>
                  <a:lnTo>
                    <a:pt x="124033" y="681445"/>
                  </a:lnTo>
                  <a:lnTo>
                    <a:pt x="107194" y="669518"/>
                  </a:lnTo>
                  <a:lnTo>
                    <a:pt x="107107" y="641016"/>
                  </a:lnTo>
                  <a:lnTo>
                    <a:pt x="88164" y="619266"/>
                  </a:lnTo>
                  <a:lnTo>
                    <a:pt x="97635" y="589361"/>
                  </a:lnTo>
                  <a:lnTo>
                    <a:pt x="117718" y="559807"/>
                  </a:lnTo>
                  <a:lnTo>
                    <a:pt x="126488" y="532182"/>
                  </a:lnTo>
                  <a:lnTo>
                    <a:pt x="146396" y="528235"/>
                  </a:lnTo>
                  <a:lnTo>
                    <a:pt x="163234" y="536917"/>
                  </a:lnTo>
                  <a:lnTo>
                    <a:pt x="183054" y="510520"/>
                  </a:lnTo>
                  <a:lnTo>
                    <a:pt x="200944" y="515256"/>
                  </a:lnTo>
                  <a:lnTo>
                    <a:pt x="219712" y="498067"/>
                  </a:lnTo>
                  <a:lnTo>
                    <a:pt x="215151" y="472459"/>
                  </a:lnTo>
                  <a:lnTo>
                    <a:pt x="201383" y="462286"/>
                  </a:lnTo>
                  <a:lnTo>
                    <a:pt x="219624" y="440186"/>
                  </a:lnTo>
                  <a:lnTo>
                    <a:pt x="204540" y="440800"/>
                  </a:lnTo>
                  <a:lnTo>
                    <a:pt x="178406" y="453341"/>
                  </a:lnTo>
                  <a:lnTo>
                    <a:pt x="170951" y="465882"/>
                  </a:lnTo>
                  <a:lnTo>
                    <a:pt x="151570" y="453341"/>
                  </a:lnTo>
                  <a:lnTo>
                    <a:pt x="116754" y="459743"/>
                  </a:lnTo>
                  <a:lnTo>
                    <a:pt x="80709" y="446062"/>
                  </a:lnTo>
                  <a:lnTo>
                    <a:pt x="70361" y="422822"/>
                  </a:lnTo>
                  <a:lnTo>
                    <a:pt x="39228" y="388531"/>
                  </a:lnTo>
                  <a:lnTo>
                    <a:pt x="73781" y="363362"/>
                  </a:lnTo>
                  <a:lnTo>
                    <a:pt x="128593" y="333457"/>
                  </a:lnTo>
                  <a:lnTo>
                    <a:pt x="148851" y="333457"/>
                  </a:lnTo>
                  <a:lnTo>
                    <a:pt x="145519" y="363976"/>
                  </a:lnTo>
                  <a:lnTo>
                    <a:pt x="197436" y="361608"/>
                  </a:lnTo>
                  <a:lnTo>
                    <a:pt x="177441" y="323547"/>
                  </a:lnTo>
                  <a:lnTo>
                    <a:pt x="147185" y="299693"/>
                  </a:lnTo>
                  <a:lnTo>
                    <a:pt x="129733" y="267771"/>
                  </a:lnTo>
                  <a:lnTo>
                    <a:pt x="106142" y="239970"/>
                  </a:lnTo>
                  <a:lnTo>
                    <a:pt x="72378" y="219098"/>
                  </a:lnTo>
                  <a:lnTo>
                    <a:pt x="86147" y="183755"/>
                  </a:lnTo>
                  <a:lnTo>
                    <a:pt x="129733" y="181563"/>
                  </a:lnTo>
                  <a:lnTo>
                    <a:pt x="160778" y="150167"/>
                  </a:lnTo>
                  <a:lnTo>
                    <a:pt x="166654" y="115789"/>
                  </a:lnTo>
                  <a:lnTo>
                    <a:pt x="191736" y="81499"/>
                  </a:lnTo>
                  <a:lnTo>
                    <a:pt x="215678" y="73167"/>
                  </a:lnTo>
                  <a:lnTo>
                    <a:pt x="262245" y="40193"/>
                  </a:lnTo>
                  <a:lnTo>
                    <a:pt x="284872" y="45192"/>
                  </a:lnTo>
                  <a:lnTo>
                    <a:pt x="322670" y="4763"/>
                  </a:lnTo>
                  <a:lnTo>
                    <a:pt x="359854" y="20811"/>
                  </a:lnTo>
                  <a:lnTo>
                    <a:pt x="377657" y="54751"/>
                  </a:lnTo>
                  <a:lnTo>
                    <a:pt x="388619" y="40280"/>
                  </a:lnTo>
                  <a:lnTo>
                    <a:pt x="430188" y="44753"/>
                  </a:lnTo>
                  <a:lnTo>
                    <a:pt x="428697" y="61854"/>
                  </a:lnTo>
                  <a:lnTo>
                    <a:pt x="466320" y="74395"/>
                  </a:lnTo>
                  <a:lnTo>
                    <a:pt x="491402" y="67029"/>
                  </a:lnTo>
                  <a:lnTo>
                    <a:pt x="543232" y="90181"/>
                  </a:lnTo>
                  <a:lnTo>
                    <a:pt x="590501" y="97021"/>
                  </a:lnTo>
                  <a:lnTo>
                    <a:pt x="609444" y="106405"/>
                  </a:lnTo>
                  <a:lnTo>
                    <a:pt x="642156" y="94654"/>
                  </a:lnTo>
                  <a:lnTo>
                    <a:pt x="679428" y="116227"/>
                  </a:lnTo>
                  <a:lnTo>
                    <a:pt x="706176" y="126137"/>
                  </a:lnTo>
                  <a:lnTo>
                    <a:pt x="706000" y="368624"/>
                  </a:lnTo>
                  <a:lnTo>
                    <a:pt x="705912" y="679340"/>
                  </a:lnTo>
                  <a:lnTo>
                    <a:pt x="730117" y="680831"/>
                  </a:lnTo>
                  <a:lnTo>
                    <a:pt x="754059" y="694512"/>
                  </a:lnTo>
                  <a:lnTo>
                    <a:pt x="771248" y="715910"/>
                  </a:lnTo>
                  <a:lnTo>
                    <a:pt x="793085" y="747482"/>
                  </a:lnTo>
                  <a:lnTo>
                    <a:pt x="817027" y="720734"/>
                  </a:lnTo>
                  <a:lnTo>
                    <a:pt x="841670" y="705036"/>
                  </a:lnTo>
                  <a:lnTo>
                    <a:pt x="854737" y="730030"/>
                  </a:lnTo>
                  <a:lnTo>
                    <a:pt x="871312" y="749586"/>
                  </a:lnTo>
                  <a:lnTo>
                    <a:pt x="893850" y="770809"/>
                  </a:lnTo>
                  <a:lnTo>
                    <a:pt x="909198" y="804047"/>
                  </a:lnTo>
                  <a:lnTo>
                    <a:pt x="934367" y="855614"/>
                  </a:lnTo>
                  <a:lnTo>
                    <a:pt x="976199" y="883677"/>
                  </a:lnTo>
                  <a:lnTo>
                    <a:pt x="976901" y="911040"/>
                  </a:lnTo>
                  <a:lnTo>
                    <a:pt x="962869" y="931385"/>
                  </a:lnTo>
                  <a:close/>
                  <a:moveTo>
                    <a:pt x="2505750" y="1233332"/>
                  </a:moveTo>
                  <a:lnTo>
                    <a:pt x="2494788" y="1222896"/>
                  </a:lnTo>
                  <a:lnTo>
                    <a:pt x="2478300" y="1229034"/>
                  </a:lnTo>
                  <a:lnTo>
                    <a:pt x="2470144" y="1219563"/>
                  </a:lnTo>
                  <a:lnTo>
                    <a:pt x="2451377" y="1246750"/>
                  </a:lnTo>
                  <a:lnTo>
                    <a:pt x="2443835" y="1274375"/>
                  </a:lnTo>
                  <a:lnTo>
                    <a:pt x="2435065" y="1290336"/>
                  </a:lnTo>
                  <a:lnTo>
                    <a:pt x="2424629" y="1295773"/>
                  </a:lnTo>
                  <a:lnTo>
                    <a:pt x="2416736" y="1297527"/>
                  </a:lnTo>
                  <a:lnTo>
                    <a:pt x="2414281" y="1306121"/>
                  </a:lnTo>
                  <a:lnTo>
                    <a:pt x="2368940" y="1306121"/>
                  </a:lnTo>
                  <a:lnTo>
                    <a:pt x="2331581" y="1306385"/>
                  </a:lnTo>
                  <a:lnTo>
                    <a:pt x="2320443" y="1312787"/>
                  </a:lnTo>
                  <a:lnTo>
                    <a:pt x="2295274" y="1336728"/>
                  </a:lnTo>
                  <a:lnTo>
                    <a:pt x="2297817" y="1341464"/>
                  </a:lnTo>
                  <a:lnTo>
                    <a:pt x="2299308" y="1354707"/>
                  </a:lnTo>
                  <a:lnTo>
                    <a:pt x="2280891" y="1365844"/>
                  </a:lnTo>
                  <a:lnTo>
                    <a:pt x="2260720" y="1363038"/>
                  </a:lnTo>
                  <a:lnTo>
                    <a:pt x="2241427" y="1361810"/>
                  </a:lnTo>
                  <a:lnTo>
                    <a:pt x="2229763" y="1365669"/>
                  </a:lnTo>
                  <a:lnTo>
                    <a:pt x="2231955" y="1375754"/>
                  </a:lnTo>
                  <a:lnTo>
                    <a:pt x="2231955" y="1375754"/>
                  </a:lnTo>
                  <a:lnTo>
                    <a:pt x="2232394" y="1378999"/>
                  </a:lnTo>
                  <a:lnTo>
                    <a:pt x="2211171" y="1398906"/>
                  </a:lnTo>
                  <a:lnTo>
                    <a:pt x="2192666" y="1408466"/>
                  </a:lnTo>
                  <a:lnTo>
                    <a:pt x="2180038" y="1412938"/>
                  </a:lnTo>
                  <a:lnTo>
                    <a:pt x="2165480" y="1421971"/>
                  </a:lnTo>
                  <a:lnTo>
                    <a:pt x="2147677" y="1426356"/>
                  </a:lnTo>
                  <a:lnTo>
                    <a:pt x="2135399" y="1424690"/>
                  </a:lnTo>
                  <a:lnTo>
                    <a:pt x="2120227" y="1417937"/>
                  </a:lnTo>
                  <a:lnTo>
                    <a:pt x="2128646" y="1405221"/>
                  </a:lnTo>
                  <a:lnTo>
                    <a:pt x="2134084" y="1393645"/>
                  </a:lnTo>
                  <a:lnTo>
                    <a:pt x="2145660" y="1375316"/>
                  </a:lnTo>
                  <a:lnTo>
                    <a:pt x="2144432" y="1361547"/>
                  </a:lnTo>
                  <a:lnTo>
                    <a:pt x="2140047" y="1341902"/>
                  </a:lnTo>
                  <a:lnTo>
                    <a:pt x="2130927" y="1338482"/>
                  </a:lnTo>
                  <a:lnTo>
                    <a:pt x="2115667" y="1353391"/>
                  </a:lnTo>
                  <a:lnTo>
                    <a:pt x="2110756" y="1353128"/>
                  </a:lnTo>
                  <a:lnTo>
                    <a:pt x="2109528" y="1344621"/>
                  </a:lnTo>
                  <a:lnTo>
                    <a:pt x="2123034" y="1330940"/>
                  </a:lnTo>
                  <a:lnTo>
                    <a:pt x="2125314" y="1315242"/>
                  </a:lnTo>
                  <a:lnTo>
                    <a:pt x="2123297" y="1299544"/>
                  </a:lnTo>
                  <a:lnTo>
                    <a:pt x="2105055" y="1285951"/>
                  </a:lnTo>
                  <a:lnTo>
                    <a:pt x="2084183" y="1278935"/>
                  </a:lnTo>
                  <a:lnTo>
                    <a:pt x="2080763" y="1292265"/>
                  </a:lnTo>
                  <a:lnTo>
                    <a:pt x="2075326" y="1295773"/>
                  </a:lnTo>
                  <a:lnTo>
                    <a:pt x="2070941" y="1312874"/>
                  </a:lnTo>
                  <a:lnTo>
                    <a:pt x="2068660" y="1301210"/>
                  </a:lnTo>
                  <a:lnTo>
                    <a:pt x="2058838" y="1309542"/>
                  </a:lnTo>
                  <a:lnTo>
                    <a:pt x="2052699" y="1321118"/>
                  </a:lnTo>
                  <a:lnTo>
                    <a:pt x="2046297" y="1337956"/>
                  </a:lnTo>
                  <a:lnTo>
                    <a:pt x="2045069" y="1352339"/>
                  </a:lnTo>
                  <a:lnTo>
                    <a:pt x="2053226" y="1373211"/>
                  </a:lnTo>
                  <a:lnTo>
                    <a:pt x="2052524" y="1395223"/>
                  </a:lnTo>
                  <a:lnTo>
                    <a:pt x="2042526" y="1411360"/>
                  </a:lnTo>
                  <a:lnTo>
                    <a:pt x="2037527" y="1415920"/>
                  </a:lnTo>
                  <a:lnTo>
                    <a:pt x="2030862" y="1419516"/>
                  </a:lnTo>
                  <a:lnTo>
                    <a:pt x="2022531" y="1419691"/>
                  </a:lnTo>
                  <a:lnTo>
                    <a:pt x="2020251" y="1417499"/>
                  </a:lnTo>
                  <a:lnTo>
                    <a:pt x="2013586" y="1400134"/>
                  </a:lnTo>
                  <a:lnTo>
                    <a:pt x="2013410" y="1391540"/>
                  </a:lnTo>
                  <a:lnTo>
                    <a:pt x="2014112" y="1383296"/>
                  </a:lnTo>
                  <a:lnTo>
                    <a:pt x="2011043" y="1366897"/>
                  </a:lnTo>
                  <a:lnTo>
                    <a:pt x="2015691" y="1347778"/>
                  </a:lnTo>
                  <a:lnTo>
                    <a:pt x="2021215" y="1324012"/>
                  </a:lnTo>
                  <a:lnTo>
                    <a:pt x="2034020" y="1297439"/>
                  </a:lnTo>
                  <a:lnTo>
                    <a:pt x="2030336" y="1297527"/>
                  </a:lnTo>
                  <a:lnTo>
                    <a:pt x="2012270" y="1319802"/>
                  </a:lnTo>
                  <a:lnTo>
                    <a:pt x="2008938" y="1315768"/>
                  </a:lnTo>
                  <a:lnTo>
                    <a:pt x="2018585" y="1303315"/>
                  </a:lnTo>
                  <a:lnTo>
                    <a:pt x="2033230" y="1280777"/>
                  </a:lnTo>
                  <a:lnTo>
                    <a:pt x="2049981" y="1277619"/>
                  </a:lnTo>
                  <a:lnTo>
                    <a:pt x="2069187" y="1270604"/>
                  </a:lnTo>
                  <a:lnTo>
                    <a:pt x="2088568" y="1274287"/>
                  </a:lnTo>
                  <a:lnTo>
                    <a:pt x="2089357" y="1274462"/>
                  </a:lnTo>
                  <a:lnTo>
                    <a:pt x="2111019" y="1271305"/>
                  </a:lnTo>
                  <a:lnTo>
                    <a:pt x="2098741" y="1257186"/>
                  </a:lnTo>
                  <a:lnTo>
                    <a:pt x="2092164" y="1256046"/>
                  </a:lnTo>
                  <a:lnTo>
                    <a:pt x="2084622" y="1254642"/>
                  </a:lnTo>
                  <a:lnTo>
                    <a:pt x="2079447" y="1244645"/>
                  </a:lnTo>
                  <a:lnTo>
                    <a:pt x="2055330" y="1247802"/>
                  </a:lnTo>
                  <a:lnTo>
                    <a:pt x="2033493" y="1255695"/>
                  </a:lnTo>
                  <a:lnTo>
                    <a:pt x="2016217" y="1242102"/>
                  </a:lnTo>
                  <a:lnTo>
                    <a:pt x="2002273" y="1237541"/>
                  </a:lnTo>
                  <a:lnTo>
                    <a:pt x="2010165" y="1218511"/>
                  </a:lnTo>
                  <a:lnTo>
                    <a:pt x="1988416" y="1230525"/>
                  </a:lnTo>
                  <a:lnTo>
                    <a:pt x="1968684" y="1242189"/>
                  </a:lnTo>
                  <a:lnTo>
                    <a:pt x="1949741" y="1251310"/>
                  </a:lnTo>
                  <a:lnTo>
                    <a:pt x="1934657" y="1239032"/>
                  </a:lnTo>
                  <a:lnTo>
                    <a:pt x="1910014" y="1246487"/>
                  </a:lnTo>
                  <a:lnTo>
                    <a:pt x="1910101" y="1241225"/>
                  </a:lnTo>
                  <a:lnTo>
                    <a:pt x="1926764" y="1226053"/>
                  </a:lnTo>
                  <a:lnTo>
                    <a:pt x="1944216" y="1211582"/>
                  </a:lnTo>
                  <a:lnTo>
                    <a:pt x="1969298" y="1199568"/>
                  </a:lnTo>
                  <a:lnTo>
                    <a:pt x="1939042" y="1190009"/>
                  </a:lnTo>
                  <a:lnTo>
                    <a:pt x="1919134" y="1194832"/>
                  </a:lnTo>
                  <a:lnTo>
                    <a:pt x="1895280" y="1183431"/>
                  </a:lnTo>
                  <a:lnTo>
                    <a:pt x="1870199" y="1177555"/>
                  </a:lnTo>
                  <a:lnTo>
                    <a:pt x="1853010" y="1175275"/>
                  </a:lnTo>
                  <a:lnTo>
                    <a:pt x="1845380" y="1168961"/>
                  </a:lnTo>
                  <a:lnTo>
                    <a:pt x="1840995" y="1148352"/>
                  </a:lnTo>
                  <a:lnTo>
                    <a:pt x="1832664" y="1148527"/>
                  </a:lnTo>
                  <a:lnTo>
                    <a:pt x="1832576" y="1162910"/>
                  </a:lnTo>
                  <a:lnTo>
                    <a:pt x="1781711" y="1162910"/>
                  </a:lnTo>
                  <a:lnTo>
                    <a:pt x="1697608" y="1162910"/>
                  </a:lnTo>
                  <a:lnTo>
                    <a:pt x="1614031" y="1162910"/>
                  </a:lnTo>
                  <a:lnTo>
                    <a:pt x="1540189" y="1162910"/>
                  </a:lnTo>
                  <a:lnTo>
                    <a:pt x="1466434" y="1162910"/>
                  </a:lnTo>
                  <a:lnTo>
                    <a:pt x="1393908" y="1162910"/>
                  </a:lnTo>
                  <a:lnTo>
                    <a:pt x="1318926" y="1162910"/>
                  </a:lnTo>
                  <a:lnTo>
                    <a:pt x="1294721" y="1162910"/>
                  </a:lnTo>
                  <a:lnTo>
                    <a:pt x="1221755" y="1162910"/>
                  </a:lnTo>
                  <a:lnTo>
                    <a:pt x="1151947" y="1162910"/>
                  </a:lnTo>
                  <a:lnTo>
                    <a:pt x="1160279" y="1193341"/>
                  </a:lnTo>
                  <a:lnTo>
                    <a:pt x="1164225" y="1223246"/>
                  </a:lnTo>
                  <a:lnTo>
                    <a:pt x="1158174" y="1232806"/>
                  </a:lnTo>
                  <a:lnTo>
                    <a:pt x="1145107" y="1198515"/>
                  </a:lnTo>
                  <a:lnTo>
                    <a:pt x="1109589" y="1186062"/>
                  </a:lnTo>
                  <a:lnTo>
                    <a:pt x="1106607" y="1193253"/>
                  </a:lnTo>
                  <a:lnTo>
                    <a:pt x="1113799" y="1210267"/>
                  </a:lnTo>
                  <a:lnTo>
                    <a:pt x="1121604" y="1241225"/>
                  </a:lnTo>
                  <a:lnTo>
                    <a:pt x="1126076" y="1288757"/>
                  </a:lnTo>
                  <a:lnTo>
                    <a:pt x="1123095" y="1320241"/>
                  </a:lnTo>
                  <a:lnTo>
                    <a:pt x="1120113" y="1351286"/>
                  </a:lnTo>
                  <a:lnTo>
                    <a:pt x="1110466" y="1382945"/>
                  </a:lnTo>
                  <a:lnTo>
                    <a:pt x="1118359" y="1408378"/>
                  </a:lnTo>
                  <a:lnTo>
                    <a:pt x="1119236" y="1436442"/>
                  </a:lnTo>
                  <a:lnTo>
                    <a:pt x="1113886" y="1463190"/>
                  </a:lnTo>
                  <a:lnTo>
                    <a:pt x="1126953" y="1480642"/>
                  </a:lnTo>
                  <a:lnTo>
                    <a:pt x="1130374" y="1506513"/>
                  </a:lnTo>
                  <a:lnTo>
                    <a:pt x="1149404" y="1532735"/>
                  </a:lnTo>
                  <a:lnTo>
                    <a:pt x="1160279" y="1542995"/>
                  </a:lnTo>
                  <a:lnTo>
                    <a:pt x="1159402" y="1550186"/>
                  </a:lnTo>
                  <a:lnTo>
                    <a:pt x="1179923" y="1592720"/>
                  </a:lnTo>
                  <a:lnTo>
                    <a:pt x="1203777" y="1622976"/>
                  </a:lnTo>
                  <a:lnTo>
                    <a:pt x="1206759" y="1639376"/>
                  </a:lnTo>
                  <a:lnTo>
                    <a:pt x="1212986" y="1644199"/>
                  </a:lnTo>
                  <a:lnTo>
                    <a:pt x="1235787" y="1647094"/>
                  </a:lnTo>
                  <a:lnTo>
                    <a:pt x="1244557" y="1655074"/>
                  </a:lnTo>
                  <a:lnTo>
                    <a:pt x="1258326" y="1656565"/>
                  </a:lnTo>
                  <a:lnTo>
                    <a:pt x="1261044" y="1664984"/>
                  </a:lnTo>
                  <a:lnTo>
                    <a:pt x="1272533" y="1668492"/>
                  </a:lnTo>
                  <a:lnTo>
                    <a:pt x="1288494" y="1685330"/>
                  </a:lnTo>
                  <a:lnTo>
                    <a:pt x="1292616" y="1700239"/>
                  </a:lnTo>
                  <a:lnTo>
                    <a:pt x="1320592" y="1698046"/>
                  </a:lnTo>
                  <a:lnTo>
                    <a:pt x="1351812" y="1694889"/>
                  </a:lnTo>
                  <a:lnTo>
                    <a:pt x="1349532" y="1700590"/>
                  </a:lnTo>
                  <a:lnTo>
                    <a:pt x="1386629" y="1714621"/>
                  </a:lnTo>
                  <a:lnTo>
                    <a:pt x="1442756" y="1734880"/>
                  </a:lnTo>
                  <a:lnTo>
                    <a:pt x="1491692" y="1734704"/>
                  </a:lnTo>
                  <a:lnTo>
                    <a:pt x="1511161" y="1734704"/>
                  </a:lnTo>
                  <a:lnTo>
                    <a:pt x="1511248" y="1722865"/>
                  </a:lnTo>
                  <a:lnTo>
                    <a:pt x="1553870" y="1722865"/>
                  </a:lnTo>
                  <a:lnTo>
                    <a:pt x="1562815" y="1733038"/>
                  </a:lnTo>
                  <a:lnTo>
                    <a:pt x="1575356" y="1742071"/>
                  </a:lnTo>
                  <a:lnTo>
                    <a:pt x="1590002" y="1754612"/>
                  </a:lnTo>
                  <a:lnTo>
                    <a:pt x="1598158" y="1769433"/>
                  </a:lnTo>
                  <a:lnTo>
                    <a:pt x="1604297" y="1784956"/>
                  </a:lnTo>
                  <a:lnTo>
                    <a:pt x="1617013" y="1793462"/>
                  </a:lnTo>
                  <a:lnTo>
                    <a:pt x="1637447" y="1801881"/>
                  </a:lnTo>
                  <a:lnTo>
                    <a:pt x="1652969" y="1779694"/>
                  </a:lnTo>
                  <a:lnTo>
                    <a:pt x="1673052" y="1779168"/>
                  </a:lnTo>
                  <a:lnTo>
                    <a:pt x="1690417" y="1790393"/>
                  </a:lnTo>
                  <a:lnTo>
                    <a:pt x="1702782" y="1809511"/>
                  </a:lnTo>
                  <a:lnTo>
                    <a:pt x="1711289" y="1825823"/>
                  </a:lnTo>
                  <a:lnTo>
                    <a:pt x="1725759" y="1841609"/>
                  </a:lnTo>
                  <a:lnTo>
                    <a:pt x="1731196" y="1860815"/>
                  </a:lnTo>
                  <a:lnTo>
                    <a:pt x="1738125" y="1873707"/>
                  </a:lnTo>
                  <a:lnTo>
                    <a:pt x="1757331" y="1882126"/>
                  </a:lnTo>
                  <a:lnTo>
                    <a:pt x="1774783" y="1888089"/>
                  </a:lnTo>
                  <a:lnTo>
                    <a:pt x="1784342" y="1887300"/>
                  </a:lnTo>
                  <a:lnTo>
                    <a:pt x="1779694" y="1878004"/>
                  </a:lnTo>
                  <a:lnTo>
                    <a:pt x="1778466" y="1864849"/>
                  </a:lnTo>
                  <a:lnTo>
                    <a:pt x="1778729" y="1845906"/>
                  </a:lnTo>
                  <a:lnTo>
                    <a:pt x="1784429" y="1833453"/>
                  </a:lnTo>
                  <a:lnTo>
                    <a:pt x="1797847" y="1820210"/>
                  </a:lnTo>
                  <a:lnTo>
                    <a:pt x="1822315" y="1808196"/>
                  </a:lnTo>
                  <a:lnTo>
                    <a:pt x="1844678" y="1787411"/>
                  </a:lnTo>
                  <a:lnTo>
                    <a:pt x="1865375" y="1780834"/>
                  </a:lnTo>
                  <a:lnTo>
                    <a:pt x="1880635" y="1778817"/>
                  </a:lnTo>
                  <a:lnTo>
                    <a:pt x="1898525" y="1785307"/>
                  </a:lnTo>
                  <a:lnTo>
                    <a:pt x="1920011" y="1781798"/>
                  </a:lnTo>
                  <a:lnTo>
                    <a:pt x="1938340" y="1796619"/>
                  </a:lnTo>
                  <a:lnTo>
                    <a:pt x="1956143" y="1797496"/>
                  </a:lnTo>
                  <a:lnTo>
                    <a:pt x="1965352" y="1792147"/>
                  </a:lnTo>
                  <a:lnTo>
                    <a:pt x="1974472" y="1796269"/>
                  </a:lnTo>
                  <a:lnTo>
                    <a:pt x="1979120" y="1792585"/>
                  </a:lnTo>
                  <a:lnTo>
                    <a:pt x="1973858" y="1787060"/>
                  </a:lnTo>
                  <a:lnTo>
                    <a:pt x="1974297" y="1775660"/>
                  </a:lnTo>
                  <a:lnTo>
                    <a:pt x="1969912" y="1768117"/>
                  </a:lnTo>
                  <a:lnTo>
                    <a:pt x="1980085" y="1763732"/>
                  </a:lnTo>
                  <a:lnTo>
                    <a:pt x="1998852" y="1761803"/>
                  </a:lnTo>
                  <a:lnTo>
                    <a:pt x="2020689" y="1764960"/>
                  </a:lnTo>
                  <a:lnTo>
                    <a:pt x="2048490" y="1761365"/>
                  </a:lnTo>
                  <a:lnTo>
                    <a:pt x="2063925" y="1768380"/>
                  </a:lnTo>
                  <a:lnTo>
                    <a:pt x="2075852" y="1781535"/>
                  </a:lnTo>
                  <a:lnTo>
                    <a:pt x="2080237" y="1782938"/>
                  </a:lnTo>
                  <a:lnTo>
                    <a:pt x="2105055" y="1770135"/>
                  </a:lnTo>
                  <a:lnTo>
                    <a:pt x="2114615" y="1774432"/>
                  </a:lnTo>
                  <a:lnTo>
                    <a:pt x="2133821" y="1797935"/>
                  </a:lnTo>
                  <a:lnTo>
                    <a:pt x="2140749" y="1813282"/>
                  </a:lnTo>
                  <a:lnTo>
                    <a:pt x="2135662" y="1831699"/>
                  </a:lnTo>
                  <a:lnTo>
                    <a:pt x="2139345" y="1842486"/>
                  </a:lnTo>
                  <a:lnTo>
                    <a:pt x="2150746" y="1863533"/>
                  </a:lnTo>
                  <a:lnTo>
                    <a:pt x="2163813" y="1887037"/>
                  </a:lnTo>
                  <a:lnTo>
                    <a:pt x="2173197" y="1893263"/>
                  </a:lnTo>
                  <a:lnTo>
                    <a:pt x="2177056" y="1905103"/>
                  </a:lnTo>
                  <a:lnTo>
                    <a:pt x="2189158" y="1908348"/>
                  </a:lnTo>
                  <a:lnTo>
                    <a:pt x="2196525" y="1904927"/>
                  </a:lnTo>
                  <a:lnTo>
                    <a:pt x="2202664" y="1888352"/>
                  </a:lnTo>
                  <a:lnTo>
                    <a:pt x="2203716" y="1877741"/>
                  </a:lnTo>
                  <a:lnTo>
                    <a:pt x="2204506" y="1859324"/>
                  </a:lnTo>
                  <a:lnTo>
                    <a:pt x="2192842" y="1827314"/>
                  </a:lnTo>
                  <a:lnTo>
                    <a:pt x="2192666" y="1815299"/>
                  </a:lnTo>
                  <a:lnTo>
                    <a:pt x="2181704" y="1795567"/>
                  </a:lnTo>
                  <a:lnTo>
                    <a:pt x="2173460" y="1771450"/>
                  </a:lnTo>
                  <a:lnTo>
                    <a:pt x="2169075" y="1751718"/>
                  </a:lnTo>
                  <a:lnTo>
                    <a:pt x="2172846" y="1731459"/>
                  </a:lnTo>
                  <a:lnTo>
                    <a:pt x="2184423" y="1714446"/>
                  </a:lnTo>
                  <a:lnTo>
                    <a:pt x="2198279" y="1700677"/>
                  </a:lnTo>
                  <a:lnTo>
                    <a:pt x="2225290" y="1681734"/>
                  </a:lnTo>
                  <a:lnTo>
                    <a:pt x="2228798" y="1671912"/>
                  </a:lnTo>
                  <a:lnTo>
                    <a:pt x="2241251" y="1661125"/>
                  </a:lnTo>
                  <a:lnTo>
                    <a:pt x="2253529" y="1659196"/>
                  </a:lnTo>
                  <a:lnTo>
                    <a:pt x="2269666" y="1641832"/>
                  </a:lnTo>
                  <a:lnTo>
                    <a:pt x="2295098" y="1632974"/>
                  </a:lnTo>
                  <a:lnTo>
                    <a:pt x="2310709" y="1610786"/>
                  </a:lnTo>
                  <a:lnTo>
                    <a:pt x="2307288" y="1580443"/>
                  </a:lnTo>
                  <a:lnTo>
                    <a:pt x="2304745" y="1569831"/>
                  </a:lnTo>
                  <a:lnTo>
                    <a:pt x="2297729" y="1567726"/>
                  </a:lnTo>
                  <a:lnTo>
                    <a:pt x="2296677" y="1538347"/>
                  </a:lnTo>
                  <a:lnTo>
                    <a:pt x="2279751" y="1528350"/>
                  </a:lnTo>
                  <a:lnTo>
                    <a:pt x="2295975" y="1533261"/>
                  </a:lnTo>
                  <a:lnTo>
                    <a:pt x="2290713" y="1513441"/>
                  </a:lnTo>
                  <a:lnTo>
                    <a:pt x="2295449" y="1499848"/>
                  </a:lnTo>
                  <a:lnTo>
                    <a:pt x="2298343" y="1525894"/>
                  </a:lnTo>
                  <a:lnTo>
                    <a:pt x="2310884" y="1537821"/>
                  </a:lnTo>
                  <a:lnTo>
                    <a:pt x="2303254" y="1558869"/>
                  </a:lnTo>
                  <a:lnTo>
                    <a:pt x="2305534" y="1560096"/>
                  </a:lnTo>
                  <a:lnTo>
                    <a:pt x="2319391" y="1535453"/>
                  </a:lnTo>
                  <a:lnTo>
                    <a:pt x="2327283" y="1523351"/>
                  </a:lnTo>
                  <a:lnTo>
                    <a:pt x="2326933" y="1511512"/>
                  </a:lnTo>
                  <a:lnTo>
                    <a:pt x="2320794" y="1505899"/>
                  </a:lnTo>
                  <a:lnTo>
                    <a:pt x="2315707" y="1488885"/>
                  </a:lnTo>
                  <a:lnTo>
                    <a:pt x="2323776" y="1496778"/>
                  </a:lnTo>
                  <a:lnTo>
                    <a:pt x="2329213" y="1498444"/>
                  </a:lnTo>
                  <a:lnTo>
                    <a:pt x="2331055" y="1506513"/>
                  </a:lnTo>
                  <a:lnTo>
                    <a:pt x="2348945" y="1482133"/>
                  </a:lnTo>
                  <a:lnTo>
                    <a:pt x="2354295" y="1459156"/>
                  </a:lnTo>
                  <a:lnTo>
                    <a:pt x="2347016" y="1457665"/>
                  </a:lnTo>
                  <a:lnTo>
                    <a:pt x="2354470" y="1448719"/>
                  </a:lnTo>
                  <a:lnTo>
                    <a:pt x="2353769" y="1452666"/>
                  </a:lnTo>
                  <a:lnTo>
                    <a:pt x="2369467" y="1452578"/>
                  </a:lnTo>
                  <a:lnTo>
                    <a:pt x="2403932" y="1442843"/>
                  </a:lnTo>
                  <a:lnTo>
                    <a:pt x="2396653" y="1436705"/>
                  </a:lnTo>
                  <a:lnTo>
                    <a:pt x="2360521" y="1442843"/>
                  </a:lnTo>
                  <a:lnTo>
                    <a:pt x="2381043" y="1433460"/>
                  </a:lnTo>
                  <a:lnTo>
                    <a:pt x="2395338" y="1431881"/>
                  </a:lnTo>
                  <a:lnTo>
                    <a:pt x="2406037" y="1430215"/>
                  </a:lnTo>
                  <a:lnTo>
                    <a:pt x="2424191" y="1424515"/>
                  </a:lnTo>
                  <a:lnTo>
                    <a:pt x="2436030" y="1425128"/>
                  </a:lnTo>
                  <a:lnTo>
                    <a:pt x="2452605" y="1419779"/>
                  </a:lnTo>
                  <a:lnTo>
                    <a:pt x="2454534" y="1410395"/>
                  </a:lnTo>
                  <a:lnTo>
                    <a:pt x="2447167" y="1403028"/>
                  </a:lnTo>
                  <a:lnTo>
                    <a:pt x="2449711" y="1415043"/>
                  </a:lnTo>
                  <a:lnTo>
                    <a:pt x="2439538" y="1414254"/>
                  </a:lnTo>
                  <a:lnTo>
                    <a:pt x="2431382" y="1396802"/>
                  </a:lnTo>
                  <a:lnTo>
                    <a:pt x="2431645" y="1379174"/>
                  </a:lnTo>
                  <a:lnTo>
                    <a:pt x="2435854" y="1371632"/>
                  </a:lnTo>
                  <a:lnTo>
                    <a:pt x="2448834" y="1351637"/>
                  </a:lnTo>
                  <a:lnTo>
                    <a:pt x="2474792" y="1341552"/>
                  </a:lnTo>
                  <a:lnTo>
                    <a:pt x="2500050" y="1329800"/>
                  </a:lnTo>
                  <a:lnTo>
                    <a:pt x="2526271" y="1313137"/>
                  </a:lnTo>
                  <a:lnTo>
                    <a:pt x="2522062" y="1301824"/>
                  </a:lnTo>
                  <a:lnTo>
                    <a:pt x="2506013" y="1282092"/>
                  </a:lnTo>
                  <a:lnTo>
                    <a:pt x="2505750" y="1233332"/>
                  </a:lnTo>
                  <a:close/>
                  <a:moveTo>
                    <a:pt x="404843" y="790980"/>
                  </a:moveTo>
                  <a:lnTo>
                    <a:pt x="391689" y="797996"/>
                  </a:lnTo>
                  <a:lnTo>
                    <a:pt x="369325" y="814308"/>
                  </a:lnTo>
                  <a:lnTo>
                    <a:pt x="373096" y="835531"/>
                  </a:lnTo>
                  <a:lnTo>
                    <a:pt x="385637" y="847107"/>
                  </a:lnTo>
                  <a:lnTo>
                    <a:pt x="410193" y="830006"/>
                  </a:lnTo>
                  <a:lnTo>
                    <a:pt x="431504" y="808344"/>
                  </a:lnTo>
                  <a:lnTo>
                    <a:pt x="421068" y="794050"/>
                  </a:lnTo>
                  <a:lnTo>
                    <a:pt x="404843" y="790980"/>
                  </a:lnTo>
                  <a:close/>
                  <a:moveTo>
                    <a:pt x="4763" y="540425"/>
                  </a:moveTo>
                  <a:lnTo>
                    <a:pt x="22653" y="529375"/>
                  </a:lnTo>
                  <a:lnTo>
                    <a:pt x="24670" y="523412"/>
                  </a:lnTo>
                  <a:lnTo>
                    <a:pt x="4763" y="517536"/>
                  </a:lnTo>
                  <a:lnTo>
                    <a:pt x="4763" y="540425"/>
                  </a:lnTo>
                  <a:close/>
                  <a:moveTo>
                    <a:pt x="79306" y="675218"/>
                  </a:moveTo>
                  <a:lnTo>
                    <a:pt x="55014" y="683725"/>
                  </a:lnTo>
                  <a:lnTo>
                    <a:pt x="69923" y="697055"/>
                  </a:lnTo>
                  <a:lnTo>
                    <a:pt x="86059" y="706176"/>
                  </a:lnTo>
                  <a:lnTo>
                    <a:pt x="101143" y="698546"/>
                  </a:lnTo>
                  <a:lnTo>
                    <a:pt x="98775" y="679691"/>
                  </a:lnTo>
                  <a:lnTo>
                    <a:pt x="79306" y="675218"/>
                  </a:lnTo>
                  <a:close/>
                  <a:moveTo>
                    <a:pt x="933052" y="960238"/>
                  </a:moveTo>
                  <a:lnTo>
                    <a:pt x="909461" y="963571"/>
                  </a:lnTo>
                  <a:lnTo>
                    <a:pt x="897885" y="958134"/>
                  </a:lnTo>
                  <a:lnTo>
                    <a:pt x="896394" y="971464"/>
                  </a:lnTo>
                  <a:lnTo>
                    <a:pt x="900954" y="989617"/>
                  </a:lnTo>
                  <a:lnTo>
                    <a:pt x="913407" y="1002421"/>
                  </a:lnTo>
                  <a:lnTo>
                    <a:pt x="922528" y="1021101"/>
                  </a:lnTo>
                  <a:lnTo>
                    <a:pt x="937349" y="1039518"/>
                  </a:lnTo>
                  <a:lnTo>
                    <a:pt x="947171" y="1039606"/>
                  </a:lnTo>
                  <a:lnTo>
                    <a:pt x="925773" y="1007157"/>
                  </a:lnTo>
                  <a:lnTo>
                    <a:pt x="933052" y="960238"/>
                  </a:lnTo>
                  <a:close/>
                  <a:moveTo>
                    <a:pt x="330387" y="2018584"/>
                  </a:moveTo>
                  <a:lnTo>
                    <a:pt x="321617" y="2016129"/>
                  </a:lnTo>
                  <a:lnTo>
                    <a:pt x="319250" y="2018409"/>
                  </a:lnTo>
                  <a:lnTo>
                    <a:pt x="319425" y="2020075"/>
                  </a:lnTo>
                  <a:lnTo>
                    <a:pt x="322231" y="2022180"/>
                  </a:lnTo>
                  <a:lnTo>
                    <a:pt x="326441" y="2027705"/>
                  </a:lnTo>
                  <a:lnTo>
                    <a:pt x="334684" y="2025864"/>
                  </a:lnTo>
                  <a:lnTo>
                    <a:pt x="336702" y="2022706"/>
                  </a:lnTo>
                  <a:lnTo>
                    <a:pt x="330387" y="2018584"/>
                  </a:lnTo>
                  <a:close/>
                  <a:moveTo>
                    <a:pt x="304165" y="2013849"/>
                  </a:moveTo>
                  <a:lnTo>
                    <a:pt x="317320" y="2014638"/>
                  </a:lnTo>
                  <a:lnTo>
                    <a:pt x="318109" y="2011832"/>
                  </a:lnTo>
                  <a:lnTo>
                    <a:pt x="306007" y="2010692"/>
                  </a:lnTo>
                  <a:lnTo>
                    <a:pt x="304165" y="2013849"/>
                  </a:lnTo>
                  <a:close/>
                  <a:moveTo>
                    <a:pt x="355820" y="2042702"/>
                  </a:moveTo>
                  <a:lnTo>
                    <a:pt x="351435" y="2040422"/>
                  </a:lnTo>
                  <a:lnTo>
                    <a:pt x="342051" y="2036037"/>
                  </a:lnTo>
                  <a:lnTo>
                    <a:pt x="340210" y="2035510"/>
                  </a:lnTo>
                  <a:lnTo>
                    <a:pt x="338806" y="2037966"/>
                  </a:lnTo>
                  <a:lnTo>
                    <a:pt x="340473" y="2043052"/>
                  </a:lnTo>
                  <a:lnTo>
                    <a:pt x="336175" y="2047262"/>
                  </a:lnTo>
                  <a:lnTo>
                    <a:pt x="334948" y="2050156"/>
                  </a:lnTo>
                  <a:lnTo>
                    <a:pt x="338982" y="2059628"/>
                  </a:lnTo>
                  <a:lnTo>
                    <a:pt x="338280" y="2066906"/>
                  </a:lnTo>
                  <a:lnTo>
                    <a:pt x="344419" y="2070590"/>
                  </a:lnTo>
                  <a:lnTo>
                    <a:pt x="348015" y="2066293"/>
                  </a:lnTo>
                  <a:lnTo>
                    <a:pt x="355908" y="2062258"/>
                  </a:lnTo>
                  <a:lnTo>
                    <a:pt x="365554" y="2056733"/>
                  </a:lnTo>
                  <a:lnTo>
                    <a:pt x="366168" y="2055330"/>
                  </a:lnTo>
                  <a:lnTo>
                    <a:pt x="359942" y="2046210"/>
                  </a:lnTo>
                  <a:lnTo>
                    <a:pt x="355820" y="2042702"/>
                  </a:lnTo>
                  <a:close/>
                  <a:moveTo>
                    <a:pt x="286889" y="1997625"/>
                  </a:moveTo>
                  <a:lnTo>
                    <a:pt x="280311" y="2001220"/>
                  </a:lnTo>
                  <a:lnTo>
                    <a:pt x="281276" y="2002273"/>
                  </a:lnTo>
                  <a:lnTo>
                    <a:pt x="284433" y="2008236"/>
                  </a:lnTo>
                  <a:lnTo>
                    <a:pt x="293028" y="2009201"/>
                  </a:lnTo>
                  <a:lnTo>
                    <a:pt x="294782" y="2009552"/>
                  </a:lnTo>
                  <a:lnTo>
                    <a:pt x="296097" y="2008061"/>
                  </a:lnTo>
                  <a:lnTo>
                    <a:pt x="288994" y="1999378"/>
                  </a:lnTo>
                  <a:lnTo>
                    <a:pt x="286889" y="1997625"/>
                  </a:lnTo>
                  <a:close/>
                  <a:moveTo>
                    <a:pt x="248301" y="1983944"/>
                  </a:moveTo>
                  <a:lnTo>
                    <a:pt x="244530" y="1986575"/>
                  </a:lnTo>
                  <a:lnTo>
                    <a:pt x="243215" y="1988504"/>
                  </a:lnTo>
                  <a:lnTo>
                    <a:pt x="251459" y="1993328"/>
                  </a:lnTo>
                  <a:lnTo>
                    <a:pt x="254353" y="1990696"/>
                  </a:lnTo>
                  <a:lnTo>
                    <a:pt x="253826" y="1984558"/>
                  </a:lnTo>
                  <a:lnTo>
                    <a:pt x="248301" y="19839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rgbClr val="EDEDE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chemeClr val="accent1"/>
                </a:solidFill>
                <a:latin typeface="Heebo" panose="00000500000000000000" pitchFamily="2" charset="-79"/>
              </a:endParaRPr>
            </a:p>
          </p:txBody>
        </p:sp>
        <p:sp>
          <p:nvSpPr>
            <p:cNvPr id="178" name="Freeform: Shape 1666">
              <a:extLst>
                <a:ext uri="{FF2B5EF4-FFF2-40B4-BE49-F238E27FC236}">
                  <a16:creationId xmlns:a16="http://schemas.microsoft.com/office/drawing/2014/main" id="{65FC9F97-DD13-C248-BA5D-048AFD5F4BD5}"/>
                </a:ext>
              </a:extLst>
            </p:cNvPr>
            <p:cNvSpPr/>
            <p:nvPr/>
          </p:nvSpPr>
          <p:spPr>
            <a:xfrm>
              <a:off x="6586884" y="5506751"/>
              <a:ext cx="108666" cy="119015"/>
            </a:xfrm>
            <a:custGeom>
              <a:avLst/>
              <a:gdLst>
                <a:gd name="connsiteX0" fmla="*/ 24495 w 133350"/>
                <a:gd name="connsiteY0" fmla="*/ 7744 h 146050"/>
                <a:gd name="connsiteX1" fmla="*/ 40456 w 133350"/>
                <a:gd name="connsiteY1" fmla="*/ 4763 h 146050"/>
                <a:gd name="connsiteX2" fmla="*/ 65099 w 133350"/>
                <a:gd name="connsiteY2" fmla="*/ 26687 h 146050"/>
                <a:gd name="connsiteX3" fmla="*/ 74220 w 133350"/>
                <a:gd name="connsiteY3" fmla="*/ 25898 h 146050"/>
                <a:gd name="connsiteX4" fmla="*/ 99565 w 133350"/>
                <a:gd name="connsiteY4" fmla="*/ 44139 h 146050"/>
                <a:gd name="connsiteX5" fmla="*/ 118858 w 133350"/>
                <a:gd name="connsiteY5" fmla="*/ 60100 h 146050"/>
                <a:gd name="connsiteX6" fmla="*/ 133066 w 133350"/>
                <a:gd name="connsiteY6" fmla="*/ 79832 h 146050"/>
                <a:gd name="connsiteX7" fmla="*/ 122191 w 133350"/>
                <a:gd name="connsiteY7" fmla="*/ 93601 h 146050"/>
                <a:gd name="connsiteX8" fmla="*/ 129031 w 133350"/>
                <a:gd name="connsiteY8" fmla="*/ 110264 h 146050"/>
                <a:gd name="connsiteX9" fmla="*/ 118420 w 133350"/>
                <a:gd name="connsiteY9" fmla="*/ 128856 h 146050"/>
                <a:gd name="connsiteX10" fmla="*/ 90619 w 133350"/>
                <a:gd name="connsiteY10" fmla="*/ 145343 h 146050"/>
                <a:gd name="connsiteX11" fmla="*/ 72466 w 133350"/>
                <a:gd name="connsiteY11" fmla="*/ 139380 h 146050"/>
                <a:gd name="connsiteX12" fmla="*/ 59136 w 133350"/>
                <a:gd name="connsiteY12" fmla="*/ 142624 h 146050"/>
                <a:gd name="connsiteX13" fmla="*/ 36422 w 133350"/>
                <a:gd name="connsiteY13" fmla="*/ 129821 h 146050"/>
                <a:gd name="connsiteX14" fmla="*/ 19759 w 133350"/>
                <a:gd name="connsiteY14" fmla="*/ 130785 h 146050"/>
                <a:gd name="connsiteX15" fmla="*/ 4763 w 133350"/>
                <a:gd name="connsiteY15" fmla="*/ 114386 h 146050"/>
                <a:gd name="connsiteX16" fmla="*/ 6692 w 133350"/>
                <a:gd name="connsiteY16" fmla="*/ 95443 h 146050"/>
                <a:gd name="connsiteX17" fmla="*/ 12042 w 133350"/>
                <a:gd name="connsiteY17" fmla="*/ 88953 h 146050"/>
                <a:gd name="connsiteX18" fmla="*/ 11779 w 133350"/>
                <a:gd name="connsiteY18" fmla="*/ 60012 h 146050"/>
                <a:gd name="connsiteX19" fmla="*/ 18356 w 133350"/>
                <a:gd name="connsiteY19" fmla="*/ 3045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350" h="146050">
                  <a:moveTo>
                    <a:pt x="24495" y="7744"/>
                  </a:moveTo>
                  <a:lnTo>
                    <a:pt x="40456" y="4763"/>
                  </a:lnTo>
                  <a:lnTo>
                    <a:pt x="65099" y="26687"/>
                  </a:lnTo>
                  <a:lnTo>
                    <a:pt x="74220" y="25898"/>
                  </a:lnTo>
                  <a:lnTo>
                    <a:pt x="99565" y="44139"/>
                  </a:lnTo>
                  <a:lnTo>
                    <a:pt x="118858" y="60100"/>
                  </a:lnTo>
                  <a:lnTo>
                    <a:pt x="133066" y="79832"/>
                  </a:lnTo>
                  <a:lnTo>
                    <a:pt x="122191" y="93601"/>
                  </a:lnTo>
                  <a:lnTo>
                    <a:pt x="129031" y="110264"/>
                  </a:lnTo>
                  <a:lnTo>
                    <a:pt x="118420" y="128856"/>
                  </a:lnTo>
                  <a:lnTo>
                    <a:pt x="90619" y="145343"/>
                  </a:lnTo>
                  <a:lnTo>
                    <a:pt x="72466" y="139380"/>
                  </a:lnTo>
                  <a:lnTo>
                    <a:pt x="59136" y="142624"/>
                  </a:lnTo>
                  <a:lnTo>
                    <a:pt x="36422" y="129821"/>
                  </a:lnTo>
                  <a:lnTo>
                    <a:pt x="19759" y="130785"/>
                  </a:lnTo>
                  <a:lnTo>
                    <a:pt x="4763" y="114386"/>
                  </a:lnTo>
                  <a:lnTo>
                    <a:pt x="6692" y="95443"/>
                  </a:lnTo>
                  <a:lnTo>
                    <a:pt x="12042" y="88953"/>
                  </a:lnTo>
                  <a:lnTo>
                    <a:pt x="11779" y="60012"/>
                  </a:lnTo>
                  <a:lnTo>
                    <a:pt x="18356" y="3045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9" name="Freeform: Shape 1667">
              <a:extLst>
                <a:ext uri="{FF2B5EF4-FFF2-40B4-BE49-F238E27FC236}">
                  <a16:creationId xmlns:a16="http://schemas.microsoft.com/office/drawing/2014/main" id="{F8E69727-D94B-6A40-B3DB-E514B6C54AFA}"/>
                </a:ext>
              </a:extLst>
            </p:cNvPr>
            <p:cNvSpPr/>
            <p:nvPr/>
          </p:nvSpPr>
          <p:spPr>
            <a:xfrm>
              <a:off x="8878336" y="3854266"/>
              <a:ext cx="346696" cy="232856"/>
            </a:xfrm>
            <a:custGeom>
              <a:avLst/>
              <a:gdLst>
                <a:gd name="connsiteX0" fmla="*/ 265140 w 425450"/>
                <a:gd name="connsiteY0" fmla="*/ 274260 h 285750"/>
                <a:gd name="connsiteX1" fmla="*/ 265841 w 425450"/>
                <a:gd name="connsiteY1" fmla="*/ 255317 h 285750"/>
                <a:gd name="connsiteX2" fmla="*/ 233129 w 425450"/>
                <a:gd name="connsiteY2" fmla="*/ 241987 h 285750"/>
                <a:gd name="connsiteX3" fmla="*/ 207434 w 425450"/>
                <a:gd name="connsiteY3" fmla="*/ 226640 h 285750"/>
                <a:gd name="connsiteX4" fmla="*/ 191385 w 425450"/>
                <a:gd name="connsiteY4" fmla="*/ 211819 h 285750"/>
                <a:gd name="connsiteX5" fmla="*/ 163234 w 425450"/>
                <a:gd name="connsiteY5" fmla="*/ 189807 h 285750"/>
                <a:gd name="connsiteX6" fmla="*/ 151131 w 425450"/>
                <a:gd name="connsiteY6" fmla="*/ 156569 h 285750"/>
                <a:gd name="connsiteX7" fmla="*/ 142888 w 425450"/>
                <a:gd name="connsiteY7" fmla="*/ 150693 h 285750"/>
                <a:gd name="connsiteX8" fmla="*/ 116315 w 425450"/>
                <a:gd name="connsiteY8" fmla="*/ 152184 h 285750"/>
                <a:gd name="connsiteX9" fmla="*/ 106931 w 425450"/>
                <a:gd name="connsiteY9" fmla="*/ 145431 h 285750"/>
                <a:gd name="connsiteX10" fmla="*/ 104300 w 425450"/>
                <a:gd name="connsiteY10" fmla="*/ 119209 h 285750"/>
                <a:gd name="connsiteX11" fmla="*/ 71150 w 425450"/>
                <a:gd name="connsiteY11" fmla="*/ 101669 h 285750"/>
                <a:gd name="connsiteX12" fmla="*/ 50454 w 425450"/>
                <a:gd name="connsiteY12" fmla="*/ 120963 h 285750"/>
                <a:gd name="connsiteX13" fmla="*/ 29406 w 425450"/>
                <a:gd name="connsiteY13" fmla="*/ 132364 h 285750"/>
                <a:gd name="connsiteX14" fmla="*/ 33440 w 425450"/>
                <a:gd name="connsiteY14" fmla="*/ 148851 h 285750"/>
                <a:gd name="connsiteX15" fmla="*/ 5727 w 425450"/>
                <a:gd name="connsiteY15" fmla="*/ 149290 h 285750"/>
                <a:gd name="connsiteX16" fmla="*/ 4763 w 425450"/>
                <a:gd name="connsiteY16" fmla="*/ 25372 h 285750"/>
                <a:gd name="connsiteX17" fmla="*/ 68081 w 425450"/>
                <a:gd name="connsiteY17" fmla="*/ 4763 h 285750"/>
                <a:gd name="connsiteX18" fmla="*/ 72641 w 425450"/>
                <a:gd name="connsiteY18" fmla="*/ 7832 h 285750"/>
                <a:gd name="connsiteX19" fmla="*/ 110790 w 425450"/>
                <a:gd name="connsiteY19" fmla="*/ 32738 h 285750"/>
                <a:gd name="connsiteX20" fmla="*/ 130873 w 425450"/>
                <a:gd name="connsiteY20" fmla="*/ 45718 h 285750"/>
                <a:gd name="connsiteX21" fmla="*/ 154376 w 425450"/>
                <a:gd name="connsiteY21" fmla="*/ 76412 h 285750"/>
                <a:gd name="connsiteX22" fmla="*/ 183229 w 425450"/>
                <a:gd name="connsiteY22" fmla="*/ 71501 h 285750"/>
                <a:gd name="connsiteX23" fmla="*/ 225412 w 425450"/>
                <a:gd name="connsiteY23" fmla="*/ 68870 h 285750"/>
                <a:gd name="connsiteX24" fmla="*/ 254791 w 425450"/>
                <a:gd name="connsiteY24" fmla="*/ 93426 h 285750"/>
                <a:gd name="connsiteX25" fmla="*/ 252949 w 425450"/>
                <a:gd name="connsiteY25" fmla="*/ 126751 h 285750"/>
                <a:gd name="connsiteX26" fmla="*/ 264964 w 425450"/>
                <a:gd name="connsiteY26" fmla="*/ 127014 h 285750"/>
                <a:gd name="connsiteX27" fmla="*/ 269963 w 425450"/>
                <a:gd name="connsiteY27" fmla="*/ 153850 h 285750"/>
                <a:gd name="connsiteX28" fmla="*/ 301271 w 425450"/>
                <a:gd name="connsiteY28" fmla="*/ 154902 h 285750"/>
                <a:gd name="connsiteX29" fmla="*/ 307936 w 425450"/>
                <a:gd name="connsiteY29" fmla="*/ 170250 h 285750"/>
                <a:gd name="connsiteX30" fmla="*/ 317145 w 425450"/>
                <a:gd name="connsiteY30" fmla="*/ 170074 h 285750"/>
                <a:gd name="connsiteX31" fmla="*/ 327931 w 425450"/>
                <a:gd name="connsiteY31" fmla="*/ 146834 h 285750"/>
                <a:gd name="connsiteX32" fmla="*/ 360292 w 425450"/>
                <a:gd name="connsiteY32" fmla="*/ 123945 h 285750"/>
                <a:gd name="connsiteX33" fmla="*/ 374412 w 425450"/>
                <a:gd name="connsiteY33" fmla="*/ 117806 h 285750"/>
                <a:gd name="connsiteX34" fmla="*/ 381691 w 425450"/>
                <a:gd name="connsiteY34" fmla="*/ 121051 h 285750"/>
                <a:gd name="connsiteX35" fmla="*/ 361082 w 425450"/>
                <a:gd name="connsiteY35" fmla="*/ 142362 h 285750"/>
                <a:gd name="connsiteX36" fmla="*/ 379235 w 425450"/>
                <a:gd name="connsiteY36" fmla="*/ 154639 h 285750"/>
                <a:gd name="connsiteX37" fmla="*/ 396775 w 425450"/>
                <a:gd name="connsiteY37" fmla="*/ 146483 h 285750"/>
                <a:gd name="connsiteX38" fmla="*/ 425891 w 425450"/>
                <a:gd name="connsiteY38" fmla="*/ 163672 h 285750"/>
                <a:gd name="connsiteX39" fmla="*/ 394407 w 425450"/>
                <a:gd name="connsiteY39" fmla="*/ 186825 h 285750"/>
                <a:gd name="connsiteX40" fmla="*/ 375727 w 425450"/>
                <a:gd name="connsiteY40" fmla="*/ 183668 h 285750"/>
                <a:gd name="connsiteX41" fmla="*/ 365555 w 425450"/>
                <a:gd name="connsiteY41" fmla="*/ 184545 h 285750"/>
                <a:gd name="connsiteX42" fmla="*/ 362046 w 425450"/>
                <a:gd name="connsiteY42" fmla="*/ 175599 h 285750"/>
                <a:gd name="connsiteX43" fmla="*/ 367133 w 425450"/>
                <a:gd name="connsiteY43" fmla="*/ 160603 h 285750"/>
                <a:gd name="connsiteX44" fmla="*/ 334246 w 425450"/>
                <a:gd name="connsiteY44" fmla="*/ 168145 h 285750"/>
                <a:gd name="connsiteX45" fmla="*/ 326441 w 425450"/>
                <a:gd name="connsiteY45" fmla="*/ 188754 h 285750"/>
                <a:gd name="connsiteX46" fmla="*/ 314777 w 425450"/>
                <a:gd name="connsiteY46" fmla="*/ 206381 h 285750"/>
                <a:gd name="connsiteX47" fmla="*/ 294256 w 425450"/>
                <a:gd name="connsiteY47" fmla="*/ 204891 h 285750"/>
                <a:gd name="connsiteX48" fmla="*/ 287853 w 425450"/>
                <a:gd name="connsiteY48" fmla="*/ 218835 h 285750"/>
                <a:gd name="connsiteX49" fmla="*/ 305919 w 425450"/>
                <a:gd name="connsiteY49" fmla="*/ 226377 h 285750"/>
                <a:gd name="connsiteX50" fmla="*/ 311181 w 425450"/>
                <a:gd name="connsiteY50" fmla="*/ 249705 h 285750"/>
                <a:gd name="connsiteX51" fmla="*/ 297413 w 425450"/>
                <a:gd name="connsiteY51" fmla="*/ 281013 h 285750"/>
                <a:gd name="connsiteX52" fmla="*/ 278821 w 425450"/>
                <a:gd name="connsiteY52" fmla="*/ 2745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25450" h="285750">
                  <a:moveTo>
                    <a:pt x="265140" y="274260"/>
                  </a:moveTo>
                  <a:lnTo>
                    <a:pt x="265841" y="255317"/>
                  </a:lnTo>
                  <a:lnTo>
                    <a:pt x="233129" y="241987"/>
                  </a:lnTo>
                  <a:lnTo>
                    <a:pt x="207434" y="226640"/>
                  </a:lnTo>
                  <a:lnTo>
                    <a:pt x="191385" y="211819"/>
                  </a:lnTo>
                  <a:lnTo>
                    <a:pt x="163234" y="189807"/>
                  </a:lnTo>
                  <a:lnTo>
                    <a:pt x="151131" y="156569"/>
                  </a:lnTo>
                  <a:lnTo>
                    <a:pt x="142888" y="150693"/>
                  </a:lnTo>
                  <a:lnTo>
                    <a:pt x="116315" y="152184"/>
                  </a:lnTo>
                  <a:lnTo>
                    <a:pt x="106931" y="145431"/>
                  </a:lnTo>
                  <a:lnTo>
                    <a:pt x="104300" y="119209"/>
                  </a:lnTo>
                  <a:lnTo>
                    <a:pt x="71150" y="101669"/>
                  </a:lnTo>
                  <a:lnTo>
                    <a:pt x="50454" y="120963"/>
                  </a:lnTo>
                  <a:lnTo>
                    <a:pt x="29406" y="132364"/>
                  </a:lnTo>
                  <a:lnTo>
                    <a:pt x="33440" y="148851"/>
                  </a:lnTo>
                  <a:lnTo>
                    <a:pt x="5727" y="149290"/>
                  </a:lnTo>
                  <a:lnTo>
                    <a:pt x="4763" y="25372"/>
                  </a:lnTo>
                  <a:lnTo>
                    <a:pt x="68081" y="4763"/>
                  </a:lnTo>
                  <a:lnTo>
                    <a:pt x="72641" y="7832"/>
                  </a:lnTo>
                  <a:lnTo>
                    <a:pt x="110790" y="32738"/>
                  </a:lnTo>
                  <a:lnTo>
                    <a:pt x="130873" y="45718"/>
                  </a:lnTo>
                  <a:lnTo>
                    <a:pt x="154376" y="76412"/>
                  </a:lnTo>
                  <a:lnTo>
                    <a:pt x="183229" y="71501"/>
                  </a:lnTo>
                  <a:lnTo>
                    <a:pt x="225412" y="68870"/>
                  </a:lnTo>
                  <a:lnTo>
                    <a:pt x="254791" y="93426"/>
                  </a:lnTo>
                  <a:lnTo>
                    <a:pt x="252949" y="126751"/>
                  </a:lnTo>
                  <a:lnTo>
                    <a:pt x="264964" y="127014"/>
                  </a:lnTo>
                  <a:lnTo>
                    <a:pt x="269963" y="153850"/>
                  </a:lnTo>
                  <a:lnTo>
                    <a:pt x="301271" y="154902"/>
                  </a:lnTo>
                  <a:lnTo>
                    <a:pt x="307936" y="170250"/>
                  </a:lnTo>
                  <a:lnTo>
                    <a:pt x="317145" y="170074"/>
                  </a:lnTo>
                  <a:lnTo>
                    <a:pt x="327931" y="146834"/>
                  </a:lnTo>
                  <a:lnTo>
                    <a:pt x="360292" y="123945"/>
                  </a:lnTo>
                  <a:lnTo>
                    <a:pt x="374412" y="117806"/>
                  </a:lnTo>
                  <a:lnTo>
                    <a:pt x="381691" y="121051"/>
                  </a:lnTo>
                  <a:lnTo>
                    <a:pt x="361082" y="142362"/>
                  </a:lnTo>
                  <a:lnTo>
                    <a:pt x="379235" y="154639"/>
                  </a:lnTo>
                  <a:lnTo>
                    <a:pt x="396775" y="146483"/>
                  </a:lnTo>
                  <a:lnTo>
                    <a:pt x="425891" y="163672"/>
                  </a:lnTo>
                  <a:lnTo>
                    <a:pt x="394407" y="186825"/>
                  </a:lnTo>
                  <a:lnTo>
                    <a:pt x="375727" y="183668"/>
                  </a:lnTo>
                  <a:lnTo>
                    <a:pt x="365555" y="184545"/>
                  </a:lnTo>
                  <a:lnTo>
                    <a:pt x="362046" y="175599"/>
                  </a:lnTo>
                  <a:lnTo>
                    <a:pt x="367133" y="160603"/>
                  </a:lnTo>
                  <a:lnTo>
                    <a:pt x="334246" y="168145"/>
                  </a:lnTo>
                  <a:lnTo>
                    <a:pt x="326441" y="188754"/>
                  </a:lnTo>
                  <a:lnTo>
                    <a:pt x="314777" y="206381"/>
                  </a:lnTo>
                  <a:lnTo>
                    <a:pt x="294256" y="204891"/>
                  </a:lnTo>
                  <a:lnTo>
                    <a:pt x="287853" y="218835"/>
                  </a:lnTo>
                  <a:lnTo>
                    <a:pt x="305919" y="226377"/>
                  </a:lnTo>
                  <a:lnTo>
                    <a:pt x="311181" y="249705"/>
                  </a:lnTo>
                  <a:lnTo>
                    <a:pt x="297413" y="281013"/>
                  </a:lnTo>
                  <a:lnTo>
                    <a:pt x="278821" y="27452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0" name="Freeform: Shape 1668">
              <a:extLst>
                <a:ext uri="{FF2B5EF4-FFF2-40B4-BE49-F238E27FC236}">
                  <a16:creationId xmlns:a16="http://schemas.microsoft.com/office/drawing/2014/main" id="{B25E2451-62BB-2D4D-99B2-CA2AC440E4B5}"/>
                </a:ext>
              </a:extLst>
            </p:cNvPr>
            <p:cNvSpPr/>
            <p:nvPr/>
          </p:nvSpPr>
          <p:spPr>
            <a:xfrm>
              <a:off x="6288803" y="4633449"/>
              <a:ext cx="274252" cy="232856"/>
            </a:xfrm>
            <a:custGeom>
              <a:avLst/>
              <a:gdLst>
                <a:gd name="connsiteX0" fmla="*/ 53260 w 336550"/>
                <a:gd name="connsiteY0" fmla="*/ 14409 h 285750"/>
                <a:gd name="connsiteX1" fmla="*/ 52558 w 336550"/>
                <a:gd name="connsiteY1" fmla="*/ 20285 h 285750"/>
                <a:gd name="connsiteX2" fmla="*/ 38088 w 336550"/>
                <a:gd name="connsiteY2" fmla="*/ 23179 h 285750"/>
                <a:gd name="connsiteX3" fmla="*/ 46156 w 336550"/>
                <a:gd name="connsiteY3" fmla="*/ 34492 h 285750"/>
                <a:gd name="connsiteX4" fmla="*/ 45805 w 336550"/>
                <a:gd name="connsiteY4" fmla="*/ 47559 h 285750"/>
                <a:gd name="connsiteX5" fmla="*/ 35019 w 336550"/>
                <a:gd name="connsiteY5" fmla="*/ 61942 h 285750"/>
                <a:gd name="connsiteX6" fmla="*/ 44315 w 336550"/>
                <a:gd name="connsiteY6" fmla="*/ 81587 h 285750"/>
                <a:gd name="connsiteX7" fmla="*/ 54926 w 336550"/>
                <a:gd name="connsiteY7" fmla="*/ 80008 h 285750"/>
                <a:gd name="connsiteX8" fmla="*/ 60451 w 336550"/>
                <a:gd name="connsiteY8" fmla="*/ 62117 h 285750"/>
                <a:gd name="connsiteX9" fmla="*/ 52821 w 336550"/>
                <a:gd name="connsiteY9" fmla="*/ 53348 h 285750"/>
                <a:gd name="connsiteX10" fmla="*/ 51594 w 336550"/>
                <a:gd name="connsiteY10" fmla="*/ 34580 h 285750"/>
                <a:gd name="connsiteX11" fmla="*/ 82200 w 336550"/>
                <a:gd name="connsiteY11" fmla="*/ 24407 h 285750"/>
                <a:gd name="connsiteX12" fmla="*/ 78780 w 336550"/>
                <a:gd name="connsiteY12" fmla="*/ 12655 h 285750"/>
                <a:gd name="connsiteX13" fmla="*/ 87375 w 336550"/>
                <a:gd name="connsiteY13" fmla="*/ 4763 h 285750"/>
                <a:gd name="connsiteX14" fmla="*/ 96232 w 336550"/>
                <a:gd name="connsiteY14" fmla="*/ 22302 h 285750"/>
                <a:gd name="connsiteX15" fmla="*/ 113509 w 336550"/>
                <a:gd name="connsiteY15" fmla="*/ 22741 h 285750"/>
                <a:gd name="connsiteX16" fmla="*/ 129470 w 336550"/>
                <a:gd name="connsiteY16" fmla="*/ 36597 h 285750"/>
                <a:gd name="connsiteX17" fmla="*/ 130434 w 336550"/>
                <a:gd name="connsiteY17" fmla="*/ 44841 h 285750"/>
                <a:gd name="connsiteX18" fmla="*/ 152447 w 336550"/>
                <a:gd name="connsiteY18" fmla="*/ 45016 h 285750"/>
                <a:gd name="connsiteX19" fmla="*/ 178756 w 336550"/>
                <a:gd name="connsiteY19" fmla="*/ 42473 h 285750"/>
                <a:gd name="connsiteX20" fmla="*/ 192876 w 336550"/>
                <a:gd name="connsiteY20" fmla="*/ 53611 h 285750"/>
                <a:gd name="connsiteX21" fmla="*/ 211643 w 336550"/>
                <a:gd name="connsiteY21" fmla="*/ 56680 h 285750"/>
                <a:gd name="connsiteX22" fmla="*/ 225412 w 336550"/>
                <a:gd name="connsiteY22" fmla="*/ 48963 h 285750"/>
                <a:gd name="connsiteX23" fmla="*/ 225675 w 336550"/>
                <a:gd name="connsiteY23" fmla="*/ 42648 h 285750"/>
                <a:gd name="connsiteX24" fmla="*/ 256194 w 336550"/>
                <a:gd name="connsiteY24" fmla="*/ 41157 h 285750"/>
                <a:gd name="connsiteX25" fmla="*/ 285661 w 336550"/>
                <a:gd name="connsiteY25" fmla="*/ 40806 h 285750"/>
                <a:gd name="connsiteX26" fmla="*/ 264789 w 336550"/>
                <a:gd name="connsiteY26" fmla="*/ 48173 h 285750"/>
                <a:gd name="connsiteX27" fmla="*/ 273120 w 336550"/>
                <a:gd name="connsiteY27" fmla="*/ 59925 h 285750"/>
                <a:gd name="connsiteX28" fmla="*/ 292852 w 336550"/>
                <a:gd name="connsiteY28" fmla="*/ 61767 h 285750"/>
                <a:gd name="connsiteX29" fmla="*/ 311444 w 336550"/>
                <a:gd name="connsiteY29" fmla="*/ 73957 h 285750"/>
                <a:gd name="connsiteX30" fmla="*/ 315391 w 336550"/>
                <a:gd name="connsiteY30" fmla="*/ 93776 h 285750"/>
                <a:gd name="connsiteX31" fmla="*/ 328195 w 336550"/>
                <a:gd name="connsiteY31" fmla="*/ 93163 h 285750"/>
                <a:gd name="connsiteX32" fmla="*/ 337842 w 336550"/>
                <a:gd name="connsiteY32" fmla="*/ 99038 h 285750"/>
                <a:gd name="connsiteX33" fmla="*/ 318373 w 336550"/>
                <a:gd name="connsiteY33" fmla="*/ 113509 h 285750"/>
                <a:gd name="connsiteX34" fmla="*/ 316180 w 336550"/>
                <a:gd name="connsiteY34" fmla="*/ 122542 h 285750"/>
                <a:gd name="connsiteX35" fmla="*/ 324599 w 336550"/>
                <a:gd name="connsiteY35" fmla="*/ 131662 h 285750"/>
                <a:gd name="connsiteX36" fmla="*/ 318548 w 336550"/>
                <a:gd name="connsiteY36" fmla="*/ 136223 h 285750"/>
                <a:gd name="connsiteX37" fmla="*/ 303376 w 336550"/>
                <a:gd name="connsiteY37" fmla="*/ 140169 h 285750"/>
                <a:gd name="connsiteX38" fmla="*/ 303902 w 336550"/>
                <a:gd name="connsiteY38" fmla="*/ 151570 h 285750"/>
                <a:gd name="connsiteX39" fmla="*/ 297237 w 336550"/>
                <a:gd name="connsiteY39" fmla="*/ 158323 h 285750"/>
                <a:gd name="connsiteX40" fmla="*/ 313812 w 336550"/>
                <a:gd name="connsiteY40" fmla="*/ 176915 h 285750"/>
                <a:gd name="connsiteX41" fmla="*/ 317145 w 336550"/>
                <a:gd name="connsiteY41" fmla="*/ 183843 h 285750"/>
                <a:gd name="connsiteX42" fmla="*/ 308112 w 336550"/>
                <a:gd name="connsiteY42" fmla="*/ 193227 h 285750"/>
                <a:gd name="connsiteX43" fmla="*/ 280575 w 336550"/>
                <a:gd name="connsiteY43" fmla="*/ 202347 h 285750"/>
                <a:gd name="connsiteX44" fmla="*/ 262947 w 336550"/>
                <a:gd name="connsiteY44" fmla="*/ 206206 h 285750"/>
                <a:gd name="connsiteX45" fmla="*/ 255844 w 336550"/>
                <a:gd name="connsiteY45" fmla="*/ 211994 h 285750"/>
                <a:gd name="connsiteX46" fmla="*/ 236287 w 336550"/>
                <a:gd name="connsiteY46" fmla="*/ 205855 h 285750"/>
                <a:gd name="connsiteX47" fmla="*/ 218045 w 336550"/>
                <a:gd name="connsiteY47" fmla="*/ 202698 h 285750"/>
                <a:gd name="connsiteX48" fmla="*/ 213485 w 336550"/>
                <a:gd name="connsiteY48" fmla="*/ 204978 h 285750"/>
                <a:gd name="connsiteX49" fmla="*/ 224447 w 336550"/>
                <a:gd name="connsiteY49" fmla="*/ 211293 h 285750"/>
                <a:gd name="connsiteX50" fmla="*/ 223483 w 336550"/>
                <a:gd name="connsiteY50" fmla="*/ 227692 h 285750"/>
                <a:gd name="connsiteX51" fmla="*/ 226903 w 336550"/>
                <a:gd name="connsiteY51" fmla="*/ 243127 h 285750"/>
                <a:gd name="connsiteX52" fmla="*/ 247688 w 336550"/>
                <a:gd name="connsiteY52" fmla="*/ 245232 h 285750"/>
                <a:gd name="connsiteX53" fmla="*/ 249091 w 336550"/>
                <a:gd name="connsiteY53" fmla="*/ 250318 h 285750"/>
                <a:gd name="connsiteX54" fmla="*/ 231463 w 336550"/>
                <a:gd name="connsiteY54" fmla="*/ 257334 h 285750"/>
                <a:gd name="connsiteX55" fmla="*/ 228657 w 336550"/>
                <a:gd name="connsiteY55" fmla="*/ 267683 h 285750"/>
                <a:gd name="connsiteX56" fmla="*/ 218484 w 336550"/>
                <a:gd name="connsiteY56" fmla="*/ 271629 h 285750"/>
                <a:gd name="connsiteX57" fmla="*/ 200243 w 336550"/>
                <a:gd name="connsiteY57" fmla="*/ 277330 h 285750"/>
                <a:gd name="connsiteX58" fmla="*/ 195507 w 336550"/>
                <a:gd name="connsiteY58" fmla="*/ 284872 h 285750"/>
                <a:gd name="connsiteX59" fmla="*/ 176389 w 336550"/>
                <a:gd name="connsiteY59" fmla="*/ 286450 h 285750"/>
                <a:gd name="connsiteX60" fmla="*/ 162795 w 336550"/>
                <a:gd name="connsiteY60" fmla="*/ 273471 h 285750"/>
                <a:gd name="connsiteX61" fmla="*/ 155341 w 336550"/>
                <a:gd name="connsiteY61" fmla="*/ 249178 h 285750"/>
                <a:gd name="connsiteX62" fmla="*/ 148764 w 336550"/>
                <a:gd name="connsiteY62" fmla="*/ 240584 h 285750"/>
                <a:gd name="connsiteX63" fmla="*/ 139818 w 336550"/>
                <a:gd name="connsiteY63" fmla="*/ 235234 h 285750"/>
                <a:gd name="connsiteX64" fmla="*/ 152272 w 336550"/>
                <a:gd name="connsiteY64" fmla="*/ 223044 h 285750"/>
                <a:gd name="connsiteX65" fmla="*/ 151482 w 336550"/>
                <a:gd name="connsiteY65" fmla="*/ 217519 h 285750"/>
                <a:gd name="connsiteX66" fmla="*/ 144466 w 336550"/>
                <a:gd name="connsiteY66" fmla="*/ 210240 h 285750"/>
                <a:gd name="connsiteX67" fmla="*/ 139555 w 336550"/>
                <a:gd name="connsiteY67" fmla="*/ 194016 h 285750"/>
                <a:gd name="connsiteX68" fmla="*/ 141485 w 336550"/>
                <a:gd name="connsiteY68" fmla="*/ 176389 h 285750"/>
                <a:gd name="connsiteX69" fmla="*/ 146922 w 336550"/>
                <a:gd name="connsiteY69" fmla="*/ 168145 h 285750"/>
                <a:gd name="connsiteX70" fmla="*/ 151395 w 336550"/>
                <a:gd name="connsiteY70" fmla="*/ 154990 h 285750"/>
                <a:gd name="connsiteX71" fmla="*/ 142712 w 336550"/>
                <a:gd name="connsiteY71" fmla="*/ 150693 h 285750"/>
                <a:gd name="connsiteX72" fmla="*/ 128681 w 336550"/>
                <a:gd name="connsiteY72" fmla="*/ 153499 h 285750"/>
                <a:gd name="connsiteX73" fmla="*/ 110965 w 336550"/>
                <a:gd name="connsiteY73" fmla="*/ 152184 h 285750"/>
                <a:gd name="connsiteX74" fmla="*/ 101056 w 336550"/>
                <a:gd name="connsiteY74" fmla="*/ 154815 h 285750"/>
                <a:gd name="connsiteX75" fmla="*/ 83691 w 336550"/>
                <a:gd name="connsiteY75" fmla="*/ 133679 h 285750"/>
                <a:gd name="connsiteX76" fmla="*/ 69396 w 336550"/>
                <a:gd name="connsiteY76" fmla="*/ 130522 h 285750"/>
                <a:gd name="connsiteX77" fmla="*/ 37825 w 336550"/>
                <a:gd name="connsiteY77" fmla="*/ 132890 h 285750"/>
                <a:gd name="connsiteX78" fmla="*/ 31949 w 336550"/>
                <a:gd name="connsiteY78" fmla="*/ 124296 h 285750"/>
                <a:gd name="connsiteX79" fmla="*/ 25898 w 336550"/>
                <a:gd name="connsiteY79" fmla="*/ 122279 h 285750"/>
                <a:gd name="connsiteX80" fmla="*/ 25021 w 336550"/>
                <a:gd name="connsiteY80" fmla="*/ 117104 h 285750"/>
                <a:gd name="connsiteX81" fmla="*/ 27915 w 336550"/>
                <a:gd name="connsiteY81" fmla="*/ 107984 h 285750"/>
                <a:gd name="connsiteX82" fmla="*/ 25986 w 336550"/>
                <a:gd name="connsiteY82" fmla="*/ 98074 h 285750"/>
                <a:gd name="connsiteX83" fmla="*/ 20548 w 336550"/>
                <a:gd name="connsiteY83" fmla="*/ 92636 h 285750"/>
                <a:gd name="connsiteX84" fmla="*/ 17391 w 336550"/>
                <a:gd name="connsiteY84" fmla="*/ 81236 h 285750"/>
                <a:gd name="connsiteX85" fmla="*/ 4763 w 336550"/>
                <a:gd name="connsiteY85" fmla="*/ 79657 h 285750"/>
                <a:gd name="connsiteX86" fmla="*/ 11515 w 336550"/>
                <a:gd name="connsiteY86" fmla="*/ 65099 h 285750"/>
                <a:gd name="connsiteX87" fmla="*/ 14585 w 336550"/>
                <a:gd name="connsiteY87" fmla="*/ 47472 h 285750"/>
                <a:gd name="connsiteX88" fmla="*/ 21688 w 336550"/>
                <a:gd name="connsiteY88" fmla="*/ 38176 h 285750"/>
                <a:gd name="connsiteX89" fmla="*/ 31247 w 336550"/>
                <a:gd name="connsiteY89" fmla="*/ 31072 h 285750"/>
                <a:gd name="connsiteX90" fmla="*/ 37474 w 336550"/>
                <a:gd name="connsiteY90" fmla="*/ 1861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36550" h="285750">
                  <a:moveTo>
                    <a:pt x="53260" y="14409"/>
                  </a:moveTo>
                  <a:lnTo>
                    <a:pt x="52558" y="20285"/>
                  </a:lnTo>
                  <a:lnTo>
                    <a:pt x="38088" y="23179"/>
                  </a:lnTo>
                  <a:lnTo>
                    <a:pt x="46156" y="34492"/>
                  </a:lnTo>
                  <a:lnTo>
                    <a:pt x="45805" y="47559"/>
                  </a:lnTo>
                  <a:lnTo>
                    <a:pt x="35019" y="61942"/>
                  </a:lnTo>
                  <a:lnTo>
                    <a:pt x="44315" y="81587"/>
                  </a:lnTo>
                  <a:lnTo>
                    <a:pt x="54926" y="80008"/>
                  </a:lnTo>
                  <a:lnTo>
                    <a:pt x="60451" y="62117"/>
                  </a:lnTo>
                  <a:lnTo>
                    <a:pt x="52821" y="53348"/>
                  </a:lnTo>
                  <a:lnTo>
                    <a:pt x="51594" y="34580"/>
                  </a:lnTo>
                  <a:lnTo>
                    <a:pt x="82200" y="24407"/>
                  </a:lnTo>
                  <a:lnTo>
                    <a:pt x="78780" y="12655"/>
                  </a:lnTo>
                  <a:lnTo>
                    <a:pt x="87375" y="4763"/>
                  </a:lnTo>
                  <a:lnTo>
                    <a:pt x="96232" y="22302"/>
                  </a:lnTo>
                  <a:lnTo>
                    <a:pt x="113509" y="22741"/>
                  </a:lnTo>
                  <a:lnTo>
                    <a:pt x="129470" y="36597"/>
                  </a:lnTo>
                  <a:lnTo>
                    <a:pt x="130434" y="44841"/>
                  </a:lnTo>
                  <a:lnTo>
                    <a:pt x="152447" y="45016"/>
                  </a:lnTo>
                  <a:lnTo>
                    <a:pt x="178756" y="42473"/>
                  </a:lnTo>
                  <a:lnTo>
                    <a:pt x="192876" y="53611"/>
                  </a:lnTo>
                  <a:lnTo>
                    <a:pt x="211643" y="56680"/>
                  </a:lnTo>
                  <a:lnTo>
                    <a:pt x="225412" y="48963"/>
                  </a:lnTo>
                  <a:lnTo>
                    <a:pt x="225675" y="42648"/>
                  </a:lnTo>
                  <a:lnTo>
                    <a:pt x="256194" y="41157"/>
                  </a:lnTo>
                  <a:lnTo>
                    <a:pt x="285661" y="40806"/>
                  </a:lnTo>
                  <a:lnTo>
                    <a:pt x="264789" y="48173"/>
                  </a:lnTo>
                  <a:lnTo>
                    <a:pt x="273120" y="59925"/>
                  </a:lnTo>
                  <a:lnTo>
                    <a:pt x="292852" y="61767"/>
                  </a:lnTo>
                  <a:lnTo>
                    <a:pt x="311444" y="73957"/>
                  </a:lnTo>
                  <a:lnTo>
                    <a:pt x="315391" y="93776"/>
                  </a:lnTo>
                  <a:lnTo>
                    <a:pt x="328195" y="93163"/>
                  </a:lnTo>
                  <a:lnTo>
                    <a:pt x="337842" y="99038"/>
                  </a:lnTo>
                  <a:lnTo>
                    <a:pt x="318373" y="113509"/>
                  </a:lnTo>
                  <a:lnTo>
                    <a:pt x="316180" y="122542"/>
                  </a:lnTo>
                  <a:lnTo>
                    <a:pt x="324599" y="131662"/>
                  </a:lnTo>
                  <a:lnTo>
                    <a:pt x="318548" y="136223"/>
                  </a:lnTo>
                  <a:lnTo>
                    <a:pt x="303376" y="140169"/>
                  </a:lnTo>
                  <a:lnTo>
                    <a:pt x="303902" y="151570"/>
                  </a:lnTo>
                  <a:lnTo>
                    <a:pt x="297237" y="158323"/>
                  </a:lnTo>
                  <a:lnTo>
                    <a:pt x="313812" y="176915"/>
                  </a:lnTo>
                  <a:lnTo>
                    <a:pt x="317145" y="183843"/>
                  </a:lnTo>
                  <a:lnTo>
                    <a:pt x="308112" y="193227"/>
                  </a:lnTo>
                  <a:lnTo>
                    <a:pt x="280575" y="202347"/>
                  </a:lnTo>
                  <a:lnTo>
                    <a:pt x="262947" y="206206"/>
                  </a:lnTo>
                  <a:lnTo>
                    <a:pt x="255844" y="211994"/>
                  </a:lnTo>
                  <a:lnTo>
                    <a:pt x="236287" y="205855"/>
                  </a:lnTo>
                  <a:lnTo>
                    <a:pt x="218045" y="202698"/>
                  </a:lnTo>
                  <a:lnTo>
                    <a:pt x="213485" y="204978"/>
                  </a:lnTo>
                  <a:lnTo>
                    <a:pt x="224447" y="211293"/>
                  </a:lnTo>
                  <a:lnTo>
                    <a:pt x="223483" y="227692"/>
                  </a:lnTo>
                  <a:lnTo>
                    <a:pt x="226903" y="243127"/>
                  </a:lnTo>
                  <a:lnTo>
                    <a:pt x="247688" y="245232"/>
                  </a:lnTo>
                  <a:lnTo>
                    <a:pt x="249091" y="250318"/>
                  </a:lnTo>
                  <a:lnTo>
                    <a:pt x="231463" y="257334"/>
                  </a:lnTo>
                  <a:lnTo>
                    <a:pt x="228657" y="267683"/>
                  </a:lnTo>
                  <a:lnTo>
                    <a:pt x="218484" y="271629"/>
                  </a:lnTo>
                  <a:lnTo>
                    <a:pt x="200243" y="277330"/>
                  </a:lnTo>
                  <a:lnTo>
                    <a:pt x="195507" y="284872"/>
                  </a:lnTo>
                  <a:lnTo>
                    <a:pt x="176389" y="286450"/>
                  </a:lnTo>
                  <a:lnTo>
                    <a:pt x="162795" y="273471"/>
                  </a:lnTo>
                  <a:lnTo>
                    <a:pt x="155341" y="249178"/>
                  </a:lnTo>
                  <a:lnTo>
                    <a:pt x="148764" y="240584"/>
                  </a:lnTo>
                  <a:lnTo>
                    <a:pt x="139818" y="235234"/>
                  </a:lnTo>
                  <a:lnTo>
                    <a:pt x="152272" y="223044"/>
                  </a:lnTo>
                  <a:lnTo>
                    <a:pt x="151482" y="217519"/>
                  </a:lnTo>
                  <a:lnTo>
                    <a:pt x="144466" y="210240"/>
                  </a:lnTo>
                  <a:lnTo>
                    <a:pt x="139555" y="194016"/>
                  </a:lnTo>
                  <a:lnTo>
                    <a:pt x="141485" y="176389"/>
                  </a:lnTo>
                  <a:lnTo>
                    <a:pt x="146922" y="168145"/>
                  </a:lnTo>
                  <a:lnTo>
                    <a:pt x="151395" y="154990"/>
                  </a:lnTo>
                  <a:lnTo>
                    <a:pt x="142712" y="150693"/>
                  </a:lnTo>
                  <a:lnTo>
                    <a:pt x="128681" y="153499"/>
                  </a:lnTo>
                  <a:lnTo>
                    <a:pt x="110965" y="152184"/>
                  </a:lnTo>
                  <a:lnTo>
                    <a:pt x="101056" y="154815"/>
                  </a:lnTo>
                  <a:lnTo>
                    <a:pt x="83691" y="133679"/>
                  </a:lnTo>
                  <a:lnTo>
                    <a:pt x="69396" y="130522"/>
                  </a:lnTo>
                  <a:lnTo>
                    <a:pt x="37825" y="132890"/>
                  </a:lnTo>
                  <a:lnTo>
                    <a:pt x="31949" y="124296"/>
                  </a:lnTo>
                  <a:lnTo>
                    <a:pt x="25898" y="122279"/>
                  </a:lnTo>
                  <a:lnTo>
                    <a:pt x="25021" y="117104"/>
                  </a:lnTo>
                  <a:lnTo>
                    <a:pt x="27915" y="107984"/>
                  </a:lnTo>
                  <a:lnTo>
                    <a:pt x="25986" y="98074"/>
                  </a:lnTo>
                  <a:lnTo>
                    <a:pt x="20548" y="92636"/>
                  </a:lnTo>
                  <a:lnTo>
                    <a:pt x="17391" y="81236"/>
                  </a:lnTo>
                  <a:lnTo>
                    <a:pt x="4763" y="79657"/>
                  </a:lnTo>
                  <a:lnTo>
                    <a:pt x="11515" y="65099"/>
                  </a:lnTo>
                  <a:lnTo>
                    <a:pt x="14585" y="47472"/>
                  </a:lnTo>
                  <a:lnTo>
                    <a:pt x="21688" y="38176"/>
                  </a:lnTo>
                  <a:lnTo>
                    <a:pt x="31247" y="31072"/>
                  </a:lnTo>
                  <a:lnTo>
                    <a:pt x="37474" y="186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1" name="Freeform: Shape 1669">
              <a:extLst>
                <a:ext uri="{FF2B5EF4-FFF2-40B4-BE49-F238E27FC236}">
                  <a16:creationId xmlns:a16="http://schemas.microsoft.com/office/drawing/2014/main" id="{E39A4116-C20F-9E47-979E-78F171B37AE6}"/>
                </a:ext>
              </a:extLst>
            </p:cNvPr>
            <p:cNvSpPr/>
            <p:nvPr/>
          </p:nvSpPr>
          <p:spPr>
            <a:xfrm>
              <a:off x="9804880" y="4398973"/>
              <a:ext cx="150063" cy="310474"/>
            </a:xfrm>
            <a:custGeom>
              <a:avLst/>
              <a:gdLst>
                <a:gd name="connsiteX0" fmla="*/ 149378 w 184150"/>
                <a:gd name="connsiteY0" fmla="*/ 52383 h 381000"/>
                <a:gd name="connsiteX1" fmla="*/ 116578 w 184150"/>
                <a:gd name="connsiteY1" fmla="*/ 74834 h 381000"/>
                <a:gd name="connsiteX2" fmla="*/ 96057 w 184150"/>
                <a:gd name="connsiteY2" fmla="*/ 99477 h 381000"/>
                <a:gd name="connsiteX3" fmla="*/ 90620 w 184150"/>
                <a:gd name="connsiteY3" fmla="*/ 117455 h 381000"/>
                <a:gd name="connsiteX4" fmla="*/ 109475 w 184150"/>
                <a:gd name="connsiteY4" fmla="*/ 144554 h 381000"/>
                <a:gd name="connsiteX5" fmla="*/ 132452 w 184150"/>
                <a:gd name="connsiteY5" fmla="*/ 178055 h 381000"/>
                <a:gd name="connsiteX6" fmla="*/ 154727 w 184150"/>
                <a:gd name="connsiteY6" fmla="*/ 193753 h 381000"/>
                <a:gd name="connsiteX7" fmla="*/ 169724 w 184150"/>
                <a:gd name="connsiteY7" fmla="*/ 214187 h 381000"/>
                <a:gd name="connsiteX8" fmla="*/ 180949 w 184150"/>
                <a:gd name="connsiteY8" fmla="*/ 260842 h 381000"/>
                <a:gd name="connsiteX9" fmla="*/ 177617 w 184150"/>
                <a:gd name="connsiteY9" fmla="*/ 304867 h 381000"/>
                <a:gd name="connsiteX10" fmla="*/ 157183 w 184150"/>
                <a:gd name="connsiteY10" fmla="*/ 321267 h 381000"/>
                <a:gd name="connsiteX11" fmla="*/ 128944 w 184150"/>
                <a:gd name="connsiteY11" fmla="*/ 337315 h 381000"/>
                <a:gd name="connsiteX12" fmla="*/ 108948 w 184150"/>
                <a:gd name="connsiteY12" fmla="*/ 358012 h 381000"/>
                <a:gd name="connsiteX13" fmla="*/ 78254 w 184150"/>
                <a:gd name="connsiteY13" fmla="*/ 380989 h 381000"/>
                <a:gd name="connsiteX14" fmla="*/ 69309 w 184150"/>
                <a:gd name="connsiteY14" fmla="*/ 365116 h 381000"/>
                <a:gd name="connsiteX15" fmla="*/ 76237 w 184150"/>
                <a:gd name="connsiteY15" fmla="*/ 348365 h 381000"/>
                <a:gd name="connsiteX16" fmla="*/ 57996 w 184150"/>
                <a:gd name="connsiteY16" fmla="*/ 334246 h 381000"/>
                <a:gd name="connsiteX17" fmla="*/ 79306 w 184150"/>
                <a:gd name="connsiteY17" fmla="*/ 324248 h 381000"/>
                <a:gd name="connsiteX18" fmla="*/ 105090 w 184150"/>
                <a:gd name="connsiteY18" fmla="*/ 322494 h 381000"/>
                <a:gd name="connsiteX19" fmla="*/ 94303 w 184150"/>
                <a:gd name="connsiteY19" fmla="*/ 307323 h 381000"/>
                <a:gd name="connsiteX20" fmla="*/ 135609 w 184150"/>
                <a:gd name="connsiteY20" fmla="*/ 288117 h 381000"/>
                <a:gd name="connsiteX21" fmla="*/ 138678 w 184150"/>
                <a:gd name="connsiteY21" fmla="*/ 258124 h 381000"/>
                <a:gd name="connsiteX22" fmla="*/ 132978 w 184150"/>
                <a:gd name="connsiteY22" fmla="*/ 241286 h 381000"/>
                <a:gd name="connsiteX23" fmla="*/ 137450 w 184150"/>
                <a:gd name="connsiteY23" fmla="*/ 216028 h 381000"/>
                <a:gd name="connsiteX24" fmla="*/ 131224 w 184150"/>
                <a:gd name="connsiteY24" fmla="*/ 198138 h 381000"/>
                <a:gd name="connsiteX25" fmla="*/ 112632 w 184150"/>
                <a:gd name="connsiteY25" fmla="*/ 180423 h 381000"/>
                <a:gd name="connsiteX26" fmla="*/ 97109 w 184150"/>
                <a:gd name="connsiteY26" fmla="*/ 157884 h 381000"/>
                <a:gd name="connsiteX27" fmla="*/ 76675 w 184150"/>
                <a:gd name="connsiteY27" fmla="*/ 127540 h 381000"/>
                <a:gd name="connsiteX28" fmla="*/ 47209 w 184150"/>
                <a:gd name="connsiteY28" fmla="*/ 112105 h 381000"/>
                <a:gd name="connsiteX29" fmla="*/ 54312 w 184150"/>
                <a:gd name="connsiteY29" fmla="*/ 102722 h 381000"/>
                <a:gd name="connsiteX30" fmla="*/ 70010 w 184150"/>
                <a:gd name="connsiteY30" fmla="*/ 95969 h 381000"/>
                <a:gd name="connsiteX31" fmla="*/ 60451 w 184150"/>
                <a:gd name="connsiteY31" fmla="*/ 73255 h 381000"/>
                <a:gd name="connsiteX32" fmla="*/ 30195 w 184150"/>
                <a:gd name="connsiteY32" fmla="*/ 72992 h 381000"/>
                <a:gd name="connsiteX33" fmla="*/ 19145 w 184150"/>
                <a:gd name="connsiteY33" fmla="*/ 49138 h 381000"/>
                <a:gd name="connsiteX34" fmla="*/ 4763 w 184150"/>
                <a:gd name="connsiteY34" fmla="*/ 28353 h 381000"/>
                <a:gd name="connsiteX35" fmla="*/ 18005 w 184150"/>
                <a:gd name="connsiteY35" fmla="*/ 21864 h 381000"/>
                <a:gd name="connsiteX36" fmla="*/ 37562 w 184150"/>
                <a:gd name="connsiteY36" fmla="*/ 22039 h 381000"/>
                <a:gd name="connsiteX37" fmla="*/ 61504 w 184150"/>
                <a:gd name="connsiteY37" fmla="*/ 18970 h 381000"/>
                <a:gd name="connsiteX38" fmla="*/ 82464 w 184150"/>
                <a:gd name="connsiteY38" fmla="*/ 4763 h 381000"/>
                <a:gd name="connsiteX39" fmla="*/ 94303 w 184150"/>
                <a:gd name="connsiteY39" fmla="*/ 14760 h 381000"/>
                <a:gd name="connsiteX40" fmla="*/ 116842 w 184150"/>
                <a:gd name="connsiteY40" fmla="*/ 19584 h 381000"/>
                <a:gd name="connsiteX41" fmla="*/ 112895 w 184150"/>
                <a:gd name="connsiteY41" fmla="*/ 34843 h 381000"/>
                <a:gd name="connsiteX42" fmla="*/ 124647 w 184150"/>
                <a:gd name="connsiteY42" fmla="*/ 4554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4150" h="381000">
                  <a:moveTo>
                    <a:pt x="149378" y="52383"/>
                  </a:moveTo>
                  <a:lnTo>
                    <a:pt x="116578" y="74834"/>
                  </a:lnTo>
                  <a:lnTo>
                    <a:pt x="96057" y="99477"/>
                  </a:lnTo>
                  <a:lnTo>
                    <a:pt x="90620" y="117455"/>
                  </a:lnTo>
                  <a:lnTo>
                    <a:pt x="109475" y="144554"/>
                  </a:lnTo>
                  <a:lnTo>
                    <a:pt x="132452" y="178055"/>
                  </a:lnTo>
                  <a:lnTo>
                    <a:pt x="154727" y="193753"/>
                  </a:lnTo>
                  <a:lnTo>
                    <a:pt x="169724" y="214187"/>
                  </a:lnTo>
                  <a:lnTo>
                    <a:pt x="180949" y="260842"/>
                  </a:lnTo>
                  <a:lnTo>
                    <a:pt x="177617" y="304867"/>
                  </a:lnTo>
                  <a:lnTo>
                    <a:pt x="157183" y="321267"/>
                  </a:lnTo>
                  <a:lnTo>
                    <a:pt x="128944" y="337315"/>
                  </a:lnTo>
                  <a:lnTo>
                    <a:pt x="108948" y="358012"/>
                  </a:lnTo>
                  <a:lnTo>
                    <a:pt x="78254" y="380989"/>
                  </a:lnTo>
                  <a:lnTo>
                    <a:pt x="69309" y="365116"/>
                  </a:lnTo>
                  <a:lnTo>
                    <a:pt x="76237" y="348365"/>
                  </a:lnTo>
                  <a:lnTo>
                    <a:pt x="57996" y="334246"/>
                  </a:lnTo>
                  <a:lnTo>
                    <a:pt x="79306" y="324248"/>
                  </a:lnTo>
                  <a:lnTo>
                    <a:pt x="105090" y="322494"/>
                  </a:lnTo>
                  <a:lnTo>
                    <a:pt x="94303" y="307323"/>
                  </a:lnTo>
                  <a:lnTo>
                    <a:pt x="135609" y="288117"/>
                  </a:lnTo>
                  <a:lnTo>
                    <a:pt x="138678" y="258124"/>
                  </a:lnTo>
                  <a:lnTo>
                    <a:pt x="132978" y="241286"/>
                  </a:lnTo>
                  <a:lnTo>
                    <a:pt x="137450" y="216028"/>
                  </a:lnTo>
                  <a:lnTo>
                    <a:pt x="131224" y="198138"/>
                  </a:lnTo>
                  <a:lnTo>
                    <a:pt x="112632" y="180423"/>
                  </a:lnTo>
                  <a:lnTo>
                    <a:pt x="97109" y="157884"/>
                  </a:lnTo>
                  <a:lnTo>
                    <a:pt x="76675" y="127540"/>
                  </a:lnTo>
                  <a:lnTo>
                    <a:pt x="47209" y="112105"/>
                  </a:lnTo>
                  <a:lnTo>
                    <a:pt x="54312" y="102722"/>
                  </a:lnTo>
                  <a:lnTo>
                    <a:pt x="70010" y="95969"/>
                  </a:lnTo>
                  <a:lnTo>
                    <a:pt x="60451" y="73255"/>
                  </a:lnTo>
                  <a:lnTo>
                    <a:pt x="30195" y="72992"/>
                  </a:lnTo>
                  <a:lnTo>
                    <a:pt x="19145" y="49138"/>
                  </a:lnTo>
                  <a:lnTo>
                    <a:pt x="4763" y="28353"/>
                  </a:lnTo>
                  <a:lnTo>
                    <a:pt x="18005" y="21864"/>
                  </a:lnTo>
                  <a:lnTo>
                    <a:pt x="37562" y="22039"/>
                  </a:lnTo>
                  <a:lnTo>
                    <a:pt x="61504" y="18970"/>
                  </a:lnTo>
                  <a:lnTo>
                    <a:pt x="82464" y="4763"/>
                  </a:lnTo>
                  <a:lnTo>
                    <a:pt x="94303" y="14760"/>
                  </a:lnTo>
                  <a:lnTo>
                    <a:pt x="116842" y="19584"/>
                  </a:lnTo>
                  <a:lnTo>
                    <a:pt x="112895" y="34843"/>
                  </a:lnTo>
                  <a:lnTo>
                    <a:pt x="124647" y="4554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2" name="Freeform: Shape 1670">
              <a:extLst>
                <a:ext uri="{FF2B5EF4-FFF2-40B4-BE49-F238E27FC236}">
                  <a16:creationId xmlns:a16="http://schemas.microsoft.com/office/drawing/2014/main" id="{02B37EF6-2CF9-8A4F-8A58-4C87A1CF089D}"/>
                </a:ext>
              </a:extLst>
            </p:cNvPr>
            <p:cNvSpPr/>
            <p:nvPr/>
          </p:nvSpPr>
          <p:spPr>
            <a:xfrm>
              <a:off x="11096609" y="5171795"/>
              <a:ext cx="31047" cy="46571"/>
            </a:xfrm>
            <a:custGeom>
              <a:avLst/>
              <a:gdLst>
                <a:gd name="connsiteX0" fmla="*/ 34580 w 38100"/>
                <a:gd name="connsiteY0" fmla="*/ 51418 h 57150"/>
                <a:gd name="connsiteX1" fmla="*/ 26512 w 38100"/>
                <a:gd name="connsiteY1" fmla="*/ 54751 h 57150"/>
                <a:gd name="connsiteX2" fmla="*/ 18268 w 38100"/>
                <a:gd name="connsiteY2" fmla="*/ 43613 h 57150"/>
                <a:gd name="connsiteX3" fmla="*/ 19145 w 38100"/>
                <a:gd name="connsiteY3" fmla="*/ 36773 h 57150"/>
                <a:gd name="connsiteX4" fmla="*/ 34580 w 38100"/>
                <a:gd name="connsiteY4" fmla="*/ 51418 h 57150"/>
                <a:gd name="connsiteX5" fmla="*/ 16427 w 38100"/>
                <a:gd name="connsiteY5" fmla="*/ 12480 h 57150"/>
                <a:gd name="connsiteX6" fmla="*/ 20461 w 38100"/>
                <a:gd name="connsiteY6" fmla="*/ 32914 h 57150"/>
                <a:gd name="connsiteX7" fmla="*/ 13883 w 38100"/>
                <a:gd name="connsiteY7" fmla="*/ 29757 h 57150"/>
                <a:gd name="connsiteX8" fmla="*/ 8797 w 38100"/>
                <a:gd name="connsiteY8" fmla="*/ 31160 h 57150"/>
                <a:gd name="connsiteX9" fmla="*/ 5289 w 38100"/>
                <a:gd name="connsiteY9" fmla="*/ 24144 h 57150"/>
                <a:gd name="connsiteX10" fmla="*/ 4763 w 38100"/>
                <a:gd name="connsiteY10" fmla="*/ 4763 h 57150"/>
                <a:gd name="connsiteX11" fmla="*/ 16427 w 38100"/>
                <a:gd name="connsiteY11" fmla="*/ 124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57150">
                  <a:moveTo>
                    <a:pt x="34580" y="51418"/>
                  </a:moveTo>
                  <a:lnTo>
                    <a:pt x="26512" y="54751"/>
                  </a:lnTo>
                  <a:lnTo>
                    <a:pt x="18268" y="43613"/>
                  </a:lnTo>
                  <a:lnTo>
                    <a:pt x="19145" y="36773"/>
                  </a:lnTo>
                  <a:lnTo>
                    <a:pt x="34580" y="51418"/>
                  </a:lnTo>
                  <a:close/>
                  <a:moveTo>
                    <a:pt x="16427" y="12480"/>
                  </a:moveTo>
                  <a:lnTo>
                    <a:pt x="20461" y="32914"/>
                  </a:lnTo>
                  <a:lnTo>
                    <a:pt x="13883" y="29757"/>
                  </a:lnTo>
                  <a:lnTo>
                    <a:pt x="8797" y="31160"/>
                  </a:lnTo>
                  <a:lnTo>
                    <a:pt x="5289" y="24144"/>
                  </a:lnTo>
                  <a:lnTo>
                    <a:pt x="4763" y="4763"/>
                  </a:lnTo>
                  <a:lnTo>
                    <a:pt x="16427" y="1248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3" name="Freeform: Shape 1671">
              <a:extLst>
                <a:ext uri="{FF2B5EF4-FFF2-40B4-BE49-F238E27FC236}">
                  <a16:creationId xmlns:a16="http://schemas.microsoft.com/office/drawing/2014/main" id="{F2A81C52-A250-444E-A91A-C47812B54F15}"/>
                </a:ext>
              </a:extLst>
            </p:cNvPr>
            <p:cNvSpPr/>
            <p:nvPr/>
          </p:nvSpPr>
          <p:spPr>
            <a:xfrm>
              <a:off x="8611344" y="4492020"/>
              <a:ext cx="217332" cy="139713"/>
            </a:xfrm>
            <a:custGeom>
              <a:avLst/>
              <a:gdLst>
                <a:gd name="connsiteX0" fmla="*/ 263034 w 266700"/>
                <a:gd name="connsiteY0" fmla="*/ 65011 h 171450"/>
                <a:gd name="connsiteX1" fmla="*/ 245232 w 266700"/>
                <a:gd name="connsiteY1" fmla="*/ 71940 h 171450"/>
                <a:gd name="connsiteX2" fmla="*/ 240496 w 266700"/>
                <a:gd name="connsiteY2" fmla="*/ 83165 h 171450"/>
                <a:gd name="connsiteX3" fmla="*/ 239882 w 266700"/>
                <a:gd name="connsiteY3" fmla="*/ 91847 h 171450"/>
                <a:gd name="connsiteX4" fmla="*/ 215414 w 266700"/>
                <a:gd name="connsiteY4" fmla="*/ 102546 h 171450"/>
                <a:gd name="connsiteX5" fmla="*/ 176125 w 266700"/>
                <a:gd name="connsiteY5" fmla="*/ 114386 h 171450"/>
                <a:gd name="connsiteX6" fmla="*/ 154113 w 266700"/>
                <a:gd name="connsiteY6" fmla="*/ 132189 h 171450"/>
                <a:gd name="connsiteX7" fmla="*/ 143326 w 266700"/>
                <a:gd name="connsiteY7" fmla="*/ 133504 h 171450"/>
                <a:gd name="connsiteX8" fmla="*/ 135959 w 266700"/>
                <a:gd name="connsiteY8" fmla="*/ 132013 h 171450"/>
                <a:gd name="connsiteX9" fmla="*/ 121577 w 266700"/>
                <a:gd name="connsiteY9" fmla="*/ 142537 h 171450"/>
                <a:gd name="connsiteX10" fmla="*/ 105879 w 266700"/>
                <a:gd name="connsiteY10" fmla="*/ 147360 h 171450"/>
                <a:gd name="connsiteX11" fmla="*/ 85270 w 266700"/>
                <a:gd name="connsiteY11" fmla="*/ 148676 h 171450"/>
                <a:gd name="connsiteX12" fmla="*/ 79043 w 266700"/>
                <a:gd name="connsiteY12" fmla="*/ 150079 h 171450"/>
                <a:gd name="connsiteX13" fmla="*/ 73693 w 266700"/>
                <a:gd name="connsiteY13" fmla="*/ 156656 h 171450"/>
                <a:gd name="connsiteX14" fmla="*/ 67204 w 266700"/>
                <a:gd name="connsiteY14" fmla="*/ 158498 h 171450"/>
                <a:gd name="connsiteX15" fmla="*/ 63433 w 266700"/>
                <a:gd name="connsiteY15" fmla="*/ 164900 h 171450"/>
                <a:gd name="connsiteX16" fmla="*/ 51243 w 266700"/>
                <a:gd name="connsiteY16" fmla="*/ 164374 h 171450"/>
                <a:gd name="connsiteX17" fmla="*/ 43350 w 266700"/>
                <a:gd name="connsiteY17" fmla="*/ 167707 h 171450"/>
                <a:gd name="connsiteX18" fmla="*/ 26336 w 266700"/>
                <a:gd name="connsiteY18" fmla="*/ 166479 h 171450"/>
                <a:gd name="connsiteX19" fmla="*/ 19934 w 266700"/>
                <a:gd name="connsiteY19" fmla="*/ 151833 h 171450"/>
                <a:gd name="connsiteX20" fmla="*/ 20636 w 266700"/>
                <a:gd name="connsiteY20" fmla="*/ 138064 h 171450"/>
                <a:gd name="connsiteX21" fmla="*/ 16689 w 266700"/>
                <a:gd name="connsiteY21" fmla="*/ 130610 h 171450"/>
                <a:gd name="connsiteX22" fmla="*/ 11866 w 266700"/>
                <a:gd name="connsiteY22" fmla="*/ 112018 h 171450"/>
                <a:gd name="connsiteX23" fmla="*/ 4763 w 266700"/>
                <a:gd name="connsiteY23" fmla="*/ 101582 h 171450"/>
                <a:gd name="connsiteX24" fmla="*/ 9674 w 266700"/>
                <a:gd name="connsiteY24" fmla="*/ 100354 h 171450"/>
                <a:gd name="connsiteX25" fmla="*/ 7130 w 266700"/>
                <a:gd name="connsiteY25" fmla="*/ 88778 h 171450"/>
                <a:gd name="connsiteX26" fmla="*/ 10112 w 266700"/>
                <a:gd name="connsiteY26" fmla="*/ 83867 h 171450"/>
                <a:gd name="connsiteX27" fmla="*/ 9060 w 266700"/>
                <a:gd name="connsiteY27" fmla="*/ 72817 h 171450"/>
                <a:gd name="connsiteX28" fmla="*/ 19846 w 266700"/>
                <a:gd name="connsiteY28" fmla="*/ 64661 h 171450"/>
                <a:gd name="connsiteX29" fmla="*/ 17303 w 266700"/>
                <a:gd name="connsiteY29" fmla="*/ 53874 h 171450"/>
                <a:gd name="connsiteX30" fmla="*/ 23881 w 266700"/>
                <a:gd name="connsiteY30" fmla="*/ 41333 h 171450"/>
                <a:gd name="connsiteX31" fmla="*/ 33966 w 266700"/>
                <a:gd name="connsiteY31" fmla="*/ 47998 h 171450"/>
                <a:gd name="connsiteX32" fmla="*/ 40631 w 266700"/>
                <a:gd name="connsiteY32" fmla="*/ 45630 h 171450"/>
                <a:gd name="connsiteX33" fmla="*/ 68958 w 266700"/>
                <a:gd name="connsiteY33" fmla="*/ 45016 h 171450"/>
                <a:gd name="connsiteX34" fmla="*/ 73518 w 266700"/>
                <a:gd name="connsiteY34" fmla="*/ 47647 h 171450"/>
                <a:gd name="connsiteX35" fmla="*/ 97284 w 266700"/>
                <a:gd name="connsiteY35" fmla="*/ 50191 h 171450"/>
                <a:gd name="connsiteX36" fmla="*/ 106668 w 266700"/>
                <a:gd name="connsiteY36" fmla="*/ 48875 h 171450"/>
                <a:gd name="connsiteX37" fmla="*/ 112807 w 266700"/>
                <a:gd name="connsiteY37" fmla="*/ 57382 h 171450"/>
                <a:gd name="connsiteX38" fmla="*/ 124296 w 266700"/>
                <a:gd name="connsiteY38" fmla="*/ 53172 h 171450"/>
                <a:gd name="connsiteX39" fmla="*/ 141923 w 266700"/>
                <a:gd name="connsiteY39" fmla="*/ 26249 h 171450"/>
                <a:gd name="connsiteX40" fmla="*/ 164900 w 266700"/>
                <a:gd name="connsiteY40" fmla="*/ 14672 h 171450"/>
                <a:gd name="connsiteX41" fmla="*/ 235760 w 266700"/>
                <a:gd name="connsiteY41" fmla="*/ 4763 h 171450"/>
                <a:gd name="connsiteX42" fmla="*/ 255054 w 266700"/>
                <a:gd name="connsiteY42" fmla="*/ 4720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6700" h="171450">
                  <a:moveTo>
                    <a:pt x="263034" y="65011"/>
                  </a:moveTo>
                  <a:lnTo>
                    <a:pt x="245232" y="71940"/>
                  </a:lnTo>
                  <a:lnTo>
                    <a:pt x="240496" y="83165"/>
                  </a:lnTo>
                  <a:lnTo>
                    <a:pt x="239882" y="91847"/>
                  </a:lnTo>
                  <a:lnTo>
                    <a:pt x="215414" y="102546"/>
                  </a:lnTo>
                  <a:lnTo>
                    <a:pt x="176125" y="114386"/>
                  </a:lnTo>
                  <a:lnTo>
                    <a:pt x="154113" y="132189"/>
                  </a:lnTo>
                  <a:lnTo>
                    <a:pt x="143326" y="133504"/>
                  </a:lnTo>
                  <a:lnTo>
                    <a:pt x="135959" y="132013"/>
                  </a:lnTo>
                  <a:lnTo>
                    <a:pt x="121577" y="142537"/>
                  </a:lnTo>
                  <a:lnTo>
                    <a:pt x="105879" y="147360"/>
                  </a:lnTo>
                  <a:lnTo>
                    <a:pt x="85270" y="148676"/>
                  </a:lnTo>
                  <a:lnTo>
                    <a:pt x="79043" y="150079"/>
                  </a:lnTo>
                  <a:lnTo>
                    <a:pt x="73693" y="156656"/>
                  </a:lnTo>
                  <a:lnTo>
                    <a:pt x="67204" y="158498"/>
                  </a:lnTo>
                  <a:lnTo>
                    <a:pt x="63433" y="164900"/>
                  </a:lnTo>
                  <a:lnTo>
                    <a:pt x="51243" y="164374"/>
                  </a:lnTo>
                  <a:lnTo>
                    <a:pt x="43350" y="167707"/>
                  </a:lnTo>
                  <a:lnTo>
                    <a:pt x="26336" y="166479"/>
                  </a:lnTo>
                  <a:lnTo>
                    <a:pt x="19934" y="151833"/>
                  </a:lnTo>
                  <a:lnTo>
                    <a:pt x="20636" y="138064"/>
                  </a:lnTo>
                  <a:lnTo>
                    <a:pt x="16689" y="130610"/>
                  </a:lnTo>
                  <a:lnTo>
                    <a:pt x="11866" y="112018"/>
                  </a:lnTo>
                  <a:lnTo>
                    <a:pt x="4763" y="101582"/>
                  </a:lnTo>
                  <a:lnTo>
                    <a:pt x="9674" y="100354"/>
                  </a:lnTo>
                  <a:lnTo>
                    <a:pt x="7130" y="88778"/>
                  </a:lnTo>
                  <a:lnTo>
                    <a:pt x="10112" y="83867"/>
                  </a:lnTo>
                  <a:lnTo>
                    <a:pt x="9060" y="72817"/>
                  </a:lnTo>
                  <a:lnTo>
                    <a:pt x="19846" y="64661"/>
                  </a:lnTo>
                  <a:lnTo>
                    <a:pt x="17303" y="53874"/>
                  </a:lnTo>
                  <a:lnTo>
                    <a:pt x="23881" y="41333"/>
                  </a:lnTo>
                  <a:lnTo>
                    <a:pt x="33966" y="47998"/>
                  </a:lnTo>
                  <a:lnTo>
                    <a:pt x="40631" y="45630"/>
                  </a:lnTo>
                  <a:lnTo>
                    <a:pt x="68958" y="45016"/>
                  </a:lnTo>
                  <a:lnTo>
                    <a:pt x="73518" y="47647"/>
                  </a:lnTo>
                  <a:lnTo>
                    <a:pt x="97284" y="50191"/>
                  </a:lnTo>
                  <a:lnTo>
                    <a:pt x="106668" y="48875"/>
                  </a:lnTo>
                  <a:lnTo>
                    <a:pt x="112807" y="57382"/>
                  </a:lnTo>
                  <a:lnTo>
                    <a:pt x="124296" y="53172"/>
                  </a:lnTo>
                  <a:lnTo>
                    <a:pt x="141923" y="26249"/>
                  </a:lnTo>
                  <a:lnTo>
                    <a:pt x="164900" y="14672"/>
                  </a:lnTo>
                  <a:lnTo>
                    <a:pt x="235760" y="4763"/>
                  </a:lnTo>
                  <a:lnTo>
                    <a:pt x="255054" y="4720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4" name="Freeform: Shape 1672">
              <a:extLst>
                <a:ext uri="{FF2B5EF4-FFF2-40B4-BE49-F238E27FC236}">
                  <a16:creationId xmlns:a16="http://schemas.microsoft.com/office/drawing/2014/main" id="{0CE589A2-2841-5440-AFC3-CC8244134473}"/>
                </a:ext>
              </a:extLst>
            </p:cNvPr>
            <p:cNvSpPr/>
            <p:nvPr/>
          </p:nvSpPr>
          <p:spPr>
            <a:xfrm>
              <a:off x="8085147" y="5328518"/>
              <a:ext cx="336347" cy="294951"/>
            </a:xfrm>
            <a:custGeom>
              <a:avLst/>
              <a:gdLst>
                <a:gd name="connsiteX0" fmla="*/ 377920 w 412750"/>
                <a:gd name="connsiteY0" fmla="*/ 199453 h 361950"/>
                <a:gd name="connsiteX1" fmla="*/ 373096 w 412750"/>
                <a:gd name="connsiteY1" fmla="*/ 203487 h 361950"/>
                <a:gd name="connsiteX2" fmla="*/ 362660 w 412750"/>
                <a:gd name="connsiteY2" fmla="*/ 217782 h 361950"/>
                <a:gd name="connsiteX3" fmla="*/ 355820 w 412750"/>
                <a:gd name="connsiteY3" fmla="*/ 232340 h 361950"/>
                <a:gd name="connsiteX4" fmla="*/ 341876 w 412750"/>
                <a:gd name="connsiteY4" fmla="*/ 252774 h 361950"/>
                <a:gd name="connsiteX5" fmla="*/ 314075 w 412750"/>
                <a:gd name="connsiteY5" fmla="*/ 282416 h 361950"/>
                <a:gd name="connsiteX6" fmla="*/ 296711 w 412750"/>
                <a:gd name="connsiteY6" fmla="*/ 299781 h 361950"/>
                <a:gd name="connsiteX7" fmla="*/ 278119 w 412750"/>
                <a:gd name="connsiteY7" fmla="*/ 313023 h 361950"/>
                <a:gd name="connsiteX8" fmla="*/ 252423 w 412750"/>
                <a:gd name="connsiteY8" fmla="*/ 324424 h 361950"/>
                <a:gd name="connsiteX9" fmla="*/ 239882 w 412750"/>
                <a:gd name="connsiteY9" fmla="*/ 325915 h 361950"/>
                <a:gd name="connsiteX10" fmla="*/ 236725 w 412750"/>
                <a:gd name="connsiteY10" fmla="*/ 334070 h 361950"/>
                <a:gd name="connsiteX11" fmla="*/ 221816 w 412750"/>
                <a:gd name="connsiteY11" fmla="*/ 329686 h 361950"/>
                <a:gd name="connsiteX12" fmla="*/ 209626 w 412750"/>
                <a:gd name="connsiteY12" fmla="*/ 335298 h 361950"/>
                <a:gd name="connsiteX13" fmla="*/ 182966 w 412750"/>
                <a:gd name="connsiteY13" fmla="*/ 329598 h 361950"/>
                <a:gd name="connsiteX14" fmla="*/ 168057 w 412750"/>
                <a:gd name="connsiteY14" fmla="*/ 333194 h 361950"/>
                <a:gd name="connsiteX15" fmla="*/ 157884 w 412750"/>
                <a:gd name="connsiteY15" fmla="*/ 331615 h 361950"/>
                <a:gd name="connsiteX16" fmla="*/ 132539 w 412750"/>
                <a:gd name="connsiteY16" fmla="*/ 343279 h 361950"/>
                <a:gd name="connsiteX17" fmla="*/ 111579 w 412750"/>
                <a:gd name="connsiteY17" fmla="*/ 348015 h 361950"/>
                <a:gd name="connsiteX18" fmla="*/ 96408 w 412750"/>
                <a:gd name="connsiteY18" fmla="*/ 359240 h 361950"/>
                <a:gd name="connsiteX19" fmla="*/ 85182 w 412750"/>
                <a:gd name="connsiteY19" fmla="*/ 359942 h 361950"/>
                <a:gd name="connsiteX20" fmla="*/ 74746 w 412750"/>
                <a:gd name="connsiteY20" fmla="*/ 349330 h 361950"/>
                <a:gd name="connsiteX21" fmla="*/ 66414 w 412750"/>
                <a:gd name="connsiteY21" fmla="*/ 348804 h 361950"/>
                <a:gd name="connsiteX22" fmla="*/ 55803 w 412750"/>
                <a:gd name="connsiteY22" fmla="*/ 335561 h 361950"/>
                <a:gd name="connsiteX23" fmla="*/ 54663 w 412750"/>
                <a:gd name="connsiteY23" fmla="*/ 339683 h 361950"/>
                <a:gd name="connsiteX24" fmla="*/ 51418 w 412750"/>
                <a:gd name="connsiteY24" fmla="*/ 331702 h 361950"/>
                <a:gd name="connsiteX25" fmla="*/ 51593 w 412750"/>
                <a:gd name="connsiteY25" fmla="*/ 314514 h 361950"/>
                <a:gd name="connsiteX26" fmla="*/ 43613 w 412750"/>
                <a:gd name="connsiteY26" fmla="*/ 294957 h 361950"/>
                <a:gd name="connsiteX27" fmla="*/ 51505 w 412750"/>
                <a:gd name="connsiteY27" fmla="*/ 289695 h 361950"/>
                <a:gd name="connsiteX28" fmla="*/ 50892 w 412750"/>
                <a:gd name="connsiteY28" fmla="*/ 267507 h 361950"/>
                <a:gd name="connsiteX29" fmla="*/ 34755 w 412750"/>
                <a:gd name="connsiteY29" fmla="*/ 240759 h 361950"/>
                <a:gd name="connsiteX30" fmla="*/ 22390 w 412750"/>
                <a:gd name="connsiteY30" fmla="*/ 216730 h 361950"/>
                <a:gd name="connsiteX31" fmla="*/ 22390 w 412750"/>
                <a:gd name="connsiteY31" fmla="*/ 216642 h 361950"/>
                <a:gd name="connsiteX32" fmla="*/ 4763 w 412750"/>
                <a:gd name="connsiteY32" fmla="*/ 180247 h 361950"/>
                <a:gd name="connsiteX33" fmla="*/ 16514 w 412750"/>
                <a:gd name="connsiteY33" fmla="*/ 166479 h 361950"/>
                <a:gd name="connsiteX34" fmla="*/ 26249 w 412750"/>
                <a:gd name="connsiteY34" fmla="*/ 174108 h 361950"/>
                <a:gd name="connsiteX35" fmla="*/ 30370 w 412750"/>
                <a:gd name="connsiteY35" fmla="*/ 186035 h 361950"/>
                <a:gd name="connsiteX36" fmla="*/ 41420 w 412750"/>
                <a:gd name="connsiteY36" fmla="*/ 188052 h 361950"/>
                <a:gd name="connsiteX37" fmla="*/ 56855 w 412750"/>
                <a:gd name="connsiteY37" fmla="*/ 193314 h 361950"/>
                <a:gd name="connsiteX38" fmla="*/ 70098 w 412750"/>
                <a:gd name="connsiteY38" fmla="*/ 191298 h 361950"/>
                <a:gd name="connsiteX39" fmla="*/ 92023 w 412750"/>
                <a:gd name="connsiteY39" fmla="*/ 177003 h 361950"/>
                <a:gd name="connsiteX40" fmla="*/ 92023 w 412750"/>
                <a:gd name="connsiteY40" fmla="*/ 75974 h 361950"/>
                <a:gd name="connsiteX41" fmla="*/ 98687 w 412750"/>
                <a:gd name="connsiteY41" fmla="*/ 80008 h 361950"/>
                <a:gd name="connsiteX42" fmla="*/ 113246 w 412750"/>
                <a:gd name="connsiteY42" fmla="*/ 105704 h 361950"/>
                <a:gd name="connsiteX43" fmla="*/ 110965 w 412750"/>
                <a:gd name="connsiteY43" fmla="*/ 122278 h 361950"/>
                <a:gd name="connsiteX44" fmla="*/ 116490 w 412750"/>
                <a:gd name="connsiteY44" fmla="*/ 131925 h 361950"/>
                <a:gd name="connsiteX45" fmla="*/ 134118 w 412750"/>
                <a:gd name="connsiteY45" fmla="*/ 129119 h 361950"/>
                <a:gd name="connsiteX46" fmla="*/ 146395 w 412750"/>
                <a:gd name="connsiteY46" fmla="*/ 116929 h 361950"/>
                <a:gd name="connsiteX47" fmla="*/ 158059 w 412750"/>
                <a:gd name="connsiteY47" fmla="*/ 108773 h 361950"/>
                <a:gd name="connsiteX48" fmla="*/ 164111 w 412750"/>
                <a:gd name="connsiteY48" fmla="*/ 95794 h 361950"/>
                <a:gd name="connsiteX49" fmla="*/ 176125 w 412750"/>
                <a:gd name="connsiteY49" fmla="*/ 89479 h 361950"/>
                <a:gd name="connsiteX50" fmla="*/ 186474 w 412750"/>
                <a:gd name="connsiteY50" fmla="*/ 92812 h 361950"/>
                <a:gd name="connsiteX51" fmla="*/ 198226 w 412750"/>
                <a:gd name="connsiteY51" fmla="*/ 100441 h 361950"/>
                <a:gd name="connsiteX52" fmla="*/ 218220 w 412750"/>
                <a:gd name="connsiteY52" fmla="*/ 101757 h 361950"/>
                <a:gd name="connsiteX53" fmla="*/ 233919 w 412750"/>
                <a:gd name="connsiteY53" fmla="*/ 95443 h 361950"/>
                <a:gd name="connsiteX54" fmla="*/ 236374 w 412750"/>
                <a:gd name="connsiteY54" fmla="*/ 87024 h 361950"/>
                <a:gd name="connsiteX55" fmla="*/ 240671 w 412750"/>
                <a:gd name="connsiteY55" fmla="*/ 74132 h 361950"/>
                <a:gd name="connsiteX56" fmla="*/ 254089 w 412750"/>
                <a:gd name="connsiteY56" fmla="*/ 71939 h 361950"/>
                <a:gd name="connsiteX57" fmla="*/ 261456 w 412750"/>
                <a:gd name="connsiteY57" fmla="*/ 61854 h 361950"/>
                <a:gd name="connsiteX58" fmla="*/ 269612 w 412750"/>
                <a:gd name="connsiteY58" fmla="*/ 44051 h 361950"/>
                <a:gd name="connsiteX59" fmla="*/ 291712 w 412750"/>
                <a:gd name="connsiteY59" fmla="*/ 24231 h 361950"/>
                <a:gd name="connsiteX60" fmla="*/ 326529 w 412750"/>
                <a:gd name="connsiteY60" fmla="*/ 4763 h 361950"/>
                <a:gd name="connsiteX61" fmla="*/ 336526 w 412750"/>
                <a:gd name="connsiteY61" fmla="*/ 5025 h 361950"/>
                <a:gd name="connsiteX62" fmla="*/ 348453 w 412750"/>
                <a:gd name="connsiteY62" fmla="*/ 9498 h 361950"/>
                <a:gd name="connsiteX63" fmla="*/ 356697 w 412750"/>
                <a:gd name="connsiteY63" fmla="*/ 6341 h 361950"/>
                <a:gd name="connsiteX64" fmla="*/ 369764 w 412750"/>
                <a:gd name="connsiteY64" fmla="*/ 8972 h 361950"/>
                <a:gd name="connsiteX65" fmla="*/ 381515 w 412750"/>
                <a:gd name="connsiteY65" fmla="*/ 46332 h 361950"/>
                <a:gd name="connsiteX66" fmla="*/ 387918 w 412750"/>
                <a:gd name="connsiteY66" fmla="*/ 65362 h 361950"/>
                <a:gd name="connsiteX67" fmla="*/ 383533 w 412750"/>
                <a:gd name="connsiteY67" fmla="*/ 95443 h 361950"/>
                <a:gd name="connsiteX68" fmla="*/ 385637 w 412750"/>
                <a:gd name="connsiteY68" fmla="*/ 105177 h 361950"/>
                <a:gd name="connsiteX69" fmla="*/ 373184 w 412750"/>
                <a:gd name="connsiteY69" fmla="*/ 100179 h 361950"/>
                <a:gd name="connsiteX70" fmla="*/ 366081 w 412750"/>
                <a:gd name="connsiteY70" fmla="*/ 102108 h 361950"/>
                <a:gd name="connsiteX71" fmla="*/ 363800 w 412750"/>
                <a:gd name="connsiteY71" fmla="*/ 110001 h 361950"/>
                <a:gd name="connsiteX72" fmla="*/ 357047 w 412750"/>
                <a:gd name="connsiteY72" fmla="*/ 120261 h 361950"/>
                <a:gd name="connsiteX73" fmla="*/ 357311 w 412750"/>
                <a:gd name="connsiteY73" fmla="*/ 129733 h 361950"/>
                <a:gd name="connsiteX74" fmla="*/ 371956 w 412750"/>
                <a:gd name="connsiteY74" fmla="*/ 144642 h 361950"/>
                <a:gd name="connsiteX75" fmla="*/ 386339 w 412750"/>
                <a:gd name="connsiteY75" fmla="*/ 141660 h 361950"/>
                <a:gd name="connsiteX76" fmla="*/ 391337 w 412750"/>
                <a:gd name="connsiteY76" fmla="*/ 129470 h 361950"/>
                <a:gd name="connsiteX77" fmla="*/ 410017 w 412750"/>
                <a:gd name="connsiteY77" fmla="*/ 129733 h 361950"/>
                <a:gd name="connsiteX78" fmla="*/ 403879 w 412750"/>
                <a:gd name="connsiteY78" fmla="*/ 149728 h 361950"/>
                <a:gd name="connsiteX79" fmla="*/ 400985 w 412750"/>
                <a:gd name="connsiteY79" fmla="*/ 172705 h 361950"/>
                <a:gd name="connsiteX80" fmla="*/ 394583 w 412750"/>
                <a:gd name="connsiteY80" fmla="*/ 185246 h 361950"/>
                <a:gd name="connsiteX81" fmla="*/ 377920 w 412750"/>
                <a:gd name="connsiteY81" fmla="*/ 199453 h 361950"/>
                <a:gd name="connsiteX82" fmla="*/ 315391 w 412750"/>
                <a:gd name="connsiteY82" fmla="*/ 191034 h 361950"/>
                <a:gd name="connsiteX83" fmla="*/ 304692 w 412750"/>
                <a:gd name="connsiteY83" fmla="*/ 182440 h 361950"/>
                <a:gd name="connsiteX84" fmla="*/ 293203 w 412750"/>
                <a:gd name="connsiteY84" fmla="*/ 188140 h 361950"/>
                <a:gd name="connsiteX85" fmla="*/ 279873 w 412750"/>
                <a:gd name="connsiteY85" fmla="*/ 199102 h 361950"/>
                <a:gd name="connsiteX86" fmla="*/ 266718 w 412750"/>
                <a:gd name="connsiteY86" fmla="*/ 216905 h 361950"/>
                <a:gd name="connsiteX87" fmla="*/ 285135 w 412750"/>
                <a:gd name="connsiteY87" fmla="*/ 238654 h 361950"/>
                <a:gd name="connsiteX88" fmla="*/ 293904 w 412750"/>
                <a:gd name="connsiteY88" fmla="*/ 235848 h 361950"/>
                <a:gd name="connsiteX89" fmla="*/ 298465 w 412750"/>
                <a:gd name="connsiteY89" fmla="*/ 226815 h 361950"/>
                <a:gd name="connsiteX90" fmla="*/ 312146 w 412750"/>
                <a:gd name="connsiteY90" fmla="*/ 222430 h 361950"/>
                <a:gd name="connsiteX91" fmla="*/ 316355 w 412750"/>
                <a:gd name="connsiteY91" fmla="*/ 213222 h 361950"/>
                <a:gd name="connsiteX92" fmla="*/ 323897 w 412750"/>
                <a:gd name="connsiteY92" fmla="*/ 199541 h 361950"/>
                <a:gd name="connsiteX93" fmla="*/ 315391 w 412750"/>
                <a:gd name="connsiteY93" fmla="*/ 19103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12750" h="361950">
                  <a:moveTo>
                    <a:pt x="377920" y="199453"/>
                  </a:moveTo>
                  <a:lnTo>
                    <a:pt x="373096" y="203487"/>
                  </a:lnTo>
                  <a:lnTo>
                    <a:pt x="362660" y="217782"/>
                  </a:lnTo>
                  <a:lnTo>
                    <a:pt x="355820" y="232340"/>
                  </a:lnTo>
                  <a:lnTo>
                    <a:pt x="341876" y="252774"/>
                  </a:lnTo>
                  <a:lnTo>
                    <a:pt x="314075" y="282416"/>
                  </a:lnTo>
                  <a:lnTo>
                    <a:pt x="296711" y="299781"/>
                  </a:lnTo>
                  <a:lnTo>
                    <a:pt x="278119" y="313023"/>
                  </a:lnTo>
                  <a:lnTo>
                    <a:pt x="252423" y="324424"/>
                  </a:lnTo>
                  <a:lnTo>
                    <a:pt x="239882" y="325915"/>
                  </a:lnTo>
                  <a:lnTo>
                    <a:pt x="236725" y="334070"/>
                  </a:lnTo>
                  <a:lnTo>
                    <a:pt x="221816" y="329686"/>
                  </a:lnTo>
                  <a:lnTo>
                    <a:pt x="209626" y="335298"/>
                  </a:lnTo>
                  <a:lnTo>
                    <a:pt x="182966" y="329598"/>
                  </a:lnTo>
                  <a:lnTo>
                    <a:pt x="168057" y="333194"/>
                  </a:lnTo>
                  <a:lnTo>
                    <a:pt x="157884" y="331615"/>
                  </a:lnTo>
                  <a:lnTo>
                    <a:pt x="132539" y="343279"/>
                  </a:lnTo>
                  <a:lnTo>
                    <a:pt x="111579" y="348015"/>
                  </a:lnTo>
                  <a:lnTo>
                    <a:pt x="96408" y="359240"/>
                  </a:lnTo>
                  <a:lnTo>
                    <a:pt x="85182" y="359942"/>
                  </a:lnTo>
                  <a:lnTo>
                    <a:pt x="74746" y="349330"/>
                  </a:lnTo>
                  <a:lnTo>
                    <a:pt x="66414" y="348804"/>
                  </a:lnTo>
                  <a:lnTo>
                    <a:pt x="55803" y="335561"/>
                  </a:lnTo>
                  <a:lnTo>
                    <a:pt x="54663" y="339683"/>
                  </a:lnTo>
                  <a:lnTo>
                    <a:pt x="51418" y="331702"/>
                  </a:lnTo>
                  <a:lnTo>
                    <a:pt x="51593" y="314514"/>
                  </a:lnTo>
                  <a:lnTo>
                    <a:pt x="43613" y="294957"/>
                  </a:lnTo>
                  <a:lnTo>
                    <a:pt x="51505" y="289695"/>
                  </a:lnTo>
                  <a:lnTo>
                    <a:pt x="50892" y="267507"/>
                  </a:lnTo>
                  <a:lnTo>
                    <a:pt x="34755" y="240759"/>
                  </a:lnTo>
                  <a:lnTo>
                    <a:pt x="22390" y="216730"/>
                  </a:lnTo>
                  <a:lnTo>
                    <a:pt x="22390" y="216642"/>
                  </a:lnTo>
                  <a:lnTo>
                    <a:pt x="4763" y="180247"/>
                  </a:lnTo>
                  <a:lnTo>
                    <a:pt x="16514" y="166479"/>
                  </a:lnTo>
                  <a:lnTo>
                    <a:pt x="26249" y="174108"/>
                  </a:lnTo>
                  <a:lnTo>
                    <a:pt x="30370" y="186035"/>
                  </a:lnTo>
                  <a:lnTo>
                    <a:pt x="41420" y="188052"/>
                  </a:lnTo>
                  <a:lnTo>
                    <a:pt x="56855" y="193314"/>
                  </a:lnTo>
                  <a:lnTo>
                    <a:pt x="70098" y="191298"/>
                  </a:lnTo>
                  <a:lnTo>
                    <a:pt x="92023" y="177003"/>
                  </a:lnTo>
                  <a:lnTo>
                    <a:pt x="92023" y="75974"/>
                  </a:lnTo>
                  <a:lnTo>
                    <a:pt x="98687" y="80008"/>
                  </a:lnTo>
                  <a:lnTo>
                    <a:pt x="113246" y="105704"/>
                  </a:lnTo>
                  <a:lnTo>
                    <a:pt x="110965" y="122278"/>
                  </a:lnTo>
                  <a:lnTo>
                    <a:pt x="116490" y="131925"/>
                  </a:lnTo>
                  <a:lnTo>
                    <a:pt x="134118" y="129119"/>
                  </a:lnTo>
                  <a:lnTo>
                    <a:pt x="146395" y="116929"/>
                  </a:lnTo>
                  <a:lnTo>
                    <a:pt x="158059" y="108773"/>
                  </a:lnTo>
                  <a:lnTo>
                    <a:pt x="164111" y="95794"/>
                  </a:lnTo>
                  <a:lnTo>
                    <a:pt x="176125" y="89479"/>
                  </a:lnTo>
                  <a:lnTo>
                    <a:pt x="186474" y="92812"/>
                  </a:lnTo>
                  <a:lnTo>
                    <a:pt x="198226" y="100441"/>
                  </a:lnTo>
                  <a:lnTo>
                    <a:pt x="218220" y="101757"/>
                  </a:lnTo>
                  <a:lnTo>
                    <a:pt x="233919" y="95443"/>
                  </a:lnTo>
                  <a:lnTo>
                    <a:pt x="236374" y="87024"/>
                  </a:lnTo>
                  <a:lnTo>
                    <a:pt x="240671" y="74132"/>
                  </a:lnTo>
                  <a:lnTo>
                    <a:pt x="254089" y="71939"/>
                  </a:lnTo>
                  <a:lnTo>
                    <a:pt x="261456" y="61854"/>
                  </a:lnTo>
                  <a:lnTo>
                    <a:pt x="269612" y="44051"/>
                  </a:lnTo>
                  <a:lnTo>
                    <a:pt x="291712" y="24231"/>
                  </a:lnTo>
                  <a:lnTo>
                    <a:pt x="326529" y="4763"/>
                  </a:lnTo>
                  <a:lnTo>
                    <a:pt x="336526" y="5025"/>
                  </a:lnTo>
                  <a:lnTo>
                    <a:pt x="348453" y="9498"/>
                  </a:lnTo>
                  <a:lnTo>
                    <a:pt x="356697" y="6341"/>
                  </a:lnTo>
                  <a:lnTo>
                    <a:pt x="369764" y="8972"/>
                  </a:lnTo>
                  <a:lnTo>
                    <a:pt x="381515" y="46332"/>
                  </a:lnTo>
                  <a:lnTo>
                    <a:pt x="387918" y="65362"/>
                  </a:lnTo>
                  <a:lnTo>
                    <a:pt x="383533" y="95443"/>
                  </a:lnTo>
                  <a:lnTo>
                    <a:pt x="385637" y="105177"/>
                  </a:lnTo>
                  <a:lnTo>
                    <a:pt x="373184" y="100179"/>
                  </a:lnTo>
                  <a:lnTo>
                    <a:pt x="366081" y="102108"/>
                  </a:lnTo>
                  <a:lnTo>
                    <a:pt x="363800" y="110001"/>
                  </a:lnTo>
                  <a:lnTo>
                    <a:pt x="357047" y="120261"/>
                  </a:lnTo>
                  <a:lnTo>
                    <a:pt x="357311" y="129733"/>
                  </a:lnTo>
                  <a:lnTo>
                    <a:pt x="371956" y="144642"/>
                  </a:lnTo>
                  <a:lnTo>
                    <a:pt x="386339" y="141660"/>
                  </a:lnTo>
                  <a:lnTo>
                    <a:pt x="391337" y="129470"/>
                  </a:lnTo>
                  <a:lnTo>
                    <a:pt x="410017" y="129733"/>
                  </a:lnTo>
                  <a:lnTo>
                    <a:pt x="403879" y="149728"/>
                  </a:lnTo>
                  <a:lnTo>
                    <a:pt x="400985" y="172705"/>
                  </a:lnTo>
                  <a:lnTo>
                    <a:pt x="394583" y="185246"/>
                  </a:lnTo>
                  <a:lnTo>
                    <a:pt x="377920" y="199453"/>
                  </a:lnTo>
                  <a:close/>
                  <a:moveTo>
                    <a:pt x="315391" y="191034"/>
                  </a:moveTo>
                  <a:lnTo>
                    <a:pt x="304692" y="182440"/>
                  </a:lnTo>
                  <a:lnTo>
                    <a:pt x="293203" y="188140"/>
                  </a:lnTo>
                  <a:lnTo>
                    <a:pt x="279873" y="199102"/>
                  </a:lnTo>
                  <a:lnTo>
                    <a:pt x="266718" y="216905"/>
                  </a:lnTo>
                  <a:lnTo>
                    <a:pt x="285135" y="238654"/>
                  </a:lnTo>
                  <a:lnTo>
                    <a:pt x="293904" y="235848"/>
                  </a:lnTo>
                  <a:lnTo>
                    <a:pt x="298465" y="226815"/>
                  </a:lnTo>
                  <a:lnTo>
                    <a:pt x="312146" y="222430"/>
                  </a:lnTo>
                  <a:lnTo>
                    <a:pt x="316355" y="213222"/>
                  </a:lnTo>
                  <a:lnTo>
                    <a:pt x="323897" y="199541"/>
                  </a:lnTo>
                  <a:lnTo>
                    <a:pt x="315391" y="19103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5" name="Freeform: Shape 1673">
              <a:extLst>
                <a:ext uri="{FF2B5EF4-FFF2-40B4-BE49-F238E27FC236}">
                  <a16:creationId xmlns:a16="http://schemas.microsoft.com/office/drawing/2014/main" id="{A75313B7-725E-384E-9DEC-3535BAC97D90}"/>
                </a:ext>
              </a:extLst>
            </p:cNvPr>
            <p:cNvSpPr/>
            <p:nvPr/>
          </p:nvSpPr>
          <p:spPr>
            <a:xfrm>
              <a:off x="8196203" y="5041943"/>
              <a:ext cx="238030" cy="201808"/>
            </a:xfrm>
            <a:custGeom>
              <a:avLst/>
              <a:gdLst>
                <a:gd name="connsiteX0" fmla="*/ 272155 w 292100"/>
                <a:gd name="connsiteY0" fmla="*/ 29318 h 247650"/>
                <a:gd name="connsiteX1" fmla="*/ 283732 w 292100"/>
                <a:gd name="connsiteY1" fmla="*/ 40368 h 247650"/>
                <a:gd name="connsiteX2" fmla="*/ 289958 w 292100"/>
                <a:gd name="connsiteY2" fmla="*/ 61416 h 247650"/>
                <a:gd name="connsiteX3" fmla="*/ 285749 w 292100"/>
                <a:gd name="connsiteY3" fmla="*/ 68169 h 247650"/>
                <a:gd name="connsiteX4" fmla="*/ 280837 w 292100"/>
                <a:gd name="connsiteY4" fmla="*/ 88339 h 247650"/>
                <a:gd name="connsiteX5" fmla="*/ 285573 w 292100"/>
                <a:gd name="connsiteY5" fmla="*/ 109036 h 247650"/>
                <a:gd name="connsiteX6" fmla="*/ 277856 w 292100"/>
                <a:gd name="connsiteY6" fmla="*/ 117718 h 247650"/>
                <a:gd name="connsiteX7" fmla="*/ 270401 w 292100"/>
                <a:gd name="connsiteY7" fmla="*/ 141046 h 247650"/>
                <a:gd name="connsiteX8" fmla="*/ 283293 w 292100"/>
                <a:gd name="connsiteY8" fmla="*/ 147536 h 247650"/>
                <a:gd name="connsiteX9" fmla="*/ 208662 w 292100"/>
                <a:gd name="connsiteY9" fmla="*/ 168408 h 247650"/>
                <a:gd name="connsiteX10" fmla="*/ 211030 w 292100"/>
                <a:gd name="connsiteY10" fmla="*/ 186386 h 247650"/>
                <a:gd name="connsiteX11" fmla="*/ 192350 w 292100"/>
                <a:gd name="connsiteY11" fmla="*/ 189894 h 247650"/>
                <a:gd name="connsiteX12" fmla="*/ 178406 w 292100"/>
                <a:gd name="connsiteY12" fmla="*/ 199980 h 247650"/>
                <a:gd name="connsiteX13" fmla="*/ 175424 w 292100"/>
                <a:gd name="connsiteY13" fmla="*/ 208837 h 247650"/>
                <a:gd name="connsiteX14" fmla="*/ 166566 w 292100"/>
                <a:gd name="connsiteY14" fmla="*/ 210766 h 247650"/>
                <a:gd name="connsiteX15" fmla="*/ 145168 w 292100"/>
                <a:gd name="connsiteY15" fmla="*/ 231814 h 247650"/>
                <a:gd name="connsiteX16" fmla="*/ 131575 w 292100"/>
                <a:gd name="connsiteY16" fmla="*/ 248389 h 247650"/>
                <a:gd name="connsiteX17" fmla="*/ 123243 w 292100"/>
                <a:gd name="connsiteY17" fmla="*/ 249003 h 247650"/>
                <a:gd name="connsiteX18" fmla="*/ 115262 w 292100"/>
                <a:gd name="connsiteY18" fmla="*/ 246021 h 247650"/>
                <a:gd name="connsiteX19" fmla="*/ 87813 w 292100"/>
                <a:gd name="connsiteY19" fmla="*/ 243215 h 247650"/>
                <a:gd name="connsiteX20" fmla="*/ 83428 w 292100"/>
                <a:gd name="connsiteY20" fmla="*/ 241286 h 247650"/>
                <a:gd name="connsiteX21" fmla="*/ 83165 w 292100"/>
                <a:gd name="connsiteY21" fmla="*/ 239181 h 247650"/>
                <a:gd name="connsiteX22" fmla="*/ 73518 w 292100"/>
                <a:gd name="connsiteY22" fmla="*/ 233392 h 247650"/>
                <a:gd name="connsiteX23" fmla="*/ 57557 w 292100"/>
                <a:gd name="connsiteY23" fmla="*/ 231902 h 247650"/>
                <a:gd name="connsiteX24" fmla="*/ 37387 w 292100"/>
                <a:gd name="connsiteY24" fmla="*/ 237777 h 247650"/>
                <a:gd name="connsiteX25" fmla="*/ 21338 w 292100"/>
                <a:gd name="connsiteY25" fmla="*/ 221816 h 247650"/>
                <a:gd name="connsiteX26" fmla="*/ 4763 w 292100"/>
                <a:gd name="connsiteY26" fmla="*/ 200944 h 247650"/>
                <a:gd name="connsiteX27" fmla="*/ 5903 w 292100"/>
                <a:gd name="connsiteY27" fmla="*/ 120612 h 247650"/>
                <a:gd name="connsiteX28" fmla="*/ 57119 w 292100"/>
                <a:gd name="connsiteY28" fmla="*/ 120963 h 247650"/>
                <a:gd name="connsiteX29" fmla="*/ 55014 w 292100"/>
                <a:gd name="connsiteY29" fmla="*/ 112281 h 247650"/>
                <a:gd name="connsiteX30" fmla="*/ 58697 w 292100"/>
                <a:gd name="connsiteY30" fmla="*/ 102897 h 247650"/>
                <a:gd name="connsiteX31" fmla="*/ 54400 w 292100"/>
                <a:gd name="connsiteY31" fmla="*/ 91233 h 247650"/>
                <a:gd name="connsiteX32" fmla="*/ 57206 w 292100"/>
                <a:gd name="connsiteY32" fmla="*/ 79131 h 247650"/>
                <a:gd name="connsiteX33" fmla="*/ 54575 w 292100"/>
                <a:gd name="connsiteY33" fmla="*/ 71413 h 247650"/>
                <a:gd name="connsiteX34" fmla="*/ 63082 w 292100"/>
                <a:gd name="connsiteY34" fmla="*/ 72027 h 247650"/>
                <a:gd name="connsiteX35" fmla="*/ 64485 w 292100"/>
                <a:gd name="connsiteY35" fmla="*/ 79745 h 247650"/>
                <a:gd name="connsiteX36" fmla="*/ 75974 w 292100"/>
                <a:gd name="connsiteY36" fmla="*/ 79131 h 247650"/>
                <a:gd name="connsiteX37" fmla="*/ 91584 w 292100"/>
                <a:gd name="connsiteY37" fmla="*/ 81411 h 247650"/>
                <a:gd name="connsiteX38" fmla="*/ 99828 w 292100"/>
                <a:gd name="connsiteY38" fmla="*/ 92724 h 247650"/>
                <a:gd name="connsiteX39" fmla="*/ 119472 w 292100"/>
                <a:gd name="connsiteY39" fmla="*/ 96232 h 247650"/>
                <a:gd name="connsiteX40" fmla="*/ 134556 w 292100"/>
                <a:gd name="connsiteY40" fmla="*/ 88339 h 247650"/>
                <a:gd name="connsiteX41" fmla="*/ 140081 w 292100"/>
                <a:gd name="connsiteY41" fmla="*/ 101406 h 247650"/>
                <a:gd name="connsiteX42" fmla="*/ 158937 w 292100"/>
                <a:gd name="connsiteY42" fmla="*/ 104914 h 247650"/>
                <a:gd name="connsiteX43" fmla="*/ 167969 w 292100"/>
                <a:gd name="connsiteY43" fmla="*/ 115613 h 247650"/>
                <a:gd name="connsiteX44" fmla="*/ 178055 w 292100"/>
                <a:gd name="connsiteY44" fmla="*/ 129382 h 247650"/>
                <a:gd name="connsiteX45" fmla="*/ 196910 w 292100"/>
                <a:gd name="connsiteY45" fmla="*/ 129645 h 247650"/>
                <a:gd name="connsiteX46" fmla="*/ 194805 w 292100"/>
                <a:gd name="connsiteY46" fmla="*/ 102634 h 247650"/>
                <a:gd name="connsiteX47" fmla="*/ 188053 w 292100"/>
                <a:gd name="connsiteY47" fmla="*/ 107107 h 247650"/>
                <a:gd name="connsiteX48" fmla="*/ 170864 w 292100"/>
                <a:gd name="connsiteY48" fmla="*/ 97460 h 247650"/>
                <a:gd name="connsiteX49" fmla="*/ 164198 w 292100"/>
                <a:gd name="connsiteY49" fmla="*/ 92987 h 247650"/>
                <a:gd name="connsiteX50" fmla="*/ 167268 w 292100"/>
                <a:gd name="connsiteY50" fmla="*/ 67993 h 247650"/>
                <a:gd name="connsiteX51" fmla="*/ 171653 w 292100"/>
                <a:gd name="connsiteY51" fmla="*/ 38614 h 247650"/>
                <a:gd name="connsiteX52" fmla="*/ 166128 w 292100"/>
                <a:gd name="connsiteY52" fmla="*/ 27652 h 247650"/>
                <a:gd name="connsiteX53" fmla="*/ 173144 w 292100"/>
                <a:gd name="connsiteY53" fmla="*/ 11866 h 247650"/>
                <a:gd name="connsiteX54" fmla="*/ 179721 w 292100"/>
                <a:gd name="connsiteY54" fmla="*/ 8972 h 247650"/>
                <a:gd name="connsiteX55" fmla="*/ 212784 w 292100"/>
                <a:gd name="connsiteY55" fmla="*/ 4763 h 247650"/>
                <a:gd name="connsiteX56" fmla="*/ 222430 w 292100"/>
                <a:gd name="connsiteY56" fmla="*/ 7306 h 247650"/>
                <a:gd name="connsiteX57" fmla="*/ 232691 w 292100"/>
                <a:gd name="connsiteY57" fmla="*/ 13532 h 247650"/>
                <a:gd name="connsiteX58" fmla="*/ 242513 w 292100"/>
                <a:gd name="connsiteY58" fmla="*/ 17742 h 247650"/>
                <a:gd name="connsiteX59" fmla="*/ 258124 w 292100"/>
                <a:gd name="connsiteY59" fmla="*/ 2186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2100" h="247650">
                  <a:moveTo>
                    <a:pt x="272155" y="29318"/>
                  </a:moveTo>
                  <a:lnTo>
                    <a:pt x="283732" y="40368"/>
                  </a:lnTo>
                  <a:lnTo>
                    <a:pt x="289958" y="61416"/>
                  </a:lnTo>
                  <a:lnTo>
                    <a:pt x="285749" y="68169"/>
                  </a:lnTo>
                  <a:lnTo>
                    <a:pt x="280837" y="88339"/>
                  </a:lnTo>
                  <a:lnTo>
                    <a:pt x="285573" y="109036"/>
                  </a:lnTo>
                  <a:lnTo>
                    <a:pt x="277856" y="117718"/>
                  </a:lnTo>
                  <a:lnTo>
                    <a:pt x="270401" y="141046"/>
                  </a:lnTo>
                  <a:lnTo>
                    <a:pt x="283293" y="147536"/>
                  </a:lnTo>
                  <a:lnTo>
                    <a:pt x="208662" y="168408"/>
                  </a:lnTo>
                  <a:lnTo>
                    <a:pt x="211030" y="186386"/>
                  </a:lnTo>
                  <a:lnTo>
                    <a:pt x="192350" y="189894"/>
                  </a:lnTo>
                  <a:lnTo>
                    <a:pt x="178406" y="199980"/>
                  </a:lnTo>
                  <a:lnTo>
                    <a:pt x="175424" y="208837"/>
                  </a:lnTo>
                  <a:lnTo>
                    <a:pt x="166566" y="210766"/>
                  </a:lnTo>
                  <a:lnTo>
                    <a:pt x="145168" y="231814"/>
                  </a:lnTo>
                  <a:lnTo>
                    <a:pt x="131575" y="248389"/>
                  </a:lnTo>
                  <a:lnTo>
                    <a:pt x="123243" y="249003"/>
                  </a:lnTo>
                  <a:lnTo>
                    <a:pt x="115262" y="246021"/>
                  </a:lnTo>
                  <a:lnTo>
                    <a:pt x="87813" y="243215"/>
                  </a:lnTo>
                  <a:lnTo>
                    <a:pt x="83428" y="241286"/>
                  </a:lnTo>
                  <a:lnTo>
                    <a:pt x="83165" y="239181"/>
                  </a:lnTo>
                  <a:lnTo>
                    <a:pt x="73518" y="233392"/>
                  </a:lnTo>
                  <a:lnTo>
                    <a:pt x="57557" y="231902"/>
                  </a:lnTo>
                  <a:lnTo>
                    <a:pt x="37387" y="237777"/>
                  </a:lnTo>
                  <a:lnTo>
                    <a:pt x="21338" y="221816"/>
                  </a:lnTo>
                  <a:lnTo>
                    <a:pt x="4763" y="200944"/>
                  </a:lnTo>
                  <a:lnTo>
                    <a:pt x="5903" y="120612"/>
                  </a:lnTo>
                  <a:lnTo>
                    <a:pt x="57119" y="120963"/>
                  </a:lnTo>
                  <a:lnTo>
                    <a:pt x="55014" y="112281"/>
                  </a:lnTo>
                  <a:lnTo>
                    <a:pt x="58697" y="102897"/>
                  </a:lnTo>
                  <a:lnTo>
                    <a:pt x="54400" y="91233"/>
                  </a:lnTo>
                  <a:lnTo>
                    <a:pt x="57206" y="79131"/>
                  </a:lnTo>
                  <a:lnTo>
                    <a:pt x="54575" y="71413"/>
                  </a:lnTo>
                  <a:lnTo>
                    <a:pt x="63082" y="72027"/>
                  </a:lnTo>
                  <a:lnTo>
                    <a:pt x="64485" y="79745"/>
                  </a:lnTo>
                  <a:lnTo>
                    <a:pt x="75974" y="79131"/>
                  </a:lnTo>
                  <a:lnTo>
                    <a:pt x="91584" y="81411"/>
                  </a:lnTo>
                  <a:lnTo>
                    <a:pt x="99828" y="92724"/>
                  </a:lnTo>
                  <a:lnTo>
                    <a:pt x="119472" y="96232"/>
                  </a:lnTo>
                  <a:lnTo>
                    <a:pt x="134556" y="88339"/>
                  </a:lnTo>
                  <a:lnTo>
                    <a:pt x="140081" y="101406"/>
                  </a:lnTo>
                  <a:lnTo>
                    <a:pt x="158937" y="104914"/>
                  </a:lnTo>
                  <a:lnTo>
                    <a:pt x="167969" y="115613"/>
                  </a:lnTo>
                  <a:lnTo>
                    <a:pt x="178055" y="129382"/>
                  </a:lnTo>
                  <a:lnTo>
                    <a:pt x="196910" y="129645"/>
                  </a:lnTo>
                  <a:lnTo>
                    <a:pt x="194805" y="102634"/>
                  </a:lnTo>
                  <a:lnTo>
                    <a:pt x="188053" y="107107"/>
                  </a:lnTo>
                  <a:lnTo>
                    <a:pt x="170864" y="97460"/>
                  </a:lnTo>
                  <a:lnTo>
                    <a:pt x="164198" y="92987"/>
                  </a:lnTo>
                  <a:lnTo>
                    <a:pt x="167268" y="67993"/>
                  </a:lnTo>
                  <a:lnTo>
                    <a:pt x="171653" y="38614"/>
                  </a:lnTo>
                  <a:lnTo>
                    <a:pt x="166128" y="27652"/>
                  </a:lnTo>
                  <a:lnTo>
                    <a:pt x="173144" y="11866"/>
                  </a:lnTo>
                  <a:lnTo>
                    <a:pt x="179721" y="8972"/>
                  </a:lnTo>
                  <a:lnTo>
                    <a:pt x="212784" y="4763"/>
                  </a:lnTo>
                  <a:lnTo>
                    <a:pt x="222430" y="7306"/>
                  </a:lnTo>
                  <a:lnTo>
                    <a:pt x="232691" y="13532"/>
                  </a:lnTo>
                  <a:lnTo>
                    <a:pt x="242513" y="17742"/>
                  </a:lnTo>
                  <a:lnTo>
                    <a:pt x="258124" y="2186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6" name="Freeform: Shape 1674">
              <a:extLst>
                <a:ext uri="{FF2B5EF4-FFF2-40B4-BE49-F238E27FC236}">
                  <a16:creationId xmlns:a16="http://schemas.microsoft.com/office/drawing/2014/main" id="{1935B622-20D0-E14E-88E3-A69F61A6FB2F}"/>
                </a:ext>
              </a:extLst>
            </p:cNvPr>
            <p:cNvSpPr/>
            <p:nvPr/>
          </p:nvSpPr>
          <p:spPr>
            <a:xfrm>
              <a:off x="8263881" y="5189947"/>
              <a:ext cx="155237" cy="150063"/>
            </a:xfrm>
            <a:custGeom>
              <a:avLst/>
              <a:gdLst>
                <a:gd name="connsiteX0" fmla="*/ 150517 w 190500"/>
                <a:gd name="connsiteY0" fmla="*/ 179107 h 184150"/>
                <a:gd name="connsiteX1" fmla="*/ 137450 w 190500"/>
                <a:gd name="connsiteY1" fmla="*/ 176476 h 184150"/>
                <a:gd name="connsiteX2" fmla="*/ 129119 w 190500"/>
                <a:gd name="connsiteY2" fmla="*/ 179633 h 184150"/>
                <a:gd name="connsiteX3" fmla="*/ 117279 w 190500"/>
                <a:gd name="connsiteY3" fmla="*/ 175161 h 184150"/>
                <a:gd name="connsiteX4" fmla="*/ 107282 w 190500"/>
                <a:gd name="connsiteY4" fmla="*/ 174898 h 184150"/>
                <a:gd name="connsiteX5" fmla="*/ 91584 w 190500"/>
                <a:gd name="connsiteY5" fmla="*/ 162971 h 184150"/>
                <a:gd name="connsiteX6" fmla="*/ 72553 w 190500"/>
                <a:gd name="connsiteY6" fmla="*/ 158937 h 184150"/>
                <a:gd name="connsiteX7" fmla="*/ 65362 w 190500"/>
                <a:gd name="connsiteY7" fmla="*/ 142274 h 184150"/>
                <a:gd name="connsiteX8" fmla="*/ 65274 w 190500"/>
                <a:gd name="connsiteY8" fmla="*/ 133066 h 184150"/>
                <a:gd name="connsiteX9" fmla="*/ 54750 w 190500"/>
                <a:gd name="connsiteY9" fmla="*/ 130259 h 184150"/>
                <a:gd name="connsiteX10" fmla="*/ 26950 w 190500"/>
                <a:gd name="connsiteY10" fmla="*/ 101757 h 184150"/>
                <a:gd name="connsiteX11" fmla="*/ 19145 w 190500"/>
                <a:gd name="connsiteY11" fmla="*/ 86760 h 184150"/>
                <a:gd name="connsiteX12" fmla="*/ 14234 w 190500"/>
                <a:gd name="connsiteY12" fmla="*/ 82200 h 184150"/>
                <a:gd name="connsiteX13" fmla="*/ 4763 w 190500"/>
                <a:gd name="connsiteY13" fmla="*/ 61591 h 184150"/>
                <a:gd name="connsiteX14" fmla="*/ 32212 w 190500"/>
                <a:gd name="connsiteY14" fmla="*/ 64397 h 184150"/>
                <a:gd name="connsiteX15" fmla="*/ 40193 w 190500"/>
                <a:gd name="connsiteY15" fmla="*/ 67379 h 184150"/>
                <a:gd name="connsiteX16" fmla="*/ 48524 w 190500"/>
                <a:gd name="connsiteY16" fmla="*/ 66765 h 184150"/>
                <a:gd name="connsiteX17" fmla="*/ 62117 w 190500"/>
                <a:gd name="connsiteY17" fmla="*/ 50190 h 184150"/>
                <a:gd name="connsiteX18" fmla="*/ 83516 w 190500"/>
                <a:gd name="connsiteY18" fmla="*/ 29143 h 184150"/>
                <a:gd name="connsiteX19" fmla="*/ 92373 w 190500"/>
                <a:gd name="connsiteY19" fmla="*/ 27213 h 184150"/>
                <a:gd name="connsiteX20" fmla="*/ 95355 w 190500"/>
                <a:gd name="connsiteY20" fmla="*/ 18356 h 184150"/>
                <a:gd name="connsiteX21" fmla="*/ 109299 w 190500"/>
                <a:gd name="connsiteY21" fmla="*/ 8270 h 184150"/>
                <a:gd name="connsiteX22" fmla="*/ 127979 w 190500"/>
                <a:gd name="connsiteY22" fmla="*/ 4763 h 184150"/>
                <a:gd name="connsiteX23" fmla="*/ 129557 w 190500"/>
                <a:gd name="connsiteY23" fmla="*/ 14234 h 184150"/>
                <a:gd name="connsiteX24" fmla="*/ 150079 w 190500"/>
                <a:gd name="connsiteY24" fmla="*/ 13708 h 184150"/>
                <a:gd name="connsiteX25" fmla="*/ 161480 w 190500"/>
                <a:gd name="connsiteY25" fmla="*/ 19057 h 184150"/>
                <a:gd name="connsiteX26" fmla="*/ 166741 w 190500"/>
                <a:gd name="connsiteY26" fmla="*/ 25372 h 184150"/>
                <a:gd name="connsiteX27" fmla="*/ 178493 w 190500"/>
                <a:gd name="connsiteY27" fmla="*/ 27213 h 184150"/>
                <a:gd name="connsiteX28" fmla="*/ 191209 w 190500"/>
                <a:gd name="connsiteY28" fmla="*/ 35457 h 184150"/>
                <a:gd name="connsiteX29" fmla="*/ 191297 w 190500"/>
                <a:gd name="connsiteY29" fmla="*/ 67818 h 184150"/>
                <a:gd name="connsiteX30" fmla="*/ 186474 w 190500"/>
                <a:gd name="connsiteY30" fmla="*/ 85708 h 184150"/>
                <a:gd name="connsiteX31" fmla="*/ 185421 w 190500"/>
                <a:gd name="connsiteY31" fmla="*/ 105002 h 184150"/>
                <a:gd name="connsiteX32" fmla="*/ 189368 w 190500"/>
                <a:gd name="connsiteY32" fmla="*/ 112719 h 184150"/>
                <a:gd name="connsiteX33" fmla="*/ 186649 w 190500"/>
                <a:gd name="connsiteY33" fmla="*/ 127979 h 184150"/>
                <a:gd name="connsiteX34" fmla="*/ 182878 w 190500"/>
                <a:gd name="connsiteY34" fmla="*/ 130347 h 184150"/>
                <a:gd name="connsiteX35" fmla="*/ 176388 w 190500"/>
                <a:gd name="connsiteY35" fmla="*/ 149202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184150">
                  <a:moveTo>
                    <a:pt x="150517" y="179107"/>
                  </a:moveTo>
                  <a:lnTo>
                    <a:pt x="137450" y="176476"/>
                  </a:lnTo>
                  <a:lnTo>
                    <a:pt x="129119" y="179633"/>
                  </a:lnTo>
                  <a:lnTo>
                    <a:pt x="117279" y="175161"/>
                  </a:lnTo>
                  <a:lnTo>
                    <a:pt x="107282" y="174898"/>
                  </a:lnTo>
                  <a:lnTo>
                    <a:pt x="91584" y="162971"/>
                  </a:lnTo>
                  <a:lnTo>
                    <a:pt x="72553" y="158937"/>
                  </a:lnTo>
                  <a:lnTo>
                    <a:pt x="65362" y="142274"/>
                  </a:lnTo>
                  <a:lnTo>
                    <a:pt x="65274" y="133066"/>
                  </a:lnTo>
                  <a:lnTo>
                    <a:pt x="54750" y="130259"/>
                  </a:lnTo>
                  <a:lnTo>
                    <a:pt x="26950" y="101757"/>
                  </a:lnTo>
                  <a:lnTo>
                    <a:pt x="19145" y="86760"/>
                  </a:lnTo>
                  <a:lnTo>
                    <a:pt x="14234" y="82200"/>
                  </a:lnTo>
                  <a:lnTo>
                    <a:pt x="4763" y="61591"/>
                  </a:lnTo>
                  <a:lnTo>
                    <a:pt x="32212" y="64397"/>
                  </a:lnTo>
                  <a:lnTo>
                    <a:pt x="40193" y="67379"/>
                  </a:lnTo>
                  <a:lnTo>
                    <a:pt x="48524" y="66765"/>
                  </a:lnTo>
                  <a:lnTo>
                    <a:pt x="62117" y="50190"/>
                  </a:lnTo>
                  <a:lnTo>
                    <a:pt x="83516" y="29143"/>
                  </a:lnTo>
                  <a:lnTo>
                    <a:pt x="92373" y="27213"/>
                  </a:lnTo>
                  <a:lnTo>
                    <a:pt x="95355" y="18356"/>
                  </a:lnTo>
                  <a:lnTo>
                    <a:pt x="109299" y="8270"/>
                  </a:lnTo>
                  <a:lnTo>
                    <a:pt x="127979" y="4763"/>
                  </a:lnTo>
                  <a:lnTo>
                    <a:pt x="129557" y="14234"/>
                  </a:lnTo>
                  <a:lnTo>
                    <a:pt x="150079" y="13708"/>
                  </a:lnTo>
                  <a:lnTo>
                    <a:pt x="161480" y="19057"/>
                  </a:lnTo>
                  <a:lnTo>
                    <a:pt x="166741" y="25372"/>
                  </a:lnTo>
                  <a:lnTo>
                    <a:pt x="178493" y="27213"/>
                  </a:lnTo>
                  <a:lnTo>
                    <a:pt x="191209" y="35457"/>
                  </a:lnTo>
                  <a:lnTo>
                    <a:pt x="191297" y="67818"/>
                  </a:lnTo>
                  <a:lnTo>
                    <a:pt x="186474" y="85708"/>
                  </a:lnTo>
                  <a:lnTo>
                    <a:pt x="185421" y="105002"/>
                  </a:lnTo>
                  <a:lnTo>
                    <a:pt x="189368" y="112719"/>
                  </a:lnTo>
                  <a:lnTo>
                    <a:pt x="186649" y="127979"/>
                  </a:lnTo>
                  <a:lnTo>
                    <a:pt x="182878" y="130347"/>
                  </a:lnTo>
                  <a:lnTo>
                    <a:pt x="176388" y="14920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7" name="Freeform: Shape 1675">
              <a:extLst>
                <a:ext uri="{FF2B5EF4-FFF2-40B4-BE49-F238E27FC236}">
                  <a16:creationId xmlns:a16="http://schemas.microsoft.com/office/drawing/2014/main" id="{6E5B321A-65C2-8C48-B167-224BAC151DDE}"/>
                </a:ext>
              </a:extLst>
            </p:cNvPr>
            <p:cNvSpPr/>
            <p:nvPr/>
          </p:nvSpPr>
          <p:spPr>
            <a:xfrm>
              <a:off x="8134958" y="3837544"/>
              <a:ext cx="87968" cy="113841"/>
            </a:xfrm>
            <a:custGeom>
              <a:avLst/>
              <a:gdLst>
                <a:gd name="connsiteX0" fmla="*/ 55014 w 107950"/>
                <a:gd name="connsiteY0" fmla="*/ 31247 h 139700"/>
                <a:gd name="connsiteX1" fmla="*/ 70010 w 107950"/>
                <a:gd name="connsiteY1" fmla="*/ 39491 h 139700"/>
                <a:gd name="connsiteX2" fmla="*/ 71940 w 107950"/>
                <a:gd name="connsiteY2" fmla="*/ 53786 h 139700"/>
                <a:gd name="connsiteX3" fmla="*/ 86235 w 107950"/>
                <a:gd name="connsiteY3" fmla="*/ 63783 h 139700"/>
                <a:gd name="connsiteX4" fmla="*/ 93952 w 107950"/>
                <a:gd name="connsiteY4" fmla="*/ 56066 h 139700"/>
                <a:gd name="connsiteX5" fmla="*/ 100091 w 107950"/>
                <a:gd name="connsiteY5" fmla="*/ 60363 h 139700"/>
                <a:gd name="connsiteX6" fmla="*/ 94391 w 107950"/>
                <a:gd name="connsiteY6" fmla="*/ 66151 h 139700"/>
                <a:gd name="connsiteX7" fmla="*/ 98863 w 107950"/>
                <a:gd name="connsiteY7" fmla="*/ 72115 h 139700"/>
                <a:gd name="connsiteX8" fmla="*/ 92812 w 107950"/>
                <a:gd name="connsiteY8" fmla="*/ 79832 h 139700"/>
                <a:gd name="connsiteX9" fmla="*/ 95005 w 107950"/>
                <a:gd name="connsiteY9" fmla="*/ 92285 h 139700"/>
                <a:gd name="connsiteX10" fmla="*/ 106932 w 107950"/>
                <a:gd name="connsiteY10" fmla="*/ 106843 h 139700"/>
                <a:gd name="connsiteX11" fmla="*/ 97548 w 107950"/>
                <a:gd name="connsiteY11" fmla="*/ 117280 h 139700"/>
                <a:gd name="connsiteX12" fmla="*/ 93426 w 107950"/>
                <a:gd name="connsiteY12" fmla="*/ 127891 h 139700"/>
                <a:gd name="connsiteX13" fmla="*/ 96144 w 107950"/>
                <a:gd name="connsiteY13" fmla="*/ 131838 h 139700"/>
                <a:gd name="connsiteX14" fmla="*/ 92023 w 107950"/>
                <a:gd name="connsiteY14" fmla="*/ 136573 h 139700"/>
                <a:gd name="connsiteX15" fmla="*/ 80710 w 107950"/>
                <a:gd name="connsiteY15" fmla="*/ 137100 h 139700"/>
                <a:gd name="connsiteX16" fmla="*/ 72291 w 107950"/>
                <a:gd name="connsiteY16" fmla="*/ 139029 h 139700"/>
                <a:gd name="connsiteX17" fmla="*/ 71501 w 107950"/>
                <a:gd name="connsiteY17" fmla="*/ 136573 h 139700"/>
                <a:gd name="connsiteX18" fmla="*/ 74395 w 107950"/>
                <a:gd name="connsiteY18" fmla="*/ 132627 h 139700"/>
                <a:gd name="connsiteX19" fmla="*/ 77202 w 107950"/>
                <a:gd name="connsiteY19" fmla="*/ 124471 h 139700"/>
                <a:gd name="connsiteX20" fmla="*/ 73693 w 107950"/>
                <a:gd name="connsiteY20" fmla="*/ 124646 h 139700"/>
                <a:gd name="connsiteX21" fmla="*/ 68870 w 107950"/>
                <a:gd name="connsiteY21" fmla="*/ 118508 h 139700"/>
                <a:gd name="connsiteX22" fmla="*/ 64836 w 107950"/>
                <a:gd name="connsiteY22" fmla="*/ 116929 h 139700"/>
                <a:gd name="connsiteX23" fmla="*/ 61679 w 107950"/>
                <a:gd name="connsiteY23" fmla="*/ 111579 h 139700"/>
                <a:gd name="connsiteX24" fmla="*/ 57031 w 107950"/>
                <a:gd name="connsiteY24" fmla="*/ 109475 h 139700"/>
                <a:gd name="connsiteX25" fmla="*/ 53523 w 107950"/>
                <a:gd name="connsiteY25" fmla="*/ 104739 h 139700"/>
                <a:gd name="connsiteX26" fmla="*/ 49138 w 107950"/>
                <a:gd name="connsiteY26" fmla="*/ 106668 h 139700"/>
                <a:gd name="connsiteX27" fmla="*/ 45718 w 107950"/>
                <a:gd name="connsiteY27" fmla="*/ 117718 h 139700"/>
                <a:gd name="connsiteX28" fmla="*/ 39842 w 107950"/>
                <a:gd name="connsiteY28" fmla="*/ 120174 h 139700"/>
                <a:gd name="connsiteX29" fmla="*/ 41859 w 107950"/>
                <a:gd name="connsiteY29" fmla="*/ 117280 h 139700"/>
                <a:gd name="connsiteX30" fmla="*/ 32476 w 107950"/>
                <a:gd name="connsiteY30" fmla="*/ 110352 h 139700"/>
                <a:gd name="connsiteX31" fmla="*/ 24407 w 107950"/>
                <a:gd name="connsiteY31" fmla="*/ 106756 h 139700"/>
                <a:gd name="connsiteX32" fmla="*/ 20811 w 107950"/>
                <a:gd name="connsiteY32" fmla="*/ 102020 h 139700"/>
                <a:gd name="connsiteX33" fmla="*/ 14322 w 107950"/>
                <a:gd name="connsiteY33" fmla="*/ 96232 h 139700"/>
                <a:gd name="connsiteX34" fmla="*/ 20110 w 107950"/>
                <a:gd name="connsiteY34" fmla="*/ 94741 h 139700"/>
                <a:gd name="connsiteX35" fmla="*/ 23706 w 107950"/>
                <a:gd name="connsiteY35" fmla="*/ 78780 h 139700"/>
                <a:gd name="connsiteX36" fmla="*/ 11866 w 107950"/>
                <a:gd name="connsiteY36" fmla="*/ 65625 h 139700"/>
                <a:gd name="connsiteX37" fmla="*/ 18005 w 107950"/>
                <a:gd name="connsiteY37" fmla="*/ 50541 h 139700"/>
                <a:gd name="connsiteX38" fmla="*/ 9060 w 107950"/>
                <a:gd name="connsiteY38" fmla="*/ 50629 h 139700"/>
                <a:gd name="connsiteX39" fmla="*/ 18531 w 107950"/>
                <a:gd name="connsiteY39" fmla="*/ 37562 h 139700"/>
                <a:gd name="connsiteX40" fmla="*/ 10726 w 107950"/>
                <a:gd name="connsiteY40" fmla="*/ 27564 h 139700"/>
                <a:gd name="connsiteX41" fmla="*/ 4763 w 107950"/>
                <a:gd name="connsiteY41" fmla="*/ 13971 h 139700"/>
                <a:gd name="connsiteX42" fmla="*/ 23618 w 107950"/>
                <a:gd name="connsiteY42" fmla="*/ 4763 h 139700"/>
                <a:gd name="connsiteX43" fmla="*/ 38965 w 107950"/>
                <a:gd name="connsiteY43" fmla="*/ 6253 h 139700"/>
                <a:gd name="connsiteX44" fmla="*/ 52295 w 107950"/>
                <a:gd name="connsiteY44" fmla="*/ 2011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7950" h="139700">
                  <a:moveTo>
                    <a:pt x="55014" y="31247"/>
                  </a:moveTo>
                  <a:lnTo>
                    <a:pt x="70010" y="39491"/>
                  </a:lnTo>
                  <a:lnTo>
                    <a:pt x="71940" y="53786"/>
                  </a:lnTo>
                  <a:lnTo>
                    <a:pt x="86235" y="63783"/>
                  </a:lnTo>
                  <a:lnTo>
                    <a:pt x="93952" y="56066"/>
                  </a:lnTo>
                  <a:lnTo>
                    <a:pt x="100091" y="60363"/>
                  </a:lnTo>
                  <a:lnTo>
                    <a:pt x="94391" y="66151"/>
                  </a:lnTo>
                  <a:lnTo>
                    <a:pt x="98863" y="72115"/>
                  </a:lnTo>
                  <a:lnTo>
                    <a:pt x="92812" y="79832"/>
                  </a:lnTo>
                  <a:lnTo>
                    <a:pt x="95005" y="92285"/>
                  </a:lnTo>
                  <a:lnTo>
                    <a:pt x="106932" y="106843"/>
                  </a:lnTo>
                  <a:lnTo>
                    <a:pt x="97548" y="117280"/>
                  </a:lnTo>
                  <a:lnTo>
                    <a:pt x="93426" y="127891"/>
                  </a:lnTo>
                  <a:lnTo>
                    <a:pt x="96144" y="131838"/>
                  </a:lnTo>
                  <a:lnTo>
                    <a:pt x="92023" y="136573"/>
                  </a:lnTo>
                  <a:lnTo>
                    <a:pt x="80710" y="137100"/>
                  </a:lnTo>
                  <a:lnTo>
                    <a:pt x="72291" y="139029"/>
                  </a:lnTo>
                  <a:lnTo>
                    <a:pt x="71501" y="136573"/>
                  </a:lnTo>
                  <a:lnTo>
                    <a:pt x="74395" y="132627"/>
                  </a:lnTo>
                  <a:lnTo>
                    <a:pt x="77202" y="124471"/>
                  </a:lnTo>
                  <a:lnTo>
                    <a:pt x="73693" y="124646"/>
                  </a:lnTo>
                  <a:lnTo>
                    <a:pt x="68870" y="118508"/>
                  </a:lnTo>
                  <a:lnTo>
                    <a:pt x="64836" y="116929"/>
                  </a:lnTo>
                  <a:lnTo>
                    <a:pt x="61679" y="111579"/>
                  </a:lnTo>
                  <a:lnTo>
                    <a:pt x="57031" y="109475"/>
                  </a:lnTo>
                  <a:lnTo>
                    <a:pt x="53523" y="104739"/>
                  </a:lnTo>
                  <a:lnTo>
                    <a:pt x="49138" y="106668"/>
                  </a:lnTo>
                  <a:lnTo>
                    <a:pt x="45718" y="117718"/>
                  </a:lnTo>
                  <a:lnTo>
                    <a:pt x="39842" y="120174"/>
                  </a:lnTo>
                  <a:lnTo>
                    <a:pt x="41859" y="117280"/>
                  </a:lnTo>
                  <a:lnTo>
                    <a:pt x="32476" y="110352"/>
                  </a:lnTo>
                  <a:lnTo>
                    <a:pt x="24407" y="106756"/>
                  </a:lnTo>
                  <a:lnTo>
                    <a:pt x="20811" y="102020"/>
                  </a:lnTo>
                  <a:lnTo>
                    <a:pt x="14322" y="96232"/>
                  </a:lnTo>
                  <a:lnTo>
                    <a:pt x="20110" y="94741"/>
                  </a:lnTo>
                  <a:lnTo>
                    <a:pt x="23706" y="78780"/>
                  </a:lnTo>
                  <a:lnTo>
                    <a:pt x="11866" y="65625"/>
                  </a:lnTo>
                  <a:lnTo>
                    <a:pt x="18005" y="50541"/>
                  </a:lnTo>
                  <a:lnTo>
                    <a:pt x="9060" y="50629"/>
                  </a:lnTo>
                  <a:lnTo>
                    <a:pt x="18531" y="37562"/>
                  </a:lnTo>
                  <a:lnTo>
                    <a:pt x="10726" y="27564"/>
                  </a:lnTo>
                  <a:lnTo>
                    <a:pt x="4763" y="13971"/>
                  </a:lnTo>
                  <a:lnTo>
                    <a:pt x="23618" y="4763"/>
                  </a:lnTo>
                  <a:lnTo>
                    <a:pt x="38965" y="6253"/>
                  </a:lnTo>
                  <a:lnTo>
                    <a:pt x="52295" y="2011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8" name="Freeform: Shape 1676">
              <a:extLst>
                <a:ext uri="{FF2B5EF4-FFF2-40B4-BE49-F238E27FC236}">
                  <a16:creationId xmlns:a16="http://schemas.microsoft.com/office/drawing/2014/main" id="{398A62B4-4D09-D84B-BA18-9C8CC64B332C}"/>
                </a:ext>
              </a:extLst>
            </p:cNvPr>
            <p:cNvSpPr/>
            <p:nvPr/>
          </p:nvSpPr>
          <p:spPr>
            <a:xfrm>
              <a:off x="8151538" y="1934003"/>
              <a:ext cx="3420393" cy="2049131"/>
            </a:xfrm>
            <a:custGeom>
              <a:avLst/>
              <a:gdLst>
                <a:gd name="connsiteX0" fmla="*/ 4195877 w 4197350"/>
                <a:gd name="connsiteY0" fmla="*/ 1445036 h 2514600"/>
                <a:gd name="connsiteX1" fmla="*/ 4171497 w 4197350"/>
                <a:gd name="connsiteY1" fmla="*/ 1471082 h 2514600"/>
                <a:gd name="connsiteX2" fmla="*/ 4131155 w 4197350"/>
                <a:gd name="connsiteY2" fmla="*/ 1477221 h 2514600"/>
                <a:gd name="connsiteX3" fmla="*/ 4130541 w 4197350"/>
                <a:gd name="connsiteY3" fmla="*/ 1533875 h 2514600"/>
                <a:gd name="connsiteX4" fmla="*/ 4120719 w 4197350"/>
                <a:gd name="connsiteY4" fmla="*/ 1545714 h 2514600"/>
                <a:gd name="connsiteX5" fmla="*/ 4097654 w 4197350"/>
                <a:gd name="connsiteY5" fmla="*/ 1544048 h 2514600"/>
                <a:gd name="connsiteX6" fmla="*/ 4078887 w 4197350"/>
                <a:gd name="connsiteY6" fmla="*/ 1524228 h 2514600"/>
                <a:gd name="connsiteX7" fmla="*/ 4046175 w 4197350"/>
                <a:gd name="connsiteY7" fmla="*/ 1507390 h 2514600"/>
                <a:gd name="connsiteX8" fmla="*/ 4040650 w 4197350"/>
                <a:gd name="connsiteY8" fmla="*/ 1482045 h 2514600"/>
                <a:gd name="connsiteX9" fmla="*/ 4015656 w 4197350"/>
                <a:gd name="connsiteY9" fmla="*/ 1472398 h 2514600"/>
                <a:gd name="connsiteX10" fmla="*/ 3987681 w 4197350"/>
                <a:gd name="connsiteY10" fmla="*/ 1480028 h 2514600"/>
                <a:gd name="connsiteX11" fmla="*/ 3974350 w 4197350"/>
                <a:gd name="connsiteY11" fmla="*/ 1459243 h 2514600"/>
                <a:gd name="connsiteX12" fmla="*/ 3979700 w 4197350"/>
                <a:gd name="connsiteY12" fmla="*/ 1436880 h 2514600"/>
                <a:gd name="connsiteX13" fmla="*/ 3950233 w 4197350"/>
                <a:gd name="connsiteY13" fmla="*/ 1451263 h 2514600"/>
                <a:gd name="connsiteX14" fmla="*/ 3961283 w 4197350"/>
                <a:gd name="connsiteY14" fmla="*/ 1479238 h 2514600"/>
                <a:gd name="connsiteX15" fmla="*/ 3947339 w 4197350"/>
                <a:gd name="connsiteY15" fmla="*/ 1504057 h 2514600"/>
                <a:gd name="connsiteX16" fmla="*/ 3947163 w 4197350"/>
                <a:gd name="connsiteY16" fmla="*/ 1504408 h 2514600"/>
                <a:gd name="connsiteX17" fmla="*/ 3915592 w 4197350"/>
                <a:gd name="connsiteY17" fmla="*/ 1529753 h 2514600"/>
                <a:gd name="connsiteX18" fmla="*/ 3883758 w 4197350"/>
                <a:gd name="connsiteY18" fmla="*/ 1525543 h 2514600"/>
                <a:gd name="connsiteX19" fmla="*/ 3905946 w 4197350"/>
                <a:gd name="connsiteY19" fmla="*/ 1555712 h 2514600"/>
                <a:gd name="connsiteX20" fmla="*/ 3920591 w 4197350"/>
                <a:gd name="connsiteY20" fmla="*/ 1601315 h 2514600"/>
                <a:gd name="connsiteX21" fmla="*/ 3931904 w 4197350"/>
                <a:gd name="connsiteY21" fmla="*/ 1615961 h 2514600"/>
                <a:gd name="connsiteX22" fmla="*/ 3934798 w 4197350"/>
                <a:gd name="connsiteY22" fmla="*/ 1638148 h 2514600"/>
                <a:gd name="connsiteX23" fmla="*/ 3928484 w 4197350"/>
                <a:gd name="connsiteY23" fmla="*/ 1652180 h 2514600"/>
                <a:gd name="connsiteX24" fmla="*/ 3882617 w 4197350"/>
                <a:gd name="connsiteY24" fmla="*/ 1640604 h 2514600"/>
                <a:gd name="connsiteX25" fmla="*/ 3813862 w 4197350"/>
                <a:gd name="connsiteY25" fmla="*/ 1680156 h 2514600"/>
                <a:gd name="connsiteX26" fmla="*/ 3792025 w 4197350"/>
                <a:gd name="connsiteY26" fmla="*/ 1686207 h 2514600"/>
                <a:gd name="connsiteX27" fmla="*/ 3754402 w 4197350"/>
                <a:gd name="connsiteY27" fmla="*/ 1722163 h 2514600"/>
                <a:gd name="connsiteX28" fmla="*/ 3718709 w 4197350"/>
                <a:gd name="connsiteY28" fmla="*/ 1752858 h 2514600"/>
                <a:gd name="connsiteX29" fmla="*/ 3709676 w 4197350"/>
                <a:gd name="connsiteY29" fmla="*/ 1775221 h 2514600"/>
                <a:gd name="connsiteX30" fmla="*/ 3674509 w 4197350"/>
                <a:gd name="connsiteY30" fmla="*/ 1741019 h 2514600"/>
                <a:gd name="connsiteX31" fmla="*/ 3610401 w 4197350"/>
                <a:gd name="connsiteY31" fmla="*/ 1779781 h 2514600"/>
                <a:gd name="connsiteX32" fmla="*/ 3599176 w 4197350"/>
                <a:gd name="connsiteY32" fmla="*/ 1761540 h 2514600"/>
                <a:gd name="connsiteX33" fmla="*/ 3575497 w 4197350"/>
                <a:gd name="connsiteY33" fmla="*/ 1782500 h 2514600"/>
                <a:gd name="connsiteX34" fmla="*/ 3542610 w 4197350"/>
                <a:gd name="connsiteY34" fmla="*/ 1775835 h 2514600"/>
                <a:gd name="connsiteX35" fmla="*/ 3534717 w 4197350"/>
                <a:gd name="connsiteY35" fmla="*/ 1807670 h 2514600"/>
                <a:gd name="connsiteX36" fmla="*/ 3505251 w 4197350"/>
                <a:gd name="connsiteY36" fmla="*/ 1853448 h 2514600"/>
                <a:gd name="connsiteX37" fmla="*/ 3506128 w 4197350"/>
                <a:gd name="connsiteY37" fmla="*/ 1872216 h 2514600"/>
                <a:gd name="connsiteX38" fmla="*/ 3534103 w 4197350"/>
                <a:gd name="connsiteY38" fmla="*/ 1882476 h 2514600"/>
                <a:gd name="connsiteX39" fmla="*/ 3530771 w 4197350"/>
                <a:gd name="connsiteY39" fmla="*/ 1947899 h 2514600"/>
                <a:gd name="connsiteX40" fmla="*/ 3507969 w 4197350"/>
                <a:gd name="connsiteY40" fmla="*/ 1949566 h 2514600"/>
                <a:gd name="connsiteX41" fmla="*/ 3497446 w 4197350"/>
                <a:gd name="connsiteY41" fmla="*/ 1985961 h 2514600"/>
                <a:gd name="connsiteX42" fmla="*/ 3507706 w 4197350"/>
                <a:gd name="connsiteY42" fmla="*/ 2004377 h 2514600"/>
                <a:gd name="connsiteX43" fmla="*/ 3464734 w 4197350"/>
                <a:gd name="connsiteY43" fmla="*/ 2026039 h 2514600"/>
                <a:gd name="connsiteX44" fmla="*/ 3456227 w 4197350"/>
                <a:gd name="connsiteY44" fmla="*/ 2073396 h 2514600"/>
                <a:gd name="connsiteX45" fmla="*/ 3419569 w 4197350"/>
                <a:gd name="connsiteY45" fmla="*/ 2083394 h 2514600"/>
                <a:gd name="connsiteX46" fmla="*/ 3412202 w 4197350"/>
                <a:gd name="connsiteY46" fmla="*/ 2124261 h 2514600"/>
                <a:gd name="connsiteX47" fmla="*/ 3376772 w 4197350"/>
                <a:gd name="connsiteY47" fmla="*/ 2160919 h 2514600"/>
                <a:gd name="connsiteX48" fmla="*/ 3367652 w 4197350"/>
                <a:gd name="connsiteY48" fmla="*/ 2133908 h 2514600"/>
                <a:gd name="connsiteX49" fmla="*/ 3357128 w 4197350"/>
                <a:gd name="connsiteY49" fmla="*/ 2075238 h 2514600"/>
                <a:gd name="connsiteX50" fmla="*/ 3343447 w 4197350"/>
                <a:gd name="connsiteY50" fmla="*/ 1981839 h 2514600"/>
                <a:gd name="connsiteX51" fmla="*/ 3355286 w 4197350"/>
                <a:gd name="connsiteY51" fmla="*/ 1920888 h 2514600"/>
                <a:gd name="connsiteX52" fmla="*/ 3376070 w 4197350"/>
                <a:gd name="connsiteY52" fmla="*/ 1893965 h 2514600"/>
                <a:gd name="connsiteX53" fmla="*/ 3377386 w 4197350"/>
                <a:gd name="connsiteY53" fmla="*/ 1872566 h 2514600"/>
                <a:gd name="connsiteX54" fmla="*/ 3415623 w 4197350"/>
                <a:gd name="connsiteY54" fmla="*/ 1862218 h 2514600"/>
                <a:gd name="connsiteX55" fmla="*/ 3459560 w 4197350"/>
                <a:gd name="connsiteY55" fmla="*/ 1802758 h 2514600"/>
                <a:gd name="connsiteX56" fmla="*/ 3501918 w 4197350"/>
                <a:gd name="connsiteY56" fmla="*/ 1752507 h 2514600"/>
                <a:gd name="connsiteX57" fmla="*/ 3546118 w 4197350"/>
                <a:gd name="connsiteY57" fmla="*/ 1712429 h 2514600"/>
                <a:gd name="connsiteX58" fmla="*/ 3565850 w 4197350"/>
                <a:gd name="connsiteY58" fmla="*/ 1639025 h 2514600"/>
                <a:gd name="connsiteX59" fmla="*/ 3535945 w 4197350"/>
                <a:gd name="connsiteY59" fmla="*/ 1643498 h 2514600"/>
                <a:gd name="connsiteX60" fmla="*/ 3521212 w 4197350"/>
                <a:gd name="connsiteY60" fmla="*/ 1686646 h 2514600"/>
                <a:gd name="connsiteX61" fmla="*/ 3458858 w 4197350"/>
                <a:gd name="connsiteY61" fmla="*/ 1742422 h 2514600"/>
                <a:gd name="connsiteX62" fmla="*/ 3438687 w 4197350"/>
                <a:gd name="connsiteY62" fmla="*/ 1679805 h 2514600"/>
                <a:gd name="connsiteX63" fmla="*/ 3375194 w 4197350"/>
                <a:gd name="connsiteY63" fmla="*/ 1697345 h 2514600"/>
                <a:gd name="connsiteX64" fmla="*/ 3313629 w 4197350"/>
                <a:gd name="connsiteY64" fmla="*/ 1781185 h 2514600"/>
                <a:gd name="connsiteX65" fmla="*/ 3333975 w 4197350"/>
                <a:gd name="connsiteY65" fmla="*/ 1810827 h 2514600"/>
                <a:gd name="connsiteX66" fmla="*/ 3279076 w 4197350"/>
                <a:gd name="connsiteY66" fmla="*/ 1823280 h 2514600"/>
                <a:gd name="connsiteX67" fmla="*/ 3241103 w 4197350"/>
                <a:gd name="connsiteY67" fmla="*/ 1828191 h 2514600"/>
                <a:gd name="connsiteX68" fmla="*/ 3242856 w 4197350"/>
                <a:gd name="connsiteY68" fmla="*/ 1793550 h 2514600"/>
                <a:gd name="connsiteX69" fmla="*/ 3204620 w 4197350"/>
                <a:gd name="connsiteY69" fmla="*/ 1786183 h 2514600"/>
                <a:gd name="connsiteX70" fmla="*/ 3174189 w 4197350"/>
                <a:gd name="connsiteY70" fmla="*/ 1809862 h 2514600"/>
                <a:gd name="connsiteX71" fmla="*/ 3099031 w 4197350"/>
                <a:gd name="connsiteY71" fmla="*/ 1801618 h 2514600"/>
                <a:gd name="connsiteX72" fmla="*/ 3018173 w 4197350"/>
                <a:gd name="connsiteY72" fmla="*/ 1815825 h 2514600"/>
                <a:gd name="connsiteX73" fmla="*/ 2938543 w 4197350"/>
                <a:gd name="connsiteY73" fmla="*/ 1906418 h 2514600"/>
                <a:gd name="connsiteX74" fmla="*/ 2844267 w 4197350"/>
                <a:gd name="connsiteY74" fmla="*/ 2009727 h 2514600"/>
                <a:gd name="connsiteX75" fmla="*/ 2883029 w 4197350"/>
                <a:gd name="connsiteY75" fmla="*/ 2015077 h 2514600"/>
                <a:gd name="connsiteX76" fmla="*/ 2895132 w 4197350"/>
                <a:gd name="connsiteY76" fmla="*/ 2041386 h 2514600"/>
                <a:gd name="connsiteX77" fmla="*/ 2918986 w 4197350"/>
                <a:gd name="connsiteY77" fmla="*/ 2050594 h 2514600"/>
                <a:gd name="connsiteX78" fmla="*/ 2934684 w 4197350"/>
                <a:gd name="connsiteY78" fmla="*/ 2029722 h 2514600"/>
                <a:gd name="connsiteX79" fmla="*/ 2961695 w 4197350"/>
                <a:gd name="connsiteY79" fmla="*/ 2032441 h 2514600"/>
                <a:gd name="connsiteX80" fmla="*/ 2997213 w 4197350"/>
                <a:gd name="connsiteY80" fmla="*/ 2077957 h 2514600"/>
                <a:gd name="connsiteX81" fmla="*/ 2998002 w 4197350"/>
                <a:gd name="connsiteY81" fmla="*/ 2112334 h 2514600"/>
                <a:gd name="connsiteX82" fmla="*/ 2978796 w 4197350"/>
                <a:gd name="connsiteY82" fmla="*/ 2151886 h 2514600"/>
                <a:gd name="connsiteX83" fmla="*/ 2976691 w 4197350"/>
                <a:gd name="connsiteY83" fmla="*/ 2198104 h 2514600"/>
                <a:gd name="connsiteX84" fmla="*/ 2965641 w 4197350"/>
                <a:gd name="connsiteY84" fmla="*/ 2258177 h 2514600"/>
                <a:gd name="connsiteX85" fmla="*/ 2928545 w 4197350"/>
                <a:gd name="connsiteY85" fmla="*/ 2310884 h 2514600"/>
                <a:gd name="connsiteX86" fmla="*/ 2920301 w 4197350"/>
                <a:gd name="connsiteY86" fmla="*/ 2335615 h 2514600"/>
                <a:gd name="connsiteX87" fmla="*/ 2886888 w 4197350"/>
                <a:gd name="connsiteY87" fmla="*/ 2376482 h 2514600"/>
                <a:gd name="connsiteX88" fmla="*/ 2853738 w 4197350"/>
                <a:gd name="connsiteY88" fmla="*/ 2416210 h 2514600"/>
                <a:gd name="connsiteX89" fmla="*/ 2837864 w 4197350"/>
                <a:gd name="connsiteY89" fmla="*/ 2436205 h 2514600"/>
                <a:gd name="connsiteX90" fmla="*/ 2805065 w 4197350"/>
                <a:gd name="connsiteY90" fmla="*/ 2455937 h 2514600"/>
                <a:gd name="connsiteX91" fmla="*/ 2789542 w 4197350"/>
                <a:gd name="connsiteY91" fmla="*/ 2456376 h 2514600"/>
                <a:gd name="connsiteX92" fmla="*/ 2774108 w 4197350"/>
                <a:gd name="connsiteY92" fmla="*/ 2440064 h 2514600"/>
                <a:gd name="connsiteX93" fmla="*/ 2741133 w 4197350"/>
                <a:gd name="connsiteY93" fmla="*/ 2464532 h 2514600"/>
                <a:gd name="connsiteX94" fmla="*/ 2737274 w 4197350"/>
                <a:gd name="connsiteY94" fmla="*/ 2475582 h 2514600"/>
                <a:gd name="connsiteX95" fmla="*/ 2733854 w 4197350"/>
                <a:gd name="connsiteY95" fmla="*/ 2469794 h 2514600"/>
                <a:gd name="connsiteX96" fmla="*/ 2733679 w 4197350"/>
                <a:gd name="connsiteY96" fmla="*/ 2452868 h 2514600"/>
                <a:gd name="connsiteX97" fmla="*/ 2746219 w 4197350"/>
                <a:gd name="connsiteY97" fmla="*/ 2451991 h 2514600"/>
                <a:gd name="connsiteX98" fmla="*/ 2749728 w 4197350"/>
                <a:gd name="connsiteY98" fmla="*/ 2412088 h 2514600"/>
                <a:gd name="connsiteX99" fmla="*/ 2743238 w 4197350"/>
                <a:gd name="connsiteY99" fmla="*/ 2382621 h 2514600"/>
                <a:gd name="connsiteX100" fmla="*/ 2764373 w 4197350"/>
                <a:gd name="connsiteY100" fmla="*/ 2370344 h 2514600"/>
                <a:gd name="connsiteX101" fmla="*/ 2794191 w 4197350"/>
                <a:gd name="connsiteY101" fmla="*/ 2376482 h 2514600"/>
                <a:gd name="connsiteX102" fmla="*/ 2810766 w 4197350"/>
                <a:gd name="connsiteY102" fmla="*/ 2342368 h 2514600"/>
                <a:gd name="connsiteX103" fmla="*/ 2819185 w 4197350"/>
                <a:gd name="connsiteY103" fmla="*/ 2303254 h 2514600"/>
                <a:gd name="connsiteX104" fmla="*/ 2828744 w 4197350"/>
                <a:gd name="connsiteY104" fmla="*/ 2290012 h 2514600"/>
                <a:gd name="connsiteX105" fmla="*/ 2841635 w 4197350"/>
                <a:gd name="connsiteY105" fmla="*/ 2257037 h 2514600"/>
                <a:gd name="connsiteX106" fmla="*/ 2801031 w 4197350"/>
                <a:gd name="connsiteY106" fmla="*/ 2267912 h 2514600"/>
                <a:gd name="connsiteX107" fmla="*/ 2779720 w 4197350"/>
                <a:gd name="connsiteY107" fmla="*/ 2282382 h 2514600"/>
                <a:gd name="connsiteX108" fmla="*/ 2742361 w 4197350"/>
                <a:gd name="connsiteY108" fmla="*/ 2282382 h 2514600"/>
                <a:gd name="connsiteX109" fmla="*/ 2732451 w 4197350"/>
                <a:gd name="connsiteY109" fmla="*/ 2247741 h 2514600"/>
                <a:gd name="connsiteX110" fmla="*/ 2703335 w 4197350"/>
                <a:gd name="connsiteY110" fmla="*/ 2221168 h 2514600"/>
                <a:gd name="connsiteX111" fmla="*/ 2660538 w 4197350"/>
                <a:gd name="connsiteY111" fmla="*/ 2209066 h 2514600"/>
                <a:gd name="connsiteX112" fmla="*/ 2651417 w 4197350"/>
                <a:gd name="connsiteY112" fmla="*/ 2171531 h 2514600"/>
                <a:gd name="connsiteX113" fmla="*/ 2642823 w 4197350"/>
                <a:gd name="connsiteY113" fmla="*/ 2147589 h 2514600"/>
                <a:gd name="connsiteX114" fmla="*/ 2633615 w 4197350"/>
                <a:gd name="connsiteY114" fmla="*/ 2130576 h 2514600"/>
                <a:gd name="connsiteX115" fmla="*/ 2618443 w 4197350"/>
                <a:gd name="connsiteY115" fmla="*/ 2090147 h 2514600"/>
                <a:gd name="connsiteX116" fmla="*/ 2596869 w 4197350"/>
                <a:gd name="connsiteY116" fmla="*/ 2075150 h 2514600"/>
                <a:gd name="connsiteX117" fmla="*/ 2560035 w 4197350"/>
                <a:gd name="connsiteY117" fmla="*/ 2062960 h 2514600"/>
                <a:gd name="connsiteX118" fmla="*/ 2527412 w 4197350"/>
                <a:gd name="connsiteY118" fmla="*/ 2064100 h 2514600"/>
                <a:gd name="connsiteX119" fmla="*/ 2496892 w 4197350"/>
                <a:gd name="connsiteY119" fmla="*/ 2071467 h 2514600"/>
                <a:gd name="connsiteX120" fmla="*/ 2476546 w 4197350"/>
                <a:gd name="connsiteY120" fmla="*/ 2091725 h 2514600"/>
                <a:gd name="connsiteX121" fmla="*/ 2490052 w 4197350"/>
                <a:gd name="connsiteY121" fmla="*/ 2101372 h 2514600"/>
                <a:gd name="connsiteX122" fmla="*/ 2490403 w 4197350"/>
                <a:gd name="connsiteY122" fmla="*/ 2123472 h 2514600"/>
                <a:gd name="connsiteX123" fmla="*/ 2476722 w 4197350"/>
                <a:gd name="connsiteY123" fmla="*/ 2136188 h 2514600"/>
                <a:gd name="connsiteX124" fmla="*/ 2454534 w 4197350"/>
                <a:gd name="connsiteY124" fmla="*/ 2177582 h 2514600"/>
                <a:gd name="connsiteX125" fmla="*/ 2454797 w 4197350"/>
                <a:gd name="connsiteY125" fmla="*/ 2194508 h 2514600"/>
                <a:gd name="connsiteX126" fmla="*/ 2420156 w 4197350"/>
                <a:gd name="connsiteY126" fmla="*/ 2218537 h 2514600"/>
                <a:gd name="connsiteX127" fmla="*/ 2390602 w 4197350"/>
                <a:gd name="connsiteY127" fmla="*/ 2204243 h 2514600"/>
                <a:gd name="connsiteX128" fmla="*/ 2361223 w 4197350"/>
                <a:gd name="connsiteY128" fmla="*/ 2207400 h 2514600"/>
                <a:gd name="connsiteX129" fmla="*/ 2348331 w 4197350"/>
                <a:gd name="connsiteY129" fmla="*/ 2194596 h 2514600"/>
                <a:gd name="connsiteX130" fmla="*/ 2333598 w 4197350"/>
                <a:gd name="connsiteY130" fmla="*/ 2190474 h 2514600"/>
                <a:gd name="connsiteX131" fmla="*/ 2297554 w 4197350"/>
                <a:gd name="connsiteY131" fmla="*/ 2217310 h 2514600"/>
                <a:gd name="connsiteX132" fmla="*/ 2265193 w 4197350"/>
                <a:gd name="connsiteY132" fmla="*/ 2223536 h 2514600"/>
                <a:gd name="connsiteX133" fmla="*/ 2242567 w 4197350"/>
                <a:gd name="connsiteY133" fmla="*/ 2232832 h 2514600"/>
                <a:gd name="connsiteX134" fmla="*/ 2211609 w 4197350"/>
                <a:gd name="connsiteY134" fmla="*/ 2226693 h 2514600"/>
                <a:gd name="connsiteX135" fmla="*/ 2188807 w 4197350"/>
                <a:gd name="connsiteY135" fmla="*/ 2227044 h 2514600"/>
                <a:gd name="connsiteX136" fmla="*/ 2173899 w 4197350"/>
                <a:gd name="connsiteY136" fmla="*/ 2207750 h 2514600"/>
                <a:gd name="connsiteX137" fmla="*/ 2149782 w 4197350"/>
                <a:gd name="connsiteY137" fmla="*/ 2189421 h 2514600"/>
                <a:gd name="connsiteX138" fmla="*/ 2125139 w 4197350"/>
                <a:gd name="connsiteY138" fmla="*/ 2184335 h 2514600"/>
                <a:gd name="connsiteX139" fmla="*/ 2094005 w 4197350"/>
                <a:gd name="connsiteY139" fmla="*/ 2189334 h 2514600"/>
                <a:gd name="connsiteX140" fmla="*/ 2070765 w 4197350"/>
                <a:gd name="connsiteY140" fmla="*/ 2196437 h 2514600"/>
                <a:gd name="connsiteX141" fmla="*/ 2035861 w 4197350"/>
                <a:gd name="connsiteY141" fmla="*/ 2180301 h 2514600"/>
                <a:gd name="connsiteX142" fmla="*/ 2031213 w 4197350"/>
                <a:gd name="connsiteY142" fmla="*/ 2151185 h 2514600"/>
                <a:gd name="connsiteX143" fmla="*/ 2002273 w 4197350"/>
                <a:gd name="connsiteY143" fmla="*/ 2141099 h 2514600"/>
                <a:gd name="connsiteX144" fmla="*/ 1979997 w 4197350"/>
                <a:gd name="connsiteY144" fmla="*/ 2136451 h 2514600"/>
                <a:gd name="connsiteX145" fmla="*/ 1952460 w 4197350"/>
                <a:gd name="connsiteY145" fmla="*/ 2120052 h 2514600"/>
                <a:gd name="connsiteX146" fmla="*/ 1927027 w 4197350"/>
                <a:gd name="connsiteY146" fmla="*/ 2160919 h 2514600"/>
                <a:gd name="connsiteX147" fmla="*/ 1937025 w 4197350"/>
                <a:gd name="connsiteY147" fmla="*/ 2183721 h 2514600"/>
                <a:gd name="connsiteX148" fmla="*/ 1913083 w 4197350"/>
                <a:gd name="connsiteY148" fmla="*/ 2210294 h 2514600"/>
                <a:gd name="connsiteX149" fmla="*/ 1877565 w 4197350"/>
                <a:gd name="connsiteY149" fmla="*/ 2200735 h 2514600"/>
                <a:gd name="connsiteX150" fmla="*/ 1853010 w 4197350"/>
                <a:gd name="connsiteY150" fmla="*/ 2199331 h 2514600"/>
                <a:gd name="connsiteX151" fmla="*/ 1836610 w 4197350"/>
                <a:gd name="connsiteY151" fmla="*/ 2181441 h 2514600"/>
                <a:gd name="connsiteX152" fmla="*/ 1811002 w 4197350"/>
                <a:gd name="connsiteY152" fmla="*/ 2180915 h 2514600"/>
                <a:gd name="connsiteX153" fmla="*/ 1789604 w 4197350"/>
                <a:gd name="connsiteY153" fmla="*/ 2169075 h 2514600"/>
                <a:gd name="connsiteX154" fmla="*/ 1752244 w 4197350"/>
                <a:gd name="connsiteY154" fmla="*/ 2187229 h 2514600"/>
                <a:gd name="connsiteX155" fmla="*/ 1705326 w 4197350"/>
                <a:gd name="connsiteY155" fmla="*/ 2220028 h 2514600"/>
                <a:gd name="connsiteX156" fmla="*/ 1679367 w 4197350"/>
                <a:gd name="connsiteY156" fmla="*/ 2226518 h 2514600"/>
                <a:gd name="connsiteX157" fmla="*/ 1669719 w 4197350"/>
                <a:gd name="connsiteY157" fmla="*/ 2229587 h 2514600"/>
                <a:gd name="connsiteX158" fmla="*/ 1656652 w 4197350"/>
                <a:gd name="connsiteY158" fmla="*/ 2206523 h 2514600"/>
                <a:gd name="connsiteX159" fmla="*/ 1624993 w 4197350"/>
                <a:gd name="connsiteY159" fmla="*/ 2211609 h 2514600"/>
                <a:gd name="connsiteX160" fmla="*/ 1614557 w 4197350"/>
                <a:gd name="connsiteY160" fmla="*/ 2195473 h 2514600"/>
                <a:gd name="connsiteX161" fmla="*/ 1597368 w 4197350"/>
                <a:gd name="connsiteY161" fmla="*/ 2188018 h 2514600"/>
                <a:gd name="connsiteX162" fmla="*/ 1585529 w 4197350"/>
                <a:gd name="connsiteY162" fmla="*/ 2165655 h 2514600"/>
                <a:gd name="connsiteX163" fmla="*/ 1571936 w 4197350"/>
                <a:gd name="connsiteY163" fmla="*/ 2158639 h 2514600"/>
                <a:gd name="connsiteX164" fmla="*/ 1536593 w 4197350"/>
                <a:gd name="connsiteY164" fmla="*/ 2168637 h 2514600"/>
                <a:gd name="connsiteX165" fmla="*/ 1502742 w 4197350"/>
                <a:gd name="connsiteY165" fmla="*/ 2146098 h 2514600"/>
                <a:gd name="connsiteX166" fmla="*/ 1489675 w 4197350"/>
                <a:gd name="connsiteY166" fmla="*/ 2166532 h 2514600"/>
                <a:gd name="connsiteX167" fmla="*/ 1434687 w 4197350"/>
                <a:gd name="connsiteY167" fmla="*/ 2064977 h 2514600"/>
                <a:gd name="connsiteX168" fmla="*/ 1403292 w 4197350"/>
                <a:gd name="connsiteY168" fmla="*/ 2032879 h 2514600"/>
                <a:gd name="connsiteX169" fmla="*/ 1412324 w 4197350"/>
                <a:gd name="connsiteY169" fmla="*/ 2019725 h 2514600"/>
                <a:gd name="connsiteX170" fmla="*/ 1350673 w 4197350"/>
                <a:gd name="connsiteY170" fmla="*/ 2059101 h 2514600"/>
                <a:gd name="connsiteX171" fmla="*/ 1327082 w 4197350"/>
                <a:gd name="connsiteY171" fmla="*/ 2061469 h 2514600"/>
                <a:gd name="connsiteX172" fmla="*/ 1329099 w 4197350"/>
                <a:gd name="connsiteY172" fmla="*/ 2038843 h 2514600"/>
                <a:gd name="connsiteX173" fmla="*/ 1297527 w 4197350"/>
                <a:gd name="connsiteY173" fmla="*/ 2024548 h 2514600"/>
                <a:gd name="connsiteX174" fmla="*/ 1271831 w 4197350"/>
                <a:gd name="connsiteY174" fmla="*/ 2034809 h 2514600"/>
                <a:gd name="connsiteX175" fmla="*/ 1264114 w 4197350"/>
                <a:gd name="connsiteY175" fmla="*/ 1990872 h 2514600"/>
                <a:gd name="connsiteX176" fmla="*/ 1219914 w 4197350"/>
                <a:gd name="connsiteY176" fmla="*/ 1981576 h 2514600"/>
                <a:gd name="connsiteX177" fmla="*/ 1197814 w 4197350"/>
                <a:gd name="connsiteY177" fmla="*/ 1999379 h 2514600"/>
                <a:gd name="connsiteX178" fmla="*/ 1136250 w 4197350"/>
                <a:gd name="connsiteY178" fmla="*/ 2015077 h 2514600"/>
                <a:gd name="connsiteX179" fmla="*/ 1124235 w 4197350"/>
                <a:gd name="connsiteY179" fmla="*/ 2025513 h 2514600"/>
                <a:gd name="connsiteX180" fmla="*/ 1032239 w 4197350"/>
                <a:gd name="connsiteY180" fmla="*/ 2040071 h 2514600"/>
                <a:gd name="connsiteX181" fmla="*/ 1020926 w 4197350"/>
                <a:gd name="connsiteY181" fmla="*/ 2054278 h 2514600"/>
                <a:gd name="connsiteX182" fmla="*/ 1038641 w 4197350"/>
                <a:gd name="connsiteY182" fmla="*/ 2082429 h 2514600"/>
                <a:gd name="connsiteX183" fmla="*/ 1015050 w 4197350"/>
                <a:gd name="connsiteY183" fmla="*/ 2092953 h 2514600"/>
                <a:gd name="connsiteX184" fmla="*/ 1019698 w 4197350"/>
                <a:gd name="connsiteY184" fmla="*/ 2103915 h 2514600"/>
                <a:gd name="connsiteX185" fmla="*/ 996107 w 4197350"/>
                <a:gd name="connsiteY185" fmla="*/ 2123384 h 2514600"/>
                <a:gd name="connsiteX186" fmla="*/ 1035922 w 4197350"/>
                <a:gd name="connsiteY186" fmla="*/ 2150571 h 2514600"/>
                <a:gd name="connsiteX187" fmla="*/ 1029783 w 4197350"/>
                <a:gd name="connsiteY187" fmla="*/ 2169075 h 2514600"/>
                <a:gd name="connsiteX188" fmla="*/ 995230 w 4197350"/>
                <a:gd name="connsiteY188" fmla="*/ 2167409 h 2514600"/>
                <a:gd name="connsiteX189" fmla="*/ 988127 w 4197350"/>
                <a:gd name="connsiteY189" fmla="*/ 2178898 h 2514600"/>
                <a:gd name="connsiteX190" fmla="*/ 956642 w 4197350"/>
                <a:gd name="connsiteY190" fmla="*/ 2158815 h 2514600"/>
                <a:gd name="connsiteX191" fmla="*/ 917617 w 4197350"/>
                <a:gd name="connsiteY191" fmla="*/ 2159604 h 2514600"/>
                <a:gd name="connsiteX192" fmla="*/ 891483 w 4197350"/>
                <a:gd name="connsiteY192" fmla="*/ 2176004 h 2514600"/>
                <a:gd name="connsiteX193" fmla="*/ 862367 w 4197350"/>
                <a:gd name="connsiteY193" fmla="*/ 2160305 h 2514600"/>
                <a:gd name="connsiteX194" fmla="*/ 808169 w 4197350"/>
                <a:gd name="connsiteY194" fmla="*/ 2133119 h 2514600"/>
                <a:gd name="connsiteX195" fmla="*/ 769757 w 4197350"/>
                <a:gd name="connsiteY195" fmla="*/ 2134171 h 2514600"/>
                <a:gd name="connsiteX196" fmla="*/ 718980 w 4197350"/>
                <a:gd name="connsiteY196" fmla="*/ 2176705 h 2514600"/>
                <a:gd name="connsiteX197" fmla="*/ 715910 w 4197350"/>
                <a:gd name="connsiteY197" fmla="*/ 2204681 h 2514600"/>
                <a:gd name="connsiteX198" fmla="*/ 690653 w 4197350"/>
                <a:gd name="connsiteY198" fmla="*/ 2182493 h 2514600"/>
                <a:gd name="connsiteX199" fmla="*/ 671009 w 4197350"/>
                <a:gd name="connsiteY199" fmla="*/ 2224325 h 2514600"/>
                <a:gd name="connsiteX200" fmla="*/ 678200 w 4197350"/>
                <a:gd name="connsiteY200" fmla="*/ 2231955 h 2514600"/>
                <a:gd name="connsiteX201" fmla="*/ 663992 w 4197350"/>
                <a:gd name="connsiteY201" fmla="*/ 2260106 h 2514600"/>
                <a:gd name="connsiteX202" fmla="*/ 684865 w 4197350"/>
                <a:gd name="connsiteY202" fmla="*/ 2285013 h 2514600"/>
                <a:gd name="connsiteX203" fmla="*/ 703106 w 4197350"/>
                <a:gd name="connsiteY203" fmla="*/ 2283960 h 2514600"/>
                <a:gd name="connsiteX204" fmla="*/ 718804 w 4197350"/>
                <a:gd name="connsiteY204" fmla="*/ 2308165 h 2514600"/>
                <a:gd name="connsiteX205" fmla="*/ 716349 w 4197350"/>
                <a:gd name="connsiteY205" fmla="*/ 2326582 h 2514600"/>
                <a:gd name="connsiteX206" fmla="*/ 728802 w 4197350"/>
                <a:gd name="connsiteY206" fmla="*/ 2332370 h 2514600"/>
                <a:gd name="connsiteX207" fmla="*/ 717577 w 4197350"/>
                <a:gd name="connsiteY207" fmla="*/ 2353330 h 2514600"/>
                <a:gd name="connsiteX208" fmla="*/ 693722 w 4197350"/>
                <a:gd name="connsiteY208" fmla="*/ 2359118 h 2514600"/>
                <a:gd name="connsiteX209" fmla="*/ 669255 w 4197350"/>
                <a:gd name="connsiteY209" fmla="*/ 2394987 h 2514600"/>
                <a:gd name="connsiteX210" fmla="*/ 691618 w 4197350"/>
                <a:gd name="connsiteY210" fmla="*/ 2427435 h 2514600"/>
                <a:gd name="connsiteX211" fmla="*/ 689162 w 4197350"/>
                <a:gd name="connsiteY211" fmla="*/ 2450149 h 2514600"/>
                <a:gd name="connsiteX212" fmla="*/ 715998 w 4197350"/>
                <a:gd name="connsiteY212" fmla="*/ 2489263 h 2514600"/>
                <a:gd name="connsiteX213" fmla="*/ 701352 w 4197350"/>
                <a:gd name="connsiteY213" fmla="*/ 2502505 h 2514600"/>
                <a:gd name="connsiteX214" fmla="*/ 697143 w 4197350"/>
                <a:gd name="connsiteY214" fmla="*/ 2510837 h 2514600"/>
                <a:gd name="connsiteX215" fmla="*/ 686268 w 4197350"/>
                <a:gd name="connsiteY215" fmla="*/ 2508644 h 2514600"/>
                <a:gd name="connsiteX216" fmla="*/ 669342 w 4197350"/>
                <a:gd name="connsiteY216" fmla="*/ 2488737 h 2514600"/>
                <a:gd name="connsiteX217" fmla="*/ 662414 w 4197350"/>
                <a:gd name="connsiteY217" fmla="*/ 2487597 h 2514600"/>
                <a:gd name="connsiteX218" fmla="*/ 646979 w 4197350"/>
                <a:gd name="connsiteY218" fmla="*/ 2479967 h 2514600"/>
                <a:gd name="connsiteX219" fmla="*/ 639437 w 4197350"/>
                <a:gd name="connsiteY219" fmla="*/ 2466373 h 2514600"/>
                <a:gd name="connsiteX220" fmla="*/ 616460 w 4197350"/>
                <a:gd name="connsiteY220" fmla="*/ 2459445 h 2514600"/>
                <a:gd name="connsiteX221" fmla="*/ 601551 w 4197350"/>
                <a:gd name="connsiteY221" fmla="*/ 2464707 h 2514600"/>
                <a:gd name="connsiteX222" fmla="*/ 597254 w 4197350"/>
                <a:gd name="connsiteY222" fmla="*/ 2458481 h 2514600"/>
                <a:gd name="connsiteX223" fmla="*/ 563753 w 4197350"/>
                <a:gd name="connsiteY223" fmla="*/ 2442432 h 2514600"/>
                <a:gd name="connsiteX224" fmla="*/ 527534 w 4197350"/>
                <a:gd name="connsiteY224" fmla="*/ 2436994 h 2514600"/>
                <a:gd name="connsiteX225" fmla="*/ 506749 w 4197350"/>
                <a:gd name="connsiteY225" fmla="*/ 2431206 h 2514600"/>
                <a:gd name="connsiteX226" fmla="*/ 503768 w 4197350"/>
                <a:gd name="connsiteY226" fmla="*/ 2435153 h 2514600"/>
                <a:gd name="connsiteX227" fmla="*/ 472459 w 4197350"/>
                <a:gd name="connsiteY227" fmla="*/ 2406475 h 2514600"/>
                <a:gd name="connsiteX228" fmla="*/ 444395 w 4197350"/>
                <a:gd name="connsiteY228" fmla="*/ 2393496 h 2514600"/>
                <a:gd name="connsiteX229" fmla="*/ 423173 w 4197350"/>
                <a:gd name="connsiteY229" fmla="*/ 2373150 h 2514600"/>
                <a:gd name="connsiteX230" fmla="*/ 441063 w 4197350"/>
                <a:gd name="connsiteY230" fmla="*/ 2367537 h 2514600"/>
                <a:gd name="connsiteX231" fmla="*/ 461497 w 4197350"/>
                <a:gd name="connsiteY231" fmla="*/ 2338158 h 2514600"/>
                <a:gd name="connsiteX232" fmla="*/ 447728 w 4197350"/>
                <a:gd name="connsiteY232" fmla="*/ 2324126 h 2514600"/>
                <a:gd name="connsiteX233" fmla="*/ 483948 w 4197350"/>
                <a:gd name="connsiteY233" fmla="*/ 2309481 h 2514600"/>
                <a:gd name="connsiteX234" fmla="*/ 483334 w 4197350"/>
                <a:gd name="connsiteY234" fmla="*/ 2301588 h 2514600"/>
                <a:gd name="connsiteX235" fmla="*/ 461233 w 4197350"/>
                <a:gd name="connsiteY235" fmla="*/ 2307376 h 2514600"/>
                <a:gd name="connsiteX236" fmla="*/ 462023 w 4197350"/>
                <a:gd name="connsiteY236" fmla="*/ 2291327 h 2514600"/>
                <a:gd name="connsiteX237" fmla="*/ 474739 w 4197350"/>
                <a:gd name="connsiteY237" fmla="*/ 2281154 h 2514600"/>
                <a:gd name="connsiteX238" fmla="*/ 498505 w 4197350"/>
                <a:gd name="connsiteY238" fmla="*/ 2278435 h 2514600"/>
                <a:gd name="connsiteX239" fmla="*/ 502364 w 4197350"/>
                <a:gd name="connsiteY239" fmla="*/ 2266158 h 2514600"/>
                <a:gd name="connsiteX240" fmla="*/ 496927 w 4197350"/>
                <a:gd name="connsiteY240" fmla="*/ 2245724 h 2514600"/>
                <a:gd name="connsiteX241" fmla="*/ 506925 w 4197350"/>
                <a:gd name="connsiteY241" fmla="*/ 2226167 h 2514600"/>
                <a:gd name="connsiteX242" fmla="*/ 506661 w 4197350"/>
                <a:gd name="connsiteY242" fmla="*/ 2215117 h 2514600"/>
                <a:gd name="connsiteX243" fmla="*/ 470442 w 4197350"/>
                <a:gd name="connsiteY243" fmla="*/ 2202752 h 2514600"/>
                <a:gd name="connsiteX244" fmla="*/ 456059 w 4197350"/>
                <a:gd name="connsiteY244" fmla="*/ 2203190 h 2514600"/>
                <a:gd name="connsiteX245" fmla="*/ 440887 w 4197350"/>
                <a:gd name="connsiteY245" fmla="*/ 2185300 h 2514600"/>
                <a:gd name="connsiteX246" fmla="*/ 422032 w 4197350"/>
                <a:gd name="connsiteY246" fmla="*/ 2191351 h 2514600"/>
                <a:gd name="connsiteX247" fmla="*/ 390812 w 4197350"/>
                <a:gd name="connsiteY247" fmla="*/ 2177845 h 2514600"/>
                <a:gd name="connsiteX248" fmla="*/ 391338 w 4197350"/>
                <a:gd name="connsiteY248" fmla="*/ 2170215 h 2514600"/>
                <a:gd name="connsiteX249" fmla="*/ 382568 w 4197350"/>
                <a:gd name="connsiteY249" fmla="*/ 2153290 h 2514600"/>
                <a:gd name="connsiteX250" fmla="*/ 362924 w 4197350"/>
                <a:gd name="connsiteY250" fmla="*/ 2151360 h 2514600"/>
                <a:gd name="connsiteX251" fmla="*/ 360906 w 4197350"/>
                <a:gd name="connsiteY251" fmla="*/ 2139170 h 2514600"/>
                <a:gd name="connsiteX252" fmla="*/ 367045 w 4197350"/>
                <a:gd name="connsiteY252" fmla="*/ 2131189 h 2514600"/>
                <a:gd name="connsiteX253" fmla="*/ 351347 w 4197350"/>
                <a:gd name="connsiteY253" fmla="*/ 2108563 h 2514600"/>
                <a:gd name="connsiteX254" fmla="*/ 325827 w 4197350"/>
                <a:gd name="connsiteY254" fmla="*/ 2112422 h 2514600"/>
                <a:gd name="connsiteX255" fmla="*/ 318373 w 4197350"/>
                <a:gd name="connsiteY255" fmla="*/ 2110405 h 2514600"/>
                <a:gd name="connsiteX256" fmla="*/ 312146 w 4197350"/>
                <a:gd name="connsiteY256" fmla="*/ 2119526 h 2514600"/>
                <a:gd name="connsiteX257" fmla="*/ 302938 w 4197350"/>
                <a:gd name="connsiteY257" fmla="*/ 2117947 h 2514600"/>
                <a:gd name="connsiteX258" fmla="*/ 296886 w 4197350"/>
                <a:gd name="connsiteY258" fmla="*/ 2092164 h 2514600"/>
                <a:gd name="connsiteX259" fmla="*/ 291099 w 4197350"/>
                <a:gd name="connsiteY259" fmla="*/ 2078658 h 2514600"/>
                <a:gd name="connsiteX260" fmla="*/ 295834 w 4197350"/>
                <a:gd name="connsiteY260" fmla="*/ 2074799 h 2514600"/>
                <a:gd name="connsiteX261" fmla="*/ 315654 w 4197350"/>
                <a:gd name="connsiteY261" fmla="*/ 2076203 h 2514600"/>
                <a:gd name="connsiteX262" fmla="*/ 325213 w 4197350"/>
                <a:gd name="connsiteY262" fmla="*/ 2067257 h 2514600"/>
                <a:gd name="connsiteX263" fmla="*/ 318109 w 4197350"/>
                <a:gd name="connsiteY263" fmla="*/ 2056295 h 2514600"/>
                <a:gd name="connsiteX264" fmla="*/ 301535 w 4197350"/>
                <a:gd name="connsiteY264" fmla="*/ 2049016 h 2514600"/>
                <a:gd name="connsiteX265" fmla="*/ 303025 w 4197350"/>
                <a:gd name="connsiteY265" fmla="*/ 2041474 h 2514600"/>
                <a:gd name="connsiteX266" fmla="*/ 293028 w 4197350"/>
                <a:gd name="connsiteY266" fmla="*/ 2033844 h 2514600"/>
                <a:gd name="connsiteX267" fmla="*/ 277593 w 4197350"/>
                <a:gd name="connsiteY267" fmla="*/ 2006219 h 2514600"/>
                <a:gd name="connsiteX268" fmla="*/ 282855 w 4197350"/>
                <a:gd name="connsiteY268" fmla="*/ 1994730 h 2514600"/>
                <a:gd name="connsiteX269" fmla="*/ 280487 w 4197350"/>
                <a:gd name="connsiteY269" fmla="*/ 1974472 h 2514600"/>
                <a:gd name="connsiteX270" fmla="*/ 256457 w 4197350"/>
                <a:gd name="connsiteY270" fmla="*/ 1964124 h 2514600"/>
                <a:gd name="connsiteX271" fmla="*/ 243566 w 4197350"/>
                <a:gd name="connsiteY271" fmla="*/ 1969298 h 2514600"/>
                <a:gd name="connsiteX272" fmla="*/ 240058 w 4197350"/>
                <a:gd name="connsiteY272" fmla="*/ 1958423 h 2514600"/>
                <a:gd name="connsiteX273" fmla="*/ 214187 w 4197350"/>
                <a:gd name="connsiteY273" fmla="*/ 1947373 h 2514600"/>
                <a:gd name="connsiteX274" fmla="*/ 206294 w 4197350"/>
                <a:gd name="connsiteY274" fmla="*/ 1921152 h 2514600"/>
                <a:gd name="connsiteX275" fmla="*/ 204189 w 4197350"/>
                <a:gd name="connsiteY275" fmla="*/ 1899314 h 2514600"/>
                <a:gd name="connsiteX276" fmla="*/ 192350 w 4197350"/>
                <a:gd name="connsiteY276" fmla="*/ 1888878 h 2514600"/>
                <a:gd name="connsiteX277" fmla="*/ 202874 w 4197350"/>
                <a:gd name="connsiteY277" fmla="*/ 1874321 h 2514600"/>
                <a:gd name="connsiteX278" fmla="*/ 195595 w 4197350"/>
                <a:gd name="connsiteY278" fmla="*/ 1830822 h 2514600"/>
                <a:gd name="connsiteX279" fmla="*/ 213134 w 4197350"/>
                <a:gd name="connsiteY279" fmla="*/ 1803372 h 2514600"/>
                <a:gd name="connsiteX280" fmla="*/ 209451 w 4197350"/>
                <a:gd name="connsiteY280" fmla="*/ 1794953 h 2514600"/>
                <a:gd name="connsiteX281" fmla="*/ 237427 w 4197350"/>
                <a:gd name="connsiteY281" fmla="*/ 1768030 h 2514600"/>
                <a:gd name="connsiteX282" fmla="*/ 211644 w 4197350"/>
                <a:gd name="connsiteY282" fmla="*/ 1744527 h 2514600"/>
                <a:gd name="connsiteX283" fmla="*/ 264263 w 4197350"/>
                <a:gd name="connsiteY283" fmla="*/ 1679542 h 2514600"/>
                <a:gd name="connsiteX284" fmla="*/ 287064 w 4197350"/>
                <a:gd name="connsiteY284" fmla="*/ 1649286 h 2514600"/>
                <a:gd name="connsiteX285" fmla="*/ 296272 w 4197350"/>
                <a:gd name="connsiteY285" fmla="*/ 1622099 h 2514600"/>
                <a:gd name="connsiteX286" fmla="*/ 259878 w 4197350"/>
                <a:gd name="connsiteY286" fmla="*/ 1584740 h 2514600"/>
                <a:gd name="connsiteX287" fmla="*/ 269963 w 4197350"/>
                <a:gd name="connsiteY287" fmla="*/ 1548345 h 2514600"/>
                <a:gd name="connsiteX288" fmla="*/ 247863 w 4197350"/>
                <a:gd name="connsiteY288" fmla="*/ 1505811 h 2514600"/>
                <a:gd name="connsiteX289" fmla="*/ 264438 w 4197350"/>
                <a:gd name="connsiteY289" fmla="*/ 1455297 h 2514600"/>
                <a:gd name="connsiteX290" fmla="*/ 235848 w 4197350"/>
                <a:gd name="connsiteY290" fmla="*/ 1385489 h 2514600"/>
                <a:gd name="connsiteX291" fmla="*/ 258562 w 4197350"/>
                <a:gd name="connsiteY291" fmla="*/ 1337430 h 2514600"/>
                <a:gd name="connsiteX292" fmla="*/ 220940 w 4197350"/>
                <a:gd name="connsiteY292" fmla="*/ 1293668 h 2514600"/>
                <a:gd name="connsiteX293" fmla="*/ 224535 w 4197350"/>
                <a:gd name="connsiteY293" fmla="*/ 1246311 h 2514600"/>
                <a:gd name="connsiteX294" fmla="*/ 244355 w 4197350"/>
                <a:gd name="connsiteY294" fmla="*/ 1239997 h 2514600"/>
                <a:gd name="connsiteX295" fmla="*/ 286187 w 4197350"/>
                <a:gd name="connsiteY295" fmla="*/ 1212021 h 2514600"/>
                <a:gd name="connsiteX296" fmla="*/ 311532 w 4197350"/>
                <a:gd name="connsiteY296" fmla="*/ 1187378 h 2514600"/>
                <a:gd name="connsiteX297" fmla="*/ 351961 w 4197350"/>
                <a:gd name="connsiteY297" fmla="*/ 1229999 h 2514600"/>
                <a:gd name="connsiteX298" fmla="*/ 419314 w 4197350"/>
                <a:gd name="connsiteY298" fmla="*/ 1246486 h 2514600"/>
                <a:gd name="connsiteX299" fmla="*/ 512186 w 4197350"/>
                <a:gd name="connsiteY299" fmla="*/ 1322346 h 2514600"/>
                <a:gd name="connsiteX300" fmla="*/ 531042 w 4197350"/>
                <a:gd name="connsiteY300" fmla="*/ 1353128 h 2514600"/>
                <a:gd name="connsiteX301" fmla="*/ 532708 w 4197350"/>
                <a:gd name="connsiteY301" fmla="*/ 1395223 h 2514600"/>
                <a:gd name="connsiteX302" fmla="*/ 505434 w 4197350"/>
                <a:gd name="connsiteY302" fmla="*/ 1427584 h 2514600"/>
                <a:gd name="connsiteX303" fmla="*/ 465268 w 4197350"/>
                <a:gd name="connsiteY303" fmla="*/ 1443808 h 2514600"/>
                <a:gd name="connsiteX304" fmla="*/ 355469 w 4197350"/>
                <a:gd name="connsiteY304" fmla="*/ 1397240 h 2514600"/>
                <a:gd name="connsiteX305" fmla="*/ 337403 w 4197350"/>
                <a:gd name="connsiteY305" fmla="*/ 1405133 h 2514600"/>
                <a:gd name="connsiteX306" fmla="*/ 377481 w 4197350"/>
                <a:gd name="connsiteY306" fmla="*/ 1449859 h 2514600"/>
                <a:gd name="connsiteX307" fmla="*/ 379060 w 4197350"/>
                <a:gd name="connsiteY307" fmla="*/ 1477484 h 2514600"/>
                <a:gd name="connsiteX308" fmla="*/ 380638 w 4197350"/>
                <a:gd name="connsiteY308" fmla="*/ 1536681 h 2514600"/>
                <a:gd name="connsiteX309" fmla="*/ 412298 w 4197350"/>
                <a:gd name="connsiteY309" fmla="*/ 1553958 h 2514600"/>
                <a:gd name="connsiteX310" fmla="*/ 431504 w 4197350"/>
                <a:gd name="connsiteY310" fmla="*/ 1568516 h 2514600"/>
                <a:gd name="connsiteX311" fmla="*/ 434661 w 4197350"/>
                <a:gd name="connsiteY311" fmla="*/ 1541241 h 2514600"/>
                <a:gd name="connsiteX312" fmla="*/ 419840 w 4197350"/>
                <a:gd name="connsiteY312" fmla="*/ 1516686 h 2514600"/>
                <a:gd name="connsiteX313" fmla="*/ 435450 w 4197350"/>
                <a:gd name="connsiteY313" fmla="*/ 1494673 h 2514600"/>
                <a:gd name="connsiteX314" fmla="*/ 494910 w 4197350"/>
                <a:gd name="connsiteY314" fmla="*/ 1530630 h 2514600"/>
                <a:gd name="connsiteX315" fmla="*/ 515607 w 4197350"/>
                <a:gd name="connsiteY315" fmla="*/ 1516686 h 2514600"/>
                <a:gd name="connsiteX316" fmla="*/ 499031 w 4197350"/>
                <a:gd name="connsiteY316" fmla="*/ 1473889 h 2514600"/>
                <a:gd name="connsiteX317" fmla="*/ 556299 w 4197350"/>
                <a:gd name="connsiteY317" fmla="*/ 1414780 h 2514600"/>
                <a:gd name="connsiteX318" fmla="*/ 579013 w 4197350"/>
                <a:gd name="connsiteY318" fmla="*/ 1418288 h 2514600"/>
                <a:gd name="connsiteX319" fmla="*/ 601990 w 4197350"/>
                <a:gd name="connsiteY319" fmla="*/ 1439599 h 2514600"/>
                <a:gd name="connsiteX320" fmla="*/ 616284 w 4197350"/>
                <a:gd name="connsiteY320" fmla="*/ 1397416 h 2514600"/>
                <a:gd name="connsiteX321" fmla="*/ 595763 w 4197350"/>
                <a:gd name="connsiteY321" fmla="*/ 1359881 h 2514600"/>
                <a:gd name="connsiteX322" fmla="*/ 607778 w 4197350"/>
                <a:gd name="connsiteY322" fmla="*/ 1321206 h 2514600"/>
                <a:gd name="connsiteX323" fmla="*/ 589712 w 4197350"/>
                <a:gd name="connsiteY323" fmla="*/ 1280075 h 2514600"/>
                <a:gd name="connsiteX324" fmla="*/ 658467 w 4197350"/>
                <a:gd name="connsiteY324" fmla="*/ 1301473 h 2514600"/>
                <a:gd name="connsiteX325" fmla="*/ 672499 w 4197350"/>
                <a:gd name="connsiteY325" fmla="*/ 1338131 h 2514600"/>
                <a:gd name="connsiteX326" fmla="*/ 641367 w 4197350"/>
                <a:gd name="connsiteY326" fmla="*/ 1346112 h 2514600"/>
                <a:gd name="connsiteX327" fmla="*/ 641542 w 4197350"/>
                <a:gd name="connsiteY327" fmla="*/ 1381542 h 2514600"/>
                <a:gd name="connsiteX328" fmla="*/ 660923 w 4197350"/>
                <a:gd name="connsiteY328" fmla="*/ 1402941 h 2514600"/>
                <a:gd name="connsiteX329" fmla="*/ 698897 w 4197350"/>
                <a:gd name="connsiteY329" fmla="*/ 1389435 h 2514600"/>
                <a:gd name="connsiteX330" fmla="*/ 704948 w 4197350"/>
                <a:gd name="connsiteY330" fmla="*/ 1349006 h 2514600"/>
                <a:gd name="connsiteX331" fmla="*/ 756339 w 4197350"/>
                <a:gd name="connsiteY331" fmla="*/ 1318136 h 2514600"/>
                <a:gd name="connsiteX332" fmla="*/ 842196 w 4197350"/>
                <a:gd name="connsiteY332" fmla="*/ 1260781 h 2514600"/>
                <a:gd name="connsiteX333" fmla="*/ 860700 w 4197350"/>
                <a:gd name="connsiteY333" fmla="*/ 1264114 h 2514600"/>
                <a:gd name="connsiteX334" fmla="*/ 836496 w 4197350"/>
                <a:gd name="connsiteY334" fmla="*/ 1304806 h 2514600"/>
                <a:gd name="connsiteX335" fmla="*/ 867015 w 4197350"/>
                <a:gd name="connsiteY335" fmla="*/ 1311646 h 2514600"/>
                <a:gd name="connsiteX336" fmla="*/ 884642 w 4197350"/>
                <a:gd name="connsiteY336" fmla="*/ 1289020 h 2514600"/>
                <a:gd name="connsiteX337" fmla="*/ 930684 w 4197350"/>
                <a:gd name="connsiteY337" fmla="*/ 1287179 h 2514600"/>
                <a:gd name="connsiteX338" fmla="*/ 967166 w 4197350"/>
                <a:gd name="connsiteY338" fmla="*/ 1259203 h 2514600"/>
                <a:gd name="connsiteX339" fmla="*/ 995230 w 4197350"/>
                <a:gd name="connsiteY339" fmla="*/ 1299719 h 2514600"/>
                <a:gd name="connsiteX340" fmla="*/ 1023206 w 4197350"/>
                <a:gd name="connsiteY340" fmla="*/ 1255081 h 2514600"/>
                <a:gd name="connsiteX341" fmla="*/ 997423 w 4197350"/>
                <a:gd name="connsiteY341" fmla="*/ 1214915 h 2514600"/>
                <a:gd name="connsiteX342" fmla="*/ 1010227 w 4197350"/>
                <a:gd name="connsiteY342" fmla="*/ 1191587 h 2514600"/>
                <a:gd name="connsiteX343" fmla="*/ 1082841 w 4197350"/>
                <a:gd name="connsiteY343" fmla="*/ 1212986 h 2514600"/>
                <a:gd name="connsiteX344" fmla="*/ 1116868 w 4197350"/>
                <a:gd name="connsiteY344" fmla="*/ 1234823 h 2514600"/>
                <a:gd name="connsiteX345" fmla="*/ 1205970 w 4197350"/>
                <a:gd name="connsiteY345" fmla="*/ 1311997 h 2514600"/>
                <a:gd name="connsiteX346" fmla="*/ 1222457 w 4197350"/>
                <a:gd name="connsiteY346" fmla="*/ 1277181 h 2514600"/>
                <a:gd name="connsiteX347" fmla="*/ 1197463 w 4197350"/>
                <a:gd name="connsiteY347" fmla="*/ 1241137 h 2514600"/>
                <a:gd name="connsiteX348" fmla="*/ 1196761 w 4197350"/>
                <a:gd name="connsiteY348" fmla="*/ 1226404 h 2514600"/>
                <a:gd name="connsiteX349" fmla="*/ 1167119 w 4197350"/>
                <a:gd name="connsiteY349" fmla="*/ 1219563 h 2514600"/>
                <a:gd name="connsiteX350" fmla="*/ 1175188 w 4197350"/>
                <a:gd name="connsiteY350" fmla="*/ 1185975 h 2514600"/>
                <a:gd name="connsiteX351" fmla="*/ 1162033 w 4197350"/>
                <a:gd name="connsiteY351" fmla="*/ 1129058 h 2514600"/>
                <a:gd name="connsiteX352" fmla="*/ 1161331 w 4197350"/>
                <a:gd name="connsiteY352" fmla="*/ 1105029 h 2514600"/>
                <a:gd name="connsiteX353" fmla="*/ 1206671 w 4197350"/>
                <a:gd name="connsiteY353" fmla="*/ 1034958 h 2514600"/>
                <a:gd name="connsiteX354" fmla="*/ 1222808 w 4197350"/>
                <a:gd name="connsiteY354" fmla="*/ 961115 h 2514600"/>
                <a:gd name="connsiteX355" fmla="*/ 1241049 w 4197350"/>
                <a:gd name="connsiteY355" fmla="*/ 944628 h 2514600"/>
                <a:gd name="connsiteX356" fmla="*/ 1306122 w 4197350"/>
                <a:gd name="connsiteY356" fmla="*/ 966640 h 2514600"/>
                <a:gd name="connsiteX357" fmla="*/ 1311208 w 4197350"/>
                <a:gd name="connsiteY357" fmla="*/ 1012068 h 2514600"/>
                <a:gd name="connsiteX358" fmla="*/ 1287880 w 4197350"/>
                <a:gd name="connsiteY358" fmla="*/ 1075913 h 2514600"/>
                <a:gd name="connsiteX359" fmla="*/ 1303140 w 4197350"/>
                <a:gd name="connsiteY359" fmla="*/ 1100293 h 2514600"/>
                <a:gd name="connsiteX360" fmla="*/ 1311033 w 4197350"/>
                <a:gd name="connsiteY360" fmla="*/ 1152386 h 2514600"/>
                <a:gd name="connsiteX361" fmla="*/ 1305420 w 4197350"/>
                <a:gd name="connsiteY361" fmla="*/ 1249468 h 2514600"/>
                <a:gd name="connsiteX362" fmla="*/ 1332519 w 4197350"/>
                <a:gd name="connsiteY362" fmla="*/ 1290950 h 2514600"/>
                <a:gd name="connsiteX363" fmla="*/ 1321995 w 4197350"/>
                <a:gd name="connsiteY363" fmla="*/ 1334887 h 2514600"/>
                <a:gd name="connsiteX364" fmla="*/ 1273849 w 4197350"/>
                <a:gd name="connsiteY364" fmla="*/ 1424339 h 2514600"/>
                <a:gd name="connsiteX365" fmla="*/ 1301999 w 4197350"/>
                <a:gd name="connsiteY365" fmla="*/ 1433284 h 2514600"/>
                <a:gd name="connsiteX366" fmla="*/ 1311822 w 4197350"/>
                <a:gd name="connsiteY366" fmla="*/ 1411272 h 2514600"/>
                <a:gd name="connsiteX367" fmla="*/ 1338833 w 4197350"/>
                <a:gd name="connsiteY367" fmla="*/ 1395311 h 2514600"/>
                <a:gd name="connsiteX368" fmla="*/ 1345323 w 4197350"/>
                <a:gd name="connsiteY368" fmla="*/ 1364178 h 2514600"/>
                <a:gd name="connsiteX369" fmla="*/ 1366633 w 4197350"/>
                <a:gd name="connsiteY369" fmla="*/ 1333571 h 2514600"/>
                <a:gd name="connsiteX370" fmla="*/ 1352339 w 4197350"/>
                <a:gd name="connsiteY370" fmla="*/ 1296212 h 2514600"/>
                <a:gd name="connsiteX371" fmla="*/ 1363827 w 4197350"/>
                <a:gd name="connsiteY371" fmla="*/ 1251661 h 2514600"/>
                <a:gd name="connsiteX372" fmla="*/ 1336904 w 4197350"/>
                <a:gd name="connsiteY372" fmla="*/ 1246048 h 2514600"/>
                <a:gd name="connsiteX373" fmla="*/ 1331028 w 4197350"/>
                <a:gd name="connsiteY373" fmla="*/ 1207285 h 2514600"/>
                <a:gd name="connsiteX374" fmla="*/ 1350673 w 4197350"/>
                <a:gd name="connsiteY374" fmla="*/ 1134671 h 2514600"/>
                <a:gd name="connsiteX375" fmla="*/ 1318750 w 4197350"/>
                <a:gd name="connsiteY375" fmla="*/ 1073019 h 2514600"/>
                <a:gd name="connsiteX376" fmla="*/ 1362775 w 4197350"/>
                <a:gd name="connsiteY376" fmla="*/ 1020049 h 2514600"/>
                <a:gd name="connsiteX377" fmla="*/ 1357074 w 4197350"/>
                <a:gd name="connsiteY377" fmla="*/ 961992 h 2514600"/>
                <a:gd name="connsiteX378" fmla="*/ 1369352 w 4197350"/>
                <a:gd name="connsiteY378" fmla="*/ 960063 h 2514600"/>
                <a:gd name="connsiteX379" fmla="*/ 1382244 w 4197350"/>
                <a:gd name="connsiteY379" fmla="*/ 1005578 h 2514600"/>
                <a:gd name="connsiteX380" fmla="*/ 1372509 w 4197350"/>
                <a:gd name="connsiteY380" fmla="*/ 1081613 h 2514600"/>
                <a:gd name="connsiteX381" fmla="*/ 1398819 w 4197350"/>
                <a:gd name="connsiteY381" fmla="*/ 1095557 h 2514600"/>
                <a:gd name="connsiteX382" fmla="*/ 1387593 w 4197350"/>
                <a:gd name="connsiteY382" fmla="*/ 1039693 h 2514600"/>
                <a:gd name="connsiteX383" fmla="*/ 1428724 w 4197350"/>
                <a:gd name="connsiteY383" fmla="*/ 1008297 h 2514600"/>
                <a:gd name="connsiteX384" fmla="*/ 1479765 w 4197350"/>
                <a:gd name="connsiteY384" fmla="*/ 1004000 h 2514600"/>
                <a:gd name="connsiteX385" fmla="*/ 1525192 w 4197350"/>
                <a:gd name="connsiteY385" fmla="*/ 1049428 h 2514600"/>
                <a:gd name="connsiteX386" fmla="*/ 1503356 w 4197350"/>
                <a:gd name="connsiteY386" fmla="*/ 982601 h 2514600"/>
                <a:gd name="connsiteX387" fmla="*/ 1500900 w 4197350"/>
                <a:gd name="connsiteY387" fmla="*/ 892447 h 2514600"/>
                <a:gd name="connsiteX388" fmla="*/ 1543697 w 4197350"/>
                <a:gd name="connsiteY388" fmla="*/ 874732 h 2514600"/>
                <a:gd name="connsiteX389" fmla="*/ 1602806 w 4197350"/>
                <a:gd name="connsiteY389" fmla="*/ 878591 h 2514600"/>
                <a:gd name="connsiteX390" fmla="*/ 1656126 w 4197350"/>
                <a:gd name="connsiteY390" fmla="*/ 867015 h 2514600"/>
                <a:gd name="connsiteX391" fmla="*/ 1636131 w 4197350"/>
                <a:gd name="connsiteY391" fmla="*/ 819833 h 2514600"/>
                <a:gd name="connsiteX392" fmla="*/ 1664633 w 4197350"/>
                <a:gd name="connsiteY392" fmla="*/ 758269 h 2514600"/>
                <a:gd name="connsiteX393" fmla="*/ 1692872 w 4197350"/>
                <a:gd name="connsiteY393" fmla="*/ 755638 h 2514600"/>
                <a:gd name="connsiteX394" fmla="*/ 1740668 w 4197350"/>
                <a:gd name="connsiteY394" fmla="*/ 707316 h 2514600"/>
                <a:gd name="connsiteX395" fmla="*/ 1805565 w 4197350"/>
                <a:gd name="connsiteY395" fmla="*/ 694073 h 2514600"/>
                <a:gd name="connsiteX396" fmla="*/ 1813809 w 4197350"/>
                <a:gd name="connsiteY396" fmla="*/ 666448 h 2514600"/>
                <a:gd name="connsiteX397" fmla="*/ 1878355 w 4197350"/>
                <a:gd name="connsiteY397" fmla="*/ 656977 h 2514600"/>
                <a:gd name="connsiteX398" fmla="*/ 1898437 w 4197350"/>
                <a:gd name="connsiteY398" fmla="*/ 679866 h 2514600"/>
                <a:gd name="connsiteX399" fmla="*/ 1953600 w 4197350"/>
                <a:gd name="connsiteY399" fmla="*/ 625142 h 2514600"/>
                <a:gd name="connsiteX400" fmla="*/ 1998765 w 4197350"/>
                <a:gd name="connsiteY400" fmla="*/ 626896 h 2514600"/>
                <a:gd name="connsiteX401" fmla="*/ 2005518 w 4197350"/>
                <a:gd name="connsiteY401" fmla="*/ 580942 h 2514600"/>
                <a:gd name="connsiteX402" fmla="*/ 2029021 w 4197350"/>
                <a:gd name="connsiteY402" fmla="*/ 534199 h 2514600"/>
                <a:gd name="connsiteX403" fmla="*/ 2087077 w 4197350"/>
                <a:gd name="connsiteY403" fmla="*/ 487631 h 2514600"/>
                <a:gd name="connsiteX404" fmla="*/ 2129260 w 4197350"/>
                <a:gd name="connsiteY404" fmla="*/ 524552 h 2514600"/>
                <a:gd name="connsiteX405" fmla="*/ 2095759 w 4197350"/>
                <a:gd name="connsiteY405" fmla="*/ 552002 h 2514600"/>
                <a:gd name="connsiteX406" fmla="*/ 2151448 w 4197350"/>
                <a:gd name="connsiteY406" fmla="*/ 568840 h 2514600"/>
                <a:gd name="connsiteX407" fmla="*/ 2158113 w 4197350"/>
                <a:gd name="connsiteY407" fmla="*/ 621722 h 2514600"/>
                <a:gd name="connsiteX408" fmla="*/ 2180564 w 4197350"/>
                <a:gd name="connsiteY408" fmla="*/ 595939 h 2514600"/>
                <a:gd name="connsiteX409" fmla="*/ 2252477 w 4197350"/>
                <a:gd name="connsiteY409" fmla="*/ 597342 h 2514600"/>
                <a:gd name="connsiteX410" fmla="*/ 2307902 w 4197350"/>
                <a:gd name="connsiteY410" fmla="*/ 648558 h 2514600"/>
                <a:gd name="connsiteX411" fmla="*/ 2327634 w 4197350"/>
                <a:gd name="connsiteY411" fmla="*/ 686707 h 2514600"/>
                <a:gd name="connsiteX412" fmla="*/ 2321495 w 4197350"/>
                <a:gd name="connsiteY412" fmla="*/ 738010 h 2514600"/>
                <a:gd name="connsiteX413" fmla="*/ 2294309 w 4197350"/>
                <a:gd name="connsiteY413" fmla="*/ 766424 h 2514600"/>
                <a:gd name="connsiteX414" fmla="*/ 2229675 w 4197350"/>
                <a:gd name="connsiteY414" fmla="*/ 818342 h 2514600"/>
                <a:gd name="connsiteX415" fmla="*/ 2211171 w 4197350"/>
                <a:gd name="connsiteY415" fmla="*/ 845353 h 2514600"/>
                <a:gd name="connsiteX416" fmla="*/ 2241690 w 4197350"/>
                <a:gd name="connsiteY416" fmla="*/ 857894 h 2514600"/>
                <a:gd name="connsiteX417" fmla="*/ 2278085 w 4197350"/>
                <a:gd name="connsiteY417" fmla="*/ 880257 h 2514600"/>
                <a:gd name="connsiteX418" fmla="*/ 2300185 w 4197350"/>
                <a:gd name="connsiteY418" fmla="*/ 863507 h 2514600"/>
                <a:gd name="connsiteX419" fmla="*/ 2312725 w 4197350"/>
                <a:gd name="connsiteY419" fmla="*/ 919546 h 2514600"/>
                <a:gd name="connsiteX420" fmla="*/ 2323513 w 4197350"/>
                <a:gd name="connsiteY420" fmla="*/ 897095 h 2514600"/>
                <a:gd name="connsiteX421" fmla="*/ 2362802 w 4197350"/>
                <a:gd name="connsiteY421" fmla="*/ 883327 h 2514600"/>
                <a:gd name="connsiteX422" fmla="*/ 2441730 w 4197350"/>
                <a:gd name="connsiteY422" fmla="*/ 897797 h 2514600"/>
                <a:gd name="connsiteX423" fmla="*/ 2447694 w 4197350"/>
                <a:gd name="connsiteY423" fmla="*/ 937963 h 2514600"/>
                <a:gd name="connsiteX424" fmla="*/ 2550477 w 4197350"/>
                <a:gd name="connsiteY424" fmla="*/ 950504 h 2514600"/>
                <a:gd name="connsiteX425" fmla="*/ 2551880 w 4197350"/>
                <a:gd name="connsiteY425" fmla="*/ 884993 h 2514600"/>
                <a:gd name="connsiteX426" fmla="*/ 2604060 w 4197350"/>
                <a:gd name="connsiteY426" fmla="*/ 900253 h 2514600"/>
                <a:gd name="connsiteX427" fmla="*/ 2643349 w 4197350"/>
                <a:gd name="connsiteY427" fmla="*/ 899814 h 2514600"/>
                <a:gd name="connsiteX428" fmla="*/ 2683077 w 4197350"/>
                <a:gd name="connsiteY428" fmla="*/ 944891 h 2514600"/>
                <a:gd name="connsiteX429" fmla="*/ 2694390 w 4197350"/>
                <a:gd name="connsiteY429" fmla="*/ 997861 h 2514600"/>
                <a:gd name="connsiteX430" fmla="*/ 2679832 w 4197350"/>
                <a:gd name="connsiteY430" fmla="*/ 1031537 h 2514600"/>
                <a:gd name="connsiteX431" fmla="*/ 2710702 w 4197350"/>
                <a:gd name="connsiteY431" fmla="*/ 1092751 h 2514600"/>
                <a:gd name="connsiteX432" fmla="*/ 2749377 w 4197350"/>
                <a:gd name="connsiteY432" fmla="*/ 1123358 h 2514600"/>
                <a:gd name="connsiteX433" fmla="*/ 2773143 w 4197350"/>
                <a:gd name="connsiteY433" fmla="*/ 1042850 h 2514600"/>
                <a:gd name="connsiteX434" fmla="*/ 2812607 w 4197350"/>
                <a:gd name="connsiteY434" fmla="*/ 1077930 h 2514600"/>
                <a:gd name="connsiteX435" fmla="*/ 2854527 w 4197350"/>
                <a:gd name="connsiteY435" fmla="*/ 1057058 h 2514600"/>
                <a:gd name="connsiteX436" fmla="*/ 2902148 w 4197350"/>
                <a:gd name="connsiteY436" fmla="*/ 1080912 h 2514600"/>
                <a:gd name="connsiteX437" fmla="*/ 2920301 w 4197350"/>
                <a:gd name="connsiteY437" fmla="*/ 1059250 h 2514600"/>
                <a:gd name="connsiteX438" fmla="*/ 2960555 w 4197350"/>
                <a:gd name="connsiteY438" fmla="*/ 1070125 h 2514600"/>
                <a:gd name="connsiteX439" fmla="*/ 2942840 w 4197350"/>
                <a:gd name="connsiteY439" fmla="*/ 996458 h 2514600"/>
                <a:gd name="connsiteX440" fmla="*/ 2975288 w 4197350"/>
                <a:gd name="connsiteY440" fmla="*/ 960765 h 2514600"/>
                <a:gd name="connsiteX441" fmla="*/ 3197341 w 4197350"/>
                <a:gd name="connsiteY441" fmla="*/ 1013910 h 2514600"/>
                <a:gd name="connsiteX442" fmla="*/ 3218301 w 4197350"/>
                <a:gd name="connsiteY442" fmla="*/ 1060829 h 2514600"/>
                <a:gd name="connsiteX443" fmla="*/ 3282672 w 4197350"/>
                <a:gd name="connsiteY443" fmla="*/ 1119148 h 2514600"/>
                <a:gd name="connsiteX444" fmla="*/ 3381947 w 4197350"/>
                <a:gd name="connsiteY444" fmla="*/ 1104941 h 2514600"/>
                <a:gd name="connsiteX445" fmla="*/ 3430882 w 4197350"/>
                <a:gd name="connsiteY445" fmla="*/ 1117307 h 2514600"/>
                <a:gd name="connsiteX446" fmla="*/ 3451316 w 4197350"/>
                <a:gd name="connsiteY446" fmla="*/ 1148001 h 2514600"/>
                <a:gd name="connsiteX447" fmla="*/ 3448335 w 4197350"/>
                <a:gd name="connsiteY447" fmla="*/ 1200795 h 2514600"/>
                <a:gd name="connsiteX448" fmla="*/ 3478590 w 4197350"/>
                <a:gd name="connsiteY448" fmla="*/ 1220878 h 2514600"/>
                <a:gd name="connsiteX449" fmla="*/ 3511477 w 4197350"/>
                <a:gd name="connsiteY449" fmla="*/ 1206496 h 2514600"/>
                <a:gd name="connsiteX450" fmla="*/ 3555064 w 4197350"/>
                <a:gd name="connsiteY450" fmla="*/ 1204654 h 2514600"/>
                <a:gd name="connsiteX451" fmla="*/ 3601456 w 4197350"/>
                <a:gd name="connsiteY451" fmla="*/ 1218423 h 2514600"/>
                <a:gd name="connsiteX452" fmla="*/ 3648024 w 4197350"/>
                <a:gd name="connsiteY452" fmla="*/ 1210618 h 2514600"/>
                <a:gd name="connsiteX453" fmla="*/ 3690821 w 4197350"/>
                <a:gd name="connsiteY453" fmla="*/ 1271919 h 2514600"/>
                <a:gd name="connsiteX454" fmla="*/ 3721252 w 4197350"/>
                <a:gd name="connsiteY454" fmla="*/ 1250170 h 2514600"/>
                <a:gd name="connsiteX455" fmla="*/ 3701345 w 4197350"/>
                <a:gd name="connsiteY455" fmla="*/ 1205707 h 2514600"/>
                <a:gd name="connsiteX456" fmla="*/ 3712307 w 4197350"/>
                <a:gd name="connsiteY456" fmla="*/ 1173960 h 2514600"/>
                <a:gd name="connsiteX457" fmla="*/ 3790797 w 4197350"/>
                <a:gd name="connsiteY457" fmla="*/ 1194043 h 2514600"/>
                <a:gd name="connsiteX458" fmla="*/ 3841925 w 4197350"/>
                <a:gd name="connsiteY458" fmla="*/ 1189745 h 2514600"/>
                <a:gd name="connsiteX459" fmla="*/ 3912610 w 4197350"/>
                <a:gd name="connsiteY459" fmla="*/ 1223422 h 2514600"/>
                <a:gd name="connsiteX460" fmla="*/ 3946988 w 4197350"/>
                <a:gd name="connsiteY460" fmla="*/ 1253590 h 2514600"/>
                <a:gd name="connsiteX461" fmla="*/ 4007237 w 4197350"/>
                <a:gd name="connsiteY461" fmla="*/ 1304981 h 2514600"/>
                <a:gd name="connsiteX462" fmla="*/ 4071695 w 4197350"/>
                <a:gd name="connsiteY462" fmla="*/ 1369352 h 2514600"/>
                <a:gd name="connsiteX463" fmla="*/ 4069591 w 4197350"/>
                <a:gd name="connsiteY463" fmla="*/ 1408290 h 2514600"/>
                <a:gd name="connsiteX464" fmla="*/ 4086166 w 4197350"/>
                <a:gd name="connsiteY464" fmla="*/ 1423550 h 2514600"/>
                <a:gd name="connsiteX465" fmla="*/ 4080465 w 4197350"/>
                <a:gd name="connsiteY465" fmla="*/ 1378385 h 2514600"/>
                <a:gd name="connsiteX466" fmla="*/ 4147204 w 4197350"/>
                <a:gd name="connsiteY466" fmla="*/ 1387769 h 2514600"/>
                <a:gd name="connsiteX467" fmla="*/ 4195877 w 4197350"/>
                <a:gd name="connsiteY467" fmla="*/ 1445036 h 2514600"/>
                <a:gd name="connsiteX468" fmla="*/ 3078334 w 4197350"/>
                <a:gd name="connsiteY468" fmla="*/ 2238708 h 2514600"/>
                <a:gd name="connsiteX469" fmla="*/ 3053603 w 4197350"/>
                <a:gd name="connsiteY469" fmla="*/ 2171356 h 2514600"/>
                <a:gd name="connsiteX470" fmla="*/ 3043430 w 4197350"/>
                <a:gd name="connsiteY470" fmla="*/ 2131803 h 2514600"/>
                <a:gd name="connsiteX471" fmla="*/ 3044044 w 4197350"/>
                <a:gd name="connsiteY471" fmla="*/ 2092339 h 2514600"/>
                <a:gd name="connsiteX472" fmla="*/ 3035537 w 4197350"/>
                <a:gd name="connsiteY472" fmla="*/ 2052875 h 2514600"/>
                <a:gd name="connsiteX473" fmla="*/ 3029135 w 4197350"/>
                <a:gd name="connsiteY473" fmla="*/ 2025250 h 2514600"/>
                <a:gd name="connsiteX474" fmla="*/ 3018173 w 4197350"/>
                <a:gd name="connsiteY474" fmla="*/ 2031125 h 2514600"/>
                <a:gd name="connsiteX475" fmla="*/ 3027908 w 4197350"/>
                <a:gd name="connsiteY475" fmla="*/ 2050507 h 2514600"/>
                <a:gd name="connsiteX476" fmla="*/ 3005193 w 4197350"/>
                <a:gd name="connsiteY476" fmla="*/ 2069537 h 2514600"/>
                <a:gd name="connsiteX477" fmla="*/ 3003001 w 4197350"/>
                <a:gd name="connsiteY477" fmla="*/ 2124788 h 2514600"/>
                <a:gd name="connsiteX478" fmla="*/ 3017384 w 4197350"/>
                <a:gd name="connsiteY478" fmla="*/ 2163463 h 2514600"/>
                <a:gd name="connsiteX479" fmla="*/ 3016331 w 4197350"/>
                <a:gd name="connsiteY479" fmla="*/ 2214766 h 2514600"/>
                <a:gd name="connsiteX480" fmla="*/ 3010631 w 4197350"/>
                <a:gd name="connsiteY480" fmla="*/ 2243181 h 2514600"/>
                <a:gd name="connsiteX481" fmla="*/ 3013437 w 4197350"/>
                <a:gd name="connsiteY481" fmla="*/ 2282996 h 2514600"/>
                <a:gd name="connsiteX482" fmla="*/ 3010719 w 4197350"/>
                <a:gd name="connsiteY482" fmla="*/ 2318163 h 2514600"/>
                <a:gd name="connsiteX483" fmla="*/ 3015279 w 4197350"/>
                <a:gd name="connsiteY483" fmla="*/ 2347980 h 2514600"/>
                <a:gd name="connsiteX484" fmla="*/ 3031415 w 4197350"/>
                <a:gd name="connsiteY484" fmla="*/ 2320531 h 2514600"/>
                <a:gd name="connsiteX485" fmla="*/ 3050095 w 4197350"/>
                <a:gd name="connsiteY485" fmla="*/ 2341929 h 2514600"/>
                <a:gd name="connsiteX486" fmla="*/ 3050797 w 4197350"/>
                <a:gd name="connsiteY486" fmla="*/ 2317023 h 2514600"/>
                <a:gd name="connsiteX487" fmla="*/ 3026855 w 4197350"/>
                <a:gd name="connsiteY487" fmla="*/ 2279926 h 2514600"/>
                <a:gd name="connsiteX488" fmla="*/ 3041939 w 4197350"/>
                <a:gd name="connsiteY488" fmla="*/ 2226342 h 2514600"/>
                <a:gd name="connsiteX489" fmla="*/ 3078334 w 4197350"/>
                <a:gd name="connsiteY489" fmla="*/ 2238708 h 2514600"/>
                <a:gd name="connsiteX490" fmla="*/ 70098 w 4197350"/>
                <a:gd name="connsiteY490" fmla="*/ 1997712 h 2514600"/>
                <a:gd name="connsiteX491" fmla="*/ 44315 w 4197350"/>
                <a:gd name="connsiteY491" fmla="*/ 1990170 h 2514600"/>
                <a:gd name="connsiteX492" fmla="*/ 10375 w 4197350"/>
                <a:gd name="connsiteY492" fmla="*/ 2004027 h 2514600"/>
                <a:gd name="connsiteX493" fmla="*/ 4763 w 4197350"/>
                <a:gd name="connsiteY493" fmla="*/ 2022706 h 2514600"/>
                <a:gd name="connsiteX494" fmla="*/ 35019 w 4197350"/>
                <a:gd name="connsiteY494" fmla="*/ 2027530 h 2514600"/>
                <a:gd name="connsiteX495" fmla="*/ 80271 w 4197350"/>
                <a:gd name="connsiteY495" fmla="*/ 2026916 h 2514600"/>
                <a:gd name="connsiteX496" fmla="*/ 78342 w 4197350"/>
                <a:gd name="connsiteY496" fmla="*/ 2016129 h 2514600"/>
                <a:gd name="connsiteX497" fmla="*/ 80973 w 4197350"/>
                <a:gd name="connsiteY497" fmla="*/ 2004465 h 2514600"/>
                <a:gd name="connsiteX498" fmla="*/ 70098 w 4197350"/>
                <a:gd name="connsiteY498" fmla="*/ 1997712 h 2514600"/>
                <a:gd name="connsiteX499" fmla="*/ 3947515 w 4197350"/>
                <a:gd name="connsiteY499" fmla="*/ 1119674 h 2514600"/>
                <a:gd name="connsiteX500" fmla="*/ 3979612 w 4197350"/>
                <a:gd name="connsiteY500" fmla="*/ 1115114 h 2514600"/>
                <a:gd name="connsiteX501" fmla="*/ 4004957 w 4197350"/>
                <a:gd name="connsiteY501" fmla="*/ 1097048 h 2514600"/>
                <a:gd name="connsiteX502" fmla="*/ 4007062 w 4197350"/>
                <a:gd name="connsiteY502" fmla="*/ 1086612 h 2514600"/>
                <a:gd name="connsiteX503" fmla="*/ 3971456 w 4197350"/>
                <a:gd name="connsiteY503" fmla="*/ 1064600 h 2514600"/>
                <a:gd name="connsiteX504" fmla="*/ 3950584 w 4197350"/>
                <a:gd name="connsiteY504" fmla="*/ 1064424 h 2514600"/>
                <a:gd name="connsiteX505" fmla="*/ 3947427 w 4197350"/>
                <a:gd name="connsiteY505" fmla="*/ 1067669 h 2514600"/>
                <a:gd name="connsiteX506" fmla="*/ 3916118 w 4197350"/>
                <a:gd name="connsiteY506" fmla="*/ 1099591 h 2514600"/>
                <a:gd name="connsiteX507" fmla="*/ 3920503 w 4197350"/>
                <a:gd name="connsiteY507" fmla="*/ 1123533 h 2514600"/>
                <a:gd name="connsiteX508" fmla="*/ 3947515 w 4197350"/>
                <a:gd name="connsiteY508" fmla="*/ 1119674 h 2514600"/>
                <a:gd name="connsiteX509" fmla="*/ 2983883 w 4197350"/>
                <a:gd name="connsiteY509" fmla="*/ 882099 h 2514600"/>
                <a:gd name="connsiteX510" fmla="*/ 2960555 w 4197350"/>
                <a:gd name="connsiteY510" fmla="*/ 916477 h 2514600"/>
                <a:gd name="connsiteX511" fmla="*/ 2964852 w 4197350"/>
                <a:gd name="connsiteY511" fmla="*/ 921037 h 2514600"/>
                <a:gd name="connsiteX512" fmla="*/ 3015279 w 4197350"/>
                <a:gd name="connsiteY512" fmla="*/ 930509 h 2514600"/>
                <a:gd name="connsiteX513" fmla="*/ 3052551 w 4197350"/>
                <a:gd name="connsiteY513" fmla="*/ 929895 h 2514600"/>
                <a:gd name="connsiteX514" fmla="*/ 3049569 w 4197350"/>
                <a:gd name="connsiteY514" fmla="*/ 907356 h 2514600"/>
                <a:gd name="connsiteX515" fmla="*/ 3014665 w 4197350"/>
                <a:gd name="connsiteY515" fmla="*/ 873943 h 2514600"/>
                <a:gd name="connsiteX516" fmla="*/ 2983883 w 4197350"/>
                <a:gd name="connsiteY516" fmla="*/ 882099 h 2514600"/>
                <a:gd name="connsiteX517" fmla="*/ 3199358 w 4197350"/>
                <a:gd name="connsiteY517" fmla="*/ 798522 h 2514600"/>
                <a:gd name="connsiteX518" fmla="*/ 3227772 w 4197350"/>
                <a:gd name="connsiteY518" fmla="*/ 761250 h 2514600"/>
                <a:gd name="connsiteX519" fmla="*/ 3166033 w 4197350"/>
                <a:gd name="connsiteY519" fmla="*/ 735993 h 2514600"/>
                <a:gd name="connsiteX520" fmla="*/ 3120166 w 4197350"/>
                <a:gd name="connsiteY520" fmla="*/ 721260 h 2514600"/>
                <a:gd name="connsiteX521" fmla="*/ 3114290 w 4197350"/>
                <a:gd name="connsiteY521" fmla="*/ 752744 h 2514600"/>
                <a:gd name="connsiteX522" fmla="*/ 3159982 w 4197350"/>
                <a:gd name="connsiteY522" fmla="*/ 790191 h 2514600"/>
                <a:gd name="connsiteX523" fmla="*/ 3199358 w 4197350"/>
                <a:gd name="connsiteY523" fmla="*/ 798522 h 2514600"/>
                <a:gd name="connsiteX524" fmla="*/ 2978972 w 4197350"/>
                <a:gd name="connsiteY524" fmla="*/ 783701 h 2514600"/>
                <a:gd name="connsiteX525" fmla="*/ 3069564 w 4197350"/>
                <a:gd name="connsiteY525" fmla="*/ 786332 h 2514600"/>
                <a:gd name="connsiteX526" fmla="*/ 3088945 w 4197350"/>
                <a:gd name="connsiteY526" fmla="*/ 714945 h 2514600"/>
                <a:gd name="connsiteX527" fmla="*/ 3000107 w 4197350"/>
                <a:gd name="connsiteY527" fmla="*/ 661712 h 2514600"/>
                <a:gd name="connsiteX528" fmla="*/ 2935210 w 4197350"/>
                <a:gd name="connsiteY528" fmla="*/ 657240 h 2514600"/>
                <a:gd name="connsiteX529" fmla="*/ 2902762 w 4197350"/>
                <a:gd name="connsiteY529" fmla="*/ 676358 h 2514600"/>
                <a:gd name="connsiteX530" fmla="*/ 2889519 w 4197350"/>
                <a:gd name="connsiteY530" fmla="*/ 744325 h 2514600"/>
                <a:gd name="connsiteX531" fmla="*/ 2938192 w 4197350"/>
                <a:gd name="connsiteY531" fmla="*/ 805801 h 2514600"/>
                <a:gd name="connsiteX532" fmla="*/ 2978972 w 4197350"/>
                <a:gd name="connsiteY532" fmla="*/ 783701 h 2514600"/>
                <a:gd name="connsiteX533" fmla="*/ 811765 w 4197350"/>
                <a:gd name="connsiteY533" fmla="*/ 1011191 h 2514600"/>
                <a:gd name="connsiteX534" fmla="*/ 786595 w 4197350"/>
                <a:gd name="connsiteY534" fmla="*/ 1028380 h 2514600"/>
                <a:gd name="connsiteX535" fmla="*/ 790191 w 4197350"/>
                <a:gd name="connsiteY535" fmla="*/ 1070739 h 2514600"/>
                <a:gd name="connsiteX536" fmla="*/ 834742 w 4197350"/>
                <a:gd name="connsiteY536" fmla="*/ 1091348 h 2514600"/>
                <a:gd name="connsiteX537" fmla="*/ 841231 w 4197350"/>
                <a:gd name="connsiteY537" fmla="*/ 1124849 h 2514600"/>
                <a:gd name="connsiteX538" fmla="*/ 921563 w 4197350"/>
                <a:gd name="connsiteY538" fmla="*/ 1134495 h 2514600"/>
                <a:gd name="connsiteX539" fmla="*/ 936121 w 4197350"/>
                <a:gd name="connsiteY539" fmla="*/ 1128006 h 2514600"/>
                <a:gd name="connsiteX540" fmla="*/ 889115 w 4197350"/>
                <a:gd name="connsiteY540" fmla="*/ 1065652 h 2514600"/>
                <a:gd name="connsiteX541" fmla="*/ 884116 w 4197350"/>
                <a:gd name="connsiteY541" fmla="*/ 999703 h 2514600"/>
                <a:gd name="connsiteX542" fmla="*/ 922616 w 4197350"/>
                <a:gd name="connsiteY542" fmla="*/ 919546 h 2514600"/>
                <a:gd name="connsiteX543" fmla="*/ 959274 w 4197350"/>
                <a:gd name="connsiteY543" fmla="*/ 833426 h 2514600"/>
                <a:gd name="connsiteX544" fmla="*/ 1035659 w 4197350"/>
                <a:gd name="connsiteY544" fmla="*/ 744237 h 2514600"/>
                <a:gd name="connsiteX545" fmla="*/ 1110729 w 4197350"/>
                <a:gd name="connsiteY545" fmla="*/ 697406 h 2514600"/>
                <a:gd name="connsiteX546" fmla="*/ 1197814 w 4197350"/>
                <a:gd name="connsiteY546" fmla="*/ 647067 h 2514600"/>
                <a:gd name="connsiteX547" fmla="*/ 1214301 w 4197350"/>
                <a:gd name="connsiteY547" fmla="*/ 614531 h 2514600"/>
                <a:gd name="connsiteX548" fmla="*/ 1197200 w 4197350"/>
                <a:gd name="connsiteY548" fmla="*/ 572172 h 2514600"/>
                <a:gd name="connsiteX549" fmla="*/ 1149317 w 4197350"/>
                <a:gd name="connsiteY549" fmla="*/ 586204 h 2514600"/>
                <a:gd name="connsiteX550" fmla="*/ 1107221 w 4197350"/>
                <a:gd name="connsiteY550" fmla="*/ 625581 h 2514600"/>
                <a:gd name="connsiteX551" fmla="*/ 1025398 w 4197350"/>
                <a:gd name="connsiteY551" fmla="*/ 645050 h 2514600"/>
                <a:gd name="connsiteX552" fmla="*/ 944189 w 4197350"/>
                <a:gd name="connsiteY552" fmla="*/ 710034 h 2514600"/>
                <a:gd name="connsiteX553" fmla="*/ 889202 w 4197350"/>
                <a:gd name="connsiteY553" fmla="*/ 761338 h 2514600"/>
                <a:gd name="connsiteX554" fmla="*/ 895867 w 4197350"/>
                <a:gd name="connsiteY554" fmla="*/ 804047 h 2514600"/>
                <a:gd name="connsiteX555" fmla="*/ 837022 w 4197350"/>
                <a:gd name="connsiteY555" fmla="*/ 883239 h 2514600"/>
                <a:gd name="connsiteX556" fmla="*/ 859648 w 4197350"/>
                <a:gd name="connsiteY556" fmla="*/ 893938 h 2514600"/>
                <a:gd name="connsiteX557" fmla="*/ 810888 w 4197350"/>
                <a:gd name="connsiteY557" fmla="*/ 966465 h 2514600"/>
                <a:gd name="connsiteX558" fmla="*/ 811765 w 4197350"/>
                <a:gd name="connsiteY558" fmla="*/ 1011191 h 2514600"/>
                <a:gd name="connsiteX559" fmla="*/ 2105143 w 4197350"/>
                <a:gd name="connsiteY559" fmla="*/ 415367 h 2514600"/>
                <a:gd name="connsiteX560" fmla="*/ 2112422 w 4197350"/>
                <a:gd name="connsiteY560" fmla="*/ 365204 h 2514600"/>
                <a:gd name="connsiteX561" fmla="*/ 2050069 w 4197350"/>
                <a:gd name="connsiteY561" fmla="*/ 292063 h 2514600"/>
                <a:gd name="connsiteX562" fmla="*/ 2031564 w 4197350"/>
                <a:gd name="connsiteY562" fmla="*/ 283469 h 2514600"/>
                <a:gd name="connsiteX563" fmla="*/ 2011393 w 4197350"/>
                <a:gd name="connsiteY563" fmla="*/ 298377 h 2514600"/>
                <a:gd name="connsiteX564" fmla="*/ 1966492 w 4197350"/>
                <a:gd name="connsiteY564" fmla="*/ 461497 h 2514600"/>
                <a:gd name="connsiteX565" fmla="*/ 2105143 w 4197350"/>
                <a:gd name="connsiteY565" fmla="*/ 415367 h 2514600"/>
                <a:gd name="connsiteX566" fmla="*/ 664870 w 4197350"/>
                <a:gd name="connsiteY566" fmla="*/ 158323 h 2514600"/>
                <a:gd name="connsiteX567" fmla="*/ 691530 w 4197350"/>
                <a:gd name="connsiteY567" fmla="*/ 192350 h 2514600"/>
                <a:gd name="connsiteX568" fmla="*/ 720295 w 4197350"/>
                <a:gd name="connsiteY568" fmla="*/ 168759 h 2514600"/>
                <a:gd name="connsiteX569" fmla="*/ 723715 w 4197350"/>
                <a:gd name="connsiteY569" fmla="*/ 144905 h 2514600"/>
                <a:gd name="connsiteX570" fmla="*/ 745815 w 4197350"/>
                <a:gd name="connsiteY570" fmla="*/ 133767 h 2514600"/>
                <a:gd name="connsiteX571" fmla="*/ 778790 w 4197350"/>
                <a:gd name="connsiteY571" fmla="*/ 114210 h 2514600"/>
                <a:gd name="connsiteX572" fmla="*/ 788262 w 4197350"/>
                <a:gd name="connsiteY572" fmla="*/ 91233 h 2514600"/>
                <a:gd name="connsiteX573" fmla="*/ 751779 w 4197350"/>
                <a:gd name="connsiteY573" fmla="*/ 57469 h 2514600"/>
                <a:gd name="connsiteX574" fmla="*/ 728626 w 4197350"/>
                <a:gd name="connsiteY574" fmla="*/ 82902 h 2514600"/>
                <a:gd name="connsiteX575" fmla="*/ 714507 w 4197350"/>
                <a:gd name="connsiteY575" fmla="*/ 119034 h 2514600"/>
                <a:gd name="connsiteX576" fmla="*/ 709508 w 4197350"/>
                <a:gd name="connsiteY576" fmla="*/ 78254 h 2514600"/>
                <a:gd name="connsiteX577" fmla="*/ 672148 w 4197350"/>
                <a:gd name="connsiteY577" fmla="*/ 80096 h 2514600"/>
                <a:gd name="connsiteX578" fmla="*/ 624177 w 4197350"/>
                <a:gd name="connsiteY578" fmla="*/ 107633 h 2514600"/>
                <a:gd name="connsiteX579" fmla="*/ 678901 w 4197350"/>
                <a:gd name="connsiteY579" fmla="*/ 112193 h 2514600"/>
                <a:gd name="connsiteX580" fmla="*/ 664870 w 4197350"/>
                <a:gd name="connsiteY580" fmla="*/ 158323 h 2514600"/>
                <a:gd name="connsiteX581" fmla="*/ 1815913 w 4197350"/>
                <a:gd name="connsiteY581" fmla="*/ 272682 h 2514600"/>
                <a:gd name="connsiteX582" fmla="*/ 1856693 w 4197350"/>
                <a:gd name="connsiteY582" fmla="*/ 322933 h 2514600"/>
                <a:gd name="connsiteX583" fmla="*/ 1925185 w 4197350"/>
                <a:gd name="connsiteY583" fmla="*/ 359766 h 2514600"/>
                <a:gd name="connsiteX584" fmla="*/ 1978857 w 4197350"/>
                <a:gd name="connsiteY584" fmla="*/ 343981 h 2514600"/>
                <a:gd name="connsiteX585" fmla="*/ 1984908 w 4197350"/>
                <a:gd name="connsiteY585" fmla="*/ 224535 h 2514600"/>
                <a:gd name="connsiteX586" fmla="*/ 1928255 w 4197350"/>
                <a:gd name="connsiteY586" fmla="*/ 83867 h 2514600"/>
                <a:gd name="connsiteX587" fmla="*/ 1880459 w 4197350"/>
                <a:gd name="connsiteY587" fmla="*/ 4763 h 2514600"/>
                <a:gd name="connsiteX588" fmla="*/ 1827226 w 4197350"/>
                <a:gd name="connsiteY588" fmla="*/ 40807 h 2514600"/>
                <a:gd name="connsiteX589" fmla="*/ 1763382 w 4197350"/>
                <a:gd name="connsiteY589" fmla="*/ 144554 h 2514600"/>
                <a:gd name="connsiteX590" fmla="*/ 1796970 w 4197350"/>
                <a:gd name="connsiteY590" fmla="*/ 173231 h 2514600"/>
                <a:gd name="connsiteX591" fmla="*/ 1815913 w 4197350"/>
                <a:gd name="connsiteY591" fmla="*/ 272682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</a:cxnLst>
              <a:rect l="l" t="t" r="r" b="b"/>
              <a:pathLst>
                <a:path w="4197350" h="2514600">
                  <a:moveTo>
                    <a:pt x="4195877" y="1445036"/>
                  </a:moveTo>
                  <a:lnTo>
                    <a:pt x="4171497" y="1471082"/>
                  </a:lnTo>
                  <a:lnTo>
                    <a:pt x="4131155" y="1477221"/>
                  </a:lnTo>
                  <a:lnTo>
                    <a:pt x="4130541" y="1533875"/>
                  </a:lnTo>
                  <a:lnTo>
                    <a:pt x="4120719" y="1545714"/>
                  </a:lnTo>
                  <a:lnTo>
                    <a:pt x="4097654" y="1544048"/>
                  </a:lnTo>
                  <a:lnTo>
                    <a:pt x="4078887" y="1524228"/>
                  </a:lnTo>
                  <a:lnTo>
                    <a:pt x="4046175" y="1507390"/>
                  </a:lnTo>
                  <a:lnTo>
                    <a:pt x="4040650" y="1482045"/>
                  </a:lnTo>
                  <a:lnTo>
                    <a:pt x="4015656" y="1472398"/>
                  </a:lnTo>
                  <a:lnTo>
                    <a:pt x="3987681" y="1480028"/>
                  </a:lnTo>
                  <a:lnTo>
                    <a:pt x="3974350" y="1459243"/>
                  </a:lnTo>
                  <a:lnTo>
                    <a:pt x="3979700" y="1436880"/>
                  </a:lnTo>
                  <a:lnTo>
                    <a:pt x="3950233" y="1451263"/>
                  </a:lnTo>
                  <a:lnTo>
                    <a:pt x="3961283" y="1479238"/>
                  </a:lnTo>
                  <a:lnTo>
                    <a:pt x="3947339" y="1504057"/>
                  </a:lnTo>
                  <a:lnTo>
                    <a:pt x="3947163" y="1504408"/>
                  </a:lnTo>
                  <a:lnTo>
                    <a:pt x="3915592" y="1529753"/>
                  </a:lnTo>
                  <a:lnTo>
                    <a:pt x="3883758" y="1525543"/>
                  </a:lnTo>
                  <a:lnTo>
                    <a:pt x="3905946" y="1555712"/>
                  </a:lnTo>
                  <a:lnTo>
                    <a:pt x="3920591" y="1601315"/>
                  </a:lnTo>
                  <a:lnTo>
                    <a:pt x="3931904" y="1615961"/>
                  </a:lnTo>
                  <a:lnTo>
                    <a:pt x="3934798" y="1638148"/>
                  </a:lnTo>
                  <a:lnTo>
                    <a:pt x="3928484" y="1652180"/>
                  </a:lnTo>
                  <a:lnTo>
                    <a:pt x="3882617" y="1640604"/>
                  </a:lnTo>
                  <a:lnTo>
                    <a:pt x="3813862" y="1680156"/>
                  </a:lnTo>
                  <a:lnTo>
                    <a:pt x="3792025" y="1686207"/>
                  </a:lnTo>
                  <a:lnTo>
                    <a:pt x="3754402" y="1722163"/>
                  </a:lnTo>
                  <a:lnTo>
                    <a:pt x="3718709" y="1752858"/>
                  </a:lnTo>
                  <a:lnTo>
                    <a:pt x="3709676" y="1775221"/>
                  </a:lnTo>
                  <a:lnTo>
                    <a:pt x="3674509" y="1741019"/>
                  </a:lnTo>
                  <a:lnTo>
                    <a:pt x="3610401" y="1779781"/>
                  </a:lnTo>
                  <a:lnTo>
                    <a:pt x="3599176" y="1761540"/>
                  </a:lnTo>
                  <a:lnTo>
                    <a:pt x="3575497" y="1782500"/>
                  </a:lnTo>
                  <a:lnTo>
                    <a:pt x="3542610" y="1775835"/>
                  </a:lnTo>
                  <a:lnTo>
                    <a:pt x="3534717" y="1807670"/>
                  </a:lnTo>
                  <a:lnTo>
                    <a:pt x="3505251" y="1853448"/>
                  </a:lnTo>
                  <a:lnTo>
                    <a:pt x="3506128" y="1872216"/>
                  </a:lnTo>
                  <a:lnTo>
                    <a:pt x="3534103" y="1882476"/>
                  </a:lnTo>
                  <a:lnTo>
                    <a:pt x="3530771" y="1947899"/>
                  </a:lnTo>
                  <a:lnTo>
                    <a:pt x="3507969" y="1949566"/>
                  </a:lnTo>
                  <a:lnTo>
                    <a:pt x="3497446" y="1985961"/>
                  </a:lnTo>
                  <a:lnTo>
                    <a:pt x="3507706" y="2004377"/>
                  </a:lnTo>
                  <a:lnTo>
                    <a:pt x="3464734" y="2026039"/>
                  </a:lnTo>
                  <a:lnTo>
                    <a:pt x="3456227" y="2073396"/>
                  </a:lnTo>
                  <a:lnTo>
                    <a:pt x="3419569" y="2083394"/>
                  </a:lnTo>
                  <a:lnTo>
                    <a:pt x="3412202" y="2124261"/>
                  </a:lnTo>
                  <a:lnTo>
                    <a:pt x="3376772" y="2160919"/>
                  </a:lnTo>
                  <a:lnTo>
                    <a:pt x="3367652" y="2133908"/>
                  </a:lnTo>
                  <a:lnTo>
                    <a:pt x="3357128" y="2075238"/>
                  </a:lnTo>
                  <a:lnTo>
                    <a:pt x="3343447" y="1981839"/>
                  </a:lnTo>
                  <a:lnTo>
                    <a:pt x="3355286" y="1920888"/>
                  </a:lnTo>
                  <a:lnTo>
                    <a:pt x="3376070" y="1893965"/>
                  </a:lnTo>
                  <a:lnTo>
                    <a:pt x="3377386" y="1872566"/>
                  </a:lnTo>
                  <a:lnTo>
                    <a:pt x="3415623" y="1862218"/>
                  </a:lnTo>
                  <a:lnTo>
                    <a:pt x="3459560" y="1802758"/>
                  </a:lnTo>
                  <a:lnTo>
                    <a:pt x="3501918" y="1752507"/>
                  </a:lnTo>
                  <a:lnTo>
                    <a:pt x="3546118" y="1712429"/>
                  </a:lnTo>
                  <a:lnTo>
                    <a:pt x="3565850" y="1639025"/>
                  </a:lnTo>
                  <a:lnTo>
                    <a:pt x="3535945" y="1643498"/>
                  </a:lnTo>
                  <a:lnTo>
                    <a:pt x="3521212" y="1686646"/>
                  </a:lnTo>
                  <a:lnTo>
                    <a:pt x="3458858" y="1742422"/>
                  </a:lnTo>
                  <a:lnTo>
                    <a:pt x="3438687" y="1679805"/>
                  </a:lnTo>
                  <a:lnTo>
                    <a:pt x="3375194" y="1697345"/>
                  </a:lnTo>
                  <a:lnTo>
                    <a:pt x="3313629" y="1781185"/>
                  </a:lnTo>
                  <a:lnTo>
                    <a:pt x="3333975" y="1810827"/>
                  </a:lnTo>
                  <a:lnTo>
                    <a:pt x="3279076" y="1823280"/>
                  </a:lnTo>
                  <a:lnTo>
                    <a:pt x="3241103" y="1828191"/>
                  </a:lnTo>
                  <a:lnTo>
                    <a:pt x="3242856" y="1793550"/>
                  </a:lnTo>
                  <a:lnTo>
                    <a:pt x="3204620" y="1786183"/>
                  </a:lnTo>
                  <a:lnTo>
                    <a:pt x="3174189" y="1809862"/>
                  </a:lnTo>
                  <a:lnTo>
                    <a:pt x="3099031" y="1801618"/>
                  </a:lnTo>
                  <a:lnTo>
                    <a:pt x="3018173" y="1815825"/>
                  </a:lnTo>
                  <a:lnTo>
                    <a:pt x="2938543" y="1906418"/>
                  </a:lnTo>
                  <a:lnTo>
                    <a:pt x="2844267" y="2009727"/>
                  </a:lnTo>
                  <a:lnTo>
                    <a:pt x="2883029" y="2015077"/>
                  </a:lnTo>
                  <a:lnTo>
                    <a:pt x="2895132" y="2041386"/>
                  </a:lnTo>
                  <a:lnTo>
                    <a:pt x="2918986" y="2050594"/>
                  </a:lnTo>
                  <a:lnTo>
                    <a:pt x="2934684" y="2029722"/>
                  </a:lnTo>
                  <a:lnTo>
                    <a:pt x="2961695" y="2032441"/>
                  </a:lnTo>
                  <a:lnTo>
                    <a:pt x="2997213" y="2077957"/>
                  </a:lnTo>
                  <a:lnTo>
                    <a:pt x="2998002" y="2112334"/>
                  </a:lnTo>
                  <a:lnTo>
                    <a:pt x="2978796" y="2151886"/>
                  </a:lnTo>
                  <a:lnTo>
                    <a:pt x="2976691" y="2198104"/>
                  </a:lnTo>
                  <a:lnTo>
                    <a:pt x="2965641" y="2258177"/>
                  </a:lnTo>
                  <a:lnTo>
                    <a:pt x="2928545" y="2310884"/>
                  </a:lnTo>
                  <a:lnTo>
                    <a:pt x="2920301" y="2335615"/>
                  </a:lnTo>
                  <a:lnTo>
                    <a:pt x="2886888" y="2376482"/>
                  </a:lnTo>
                  <a:lnTo>
                    <a:pt x="2853738" y="2416210"/>
                  </a:lnTo>
                  <a:lnTo>
                    <a:pt x="2837864" y="2436205"/>
                  </a:lnTo>
                  <a:lnTo>
                    <a:pt x="2805065" y="2455937"/>
                  </a:lnTo>
                  <a:lnTo>
                    <a:pt x="2789542" y="2456376"/>
                  </a:lnTo>
                  <a:lnTo>
                    <a:pt x="2774108" y="2440064"/>
                  </a:lnTo>
                  <a:lnTo>
                    <a:pt x="2741133" y="2464532"/>
                  </a:lnTo>
                  <a:lnTo>
                    <a:pt x="2737274" y="2475582"/>
                  </a:lnTo>
                  <a:lnTo>
                    <a:pt x="2733854" y="2469794"/>
                  </a:lnTo>
                  <a:lnTo>
                    <a:pt x="2733679" y="2452868"/>
                  </a:lnTo>
                  <a:lnTo>
                    <a:pt x="2746219" y="2451991"/>
                  </a:lnTo>
                  <a:lnTo>
                    <a:pt x="2749728" y="2412088"/>
                  </a:lnTo>
                  <a:lnTo>
                    <a:pt x="2743238" y="2382621"/>
                  </a:lnTo>
                  <a:lnTo>
                    <a:pt x="2764373" y="2370344"/>
                  </a:lnTo>
                  <a:lnTo>
                    <a:pt x="2794191" y="2376482"/>
                  </a:lnTo>
                  <a:lnTo>
                    <a:pt x="2810766" y="2342368"/>
                  </a:lnTo>
                  <a:lnTo>
                    <a:pt x="2819185" y="2303254"/>
                  </a:lnTo>
                  <a:lnTo>
                    <a:pt x="2828744" y="2290012"/>
                  </a:lnTo>
                  <a:lnTo>
                    <a:pt x="2841635" y="2257037"/>
                  </a:lnTo>
                  <a:lnTo>
                    <a:pt x="2801031" y="2267912"/>
                  </a:lnTo>
                  <a:lnTo>
                    <a:pt x="2779720" y="2282382"/>
                  </a:lnTo>
                  <a:lnTo>
                    <a:pt x="2742361" y="2282382"/>
                  </a:lnTo>
                  <a:lnTo>
                    <a:pt x="2732451" y="2247741"/>
                  </a:lnTo>
                  <a:lnTo>
                    <a:pt x="2703335" y="2221168"/>
                  </a:lnTo>
                  <a:lnTo>
                    <a:pt x="2660538" y="2209066"/>
                  </a:lnTo>
                  <a:lnTo>
                    <a:pt x="2651417" y="2171531"/>
                  </a:lnTo>
                  <a:lnTo>
                    <a:pt x="2642823" y="2147589"/>
                  </a:lnTo>
                  <a:lnTo>
                    <a:pt x="2633615" y="2130576"/>
                  </a:lnTo>
                  <a:lnTo>
                    <a:pt x="2618443" y="2090147"/>
                  </a:lnTo>
                  <a:lnTo>
                    <a:pt x="2596869" y="2075150"/>
                  </a:lnTo>
                  <a:lnTo>
                    <a:pt x="2560035" y="2062960"/>
                  </a:lnTo>
                  <a:lnTo>
                    <a:pt x="2527412" y="2064100"/>
                  </a:lnTo>
                  <a:lnTo>
                    <a:pt x="2496892" y="2071467"/>
                  </a:lnTo>
                  <a:lnTo>
                    <a:pt x="2476546" y="2091725"/>
                  </a:lnTo>
                  <a:lnTo>
                    <a:pt x="2490052" y="2101372"/>
                  </a:lnTo>
                  <a:lnTo>
                    <a:pt x="2490403" y="2123472"/>
                  </a:lnTo>
                  <a:lnTo>
                    <a:pt x="2476722" y="2136188"/>
                  </a:lnTo>
                  <a:lnTo>
                    <a:pt x="2454534" y="2177582"/>
                  </a:lnTo>
                  <a:lnTo>
                    <a:pt x="2454797" y="2194508"/>
                  </a:lnTo>
                  <a:lnTo>
                    <a:pt x="2420156" y="2218537"/>
                  </a:lnTo>
                  <a:lnTo>
                    <a:pt x="2390602" y="2204243"/>
                  </a:lnTo>
                  <a:lnTo>
                    <a:pt x="2361223" y="2207400"/>
                  </a:lnTo>
                  <a:lnTo>
                    <a:pt x="2348331" y="2194596"/>
                  </a:lnTo>
                  <a:lnTo>
                    <a:pt x="2333598" y="2190474"/>
                  </a:lnTo>
                  <a:lnTo>
                    <a:pt x="2297554" y="2217310"/>
                  </a:lnTo>
                  <a:lnTo>
                    <a:pt x="2265193" y="2223536"/>
                  </a:lnTo>
                  <a:lnTo>
                    <a:pt x="2242567" y="2232832"/>
                  </a:lnTo>
                  <a:lnTo>
                    <a:pt x="2211609" y="2226693"/>
                  </a:lnTo>
                  <a:lnTo>
                    <a:pt x="2188807" y="2227044"/>
                  </a:lnTo>
                  <a:lnTo>
                    <a:pt x="2173899" y="2207750"/>
                  </a:lnTo>
                  <a:lnTo>
                    <a:pt x="2149782" y="2189421"/>
                  </a:lnTo>
                  <a:lnTo>
                    <a:pt x="2125139" y="2184335"/>
                  </a:lnTo>
                  <a:lnTo>
                    <a:pt x="2094005" y="2189334"/>
                  </a:lnTo>
                  <a:lnTo>
                    <a:pt x="2070765" y="2196437"/>
                  </a:lnTo>
                  <a:lnTo>
                    <a:pt x="2035861" y="2180301"/>
                  </a:lnTo>
                  <a:lnTo>
                    <a:pt x="2031213" y="2151185"/>
                  </a:lnTo>
                  <a:lnTo>
                    <a:pt x="2002273" y="2141099"/>
                  </a:lnTo>
                  <a:lnTo>
                    <a:pt x="1979997" y="2136451"/>
                  </a:lnTo>
                  <a:lnTo>
                    <a:pt x="1952460" y="2120052"/>
                  </a:lnTo>
                  <a:lnTo>
                    <a:pt x="1927027" y="2160919"/>
                  </a:lnTo>
                  <a:lnTo>
                    <a:pt x="1937025" y="2183721"/>
                  </a:lnTo>
                  <a:lnTo>
                    <a:pt x="1913083" y="2210294"/>
                  </a:lnTo>
                  <a:lnTo>
                    <a:pt x="1877565" y="2200735"/>
                  </a:lnTo>
                  <a:lnTo>
                    <a:pt x="1853010" y="2199331"/>
                  </a:lnTo>
                  <a:lnTo>
                    <a:pt x="1836610" y="2181441"/>
                  </a:lnTo>
                  <a:lnTo>
                    <a:pt x="1811002" y="2180915"/>
                  </a:lnTo>
                  <a:lnTo>
                    <a:pt x="1789604" y="2169075"/>
                  </a:lnTo>
                  <a:lnTo>
                    <a:pt x="1752244" y="2187229"/>
                  </a:lnTo>
                  <a:lnTo>
                    <a:pt x="1705326" y="2220028"/>
                  </a:lnTo>
                  <a:lnTo>
                    <a:pt x="1679367" y="2226518"/>
                  </a:lnTo>
                  <a:lnTo>
                    <a:pt x="1669719" y="2229587"/>
                  </a:lnTo>
                  <a:lnTo>
                    <a:pt x="1656652" y="2206523"/>
                  </a:lnTo>
                  <a:lnTo>
                    <a:pt x="1624993" y="2211609"/>
                  </a:lnTo>
                  <a:lnTo>
                    <a:pt x="1614557" y="2195473"/>
                  </a:lnTo>
                  <a:lnTo>
                    <a:pt x="1597368" y="2188018"/>
                  </a:lnTo>
                  <a:lnTo>
                    <a:pt x="1585529" y="2165655"/>
                  </a:lnTo>
                  <a:lnTo>
                    <a:pt x="1571936" y="2158639"/>
                  </a:lnTo>
                  <a:lnTo>
                    <a:pt x="1536593" y="2168637"/>
                  </a:lnTo>
                  <a:lnTo>
                    <a:pt x="1502742" y="2146098"/>
                  </a:lnTo>
                  <a:lnTo>
                    <a:pt x="1489675" y="2166532"/>
                  </a:lnTo>
                  <a:lnTo>
                    <a:pt x="1434687" y="2064977"/>
                  </a:lnTo>
                  <a:lnTo>
                    <a:pt x="1403292" y="2032879"/>
                  </a:lnTo>
                  <a:lnTo>
                    <a:pt x="1412324" y="2019725"/>
                  </a:lnTo>
                  <a:lnTo>
                    <a:pt x="1350673" y="2059101"/>
                  </a:lnTo>
                  <a:lnTo>
                    <a:pt x="1327082" y="2061469"/>
                  </a:lnTo>
                  <a:lnTo>
                    <a:pt x="1329099" y="2038843"/>
                  </a:lnTo>
                  <a:lnTo>
                    <a:pt x="1297527" y="2024548"/>
                  </a:lnTo>
                  <a:lnTo>
                    <a:pt x="1271831" y="2034809"/>
                  </a:lnTo>
                  <a:lnTo>
                    <a:pt x="1264114" y="1990872"/>
                  </a:lnTo>
                  <a:lnTo>
                    <a:pt x="1219914" y="1981576"/>
                  </a:lnTo>
                  <a:lnTo>
                    <a:pt x="1197814" y="1999379"/>
                  </a:lnTo>
                  <a:lnTo>
                    <a:pt x="1136250" y="2015077"/>
                  </a:lnTo>
                  <a:lnTo>
                    <a:pt x="1124235" y="2025513"/>
                  </a:lnTo>
                  <a:lnTo>
                    <a:pt x="1032239" y="2040071"/>
                  </a:lnTo>
                  <a:lnTo>
                    <a:pt x="1020926" y="2054278"/>
                  </a:lnTo>
                  <a:lnTo>
                    <a:pt x="1038641" y="2082429"/>
                  </a:lnTo>
                  <a:lnTo>
                    <a:pt x="1015050" y="2092953"/>
                  </a:lnTo>
                  <a:lnTo>
                    <a:pt x="1019698" y="2103915"/>
                  </a:lnTo>
                  <a:lnTo>
                    <a:pt x="996107" y="2123384"/>
                  </a:lnTo>
                  <a:lnTo>
                    <a:pt x="1035922" y="2150571"/>
                  </a:lnTo>
                  <a:lnTo>
                    <a:pt x="1029783" y="2169075"/>
                  </a:lnTo>
                  <a:lnTo>
                    <a:pt x="995230" y="2167409"/>
                  </a:lnTo>
                  <a:lnTo>
                    <a:pt x="988127" y="2178898"/>
                  </a:lnTo>
                  <a:lnTo>
                    <a:pt x="956642" y="2158815"/>
                  </a:lnTo>
                  <a:lnTo>
                    <a:pt x="917617" y="2159604"/>
                  </a:lnTo>
                  <a:lnTo>
                    <a:pt x="891483" y="2176004"/>
                  </a:lnTo>
                  <a:lnTo>
                    <a:pt x="862367" y="2160305"/>
                  </a:lnTo>
                  <a:lnTo>
                    <a:pt x="808169" y="2133119"/>
                  </a:lnTo>
                  <a:lnTo>
                    <a:pt x="769757" y="2134171"/>
                  </a:lnTo>
                  <a:lnTo>
                    <a:pt x="718980" y="2176705"/>
                  </a:lnTo>
                  <a:lnTo>
                    <a:pt x="715910" y="2204681"/>
                  </a:lnTo>
                  <a:lnTo>
                    <a:pt x="690653" y="2182493"/>
                  </a:lnTo>
                  <a:lnTo>
                    <a:pt x="671009" y="2224325"/>
                  </a:lnTo>
                  <a:lnTo>
                    <a:pt x="678200" y="2231955"/>
                  </a:lnTo>
                  <a:lnTo>
                    <a:pt x="663992" y="2260106"/>
                  </a:lnTo>
                  <a:lnTo>
                    <a:pt x="684865" y="2285013"/>
                  </a:lnTo>
                  <a:lnTo>
                    <a:pt x="703106" y="2283960"/>
                  </a:lnTo>
                  <a:lnTo>
                    <a:pt x="718804" y="2308165"/>
                  </a:lnTo>
                  <a:lnTo>
                    <a:pt x="716349" y="2326582"/>
                  </a:lnTo>
                  <a:lnTo>
                    <a:pt x="728802" y="2332370"/>
                  </a:lnTo>
                  <a:lnTo>
                    <a:pt x="717577" y="2353330"/>
                  </a:lnTo>
                  <a:lnTo>
                    <a:pt x="693722" y="2359118"/>
                  </a:lnTo>
                  <a:lnTo>
                    <a:pt x="669255" y="2394987"/>
                  </a:lnTo>
                  <a:lnTo>
                    <a:pt x="691618" y="2427435"/>
                  </a:lnTo>
                  <a:lnTo>
                    <a:pt x="689162" y="2450149"/>
                  </a:lnTo>
                  <a:lnTo>
                    <a:pt x="715998" y="2489263"/>
                  </a:lnTo>
                  <a:lnTo>
                    <a:pt x="701352" y="2502505"/>
                  </a:lnTo>
                  <a:lnTo>
                    <a:pt x="697143" y="2510837"/>
                  </a:lnTo>
                  <a:lnTo>
                    <a:pt x="686268" y="2508644"/>
                  </a:lnTo>
                  <a:lnTo>
                    <a:pt x="669342" y="2488737"/>
                  </a:lnTo>
                  <a:lnTo>
                    <a:pt x="662414" y="2487597"/>
                  </a:lnTo>
                  <a:lnTo>
                    <a:pt x="646979" y="2479967"/>
                  </a:lnTo>
                  <a:lnTo>
                    <a:pt x="639437" y="2466373"/>
                  </a:lnTo>
                  <a:lnTo>
                    <a:pt x="616460" y="2459445"/>
                  </a:lnTo>
                  <a:lnTo>
                    <a:pt x="601551" y="2464707"/>
                  </a:lnTo>
                  <a:lnTo>
                    <a:pt x="597254" y="2458481"/>
                  </a:lnTo>
                  <a:lnTo>
                    <a:pt x="563753" y="2442432"/>
                  </a:lnTo>
                  <a:lnTo>
                    <a:pt x="527534" y="2436994"/>
                  </a:lnTo>
                  <a:lnTo>
                    <a:pt x="506749" y="2431206"/>
                  </a:lnTo>
                  <a:lnTo>
                    <a:pt x="503768" y="2435153"/>
                  </a:lnTo>
                  <a:lnTo>
                    <a:pt x="472459" y="2406475"/>
                  </a:lnTo>
                  <a:lnTo>
                    <a:pt x="444395" y="2393496"/>
                  </a:lnTo>
                  <a:lnTo>
                    <a:pt x="423173" y="2373150"/>
                  </a:lnTo>
                  <a:lnTo>
                    <a:pt x="441063" y="2367537"/>
                  </a:lnTo>
                  <a:lnTo>
                    <a:pt x="461497" y="2338158"/>
                  </a:lnTo>
                  <a:lnTo>
                    <a:pt x="447728" y="2324126"/>
                  </a:lnTo>
                  <a:lnTo>
                    <a:pt x="483948" y="2309481"/>
                  </a:lnTo>
                  <a:lnTo>
                    <a:pt x="483334" y="2301588"/>
                  </a:lnTo>
                  <a:lnTo>
                    <a:pt x="461233" y="2307376"/>
                  </a:lnTo>
                  <a:lnTo>
                    <a:pt x="462023" y="2291327"/>
                  </a:lnTo>
                  <a:lnTo>
                    <a:pt x="474739" y="2281154"/>
                  </a:lnTo>
                  <a:lnTo>
                    <a:pt x="498505" y="2278435"/>
                  </a:lnTo>
                  <a:lnTo>
                    <a:pt x="502364" y="2266158"/>
                  </a:lnTo>
                  <a:lnTo>
                    <a:pt x="496927" y="2245724"/>
                  </a:lnTo>
                  <a:lnTo>
                    <a:pt x="506925" y="2226167"/>
                  </a:lnTo>
                  <a:lnTo>
                    <a:pt x="506661" y="2215117"/>
                  </a:lnTo>
                  <a:lnTo>
                    <a:pt x="470442" y="2202752"/>
                  </a:lnTo>
                  <a:lnTo>
                    <a:pt x="456059" y="2203190"/>
                  </a:lnTo>
                  <a:lnTo>
                    <a:pt x="440887" y="2185300"/>
                  </a:lnTo>
                  <a:lnTo>
                    <a:pt x="422032" y="2191351"/>
                  </a:lnTo>
                  <a:lnTo>
                    <a:pt x="390812" y="2177845"/>
                  </a:lnTo>
                  <a:lnTo>
                    <a:pt x="391338" y="2170215"/>
                  </a:lnTo>
                  <a:lnTo>
                    <a:pt x="382568" y="2153290"/>
                  </a:lnTo>
                  <a:lnTo>
                    <a:pt x="362924" y="2151360"/>
                  </a:lnTo>
                  <a:lnTo>
                    <a:pt x="360906" y="2139170"/>
                  </a:lnTo>
                  <a:lnTo>
                    <a:pt x="367045" y="2131189"/>
                  </a:lnTo>
                  <a:lnTo>
                    <a:pt x="351347" y="2108563"/>
                  </a:lnTo>
                  <a:lnTo>
                    <a:pt x="325827" y="2112422"/>
                  </a:lnTo>
                  <a:lnTo>
                    <a:pt x="318373" y="2110405"/>
                  </a:lnTo>
                  <a:lnTo>
                    <a:pt x="312146" y="2119526"/>
                  </a:lnTo>
                  <a:lnTo>
                    <a:pt x="302938" y="2117947"/>
                  </a:lnTo>
                  <a:lnTo>
                    <a:pt x="296886" y="2092164"/>
                  </a:lnTo>
                  <a:lnTo>
                    <a:pt x="291099" y="2078658"/>
                  </a:lnTo>
                  <a:lnTo>
                    <a:pt x="295834" y="2074799"/>
                  </a:lnTo>
                  <a:lnTo>
                    <a:pt x="315654" y="2076203"/>
                  </a:lnTo>
                  <a:lnTo>
                    <a:pt x="325213" y="2067257"/>
                  </a:lnTo>
                  <a:lnTo>
                    <a:pt x="318109" y="2056295"/>
                  </a:lnTo>
                  <a:lnTo>
                    <a:pt x="301535" y="2049016"/>
                  </a:lnTo>
                  <a:lnTo>
                    <a:pt x="303025" y="2041474"/>
                  </a:lnTo>
                  <a:lnTo>
                    <a:pt x="293028" y="2033844"/>
                  </a:lnTo>
                  <a:lnTo>
                    <a:pt x="277593" y="2006219"/>
                  </a:lnTo>
                  <a:lnTo>
                    <a:pt x="282855" y="1994730"/>
                  </a:lnTo>
                  <a:lnTo>
                    <a:pt x="280487" y="1974472"/>
                  </a:lnTo>
                  <a:lnTo>
                    <a:pt x="256457" y="1964124"/>
                  </a:lnTo>
                  <a:lnTo>
                    <a:pt x="243566" y="1969298"/>
                  </a:lnTo>
                  <a:lnTo>
                    <a:pt x="240058" y="1958423"/>
                  </a:lnTo>
                  <a:lnTo>
                    <a:pt x="214187" y="1947373"/>
                  </a:lnTo>
                  <a:lnTo>
                    <a:pt x="206294" y="1921152"/>
                  </a:lnTo>
                  <a:lnTo>
                    <a:pt x="204189" y="1899314"/>
                  </a:lnTo>
                  <a:lnTo>
                    <a:pt x="192350" y="1888878"/>
                  </a:lnTo>
                  <a:lnTo>
                    <a:pt x="202874" y="1874321"/>
                  </a:lnTo>
                  <a:lnTo>
                    <a:pt x="195595" y="1830822"/>
                  </a:lnTo>
                  <a:lnTo>
                    <a:pt x="213134" y="1803372"/>
                  </a:lnTo>
                  <a:lnTo>
                    <a:pt x="209451" y="1794953"/>
                  </a:lnTo>
                  <a:lnTo>
                    <a:pt x="237427" y="1768030"/>
                  </a:lnTo>
                  <a:lnTo>
                    <a:pt x="211644" y="1744527"/>
                  </a:lnTo>
                  <a:lnTo>
                    <a:pt x="264263" y="1679542"/>
                  </a:lnTo>
                  <a:lnTo>
                    <a:pt x="287064" y="1649286"/>
                  </a:lnTo>
                  <a:lnTo>
                    <a:pt x="296272" y="1622099"/>
                  </a:lnTo>
                  <a:lnTo>
                    <a:pt x="259878" y="1584740"/>
                  </a:lnTo>
                  <a:lnTo>
                    <a:pt x="269963" y="1548345"/>
                  </a:lnTo>
                  <a:lnTo>
                    <a:pt x="247863" y="1505811"/>
                  </a:lnTo>
                  <a:lnTo>
                    <a:pt x="264438" y="1455297"/>
                  </a:lnTo>
                  <a:lnTo>
                    <a:pt x="235848" y="1385489"/>
                  </a:lnTo>
                  <a:lnTo>
                    <a:pt x="258562" y="1337430"/>
                  </a:lnTo>
                  <a:lnTo>
                    <a:pt x="220940" y="1293668"/>
                  </a:lnTo>
                  <a:lnTo>
                    <a:pt x="224535" y="1246311"/>
                  </a:lnTo>
                  <a:lnTo>
                    <a:pt x="244355" y="1239997"/>
                  </a:lnTo>
                  <a:lnTo>
                    <a:pt x="286187" y="1212021"/>
                  </a:lnTo>
                  <a:lnTo>
                    <a:pt x="311532" y="1187378"/>
                  </a:lnTo>
                  <a:lnTo>
                    <a:pt x="351961" y="1229999"/>
                  </a:lnTo>
                  <a:lnTo>
                    <a:pt x="419314" y="1246486"/>
                  </a:lnTo>
                  <a:lnTo>
                    <a:pt x="512186" y="1322346"/>
                  </a:lnTo>
                  <a:lnTo>
                    <a:pt x="531042" y="1353128"/>
                  </a:lnTo>
                  <a:lnTo>
                    <a:pt x="532708" y="1395223"/>
                  </a:lnTo>
                  <a:lnTo>
                    <a:pt x="505434" y="1427584"/>
                  </a:lnTo>
                  <a:lnTo>
                    <a:pt x="465268" y="1443808"/>
                  </a:lnTo>
                  <a:lnTo>
                    <a:pt x="355469" y="1397240"/>
                  </a:lnTo>
                  <a:lnTo>
                    <a:pt x="337403" y="1405133"/>
                  </a:lnTo>
                  <a:lnTo>
                    <a:pt x="377481" y="1449859"/>
                  </a:lnTo>
                  <a:lnTo>
                    <a:pt x="379060" y="1477484"/>
                  </a:lnTo>
                  <a:lnTo>
                    <a:pt x="380638" y="1536681"/>
                  </a:lnTo>
                  <a:lnTo>
                    <a:pt x="412298" y="1553958"/>
                  </a:lnTo>
                  <a:lnTo>
                    <a:pt x="431504" y="1568516"/>
                  </a:lnTo>
                  <a:lnTo>
                    <a:pt x="434661" y="1541241"/>
                  </a:lnTo>
                  <a:lnTo>
                    <a:pt x="419840" y="1516686"/>
                  </a:lnTo>
                  <a:lnTo>
                    <a:pt x="435450" y="1494673"/>
                  </a:lnTo>
                  <a:lnTo>
                    <a:pt x="494910" y="1530630"/>
                  </a:lnTo>
                  <a:lnTo>
                    <a:pt x="515607" y="1516686"/>
                  </a:lnTo>
                  <a:lnTo>
                    <a:pt x="499031" y="1473889"/>
                  </a:lnTo>
                  <a:lnTo>
                    <a:pt x="556299" y="1414780"/>
                  </a:lnTo>
                  <a:lnTo>
                    <a:pt x="579013" y="1418288"/>
                  </a:lnTo>
                  <a:lnTo>
                    <a:pt x="601990" y="1439599"/>
                  </a:lnTo>
                  <a:lnTo>
                    <a:pt x="616284" y="1397416"/>
                  </a:lnTo>
                  <a:lnTo>
                    <a:pt x="595763" y="1359881"/>
                  </a:lnTo>
                  <a:lnTo>
                    <a:pt x="607778" y="1321206"/>
                  </a:lnTo>
                  <a:lnTo>
                    <a:pt x="589712" y="1280075"/>
                  </a:lnTo>
                  <a:lnTo>
                    <a:pt x="658467" y="1301473"/>
                  </a:lnTo>
                  <a:lnTo>
                    <a:pt x="672499" y="1338131"/>
                  </a:lnTo>
                  <a:lnTo>
                    <a:pt x="641367" y="1346112"/>
                  </a:lnTo>
                  <a:lnTo>
                    <a:pt x="641542" y="1381542"/>
                  </a:lnTo>
                  <a:lnTo>
                    <a:pt x="660923" y="1402941"/>
                  </a:lnTo>
                  <a:lnTo>
                    <a:pt x="698897" y="1389435"/>
                  </a:lnTo>
                  <a:lnTo>
                    <a:pt x="704948" y="1349006"/>
                  </a:lnTo>
                  <a:lnTo>
                    <a:pt x="756339" y="1318136"/>
                  </a:lnTo>
                  <a:lnTo>
                    <a:pt x="842196" y="1260781"/>
                  </a:lnTo>
                  <a:lnTo>
                    <a:pt x="860700" y="1264114"/>
                  </a:lnTo>
                  <a:lnTo>
                    <a:pt x="836496" y="1304806"/>
                  </a:lnTo>
                  <a:lnTo>
                    <a:pt x="867015" y="1311646"/>
                  </a:lnTo>
                  <a:lnTo>
                    <a:pt x="884642" y="1289020"/>
                  </a:lnTo>
                  <a:lnTo>
                    <a:pt x="930684" y="1287179"/>
                  </a:lnTo>
                  <a:lnTo>
                    <a:pt x="967166" y="1259203"/>
                  </a:lnTo>
                  <a:lnTo>
                    <a:pt x="995230" y="1299719"/>
                  </a:lnTo>
                  <a:lnTo>
                    <a:pt x="1023206" y="1255081"/>
                  </a:lnTo>
                  <a:lnTo>
                    <a:pt x="997423" y="1214915"/>
                  </a:lnTo>
                  <a:lnTo>
                    <a:pt x="1010227" y="1191587"/>
                  </a:lnTo>
                  <a:lnTo>
                    <a:pt x="1082841" y="1212986"/>
                  </a:lnTo>
                  <a:lnTo>
                    <a:pt x="1116868" y="1234823"/>
                  </a:lnTo>
                  <a:lnTo>
                    <a:pt x="1205970" y="1311997"/>
                  </a:lnTo>
                  <a:lnTo>
                    <a:pt x="1222457" y="1277181"/>
                  </a:lnTo>
                  <a:lnTo>
                    <a:pt x="1197463" y="1241137"/>
                  </a:lnTo>
                  <a:lnTo>
                    <a:pt x="1196761" y="1226404"/>
                  </a:lnTo>
                  <a:lnTo>
                    <a:pt x="1167119" y="1219563"/>
                  </a:lnTo>
                  <a:lnTo>
                    <a:pt x="1175188" y="1185975"/>
                  </a:lnTo>
                  <a:lnTo>
                    <a:pt x="1162033" y="1129058"/>
                  </a:lnTo>
                  <a:lnTo>
                    <a:pt x="1161331" y="1105029"/>
                  </a:lnTo>
                  <a:lnTo>
                    <a:pt x="1206671" y="1034958"/>
                  </a:lnTo>
                  <a:lnTo>
                    <a:pt x="1222808" y="961115"/>
                  </a:lnTo>
                  <a:lnTo>
                    <a:pt x="1241049" y="944628"/>
                  </a:lnTo>
                  <a:lnTo>
                    <a:pt x="1306122" y="966640"/>
                  </a:lnTo>
                  <a:lnTo>
                    <a:pt x="1311208" y="1012068"/>
                  </a:lnTo>
                  <a:lnTo>
                    <a:pt x="1287880" y="1075913"/>
                  </a:lnTo>
                  <a:lnTo>
                    <a:pt x="1303140" y="1100293"/>
                  </a:lnTo>
                  <a:lnTo>
                    <a:pt x="1311033" y="1152386"/>
                  </a:lnTo>
                  <a:lnTo>
                    <a:pt x="1305420" y="1249468"/>
                  </a:lnTo>
                  <a:lnTo>
                    <a:pt x="1332519" y="1290950"/>
                  </a:lnTo>
                  <a:lnTo>
                    <a:pt x="1321995" y="1334887"/>
                  </a:lnTo>
                  <a:lnTo>
                    <a:pt x="1273849" y="1424339"/>
                  </a:lnTo>
                  <a:lnTo>
                    <a:pt x="1301999" y="1433284"/>
                  </a:lnTo>
                  <a:lnTo>
                    <a:pt x="1311822" y="1411272"/>
                  </a:lnTo>
                  <a:lnTo>
                    <a:pt x="1338833" y="1395311"/>
                  </a:lnTo>
                  <a:lnTo>
                    <a:pt x="1345323" y="1364178"/>
                  </a:lnTo>
                  <a:lnTo>
                    <a:pt x="1366633" y="1333571"/>
                  </a:lnTo>
                  <a:lnTo>
                    <a:pt x="1352339" y="1296212"/>
                  </a:lnTo>
                  <a:lnTo>
                    <a:pt x="1363827" y="1251661"/>
                  </a:lnTo>
                  <a:lnTo>
                    <a:pt x="1336904" y="1246048"/>
                  </a:lnTo>
                  <a:lnTo>
                    <a:pt x="1331028" y="1207285"/>
                  </a:lnTo>
                  <a:lnTo>
                    <a:pt x="1350673" y="1134671"/>
                  </a:lnTo>
                  <a:lnTo>
                    <a:pt x="1318750" y="1073019"/>
                  </a:lnTo>
                  <a:lnTo>
                    <a:pt x="1362775" y="1020049"/>
                  </a:lnTo>
                  <a:lnTo>
                    <a:pt x="1357074" y="961992"/>
                  </a:lnTo>
                  <a:lnTo>
                    <a:pt x="1369352" y="960063"/>
                  </a:lnTo>
                  <a:lnTo>
                    <a:pt x="1382244" y="1005578"/>
                  </a:lnTo>
                  <a:lnTo>
                    <a:pt x="1372509" y="1081613"/>
                  </a:lnTo>
                  <a:lnTo>
                    <a:pt x="1398819" y="1095557"/>
                  </a:lnTo>
                  <a:lnTo>
                    <a:pt x="1387593" y="1039693"/>
                  </a:lnTo>
                  <a:lnTo>
                    <a:pt x="1428724" y="1008297"/>
                  </a:lnTo>
                  <a:lnTo>
                    <a:pt x="1479765" y="1004000"/>
                  </a:lnTo>
                  <a:lnTo>
                    <a:pt x="1525192" y="1049428"/>
                  </a:lnTo>
                  <a:lnTo>
                    <a:pt x="1503356" y="982601"/>
                  </a:lnTo>
                  <a:lnTo>
                    <a:pt x="1500900" y="892447"/>
                  </a:lnTo>
                  <a:lnTo>
                    <a:pt x="1543697" y="874732"/>
                  </a:lnTo>
                  <a:lnTo>
                    <a:pt x="1602806" y="878591"/>
                  </a:lnTo>
                  <a:lnTo>
                    <a:pt x="1656126" y="867015"/>
                  </a:lnTo>
                  <a:lnTo>
                    <a:pt x="1636131" y="819833"/>
                  </a:lnTo>
                  <a:lnTo>
                    <a:pt x="1664633" y="758269"/>
                  </a:lnTo>
                  <a:lnTo>
                    <a:pt x="1692872" y="755638"/>
                  </a:lnTo>
                  <a:lnTo>
                    <a:pt x="1740668" y="707316"/>
                  </a:lnTo>
                  <a:lnTo>
                    <a:pt x="1805565" y="694073"/>
                  </a:lnTo>
                  <a:lnTo>
                    <a:pt x="1813809" y="666448"/>
                  </a:lnTo>
                  <a:lnTo>
                    <a:pt x="1878355" y="656977"/>
                  </a:lnTo>
                  <a:lnTo>
                    <a:pt x="1898437" y="679866"/>
                  </a:lnTo>
                  <a:lnTo>
                    <a:pt x="1953600" y="625142"/>
                  </a:lnTo>
                  <a:lnTo>
                    <a:pt x="1998765" y="626896"/>
                  </a:lnTo>
                  <a:lnTo>
                    <a:pt x="2005518" y="580942"/>
                  </a:lnTo>
                  <a:lnTo>
                    <a:pt x="2029021" y="534199"/>
                  </a:lnTo>
                  <a:lnTo>
                    <a:pt x="2087077" y="487631"/>
                  </a:lnTo>
                  <a:lnTo>
                    <a:pt x="2129260" y="524552"/>
                  </a:lnTo>
                  <a:lnTo>
                    <a:pt x="2095759" y="552002"/>
                  </a:lnTo>
                  <a:lnTo>
                    <a:pt x="2151448" y="568840"/>
                  </a:lnTo>
                  <a:lnTo>
                    <a:pt x="2158113" y="621722"/>
                  </a:lnTo>
                  <a:lnTo>
                    <a:pt x="2180564" y="595939"/>
                  </a:lnTo>
                  <a:lnTo>
                    <a:pt x="2252477" y="597342"/>
                  </a:lnTo>
                  <a:lnTo>
                    <a:pt x="2307902" y="648558"/>
                  </a:lnTo>
                  <a:lnTo>
                    <a:pt x="2327634" y="686707"/>
                  </a:lnTo>
                  <a:lnTo>
                    <a:pt x="2321495" y="738010"/>
                  </a:lnTo>
                  <a:lnTo>
                    <a:pt x="2294309" y="766424"/>
                  </a:lnTo>
                  <a:lnTo>
                    <a:pt x="2229675" y="818342"/>
                  </a:lnTo>
                  <a:lnTo>
                    <a:pt x="2211171" y="845353"/>
                  </a:lnTo>
                  <a:lnTo>
                    <a:pt x="2241690" y="857894"/>
                  </a:lnTo>
                  <a:lnTo>
                    <a:pt x="2278085" y="880257"/>
                  </a:lnTo>
                  <a:lnTo>
                    <a:pt x="2300185" y="863507"/>
                  </a:lnTo>
                  <a:lnTo>
                    <a:pt x="2312725" y="919546"/>
                  </a:lnTo>
                  <a:lnTo>
                    <a:pt x="2323513" y="897095"/>
                  </a:lnTo>
                  <a:lnTo>
                    <a:pt x="2362802" y="883327"/>
                  </a:lnTo>
                  <a:lnTo>
                    <a:pt x="2441730" y="897797"/>
                  </a:lnTo>
                  <a:lnTo>
                    <a:pt x="2447694" y="937963"/>
                  </a:lnTo>
                  <a:lnTo>
                    <a:pt x="2550477" y="950504"/>
                  </a:lnTo>
                  <a:lnTo>
                    <a:pt x="2551880" y="884993"/>
                  </a:lnTo>
                  <a:lnTo>
                    <a:pt x="2604060" y="900253"/>
                  </a:lnTo>
                  <a:lnTo>
                    <a:pt x="2643349" y="899814"/>
                  </a:lnTo>
                  <a:lnTo>
                    <a:pt x="2683077" y="944891"/>
                  </a:lnTo>
                  <a:lnTo>
                    <a:pt x="2694390" y="997861"/>
                  </a:lnTo>
                  <a:lnTo>
                    <a:pt x="2679832" y="1031537"/>
                  </a:lnTo>
                  <a:lnTo>
                    <a:pt x="2710702" y="1092751"/>
                  </a:lnTo>
                  <a:lnTo>
                    <a:pt x="2749377" y="1123358"/>
                  </a:lnTo>
                  <a:lnTo>
                    <a:pt x="2773143" y="1042850"/>
                  </a:lnTo>
                  <a:lnTo>
                    <a:pt x="2812607" y="1077930"/>
                  </a:lnTo>
                  <a:lnTo>
                    <a:pt x="2854527" y="1057058"/>
                  </a:lnTo>
                  <a:lnTo>
                    <a:pt x="2902148" y="1080912"/>
                  </a:lnTo>
                  <a:lnTo>
                    <a:pt x="2920301" y="1059250"/>
                  </a:lnTo>
                  <a:lnTo>
                    <a:pt x="2960555" y="1070125"/>
                  </a:lnTo>
                  <a:lnTo>
                    <a:pt x="2942840" y="996458"/>
                  </a:lnTo>
                  <a:lnTo>
                    <a:pt x="2975288" y="960765"/>
                  </a:lnTo>
                  <a:lnTo>
                    <a:pt x="3197341" y="1013910"/>
                  </a:lnTo>
                  <a:lnTo>
                    <a:pt x="3218301" y="1060829"/>
                  </a:lnTo>
                  <a:lnTo>
                    <a:pt x="3282672" y="1119148"/>
                  </a:lnTo>
                  <a:lnTo>
                    <a:pt x="3381947" y="1104941"/>
                  </a:lnTo>
                  <a:lnTo>
                    <a:pt x="3430882" y="1117307"/>
                  </a:lnTo>
                  <a:lnTo>
                    <a:pt x="3451316" y="1148001"/>
                  </a:lnTo>
                  <a:lnTo>
                    <a:pt x="3448335" y="1200795"/>
                  </a:lnTo>
                  <a:lnTo>
                    <a:pt x="3478590" y="1220878"/>
                  </a:lnTo>
                  <a:lnTo>
                    <a:pt x="3511477" y="1206496"/>
                  </a:lnTo>
                  <a:lnTo>
                    <a:pt x="3555064" y="1204654"/>
                  </a:lnTo>
                  <a:lnTo>
                    <a:pt x="3601456" y="1218423"/>
                  </a:lnTo>
                  <a:lnTo>
                    <a:pt x="3648024" y="1210618"/>
                  </a:lnTo>
                  <a:lnTo>
                    <a:pt x="3690821" y="1271919"/>
                  </a:lnTo>
                  <a:lnTo>
                    <a:pt x="3721252" y="1250170"/>
                  </a:lnTo>
                  <a:lnTo>
                    <a:pt x="3701345" y="1205707"/>
                  </a:lnTo>
                  <a:lnTo>
                    <a:pt x="3712307" y="1173960"/>
                  </a:lnTo>
                  <a:lnTo>
                    <a:pt x="3790797" y="1194043"/>
                  </a:lnTo>
                  <a:lnTo>
                    <a:pt x="3841925" y="1189745"/>
                  </a:lnTo>
                  <a:lnTo>
                    <a:pt x="3912610" y="1223422"/>
                  </a:lnTo>
                  <a:lnTo>
                    <a:pt x="3946988" y="1253590"/>
                  </a:lnTo>
                  <a:lnTo>
                    <a:pt x="4007237" y="1304981"/>
                  </a:lnTo>
                  <a:lnTo>
                    <a:pt x="4071695" y="1369352"/>
                  </a:lnTo>
                  <a:lnTo>
                    <a:pt x="4069591" y="1408290"/>
                  </a:lnTo>
                  <a:lnTo>
                    <a:pt x="4086166" y="1423550"/>
                  </a:lnTo>
                  <a:lnTo>
                    <a:pt x="4080465" y="1378385"/>
                  </a:lnTo>
                  <a:lnTo>
                    <a:pt x="4147204" y="1387769"/>
                  </a:lnTo>
                  <a:lnTo>
                    <a:pt x="4195877" y="1445036"/>
                  </a:lnTo>
                  <a:close/>
                  <a:moveTo>
                    <a:pt x="3078334" y="2238708"/>
                  </a:moveTo>
                  <a:lnTo>
                    <a:pt x="3053603" y="2171356"/>
                  </a:lnTo>
                  <a:lnTo>
                    <a:pt x="3043430" y="2131803"/>
                  </a:lnTo>
                  <a:lnTo>
                    <a:pt x="3044044" y="2092339"/>
                  </a:lnTo>
                  <a:lnTo>
                    <a:pt x="3035537" y="2052875"/>
                  </a:lnTo>
                  <a:lnTo>
                    <a:pt x="3029135" y="2025250"/>
                  </a:lnTo>
                  <a:lnTo>
                    <a:pt x="3018173" y="2031125"/>
                  </a:lnTo>
                  <a:lnTo>
                    <a:pt x="3027908" y="2050507"/>
                  </a:lnTo>
                  <a:lnTo>
                    <a:pt x="3005193" y="2069537"/>
                  </a:lnTo>
                  <a:lnTo>
                    <a:pt x="3003001" y="2124788"/>
                  </a:lnTo>
                  <a:lnTo>
                    <a:pt x="3017384" y="2163463"/>
                  </a:lnTo>
                  <a:lnTo>
                    <a:pt x="3016331" y="2214766"/>
                  </a:lnTo>
                  <a:lnTo>
                    <a:pt x="3010631" y="2243181"/>
                  </a:lnTo>
                  <a:lnTo>
                    <a:pt x="3013437" y="2282996"/>
                  </a:lnTo>
                  <a:lnTo>
                    <a:pt x="3010719" y="2318163"/>
                  </a:lnTo>
                  <a:lnTo>
                    <a:pt x="3015279" y="2347980"/>
                  </a:lnTo>
                  <a:lnTo>
                    <a:pt x="3031415" y="2320531"/>
                  </a:lnTo>
                  <a:lnTo>
                    <a:pt x="3050095" y="2341929"/>
                  </a:lnTo>
                  <a:lnTo>
                    <a:pt x="3050797" y="2317023"/>
                  </a:lnTo>
                  <a:lnTo>
                    <a:pt x="3026855" y="2279926"/>
                  </a:lnTo>
                  <a:lnTo>
                    <a:pt x="3041939" y="2226342"/>
                  </a:lnTo>
                  <a:lnTo>
                    <a:pt x="3078334" y="2238708"/>
                  </a:lnTo>
                  <a:close/>
                  <a:moveTo>
                    <a:pt x="70098" y="1997712"/>
                  </a:moveTo>
                  <a:lnTo>
                    <a:pt x="44315" y="1990170"/>
                  </a:lnTo>
                  <a:lnTo>
                    <a:pt x="10375" y="2004027"/>
                  </a:lnTo>
                  <a:lnTo>
                    <a:pt x="4763" y="2022706"/>
                  </a:lnTo>
                  <a:lnTo>
                    <a:pt x="35019" y="2027530"/>
                  </a:lnTo>
                  <a:lnTo>
                    <a:pt x="80271" y="2026916"/>
                  </a:lnTo>
                  <a:lnTo>
                    <a:pt x="78342" y="2016129"/>
                  </a:lnTo>
                  <a:lnTo>
                    <a:pt x="80973" y="2004465"/>
                  </a:lnTo>
                  <a:lnTo>
                    <a:pt x="70098" y="1997712"/>
                  </a:lnTo>
                  <a:close/>
                  <a:moveTo>
                    <a:pt x="3947515" y="1119674"/>
                  </a:moveTo>
                  <a:lnTo>
                    <a:pt x="3979612" y="1115114"/>
                  </a:lnTo>
                  <a:lnTo>
                    <a:pt x="4004957" y="1097048"/>
                  </a:lnTo>
                  <a:lnTo>
                    <a:pt x="4007062" y="1086612"/>
                  </a:lnTo>
                  <a:lnTo>
                    <a:pt x="3971456" y="1064600"/>
                  </a:lnTo>
                  <a:lnTo>
                    <a:pt x="3950584" y="1064424"/>
                  </a:lnTo>
                  <a:lnTo>
                    <a:pt x="3947427" y="1067669"/>
                  </a:lnTo>
                  <a:lnTo>
                    <a:pt x="3916118" y="1099591"/>
                  </a:lnTo>
                  <a:lnTo>
                    <a:pt x="3920503" y="1123533"/>
                  </a:lnTo>
                  <a:lnTo>
                    <a:pt x="3947515" y="1119674"/>
                  </a:lnTo>
                  <a:close/>
                  <a:moveTo>
                    <a:pt x="2983883" y="882099"/>
                  </a:moveTo>
                  <a:lnTo>
                    <a:pt x="2960555" y="916477"/>
                  </a:lnTo>
                  <a:lnTo>
                    <a:pt x="2964852" y="921037"/>
                  </a:lnTo>
                  <a:lnTo>
                    <a:pt x="3015279" y="930509"/>
                  </a:lnTo>
                  <a:lnTo>
                    <a:pt x="3052551" y="929895"/>
                  </a:lnTo>
                  <a:lnTo>
                    <a:pt x="3049569" y="907356"/>
                  </a:lnTo>
                  <a:lnTo>
                    <a:pt x="3014665" y="873943"/>
                  </a:lnTo>
                  <a:lnTo>
                    <a:pt x="2983883" y="882099"/>
                  </a:lnTo>
                  <a:close/>
                  <a:moveTo>
                    <a:pt x="3199358" y="798522"/>
                  </a:moveTo>
                  <a:lnTo>
                    <a:pt x="3227772" y="761250"/>
                  </a:lnTo>
                  <a:lnTo>
                    <a:pt x="3166033" y="735993"/>
                  </a:lnTo>
                  <a:lnTo>
                    <a:pt x="3120166" y="721260"/>
                  </a:lnTo>
                  <a:lnTo>
                    <a:pt x="3114290" y="752744"/>
                  </a:lnTo>
                  <a:lnTo>
                    <a:pt x="3159982" y="790191"/>
                  </a:lnTo>
                  <a:lnTo>
                    <a:pt x="3199358" y="798522"/>
                  </a:lnTo>
                  <a:close/>
                  <a:moveTo>
                    <a:pt x="2978972" y="783701"/>
                  </a:moveTo>
                  <a:lnTo>
                    <a:pt x="3069564" y="786332"/>
                  </a:lnTo>
                  <a:lnTo>
                    <a:pt x="3088945" y="714945"/>
                  </a:lnTo>
                  <a:lnTo>
                    <a:pt x="3000107" y="661712"/>
                  </a:lnTo>
                  <a:lnTo>
                    <a:pt x="2935210" y="657240"/>
                  </a:lnTo>
                  <a:lnTo>
                    <a:pt x="2902762" y="676358"/>
                  </a:lnTo>
                  <a:lnTo>
                    <a:pt x="2889519" y="744325"/>
                  </a:lnTo>
                  <a:lnTo>
                    <a:pt x="2938192" y="805801"/>
                  </a:lnTo>
                  <a:lnTo>
                    <a:pt x="2978972" y="783701"/>
                  </a:lnTo>
                  <a:close/>
                  <a:moveTo>
                    <a:pt x="811765" y="1011191"/>
                  </a:moveTo>
                  <a:lnTo>
                    <a:pt x="786595" y="1028380"/>
                  </a:lnTo>
                  <a:lnTo>
                    <a:pt x="790191" y="1070739"/>
                  </a:lnTo>
                  <a:lnTo>
                    <a:pt x="834742" y="1091348"/>
                  </a:lnTo>
                  <a:lnTo>
                    <a:pt x="841231" y="1124849"/>
                  </a:lnTo>
                  <a:lnTo>
                    <a:pt x="921563" y="1134495"/>
                  </a:lnTo>
                  <a:lnTo>
                    <a:pt x="936121" y="1128006"/>
                  </a:lnTo>
                  <a:lnTo>
                    <a:pt x="889115" y="1065652"/>
                  </a:lnTo>
                  <a:lnTo>
                    <a:pt x="884116" y="999703"/>
                  </a:lnTo>
                  <a:lnTo>
                    <a:pt x="922616" y="919546"/>
                  </a:lnTo>
                  <a:lnTo>
                    <a:pt x="959274" y="833426"/>
                  </a:lnTo>
                  <a:lnTo>
                    <a:pt x="1035659" y="744237"/>
                  </a:lnTo>
                  <a:lnTo>
                    <a:pt x="1110729" y="697406"/>
                  </a:lnTo>
                  <a:lnTo>
                    <a:pt x="1197814" y="647067"/>
                  </a:lnTo>
                  <a:lnTo>
                    <a:pt x="1214301" y="614531"/>
                  </a:lnTo>
                  <a:lnTo>
                    <a:pt x="1197200" y="572172"/>
                  </a:lnTo>
                  <a:lnTo>
                    <a:pt x="1149317" y="586204"/>
                  </a:lnTo>
                  <a:lnTo>
                    <a:pt x="1107221" y="625581"/>
                  </a:lnTo>
                  <a:lnTo>
                    <a:pt x="1025398" y="645050"/>
                  </a:lnTo>
                  <a:lnTo>
                    <a:pt x="944189" y="710034"/>
                  </a:lnTo>
                  <a:lnTo>
                    <a:pt x="889202" y="761338"/>
                  </a:lnTo>
                  <a:lnTo>
                    <a:pt x="895867" y="804047"/>
                  </a:lnTo>
                  <a:lnTo>
                    <a:pt x="837022" y="883239"/>
                  </a:lnTo>
                  <a:lnTo>
                    <a:pt x="859648" y="893938"/>
                  </a:lnTo>
                  <a:lnTo>
                    <a:pt x="810888" y="966465"/>
                  </a:lnTo>
                  <a:lnTo>
                    <a:pt x="811765" y="1011191"/>
                  </a:lnTo>
                  <a:close/>
                  <a:moveTo>
                    <a:pt x="2105143" y="415367"/>
                  </a:moveTo>
                  <a:lnTo>
                    <a:pt x="2112422" y="365204"/>
                  </a:lnTo>
                  <a:lnTo>
                    <a:pt x="2050069" y="292063"/>
                  </a:lnTo>
                  <a:lnTo>
                    <a:pt x="2031564" y="283469"/>
                  </a:lnTo>
                  <a:lnTo>
                    <a:pt x="2011393" y="298377"/>
                  </a:lnTo>
                  <a:lnTo>
                    <a:pt x="1966492" y="461497"/>
                  </a:lnTo>
                  <a:lnTo>
                    <a:pt x="2105143" y="415367"/>
                  </a:lnTo>
                  <a:close/>
                  <a:moveTo>
                    <a:pt x="664870" y="158323"/>
                  </a:moveTo>
                  <a:lnTo>
                    <a:pt x="691530" y="192350"/>
                  </a:lnTo>
                  <a:lnTo>
                    <a:pt x="720295" y="168759"/>
                  </a:lnTo>
                  <a:lnTo>
                    <a:pt x="723715" y="144905"/>
                  </a:lnTo>
                  <a:lnTo>
                    <a:pt x="745815" y="133767"/>
                  </a:lnTo>
                  <a:lnTo>
                    <a:pt x="778790" y="114210"/>
                  </a:lnTo>
                  <a:lnTo>
                    <a:pt x="788262" y="91233"/>
                  </a:lnTo>
                  <a:lnTo>
                    <a:pt x="751779" y="57469"/>
                  </a:lnTo>
                  <a:lnTo>
                    <a:pt x="728626" y="82902"/>
                  </a:lnTo>
                  <a:lnTo>
                    <a:pt x="714507" y="119034"/>
                  </a:lnTo>
                  <a:lnTo>
                    <a:pt x="709508" y="78254"/>
                  </a:lnTo>
                  <a:lnTo>
                    <a:pt x="672148" y="80096"/>
                  </a:lnTo>
                  <a:lnTo>
                    <a:pt x="624177" y="107633"/>
                  </a:lnTo>
                  <a:lnTo>
                    <a:pt x="678901" y="112193"/>
                  </a:lnTo>
                  <a:lnTo>
                    <a:pt x="664870" y="158323"/>
                  </a:lnTo>
                  <a:close/>
                  <a:moveTo>
                    <a:pt x="1815913" y="272682"/>
                  </a:moveTo>
                  <a:lnTo>
                    <a:pt x="1856693" y="322933"/>
                  </a:lnTo>
                  <a:lnTo>
                    <a:pt x="1925185" y="359766"/>
                  </a:lnTo>
                  <a:lnTo>
                    <a:pt x="1978857" y="343981"/>
                  </a:lnTo>
                  <a:lnTo>
                    <a:pt x="1984908" y="224535"/>
                  </a:lnTo>
                  <a:lnTo>
                    <a:pt x="1928255" y="83867"/>
                  </a:lnTo>
                  <a:lnTo>
                    <a:pt x="1880459" y="4763"/>
                  </a:lnTo>
                  <a:lnTo>
                    <a:pt x="1827226" y="40807"/>
                  </a:lnTo>
                  <a:lnTo>
                    <a:pt x="1763382" y="144554"/>
                  </a:lnTo>
                  <a:lnTo>
                    <a:pt x="1796970" y="173231"/>
                  </a:lnTo>
                  <a:lnTo>
                    <a:pt x="1815913" y="27268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9" name="Freeform: Shape 1677">
              <a:extLst>
                <a:ext uri="{FF2B5EF4-FFF2-40B4-BE49-F238E27FC236}">
                  <a16:creationId xmlns:a16="http://schemas.microsoft.com/office/drawing/2014/main" id="{C8E82DFD-E576-5141-B197-8750FFDFC755}"/>
                </a:ext>
              </a:extLst>
            </p:cNvPr>
            <p:cNvSpPr/>
            <p:nvPr/>
          </p:nvSpPr>
          <p:spPr>
            <a:xfrm>
              <a:off x="8161328" y="3958605"/>
              <a:ext cx="134539" cy="181110"/>
            </a:xfrm>
            <a:custGeom>
              <a:avLst/>
              <a:gdLst>
                <a:gd name="connsiteX0" fmla="*/ 92110 w 165100"/>
                <a:gd name="connsiteY0" fmla="*/ 196735 h 222250"/>
                <a:gd name="connsiteX1" fmla="*/ 105528 w 165100"/>
                <a:gd name="connsiteY1" fmla="*/ 206908 h 222250"/>
                <a:gd name="connsiteX2" fmla="*/ 124646 w 165100"/>
                <a:gd name="connsiteY2" fmla="*/ 205241 h 222250"/>
                <a:gd name="connsiteX3" fmla="*/ 142976 w 165100"/>
                <a:gd name="connsiteY3" fmla="*/ 207346 h 222250"/>
                <a:gd name="connsiteX4" fmla="*/ 142362 w 165100"/>
                <a:gd name="connsiteY4" fmla="*/ 212608 h 222250"/>
                <a:gd name="connsiteX5" fmla="*/ 155780 w 165100"/>
                <a:gd name="connsiteY5" fmla="*/ 209012 h 222250"/>
                <a:gd name="connsiteX6" fmla="*/ 152710 w 165100"/>
                <a:gd name="connsiteY6" fmla="*/ 217870 h 222250"/>
                <a:gd name="connsiteX7" fmla="*/ 117280 w 165100"/>
                <a:gd name="connsiteY7" fmla="*/ 220413 h 222250"/>
                <a:gd name="connsiteX8" fmla="*/ 117543 w 165100"/>
                <a:gd name="connsiteY8" fmla="*/ 215502 h 222250"/>
                <a:gd name="connsiteX9" fmla="*/ 87550 w 165100"/>
                <a:gd name="connsiteY9" fmla="*/ 209626 h 222250"/>
                <a:gd name="connsiteX10" fmla="*/ 92110 w 165100"/>
                <a:gd name="connsiteY10" fmla="*/ 196735 h 222250"/>
                <a:gd name="connsiteX11" fmla="*/ 163584 w 165100"/>
                <a:gd name="connsiteY11" fmla="*/ 12918 h 222250"/>
                <a:gd name="connsiteX12" fmla="*/ 155955 w 165100"/>
                <a:gd name="connsiteY12" fmla="*/ 33352 h 222250"/>
                <a:gd name="connsiteX13" fmla="*/ 150079 w 165100"/>
                <a:gd name="connsiteY13" fmla="*/ 36948 h 222250"/>
                <a:gd name="connsiteX14" fmla="*/ 135082 w 165100"/>
                <a:gd name="connsiteY14" fmla="*/ 36071 h 222250"/>
                <a:gd name="connsiteX15" fmla="*/ 122279 w 165100"/>
                <a:gd name="connsiteY15" fmla="*/ 33001 h 222250"/>
                <a:gd name="connsiteX16" fmla="*/ 92461 w 165100"/>
                <a:gd name="connsiteY16" fmla="*/ 41420 h 222250"/>
                <a:gd name="connsiteX17" fmla="*/ 109475 w 165100"/>
                <a:gd name="connsiteY17" fmla="*/ 59486 h 222250"/>
                <a:gd name="connsiteX18" fmla="*/ 97022 w 165100"/>
                <a:gd name="connsiteY18" fmla="*/ 64660 h 222250"/>
                <a:gd name="connsiteX19" fmla="*/ 83341 w 165100"/>
                <a:gd name="connsiteY19" fmla="*/ 64660 h 222250"/>
                <a:gd name="connsiteX20" fmla="*/ 70361 w 165100"/>
                <a:gd name="connsiteY20" fmla="*/ 48173 h 222250"/>
                <a:gd name="connsiteX21" fmla="*/ 65713 w 165100"/>
                <a:gd name="connsiteY21" fmla="*/ 55189 h 222250"/>
                <a:gd name="connsiteX22" fmla="*/ 71238 w 165100"/>
                <a:gd name="connsiteY22" fmla="*/ 74307 h 222250"/>
                <a:gd name="connsiteX23" fmla="*/ 83516 w 165100"/>
                <a:gd name="connsiteY23" fmla="*/ 89216 h 222250"/>
                <a:gd name="connsiteX24" fmla="*/ 74220 w 165100"/>
                <a:gd name="connsiteY24" fmla="*/ 96144 h 222250"/>
                <a:gd name="connsiteX25" fmla="*/ 87901 w 165100"/>
                <a:gd name="connsiteY25" fmla="*/ 110615 h 222250"/>
                <a:gd name="connsiteX26" fmla="*/ 100091 w 165100"/>
                <a:gd name="connsiteY26" fmla="*/ 119648 h 222250"/>
                <a:gd name="connsiteX27" fmla="*/ 100442 w 165100"/>
                <a:gd name="connsiteY27" fmla="*/ 137187 h 222250"/>
                <a:gd name="connsiteX28" fmla="*/ 88515 w 165100"/>
                <a:gd name="connsiteY28" fmla="*/ 127102 h 222250"/>
                <a:gd name="connsiteX29" fmla="*/ 77640 w 165100"/>
                <a:gd name="connsiteY29" fmla="*/ 128944 h 222250"/>
                <a:gd name="connsiteX30" fmla="*/ 84919 w 165100"/>
                <a:gd name="connsiteY30" fmla="*/ 144729 h 222250"/>
                <a:gd name="connsiteX31" fmla="*/ 76851 w 165100"/>
                <a:gd name="connsiteY31" fmla="*/ 146396 h 222250"/>
                <a:gd name="connsiteX32" fmla="*/ 68081 w 165100"/>
                <a:gd name="connsiteY32" fmla="*/ 140344 h 222250"/>
                <a:gd name="connsiteX33" fmla="*/ 78605 w 165100"/>
                <a:gd name="connsiteY33" fmla="*/ 174985 h 222250"/>
                <a:gd name="connsiteX34" fmla="*/ 73518 w 165100"/>
                <a:gd name="connsiteY34" fmla="*/ 174985 h 222250"/>
                <a:gd name="connsiteX35" fmla="*/ 69572 w 165100"/>
                <a:gd name="connsiteY35" fmla="*/ 164023 h 222250"/>
                <a:gd name="connsiteX36" fmla="*/ 64573 w 165100"/>
                <a:gd name="connsiteY36" fmla="*/ 163848 h 222250"/>
                <a:gd name="connsiteX37" fmla="*/ 62293 w 165100"/>
                <a:gd name="connsiteY37" fmla="*/ 175424 h 222250"/>
                <a:gd name="connsiteX38" fmla="*/ 58346 w 165100"/>
                <a:gd name="connsiteY38" fmla="*/ 172793 h 222250"/>
                <a:gd name="connsiteX39" fmla="*/ 59223 w 165100"/>
                <a:gd name="connsiteY39" fmla="*/ 166303 h 222250"/>
                <a:gd name="connsiteX40" fmla="*/ 54312 w 165100"/>
                <a:gd name="connsiteY40" fmla="*/ 157183 h 222250"/>
                <a:gd name="connsiteX41" fmla="*/ 48700 w 165100"/>
                <a:gd name="connsiteY41" fmla="*/ 157183 h 222250"/>
                <a:gd name="connsiteX42" fmla="*/ 49752 w 165100"/>
                <a:gd name="connsiteY42" fmla="*/ 164549 h 222250"/>
                <a:gd name="connsiteX43" fmla="*/ 47559 w 165100"/>
                <a:gd name="connsiteY43" fmla="*/ 166917 h 222250"/>
                <a:gd name="connsiteX44" fmla="*/ 42122 w 165100"/>
                <a:gd name="connsiteY44" fmla="*/ 162181 h 222250"/>
                <a:gd name="connsiteX45" fmla="*/ 38790 w 165100"/>
                <a:gd name="connsiteY45" fmla="*/ 153324 h 222250"/>
                <a:gd name="connsiteX46" fmla="*/ 43350 w 165100"/>
                <a:gd name="connsiteY46" fmla="*/ 148325 h 222250"/>
                <a:gd name="connsiteX47" fmla="*/ 40193 w 165100"/>
                <a:gd name="connsiteY47" fmla="*/ 141835 h 222250"/>
                <a:gd name="connsiteX48" fmla="*/ 36597 w 165100"/>
                <a:gd name="connsiteY48" fmla="*/ 138503 h 222250"/>
                <a:gd name="connsiteX49" fmla="*/ 32914 w 165100"/>
                <a:gd name="connsiteY49" fmla="*/ 137714 h 222250"/>
                <a:gd name="connsiteX50" fmla="*/ 28617 w 165100"/>
                <a:gd name="connsiteY50" fmla="*/ 129470 h 222250"/>
                <a:gd name="connsiteX51" fmla="*/ 33703 w 165100"/>
                <a:gd name="connsiteY51" fmla="*/ 124909 h 222250"/>
                <a:gd name="connsiteX52" fmla="*/ 36860 w 165100"/>
                <a:gd name="connsiteY52" fmla="*/ 120700 h 222250"/>
                <a:gd name="connsiteX53" fmla="*/ 41772 w 165100"/>
                <a:gd name="connsiteY53" fmla="*/ 121577 h 222250"/>
                <a:gd name="connsiteX54" fmla="*/ 43964 w 165100"/>
                <a:gd name="connsiteY54" fmla="*/ 117981 h 222250"/>
                <a:gd name="connsiteX55" fmla="*/ 49138 w 165100"/>
                <a:gd name="connsiteY55" fmla="*/ 116578 h 222250"/>
                <a:gd name="connsiteX56" fmla="*/ 55101 w 165100"/>
                <a:gd name="connsiteY56" fmla="*/ 120612 h 222250"/>
                <a:gd name="connsiteX57" fmla="*/ 59925 w 165100"/>
                <a:gd name="connsiteY57" fmla="*/ 122103 h 222250"/>
                <a:gd name="connsiteX58" fmla="*/ 63345 w 165100"/>
                <a:gd name="connsiteY58" fmla="*/ 116666 h 222250"/>
                <a:gd name="connsiteX59" fmla="*/ 55101 w 165100"/>
                <a:gd name="connsiteY59" fmla="*/ 115964 h 222250"/>
                <a:gd name="connsiteX60" fmla="*/ 50190 w 165100"/>
                <a:gd name="connsiteY60" fmla="*/ 114298 h 222250"/>
                <a:gd name="connsiteX61" fmla="*/ 39228 w 165100"/>
                <a:gd name="connsiteY61" fmla="*/ 116753 h 222250"/>
                <a:gd name="connsiteX62" fmla="*/ 28529 w 165100"/>
                <a:gd name="connsiteY62" fmla="*/ 117192 h 222250"/>
                <a:gd name="connsiteX63" fmla="*/ 18970 w 165100"/>
                <a:gd name="connsiteY63" fmla="*/ 102809 h 222250"/>
                <a:gd name="connsiteX64" fmla="*/ 17391 w 165100"/>
                <a:gd name="connsiteY64" fmla="*/ 100617 h 222250"/>
                <a:gd name="connsiteX65" fmla="*/ 18882 w 165100"/>
                <a:gd name="connsiteY65" fmla="*/ 95004 h 222250"/>
                <a:gd name="connsiteX66" fmla="*/ 6429 w 165100"/>
                <a:gd name="connsiteY66" fmla="*/ 84919 h 222250"/>
                <a:gd name="connsiteX67" fmla="*/ 4763 w 165100"/>
                <a:gd name="connsiteY67" fmla="*/ 75886 h 222250"/>
                <a:gd name="connsiteX68" fmla="*/ 16163 w 165100"/>
                <a:gd name="connsiteY68" fmla="*/ 60451 h 222250"/>
                <a:gd name="connsiteX69" fmla="*/ 17654 w 165100"/>
                <a:gd name="connsiteY69" fmla="*/ 50015 h 222250"/>
                <a:gd name="connsiteX70" fmla="*/ 25635 w 165100"/>
                <a:gd name="connsiteY70" fmla="*/ 45367 h 222250"/>
                <a:gd name="connsiteX71" fmla="*/ 26161 w 165100"/>
                <a:gd name="connsiteY71" fmla="*/ 36860 h 222250"/>
                <a:gd name="connsiteX72" fmla="*/ 42210 w 165100"/>
                <a:gd name="connsiteY72" fmla="*/ 33966 h 222250"/>
                <a:gd name="connsiteX73" fmla="*/ 51594 w 165100"/>
                <a:gd name="connsiteY73" fmla="*/ 26862 h 222250"/>
                <a:gd name="connsiteX74" fmla="*/ 64924 w 165100"/>
                <a:gd name="connsiteY74" fmla="*/ 27476 h 222250"/>
                <a:gd name="connsiteX75" fmla="*/ 68958 w 165100"/>
                <a:gd name="connsiteY75" fmla="*/ 21776 h 222250"/>
                <a:gd name="connsiteX76" fmla="*/ 73606 w 165100"/>
                <a:gd name="connsiteY76" fmla="*/ 20724 h 222250"/>
                <a:gd name="connsiteX77" fmla="*/ 91759 w 165100"/>
                <a:gd name="connsiteY77" fmla="*/ 21688 h 222250"/>
                <a:gd name="connsiteX78" fmla="*/ 111491 w 165100"/>
                <a:gd name="connsiteY78" fmla="*/ 12743 h 222250"/>
                <a:gd name="connsiteX79" fmla="*/ 128856 w 165100"/>
                <a:gd name="connsiteY79" fmla="*/ 24144 h 222250"/>
                <a:gd name="connsiteX80" fmla="*/ 151219 w 165100"/>
                <a:gd name="connsiteY80" fmla="*/ 21074 h 222250"/>
                <a:gd name="connsiteX81" fmla="*/ 151482 w 165100"/>
                <a:gd name="connsiteY81" fmla="*/ 4763 h 222250"/>
                <a:gd name="connsiteX82" fmla="*/ 163584 w 165100"/>
                <a:gd name="connsiteY82" fmla="*/ 1291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65100" h="222250">
                  <a:moveTo>
                    <a:pt x="92110" y="196735"/>
                  </a:moveTo>
                  <a:lnTo>
                    <a:pt x="105528" y="206908"/>
                  </a:lnTo>
                  <a:lnTo>
                    <a:pt x="124646" y="205241"/>
                  </a:lnTo>
                  <a:lnTo>
                    <a:pt x="142976" y="207346"/>
                  </a:lnTo>
                  <a:lnTo>
                    <a:pt x="142362" y="212608"/>
                  </a:lnTo>
                  <a:lnTo>
                    <a:pt x="155780" y="209012"/>
                  </a:lnTo>
                  <a:lnTo>
                    <a:pt x="152710" y="217870"/>
                  </a:lnTo>
                  <a:lnTo>
                    <a:pt x="117280" y="220413"/>
                  </a:lnTo>
                  <a:lnTo>
                    <a:pt x="117543" y="215502"/>
                  </a:lnTo>
                  <a:lnTo>
                    <a:pt x="87550" y="209626"/>
                  </a:lnTo>
                  <a:lnTo>
                    <a:pt x="92110" y="196735"/>
                  </a:lnTo>
                  <a:close/>
                  <a:moveTo>
                    <a:pt x="163584" y="12918"/>
                  </a:moveTo>
                  <a:lnTo>
                    <a:pt x="155955" y="33352"/>
                  </a:lnTo>
                  <a:lnTo>
                    <a:pt x="150079" y="36948"/>
                  </a:lnTo>
                  <a:lnTo>
                    <a:pt x="135082" y="36071"/>
                  </a:lnTo>
                  <a:lnTo>
                    <a:pt x="122279" y="33001"/>
                  </a:lnTo>
                  <a:lnTo>
                    <a:pt x="92461" y="41420"/>
                  </a:lnTo>
                  <a:lnTo>
                    <a:pt x="109475" y="59486"/>
                  </a:lnTo>
                  <a:lnTo>
                    <a:pt x="97022" y="64660"/>
                  </a:lnTo>
                  <a:lnTo>
                    <a:pt x="83341" y="64660"/>
                  </a:lnTo>
                  <a:lnTo>
                    <a:pt x="70361" y="48173"/>
                  </a:lnTo>
                  <a:lnTo>
                    <a:pt x="65713" y="55189"/>
                  </a:lnTo>
                  <a:lnTo>
                    <a:pt x="71238" y="74307"/>
                  </a:lnTo>
                  <a:lnTo>
                    <a:pt x="83516" y="89216"/>
                  </a:lnTo>
                  <a:lnTo>
                    <a:pt x="74220" y="96144"/>
                  </a:lnTo>
                  <a:lnTo>
                    <a:pt x="87901" y="110615"/>
                  </a:lnTo>
                  <a:lnTo>
                    <a:pt x="100091" y="119648"/>
                  </a:lnTo>
                  <a:lnTo>
                    <a:pt x="100442" y="137187"/>
                  </a:lnTo>
                  <a:lnTo>
                    <a:pt x="88515" y="127102"/>
                  </a:lnTo>
                  <a:lnTo>
                    <a:pt x="77640" y="128944"/>
                  </a:lnTo>
                  <a:lnTo>
                    <a:pt x="84919" y="144729"/>
                  </a:lnTo>
                  <a:lnTo>
                    <a:pt x="76851" y="146396"/>
                  </a:lnTo>
                  <a:lnTo>
                    <a:pt x="68081" y="140344"/>
                  </a:lnTo>
                  <a:lnTo>
                    <a:pt x="78605" y="174985"/>
                  </a:lnTo>
                  <a:lnTo>
                    <a:pt x="73518" y="174985"/>
                  </a:lnTo>
                  <a:lnTo>
                    <a:pt x="69572" y="164023"/>
                  </a:lnTo>
                  <a:lnTo>
                    <a:pt x="64573" y="163848"/>
                  </a:lnTo>
                  <a:lnTo>
                    <a:pt x="62293" y="175424"/>
                  </a:lnTo>
                  <a:lnTo>
                    <a:pt x="58346" y="172793"/>
                  </a:lnTo>
                  <a:lnTo>
                    <a:pt x="59223" y="166303"/>
                  </a:lnTo>
                  <a:lnTo>
                    <a:pt x="54312" y="157183"/>
                  </a:lnTo>
                  <a:lnTo>
                    <a:pt x="48700" y="157183"/>
                  </a:lnTo>
                  <a:lnTo>
                    <a:pt x="49752" y="164549"/>
                  </a:lnTo>
                  <a:lnTo>
                    <a:pt x="47559" y="166917"/>
                  </a:lnTo>
                  <a:lnTo>
                    <a:pt x="42122" y="162181"/>
                  </a:lnTo>
                  <a:lnTo>
                    <a:pt x="38790" y="153324"/>
                  </a:lnTo>
                  <a:lnTo>
                    <a:pt x="43350" y="148325"/>
                  </a:lnTo>
                  <a:lnTo>
                    <a:pt x="40193" y="141835"/>
                  </a:lnTo>
                  <a:lnTo>
                    <a:pt x="36597" y="138503"/>
                  </a:lnTo>
                  <a:lnTo>
                    <a:pt x="32914" y="137714"/>
                  </a:lnTo>
                  <a:lnTo>
                    <a:pt x="28617" y="129470"/>
                  </a:lnTo>
                  <a:lnTo>
                    <a:pt x="33703" y="124909"/>
                  </a:lnTo>
                  <a:lnTo>
                    <a:pt x="36860" y="120700"/>
                  </a:lnTo>
                  <a:lnTo>
                    <a:pt x="41772" y="121577"/>
                  </a:lnTo>
                  <a:lnTo>
                    <a:pt x="43964" y="117981"/>
                  </a:lnTo>
                  <a:lnTo>
                    <a:pt x="49138" y="116578"/>
                  </a:lnTo>
                  <a:lnTo>
                    <a:pt x="55101" y="120612"/>
                  </a:lnTo>
                  <a:lnTo>
                    <a:pt x="59925" y="122103"/>
                  </a:lnTo>
                  <a:lnTo>
                    <a:pt x="63345" y="116666"/>
                  </a:lnTo>
                  <a:lnTo>
                    <a:pt x="55101" y="115964"/>
                  </a:lnTo>
                  <a:lnTo>
                    <a:pt x="50190" y="114298"/>
                  </a:lnTo>
                  <a:lnTo>
                    <a:pt x="39228" y="116753"/>
                  </a:lnTo>
                  <a:lnTo>
                    <a:pt x="28529" y="117192"/>
                  </a:lnTo>
                  <a:lnTo>
                    <a:pt x="18970" y="102809"/>
                  </a:lnTo>
                  <a:lnTo>
                    <a:pt x="17391" y="100617"/>
                  </a:lnTo>
                  <a:lnTo>
                    <a:pt x="18882" y="95004"/>
                  </a:lnTo>
                  <a:lnTo>
                    <a:pt x="6429" y="84919"/>
                  </a:lnTo>
                  <a:lnTo>
                    <a:pt x="4763" y="75886"/>
                  </a:lnTo>
                  <a:lnTo>
                    <a:pt x="16163" y="60451"/>
                  </a:lnTo>
                  <a:lnTo>
                    <a:pt x="17654" y="50015"/>
                  </a:lnTo>
                  <a:lnTo>
                    <a:pt x="25635" y="45367"/>
                  </a:lnTo>
                  <a:lnTo>
                    <a:pt x="26161" y="36860"/>
                  </a:lnTo>
                  <a:lnTo>
                    <a:pt x="42210" y="33966"/>
                  </a:lnTo>
                  <a:lnTo>
                    <a:pt x="51594" y="26862"/>
                  </a:lnTo>
                  <a:lnTo>
                    <a:pt x="64924" y="27476"/>
                  </a:lnTo>
                  <a:lnTo>
                    <a:pt x="68958" y="21776"/>
                  </a:lnTo>
                  <a:lnTo>
                    <a:pt x="73606" y="20724"/>
                  </a:lnTo>
                  <a:lnTo>
                    <a:pt x="91759" y="21688"/>
                  </a:lnTo>
                  <a:lnTo>
                    <a:pt x="111491" y="12743"/>
                  </a:lnTo>
                  <a:lnTo>
                    <a:pt x="128856" y="24144"/>
                  </a:lnTo>
                  <a:lnTo>
                    <a:pt x="151219" y="21074"/>
                  </a:lnTo>
                  <a:lnTo>
                    <a:pt x="151482" y="4763"/>
                  </a:lnTo>
                  <a:lnTo>
                    <a:pt x="163584" y="1291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0" name="Freeform: Shape 1678">
              <a:extLst>
                <a:ext uri="{FF2B5EF4-FFF2-40B4-BE49-F238E27FC236}">
                  <a16:creationId xmlns:a16="http://schemas.microsoft.com/office/drawing/2014/main" id="{4EA0095A-14F1-5343-8228-D3DED993FB50}"/>
                </a:ext>
              </a:extLst>
            </p:cNvPr>
            <p:cNvSpPr/>
            <p:nvPr/>
          </p:nvSpPr>
          <p:spPr>
            <a:xfrm>
              <a:off x="5909609" y="4516818"/>
              <a:ext cx="82793" cy="87968"/>
            </a:xfrm>
            <a:custGeom>
              <a:avLst/>
              <a:gdLst>
                <a:gd name="connsiteX0" fmla="*/ 57206 w 101600"/>
                <a:gd name="connsiteY0" fmla="*/ 108422 h 107950"/>
                <a:gd name="connsiteX1" fmla="*/ 44578 w 101600"/>
                <a:gd name="connsiteY1" fmla="*/ 104037 h 107950"/>
                <a:gd name="connsiteX2" fmla="*/ 29230 w 101600"/>
                <a:gd name="connsiteY2" fmla="*/ 103599 h 107950"/>
                <a:gd name="connsiteX3" fmla="*/ 18005 w 101600"/>
                <a:gd name="connsiteY3" fmla="*/ 98600 h 107950"/>
                <a:gd name="connsiteX4" fmla="*/ 4763 w 101600"/>
                <a:gd name="connsiteY4" fmla="*/ 88252 h 107950"/>
                <a:gd name="connsiteX5" fmla="*/ 5376 w 101600"/>
                <a:gd name="connsiteY5" fmla="*/ 80885 h 107950"/>
                <a:gd name="connsiteX6" fmla="*/ 8183 w 101600"/>
                <a:gd name="connsiteY6" fmla="*/ 74921 h 107950"/>
                <a:gd name="connsiteX7" fmla="*/ 4763 w 101600"/>
                <a:gd name="connsiteY7" fmla="*/ 70186 h 107950"/>
                <a:gd name="connsiteX8" fmla="*/ 16602 w 101600"/>
                <a:gd name="connsiteY8" fmla="*/ 49489 h 107950"/>
                <a:gd name="connsiteX9" fmla="*/ 48086 w 101600"/>
                <a:gd name="connsiteY9" fmla="*/ 49401 h 107950"/>
                <a:gd name="connsiteX10" fmla="*/ 48787 w 101600"/>
                <a:gd name="connsiteY10" fmla="*/ 40807 h 107950"/>
                <a:gd name="connsiteX11" fmla="*/ 44753 w 101600"/>
                <a:gd name="connsiteY11" fmla="*/ 39228 h 107950"/>
                <a:gd name="connsiteX12" fmla="*/ 42034 w 101600"/>
                <a:gd name="connsiteY12" fmla="*/ 33703 h 107950"/>
                <a:gd name="connsiteX13" fmla="*/ 32914 w 101600"/>
                <a:gd name="connsiteY13" fmla="*/ 27827 h 107950"/>
                <a:gd name="connsiteX14" fmla="*/ 23793 w 101600"/>
                <a:gd name="connsiteY14" fmla="*/ 19233 h 107950"/>
                <a:gd name="connsiteX15" fmla="*/ 34931 w 101600"/>
                <a:gd name="connsiteY15" fmla="*/ 19233 h 107950"/>
                <a:gd name="connsiteX16" fmla="*/ 34931 w 101600"/>
                <a:gd name="connsiteY16" fmla="*/ 4763 h 107950"/>
                <a:gd name="connsiteX17" fmla="*/ 57908 w 101600"/>
                <a:gd name="connsiteY17" fmla="*/ 4763 h 107950"/>
                <a:gd name="connsiteX18" fmla="*/ 80622 w 101600"/>
                <a:gd name="connsiteY18" fmla="*/ 5026 h 107950"/>
                <a:gd name="connsiteX19" fmla="*/ 80446 w 101600"/>
                <a:gd name="connsiteY19" fmla="*/ 25284 h 107950"/>
                <a:gd name="connsiteX20" fmla="*/ 78517 w 101600"/>
                <a:gd name="connsiteY20" fmla="*/ 54049 h 107950"/>
                <a:gd name="connsiteX21" fmla="*/ 85796 w 101600"/>
                <a:gd name="connsiteY21" fmla="*/ 54049 h 107950"/>
                <a:gd name="connsiteX22" fmla="*/ 93864 w 101600"/>
                <a:gd name="connsiteY22" fmla="*/ 58697 h 107950"/>
                <a:gd name="connsiteX23" fmla="*/ 95969 w 101600"/>
                <a:gd name="connsiteY23" fmla="*/ 54839 h 107950"/>
                <a:gd name="connsiteX24" fmla="*/ 103160 w 101600"/>
                <a:gd name="connsiteY24" fmla="*/ 58083 h 107950"/>
                <a:gd name="connsiteX25" fmla="*/ 92023 w 101600"/>
                <a:gd name="connsiteY25" fmla="*/ 67818 h 107950"/>
                <a:gd name="connsiteX26" fmla="*/ 80359 w 101600"/>
                <a:gd name="connsiteY26" fmla="*/ 74921 h 107950"/>
                <a:gd name="connsiteX27" fmla="*/ 78605 w 101600"/>
                <a:gd name="connsiteY27" fmla="*/ 79745 h 107950"/>
                <a:gd name="connsiteX28" fmla="*/ 80534 w 101600"/>
                <a:gd name="connsiteY28" fmla="*/ 84656 h 107950"/>
                <a:gd name="connsiteX29" fmla="*/ 75448 w 101600"/>
                <a:gd name="connsiteY29" fmla="*/ 91146 h 107950"/>
                <a:gd name="connsiteX30" fmla="*/ 69659 w 101600"/>
                <a:gd name="connsiteY30" fmla="*/ 92637 h 107950"/>
                <a:gd name="connsiteX31" fmla="*/ 70975 w 101600"/>
                <a:gd name="connsiteY31" fmla="*/ 95618 h 107950"/>
                <a:gd name="connsiteX32" fmla="*/ 66415 w 101600"/>
                <a:gd name="connsiteY32" fmla="*/ 98425 h 107950"/>
                <a:gd name="connsiteX33" fmla="*/ 57995 w 101600"/>
                <a:gd name="connsiteY33" fmla="*/ 10473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600" h="107950">
                  <a:moveTo>
                    <a:pt x="57206" y="108422"/>
                  </a:moveTo>
                  <a:lnTo>
                    <a:pt x="44578" y="104037"/>
                  </a:lnTo>
                  <a:lnTo>
                    <a:pt x="29230" y="103599"/>
                  </a:lnTo>
                  <a:lnTo>
                    <a:pt x="18005" y="98600"/>
                  </a:lnTo>
                  <a:lnTo>
                    <a:pt x="4763" y="88252"/>
                  </a:lnTo>
                  <a:lnTo>
                    <a:pt x="5376" y="80885"/>
                  </a:lnTo>
                  <a:lnTo>
                    <a:pt x="8183" y="74921"/>
                  </a:lnTo>
                  <a:lnTo>
                    <a:pt x="4763" y="70186"/>
                  </a:lnTo>
                  <a:lnTo>
                    <a:pt x="16602" y="49489"/>
                  </a:lnTo>
                  <a:lnTo>
                    <a:pt x="48086" y="49401"/>
                  </a:lnTo>
                  <a:lnTo>
                    <a:pt x="48787" y="40807"/>
                  </a:lnTo>
                  <a:lnTo>
                    <a:pt x="44753" y="39228"/>
                  </a:lnTo>
                  <a:lnTo>
                    <a:pt x="42034" y="33703"/>
                  </a:lnTo>
                  <a:lnTo>
                    <a:pt x="32914" y="27827"/>
                  </a:lnTo>
                  <a:lnTo>
                    <a:pt x="23793" y="19233"/>
                  </a:lnTo>
                  <a:lnTo>
                    <a:pt x="34931" y="19233"/>
                  </a:lnTo>
                  <a:lnTo>
                    <a:pt x="34931" y="4763"/>
                  </a:lnTo>
                  <a:lnTo>
                    <a:pt x="57908" y="4763"/>
                  </a:lnTo>
                  <a:lnTo>
                    <a:pt x="80622" y="5026"/>
                  </a:lnTo>
                  <a:lnTo>
                    <a:pt x="80446" y="25284"/>
                  </a:lnTo>
                  <a:lnTo>
                    <a:pt x="78517" y="54049"/>
                  </a:lnTo>
                  <a:lnTo>
                    <a:pt x="85796" y="54049"/>
                  </a:lnTo>
                  <a:lnTo>
                    <a:pt x="93864" y="58697"/>
                  </a:lnTo>
                  <a:lnTo>
                    <a:pt x="95969" y="54839"/>
                  </a:lnTo>
                  <a:lnTo>
                    <a:pt x="103160" y="58083"/>
                  </a:lnTo>
                  <a:lnTo>
                    <a:pt x="92023" y="67818"/>
                  </a:lnTo>
                  <a:lnTo>
                    <a:pt x="80359" y="74921"/>
                  </a:lnTo>
                  <a:lnTo>
                    <a:pt x="78605" y="79745"/>
                  </a:lnTo>
                  <a:lnTo>
                    <a:pt x="80534" y="84656"/>
                  </a:lnTo>
                  <a:lnTo>
                    <a:pt x="75448" y="91146"/>
                  </a:lnTo>
                  <a:lnTo>
                    <a:pt x="69659" y="92637"/>
                  </a:lnTo>
                  <a:lnTo>
                    <a:pt x="70975" y="95618"/>
                  </a:lnTo>
                  <a:lnTo>
                    <a:pt x="66415" y="98425"/>
                  </a:lnTo>
                  <a:lnTo>
                    <a:pt x="57995" y="10473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1" name="Freeform: Shape 1679">
              <a:extLst>
                <a:ext uri="{FF2B5EF4-FFF2-40B4-BE49-F238E27FC236}">
                  <a16:creationId xmlns:a16="http://schemas.microsoft.com/office/drawing/2014/main" id="{79872699-5ED6-5E42-AC32-EE11A1BCADBC}"/>
                </a:ext>
              </a:extLst>
            </p:cNvPr>
            <p:cNvSpPr/>
            <p:nvPr/>
          </p:nvSpPr>
          <p:spPr>
            <a:xfrm>
              <a:off x="8252590" y="4213807"/>
              <a:ext cx="248380" cy="217332"/>
            </a:xfrm>
            <a:custGeom>
              <a:avLst/>
              <a:gdLst>
                <a:gd name="connsiteX0" fmla="*/ 256106 w 304800"/>
                <a:gd name="connsiteY0" fmla="*/ 63959 h 266700"/>
                <a:gd name="connsiteX1" fmla="*/ 249178 w 304800"/>
                <a:gd name="connsiteY1" fmla="*/ 75272 h 266700"/>
                <a:gd name="connsiteX2" fmla="*/ 243917 w 304800"/>
                <a:gd name="connsiteY2" fmla="*/ 96320 h 266700"/>
                <a:gd name="connsiteX3" fmla="*/ 237251 w 304800"/>
                <a:gd name="connsiteY3" fmla="*/ 110702 h 266700"/>
                <a:gd name="connsiteX4" fmla="*/ 231463 w 304800"/>
                <a:gd name="connsiteY4" fmla="*/ 115614 h 266700"/>
                <a:gd name="connsiteX5" fmla="*/ 223307 w 304800"/>
                <a:gd name="connsiteY5" fmla="*/ 106668 h 266700"/>
                <a:gd name="connsiteX6" fmla="*/ 212169 w 304800"/>
                <a:gd name="connsiteY6" fmla="*/ 94215 h 266700"/>
                <a:gd name="connsiteX7" fmla="*/ 194630 w 304800"/>
                <a:gd name="connsiteY7" fmla="*/ 54137 h 266700"/>
                <a:gd name="connsiteX8" fmla="*/ 192174 w 304800"/>
                <a:gd name="connsiteY8" fmla="*/ 56680 h 266700"/>
                <a:gd name="connsiteX9" fmla="*/ 202347 w 304800"/>
                <a:gd name="connsiteY9" fmla="*/ 86235 h 266700"/>
                <a:gd name="connsiteX10" fmla="*/ 217432 w 304800"/>
                <a:gd name="connsiteY10" fmla="*/ 114123 h 266700"/>
                <a:gd name="connsiteX11" fmla="*/ 236024 w 304800"/>
                <a:gd name="connsiteY11" fmla="*/ 156920 h 266700"/>
                <a:gd name="connsiteX12" fmla="*/ 245056 w 304800"/>
                <a:gd name="connsiteY12" fmla="*/ 171653 h 266700"/>
                <a:gd name="connsiteX13" fmla="*/ 252949 w 304800"/>
                <a:gd name="connsiteY13" fmla="*/ 186912 h 266700"/>
                <a:gd name="connsiteX14" fmla="*/ 275050 w 304800"/>
                <a:gd name="connsiteY14" fmla="*/ 216730 h 266700"/>
                <a:gd name="connsiteX15" fmla="*/ 270138 w 304800"/>
                <a:gd name="connsiteY15" fmla="*/ 221378 h 266700"/>
                <a:gd name="connsiteX16" fmla="*/ 270927 w 304800"/>
                <a:gd name="connsiteY16" fmla="*/ 238655 h 266700"/>
                <a:gd name="connsiteX17" fmla="*/ 299605 w 304800"/>
                <a:gd name="connsiteY17" fmla="*/ 262421 h 266700"/>
                <a:gd name="connsiteX18" fmla="*/ 303902 w 304800"/>
                <a:gd name="connsiteY18" fmla="*/ 267858 h 266700"/>
                <a:gd name="connsiteX19" fmla="*/ 206381 w 304800"/>
                <a:gd name="connsiteY19" fmla="*/ 267858 h 266700"/>
                <a:gd name="connsiteX20" fmla="*/ 110965 w 304800"/>
                <a:gd name="connsiteY20" fmla="*/ 267858 h 266700"/>
                <a:gd name="connsiteX21" fmla="*/ 12129 w 304800"/>
                <a:gd name="connsiteY21" fmla="*/ 267858 h 266700"/>
                <a:gd name="connsiteX22" fmla="*/ 12129 w 304800"/>
                <a:gd name="connsiteY22" fmla="*/ 169373 h 266700"/>
                <a:gd name="connsiteX23" fmla="*/ 12129 w 304800"/>
                <a:gd name="connsiteY23" fmla="*/ 71326 h 266700"/>
                <a:gd name="connsiteX24" fmla="*/ 4763 w 304800"/>
                <a:gd name="connsiteY24" fmla="*/ 48700 h 266700"/>
                <a:gd name="connsiteX25" fmla="*/ 11077 w 304800"/>
                <a:gd name="connsiteY25" fmla="*/ 31160 h 266700"/>
                <a:gd name="connsiteX26" fmla="*/ 7306 w 304800"/>
                <a:gd name="connsiteY26" fmla="*/ 18970 h 266700"/>
                <a:gd name="connsiteX27" fmla="*/ 16163 w 304800"/>
                <a:gd name="connsiteY27" fmla="*/ 5201 h 266700"/>
                <a:gd name="connsiteX28" fmla="*/ 48875 w 304800"/>
                <a:gd name="connsiteY28" fmla="*/ 4763 h 266700"/>
                <a:gd name="connsiteX29" fmla="*/ 72553 w 304800"/>
                <a:gd name="connsiteY29" fmla="*/ 12305 h 266700"/>
                <a:gd name="connsiteX30" fmla="*/ 96934 w 304800"/>
                <a:gd name="connsiteY30" fmla="*/ 20811 h 266700"/>
                <a:gd name="connsiteX31" fmla="*/ 108334 w 304800"/>
                <a:gd name="connsiteY31" fmla="*/ 25196 h 266700"/>
                <a:gd name="connsiteX32" fmla="*/ 127277 w 304800"/>
                <a:gd name="connsiteY32" fmla="*/ 16163 h 266700"/>
                <a:gd name="connsiteX33" fmla="*/ 137363 w 304800"/>
                <a:gd name="connsiteY33" fmla="*/ 8007 h 266700"/>
                <a:gd name="connsiteX34" fmla="*/ 159112 w 304800"/>
                <a:gd name="connsiteY34" fmla="*/ 5640 h 266700"/>
                <a:gd name="connsiteX35" fmla="*/ 176564 w 304800"/>
                <a:gd name="connsiteY35" fmla="*/ 9235 h 266700"/>
                <a:gd name="connsiteX36" fmla="*/ 183317 w 304800"/>
                <a:gd name="connsiteY36" fmla="*/ 23442 h 266700"/>
                <a:gd name="connsiteX37" fmla="*/ 189017 w 304800"/>
                <a:gd name="connsiteY37" fmla="*/ 14059 h 266700"/>
                <a:gd name="connsiteX38" fmla="*/ 208662 w 304800"/>
                <a:gd name="connsiteY38" fmla="*/ 20811 h 266700"/>
                <a:gd name="connsiteX39" fmla="*/ 227868 w 304800"/>
                <a:gd name="connsiteY39" fmla="*/ 22478 h 266700"/>
                <a:gd name="connsiteX40" fmla="*/ 239970 w 304800"/>
                <a:gd name="connsiteY40" fmla="*/ 1528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4800" h="266700">
                  <a:moveTo>
                    <a:pt x="256106" y="63959"/>
                  </a:moveTo>
                  <a:lnTo>
                    <a:pt x="249178" y="75272"/>
                  </a:lnTo>
                  <a:lnTo>
                    <a:pt x="243917" y="96320"/>
                  </a:lnTo>
                  <a:lnTo>
                    <a:pt x="237251" y="110702"/>
                  </a:lnTo>
                  <a:lnTo>
                    <a:pt x="231463" y="115614"/>
                  </a:lnTo>
                  <a:lnTo>
                    <a:pt x="223307" y="106668"/>
                  </a:lnTo>
                  <a:lnTo>
                    <a:pt x="212169" y="94215"/>
                  </a:lnTo>
                  <a:lnTo>
                    <a:pt x="194630" y="54137"/>
                  </a:lnTo>
                  <a:lnTo>
                    <a:pt x="192174" y="56680"/>
                  </a:lnTo>
                  <a:lnTo>
                    <a:pt x="202347" y="86235"/>
                  </a:lnTo>
                  <a:lnTo>
                    <a:pt x="217432" y="114123"/>
                  </a:lnTo>
                  <a:lnTo>
                    <a:pt x="236024" y="156920"/>
                  </a:lnTo>
                  <a:lnTo>
                    <a:pt x="245056" y="171653"/>
                  </a:lnTo>
                  <a:lnTo>
                    <a:pt x="252949" y="186912"/>
                  </a:lnTo>
                  <a:lnTo>
                    <a:pt x="275050" y="216730"/>
                  </a:lnTo>
                  <a:lnTo>
                    <a:pt x="270138" y="221378"/>
                  </a:lnTo>
                  <a:lnTo>
                    <a:pt x="270927" y="238655"/>
                  </a:lnTo>
                  <a:lnTo>
                    <a:pt x="299605" y="262421"/>
                  </a:lnTo>
                  <a:lnTo>
                    <a:pt x="303902" y="267858"/>
                  </a:lnTo>
                  <a:lnTo>
                    <a:pt x="206381" y="267858"/>
                  </a:lnTo>
                  <a:lnTo>
                    <a:pt x="110965" y="267858"/>
                  </a:lnTo>
                  <a:lnTo>
                    <a:pt x="12129" y="267858"/>
                  </a:lnTo>
                  <a:lnTo>
                    <a:pt x="12129" y="169373"/>
                  </a:lnTo>
                  <a:lnTo>
                    <a:pt x="12129" y="71326"/>
                  </a:lnTo>
                  <a:lnTo>
                    <a:pt x="4763" y="48700"/>
                  </a:lnTo>
                  <a:lnTo>
                    <a:pt x="11077" y="31160"/>
                  </a:lnTo>
                  <a:lnTo>
                    <a:pt x="7306" y="18970"/>
                  </a:lnTo>
                  <a:lnTo>
                    <a:pt x="16163" y="5201"/>
                  </a:lnTo>
                  <a:lnTo>
                    <a:pt x="48875" y="4763"/>
                  </a:lnTo>
                  <a:lnTo>
                    <a:pt x="72553" y="12305"/>
                  </a:lnTo>
                  <a:lnTo>
                    <a:pt x="96934" y="20811"/>
                  </a:lnTo>
                  <a:lnTo>
                    <a:pt x="108334" y="25196"/>
                  </a:lnTo>
                  <a:lnTo>
                    <a:pt x="127277" y="16163"/>
                  </a:lnTo>
                  <a:lnTo>
                    <a:pt x="137363" y="8007"/>
                  </a:lnTo>
                  <a:lnTo>
                    <a:pt x="159112" y="5640"/>
                  </a:lnTo>
                  <a:lnTo>
                    <a:pt x="176564" y="9235"/>
                  </a:lnTo>
                  <a:lnTo>
                    <a:pt x="183317" y="23442"/>
                  </a:lnTo>
                  <a:lnTo>
                    <a:pt x="189017" y="14059"/>
                  </a:lnTo>
                  <a:lnTo>
                    <a:pt x="208662" y="20811"/>
                  </a:lnTo>
                  <a:lnTo>
                    <a:pt x="227868" y="22478"/>
                  </a:lnTo>
                  <a:lnTo>
                    <a:pt x="239970" y="1528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2" name="Freeform: Shape 1680">
              <a:extLst>
                <a:ext uri="{FF2B5EF4-FFF2-40B4-BE49-F238E27FC236}">
                  <a16:creationId xmlns:a16="http://schemas.microsoft.com/office/drawing/2014/main" id="{D2AA77CC-3A7E-6B43-A856-69766236BBA6}"/>
                </a:ext>
              </a:extLst>
            </p:cNvPr>
            <p:cNvSpPr/>
            <p:nvPr/>
          </p:nvSpPr>
          <p:spPr>
            <a:xfrm>
              <a:off x="7415734" y="4303352"/>
              <a:ext cx="175936" cy="150063"/>
            </a:xfrm>
            <a:custGeom>
              <a:avLst/>
              <a:gdLst>
                <a:gd name="connsiteX0" fmla="*/ 102634 w 215900"/>
                <a:gd name="connsiteY0" fmla="*/ 4763 h 184150"/>
                <a:gd name="connsiteX1" fmla="*/ 134381 w 215900"/>
                <a:gd name="connsiteY1" fmla="*/ 4850 h 184150"/>
                <a:gd name="connsiteX2" fmla="*/ 211117 w 215900"/>
                <a:gd name="connsiteY2" fmla="*/ 5113 h 184150"/>
                <a:gd name="connsiteX3" fmla="*/ 211117 w 215900"/>
                <a:gd name="connsiteY3" fmla="*/ 5113 h 184150"/>
                <a:gd name="connsiteX4" fmla="*/ 211117 w 215900"/>
                <a:gd name="connsiteY4" fmla="*/ 5113 h 184150"/>
                <a:gd name="connsiteX5" fmla="*/ 134381 w 215900"/>
                <a:gd name="connsiteY5" fmla="*/ 4850 h 184150"/>
                <a:gd name="connsiteX6" fmla="*/ 102634 w 215900"/>
                <a:gd name="connsiteY6" fmla="*/ 4763 h 184150"/>
                <a:gd name="connsiteX7" fmla="*/ 101669 w 215900"/>
                <a:gd name="connsiteY7" fmla="*/ 5552 h 184150"/>
                <a:gd name="connsiteX8" fmla="*/ 101231 w 215900"/>
                <a:gd name="connsiteY8" fmla="*/ 5903 h 184150"/>
                <a:gd name="connsiteX9" fmla="*/ 85621 w 215900"/>
                <a:gd name="connsiteY9" fmla="*/ 33966 h 184150"/>
                <a:gd name="connsiteX10" fmla="*/ 69309 w 215900"/>
                <a:gd name="connsiteY10" fmla="*/ 43964 h 184150"/>
                <a:gd name="connsiteX11" fmla="*/ 60363 w 215900"/>
                <a:gd name="connsiteY11" fmla="*/ 60714 h 184150"/>
                <a:gd name="connsiteX12" fmla="*/ 59837 w 215900"/>
                <a:gd name="connsiteY12" fmla="*/ 75184 h 184150"/>
                <a:gd name="connsiteX13" fmla="*/ 53260 w 215900"/>
                <a:gd name="connsiteY13" fmla="*/ 90883 h 184150"/>
                <a:gd name="connsiteX14" fmla="*/ 45016 w 215900"/>
                <a:gd name="connsiteY14" fmla="*/ 95180 h 184150"/>
                <a:gd name="connsiteX15" fmla="*/ 31335 w 215900"/>
                <a:gd name="connsiteY15" fmla="*/ 112193 h 184150"/>
                <a:gd name="connsiteX16" fmla="*/ 22916 w 215900"/>
                <a:gd name="connsiteY16" fmla="*/ 131048 h 184150"/>
                <a:gd name="connsiteX17" fmla="*/ 24495 w 215900"/>
                <a:gd name="connsiteY17" fmla="*/ 139994 h 184150"/>
                <a:gd name="connsiteX18" fmla="*/ 16426 w 215900"/>
                <a:gd name="connsiteY18" fmla="*/ 153762 h 184150"/>
                <a:gd name="connsiteX19" fmla="*/ 6955 w 215900"/>
                <a:gd name="connsiteY19" fmla="*/ 160954 h 184150"/>
                <a:gd name="connsiteX20" fmla="*/ 5815 w 215900"/>
                <a:gd name="connsiteY20" fmla="*/ 173144 h 184150"/>
                <a:gd name="connsiteX21" fmla="*/ 4763 w 215900"/>
                <a:gd name="connsiteY21" fmla="*/ 184281 h 184150"/>
                <a:gd name="connsiteX22" fmla="*/ 10112 w 215900"/>
                <a:gd name="connsiteY22" fmla="*/ 175512 h 184150"/>
                <a:gd name="connsiteX23" fmla="*/ 106405 w 215900"/>
                <a:gd name="connsiteY23" fmla="*/ 175687 h 184150"/>
                <a:gd name="connsiteX24" fmla="*/ 101757 w 215900"/>
                <a:gd name="connsiteY24" fmla="*/ 137538 h 184150"/>
                <a:gd name="connsiteX25" fmla="*/ 107808 w 215900"/>
                <a:gd name="connsiteY25" fmla="*/ 123945 h 184150"/>
                <a:gd name="connsiteX26" fmla="*/ 130785 w 215900"/>
                <a:gd name="connsiteY26" fmla="*/ 121577 h 184150"/>
                <a:gd name="connsiteX27" fmla="*/ 129996 w 215900"/>
                <a:gd name="connsiteY27" fmla="*/ 52646 h 184150"/>
                <a:gd name="connsiteX28" fmla="*/ 210766 w 215900"/>
                <a:gd name="connsiteY28" fmla="*/ 54137 h 184150"/>
                <a:gd name="connsiteX29" fmla="*/ 210766 w 215900"/>
                <a:gd name="connsiteY29" fmla="*/ 12655 h 184150"/>
                <a:gd name="connsiteX30" fmla="*/ 211293 w 215900"/>
                <a:gd name="connsiteY30" fmla="*/ 7306 h 184150"/>
                <a:gd name="connsiteX31" fmla="*/ 211293 w 215900"/>
                <a:gd name="connsiteY31" fmla="*/ 5464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5900" h="184150">
                  <a:moveTo>
                    <a:pt x="102634" y="4763"/>
                  </a:moveTo>
                  <a:lnTo>
                    <a:pt x="134381" y="4850"/>
                  </a:lnTo>
                  <a:lnTo>
                    <a:pt x="211117" y="5113"/>
                  </a:lnTo>
                  <a:lnTo>
                    <a:pt x="211117" y="5113"/>
                  </a:lnTo>
                  <a:lnTo>
                    <a:pt x="211117" y="5113"/>
                  </a:lnTo>
                  <a:lnTo>
                    <a:pt x="134381" y="4850"/>
                  </a:lnTo>
                  <a:lnTo>
                    <a:pt x="102634" y="4763"/>
                  </a:lnTo>
                  <a:lnTo>
                    <a:pt x="101669" y="5552"/>
                  </a:lnTo>
                  <a:lnTo>
                    <a:pt x="101231" y="5903"/>
                  </a:lnTo>
                  <a:lnTo>
                    <a:pt x="85621" y="33966"/>
                  </a:lnTo>
                  <a:lnTo>
                    <a:pt x="69309" y="43964"/>
                  </a:lnTo>
                  <a:lnTo>
                    <a:pt x="60363" y="60714"/>
                  </a:lnTo>
                  <a:lnTo>
                    <a:pt x="59837" y="75184"/>
                  </a:lnTo>
                  <a:lnTo>
                    <a:pt x="53260" y="90883"/>
                  </a:lnTo>
                  <a:lnTo>
                    <a:pt x="45016" y="95180"/>
                  </a:lnTo>
                  <a:lnTo>
                    <a:pt x="31335" y="112193"/>
                  </a:lnTo>
                  <a:lnTo>
                    <a:pt x="22916" y="131048"/>
                  </a:lnTo>
                  <a:lnTo>
                    <a:pt x="24495" y="139994"/>
                  </a:lnTo>
                  <a:lnTo>
                    <a:pt x="16426" y="153762"/>
                  </a:lnTo>
                  <a:lnTo>
                    <a:pt x="6955" y="160954"/>
                  </a:lnTo>
                  <a:lnTo>
                    <a:pt x="5815" y="173144"/>
                  </a:lnTo>
                  <a:lnTo>
                    <a:pt x="4763" y="184281"/>
                  </a:lnTo>
                  <a:lnTo>
                    <a:pt x="10112" y="175512"/>
                  </a:lnTo>
                  <a:lnTo>
                    <a:pt x="106405" y="175687"/>
                  </a:lnTo>
                  <a:lnTo>
                    <a:pt x="101757" y="137538"/>
                  </a:lnTo>
                  <a:lnTo>
                    <a:pt x="107808" y="123945"/>
                  </a:lnTo>
                  <a:lnTo>
                    <a:pt x="130785" y="121577"/>
                  </a:lnTo>
                  <a:lnTo>
                    <a:pt x="129996" y="52646"/>
                  </a:lnTo>
                  <a:lnTo>
                    <a:pt x="210766" y="54137"/>
                  </a:lnTo>
                  <a:lnTo>
                    <a:pt x="210766" y="12655"/>
                  </a:lnTo>
                  <a:lnTo>
                    <a:pt x="211293" y="7306"/>
                  </a:lnTo>
                  <a:lnTo>
                    <a:pt x="211293" y="546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3" name="Freeform: Shape 1681">
              <a:extLst>
                <a:ext uri="{FF2B5EF4-FFF2-40B4-BE49-F238E27FC236}">
                  <a16:creationId xmlns:a16="http://schemas.microsoft.com/office/drawing/2014/main" id="{7D5D13E2-0F0F-1641-8012-CE355D9A53A1}"/>
                </a:ext>
              </a:extLst>
            </p:cNvPr>
            <p:cNvSpPr/>
            <p:nvPr/>
          </p:nvSpPr>
          <p:spPr>
            <a:xfrm>
              <a:off x="8197204" y="4428201"/>
              <a:ext cx="336347" cy="284602"/>
            </a:xfrm>
            <a:custGeom>
              <a:avLst/>
              <a:gdLst>
                <a:gd name="connsiteX0" fmla="*/ 300482 w 412750"/>
                <a:gd name="connsiteY0" fmla="*/ 323722 h 349250"/>
                <a:gd name="connsiteX1" fmla="*/ 297062 w 412750"/>
                <a:gd name="connsiteY1" fmla="*/ 323284 h 349250"/>
                <a:gd name="connsiteX2" fmla="*/ 297500 w 412750"/>
                <a:gd name="connsiteY2" fmla="*/ 310918 h 349250"/>
                <a:gd name="connsiteX3" fmla="*/ 294518 w 412750"/>
                <a:gd name="connsiteY3" fmla="*/ 302411 h 349250"/>
                <a:gd name="connsiteX4" fmla="*/ 281890 w 412750"/>
                <a:gd name="connsiteY4" fmla="*/ 292589 h 349250"/>
                <a:gd name="connsiteX5" fmla="*/ 278908 w 412750"/>
                <a:gd name="connsiteY5" fmla="*/ 274611 h 349250"/>
                <a:gd name="connsiteX6" fmla="*/ 281890 w 412750"/>
                <a:gd name="connsiteY6" fmla="*/ 256194 h 349250"/>
                <a:gd name="connsiteX7" fmla="*/ 270489 w 412750"/>
                <a:gd name="connsiteY7" fmla="*/ 254528 h 349250"/>
                <a:gd name="connsiteX8" fmla="*/ 268823 w 412750"/>
                <a:gd name="connsiteY8" fmla="*/ 260053 h 349250"/>
                <a:gd name="connsiteX9" fmla="*/ 254002 w 412750"/>
                <a:gd name="connsiteY9" fmla="*/ 261369 h 349250"/>
                <a:gd name="connsiteX10" fmla="*/ 259965 w 412750"/>
                <a:gd name="connsiteY10" fmla="*/ 268647 h 349250"/>
                <a:gd name="connsiteX11" fmla="*/ 262070 w 412750"/>
                <a:gd name="connsiteY11" fmla="*/ 283644 h 349250"/>
                <a:gd name="connsiteX12" fmla="*/ 248564 w 412750"/>
                <a:gd name="connsiteY12" fmla="*/ 297325 h 349250"/>
                <a:gd name="connsiteX13" fmla="*/ 236286 w 412750"/>
                <a:gd name="connsiteY13" fmla="*/ 315215 h 349250"/>
                <a:gd name="connsiteX14" fmla="*/ 223658 w 412750"/>
                <a:gd name="connsiteY14" fmla="*/ 317759 h 349250"/>
                <a:gd name="connsiteX15" fmla="*/ 202961 w 412750"/>
                <a:gd name="connsiteY15" fmla="*/ 303288 h 349250"/>
                <a:gd name="connsiteX16" fmla="*/ 193665 w 412750"/>
                <a:gd name="connsiteY16" fmla="*/ 308375 h 349250"/>
                <a:gd name="connsiteX17" fmla="*/ 191122 w 412750"/>
                <a:gd name="connsiteY17" fmla="*/ 315654 h 349250"/>
                <a:gd name="connsiteX18" fmla="*/ 178493 w 412750"/>
                <a:gd name="connsiteY18" fmla="*/ 320302 h 349250"/>
                <a:gd name="connsiteX19" fmla="*/ 177616 w 412750"/>
                <a:gd name="connsiteY19" fmla="*/ 325388 h 349250"/>
                <a:gd name="connsiteX20" fmla="*/ 153148 w 412750"/>
                <a:gd name="connsiteY20" fmla="*/ 325388 h 349250"/>
                <a:gd name="connsiteX21" fmla="*/ 149728 w 412750"/>
                <a:gd name="connsiteY21" fmla="*/ 320302 h 349250"/>
                <a:gd name="connsiteX22" fmla="*/ 132013 w 412750"/>
                <a:gd name="connsiteY22" fmla="*/ 319425 h 349250"/>
                <a:gd name="connsiteX23" fmla="*/ 123156 w 412750"/>
                <a:gd name="connsiteY23" fmla="*/ 323722 h 349250"/>
                <a:gd name="connsiteX24" fmla="*/ 116403 w 412750"/>
                <a:gd name="connsiteY24" fmla="*/ 321530 h 349250"/>
                <a:gd name="connsiteX25" fmla="*/ 103774 w 412750"/>
                <a:gd name="connsiteY25" fmla="*/ 307059 h 349250"/>
                <a:gd name="connsiteX26" fmla="*/ 99565 w 412750"/>
                <a:gd name="connsiteY26" fmla="*/ 300307 h 349250"/>
                <a:gd name="connsiteX27" fmla="*/ 81762 w 412750"/>
                <a:gd name="connsiteY27" fmla="*/ 303727 h 349250"/>
                <a:gd name="connsiteX28" fmla="*/ 75009 w 412750"/>
                <a:gd name="connsiteY28" fmla="*/ 315215 h 349250"/>
                <a:gd name="connsiteX29" fmla="*/ 68695 w 412750"/>
                <a:gd name="connsiteY29" fmla="*/ 337316 h 349250"/>
                <a:gd name="connsiteX30" fmla="*/ 60276 w 412750"/>
                <a:gd name="connsiteY30" fmla="*/ 341964 h 349250"/>
                <a:gd name="connsiteX31" fmla="*/ 52733 w 412750"/>
                <a:gd name="connsiteY31" fmla="*/ 344682 h 349250"/>
                <a:gd name="connsiteX32" fmla="*/ 50716 w 412750"/>
                <a:gd name="connsiteY32" fmla="*/ 343454 h 349250"/>
                <a:gd name="connsiteX33" fmla="*/ 42210 w 412750"/>
                <a:gd name="connsiteY33" fmla="*/ 336351 h 349250"/>
                <a:gd name="connsiteX34" fmla="*/ 40631 w 412750"/>
                <a:gd name="connsiteY34" fmla="*/ 328721 h 349250"/>
                <a:gd name="connsiteX35" fmla="*/ 44577 w 412750"/>
                <a:gd name="connsiteY35" fmla="*/ 318373 h 349250"/>
                <a:gd name="connsiteX36" fmla="*/ 44577 w 412750"/>
                <a:gd name="connsiteY36" fmla="*/ 308287 h 349250"/>
                <a:gd name="connsiteX37" fmla="*/ 30370 w 412750"/>
                <a:gd name="connsiteY37" fmla="*/ 292765 h 349250"/>
                <a:gd name="connsiteX38" fmla="*/ 27564 w 412750"/>
                <a:gd name="connsiteY38" fmla="*/ 282065 h 349250"/>
                <a:gd name="connsiteX39" fmla="*/ 27827 w 412750"/>
                <a:gd name="connsiteY39" fmla="*/ 276014 h 349250"/>
                <a:gd name="connsiteX40" fmla="*/ 18794 w 412750"/>
                <a:gd name="connsiteY40" fmla="*/ 268735 h 349250"/>
                <a:gd name="connsiteX41" fmla="*/ 18531 w 412750"/>
                <a:gd name="connsiteY41" fmla="*/ 254177 h 349250"/>
                <a:gd name="connsiteX42" fmla="*/ 13445 w 412750"/>
                <a:gd name="connsiteY42" fmla="*/ 244530 h 349250"/>
                <a:gd name="connsiteX43" fmla="*/ 4763 w 412750"/>
                <a:gd name="connsiteY43" fmla="*/ 246021 h 349250"/>
                <a:gd name="connsiteX44" fmla="*/ 7218 w 412750"/>
                <a:gd name="connsiteY44" fmla="*/ 236813 h 349250"/>
                <a:gd name="connsiteX45" fmla="*/ 13620 w 412750"/>
                <a:gd name="connsiteY45" fmla="*/ 226289 h 349250"/>
                <a:gd name="connsiteX46" fmla="*/ 10814 w 412750"/>
                <a:gd name="connsiteY46" fmla="*/ 215941 h 349250"/>
                <a:gd name="connsiteX47" fmla="*/ 18882 w 412750"/>
                <a:gd name="connsiteY47" fmla="*/ 208223 h 349250"/>
                <a:gd name="connsiteX48" fmla="*/ 13795 w 412750"/>
                <a:gd name="connsiteY48" fmla="*/ 202347 h 349250"/>
                <a:gd name="connsiteX49" fmla="*/ 20285 w 412750"/>
                <a:gd name="connsiteY49" fmla="*/ 186737 h 349250"/>
                <a:gd name="connsiteX50" fmla="*/ 31510 w 412750"/>
                <a:gd name="connsiteY50" fmla="*/ 168057 h 349250"/>
                <a:gd name="connsiteX51" fmla="*/ 52733 w 412750"/>
                <a:gd name="connsiteY51" fmla="*/ 169811 h 349250"/>
                <a:gd name="connsiteX52" fmla="*/ 51506 w 412750"/>
                <a:gd name="connsiteY52" fmla="*/ 67993 h 349250"/>
                <a:gd name="connsiteX53" fmla="*/ 51857 w 412750"/>
                <a:gd name="connsiteY53" fmla="*/ 57119 h 349250"/>
                <a:gd name="connsiteX54" fmla="*/ 80095 w 412750"/>
                <a:gd name="connsiteY54" fmla="*/ 57031 h 349250"/>
                <a:gd name="connsiteX55" fmla="*/ 80095 w 412750"/>
                <a:gd name="connsiteY55" fmla="*/ 4763 h 349250"/>
                <a:gd name="connsiteX56" fmla="*/ 178932 w 412750"/>
                <a:gd name="connsiteY56" fmla="*/ 4763 h 349250"/>
                <a:gd name="connsiteX57" fmla="*/ 274348 w 412750"/>
                <a:gd name="connsiteY57" fmla="*/ 4763 h 349250"/>
                <a:gd name="connsiteX58" fmla="*/ 371869 w 412750"/>
                <a:gd name="connsiteY58" fmla="*/ 4763 h 349250"/>
                <a:gd name="connsiteX59" fmla="*/ 379762 w 412750"/>
                <a:gd name="connsiteY59" fmla="*/ 30546 h 349250"/>
                <a:gd name="connsiteX60" fmla="*/ 374412 w 412750"/>
                <a:gd name="connsiteY60" fmla="*/ 35282 h 349250"/>
                <a:gd name="connsiteX61" fmla="*/ 378008 w 412750"/>
                <a:gd name="connsiteY61" fmla="*/ 62117 h 349250"/>
                <a:gd name="connsiteX62" fmla="*/ 387040 w 412750"/>
                <a:gd name="connsiteY62" fmla="*/ 92987 h 349250"/>
                <a:gd name="connsiteX63" fmla="*/ 396336 w 412750"/>
                <a:gd name="connsiteY63" fmla="*/ 99389 h 349250"/>
                <a:gd name="connsiteX64" fmla="*/ 409842 w 412750"/>
                <a:gd name="connsiteY64" fmla="*/ 108861 h 349250"/>
                <a:gd name="connsiteX65" fmla="*/ 397389 w 412750"/>
                <a:gd name="connsiteY65" fmla="*/ 123506 h 349250"/>
                <a:gd name="connsiteX66" fmla="*/ 379235 w 412750"/>
                <a:gd name="connsiteY66" fmla="*/ 127716 h 349250"/>
                <a:gd name="connsiteX67" fmla="*/ 371518 w 412750"/>
                <a:gd name="connsiteY67" fmla="*/ 135609 h 349250"/>
                <a:gd name="connsiteX68" fmla="*/ 369150 w 412750"/>
                <a:gd name="connsiteY68" fmla="*/ 152535 h 349250"/>
                <a:gd name="connsiteX69" fmla="*/ 358538 w 412750"/>
                <a:gd name="connsiteY69" fmla="*/ 189807 h 349250"/>
                <a:gd name="connsiteX70" fmla="*/ 361170 w 412750"/>
                <a:gd name="connsiteY70" fmla="*/ 199892 h 349250"/>
                <a:gd name="connsiteX71" fmla="*/ 357223 w 412750"/>
                <a:gd name="connsiteY71" fmla="*/ 221553 h 349250"/>
                <a:gd name="connsiteX72" fmla="*/ 347225 w 412750"/>
                <a:gd name="connsiteY72" fmla="*/ 246197 h 349250"/>
                <a:gd name="connsiteX73" fmla="*/ 332404 w 412750"/>
                <a:gd name="connsiteY73" fmla="*/ 258650 h 349250"/>
                <a:gd name="connsiteX74" fmla="*/ 321880 w 412750"/>
                <a:gd name="connsiteY74" fmla="*/ 277680 h 349250"/>
                <a:gd name="connsiteX75" fmla="*/ 319337 w 412750"/>
                <a:gd name="connsiteY75" fmla="*/ 287853 h 349250"/>
                <a:gd name="connsiteX76" fmla="*/ 307761 w 412750"/>
                <a:gd name="connsiteY76" fmla="*/ 294869 h 349250"/>
                <a:gd name="connsiteX77" fmla="*/ 300482 w 412750"/>
                <a:gd name="connsiteY77" fmla="*/ 320828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12750" h="349250">
                  <a:moveTo>
                    <a:pt x="300482" y="323722"/>
                  </a:moveTo>
                  <a:lnTo>
                    <a:pt x="297062" y="323284"/>
                  </a:lnTo>
                  <a:lnTo>
                    <a:pt x="297500" y="310918"/>
                  </a:lnTo>
                  <a:lnTo>
                    <a:pt x="294518" y="302411"/>
                  </a:lnTo>
                  <a:lnTo>
                    <a:pt x="281890" y="292589"/>
                  </a:lnTo>
                  <a:lnTo>
                    <a:pt x="278908" y="274611"/>
                  </a:lnTo>
                  <a:lnTo>
                    <a:pt x="281890" y="256194"/>
                  </a:lnTo>
                  <a:lnTo>
                    <a:pt x="270489" y="254528"/>
                  </a:lnTo>
                  <a:lnTo>
                    <a:pt x="268823" y="260053"/>
                  </a:lnTo>
                  <a:lnTo>
                    <a:pt x="254002" y="261369"/>
                  </a:lnTo>
                  <a:lnTo>
                    <a:pt x="259965" y="268647"/>
                  </a:lnTo>
                  <a:lnTo>
                    <a:pt x="262070" y="283644"/>
                  </a:lnTo>
                  <a:lnTo>
                    <a:pt x="248564" y="297325"/>
                  </a:lnTo>
                  <a:lnTo>
                    <a:pt x="236286" y="315215"/>
                  </a:lnTo>
                  <a:lnTo>
                    <a:pt x="223658" y="317759"/>
                  </a:lnTo>
                  <a:lnTo>
                    <a:pt x="202961" y="303288"/>
                  </a:lnTo>
                  <a:lnTo>
                    <a:pt x="193665" y="308375"/>
                  </a:lnTo>
                  <a:lnTo>
                    <a:pt x="191122" y="315654"/>
                  </a:lnTo>
                  <a:lnTo>
                    <a:pt x="178493" y="320302"/>
                  </a:lnTo>
                  <a:lnTo>
                    <a:pt x="177616" y="325388"/>
                  </a:lnTo>
                  <a:lnTo>
                    <a:pt x="153148" y="325388"/>
                  </a:lnTo>
                  <a:lnTo>
                    <a:pt x="149728" y="320302"/>
                  </a:lnTo>
                  <a:lnTo>
                    <a:pt x="132013" y="319425"/>
                  </a:lnTo>
                  <a:lnTo>
                    <a:pt x="123156" y="323722"/>
                  </a:lnTo>
                  <a:lnTo>
                    <a:pt x="116403" y="321530"/>
                  </a:lnTo>
                  <a:lnTo>
                    <a:pt x="103774" y="307059"/>
                  </a:lnTo>
                  <a:lnTo>
                    <a:pt x="99565" y="300307"/>
                  </a:lnTo>
                  <a:lnTo>
                    <a:pt x="81762" y="303727"/>
                  </a:lnTo>
                  <a:lnTo>
                    <a:pt x="75009" y="315215"/>
                  </a:lnTo>
                  <a:lnTo>
                    <a:pt x="68695" y="337316"/>
                  </a:lnTo>
                  <a:lnTo>
                    <a:pt x="60276" y="341964"/>
                  </a:lnTo>
                  <a:lnTo>
                    <a:pt x="52733" y="344682"/>
                  </a:lnTo>
                  <a:lnTo>
                    <a:pt x="50716" y="343454"/>
                  </a:lnTo>
                  <a:lnTo>
                    <a:pt x="42210" y="336351"/>
                  </a:lnTo>
                  <a:lnTo>
                    <a:pt x="40631" y="328721"/>
                  </a:lnTo>
                  <a:lnTo>
                    <a:pt x="44577" y="318373"/>
                  </a:lnTo>
                  <a:lnTo>
                    <a:pt x="44577" y="308287"/>
                  </a:lnTo>
                  <a:lnTo>
                    <a:pt x="30370" y="292765"/>
                  </a:lnTo>
                  <a:lnTo>
                    <a:pt x="27564" y="282065"/>
                  </a:lnTo>
                  <a:lnTo>
                    <a:pt x="27827" y="276014"/>
                  </a:lnTo>
                  <a:lnTo>
                    <a:pt x="18794" y="268735"/>
                  </a:lnTo>
                  <a:lnTo>
                    <a:pt x="18531" y="254177"/>
                  </a:lnTo>
                  <a:lnTo>
                    <a:pt x="13445" y="244530"/>
                  </a:lnTo>
                  <a:lnTo>
                    <a:pt x="4763" y="246021"/>
                  </a:lnTo>
                  <a:lnTo>
                    <a:pt x="7218" y="236813"/>
                  </a:lnTo>
                  <a:lnTo>
                    <a:pt x="13620" y="226289"/>
                  </a:lnTo>
                  <a:lnTo>
                    <a:pt x="10814" y="215941"/>
                  </a:lnTo>
                  <a:lnTo>
                    <a:pt x="18882" y="208223"/>
                  </a:lnTo>
                  <a:lnTo>
                    <a:pt x="13795" y="202347"/>
                  </a:lnTo>
                  <a:lnTo>
                    <a:pt x="20285" y="186737"/>
                  </a:lnTo>
                  <a:lnTo>
                    <a:pt x="31510" y="168057"/>
                  </a:lnTo>
                  <a:lnTo>
                    <a:pt x="52733" y="169811"/>
                  </a:lnTo>
                  <a:lnTo>
                    <a:pt x="51506" y="67993"/>
                  </a:lnTo>
                  <a:lnTo>
                    <a:pt x="51857" y="57119"/>
                  </a:lnTo>
                  <a:lnTo>
                    <a:pt x="80095" y="57031"/>
                  </a:lnTo>
                  <a:lnTo>
                    <a:pt x="80095" y="4763"/>
                  </a:lnTo>
                  <a:lnTo>
                    <a:pt x="178932" y="4763"/>
                  </a:lnTo>
                  <a:lnTo>
                    <a:pt x="274348" y="4763"/>
                  </a:lnTo>
                  <a:lnTo>
                    <a:pt x="371869" y="4763"/>
                  </a:lnTo>
                  <a:lnTo>
                    <a:pt x="379762" y="30546"/>
                  </a:lnTo>
                  <a:lnTo>
                    <a:pt x="374412" y="35282"/>
                  </a:lnTo>
                  <a:lnTo>
                    <a:pt x="378008" y="62117"/>
                  </a:lnTo>
                  <a:lnTo>
                    <a:pt x="387040" y="92987"/>
                  </a:lnTo>
                  <a:lnTo>
                    <a:pt x="396336" y="99389"/>
                  </a:lnTo>
                  <a:lnTo>
                    <a:pt x="409842" y="108861"/>
                  </a:lnTo>
                  <a:lnTo>
                    <a:pt x="397389" y="123506"/>
                  </a:lnTo>
                  <a:lnTo>
                    <a:pt x="379235" y="127716"/>
                  </a:lnTo>
                  <a:lnTo>
                    <a:pt x="371518" y="135609"/>
                  </a:lnTo>
                  <a:lnTo>
                    <a:pt x="369150" y="152535"/>
                  </a:lnTo>
                  <a:lnTo>
                    <a:pt x="358538" y="189807"/>
                  </a:lnTo>
                  <a:lnTo>
                    <a:pt x="361170" y="199892"/>
                  </a:lnTo>
                  <a:lnTo>
                    <a:pt x="357223" y="221553"/>
                  </a:lnTo>
                  <a:lnTo>
                    <a:pt x="347225" y="246197"/>
                  </a:lnTo>
                  <a:lnTo>
                    <a:pt x="332404" y="258650"/>
                  </a:lnTo>
                  <a:lnTo>
                    <a:pt x="321880" y="277680"/>
                  </a:lnTo>
                  <a:lnTo>
                    <a:pt x="319337" y="287853"/>
                  </a:lnTo>
                  <a:lnTo>
                    <a:pt x="307761" y="294869"/>
                  </a:lnTo>
                  <a:lnTo>
                    <a:pt x="300482" y="32082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4" name="Freeform: Shape 1682">
              <a:extLst>
                <a:ext uri="{FF2B5EF4-FFF2-40B4-BE49-F238E27FC236}">
                  <a16:creationId xmlns:a16="http://schemas.microsoft.com/office/drawing/2014/main" id="{3DF538B8-52DB-3E49-922D-262B08033A60}"/>
                </a:ext>
              </a:extLst>
            </p:cNvPr>
            <p:cNvSpPr/>
            <p:nvPr/>
          </p:nvSpPr>
          <p:spPr>
            <a:xfrm>
              <a:off x="7978592" y="2943445"/>
              <a:ext cx="263903" cy="605425"/>
            </a:xfrm>
            <a:custGeom>
              <a:avLst/>
              <a:gdLst>
                <a:gd name="connsiteX0" fmla="*/ 279084 w 323850"/>
                <a:gd name="connsiteY0" fmla="*/ 221553 h 742950"/>
                <a:gd name="connsiteX1" fmla="*/ 255229 w 323850"/>
                <a:gd name="connsiteY1" fmla="*/ 262684 h 742950"/>
                <a:gd name="connsiteX2" fmla="*/ 259088 w 323850"/>
                <a:gd name="connsiteY2" fmla="*/ 297939 h 742950"/>
                <a:gd name="connsiteX3" fmla="*/ 219975 w 323850"/>
                <a:gd name="connsiteY3" fmla="*/ 342928 h 742950"/>
                <a:gd name="connsiteX4" fmla="*/ 172530 w 323850"/>
                <a:gd name="connsiteY4" fmla="*/ 389759 h 742950"/>
                <a:gd name="connsiteX5" fmla="*/ 154552 w 323850"/>
                <a:gd name="connsiteY5" fmla="*/ 463514 h 742950"/>
                <a:gd name="connsiteX6" fmla="*/ 172091 w 323850"/>
                <a:gd name="connsiteY6" fmla="*/ 499207 h 742950"/>
                <a:gd name="connsiteX7" fmla="*/ 195594 w 323850"/>
                <a:gd name="connsiteY7" fmla="*/ 526744 h 742950"/>
                <a:gd name="connsiteX8" fmla="*/ 173056 w 323850"/>
                <a:gd name="connsiteY8" fmla="*/ 581380 h 742950"/>
                <a:gd name="connsiteX9" fmla="*/ 147448 w 323850"/>
                <a:gd name="connsiteY9" fmla="*/ 592431 h 742950"/>
                <a:gd name="connsiteX10" fmla="*/ 138064 w 323850"/>
                <a:gd name="connsiteY10" fmla="*/ 669956 h 742950"/>
                <a:gd name="connsiteX11" fmla="*/ 124120 w 323850"/>
                <a:gd name="connsiteY11" fmla="*/ 711701 h 742950"/>
                <a:gd name="connsiteX12" fmla="*/ 94303 w 323850"/>
                <a:gd name="connsiteY12" fmla="*/ 707403 h 742950"/>
                <a:gd name="connsiteX13" fmla="*/ 80358 w 323850"/>
                <a:gd name="connsiteY13" fmla="*/ 742044 h 742950"/>
                <a:gd name="connsiteX14" fmla="*/ 51857 w 323850"/>
                <a:gd name="connsiteY14" fmla="*/ 744061 h 742950"/>
                <a:gd name="connsiteX15" fmla="*/ 44051 w 323850"/>
                <a:gd name="connsiteY15" fmla="*/ 702755 h 742950"/>
                <a:gd name="connsiteX16" fmla="*/ 23442 w 323850"/>
                <a:gd name="connsiteY16" fmla="*/ 651802 h 742950"/>
                <a:gd name="connsiteX17" fmla="*/ 4763 w 323850"/>
                <a:gd name="connsiteY17" fmla="*/ 586028 h 742950"/>
                <a:gd name="connsiteX18" fmla="*/ 15637 w 323850"/>
                <a:gd name="connsiteY18" fmla="*/ 558403 h 742950"/>
                <a:gd name="connsiteX19" fmla="*/ 36071 w 323850"/>
                <a:gd name="connsiteY19" fmla="*/ 524990 h 742950"/>
                <a:gd name="connsiteX20" fmla="*/ 44227 w 323850"/>
                <a:gd name="connsiteY20" fmla="*/ 465969 h 742950"/>
                <a:gd name="connsiteX21" fmla="*/ 28529 w 323850"/>
                <a:gd name="connsiteY21" fmla="*/ 439835 h 742950"/>
                <a:gd name="connsiteX22" fmla="*/ 26950 w 323850"/>
                <a:gd name="connsiteY22" fmla="*/ 369325 h 742950"/>
                <a:gd name="connsiteX23" fmla="*/ 42999 w 323850"/>
                <a:gd name="connsiteY23" fmla="*/ 317495 h 742950"/>
                <a:gd name="connsiteX24" fmla="*/ 67379 w 323850"/>
                <a:gd name="connsiteY24" fmla="*/ 318460 h 742950"/>
                <a:gd name="connsiteX25" fmla="*/ 75886 w 323850"/>
                <a:gd name="connsiteY25" fmla="*/ 296097 h 742950"/>
                <a:gd name="connsiteX26" fmla="*/ 66941 w 323850"/>
                <a:gd name="connsiteY26" fmla="*/ 276540 h 742950"/>
                <a:gd name="connsiteX27" fmla="*/ 105089 w 323850"/>
                <a:gd name="connsiteY27" fmla="*/ 193227 h 742950"/>
                <a:gd name="connsiteX28" fmla="*/ 129733 w 323850"/>
                <a:gd name="connsiteY28" fmla="*/ 124208 h 742950"/>
                <a:gd name="connsiteX29" fmla="*/ 145957 w 323850"/>
                <a:gd name="connsiteY29" fmla="*/ 78254 h 742950"/>
                <a:gd name="connsiteX30" fmla="*/ 169548 w 323850"/>
                <a:gd name="connsiteY30" fmla="*/ 78429 h 742950"/>
                <a:gd name="connsiteX31" fmla="*/ 176126 w 323850"/>
                <a:gd name="connsiteY31" fmla="*/ 41508 h 742950"/>
                <a:gd name="connsiteX32" fmla="*/ 222430 w 323850"/>
                <a:gd name="connsiteY32" fmla="*/ 52207 h 742950"/>
                <a:gd name="connsiteX33" fmla="*/ 226026 w 323850"/>
                <a:gd name="connsiteY33" fmla="*/ 7657 h 742950"/>
                <a:gd name="connsiteX34" fmla="*/ 241286 w 323850"/>
                <a:gd name="connsiteY34" fmla="*/ 4763 h 742950"/>
                <a:gd name="connsiteX35" fmla="*/ 274085 w 323850"/>
                <a:gd name="connsiteY35" fmla="*/ 38176 h 742950"/>
                <a:gd name="connsiteX36" fmla="*/ 312409 w 323850"/>
                <a:gd name="connsiteY36" fmla="*/ 83340 h 742950"/>
                <a:gd name="connsiteX37" fmla="*/ 313111 w 323850"/>
                <a:gd name="connsiteY37" fmla="*/ 180861 h 742950"/>
                <a:gd name="connsiteX38" fmla="*/ 321354 w 323850"/>
                <a:gd name="connsiteY38" fmla="*/ 20454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3850" h="742950">
                  <a:moveTo>
                    <a:pt x="279084" y="221553"/>
                  </a:moveTo>
                  <a:lnTo>
                    <a:pt x="255229" y="262684"/>
                  </a:lnTo>
                  <a:lnTo>
                    <a:pt x="259088" y="297939"/>
                  </a:lnTo>
                  <a:lnTo>
                    <a:pt x="219975" y="342928"/>
                  </a:lnTo>
                  <a:lnTo>
                    <a:pt x="172530" y="389759"/>
                  </a:lnTo>
                  <a:lnTo>
                    <a:pt x="154552" y="463514"/>
                  </a:lnTo>
                  <a:lnTo>
                    <a:pt x="172091" y="499207"/>
                  </a:lnTo>
                  <a:lnTo>
                    <a:pt x="195594" y="526744"/>
                  </a:lnTo>
                  <a:lnTo>
                    <a:pt x="173056" y="581380"/>
                  </a:lnTo>
                  <a:lnTo>
                    <a:pt x="147448" y="592431"/>
                  </a:lnTo>
                  <a:lnTo>
                    <a:pt x="138064" y="669956"/>
                  </a:lnTo>
                  <a:lnTo>
                    <a:pt x="124120" y="711701"/>
                  </a:lnTo>
                  <a:lnTo>
                    <a:pt x="94303" y="707403"/>
                  </a:lnTo>
                  <a:lnTo>
                    <a:pt x="80358" y="742044"/>
                  </a:lnTo>
                  <a:lnTo>
                    <a:pt x="51857" y="744061"/>
                  </a:lnTo>
                  <a:lnTo>
                    <a:pt x="44051" y="702755"/>
                  </a:lnTo>
                  <a:lnTo>
                    <a:pt x="23442" y="651802"/>
                  </a:lnTo>
                  <a:lnTo>
                    <a:pt x="4763" y="586028"/>
                  </a:lnTo>
                  <a:lnTo>
                    <a:pt x="15637" y="558403"/>
                  </a:lnTo>
                  <a:lnTo>
                    <a:pt x="36071" y="524990"/>
                  </a:lnTo>
                  <a:lnTo>
                    <a:pt x="44227" y="465969"/>
                  </a:lnTo>
                  <a:lnTo>
                    <a:pt x="28529" y="439835"/>
                  </a:lnTo>
                  <a:lnTo>
                    <a:pt x="26950" y="369325"/>
                  </a:lnTo>
                  <a:lnTo>
                    <a:pt x="42999" y="317495"/>
                  </a:lnTo>
                  <a:lnTo>
                    <a:pt x="67379" y="318460"/>
                  </a:lnTo>
                  <a:lnTo>
                    <a:pt x="75886" y="296097"/>
                  </a:lnTo>
                  <a:lnTo>
                    <a:pt x="66941" y="276540"/>
                  </a:lnTo>
                  <a:lnTo>
                    <a:pt x="105089" y="193227"/>
                  </a:lnTo>
                  <a:lnTo>
                    <a:pt x="129733" y="124208"/>
                  </a:lnTo>
                  <a:lnTo>
                    <a:pt x="145957" y="78254"/>
                  </a:lnTo>
                  <a:lnTo>
                    <a:pt x="169548" y="78429"/>
                  </a:lnTo>
                  <a:lnTo>
                    <a:pt x="176126" y="41508"/>
                  </a:lnTo>
                  <a:lnTo>
                    <a:pt x="222430" y="52207"/>
                  </a:lnTo>
                  <a:lnTo>
                    <a:pt x="226026" y="7657"/>
                  </a:lnTo>
                  <a:lnTo>
                    <a:pt x="241286" y="4763"/>
                  </a:lnTo>
                  <a:lnTo>
                    <a:pt x="274085" y="38176"/>
                  </a:lnTo>
                  <a:lnTo>
                    <a:pt x="312409" y="83340"/>
                  </a:lnTo>
                  <a:lnTo>
                    <a:pt x="313111" y="180861"/>
                  </a:lnTo>
                  <a:lnTo>
                    <a:pt x="321354" y="20454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5" name="Freeform: Shape 1683">
              <a:extLst>
                <a:ext uri="{FF2B5EF4-FFF2-40B4-BE49-F238E27FC236}">
                  <a16:creationId xmlns:a16="http://schemas.microsoft.com/office/drawing/2014/main" id="{ED235C7A-838A-8148-A265-5ED447FD13E4}"/>
                </a:ext>
              </a:extLst>
            </p:cNvPr>
            <p:cNvSpPr/>
            <p:nvPr/>
          </p:nvSpPr>
          <p:spPr>
            <a:xfrm>
              <a:off x="8417959" y="4576134"/>
              <a:ext cx="300125" cy="238030"/>
            </a:xfrm>
            <a:custGeom>
              <a:avLst/>
              <a:gdLst>
                <a:gd name="connsiteX0" fmla="*/ 126575 w 368300"/>
                <a:gd name="connsiteY0" fmla="*/ 4763 h 292100"/>
                <a:gd name="connsiteX1" fmla="*/ 141484 w 368300"/>
                <a:gd name="connsiteY1" fmla="*/ 16251 h 292100"/>
                <a:gd name="connsiteX2" fmla="*/ 155867 w 368300"/>
                <a:gd name="connsiteY2" fmla="*/ 10287 h 292100"/>
                <a:gd name="connsiteX3" fmla="*/ 161830 w 368300"/>
                <a:gd name="connsiteY3" fmla="*/ 15637 h 292100"/>
                <a:gd name="connsiteX4" fmla="*/ 178668 w 368300"/>
                <a:gd name="connsiteY4" fmla="*/ 15900 h 292100"/>
                <a:gd name="connsiteX5" fmla="*/ 200067 w 368300"/>
                <a:gd name="connsiteY5" fmla="*/ 25985 h 292100"/>
                <a:gd name="connsiteX6" fmla="*/ 206469 w 368300"/>
                <a:gd name="connsiteY6" fmla="*/ 34755 h 292100"/>
                <a:gd name="connsiteX7" fmla="*/ 217344 w 368300"/>
                <a:gd name="connsiteY7" fmla="*/ 42824 h 292100"/>
                <a:gd name="connsiteX8" fmla="*/ 227429 w 368300"/>
                <a:gd name="connsiteY8" fmla="*/ 57469 h 292100"/>
                <a:gd name="connsiteX9" fmla="*/ 235848 w 368300"/>
                <a:gd name="connsiteY9" fmla="*/ 65625 h 292100"/>
                <a:gd name="connsiteX10" fmla="*/ 227166 w 368300"/>
                <a:gd name="connsiteY10" fmla="*/ 76675 h 292100"/>
                <a:gd name="connsiteX11" fmla="*/ 218922 w 368300"/>
                <a:gd name="connsiteY11" fmla="*/ 88339 h 292100"/>
                <a:gd name="connsiteX12" fmla="*/ 220764 w 368300"/>
                <a:gd name="connsiteY12" fmla="*/ 95267 h 292100"/>
                <a:gd name="connsiteX13" fmla="*/ 221202 w 368300"/>
                <a:gd name="connsiteY13" fmla="*/ 102809 h 292100"/>
                <a:gd name="connsiteX14" fmla="*/ 234971 w 368300"/>
                <a:gd name="connsiteY14" fmla="*/ 103248 h 292100"/>
                <a:gd name="connsiteX15" fmla="*/ 240847 w 368300"/>
                <a:gd name="connsiteY15" fmla="*/ 101494 h 292100"/>
                <a:gd name="connsiteX16" fmla="*/ 246284 w 368300"/>
                <a:gd name="connsiteY16" fmla="*/ 105879 h 292100"/>
                <a:gd name="connsiteX17" fmla="*/ 240935 w 368300"/>
                <a:gd name="connsiteY17" fmla="*/ 114736 h 292100"/>
                <a:gd name="connsiteX18" fmla="*/ 250055 w 368300"/>
                <a:gd name="connsiteY18" fmla="*/ 128417 h 292100"/>
                <a:gd name="connsiteX19" fmla="*/ 259088 w 368300"/>
                <a:gd name="connsiteY19" fmla="*/ 140344 h 292100"/>
                <a:gd name="connsiteX20" fmla="*/ 268472 w 368300"/>
                <a:gd name="connsiteY20" fmla="*/ 149202 h 292100"/>
                <a:gd name="connsiteX21" fmla="*/ 348892 w 368300"/>
                <a:gd name="connsiteY21" fmla="*/ 178493 h 292100"/>
                <a:gd name="connsiteX22" fmla="*/ 369588 w 368300"/>
                <a:gd name="connsiteY22" fmla="*/ 178318 h 292100"/>
                <a:gd name="connsiteX23" fmla="*/ 300043 w 368300"/>
                <a:gd name="connsiteY23" fmla="*/ 252160 h 292100"/>
                <a:gd name="connsiteX24" fmla="*/ 268033 w 368300"/>
                <a:gd name="connsiteY24" fmla="*/ 253212 h 292100"/>
                <a:gd name="connsiteX25" fmla="*/ 246109 w 368300"/>
                <a:gd name="connsiteY25" fmla="*/ 270489 h 292100"/>
                <a:gd name="connsiteX26" fmla="*/ 230411 w 368300"/>
                <a:gd name="connsiteY26" fmla="*/ 270927 h 292100"/>
                <a:gd name="connsiteX27" fmla="*/ 223658 w 368300"/>
                <a:gd name="connsiteY27" fmla="*/ 278645 h 292100"/>
                <a:gd name="connsiteX28" fmla="*/ 206820 w 368300"/>
                <a:gd name="connsiteY28" fmla="*/ 278645 h 292100"/>
                <a:gd name="connsiteX29" fmla="*/ 196910 w 368300"/>
                <a:gd name="connsiteY29" fmla="*/ 270401 h 292100"/>
                <a:gd name="connsiteX30" fmla="*/ 174459 w 368300"/>
                <a:gd name="connsiteY30" fmla="*/ 280662 h 292100"/>
                <a:gd name="connsiteX31" fmla="*/ 167180 w 368300"/>
                <a:gd name="connsiteY31" fmla="*/ 290835 h 292100"/>
                <a:gd name="connsiteX32" fmla="*/ 150780 w 368300"/>
                <a:gd name="connsiteY32" fmla="*/ 288906 h 292100"/>
                <a:gd name="connsiteX33" fmla="*/ 145343 w 368300"/>
                <a:gd name="connsiteY33" fmla="*/ 286099 h 292100"/>
                <a:gd name="connsiteX34" fmla="*/ 139555 w 368300"/>
                <a:gd name="connsiteY34" fmla="*/ 286713 h 292100"/>
                <a:gd name="connsiteX35" fmla="*/ 131838 w 368300"/>
                <a:gd name="connsiteY35" fmla="*/ 286538 h 292100"/>
                <a:gd name="connsiteX36" fmla="*/ 100705 w 368300"/>
                <a:gd name="connsiteY36" fmla="*/ 265666 h 292100"/>
                <a:gd name="connsiteX37" fmla="*/ 83603 w 368300"/>
                <a:gd name="connsiteY37" fmla="*/ 265666 h 292100"/>
                <a:gd name="connsiteX38" fmla="*/ 75184 w 368300"/>
                <a:gd name="connsiteY38" fmla="*/ 257685 h 292100"/>
                <a:gd name="connsiteX39" fmla="*/ 75184 w 368300"/>
                <a:gd name="connsiteY39" fmla="*/ 243916 h 292100"/>
                <a:gd name="connsiteX40" fmla="*/ 62380 w 368300"/>
                <a:gd name="connsiteY40" fmla="*/ 239795 h 292100"/>
                <a:gd name="connsiteX41" fmla="*/ 47910 w 368300"/>
                <a:gd name="connsiteY41" fmla="*/ 213047 h 292100"/>
                <a:gd name="connsiteX42" fmla="*/ 36684 w 368300"/>
                <a:gd name="connsiteY42" fmla="*/ 207346 h 292100"/>
                <a:gd name="connsiteX43" fmla="*/ 32299 w 368300"/>
                <a:gd name="connsiteY43" fmla="*/ 197524 h 292100"/>
                <a:gd name="connsiteX44" fmla="*/ 19846 w 368300"/>
                <a:gd name="connsiteY44" fmla="*/ 185509 h 292100"/>
                <a:gd name="connsiteX45" fmla="*/ 4763 w 368300"/>
                <a:gd name="connsiteY45" fmla="*/ 183755 h 292100"/>
                <a:gd name="connsiteX46" fmla="*/ 13181 w 368300"/>
                <a:gd name="connsiteY46" fmla="*/ 169636 h 292100"/>
                <a:gd name="connsiteX47" fmla="*/ 26161 w 368300"/>
                <a:gd name="connsiteY47" fmla="*/ 169022 h 292100"/>
                <a:gd name="connsiteX48" fmla="*/ 29844 w 368300"/>
                <a:gd name="connsiteY48" fmla="*/ 161480 h 292100"/>
                <a:gd name="connsiteX49" fmla="*/ 29581 w 368300"/>
                <a:gd name="connsiteY49" fmla="*/ 139292 h 292100"/>
                <a:gd name="connsiteX50" fmla="*/ 36860 w 368300"/>
                <a:gd name="connsiteY50" fmla="*/ 113333 h 292100"/>
                <a:gd name="connsiteX51" fmla="*/ 48436 w 368300"/>
                <a:gd name="connsiteY51" fmla="*/ 106317 h 292100"/>
                <a:gd name="connsiteX52" fmla="*/ 50979 w 368300"/>
                <a:gd name="connsiteY52" fmla="*/ 96144 h 292100"/>
                <a:gd name="connsiteX53" fmla="*/ 61503 w 368300"/>
                <a:gd name="connsiteY53" fmla="*/ 77114 h 292100"/>
                <a:gd name="connsiteX54" fmla="*/ 76324 w 368300"/>
                <a:gd name="connsiteY54" fmla="*/ 64660 h 292100"/>
                <a:gd name="connsiteX55" fmla="*/ 86322 w 368300"/>
                <a:gd name="connsiteY55" fmla="*/ 40017 h 292100"/>
                <a:gd name="connsiteX56" fmla="*/ 90269 w 368300"/>
                <a:gd name="connsiteY56" fmla="*/ 18356 h 292100"/>
                <a:gd name="connsiteX57" fmla="*/ 118858 w 368300"/>
                <a:gd name="connsiteY57" fmla="*/ 23618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8300" h="292100">
                  <a:moveTo>
                    <a:pt x="126575" y="4763"/>
                  </a:moveTo>
                  <a:lnTo>
                    <a:pt x="141484" y="16251"/>
                  </a:lnTo>
                  <a:lnTo>
                    <a:pt x="155867" y="10287"/>
                  </a:lnTo>
                  <a:lnTo>
                    <a:pt x="161830" y="15637"/>
                  </a:lnTo>
                  <a:lnTo>
                    <a:pt x="178668" y="15900"/>
                  </a:lnTo>
                  <a:lnTo>
                    <a:pt x="200067" y="25985"/>
                  </a:lnTo>
                  <a:lnTo>
                    <a:pt x="206469" y="34755"/>
                  </a:lnTo>
                  <a:lnTo>
                    <a:pt x="217344" y="42824"/>
                  </a:lnTo>
                  <a:lnTo>
                    <a:pt x="227429" y="57469"/>
                  </a:lnTo>
                  <a:lnTo>
                    <a:pt x="235848" y="65625"/>
                  </a:lnTo>
                  <a:lnTo>
                    <a:pt x="227166" y="76675"/>
                  </a:lnTo>
                  <a:lnTo>
                    <a:pt x="218922" y="88339"/>
                  </a:lnTo>
                  <a:lnTo>
                    <a:pt x="220764" y="95267"/>
                  </a:lnTo>
                  <a:lnTo>
                    <a:pt x="221202" y="102809"/>
                  </a:lnTo>
                  <a:lnTo>
                    <a:pt x="234971" y="103248"/>
                  </a:lnTo>
                  <a:lnTo>
                    <a:pt x="240847" y="101494"/>
                  </a:lnTo>
                  <a:lnTo>
                    <a:pt x="246284" y="105879"/>
                  </a:lnTo>
                  <a:lnTo>
                    <a:pt x="240935" y="114736"/>
                  </a:lnTo>
                  <a:lnTo>
                    <a:pt x="250055" y="128417"/>
                  </a:lnTo>
                  <a:lnTo>
                    <a:pt x="259088" y="140344"/>
                  </a:lnTo>
                  <a:lnTo>
                    <a:pt x="268472" y="149202"/>
                  </a:lnTo>
                  <a:lnTo>
                    <a:pt x="348892" y="178493"/>
                  </a:lnTo>
                  <a:lnTo>
                    <a:pt x="369588" y="178318"/>
                  </a:lnTo>
                  <a:lnTo>
                    <a:pt x="300043" y="252160"/>
                  </a:lnTo>
                  <a:lnTo>
                    <a:pt x="268033" y="253212"/>
                  </a:lnTo>
                  <a:lnTo>
                    <a:pt x="246109" y="270489"/>
                  </a:lnTo>
                  <a:lnTo>
                    <a:pt x="230411" y="270927"/>
                  </a:lnTo>
                  <a:lnTo>
                    <a:pt x="223658" y="278645"/>
                  </a:lnTo>
                  <a:lnTo>
                    <a:pt x="206820" y="278645"/>
                  </a:lnTo>
                  <a:lnTo>
                    <a:pt x="196910" y="270401"/>
                  </a:lnTo>
                  <a:lnTo>
                    <a:pt x="174459" y="280662"/>
                  </a:lnTo>
                  <a:lnTo>
                    <a:pt x="167180" y="290835"/>
                  </a:lnTo>
                  <a:lnTo>
                    <a:pt x="150780" y="288906"/>
                  </a:lnTo>
                  <a:lnTo>
                    <a:pt x="145343" y="286099"/>
                  </a:lnTo>
                  <a:lnTo>
                    <a:pt x="139555" y="286713"/>
                  </a:lnTo>
                  <a:lnTo>
                    <a:pt x="131838" y="286538"/>
                  </a:lnTo>
                  <a:lnTo>
                    <a:pt x="100705" y="265666"/>
                  </a:lnTo>
                  <a:lnTo>
                    <a:pt x="83603" y="265666"/>
                  </a:lnTo>
                  <a:lnTo>
                    <a:pt x="75184" y="257685"/>
                  </a:lnTo>
                  <a:lnTo>
                    <a:pt x="75184" y="243916"/>
                  </a:lnTo>
                  <a:lnTo>
                    <a:pt x="62380" y="239795"/>
                  </a:lnTo>
                  <a:lnTo>
                    <a:pt x="47910" y="213047"/>
                  </a:lnTo>
                  <a:lnTo>
                    <a:pt x="36684" y="207346"/>
                  </a:lnTo>
                  <a:lnTo>
                    <a:pt x="32299" y="197524"/>
                  </a:lnTo>
                  <a:lnTo>
                    <a:pt x="19846" y="185509"/>
                  </a:lnTo>
                  <a:lnTo>
                    <a:pt x="4763" y="183755"/>
                  </a:lnTo>
                  <a:lnTo>
                    <a:pt x="13181" y="169636"/>
                  </a:lnTo>
                  <a:lnTo>
                    <a:pt x="26161" y="169022"/>
                  </a:lnTo>
                  <a:lnTo>
                    <a:pt x="29844" y="161480"/>
                  </a:lnTo>
                  <a:lnTo>
                    <a:pt x="29581" y="139292"/>
                  </a:lnTo>
                  <a:lnTo>
                    <a:pt x="36860" y="113333"/>
                  </a:lnTo>
                  <a:lnTo>
                    <a:pt x="48436" y="106317"/>
                  </a:lnTo>
                  <a:lnTo>
                    <a:pt x="50979" y="96144"/>
                  </a:lnTo>
                  <a:lnTo>
                    <a:pt x="61503" y="77114"/>
                  </a:lnTo>
                  <a:lnTo>
                    <a:pt x="76324" y="64660"/>
                  </a:lnTo>
                  <a:lnTo>
                    <a:pt x="86322" y="40017"/>
                  </a:lnTo>
                  <a:lnTo>
                    <a:pt x="90269" y="18356"/>
                  </a:lnTo>
                  <a:lnTo>
                    <a:pt x="118858" y="2361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6" name="Freeform: Shape 1684">
              <a:extLst>
                <a:ext uri="{FF2B5EF4-FFF2-40B4-BE49-F238E27FC236}">
                  <a16:creationId xmlns:a16="http://schemas.microsoft.com/office/drawing/2014/main" id="{105A8D7F-B6D3-D246-A212-7A2E1E81EEF3}"/>
                </a:ext>
              </a:extLst>
            </p:cNvPr>
            <p:cNvSpPr/>
            <p:nvPr/>
          </p:nvSpPr>
          <p:spPr>
            <a:xfrm>
              <a:off x="6531355" y="6066465"/>
              <a:ext cx="72444" cy="41397"/>
            </a:xfrm>
            <a:custGeom>
              <a:avLst/>
              <a:gdLst>
                <a:gd name="connsiteX0" fmla="*/ 4763 w 88900"/>
                <a:gd name="connsiteY0" fmla="*/ 34229 h 50800"/>
                <a:gd name="connsiteX1" fmla="*/ 34229 w 88900"/>
                <a:gd name="connsiteY1" fmla="*/ 10638 h 50800"/>
                <a:gd name="connsiteX2" fmla="*/ 55189 w 88900"/>
                <a:gd name="connsiteY2" fmla="*/ 20460 h 50800"/>
                <a:gd name="connsiteX3" fmla="*/ 69922 w 88900"/>
                <a:gd name="connsiteY3" fmla="*/ 4763 h 50800"/>
                <a:gd name="connsiteX4" fmla="*/ 89567 w 88900"/>
                <a:gd name="connsiteY4" fmla="*/ 22390 h 50800"/>
                <a:gd name="connsiteX5" fmla="*/ 82200 w 88900"/>
                <a:gd name="connsiteY5" fmla="*/ 36246 h 50800"/>
                <a:gd name="connsiteX6" fmla="*/ 48963 w 88900"/>
                <a:gd name="connsiteY6" fmla="*/ 48173 h 50800"/>
                <a:gd name="connsiteX7" fmla="*/ 37913 w 88900"/>
                <a:gd name="connsiteY7" fmla="*/ 34229 h 50800"/>
                <a:gd name="connsiteX8" fmla="*/ 17040 w 88900"/>
                <a:gd name="connsiteY8" fmla="*/ 52207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00" h="50800">
                  <a:moveTo>
                    <a:pt x="4763" y="34229"/>
                  </a:moveTo>
                  <a:lnTo>
                    <a:pt x="34229" y="10638"/>
                  </a:lnTo>
                  <a:lnTo>
                    <a:pt x="55189" y="20460"/>
                  </a:lnTo>
                  <a:lnTo>
                    <a:pt x="69922" y="4763"/>
                  </a:lnTo>
                  <a:lnTo>
                    <a:pt x="89567" y="22390"/>
                  </a:lnTo>
                  <a:lnTo>
                    <a:pt x="82200" y="36246"/>
                  </a:lnTo>
                  <a:lnTo>
                    <a:pt x="48963" y="48173"/>
                  </a:lnTo>
                  <a:lnTo>
                    <a:pt x="37913" y="34229"/>
                  </a:lnTo>
                  <a:lnTo>
                    <a:pt x="17040" y="5220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7" name="Freeform: Shape 1685">
              <a:extLst>
                <a:ext uri="{FF2B5EF4-FFF2-40B4-BE49-F238E27FC236}">
                  <a16:creationId xmlns:a16="http://schemas.microsoft.com/office/drawing/2014/main" id="{92C00DD8-27BE-CF40-BDA2-F42D663D4B22}"/>
                </a:ext>
              </a:extLst>
            </p:cNvPr>
            <p:cNvSpPr/>
            <p:nvPr/>
          </p:nvSpPr>
          <p:spPr>
            <a:xfrm>
              <a:off x="8578826" y="4636236"/>
              <a:ext cx="206983" cy="279427"/>
            </a:xfrm>
            <a:custGeom>
              <a:avLst/>
              <a:gdLst>
                <a:gd name="connsiteX0" fmla="*/ 254441 w 254000"/>
                <a:gd name="connsiteY0" fmla="*/ 11690 h 342900"/>
                <a:gd name="connsiteX1" fmla="*/ 253827 w 254000"/>
                <a:gd name="connsiteY1" fmla="*/ 4763 h 342900"/>
                <a:gd name="connsiteX2" fmla="*/ 244531 w 254000"/>
                <a:gd name="connsiteY2" fmla="*/ 4850 h 342900"/>
                <a:gd name="connsiteX3" fmla="*/ 232867 w 254000"/>
                <a:gd name="connsiteY3" fmla="*/ 13445 h 342900"/>
                <a:gd name="connsiteX4" fmla="*/ 219800 w 254000"/>
                <a:gd name="connsiteY4" fmla="*/ 15900 h 342900"/>
                <a:gd name="connsiteX5" fmla="*/ 208487 w 254000"/>
                <a:gd name="connsiteY5" fmla="*/ 19583 h 342900"/>
                <a:gd name="connsiteX6" fmla="*/ 200681 w 254000"/>
                <a:gd name="connsiteY6" fmla="*/ 20110 h 342900"/>
                <a:gd name="connsiteX7" fmla="*/ 186650 w 254000"/>
                <a:gd name="connsiteY7" fmla="*/ 20987 h 342900"/>
                <a:gd name="connsiteX8" fmla="*/ 177880 w 254000"/>
                <a:gd name="connsiteY8" fmla="*/ 25547 h 342900"/>
                <a:gd name="connsiteX9" fmla="*/ 165690 w 254000"/>
                <a:gd name="connsiteY9" fmla="*/ 27213 h 342900"/>
                <a:gd name="connsiteX10" fmla="*/ 144028 w 254000"/>
                <a:gd name="connsiteY10" fmla="*/ 34931 h 342900"/>
                <a:gd name="connsiteX11" fmla="*/ 117280 w 254000"/>
                <a:gd name="connsiteY11" fmla="*/ 37825 h 342900"/>
                <a:gd name="connsiteX12" fmla="*/ 94040 w 254000"/>
                <a:gd name="connsiteY12" fmla="*/ 44227 h 342900"/>
                <a:gd name="connsiteX13" fmla="*/ 81850 w 254000"/>
                <a:gd name="connsiteY13" fmla="*/ 44139 h 342900"/>
                <a:gd name="connsiteX14" fmla="*/ 70800 w 254000"/>
                <a:gd name="connsiteY14" fmla="*/ 33703 h 342900"/>
                <a:gd name="connsiteX15" fmla="*/ 65976 w 254000"/>
                <a:gd name="connsiteY15" fmla="*/ 23442 h 342900"/>
                <a:gd name="connsiteX16" fmla="*/ 57996 w 254000"/>
                <a:gd name="connsiteY16" fmla="*/ 18794 h 342900"/>
                <a:gd name="connsiteX17" fmla="*/ 48875 w 254000"/>
                <a:gd name="connsiteY17" fmla="*/ 32124 h 342900"/>
                <a:gd name="connsiteX18" fmla="*/ 43526 w 254000"/>
                <a:gd name="connsiteY18" fmla="*/ 40982 h 342900"/>
                <a:gd name="connsiteX19" fmla="*/ 52646 w 254000"/>
                <a:gd name="connsiteY19" fmla="*/ 54663 h 342900"/>
                <a:gd name="connsiteX20" fmla="*/ 61679 w 254000"/>
                <a:gd name="connsiteY20" fmla="*/ 66590 h 342900"/>
                <a:gd name="connsiteX21" fmla="*/ 71063 w 254000"/>
                <a:gd name="connsiteY21" fmla="*/ 75448 h 342900"/>
                <a:gd name="connsiteX22" fmla="*/ 151483 w 254000"/>
                <a:gd name="connsiteY22" fmla="*/ 104739 h 342900"/>
                <a:gd name="connsiteX23" fmla="*/ 172179 w 254000"/>
                <a:gd name="connsiteY23" fmla="*/ 104563 h 342900"/>
                <a:gd name="connsiteX24" fmla="*/ 102634 w 254000"/>
                <a:gd name="connsiteY24" fmla="*/ 178406 h 342900"/>
                <a:gd name="connsiteX25" fmla="*/ 70624 w 254000"/>
                <a:gd name="connsiteY25" fmla="*/ 179458 h 342900"/>
                <a:gd name="connsiteX26" fmla="*/ 48700 w 254000"/>
                <a:gd name="connsiteY26" fmla="*/ 196735 h 342900"/>
                <a:gd name="connsiteX27" fmla="*/ 33002 w 254000"/>
                <a:gd name="connsiteY27" fmla="*/ 197173 h 342900"/>
                <a:gd name="connsiteX28" fmla="*/ 26249 w 254000"/>
                <a:gd name="connsiteY28" fmla="*/ 204890 h 342900"/>
                <a:gd name="connsiteX29" fmla="*/ 4763 w 254000"/>
                <a:gd name="connsiteY29" fmla="*/ 232691 h 342900"/>
                <a:gd name="connsiteX30" fmla="*/ 5026 w 254000"/>
                <a:gd name="connsiteY30" fmla="*/ 321705 h 342900"/>
                <a:gd name="connsiteX31" fmla="*/ 19584 w 254000"/>
                <a:gd name="connsiteY31" fmla="*/ 341788 h 342900"/>
                <a:gd name="connsiteX32" fmla="*/ 25109 w 254000"/>
                <a:gd name="connsiteY32" fmla="*/ 336000 h 342900"/>
                <a:gd name="connsiteX33" fmla="*/ 30809 w 254000"/>
                <a:gd name="connsiteY33" fmla="*/ 323196 h 342900"/>
                <a:gd name="connsiteX34" fmla="*/ 57733 w 254000"/>
                <a:gd name="connsiteY34" fmla="*/ 293554 h 342900"/>
                <a:gd name="connsiteX35" fmla="*/ 80622 w 254000"/>
                <a:gd name="connsiteY35" fmla="*/ 274962 h 342900"/>
                <a:gd name="connsiteX36" fmla="*/ 117455 w 254000"/>
                <a:gd name="connsiteY36" fmla="*/ 250757 h 342900"/>
                <a:gd name="connsiteX37" fmla="*/ 142011 w 254000"/>
                <a:gd name="connsiteY37" fmla="*/ 230937 h 342900"/>
                <a:gd name="connsiteX38" fmla="*/ 170951 w 254000"/>
                <a:gd name="connsiteY38" fmla="*/ 197524 h 342900"/>
                <a:gd name="connsiteX39" fmla="*/ 191911 w 254000"/>
                <a:gd name="connsiteY39" fmla="*/ 170074 h 342900"/>
                <a:gd name="connsiteX40" fmla="*/ 213047 w 254000"/>
                <a:gd name="connsiteY40" fmla="*/ 134118 h 342900"/>
                <a:gd name="connsiteX41" fmla="*/ 228219 w 254000"/>
                <a:gd name="connsiteY41" fmla="*/ 102634 h 342900"/>
                <a:gd name="connsiteX42" fmla="*/ 240058 w 254000"/>
                <a:gd name="connsiteY42" fmla="*/ 75009 h 342900"/>
                <a:gd name="connsiteX43" fmla="*/ 246986 w 254000"/>
                <a:gd name="connsiteY43" fmla="*/ 48261 h 342900"/>
                <a:gd name="connsiteX44" fmla="*/ 252248 w 254000"/>
                <a:gd name="connsiteY44" fmla="*/ 39315 h 342900"/>
                <a:gd name="connsiteX45" fmla="*/ 252160 w 254000"/>
                <a:gd name="connsiteY45" fmla="*/ 2616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4000" h="342900">
                  <a:moveTo>
                    <a:pt x="254441" y="11690"/>
                  </a:moveTo>
                  <a:lnTo>
                    <a:pt x="253827" y="4763"/>
                  </a:lnTo>
                  <a:lnTo>
                    <a:pt x="244531" y="4850"/>
                  </a:lnTo>
                  <a:lnTo>
                    <a:pt x="232867" y="13445"/>
                  </a:lnTo>
                  <a:lnTo>
                    <a:pt x="219800" y="15900"/>
                  </a:lnTo>
                  <a:lnTo>
                    <a:pt x="208487" y="19583"/>
                  </a:lnTo>
                  <a:lnTo>
                    <a:pt x="200681" y="20110"/>
                  </a:lnTo>
                  <a:lnTo>
                    <a:pt x="186650" y="20987"/>
                  </a:lnTo>
                  <a:lnTo>
                    <a:pt x="177880" y="25547"/>
                  </a:lnTo>
                  <a:lnTo>
                    <a:pt x="165690" y="27213"/>
                  </a:lnTo>
                  <a:lnTo>
                    <a:pt x="144028" y="34931"/>
                  </a:lnTo>
                  <a:lnTo>
                    <a:pt x="117280" y="37825"/>
                  </a:lnTo>
                  <a:lnTo>
                    <a:pt x="94040" y="44227"/>
                  </a:lnTo>
                  <a:lnTo>
                    <a:pt x="81850" y="44139"/>
                  </a:lnTo>
                  <a:lnTo>
                    <a:pt x="70800" y="33703"/>
                  </a:lnTo>
                  <a:lnTo>
                    <a:pt x="65976" y="23442"/>
                  </a:lnTo>
                  <a:lnTo>
                    <a:pt x="57996" y="18794"/>
                  </a:lnTo>
                  <a:lnTo>
                    <a:pt x="48875" y="32124"/>
                  </a:lnTo>
                  <a:lnTo>
                    <a:pt x="43526" y="40982"/>
                  </a:lnTo>
                  <a:lnTo>
                    <a:pt x="52646" y="54663"/>
                  </a:lnTo>
                  <a:lnTo>
                    <a:pt x="61679" y="66590"/>
                  </a:lnTo>
                  <a:lnTo>
                    <a:pt x="71063" y="75448"/>
                  </a:lnTo>
                  <a:lnTo>
                    <a:pt x="151483" y="104739"/>
                  </a:lnTo>
                  <a:lnTo>
                    <a:pt x="172179" y="104563"/>
                  </a:lnTo>
                  <a:lnTo>
                    <a:pt x="102634" y="178406"/>
                  </a:lnTo>
                  <a:lnTo>
                    <a:pt x="70624" y="179458"/>
                  </a:lnTo>
                  <a:lnTo>
                    <a:pt x="48700" y="196735"/>
                  </a:lnTo>
                  <a:lnTo>
                    <a:pt x="33002" y="197173"/>
                  </a:lnTo>
                  <a:lnTo>
                    <a:pt x="26249" y="204890"/>
                  </a:lnTo>
                  <a:lnTo>
                    <a:pt x="4763" y="232691"/>
                  </a:lnTo>
                  <a:lnTo>
                    <a:pt x="5026" y="321705"/>
                  </a:lnTo>
                  <a:lnTo>
                    <a:pt x="19584" y="341788"/>
                  </a:lnTo>
                  <a:lnTo>
                    <a:pt x="25109" y="336000"/>
                  </a:lnTo>
                  <a:lnTo>
                    <a:pt x="30809" y="323196"/>
                  </a:lnTo>
                  <a:lnTo>
                    <a:pt x="57733" y="293554"/>
                  </a:lnTo>
                  <a:lnTo>
                    <a:pt x="80622" y="274962"/>
                  </a:lnTo>
                  <a:lnTo>
                    <a:pt x="117455" y="250757"/>
                  </a:lnTo>
                  <a:lnTo>
                    <a:pt x="142011" y="230937"/>
                  </a:lnTo>
                  <a:lnTo>
                    <a:pt x="170951" y="197524"/>
                  </a:lnTo>
                  <a:lnTo>
                    <a:pt x="191911" y="170074"/>
                  </a:lnTo>
                  <a:lnTo>
                    <a:pt x="213047" y="134118"/>
                  </a:lnTo>
                  <a:lnTo>
                    <a:pt x="228219" y="102634"/>
                  </a:lnTo>
                  <a:lnTo>
                    <a:pt x="240058" y="75009"/>
                  </a:lnTo>
                  <a:lnTo>
                    <a:pt x="246986" y="48261"/>
                  </a:lnTo>
                  <a:lnTo>
                    <a:pt x="252248" y="39315"/>
                  </a:lnTo>
                  <a:lnTo>
                    <a:pt x="252160" y="261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8" name="Freeform: Shape 1686">
              <a:extLst>
                <a:ext uri="{FF2B5EF4-FFF2-40B4-BE49-F238E27FC236}">
                  <a16:creationId xmlns:a16="http://schemas.microsoft.com/office/drawing/2014/main" id="{1ED83897-5536-0C42-A288-9AA92AA671E7}"/>
                </a:ext>
              </a:extLst>
            </p:cNvPr>
            <p:cNvSpPr/>
            <p:nvPr/>
          </p:nvSpPr>
          <p:spPr>
            <a:xfrm>
              <a:off x="6594530" y="4757227"/>
              <a:ext cx="87968" cy="87968"/>
            </a:xfrm>
            <a:custGeom>
              <a:avLst/>
              <a:gdLst>
                <a:gd name="connsiteX0" fmla="*/ 26862 w 107950"/>
                <a:gd name="connsiteY0" fmla="*/ 6078 h 107950"/>
                <a:gd name="connsiteX1" fmla="*/ 56329 w 107950"/>
                <a:gd name="connsiteY1" fmla="*/ 10989 h 107950"/>
                <a:gd name="connsiteX2" fmla="*/ 58960 w 107950"/>
                <a:gd name="connsiteY2" fmla="*/ 6516 h 107950"/>
                <a:gd name="connsiteX3" fmla="*/ 78868 w 107950"/>
                <a:gd name="connsiteY3" fmla="*/ 4763 h 107950"/>
                <a:gd name="connsiteX4" fmla="*/ 105265 w 107950"/>
                <a:gd name="connsiteY4" fmla="*/ 11427 h 107950"/>
                <a:gd name="connsiteX5" fmla="*/ 92461 w 107950"/>
                <a:gd name="connsiteY5" fmla="*/ 32475 h 107950"/>
                <a:gd name="connsiteX6" fmla="*/ 94390 w 107950"/>
                <a:gd name="connsiteY6" fmla="*/ 49226 h 107950"/>
                <a:gd name="connsiteX7" fmla="*/ 104125 w 107950"/>
                <a:gd name="connsiteY7" fmla="*/ 63783 h 107950"/>
                <a:gd name="connsiteX8" fmla="*/ 99828 w 107950"/>
                <a:gd name="connsiteY8" fmla="*/ 74307 h 107950"/>
                <a:gd name="connsiteX9" fmla="*/ 97635 w 107950"/>
                <a:gd name="connsiteY9" fmla="*/ 85445 h 107950"/>
                <a:gd name="connsiteX10" fmla="*/ 91321 w 107950"/>
                <a:gd name="connsiteY10" fmla="*/ 95706 h 107950"/>
                <a:gd name="connsiteX11" fmla="*/ 77289 w 107950"/>
                <a:gd name="connsiteY11" fmla="*/ 90532 h 107950"/>
                <a:gd name="connsiteX12" fmla="*/ 65625 w 107950"/>
                <a:gd name="connsiteY12" fmla="*/ 93075 h 107950"/>
                <a:gd name="connsiteX13" fmla="*/ 55715 w 107950"/>
                <a:gd name="connsiteY13" fmla="*/ 90883 h 107950"/>
                <a:gd name="connsiteX14" fmla="*/ 53260 w 107950"/>
                <a:gd name="connsiteY14" fmla="*/ 97986 h 107950"/>
                <a:gd name="connsiteX15" fmla="*/ 57382 w 107950"/>
                <a:gd name="connsiteY15" fmla="*/ 102809 h 107950"/>
                <a:gd name="connsiteX16" fmla="*/ 55189 w 107950"/>
                <a:gd name="connsiteY16" fmla="*/ 107808 h 107950"/>
                <a:gd name="connsiteX17" fmla="*/ 41771 w 107950"/>
                <a:gd name="connsiteY17" fmla="*/ 105791 h 107950"/>
                <a:gd name="connsiteX18" fmla="*/ 26775 w 107950"/>
                <a:gd name="connsiteY18" fmla="*/ 84568 h 107950"/>
                <a:gd name="connsiteX19" fmla="*/ 23530 w 107950"/>
                <a:gd name="connsiteY19" fmla="*/ 70800 h 107950"/>
                <a:gd name="connsiteX20" fmla="*/ 15725 w 107950"/>
                <a:gd name="connsiteY20" fmla="*/ 70712 h 107950"/>
                <a:gd name="connsiteX21" fmla="*/ 4763 w 107950"/>
                <a:gd name="connsiteY21" fmla="*/ 52997 h 107950"/>
                <a:gd name="connsiteX22" fmla="*/ 9323 w 107950"/>
                <a:gd name="connsiteY22" fmla="*/ 40280 h 107950"/>
                <a:gd name="connsiteX23" fmla="*/ 8007 w 107950"/>
                <a:gd name="connsiteY23" fmla="*/ 34580 h 107950"/>
                <a:gd name="connsiteX24" fmla="*/ 22916 w 107950"/>
                <a:gd name="connsiteY24" fmla="*/ 28178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950" h="107950">
                  <a:moveTo>
                    <a:pt x="26862" y="6078"/>
                  </a:moveTo>
                  <a:lnTo>
                    <a:pt x="56329" y="10989"/>
                  </a:lnTo>
                  <a:lnTo>
                    <a:pt x="58960" y="6516"/>
                  </a:lnTo>
                  <a:lnTo>
                    <a:pt x="78868" y="4763"/>
                  </a:lnTo>
                  <a:lnTo>
                    <a:pt x="105265" y="11427"/>
                  </a:lnTo>
                  <a:lnTo>
                    <a:pt x="92461" y="32475"/>
                  </a:lnTo>
                  <a:lnTo>
                    <a:pt x="94390" y="49226"/>
                  </a:lnTo>
                  <a:lnTo>
                    <a:pt x="104125" y="63783"/>
                  </a:lnTo>
                  <a:lnTo>
                    <a:pt x="99828" y="74307"/>
                  </a:lnTo>
                  <a:lnTo>
                    <a:pt x="97635" y="85445"/>
                  </a:lnTo>
                  <a:lnTo>
                    <a:pt x="91321" y="95706"/>
                  </a:lnTo>
                  <a:lnTo>
                    <a:pt x="77289" y="90532"/>
                  </a:lnTo>
                  <a:lnTo>
                    <a:pt x="65625" y="93075"/>
                  </a:lnTo>
                  <a:lnTo>
                    <a:pt x="55715" y="90883"/>
                  </a:lnTo>
                  <a:lnTo>
                    <a:pt x="53260" y="97986"/>
                  </a:lnTo>
                  <a:lnTo>
                    <a:pt x="57382" y="102809"/>
                  </a:lnTo>
                  <a:lnTo>
                    <a:pt x="55189" y="107808"/>
                  </a:lnTo>
                  <a:lnTo>
                    <a:pt x="41771" y="105791"/>
                  </a:lnTo>
                  <a:lnTo>
                    <a:pt x="26775" y="84568"/>
                  </a:lnTo>
                  <a:lnTo>
                    <a:pt x="23530" y="70800"/>
                  </a:lnTo>
                  <a:lnTo>
                    <a:pt x="15725" y="70712"/>
                  </a:lnTo>
                  <a:lnTo>
                    <a:pt x="4763" y="52997"/>
                  </a:lnTo>
                  <a:lnTo>
                    <a:pt x="9323" y="40280"/>
                  </a:lnTo>
                  <a:lnTo>
                    <a:pt x="8007" y="34580"/>
                  </a:lnTo>
                  <a:lnTo>
                    <a:pt x="22916" y="2817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</p:grpSp>
      <p:sp>
        <p:nvSpPr>
          <p:cNvPr id="10" name="TextBox 127">
            <a:extLst>
              <a:ext uri="{FF2B5EF4-FFF2-40B4-BE49-F238E27FC236}">
                <a16:creationId xmlns:a16="http://schemas.microsoft.com/office/drawing/2014/main" id="{F04AA2BF-164D-1A44-BE4C-7AF53B675069}"/>
              </a:ext>
            </a:extLst>
          </p:cNvPr>
          <p:cNvSpPr txBox="1"/>
          <p:nvPr/>
        </p:nvSpPr>
        <p:spPr>
          <a:xfrm>
            <a:off x="5882415" y="2010252"/>
            <a:ext cx="5173298" cy="159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u="none" strike="noStrike" cap="none" spc="0" normalizeH="0" baseline="0">
                <a:ln>
                  <a:noFill/>
                </a:ln>
                <a:effectLst/>
                <a:uLnTx/>
                <a:uFillTx/>
                <a:latin typeface="Heebo" panose="00000500000000000000" pitchFamily="2" charset="-79"/>
                <a:ea typeface="Helvetica Neue Normal" charset="0"/>
                <a:cs typeface="Heebo" panose="00000500000000000000" pitchFamily="2" charset="-79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</a:rPr>
              <a:t>“Leading companies are making it easy to help customers help themselves – and are rewarded by increased loyalty.”</a:t>
            </a:r>
          </a:p>
        </p:txBody>
      </p:sp>
      <p:sp>
        <p:nvSpPr>
          <p:cNvPr id="200" name="TextBox 128">
            <a:extLst>
              <a:ext uri="{FF2B5EF4-FFF2-40B4-BE49-F238E27FC236}">
                <a16:creationId xmlns:a16="http://schemas.microsoft.com/office/drawing/2014/main" id="{4B93EA35-6FAF-3E44-A51B-A5C5B7DA878F}"/>
              </a:ext>
            </a:extLst>
          </p:cNvPr>
          <p:cNvSpPr txBox="1"/>
          <p:nvPr/>
        </p:nvSpPr>
        <p:spPr>
          <a:xfrm>
            <a:off x="1344167" y="850392"/>
            <a:ext cx="3771985" cy="1569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u="none" strike="noStrike" cap="none" spc="10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</a:defRPr>
            </a:lvl1pPr>
          </a:lstStyle>
          <a:p>
            <a:r>
              <a:rPr lang="en-US" dirty="0"/>
              <a:t>Why? The Business Case</a:t>
            </a:r>
          </a:p>
        </p:txBody>
      </p:sp>
      <p:sp>
        <p:nvSpPr>
          <p:cNvPr id="201" name="TextBox 127">
            <a:extLst>
              <a:ext uri="{FF2B5EF4-FFF2-40B4-BE49-F238E27FC236}">
                <a16:creationId xmlns:a16="http://schemas.microsoft.com/office/drawing/2014/main" id="{9EB9EBC4-CF5B-8A41-B383-00644580D07F}"/>
              </a:ext>
            </a:extLst>
          </p:cNvPr>
          <p:cNvSpPr txBox="1"/>
          <p:nvPr/>
        </p:nvSpPr>
        <p:spPr>
          <a:xfrm>
            <a:off x="1343024" y="1024128"/>
            <a:ext cx="5542517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u="none" strike="noStrike" cap="none" spc="0" normalizeH="0" baseline="0">
                <a:ln>
                  <a:noFill/>
                </a:ln>
                <a:effectLst/>
                <a:uLnTx/>
                <a:uFillTx/>
                <a:latin typeface="Heebo" panose="00000500000000000000" pitchFamily="2" charset="-79"/>
                <a:ea typeface="Helvetica Neue Normal" charset="0"/>
                <a:cs typeface="Heebo" panose="00000500000000000000" pitchFamily="2" charset="-79"/>
              </a:defRPr>
            </a:lvl1pPr>
          </a:lstStyle>
          <a:p>
            <a:r>
              <a:rPr lang="en-US" dirty="0"/>
              <a:t>The Effortless Experience</a:t>
            </a:r>
          </a:p>
        </p:txBody>
      </p:sp>
      <p:pic>
        <p:nvPicPr>
          <p:cNvPr id="202" name="Picture 2">
            <a:extLst>
              <a:ext uri="{FF2B5EF4-FFF2-40B4-BE49-F238E27FC236}">
                <a16:creationId xmlns:a16="http://schemas.microsoft.com/office/drawing/2014/main" id="{EFCB1F9A-F1DB-C446-AF3C-D193B944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41" y="2163269"/>
            <a:ext cx="2441606" cy="36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27">
            <a:extLst>
              <a:ext uri="{FF2B5EF4-FFF2-40B4-BE49-F238E27FC236}">
                <a16:creationId xmlns:a16="http://schemas.microsoft.com/office/drawing/2014/main" id="{C52B503E-D4DE-43D3-8255-E099F5971A32}"/>
              </a:ext>
            </a:extLst>
          </p:cNvPr>
          <p:cNvSpPr txBox="1"/>
          <p:nvPr/>
        </p:nvSpPr>
        <p:spPr>
          <a:xfrm>
            <a:off x="5877758" y="4333505"/>
            <a:ext cx="5480620" cy="1999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u="none" strike="noStrike" cap="none" spc="0" normalizeH="0" baseline="0">
                <a:ln>
                  <a:noFill/>
                </a:ln>
                <a:effectLst/>
                <a:uLnTx/>
                <a:uFillTx/>
                <a:latin typeface="Heebo" panose="00000500000000000000" pitchFamily="2" charset="-79"/>
                <a:ea typeface="Helvetica Neue Normal" charset="0"/>
                <a:cs typeface="Heebo" panose="00000500000000000000" pitchFamily="2" charset="-79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</a:rPr>
              <a:t>“...customers see just as much value in self-service as they do in phone interactions... this is nowhere near what executives expected… a 2.5:1 margin in favor of phone service.”</a:t>
            </a:r>
          </a:p>
        </p:txBody>
      </p:sp>
    </p:spTree>
    <p:extLst>
      <p:ext uri="{BB962C8B-B14F-4D97-AF65-F5344CB8AC3E}">
        <p14:creationId xmlns:p14="http://schemas.microsoft.com/office/powerpoint/2010/main" val="18761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C3F5B3-5334-654D-991D-7BD37D686129}"/>
              </a:ext>
            </a:extLst>
          </p:cNvPr>
          <p:cNvGrpSpPr/>
          <p:nvPr/>
        </p:nvGrpSpPr>
        <p:grpSpPr>
          <a:xfrm>
            <a:off x="1802861" y="1739846"/>
            <a:ext cx="7691336" cy="4965903"/>
            <a:chOff x="4361249" y="1565815"/>
            <a:chExt cx="7210682" cy="4655569"/>
          </a:xfrm>
        </p:grpSpPr>
        <p:sp>
          <p:nvSpPr>
            <p:cNvPr id="16" name="Freeform: Shape 1511">
              <a:extLst>
                <a:ext uri="{FF2B5EF4-FFF2-40B4-BE49-F238E27FC236}">
                  <a16:creationId xmlns:a16="http://schemas.microsoft.com/office/drawing/2014/main" id="{2C5391AA-D442-934B-A8CB-3FADD989C05C}"/>
                </a:ext>
              </a:extLst>
            </p:cNvPr>
            <p:cNvSpPr/>
            <p:nvPr/>
          </p:nvSpPr>
          <p:spPr>
            <a:xfrm>
              <a:off x="8791149" y="4339728"/>
              <a:ext cx="103491" cy="82793"/>
            </a:xfrm>
            <a:custGeom>
              <a:avLst/>
              <a:gdLst>
                <a:gd name="connsiteX0" fmla="*/ 4763 w 127000"/>
                <a:gd name="connsiteY0" fmla="*/ 53611 h 101600"/>
                <a:gd name="connsiteX1" fmla="*/ 9147 w 127000"/>
                <a:gd name="connsiteY1" fmla="*/ 52295 h 101600"/>
                <a:gd name="connsiteX2" fmla="*/ 10112 w 127000"/>
                <a:gd name="connsiteY2" fmla="*/ 59662 h 101600"/>
                <a:gd name="connsiteX3" fmla="*/ 29318 w 127000"/>
                <a:gd name="connsiteY3" fmla="*/ 55452 h 101600"/>
                <a:gd name="connsiteX4" fmla="*/ 49664 w 127000"/>
                <a:gd name="connsiteY4" fmla="*/ 56154 h 101600"/>
                <a:gd name="connsiteX5" fmla="*/ 64485 w 127000"/>
                <a:gd name="connsiteY5" fmla="*/ 56943 h 101600"/>
                <a:gd name="connsiteX6" fmla="*/ 81323 w 127000"/>
                <a:gd name="connsiteY6" fmla="*/ 38790 h 101600"/>
                <a:gd name="connsiteX7" fmla="*/ 99740 w 127000"/>
                <a:gd name="connsiteY7" fmla="*/ 21425 h 101600"/>
                <a:gd name="connsiteX8" fmla="*/ 115262 w 127000"/>
                <a:gd name="connsiteY8" fmla="*/ 4763 h 101600"/>
                <a:gd name="connsiteX9" fmla="*/ 119911 w 127000"/>
                <a:gd name="connsiteY9" fmla="*/ 13971 h 101600"/>
                <a:gd name="connsiteX10" fmla="*/ 123243 w 127000"/>
                <a:gd name="connsiteY10" fmla="*/ 35369 h 101600"/>
                <a:gd name="connsiteX11" fmla="*/ 110703 w 127000"/>
                <a:gd name="connsiteY11" fmla="*/ 35457 h 101600"/>
                <a:gd name="connsiteX12" fmla="*/ 108685 w 127000"/>
                <a:gd name="connsiteY12" fmla="*/ 52997 h 101600"/>
                <a:gd name="connsiteX13" fmla="*/ 113070 w 127000"/>
                <a:gd name="connsiteY13" fmla="*/ 56680 h 101600"/>
                <a:gd name="connsiteX14" fmla="*/ 101933 w 127000"/>
                <a:gd name="connsiteY14" fmla="*/ 61942 h 101600"/>
                <a:gd name="connsiteX15" fmla="*/ 101845 w 127000"/>
                <a:gd name="connsiteY15" fmla="*/ 72904 h 101600"/>
                <a:gd name="connsiteX16" fmla="*/ 94654 w 127000"/>
                <a:gd name="connsiteY16" fmla="*/ 83954 h 101600"/>
                <a:gd name="connsiteX17" fmla="*/ 94040 w 127000"/>
                <a:gd name="connsiteY17" fmla="*/ 94566 h 101600"/>
                <a:gd name="connsiteX18" fmla="*/ 89041 w 127000"/>
                <a:gd name="connsiteY18" fmla="*/ 100179 h 101600"/>
                <a:gd name="connsiteX19" fmla="*/ 15199 w 127000"/>
                <a:gd name="connsiteY19" fmla="*/ 86848 h 101600"/>
                <a:gd name="connsiteX20" fmla="*/ 5727 w 127000"/>
                <a:gd name="connsiteY20" fmla="*/ 59837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000" h="101600">
                  <a:moveTo>
                    <a:pt x="4763" y="53611"/>
                  </a:moveTo>
                  <a:lnTo>
                    <a:pt x="9147" y="52295"/>
                  </a:lnTo>
                  <a:lnTo>
                    <a:pt x="10112" y="59662"/>
                  </a:lnTo>
                  <a:lnTo>
                    <a:pt x="29318" y="55452"/>
                  </a:lnTo>
                  <a:lnTo>
                    <a:pt x="49664" y="56154"/>
                  </a:lnTo>
                  <a:lnTo>
                    <a:pt x="64485" y="56943"/>
                  </a:lnTo>
                  <a:lnTo>
                    <a:pt x="81323" y="38790"/>
                  </a:lnTo>
                  <a:lnTo>
                    <a:pt x="99740" y="21425"/>
                  </a:lnTo>
                  <a:lnTo>
                    <a:pt x="115262" y="4763"/>
                  </a:lnTo>
                  <a:lnTo>
                    <a:pt x="119911" y="13971"/>
                  </a:lnTo>
                  <a:lnTo>
                    <a:pt x="123243" y="35369"/>
                  </a:lnTo>
                  <a:lnTo>
                    <a:pt x="110703" y="35457"/>
                  </a:lnTo>
                  <a:lnTo>
                    <a:pt x="108685" y="52997"/>
                  </a:lnTo>
                  <a:lnTo>
                    <a:pt x="113070" y="56680"/>
                  </a:lnTo>
                  <a:lnTo>
                    <a:pt x="101933" y="61942"/>
                  </a:lnTo>
                  <a:lnTo>
                    <a:pt x="101845" y="72904"/>
                  </a:lnTo>
                  <a:lnTo>
                    <a:pt x="94654" y="83954"/>
                  </a:lnTo>
                  <a:lnTo>
                    <a:pt x="94040" y="94566"/>
                  </a:lnTo>
                  <a:lnTo>
                    <a:pt x="89041" y="100179"/>
                  </a:lnTo>
                  <a:lnTo>
                    <a:pt x="15199" y="86848"/>
                  </a:lnTo>
                  <a:lnTo>
                    <a:pt x="5727" y="5983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" name="Freeform: Shape 1512">
              <a:extLst>
                <a:ext uri="{FF2B5EF4-FFF2-40B4-BE49-F238E27FC236}">
                  <a16:creationId xmlns:a16="http://schemas.microsoft.com/office/drawing/2014/main" id="{ED9CCD0E-1B7C-414F-9DAE-BE302E7F1DDB}"/>
                </a:ext>
              </a:extLst>
            </p:cNvPr>
            <p:cNvSpPr/>
            <p:nvPr/>
          </p:nvSpPr>
          <p:spPr>
            <a:xfrm>
              <a:off x="8970526" y="4045507"/>
              <a:ext cx="300125" cy="227681"/>
            </a:xfrm>
            <a:custGeom>
              <a:avLst/>
              <a:gdLst>
                <a:gd name="connsiteX0" fmla="*/ 21513 w 368300"/>
                <a:gd name="connsiteY0" fmla="*/ 91759 h 279400"/>
                <a:gd name="connsiteX1" fmla="*/ 46595 w 368300"/>
                <a:gd name="connsiteY1" fmla="*/ 103160 h 279400"/>
                <a:gd name="connsiteX2" fmla="*/ 65099 w 368300"/>
                <a:gd name="connsiteY2" fmla="*/ 99126 h 279400"/>
                <a:gd name="connsiteX3" fmla="*/ 70274 w 368300"/>
                <a:gd name="connsiteY3" fmla="*/ 85533 h 279400"/>
                <a:gd name="connsiteX4" fmla="*/ 89655 w 368300"/>
                <a:gd name="connsiteY4" fmla="*/ 80973 h 279400"/>
                <a:gd name="connsiteX5" fmla="*/ 103511 w 368300"/>
                <a:gd name="connsiteY5" fmla="*/ 71764 h 279400"/>
                <a:gd name="connsiteX6" fmla="*/ 108422 w 368300"/>
                <a:gd name="connsiteY6" fmla="*/ 47296 h 279400"/>
                <a:gd name="connsiteX7" fmla="*/ 129120 w 368300"/>
                <a:gd name="connsiteY7" fmla="*/ 41333 h 279400"/>
                <a:gd name="connsiteX8" fmla="*/ 132978 w 368300"/>
                <a:gd name="connsiteY8" fmla="*/ 30370 h 279400"/>
                <a:gd name="connsiteX9" fmla="*/ 144642 w 368300"/>
                <a:gd name="connsiteY9" fmla="*/ 38614 h 279400"/>
                <a:gd name="connsiteX10" fmla="*/ 152009 w 368300"/>
                <a:gd name="connsiteY10" fmla="*/ 39579 h 279400"/>
                <a:gd name="connsiteX11" fmla="*/ 165690 w 368300"/>
                <a:gd name="connsiteY11" fmla="*/ 39842 h 279400"/>
                <a:gd name="connsiteX12" fmla="*/ 184282 w 368300"/>
                <a:gd name="connsiteY12" fmla="*/ 46332 h 279400"/>
                <a:gd name="connsiteX13" fmla="*/ 191736 w 368300"/>
                <a:gd name="connsiteY13" fmla="*/ 50015 h 279400"/>
                <a:gd name="connsiteX14" fmla="*/ 209539 w 368300"/>
                <a:gd name="connsiteY14" fmla="*/ 40193 h 279400"/>
                <a:gd name="connsiteX15" fmla="*/ 217870 w 368300"/>
                <a:gd name="connsiteY15" fmla="*/ 46068 h 279400"/>
                <a:gd name="connsiteX16" fmla="*/ 225763 w 368300"/>
                <a:gd name="connsiteY16" fmla="*/ 32037 h 279400"/>
                <a:gd name="connsiteX17" fmla="*/ 240496 w 368300"/>
                <a:gd name="connsiteY17" fmla="*/ 32651 h 279400"/>
                <a:gd name="connsiteX18" fmla="*/ 244268 w 368300"/>
                <a:gd name="connsiteY18" fmla="*/ 28090 h 279400"/>
                <a:gd name="connsiteX19" fmla="*/ 246899 w 368300"/>
                <a:gd name="connsiteY19" fmla="*/ 15549 h 279400"/>
                <a:gd name="connsiteX20" fmla="*/ 257510 w 368300"/>
                <a:gd name="connsiteY20" fmla="*/ 4763 h 279400"/>
                <a:gd name="connsiteX21" fmla="*/ 270752 w 368300"/>
                <a:gd name="connsiteY21" fmla="*/ 11778 h 279400"/>
                <a:gd name="connsiteX22" fmla="*/ 268122 w 368300"/>
                <a:gd name="connsiteY22" fmla="*/ 21337 h 279400"/>
                <a:gd name="connsiteX23" fmla="*/ 275576 w 368300"/>
                <a:gd name="connsiteY23" fmla="*/ 22828 h 279400"/>
                <a:gd name="connsiteX24" fmla="*/ 273208 w 368300"/>
                <a:gd name="connsiteY24" fmla="*/ 48699 h 279400"/>
                <a:gd name="connsiteX25" fmla="*/ 282943 w 368300"/>
                <a:gd name="connsiteY25" fmla="*/ 58785 h 279400"/>
                <a:gd name="connsiteX26" fmla="*/ 291537 w 368300"/>
                <a:gd name="connsiteY26" fmla="*/ 52295 h 279400"/>
                <a:gd name="connsiteX27" fmla="*/ 302499 w 368300"/>
                <a:gd name="connsiteY27" fmla="*/ 49313 h 279400"/>
                <a:gd name="connsiteX28" fmla="*/ 317759 w 368300"/>
                <a:gd name="connsiteY28" fmla="*/ 35545 h 279400"/>
                <a:gd name="connsiteX29" fmla="*/ 334685 w 368300"/>
                <a:gd name="connsiteY29" fmla="*/ 37825 h 279400"/>
                <a:gd name="connsiteX30" fmla="*/ 360117 w 368300"/>
                <a:gd name="connsiteY30" fmla="*/ 37825 h 279400"/>
                <a:gd name="connsiteX31" fmla="*/ 364502 w 368300"/>
                <a:gd name="connsiteY31" fmla="*/ 46682 h 279400"/>
                <a:gd name="connsiteX32" fmla="*/ 350119 w 368300"/>
                <a:gd name="connsiteY32" fmla="*/ 50103 h 279400"/>
                <a:gd name="connsiteX33" fmla="*/ 337666 w 368300"/>
                <a:gd name="connsiteY33" fmla="*/ 55803 h 279400"/>
                <a:gd name="connsiteX34" fmla="*/ 309428 w 368300"/>
                <a:gd name="connsiteY34" fmla="*/ 59311 h 279400"/>
                <a:gd name="connsiteX35" fmla="*/ 283030 w 368300"/>
                <a:gd name="connsiteY35" fmla="*/ 65713 h 279400"/>
                <a:gd name="connsiteX36" fmla="*/ 268648 w 368300"/>
                <a:gd name="connsiteY36" fmla="*/ 78955 h 279400"/>
                <a:gd name="connsiteX37" fmla="*/ 274436 w 368300"/>
                <a:gd name="connsiteY37" fmla="*/ 91759 h 279400"/>
                <a:gd name="connsiteX38" fmla="*/ 277330 w 368300"/>
                <a:gd name="connsiteY38" fmla="*/ 106668 h 279400"/>
                <a:gd name="connsiteX39" fmla="*/ 265052 w 368300"/>
                <a:gd name="connsiteY39" fmla="*/ 119209 h 279400"/>
                <a:gd name="connsiteX40" fmla="*/ 266105 w 368300"/>
                <a:gd name="connsiteY40" fmla="*/ 130610 h 279400"/>
                <a:gd name="connsiteX41" fmla="*/ 259352 w 368300"/>
                <a:gd name="connsiteY41" fmla="*/ 141309 h 279400"/>
                <a:gd name="connsiteX42" fmla="*/ 235936 w 368300"/>
                <a:gd name="connsiteY42" fmla="*/ 140344 h 279400"/>
                <a:gd name="connsiteX43" fmla="*/ 245583 w 368300"/>
                <a:gd name="connsiteY43" fmla="*/ 159813 h 279400"/>
                <a:gd name="connsiteX44" fmla="*/ 229973 w 368300"/>
                <a:gd name="connsiteY44" fmla="*/ 167268 h 279400"/>
                <a:gd name="connsiteX45" fmla="*/ 219537 w 368300"/>
                <a:gd name="connsiteY45" fmla="*/ 184808 h 279400"/>
                <a:gd name="connsiteX46" fmla="*/ 220852 w 368300"/>
                <a:gd name="connsiteY46" fmla="*/ 202172 h 279400"/>
                <a:gd name="connsiteX47" fmla="*/ 211205 w 368300"/>
                <a:gd name="connsiteY47" fmla="*/ 210240 h 279400"/>
                <a:gd name="connsiteX48" fmla="*/ 202172 w 368300"/>
                <a:gd name="connsiteY48" fmla="*/ 207609 h 279400"/>
                <a:gd name="connsiteX49" fmla="*/ 183317 w 368300"/>
                <a:gd name="connsiteY49" fmla="*/ 211380 h 279400"/>
                <a:gd name="connsiteX50" fmla="*/ 180686 w 368300"/>
                <a:gd name="connsiteY50" fmla="*/ 219361 h 279400"/>
                <a:gd name="connsiteX51" fmla="*/ 162357 w 368300"/>
                <a:gd name="connsiteY51" fmla="*/ 219361 h 279400"/>
                <a:gd name="connsiteX52" fmla="*/ 148676 w 368300"/>
                <a:gd name="connsiteY52" fmla="*/ 235497 h 279400"/>
                <a:gd name="connsiteX53" fmla="*/ 147799 w 368300"/>
                <a:gd name="connsiteY53" fmla="*/ 259614 h 279400"/>
                <a:gd name="connsiteX54" fmla="*/ 115789 w 368300"/>
                <a:gd name="connsiteY54" fmla="*/ 271278 h 279400"/>
                <a:gd name="connsiteX55" fmla="*/ 98688 w 368300"/>
                <a:gd name="connsiteY55" fmla="*/ 268823 h 279400"/>
                <a:gd name="connsiteX56" fmla="*/ 93689 w 368300"/>
                <a:gd name="connsiteY56" fmla="*/ 274962 h 279400"/>
                <a:gd name="connsiteX57" fmla="*/ 79043 w 368300"/>
                <a:gd name="connsiteY57" fmla="*/ 271454 h 279400"/>
                <a:gd name="connsiteX58" fmla="*/ 54400 w 368300"/>
                <a:gd name="connsiteY58" fmla="*/ 275663 h 279400"/>
                <a:gd name="connsiteX59" fmla="*/ 13270 w 368300"/>
                <a:gd name="connsiteY59" fmla="*/ 261281 h 279400"/>
                <a:gd name="connsiteX60" fmla="*/ 35545 w 368300"/>
                <a:gd name="connsiteY60" fmla="*/ 235585 h 279400"/>
                <a:gd name="connsiteX61" fmla="*/ 33528 w 368300"/>
                <a:gd name="connsiteY61" fmla="*/ 217168 h 279400"/>
                <a:gd name="connsiteX62" fmla="*/ 14936 w 368300"/>
                <a:gd name="connsiteY62" fmla="*/ 212345 h 279400"/>
                <a:gd name="connsiteX63" fmla="*/ 13006 w 368300"/>
                <a:gd name="connsiteY63" fmla="*/ 194016 h 279400"/>
                <a:gd name="connsiteX64" fmla="*/ 4938 w 368300"/>
                <a:gd name="connsiteY64" fmla="*/ 170864 h 279400"/>
                <a:gd name="connsiteX65" fmla="*/ 15462 w 368300"/>
                <a:gd name="connsiteY65" fmla="*/ 154815 h 279400"/>
                <a:gd name="connsiteX66" fmla="*/ 4763 w 368300"/>
                <a:gd name="connsiteY66" fmla="*/ 150517 h 279400"/>
                <a:gd name="connsiteX67" fmla="*/ 11515 w 368300"/>
                <a:gd name="connsiteY67" fmla="*/ 129031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68300" h="279400">
                  <a:moveTo>
                    <a:pt x="21513" y="91759"/>
                  </a:moveTo>
                  <a:lnTo>
                    <a:pt x="46595" y="103160"/>
                  </a:lnTo>
                  <a:lnTo>
                    <a:pt x="65099" y="99126"/>
                  </a:lnTo>
                  <a:lnTo>
                    <a:pt x="70274" y="85533"/>
                  </a:lnTo>
                  <a:lnTo>
                    <a:pt x="89655" y="80973"/>
                  </a:lnTo>
                  <a:lnTo>
                    <a:pt x="103511" y="71764"/>
                  </a:lnTo>
                  <a:lnTo>
                    <a:pt x="108422" y="47296"/>
                  </a:lnTo>
                  <a:lnTo>
                    <a:pt x="129120" y="41333"/>
                  </a:lnTo>
                  <a:lnTo>
                    <a:pt x="132978" y="30370"/>
                  </a:lnTo>
                  <a:lnTo>
                    <a:pt x="144642" y="38614"/>
                  </a:lnTo>
                  <a:lnTo>
                    <a:pt x="152009" y="39579"/>
                  </a:lnTo>
                  <a:lnTo>
                    <a:pt x="165690" y="39842"/>
                  </a:lnTo>
                  <a:lnTo>
                    <a:pt x="184282" y="46332"/>
                  </a:lnTo>
                  <a:lnTo>
                    <a:pt x="191736" y="50015"/>
                  </a:lnTo>
                  <a:lnTo>
                    <a:pt x="209539" y="40193"/>
                  </a:lnTo>
                  <a:lnTo>
                    <a:pt x="217870" y="46068"/>
                  </a:lnTo>
                  <a:lnTo>
                    <a:pt x="225763" y="32037"/>
                  </a:lnTo>
                  <a:lnTo>
                    <a:pt x="240496" y="32651"/>
                  </a:lnTo>
                  <a:lnTo>
                    <a:pt x="244268" y="28090"/>
                  </a:lnTo>
                  <a:lnTo>
                    <a:pt x="246899" y="15549"/>
                  </a:lnTo>
                  <a:lnTo>
                    <a:pt x="257510" y="4763"/>
                  </a:lnTo>
                  <a:lnTo>
                    <a:pt x="270752" y="11778"/>
                  </a:lnTo>
                  <a:lnTo>
                    <a:pt x="268122" y="21337"/>
                  </a:lnTo>
                  <a:lnTo>
                    <a:pt x="275576" y="22828"/>
                  </a:lnTo>
                  <a:lnTo>
                    <a:pt x="273208" y="48699"/>
                  </a:lnTo>
                  <a:lnTo>
                    <a:pt x="282943" y="58785"/>
                  </a:lnTo>
                  <a:lnTo>
                    <a:pt x="291537" y="52295"/>
                  </a:lnTo>
                  <a:lnTo>
                    <a:pt x="302499" y="49313"/>
                  </a:lnTo>
                  <a:lnTo>
                    <a:pt x="317759" y="35545"/>
                  </a:lnTo>
                  <a:lnTo>
                    <a:pt x="334685" y="37825"/>
                  </a:lnTo>
                  <a:lnTo>
                    <a:pt x="360117" y="37825"/>
                  </a:lnTo>
                  <a:lnTo>
                    <a:pt x="364502" y="46682"/>
                  </a:lnTo>
                  <a:lnTo>
                    <a:pt x="350119" y="50103"/>
                  </a:lnTo>
                  <a:lnTo>
                    <a:pt x="337666" y="55803"/>
                  </a:lnTo>
                  <a:lnTo>
                    <a:pt x="309428" y="59311"/>
                  </a:lnTo>
                  <a:lnTo>
                    <a:pt x="283030" y="65713"/>
                  </a:lnTo>
                  <a:lnTo>
                    <a:pt x="268648" y="78955"/>
                  </a:lnTo>
                  <a:lnTo>
                    <a:pt x="274436" y="91759"/>
                  </a:lnTo>
                  <a:lnTo>
                    <a:pt x="277330" y="106668"/>
                  </a:lnTo>
                  <a:lnTo>
                    <a:pt x="265052" y="119209"/>
                  </a:lnTo>
                  <a:lnTo>
                    <a:pt x="266105" y="130610"/>
                  </a:lnTo>
                  <a:lnTo>
                    <a:pt x="259352" y="141309"/>
                  </a:lnTo>
                  <a:lnTo>
                    <a:pt x="235936" y="140344"/>
                  </a:lnTo>
                  <a:lnTo>
                    <a:pt x="245583" y="159813"/>
                  </a:lnTo>
                  <a:lnTo>
                    <a:pt x="229973" y="167268"/>
                  </a:lnTo>
                  <a:lnTo>
                    <a:pt x="219537" y="184808"/>
                  </a:lnTo>
                  <a:lnTo>
                    <a:pt x="220852" y="202172"/>
                  </a:lnTo>
                  <a:lnTo>
                    <a:pt x="211205" y="210240"/>
                  </a:lnTo>
                  <a:lnTo>
                    <a:pt x="202172" y="207609"/>
                  </a:lnTo>
                  <a:lnTo>
                    <a:pt x="183317" y="211380"/>
                  </a:lnTo>
                  <a:lnTo>
                    <a:pt x="180686" y="219361"/>
                  </a:lnTo>
                  <a:lnTo>
                    <a:pt x="162357" y="219361"/>
                  </a:lnTo>
                  <a:lnTo>
                    <a:pt x="148676" y="235497"/>
                  </a:lnTo>
                  <a:lnTo>
                    <a:pt x="147799" y="259614"/>
                  </a:lnTo>
                  <a:lnTo>
                    <a:pt x="115789" y="271278"/>
                  </a:lnTo>
                  <a:lnTo>
                    <a:pt x="98688" y="268823"/>
                  </a:lnTo>
                  <a:lnTo>
                    <a:pt x="93689" y="274962"/>
                  </a:lnTo>
                  <a:lnTo>
                    <a:pt x="79043" y="271454"/>
                  </a:lnTo>
                  <a:lnTo>
                    <a:pt x="54400" y="275663"/>
                  </a:lnTo>
                  <a:lnTo>
                    <a:pt x="13270" y="261281"/>
                  </a:lnTo>
                  <a:lnTo>
                    <a:pt x="35545" y="235585"/>
                  </a:lnTo>
                  <a:lnTo>
                    <a:pt x="33528" y="217168"/>
                  </a:lnTo>
                  <a:lnTo>
                    <a:pt x="14936" y="212345"/>
                  </a:lnTo>
                  <a:lnTo>
                    <a:pt x="13006" y="194016"/>
                  </a:lnTo>
                  <a:lnTo>
                    <a:pt x="4938" y="170864"/>
                  </a:lnTo>
                  <a:lnTo>
                    <a:pt x="15462" y="154815"/>
                  </a:lnTo>
                  <a:lnTo>
                    <a:pt x="4763" y="150517"/>
                  </a:lnTo>
                  <a:lnTo>
                    <a:pt x="11515" y="1290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" name="Freeform: Shape 1513">
              <a:extLst>
                <a:ext uri="{FF2B5EF4-FFF2-40B4-BE49-F238E27FC236}">
                  <a16:creationId xmlns:a16="http://schemas.microsoft.com/office/drawing/2014/main" id="{C4107D99-F4B0-8B41-9290-A11B85C1AC4D}"/>
                </a:ext>
              </a:extLst>
            </p:cNvPr>
            <p:cNvSpPr/>
            <p:nvPr/>
          </p:nvSpPr>
          <p:spPr>
            <a:xfrm>
              <a:off x="8144463" y="3934950"/>
              <a:ext cx="41397" cy="87968"/>
            </a:xfrm>
            <a:custGeom>
              <a:avLst/>
              <a:gdLst>
                <a:gd name="connsiteX0" fmla="*/ 36334 w 50800"/>
                <a:gd name="connsiteY0" fmla="*/ 32387 h 107950"/>
                <a:gd name="connsiteX1" fmla="*/ 33265 w 50800"/>
                <a:gd name="connsiteY1" fmla="*/ 43525 h 107950"/>
                <a:gd name="connsiteX2" fmla="*/ 36773 w 50800"/>
                <a:gd name="connsiteY2" fmla="*/ 57469 h 107950"/>
                <a:gd name="connsiteX3" fmla="*/ 46945 w 50800"/>
                <a:gd name="connsiteY3" fmla="*/ 65362 h 107950"/>
                <a:gd name="connsiteX4" fmla="*/ 46419 w 50800"/>
                <a:gd name="connsiteY4" fmla="*/ 73869 h 107950"/>
                <a:gd name="connsiteX5" fmla="*/ 38438 w 50800"/>
                <a:gd name="connsiteY5" fmla="*/ 78605 h 107950"/>
                <a:gd name="connsiteX6" fmla="*/ 36948 w 50800"/>
                <a:gd name="connsiteY6" fmla="*/ 89041 h 107950"/>
                <a:gd name="connsiteX7" fmla="*/ 25547 w 50800"/>
                <a:gd name="connsiteY7" fmla="*/ 104476 h 107950"/>
                <a:gd name="connsiteX8" fmla="*/ 21338 w 50800"/>
                <a:gd name="connsiteY8" fmla="*/ 102283 h 107950"/>
                <a:gd name="connsiteX9" fmla="*/ 20899 w 50800"/>
                <a:gd name="connsiteY9" fmla="*/ 95267 h 107950"/>
                <a:gd name="connsiteX10" fmla="*/ 7218 w 50800"/>
                <a:gd name="connsiteY10" fmla="*/ 84480 h 107950"/>
                <a:gd name="connsiteX11" fmla="*/ 5113 w 50800"/>
                <a:gd name="connsiteY11" fmla="*/ 69133 h 107950"/>
                <a:gd name="connsiteX12" fmla="*/ 7218 w 50800"/>
                <a:gd name="connsiteY12" fmla="*/ 46945 h 107950"/>
                <a:gd name="connsiteX13" fmla="*/ 10550 w 50800"/>
                <a:gd name="connsiteY13" fmla="*/ 36772 h 107950"/>
                <a:gd name="connsiteX14" fmla="*/ 6429 w 50800"/>
                <a:gd name="connsiteY14" fmla="*/ 31598 h 107950"/>
                <a:gd name="connsiteX15" fmla="*/ 4763 w 50800"/>
                <a:gd name="connsiteY15" fmla="*/ 21162 h 107950"/>
                <a:gd name="connsiteX16" fmla="*/ 15461 w 50800"/>
                <a:gd name="connsiteY16" fmla="*/ 4763 h 107950"/>
                <a:gd name="connsiteX17" fmla="*/ 16953 w 50800"/>
                <a:gd name="connsiteY17" fmla="*/ 11077 h 107950"/>
                <a:gd name="connsiteX18" fmla="*/ 23618 w 50800"/>
                <a:gd name="connsiteY18" fmla="*/ 8095 h 107950"/>
                <a:gd name="connsiteX19" fmla="*/ 28880 w 50800"/>
                <a:gd name="connsiteY19" fmla="*/ 17040 h 107950"/>
                <a:gd name="connsiteX20" fmla="*/ 34755 w 50800"/>
                <a:gd name="connsiteY20" fmla="*/ 20373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800" h="107950">
                  <a:moveTo>
                    <a:pt x="36334" y="32387"/>
                  </a:moveTo>
                  <a:lnTo>
                    <a:pt x="33265" y="43525"/>
                  </a:lnTo>
                  <a:lnTo>
                    <a:pt x="36773" y="57469"/>
                  </a:lnTo>
                  <a:lnTo>
                    <a:pt x="46945" y="65362"/>
                  </a:lnTo>
                  <a:lnTo>
                    <a:pt x="46419" y="73869"/>
                  </a:lnTo>
                  <a:lnTo>
                    <a:pt x="38438" y="78605"/>
                  </a:lnTo>
                  <a:lnTo>
                    <a:pt x="36948" y="89041"/>
                  </a:lnTo>
                  <a:lnTo>
                    <a:pt x="25547" y="104476"/>
                  </a:lnTo>
                  <a:lnTo>
                    <a:pt x="21338" y="102283"/>
                  </a:lnTo>
                  <a:lnTo>
                    <a:pt x="20899" y="95267"/>
                  </a:lnTo>
                  <a:lnTo>
                    <a:pt x="7218" y="84480"/>
                  </a:lnTo>
                  <a:lnTo>
                    <a:pt x="5113" y="69133"/>
                  </a:lnTo>
                  <a:lnTo>
                    <a:pt x="7218" y="46945"/>
                  </a:lnTo>
                  <a:lnTo>
                    <a:pt x="10550" y="36772"/>
                  </a:lnTo>
                  <a:lnTo>
                    <a:pt x="6429" y="31598"/>
                  </a:lnTo>
                  <a:lnTo>
                    <a:pt x="4763" y="21162"/>
                  </a:lnTo>
                  <a:lnTo>
                    <a:pt x="15461" y="4763"/>
                  </a:lnTo>
                  <a:lnTo>
                    <a:pt x="16953" y="11077"/>
                  </a:lnTo>
                  <a:lnTo>
                    <a:pt x="23618" y="8095"/>
                  </a:lnTo>
                  <a:lnTo>
                    <a:pt x="28880" y="17040"/>
                  </a:lnTo>
                  <a:lnTo>
                    <a:pt x="34755" y="2037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" name="Freeform: Shape 1514">
              <a:extLst>
                <a:ext uri="{FF2B5EF4-FFF2-40B4-BE49-F238E27FC236}">
                  <a16:creationId xmlns:a16="http://schemas.microsoft.com/office/drawing/2014/main" id="{6A576243-31EB-994B-A080-F3A34C3A2A45}"/>
                </a:ext>
              </a:extLst>
            </p:cNvPr>
            <p:cNvSpPr/>
            <p:nvPr/>
          </p:nvSpPr>
          <p:spPr>
            <a:xfrm>
              <a:off x="8630925" y="3973613"/>
              <a:ext cx="62095" cy="72444"/>
            </a:xfrm>
            <a:custGeom>
              <a:avLst/>
              <a:gdLst>
                <a:gd name="connsiteX0" fmla="*/ 4763 w 76200"/>
                <a:gd name="connsiteY0" fmla="*/ 9849 h 88900"/>
                <a:gd name="connsiteX1" fmla="*/ 38965 w 76200"/>
                <a:gd name="connsiteY1" fmla="*/ 4763 h 88900"/>
                <a:gd name="connsiteX2" fmla="*/ 44051 w 76200"/>
                <a:gd name="connsiteY2" fmla="*/ 13357 h 88900"/>
                <a:gd name="connsiteX3" fmla="*/ 53435 w 76200"/>
                <a:gd name="connsiteY3" fmla="*/ 18970 h 88900"/>
                <a:gd name="connsiteX4" fmla="*/ 48436 w 76200"/>
                <a:gd name="connsiteY4" fmla="*/ 27038 h 88900"/>
                <a:gd name="connsiteX5" fmla="*/ 61591 w 76200"/>
                <a:gd name="connsiteY5" fmla="*/ 38088 h 88900"/>
                <a:gd name="connsiteX6" fmla="*/ 54663 w 76200"/>
                <a:gd name="connsiteY6" fmla="*/ 48261 h 88900"/>
                <a:gd name="connsiteX7" fmla="*/ 65099 w 76200"/>
                <a:gd name="connsiteY7" fmla="*/ 56943 h 88900"/>
                <a:gd name="connsiteX8" fmla="*/ 76149 w 76200"/>
                <a:gd name="connsiteY8" fmla="*/ 62117 h 88900"/>
                <a:gd name="connsiteX9" fmla="*/ 76675 w 76200"/>
                <a:gd name="connsiteY9" fmla="*/ 84042 h 88900"/>
                <a:gd name="connsiteX10" fmla="*/ 67730 w 76200"/>
                <a:gd name="connsiteY10" fmla="*/ 84919 h 88900"/>
                <a:gd name="connsiteX11" fmla="*/ 57732 w 76200"/>
                <a:gd name="connsiteY11" fmla="*/ 66678 h 88900"/>
                <a:gd name="connsiteX12" fmla="*/ 57820 w 76200"/>
                <a:gd name="connsiteY12" fmla="*/ 61854 h 88900"/>
                <a:gd name="connsiteX13" fmla="*/ 46945 w 76200"/>
                <a:gd name="connsiteY13" fmla="*/ 61942 h 88900"/>
                <a:gd name="connsiteX14" fmla="*/ 39666 w 76200"/>
                <a:gd name="connsiteY14" fmla="*/ 53347 h 88900"/>
                <a:gd name="connsiteX15" fmla="*/ 34580 w 76200"/>
                <a:gd name="connsiteY15" fmla="*/ 54224 h 88900"/>
                <a:gd name="connsiteX16" fmla="*/ 24845 w 76200"/>
                <a:gd name="connsiteY16" fmla="*/ 44928 h 88900"/>
                <a:gd name="connsiteX17" fmla="*/ 6604 w 76200"/>
                <a:gd name="connsiteY17" fmla="*/ 36948 h 88900"/>
                <a:gd name="connsiteX18" fmla="*/ 8972 w 76200"/>
                <a:gd name="connsiteY18" fmla="*/ 212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88900">
                  <a:moveTo>
                    <a:pt x="4763" y="9849"/>
                  </a:moveTo>
                  <a:lnTo>
                    <a:pt x="38965" y="4763"/>
                  </a:lnTo>
                  <a:lnTo>
                    <a:pt x="44051" y="13357"/>
                  </a:lnTo>
                  <a:lnTo>
                    <a:pt x="53435" y="18970"/>
                  </a:lnTo>
                  <a:lnTo>
                    <a:pt x="48436" y="27038"/>
                  </a:lnTo>
                  <a:lnTo>
                    <a:pt x="61591" y="38088"/>
                  </a:lnTo>
                  <a:lnTo>
                    <a:pt x="54663" y="48261"/>
                  </a:lnTo>
                  <a:lnTo>
                    <a:pt x="65099" y="56943"/>
                  </a:lnTo>
                  <a:lnTo>
                    <a:pt x="76149" y="62117"/>
                  </a:lnTo>
                  <a:lnTo>
                    <a:pt x="76675" y="84042"/>
                  </a:lnTo>
                  <a:lnTo>
                    <a:pt x="67730" y="84919"/>
                  </a:lnTo>
                  <a:lnTo>
                    <a:pt x="57732" y="66678"/>
                  </a:lnTo>
                  <a:lnTo>
                    <a:pt x="57820" y="61854"/>
                  </a:lnTo>
                  <a:lnTo>
                    <a:pt x="46945" y="61942"/>
                  </a:lnTo>
                  <a:lnTo>
                    <a:pt x="39666" y="53347"/>
                  </a:lnTo>
                  <a:lnTo>
                    <a:pt x="34580" y="54224"/>
                  </a:lnTo>
                  <a:lnTo>
                    <a:pt x="24845" y="44928"/>
                  </a:lnTo>
                  <a:lnTo>
                    <a:pt x="6604" y="36948"/>
                  </a:lnTo>
                  <a:lnTo>
                    <a:pt x="8972" y="212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0" name="Freeform: Shape 1515">
              <a:extLst>
                <a:ext uri="{FF2B5EF4-FFF2-40B4-BE49-F238E27FC236}">
                  <a16:creationId xmlns:a16="http://schemas.microsoft.com/office/drawing/2014/main" id="{B61952E6-23F5-F143-A151-F9ED0FB459E3}"/>
                </a:ext>
              </a:extLst>
            </p:cNvPr>
            <p:cNvSpPr/>
            <p:nvPr/>
          </p:nvSpPr>
          <p:spPr>
            <a:xfrm>
              <a:off x="7990885" y="4965833"/>
              <a:ext cx="253554" cy="279427"/>
            </a:xfrm>
            <a:custGeom>
              <a:avLst/>
              <a:gdLst>
                <a:gd name="connsiteX0" fmla="*/ 119999 w 311150"/>
                <a:gd name="connsiteY0" fmla="*/ 40017 h 342900"/>
                <a:gd name="connsiteX1" fmla="*/ 126049 w 311150"/>
                <a:gd name="connsiteY1" fmla="*/ 58346 h 342900"/>
                <a:gd name="connsiteX2" fmla="*/ 133066 w 311150"/>
                <a:gd name="connsiteY2" fmla="*/ 73079 h 342900"/>
                <a:gd name="connsiteX3" fmla="*/ 138678 w 311150"/>
                <a:gd name="connsiteY3" fmla="*/ 81060 h 342900"/>
                <a:gd name="connsiteX4" fmla="*/ 148062 w 311150"/>
                <a:gd name="connsiteY4" fmla="*/ 93952 h 342900"/>
                <a:gd name="connsiteX5" fmla="*/ 164286 w 311150"/>
                <a:gd name="connsiteY5" fmla="*/ 91935 h 342900"/>
                <a:gd name="connsiteX6" fmla="*/ 172442 w 311150"/>
                <a:gd name="connsiteY6" fmla="*/ 88427 h 342900"/>
                <a:gd name="connsiteX7" fmla="*/ 186035 w 311150"/>
                <a:gd name="connsiteY7" fmla="*/ 91935 h 342900"/>
                <a:gd name="connsiteX8" fmla="*/ 189718 w 311150"/>
                <a:gd name="connsiteY8" fmla="*/ 85796 h 342900"/>
                <a:gd name="connsiteX9" fmla="*/ 195857 w 311150"/>
                <a:gd name="connsiteY9" fmla="*/ 71413 h 342900"/>
                <a:gd name="connsiteX10" fmla="*/ 211117 w 311150"/>
                <a:gd name="connsiteY10" fmla="*/ 70449 h 342900"/>
                <a:gd name="connsiteX11" fmla="*/ 212433 w 311150"/>
                <a:gd name="connsiteY11" fmla="*/ 66151 h 342900"/>
                <a:gd name="connsiteX12" fmla="*/ 224973 w 311150"/>
                <a:gd name="connsiteY12" fmla="*/ 66064 h 342900"/>
                <a:gd name="connsiteX13" fmla="*/ 222869 w 311150"/>
                <a:gd name="connsiteY13" fmla="*/ 74921 h 342900"/>
                <a:gd name="connsiteX14" fmla="*/ 252686 w 311150"/>
                <a:gd name="connsiteY14" fmla="*/ 74746 h 342900"/>
                <a:gd name="connsiteX15" fmla="*/ 253125 w 311150"/>
                <a:gd name="connsiteY15" fmla="*/ 90269 h 342900"/>
                <a:gd name="connsiteX16" fmla="*/ 258124 w 311150"/>
                <a:gd name="connsiteY16" fmla="*/ 99828 h 342900"/>
                <a:gd name="connsiteX17" fmla="*/ 254528 w 311150"/>
                <a:gd name="connsiteY17" fmla="*/ 114736 h 342900"/>
                <a:gd name="connsiteX18" fmla="*/ 256370 w 311150"/>
                <a:gd name="connsiteY18" fmla="*/ 129996 h 342900"/>
                <a:gd name="connsiteX19" fmla="*/ 264613 w 311150"/>
                <a:gd name="connsiteY19" fmla="*/ 139204 h 342900"/>
                <a:gd name="connsiteX20" fmla="*/ 263298 w 311150"/>
                <a:gd name="connsiteY20" fmla="*/ 168759 h 342900"/>
                <a:gd name="connsiteX21" fmla="*/ 269349 w 311150"/>
                <a:gd name="connsiteY21" fmla="*/ 166479 h 342900"/>
                <a:gd name="connsiteX22" fmla="*/ 280048 w 311150"/>
                <a:gd name="connsiteY22" fmla="*/ 167092 h 342900"/>
                <a:gd name="connsiteX23" fmla="*/ 295308 w 311150"/>
                <a:gd name="connsiteY23" fmla="*/ 163409 h 342900"/>
                <a:gd name="connsiteX24" fmla="*/ 306533 w 311150"/>
                <a:gd name="connsiteY24" fmla="*/ 164900 h 342900"/>
                <a:gd name="connsiteX25" fmla="*/ 309164 w 311150"/>
                <a:gd name="connsiteY25" fmla="*/ 172617 h 342900"/>
                <a:gd name="connsiteX26" fmla="*/ 306358 w 311150"/>
                <a:gd name="connsiteY26" fmla="*/ 184720 h 342900"/>
                <a:gd name="connsiteX27" fmla="*/ 310655 w 311150"/>
                <a:gd name="connsiteY27" fmla="*/ 196471 h 342900"/>
                <a:gd name="connsiteX28" fmla="*/ 306971 w 311150"/>
                <a:gd name="connsiteY28" fmla="*/ 205855 h 342900"/>
                <a:gd name="connsiteX29" fmla="*/ 309077 w 311150"/>
                <a:gd name="connsiteY29" fmla="*/ 214537 h 342900"/>
                <a:gd name="connsiteX30" fmla="*/ 257860 w 311150"/>
                <a:gd name="connsiteY30" fmla="*/ 214187 h 342900"/>
                <a:gd name="connsiteX31" fmla="*/ 256720 w 311150"/>
                <a:gd name="connsiteY31" fmla="*/ 294518 h 342900"/>
                <a:gd name="connsiteX32" fmla="*/ 273295 w 311150"/>
                <a:gd name="connsiteY32" fmla="*/ 315391 h 342900"/>
                <a:gd name="connsiteX33" fmla="*/ 289344 w 311150"/>
                <a:gd name="connsiteY33" fmla="*/ 331352 h 342900"/>
                <a:gd name="connsiteX34" fmla="*/ 244179 w 311150"/>
                <a:gd name="connsiteY34" fmla="*/ 341788 h 342900"/>
                <a:gd name="connsiteX35" fmla="*/ 184632 w 311150"/>
                <a:gd name="connsiteY35" fmla="*/ 338193 h 342900"/>
                <a:gd name="connsiteX36" fmla="*/ 167619 w 311150"/>
                <a:gd name="connsiteY36" fmla="*/ 325915 h 342900"/>
                <a:gd name="connsiteX37" fmla="*/ 67906 w 311150"/>
                <a:gd name="connsiteY37" fmla="*/ 327055 h 342900"/>
                <a:gd name="connsiteX38" fmla="*/ 64222 w 311150"/>
                <a:gd name="connsiteY38" fmla="*/ 328896 h 342900"/>
                <a:gd name="connsiteX39" fmla="*/ 49576 w 311150"/>
                <a:gd name="connsiteY39" fmla="*/ 317320 h 342900"/>
                <a:gd name="connsiteX40" fmla="*/ 33615 w 311150"/>
                <a:gd name="connsiteY40" fmla="*/ 316531 h 342900"/>
                <a:gd name="connsiteX41" fmla="*/ 18882 w 311150"/>
                <a:gd name="connsiteY41" fmla="*/ 320916 h 342900"/>
                <a:gd name="connsiteX42" fmla="*/ 7042 w 311150"/>
                <a:gd name="connsiteY42" fmla="*/ 325827 h 342900"/>
                <a:gd name="connsiteX43" fmla="*/ 4763 w 311150"/>
                <a:gd name="connsiteY43" fmla="*/ 309778 h 342900"/>
                <a:gd name="connsiteX44" fmla="*/ 8183 w 311150"/>
                <a:gd name="connsiteY44" fmla="*/ 287415 h 342900"/>
                <a:gd name="connsiteX45" fmla="*/ 16689 w 311150"/>
                <a:gd name="connsiteY45" fmla="*/ 264175 h 342900"/>
                <a:gd name="connsiteX46" fmla="*/ 18005 w 311150"/>
                <a:gd name="connsiteY46" fmla="*/ 253300 h 342900"/>
                <a:gd name="connsiteX47" fmla="*/ 25985 w 311150"/>
                <a:gd name="connsiteY47" fmla="*/ 230586 h 342900"/>
                <a:gd name="connsiteX48" fmla="*/ 31861 w 311150"/>
                <a:gd name="connsiteY48" fmla="*/ 220325 h 342900"/>
                <a:gd name="connsiteX49" fmla="*/ 45981 w 311150"/>
                <a:gd name="connsiteY49" fmla="*/ 203926 h 342900"/>
                <a:gd name="connsiteX50" fmla="*/ 53873 w 311150"/>
                <a:gd name="connsiteY50" fmla="*/ 192788 h 342900"/>
                <a:gd name="connsiteX51" fmla="*/ 56417 w 311150"/>
                <a:gd name="connsiteY51" fmla="*/ 174284 h 342900"/>
                <a:gd name="connsiteX52" fmla="*/ 55101 w 311150"/>
                <a:gd name="connsiteY52" fmla="*/ 160164 h 342900"/>
                <a:gd name="connsiteX53" fmla="*/ 47734 w 311150"/>
                <a:gd name="connsiteY53" fmla="*/ 151307 h 342900"/>
                <a:gd name="connsiteX54" fmla="*/ 41157 w 311150"/>
                <a:gd name="connsiteY54" fmla="*/ 136223 h 342900"/>
                <a:gd name="connsiteX55" fmla="*/ 35106 w 311150"/>
                <a:gd name="connsiteY55" fmla="*/ 121401 h 342900"/>
                <a:gd name="connsiteX56" fmla="*/ 36422 w 311150"/>
                <a:gd name="connsiteY56" fmla="*/ 116227 h 342900"/>
                <a:gd name="connsiteX57" fmla="*/ 43964 w 311150"/>
                <a:gd name="connsiteY57" fmla="*/ 106405 h 342900"/>
                <a:gd name="connsiteX58" fmla="*/ 36509 w 311150"/>
                <a:gd name="connsiteY58" fmla="*/ 82551 h 342900"/>
                <a:gd name="connsiteX59" fmla="*/ 31510 w 311150"/>
                <a:gd name="connsiteY59" fmla="*/ 66064 h 342900"/>
                <a:gd name="connsiteX60" fmla="*/ 19233 w 311150"/>
                <a:gd name="connsiteY60" fmla="*/ 50541 h 342900"/>
                <a:gd name="connsiteX61" fmla="*/ 21600 w 311150"/>
                <a:gd name="connsiteY61" fmla="*/ 45805 h 342900"/>
                <a:gd name="connsiteX62" fmla="*/ 31774 w 311150"/>
                <a:gd name="connsiteY62" fmla="*/ 42473 h 342900"/>
                <a:gd name="connsiteX63" fmla="*/ 38877 w 311150"/>
                <a:gd name="connsiteY63" fmla="*/ 42911 h 342900"/>
                <a:gd name="connsiteX64" fmla="*/ 47472 w 311150"/>
                <a:gd name="connsiteY64" fmla="*/ 39929 h 342900"/>
                <a:gd name="connsiteX65" fmla="*/ 119999 w 311150"/>
                <a:gd name="connsiteY65" fmla="*/ 40017 h 342900"/>
                <a:gd name="connsiteX66" fmla="*/ 24319 w 311150"/>
                <a:gd name="connsiteY66" fmla="*/ 35281 h 342900"/>
                <a:gd name="connsiteX67" fmla="*/ 18093 w 311150"/>
                <a:gd name="connsiteY67" fmla="*/ 37913 h 342900"/>
                <a:gd name="connsiteX68" fmla="*/ 11515 w 311150"/>
                <a:gd name="connsiteY68" fmla="*/ 19496 h 342900"/>
                <a:gd name="connsiteX69" fmla="*/ 21425 w 311150"/>
                <a:gd name="connsiteY69" fmla="*/ 8884 h 342900"/>
                <a:gd name="connsiteX70" fmla="*/ 28880 w 311150"/>
                <a:gd name="connsiteY70" fmla="*/ 4763 h 342900"/>
                <a:gd name="connsiteX71" fmla="*/ 38088 w 311150"/>
                <a:gd name="connsiteY71" fmla="*/ 13181 h 342900"/>
                <a:gd name="connsiteX72" fmla="*/ 29143 w 311150"/>
                <a:gd name="connsiteY72" fmla="*/ 18356 h 342900"/>
                <a:gd name="connsiteX73" fmla="*/ 25108 w 311150"/>
                <a:gd name="connsiteY73" fmla="*/ 24670 h 342900"/>
                <a:gd name="connsiteX74" fmla="*/ 24319 w 311150"/>
                <a:gd name="connsiteY74" fmla="*/ 3528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11150" h="342900">
                  <a:moveTo>
                    <a:pt x="119999" y="40017"/>
                  </a:moveTo>
                  <a:lnTo>
                    <a:pt x="126049" y="58346"/>
                  </a:lnTo>
                  <a:lnTo>
                    <a:pt x="133066" y="73079"/>
                  </a:lnTo>
                  <a:lnTo>
                    <a:pt x="138678" y="81060"/>
                  </a:lnTo>
                  <a:lnTo>
                    <a:pt x="148062" y="93952"/>
                  </a:lnTo>
                  <a:lnTo>
                    <a:pt x="164286" y="91935"/>
                  </a:lnTo>
                  <a:lnTo>
                    <a:pt x="172442" y="88427"/>
                  </a:lnTo>
                  <a:lnTo>
                    <a:pt x="186035" y="91935"/>
                  </a:lnTo>
                  <a:lnTo>
                    <a:pt x="189718" y="85796"/>
                  </a:lnTo>
                  <a:lnTo>
                    <a:pt x="195857" y="71413"/>
                  </a:lnTo>
                  <a:lnTo>
                    <a:pt x="211117" y="70449"/>
                  </a:lnTo>
                  <a:lnTo>
                    <a:pt x="212433" y="66151"/>
                  </a:lnTo>
                  <a:lnTo>
                    <a:pt x="224973" y="66064"/>
                  </a:lnTo>
                  <a:lnTo>
                    <a:pt x="222869" y="74921"/>
                  </a:lnTo>
                  <a:lnTo>
                    <a:pt x="252686" y="74746"/>
                  </a:lnTo>
                  <a:lnTo>
                    <a:pt x="253125" y="90269"/>
                  </a:lnTo>
                  <a:lnTo>
                    <a:pt x="258124" y="99828"/>
                  </a:lnTo>
                  <a:lnTo>
                    <a:pt x="254528" y="114736"/>
                  </a:lnTo>
                  <a:lnTo>
                    <a:pt x="256370" y="129996"/>
                  </a:lnTo>
                  <a:lnTo>
                    <a:pt x="264613" y="139204"/>
                  </a:lnTo>
                  <a:lnTo>
                    <a:pt x="263298" y="168759"/>
                  </a:lnTo>
                  <a:lnTo>
                    <a:pt x="269349" y="166479"/>
                  </a:lnTo>
                  <a:lnTo>
                    <a:pt x="280048" y="167092"/>
                  </a:lnTo>
                  <a:lnTo>
                    <a:pt x="295308" y="163409"/>
                  </a:lnTo>
                  <a:lnTo>
                    <a:pt x="306533" y="164900"/>
                  </a:lnTo>
                  <a:lnTo>
                    <a:pt x="309164" y="172617"/>
                  </a:lnTo>
                  <a:lnTo>
                    <a:pt x="306358" y="184720"/>
                  </a:lnTo>
                  <a:lnTo>
                    <a:pt x="310655" y="196471"/>
                  </a:lnTo>
                  <a:lnTo>
                    <a:pt x="306971" y="205855"/>
                  </a:lnTo>
                  <a:lnTo>
                    <a:pt x="309077" y="214537"/>
                  </a:lnTo>
                  <a:lnTo>
                    <a:pt x="257860" y="214187"/>
                  </a:lnTo>
                  <a:lnTo>
                    <a:pt x="256720" y="294518"/>
                  </a:lnTo>
                  <a:lnTo>
                    <a:pt x="273295" y="315391"/>
                  </a:lnTo>
                  <a:lnTo>
                    <a:pt x="289344" y="331352"/>
                  </a:lnTo>
                  <a:lnTo>
                    <a:pt x="244179" y="341788"/>
                  </a:lnTo>
                  <a:lnTo>
                    <a:pt x="184632" y="338193"/>
                  </a:lnTo>
                  <a:lnTo>
                    <a:pt x="167619" y="325915"/>
                  </a:lnTo>
                  <a:lnTo>
                    <a:pt x="67906" y="327055"/>
                  </a:lnTo>
                  <a:lnTo>
                    <a:pt x="64222" y="328896"/>
                  </a:lnTo>
                  <a:lnTo>
                    <a:pt x="49576" y="317320"/>
                  </a:lnTo>
                  <a:lnTo>
                    <a:pt x="33615" y="316531"/>
                  </a:lnTo>
                  <a:lnTo>
                    <a:pt x="18882" y="320916"/>
                  </a:lnTo>
                  <a:lnTo>
                    <a:pt x="7042" y="325827"/>
                  </a:lnTo>
                  <a:lnTo>
                    <a:pt x="4763" y="309778"/>
                  </a:lnTo>
                  <a:lnTo>
                    <a:pt x="8183" y="287415"/>
                  </a:lnTo>
                  <a:lnTo>
                    <a:pt x="16689" y="264175"/>
                  </a:lnTo>
                  <a:lnTo>
                    <a:pt x="18005" y="253300"/>
                  </a:lnTo>
                  <a:lnTo>
                    <a:pt x="25985" y="230586"/>
                  </a:lnTo>
                  <a:lnTo>
                    <a:pt x="31861" y="220325"/>
                  </a:lnTo>
                  <a:lnTo>
                    <a:pt x="45981" y="203926"/>
                  </a:lnTo>
                  <a:lnTo>
                    <a:pt x="53873" y="192788"/>
                  </a:lnTo>
                  <a:lnTo>
                    <a:pt x="56417" y="174284"/>
                  </a:lnTo>
                  <a:lnTo>
                    <a:pt x="55101" y="160164"/>
                  </a:lnTo>
                  <a:lnTo>
                    <a:pt x="47734" y="151307"/>
                  </a:lnTo>
                  <a:lnTo>
                    <a:pt x="41157" y="136223"/>
                  </a:lnTo>
                  <a:lnTo>
                    <a:pt x="35106" y="121401"/>
                  </a:lnTo>
                  <a:lnTo>
                    <a:pt x="36422" y="116227"/>
                  </a:lnTo>
                  <a:lnTo>
                    <a:pt x="43964" y="106405"/>
                  </a:lnTo>
                  <a:lnTo>
                    <a:pt x="36509" y="82551"/>
                  </a:lnTo>
                  <a:lnTo>
                    <a:pt x="31510" y="66064"/>
                  </a:lnTo>
                  <a:lnTo>
                    <a:pt x="19233" y="50541"/>
                  </a:lnTo>
                  <a:lnTo>
                    <a:pt x="21600" y="45805"/>
                  </a:lnTo>
                  <a:lnTo>
                    <a:pt x="31774" y="42473"/>
                  </a:lnTo>
                  <a:lnTo>
                    <a:pt x="38877" y="42911"/>
                  </a:lnTo>
                  <a:lnTo>
                    <a:pt x="47472" y="39929"/>
                  </a:lnTo>
                  <a:lnTo>
                    <a:pt x="119999" y="40017"/>
                  </a:lnTo>
                  <a:close/>
                  <a:moveTo>
                    <a:pt x="24319" y="35281"/>
                  </a:moveTo>
                  <a:lnTo>
                    <a:pt x="18093" y="37913"/>
                  </a:lnTo>
                  <a:lnTo>
                    <a:pt x="11515" y="19496"/>
                  </a:lnTo>
                  <a:lnTo>
                    <a:pt x="21425" y="8884"/>
                  </a:lnTo>
                  <a:lnTo>
                    <a:pt x="28880" y="4763"/>
                  </a:lnTo>
                  <a:lnTo>
                    <a:pt x="38088" y="13181"/>
                  </a:lnTo>
                  <a:lnTo>
                    <a:pt x="29143" y="18356"/>
                  </a:lnTo>
                  <a:lnTo>
                    <a:pt x="25108" y="24670"/>
                  </a:lnTo>
                  <a:lnTo>
                    <a:pt x="24319" y="3528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1" name="Freeform: Shape 1516">
              <a:extLst>
                <a:ext uri="{FF2B5EF4-FFF2-40B4-BE49-F238E27FC236}">
                  <a16:creationId xmlns:a16="http://schemas.microsoft.com/office/drawing/2014/main" id="{15B8DCA1-E5AB-A943-B589-D1E06D38E67F}"/>
                </a:ext>
              </a:extLst>
            </p:cNvPr>
            <p:cNvSpPr/>
            <p:nvPr/>
          </p:nvSpPr>
          <p:spPr>
            <a:xfrm>
              <a:off x="6286873" y="5323086"/>
              <a:ext cx="403617" cy="884852"/>
            </a:xfrm>
            <a:custGeom>
              <a:avLst/>
              <a:gdLst>
                <a:gd name="connsiteX0" fmla="*/ 199015 w 495300"/>
                <a:gd name="connsiteY0" fmla="*/ 1084858 h 1085850"/>
                <a:gd name="connsiteX1" fmla="*/ 175687 w 495300"/>
                <a:gd name="connsiteY1" fmla="*/ 1087050 h 1085850"/>
                <a:gd name="connsiteX2" fmla="*/ 163146 w 495300"/>
                <a:gd name="connsiteY2" fmla="*/ 1071879 h 1085850"/>
                <a:gd name="connsiteX3" fmla="*/ 148325 w 495300"/>
                <a:gd name="connsiteY3" fmla="*/ 1070738 h 1085850"/>
                <a:gd name="connsiteX4" fmla="*/ 122015 w 495300"/>
                <a:gd name="connsiteY4" fmla="*/ 1070738 h 1085850"/>
                <a:gd name="connsiteX5" fmla="*/ 122015 w 495300"/>
                <a:gd name="connsiteY5" fmla="*/ 978041 h 1085850"/>
                <a:gd name="connsiteX6" fmla="*/ 131487 w 495300"/>
                <a:gd name="connsiteY6" fmla="*/ 996896 h 1085850"/>
                <a:gd name="connsiteX7" fmla="*/ 143765 w 495300"/>
                <a:gd name="connsiteY7" fmla="*/ 1027854 h 1085850"/>
                <a:gd name="connsiteX8" fmla="*/ 175775 w 495300"/>
                <a:gd name="connsiteY8" fmla="*/ 1053024 h 1085850"/>
                <a:gd name="connsiteX9" fmla="*/ 210240 w 495300"/>
                <a:gd name="connsiteY9" fmla="*/ 1063635 h 1085850"/>
                <a:gd name="connsiteX10" fmla="*/ 199015 w 495300"/>
                <a:gd name="connsiteY10" fmla="*/ 1084858 h 1085850"/>
                <a:gd name="connsiteX11" fmla="*/ 212170 w 495300"/>
                <a:gd name="connsiteY11" fmla="*/ 11077 h 1085850"/>
                <a:gd name="connsiteX12" fmla="*/ 226640 w 495300"/>
                <a:gd name="connsiteY12" fmla="*/ 30195 h 1085850"/>
                <a:gd name="connsiteX13" fmla="*/ 236199 w 495300"/>
                <a:gd name="connsiteY13" fmla="*/ 8884 h 1085850"/>
                <a:gd name="connsiteX14" fmla="*/ 264263 w 495300"/>
                <a:gd name="connsiteY14" fmla="*/ 9937 h 1085850"/>
                <a:gd name="connsiteX15" fmla="*/ 268209 w 495300"/>
                <a:gd name="connsiteY15" fmla="*/ 15549 h 1085850"/>
                <a:gd name="connsiteX16" fmla="*/ 313374 w 495300"/>
                <a:gd name="connsiteY16" fmla="*/ 58872 h 1085850"/>
                <a:gd name="connsiteX17" fmla="*/ 333457 w 495300"/>
                <a:gd name="connsiteY17" fmla="*/ 62907 h 1085850"/>
                <a:gd name="connsiteX18" fmla="*/ 363537 w 495300"/>
                <a:gd name="connsiteY18" fmla="*/ 82727 h 1085850"/>
                <a:gd name="connsiteX19" fmla="*/ 388882 w 495300"/>
                <a:gd name="connsiteY19" fmla="*/ 93251 h 1085850"/>
                <a:gd name="connsiteX20" fmla="*/ 392390 w 495300"/>
                <a:gd name="connsiteY20" fmla="*/ 105177 h 1085850"/>
                <a:gd name="connsiteX21" fmla="*/ 368185 w 495300"/>
                <a:gd name="connsiteY21" fmla="*/ 146659 h 1085850"/>
                <a:gd name="connsiteX22" fmla="*/ 393004 w 495300"/>
                <a:gd name="connsiteY22" fmla="*/ 154113 h 1085850"/>
                <a:gd name="connsiteX23" fmla="*/ 420629 w 495300"/>
                <a:gd name="connsiteY23" fmla="*/ 158323 h 1085850"/>
                <a:gd name="connsiteX24" fmla="*/ 440098 w 495300"/>
                <a:gd name="connsiteY24" fmla="*/ 153938 h 1085850"/>
                <a:gd name="connsiteX25" fmla="*/ 462374 w 495300"/>
                <a:gd name="connsiteY25" fmla="*/ 132890 h 1085850"/>
                <a:gd name="connsiteX26" fmla="*/ 466408 w 495300"/>
                <a:gd name="connsiteY26" fmla="*/ 108861 h 1085850"/>
                <a:gd name="connsiteX27" fmla="*/ 478598 w 495300"/>
                <a:gd name="connsiteY27" fmla="*/ 103687 h 1085850"/>
                <a:gd name="connsiteX28" fmla="*/ 490963 w 495300"/>
                <a:gd name="connsiteY28" fmla="*/ 119385 h 1085850"/>
                <a:gd name="connsiteX29" fmla="*/ 490437 w 495300"/>
                <a:gd name="connsiteY29" fmla="*/ 141221 h 1085850"/>
                <a:gd name="connsiteX30" fmla="*/ 469740 w 495300"/>
                <a:gd name="connsiteY30" fmla="*/ 156393 h 1085850"/>
                <a:gd name="connsiteX31" fmla="*/ 453253 w 495300"/>
                <a:gd name="connsiteY31" fmla="*/ 167619 h 1085850"/>
                <a:gd name="connsiteX32" fmla="*/ 425540 w 495300"/>
                <a:gd name="connsiteY32" fmla="*/ 194630 h 1085850"/>
                <a:gd name="connsiteX33" fmla="*/ 392741 w 495300"/>
                <a:gd name="connsiteY33" fmla="*/ 232954 h 1085850"/>
                <a:gd name="connsiteX34" fmla="*/ 386602 w 495300"/>
                <a:gd name="connsiteY34" fmla="*/ 255668 h 1085850"/>
                <a:gd name="connsiteX35" fmla="*/ 380024 w 495300"/>
                <a:gd name="connsiteY35" fmla="*/ 285222 h 1085850"/>
                <a:gd name="connsiteX36" fmla="*/ 380288 w 495300"/>
                <a:gd name="connsiteY36" fmla="*/ 314163 h 1085850"/>
                <a:gd name="connsiteX37" fmla="*/ 374938 w 495300"/>
                <a:gd name="connsiteY37" fmla="*/ 320653 h 1085850"/>
                <a:gd name="connsiteX38" fmla="*/ 373009 w 495300"/>
                <a:gd name="connsiteY38" fmla="*/ 339683 h 1085850"/>
                <a:gd name="connsiteX39" fmla="*/ 371342 w 495300"/>
                <a:gd name="connsiteY39" fmla="*/ 355118 h 1085850"/>
                <a:gd name="connsiteX40" fmla="*/ 402563 w 495300"/>
                <a:gd name="connsiteY40" fmla="*/ 380638 h 1085850"/>
                <a:gd name="connsiteX41" fmla="*/ 399230 w 495300"/>
                <a:gd name="connsiteY41" fmla="*/ 401423 h 1085850"/>
                <a:gd name="connsiteX42" fmla="*/ 414578 w 495300"/>
                <a:gd name="connsiteY42" fmla="*/ 414665 h 1085850"/>
                <a:gd name="connsiteX43" fmla="*/ 413350 w 495300"/>
                <a:gd name="connsiteY43" fmla="*/ 429574 h 1085850"/>
                <a:gd name="connsiteX44" fmla="*/ 389759 w 495300"/>
                <a:gd name="connsiteY44" fmla="*/ 469214 h 1085850"/>
                <a:gd name="connsiteX45" fmla="*/ 353277 w 495300"/>
                <a:gd name="connsiteY45" fmla="*/ 485964 h 1085850"/>
                <a:gd name="connsiteX46" fmla="*/ 303990 w 495300"/>
                <a:gd name="connsiteY46" fmla="*/ 492542 h 1085850"/>
                <a:gd name="connsiteX47" fmla="*/ 276979 w 495300"/>
                <a:gd name="connsiteY47" fmla="*/ 489385 h 1085850"/>
                <a:gd name="connsiteX48" fmla="*/ 282153 w 495300"/>
                <a:gd name="connsiteY48" fmla="*/ 508240 h 1085850"/>
                <a:gd name="connsiteX49" fmla="*/ 277154 w 495300"/>
                <a:gd name="connsiteY49" fmla="*/ 532094 h 1085850"/>
                <a:gd name="connsiteX50" fmla="*/ 281714 w 495300"/>
                <a:gd name="connsiteY50" fmla="*/ 548318 h 1085850"/>
                <a:gd name="connsiteX51" fmla="*/ 266981 w 495300"/>
                <a:gd name="connsiteY51" fmla="*/ 559719 h 1085850"/>
                <a:gd name="connsiteX52" fmla="*/ 241812 w 495300"/>
                <a:gd name="connsiteY52" fmla="*/ 564191 h 1085850"/>
                <a:gd name="connsiteX53" fmla="*/ 218133 w 495300"/>
                <a:gd name="connsiteY53" fmla="*/ 552352 h 1085850"/>
                <a:gd name="connsiteX54" fmla="*/ 208662 w 495300"/>
                <a:gd name="connsiteY54" fmla="*/ 560859 h 1085850"/>
                <a:gd name="connsiteX55" fmla="*/ 212082 w 495300"/>
                <a:gd name="connsiteY55" fmla="*/ 593395 h 1085850"/>
                <a:gd name="connsiteX56" fmla="*/ 228657 w 495300"/>
                <a:gd name="connsiteY56" fmla="*/ 603393 h 1085850"/>
                <a:gd name="connsiteX57" fmla="*/ 242162 w 495300"/>
                <a:gd name="connsiteY57" fmla="*/ 592957 h 1085850"/>
                <a:gd name="connsiteX58" fmla="*/ 249529 w 495300"/>
                <a:gd name="connsiteY58" fmla="*/ 610146 h 1085850"/>
                <a:gd name="connsiteX59" fmla="*/ 226903 w 495300"/>
                <a:gd name="connsiteY59" fmla="*/ 620494 h 1085850"/>
                <a:gd name="connsiteX60" fmla="*/ 207171 w 495300"/>
                <a:gd name="connsiteY60" fmla="*/ 641367 h 1085850"/>
                <a:gd name="connsiteX61" fmla="*/ 203575 w 495300"/>
                <a:gd name="connsiteY61" fmla="*/ 675657 h 1085850"/>
                <a:gd name="connsiteX62" fmla="*/ 197787 w 495300"/>
                <a:gd name="connsiteY62" fmla="*/ 694161 h 1085850"/>
                <a:gd name="connsiteX63" fmla="*/ 174547 w 495300"/>
                <a:gd name="connsiteY63" fmla="*/ 694249 h 1085850"/>
                <a:gd name="connsiteX64" fmla="*/ 155253 w 495300"/>
                <a:gd name="connsiteY64" fmla="*/ 712139 h 1085850"/>
                <a:gd name="connsiteX65" fmla="*/ 148237 w 495300"/>
                <a:gd name="connsiteY65" fmla="*/ 738536 h 1085850"/>
                <a:gd name="connsiteX66" fmla="*/ 172442 w 495300"/>
                <a:gd name="connsiteY66" fmla="*/ 764671 h 1085850"/>
                <a:gd name="connsiteX67" fmla="*/ 195945 w 495300"/>
                <a:gd name="connsiteY67" fmla="*/ 771949 h 1085850"/>
                <a:gd name="connsiteX68" fmla="*/ 187526 w 495300"/>
                <a:gd name="connsiteY68" fmla="*/ 804661 h 1085850"/>
                <a:gd name="connsiteX69" fmla="*/ 158498 w 495300"/>
                <a:gd name="connsiteY69" fmla="*/ 825534 h 1085850"/>
                <a:gd name="connsiteX70" fmla="*/ 142537 w 495300"/>
                <a:gd name="connsiteY70" fmla="*/ 869646 h 1085850"/>
                <a:gd name="connsiteX71" fmla="*/ 120086 w 495300"/>
                <a:gd name="connsiteY71" fmla="*/ 884730 h 1085850"/>
                <a:gd name="connsiteX72" fmla="*/ 110001 w 495300"/>
                <a:gd name="connsiteY72" fmla="*/ 902796 h 1085850"/>
                <a:gd name="connsiteX73" fmla="*/ 117981 w 495300"/>
                <a:gd name="connsiteY73" fmla="*/ 943488 h 1085850"/>
                <a:gd name="connsiteX74" fmla="*/ 134381 w 495300"/>
                <a:gd name="connsiteY74" fmla="*/ 966552 h 1085850"/>
                <a:gd name="connsiteX75" fmla="*/ 124032 w 495300"/>
                <a:gd name="connsiteY75" fmla="*/ 964536 h 1085850"/>
                <a:gd name="connsiteX76" fmla="*/ 101231 w 495300"/>
                <a:gd name="connsiteY76" fmla="*/ 958309 h 1085850"/>
                <a:gd name="connsiteX77" fmla="*/ 41771 w 495300"/>
                <a:gd name="connsiteY77" fmla="*/ 952959 h 1085850"/>
                <a:gd name="connsiteX78" fmla="*/ 31598 w 495300"/>
                <a:gd name="connsiteY78" fmla="*/ 929895 h 1085850"/>
                <a:gd name="connsiteX79" fmla="*/ 32037 w 495300"/>
                <a:gd name="connsiteY79" fmla="*/ 900691 h 1085850"/>
                <a:gd name="connsiteX80" fmla="*/ 15637 w 495300"/>
                <a:gd name="connsiteY80" fmla="*/ 903147 h 1085850"/>
                <a:gd name="connsiteX81" fmla="*/ 6955 w 495300"/>
                <a:gd name="connsiteY81" fmla="*/ 889115 h 1085850"/>
                <a:gd name="connsiteX82" fmla="*/ 4763 w 495300"/>
                <a:gd name="connsiteY82" fmla="*/ 848773 h 1085850"/>
                <a:gd name="connsiteX83" fmla="*/ 23618 w 495300"/>
                <a:gd name="connsiteY83" fmla="*/ 832286 h 1085850"/>
                <a:gd name="connsiteX84" fmla="*/ 31423 w 495300"/>
                <a:gd name="connsiteY84" fmla="*/ 808783 h 1085850"/>
                <a:gd name="connsiteX85" fmla="*/ 28529 w 495300"/>
                <a:gd name="connsiteY85" fmla="*/ 790279 h 1085850"/>
                <a:gd name="connsiteX86" fmla="*/ 41596 w 495300"/>
                <a:gd name="connsiteY86" fmla="*/ 759409 h 1085850"/>
                <a:gd name="connsiteX87" fmla="*/ 50541 w 495300"/>
                <a:gd name="connsiteY87" fmla="*/ 712490 h 1085850"/>
                <a:gd name="connsiteX88" fmla="*/ 47910 w 495300"/>
                <a:gd name="connsiteY88" fmla="*/ 692056 h 1085850"/>
                <a:gd name="connsiteX89" fmla="*/ 58609 w 495300"/>
                <a:gd name="connsiteY89" fmla="*/ 685479 h 1085850"/>
                <a:gd name="connsiteX90" fmla="*/ 55978 w 495300"/>
                <a:gd name="connsiteY90" fmla="*/ 672499 h 1085850"/>
                <a:gd name="connsiteX91" fmla="*/ 44577 w 495300"/>
                <a:gd name="connsiteY91" fmla="*/ 665659 h 1085850"/>
                <a:gd name="connsiteX92" fmla="*/ 52646 w 495300"/>
                <a:gd name="connsiteY92" fmla="*/ 651364 h 1085850"/>
                <a:gd name="connsiteX93" fmla="*/ 41508 w 495300"/>
                <a:gd name="connsiteY93" fmla="*/ 638560 h 1085850"/>
                <a:gd name="connsiteX94" fmla="*/ 35808 w 495300"/>
                <a:gd name="connsiteY94" fmla="*/ 599973 h 1085850"/>
                <a:gd name="connsiteX95" fmla="*/ 45718 w 495300"/>
                <a:gd name="connsiteY95" fmla="*/ 593220 h 1085850"/>
                <a:gd name="connsiteX96" fmla="*/ 41596 w 495300"/>
                <a:gd name="connsiteY96" fmla="*/ 553405 h 1085850"/>
                <a:gd name="connsiteX97" fmla="*/ 47384 w 495300"/>
                <a:gd name="connsiteY97" fmla="*/ 520518 h 1085850"/>
                <a:gd name="connsiteX98" fmla="*/ 53961 w 495300"/>
                <a:gd name="connsiteY98" fmla="*/ 492279 h 1085850"/>
                <a:gd name="connsiteX99" fmla="*/ 68695 w 495300"/>
                <a:gd name="connsiteY99" fmla="*/ 480878 h 1085850"/>
                <a:gd name="connsiteX100" fmla="*/ 61240 w 495300"/>
                <a:gd name="connsiteY100" fmla="*/ 450534 h 1085850"/>
                <a:gd name="connsiteX101" fmla="*/ 61153 w 495300"/>
                <a:gd name="connsiteY101" fmla="*/ 422295 h 1085850"/>
                <a:gd name="connsiteX102" fmla="*/ 79745 w 495300"/>
                <a:gd name="connsiteY102" fmla="*/ 402475 h 1085850"/>
                <a:gd name="connsiteX103" fmla="*/ 79218 w 495300"/>
                <a:gd name="connsiteY103" fmla="*/ 377306 h 1085850"/>
                <a:gd name="connsiteX104" fmla="*/ 93250 w 495300"/>
                <a:gd name="connsiteY104" fmla="*/ 348278 h 1085850"/>
                <a:gd name="connsiteX105" fmla="*/ 93338 w 495300"/>
                <a:gd name="connsiteY105" fmla="*/ 321179 h 1085850"/>
                <a:gd name="connsiteX106" fmla="*/ 86936 w 495300"/>
                <a:gd name="connsiteY106" fmla="*/ 315829 h 1085850"/>
                <a:gd name="connsiteX107" fmla="*/ 75623 w 495300"/>
                <a:gd name="connsiteY107" fmla="*/ 265929 h 1085850"/>
                <a:gd name="connsiteX108" fmla="*/ 90795 w 495300"/>
                <a:gd name="connsiteY108" fmla="*/ 236638 h 1085850"/>
                <a:gd name="connsiteX109" fmla="*/ 88427 w 495300"/>
                <a:gd name="connsiteY109" fmla="*/ 209363 h 1085850"/>
                <a:gd name="connsiteX110" fmla="*/ 97197 w 495300"/>
                <a:gd name="connsiteY110" fmla="*/ 183931 h 1085850"/>
                <a:gd name="connsiteX111" fmla="*/ 113333 w 495300"/>
                <a:gd name="connsiteY111" fmla="*/ 157972 h 1085850"/>
                <a:gd name="connsiteX112" fmla="*/ 130698 w 495300"/>
                <a:gd name="connsiteY112" fmla="*/ 140871 h 1085850"/>
                <a:gd name="connsiteX113" fmla="*/ 123331 w 495300"/>
                <a:gd name="connsiteY113" fmla="*/ 130084 h 1085850"/>
                <a:gd name="connsiteX114" fmla="*/ 128505 w 495300"/>
                <a:gd name="connsiteY114" fmla="*/ 121314 h 1085850"/>
                <a:gd name="connsiteX115" fmla="*/ 127716 w 495300"/>
                <a:gd name="connsiteY115" fmla="*/ 76237 h 1085850"/>
                <a:gd name="connsiteX116" fmla="*/ 154464 w 495300"/>
                <a:gd name="connsiteY116" fmla="*/ 62994 h 1085850"/>
                <a:gd name="connsiteX117" fmla="*/ 162883 w 495300"/>
                <a:gd name="connsiteY117" fmla="*/ 35281 h 1085850"/>
                <a:gd name="connsiteX118" fmla="*/ 159901 w 495300"/>
                <a:gd name="connsiteY118" fmla="*/ 28616 h 1085850"/>
                <a:gd name="connsiteX119" fmla="*/ 180423 w 495300"/>
                <a:gd name="connsiteY119" fmla="*/ 4763 h 1085850"/>
                <a:gd name="connsiteX120" fmla="*/ 212170 w 495300"/>
                <a:gd name="connsiteY120" fmla="*/ 11077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95300" h="1085850">
                  <a:moveTo>
                    <a:pt x="199015" y="1084858"/>
                  </a:moveTo>
                  <a:lnTo>
                    <a:pt x="175687" y="1087050"/>
                  </a:lnTo>
                  <a:lnTo>
                    <a:pt x="163146" y="1071879"/>
                  </a:lnTo>
                  <a:lnTo>
                    <a:pt x="148325" y="1070738"/>
                  </a:lnTo>
                  <a:lnTo>
                    <a:pt x="122015" y="1070738"/>
                  </a:lnTo>
                  <a:lnTo>
                    <a:pt x="122015" y="978041"/>
                  </a:lnTo>
                  <a:lnTo>
                    <a:pt x="131487" y="996896"/>
                  </a:lnTo>
                  <a:lnTo>
                    <a:pt x="143765" y="1027854"/>
                  </a:lnTo>
                  <a:lnTo>
                    <a:pt x="175775" y="1053024"/>
                  </a:lnTo>
                  <a:lnTo>
                    <a:pt x="210240" y="1063635"/>
                  </a:lnTo>
                  <a:lnTo>
                    <a:pt x="199015" y="1084858"/>
                  </a:lnTo>
                  <a:close/>
                  <a:moveTo>
                    <a:pt x="212170" y="11077"/>
                  </a:moveTo>
                  <a:lnTo>
                    <a:pt x="226640" y="30195"/>
                  </a:lnTo>
                  <a:lnTo>
                    <a:pt x="236199" y="8884"/>
                  </a:lnTo>
                  <a:lnTo>
                    <a:pt x="264263" y="9937"/>
                  </a:lnTo>
                  <a:lnTo>
                    <a:pt x="268209" y="15549"/>
                  </a:lnTo>
                  <a:lnTo>
                    <a:pt x="313374" y="58872"/>
                  </a:lnTo>
                  <a:lnTo>
                    <a:pt x="333457" y="62907"/>
                  </a:lnTo>
                  <a:lnTo>
                    <a:pt x="363537" y="82727"/>
                  </a:lnTo>
                  <a:lnTo>
                    <a:pt x="388882" y="93251"/>
                  </a:lnTo>
                  <a:lnTo>
                    <a:pt x="392390" y="105177"/>
                  </a:lnTo>
                  <a:lnTo>
                    <a:pt x="368185" y="146659"/>
                  </a:lnTo>
                  <a:lnTo>
                    <a:pt x="393004" y="154113"/>
                  </a:lnTo>
                  <a:lnTo>
                    <a:pt x="420629" y="158323"/>
                  </a:lnTo>
                  <a:lnTo>
                    <a:pt x="440098" y="153938"/>
                  </a:lnTo>
                  <a:lnTo>
                    <a:pt x="462374" y="132890"/>
                  </a:lnTo>
                  <a:lnTo>
                    <a:pt x="466408" y="108861"/>
                  </a:lnTo>
                  <a:lnTo>
                    <a:pt x="478598" y="103687"/>
                  </a:lnTo>
                  <a:lnTo>
                    <a:pt x="490963" y="119385"/>
                  </a:lnTo>
                  <a:lnTo>
                    <a:pt x="490437" y="141221"/>
                  </a:lnTo>
                  <a:lnTo>
                    <a:pt x="469740" y="156393"/>
                  </a:lnTo>
                  <a:lnTo>
                    <a:pt x="453253" y="167619"/>
                  </a:lnTo>
                  <a:lnTo>
                    <a:pt x="425540" y="194630"/>
                  </a:lnTo>
                  <a:lnTo>
                    <a:pt x="392741" y="232954"/>
                  </a:lnTo>
                  <a:lnTo>
                    <a:pt x="386602" y="255668"/>
                  </a:lnTo>
                  <a:lnTo>
                    <a:pt x="380024" y="285222"/>
                  </a:lnTo>
                  <a:lnTo>
                    <a:pt x="380288" y="314163"/>
                  </a:lnTo>
                  <a:lnTo>
                    <a:pt x="374938" y="320653"/>
                  </a:lnTo>
                  <a:lnTo>
                    <a:pt x="373009" y="339683"/>
                  </a:lnTo>
                  <a:lnTo>
                    <a:pt x="371342" y="355118"/>
                  </a:lnTo>
                  <a:lnTo>
                    <a:pt x="402563" y="380638"/>
                  </a:lnTo>
                  <a:lnTo>
                    <a:pt x="399230" y="401423"/>
                  </a:lnTo>
                  <a:lnTo>
                    <a:pt x="414578" y="414665"/>
                  </a:lnTo>
                  <a:lnTo>
                    <a:pt x="413350" y="429574"/>
                  </a:lnTo>
                  <a:lnTo>
                    <a:pt x="389759" y="469214"/>
                  </a:lnTo>
                  <a:lnTo>
                    <a:pt x="353277" y="485964"/>
                  </a:lnTo>
                  <a:lnTo>
                    <a:pt x="303990" y="492542"/>
                  </a:lnTo>
                  <a:lnTo>
                    <a:pt x="276979" y="489385"/>
                  </a:lnTo>
                  <a:lnTo>
                    <a:pt x="282153" y="508240"/>
                  </a:lnTo>
                  <a:lnTo>
                    <a:pt x="277154" y="532094"/>
                  </a:lnTo>
                  <a:lnTo>
                    <a:pt x="281714" y="548318"/>
                  </a:lnTo>
                  <a:lnTo>
                    <a:pt x="266981" y="559719"/>
                  </a:lnTo>
                  <a:lnTo>
                    <a:pt x="241812" y="564191"/>
                  </a:lnTo>
                  <a:lnTo>
                    <a:pt x="218133" y="552352"/>
                  </a:lnTo>
                  <a:lnTo>
                    <a:pt x="208662" y="560859"/>
                  </a:lnTo>
                  <a:lnTo>
                    <a:pt x="212082" y="593395"/>
                  </a:lnTo>
                  <a:lnTo>
                    <a:pt x="228657" y="603393"/>
                  </a:lnTo>
                  <a:lnTo>
                    <a:pt x="242162" y="592957"/>
                  </a:lnTo>
                  <a:lnTo>
                    <a:pt x="249529" y="610146"/>
                  </a:lnTo>
                  <a:lnTo>
                    <a:pt x="226903" y="620494"/>
                  </a:lnTo>
                  <a:lnTo>
                    <a:pt x="207171" y="641367"/>
                  </a:lnTo>
                  <a:lnTo>
                    <a:pt x="203575" y="675657"/>
                  </a:lnTo>
                  <a:lnTo>
                    <a:pt x="197787" y="694161"/>
                  </a:lnTo>
                  <a:lnTo>
                    <a:pt x="174547" y="694249"/>
                  </a:lnTo>
                  <a:lnTo>
                    <a:pt x="155253" y="712139"/>
                  </a:lnTo>
                  <a:lnTo>
                    <a:pt x="148237" y="738536"/>
                  </a:lnTo>
                  <a:lnTo>
                    <a:pt x="172442" y="764671"/>
                  </a:lnTo>
                  <a:lnTo>
                    <a:pt x="195945" y="771949"/>
                  </a:lnTo>
                  <a:lnTo>
                    <a:pt x="187526" y="804661"/>
                  </a:lnTo>
                  <a:lnTo>
                    <a:pt x="158498" y="825534"/>
                  </a:lnTo>
                  <a:lnTo>
                    <a:pt x="142537" y="869646"/>
                  </a:lnTo>
                  <a:lnTo>
                    <a:pt x="120086" y="884730"/>
                  </a:lnTo>
                  <a:lnTo>
                    <a:pt x="110001" y="902796"/>
                  </a:lnTo>
                  <a:lnTo>
                    <a:pt x="117981" y="943488"/>
                  </a:lnTo>
                  <a:lnTo>
                    <a:pt x="134381" y="966552"/>
                  </a:lnTo>
                  <a:lnTo>
                    <a:pt x="124032" y="964536"/>
                  </a:lnTo>
                  <a:lnTo>
                    <a:pt x="101231" y="958309"/>
                  </a:lnTo>
                  <a:lnTo>
                    <a:pt x="41771" y="952959"/>
                  </a:lnTo>
                  <a:lnTo>
                    <a:pt x="31598" y="929895"/>
                  </a:lnTo>
                  <a:lnTo>
                    <a:pt x="32037" y="900691"/>
                  </a:lnTo>
                  <a:lnTo>
                    <a:pt x="15637" y="903147"/>
                  </a:lnTo>
                  <a:lnTo>
                    <a:pt x="6955" y="889115"/>
                  </a:lnTo>
                  <a:lnTo>
                    <a:pt x="4763" y="848773"/>
                  </a:lnTo>
                  <a:lnTo>
                    <a:pt x="23618" y="832286"/>
                  </a:lnTo>
                  <a:lnTo>
                    <a:pt x="31423" y="808783"/>
                  </a:lnTo>
                  <a:lnTo>
                    <a:pt x="28529" y="790279"/>
                  </a:lnTo>
                  <a:lnTo>
                    <a:pt x="41596" y="759409"/>
                  </a:lnTo>
                  <a:lnTo>
                    <a:pt x="50541" y="712490"/>
                  </a:lnTo>
                  <a:lnTo>
                    <a:pt x="47910" y="692056"/>
                  </a:lnTo>
                  <a:lnTo>
                    <a:pt x="58609" y="685479"/>
                  </a:lnTo>
                  <a:lnTo>
                    <a:pt x="55978" y="672499"/>
                  </a:lnTo>
                  <a:lnTo>
                    <a:pt x="44577" y="665659"/>
                  </a:lnTo>
                  <a:lnTo>
                    <a:pt x="52646" y="651364"/>
                  </a:lnTo>
                  <a:lnTo>
                    <a:pt x="41508" y="638560"/>
                  </a:lnTo>
                  <a:lnTo>
                    <a:pt x="35808" y="599973"/>
                  </a:lnTo>
                  <a:lnTo>
                    <a:pt x="45718" y="593220"/>
                  </a:lnTo>
                  <a:lnTo>
                    <a:pt x="41596" y="553405"/>
                  </a:lnTo>
                  <a:lnTo>
                    <a:pt x="47384" y="520518"/>
                  </a:lnTo>
                  <a:lnTo>
                    <a:pt x="53961" y="492279"/>
                  </a:lnTo>
                  <a:lnTo>
                    <a:pt x="68695" y="480878"/>
                  </a:lnTo>
                  <a:lnTo>
                    <a:pt x="61240" y="450534"/>
                  </a:lnTo>
                  <a:lnTo>
                    <a:pt x="61153" y="422295"/>
                  </a:lnTo>
                  <a:lnTo>
                    <a:pt x="79745" y="402475"/>
                  </a:lnTo>
                  <a:lnTo>
                    <a:pt x="79218" y="377306"/>
                  </a:lnTo>
                  <a:lnTo>
                    <a:pt x="93250" y="348278"/>
                  </a:lnTo>
                  <a:lnTo>
                    <a:pt x="93338" y="321179"/>
                  </a:lnTo>
                  <a:lnTo>
                    <a:pt x="86936" y="315829"/>
                  </a:lnTo>
                  <a:lnTo>
                    <a:pt x="75623" y="265929"/>
                  </a:lnTo>
                  <a:lnTo>
                    <a:pt x="90795" y="236638"/>
                  </a:lnTo>
                  <a:lnTo>
                    <a:pt x="88427" y="209363"/>
                  </a:lnTo>
                  <a:lnTo>
                    <a:pt x="97197" y="183931"/>
                  </a:lnTo>
                  <a:lnTo>
                    <a:pt x="113333" y="157972"/>
                  </a:lnTo>
                  <a:lnTo>
                    <a:pt x="130698" y="140871"/>
                  </a:lnTo>
                  <a:lnTo>
                    <a:pt x="123331" y="130084"/>
                  </a:lnTo>
                  <a:lnTo>
                    <a:pt x="128505" y="121314"/>
                  </a:lnTo>
                  <a:lnTo>
                    <a:pt x="127716" y="76237"/>
                  </a:lnTo>
                  <a:lnTo>
                    <a:pt x="154464" y="62994"/>
                  </a:lnTo>
                  <a:lnTo>
                    <a:pt x="162883" y="35281"/>
                  </a:lnTo>
                  <a:lnTo>
                    <a:pt x="159901" y="28616"/>
                  </a:lnTo>
                  <a:lnTo>
                    <a:pt x="180423" y="4763"/>
                  </a:lnTo>
                  <a:lnTo>
                    <a:pt x="212170" y="1107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2" name="Freeform: Shape 1517">
              <a:extLst>
                <a:ext uri="{FF2B5EF4-FFF2-40B4-BE49-F238E27FC236}">
                  <a16:creationId xmlns:a16="http://schemas.microsoft.com/office/drawing/2014/main" id="{B20C3FD8-DE50-314C-9E8E-634B1E82B336}"/>
                </a:ext>
              </a:extLst>
            </p:cNvPr>
            <p:cNvSpPr/>
            <p:nvPr/>
          </p:nvSpPr>
          <p:spPr>
            <a:xfrm>
              <a:off x="7947576" y="3752501"/>
              <a:ext cx="155237" cy="82793"/>
            </a:xfrm>
            <a:custGeom>
              <a:avLst/>
              <a:gdLst>
                <a:gd name="connsiteX0" fmla="*/ 189193 w 190500"/>
                <a:gd name="connsiteY0" fmla="*/ 38702 h 101600"/>
                <a:gd name="connsiteX1" fmla="*/ 187351 w 190500"/>
                <a:gd name="connsiteY1" fmla="*/ 53698 h 101600"/>
                <a:gd name="connsiteX2" fmla="*/ 173495 w 190500"/>
                <a:gd name="connsiteY2" fmla="*/ 53786 h 101600"/>
                <a:gd name="connsiteX3" fmla="*/ 178230 w 190500"/>
                <a:gd name="connsiteY3" fmla="*/ 61591 h 101600"/>
                <a:gd name="connsiteX4" fmla="*/ 170074 w 190500"/>
                <a:gd name="connsiteY4" fmla="*/ 84831 h 101600"/>
                <a:gd name="connsiteX5" fmla="*/ 165427 w 190500"/>
                <a:gd name="connsiteY5" fmla="*/ 90882 h 101600"/>
                <a:gd name="connsiteX6" fmla="*/ 143940 w 190500"/>
                <a:gd name="connsiteY6" fmla="*/ 91759 h 101600"/>
                <a:gd name="connsiteX7" fmla="*/ 131487 w 190500"/>
                <a:gd name="connsiteY7" fmla="*/ 99828 h 101600"/>
                <a:gd name="connsiteX8" fmla="*/ 111141 w 190500"/>
                <a:gd name="connsiteY8" fmla="*/ 97109 h 101600"/>
                <a:gd name="connsiteX9" fmla="*/ 75974 w 190500"/>
                <a:gd name="connsiteY9" fmla="*/ 87901 h 101600"/>
                <a:gd name="connsiteX10" fmla="*/ 70536 w 190500"/>
                <a:gd name="connsiteY10" fmla="*/ 75360 h 101600"/>
                <a:gd name="connsiteX11" fmla="*/ 46244 w 190500"/>
                <a:gd name="connsiteY11" fmla="*/ 81674 h 101600"/>
                <a:gd name="connsiteX12" fmla="*/ 43350 w 190500"/>
                <a:gd name="connsiteY12" fmla="*/ 88427 h 101600"/>
                <a:gd name="connsiteX13" fmla="*/ 28441 w 190500"/>
                <a:gd name="connsiteY13" fmla="*/ 83340 h 101600"/>
                <a:gd name="connsiteX14" fmla="*/ 15900 w 190500"/>
                <a:gd name="connsiteY14" fmla="*/ 82376 h 101600"/>
                <a:gd name="connsiteX15" fmla="*/ 4763 w 190500"/>
                <a:gd name="connsiteY15" fmla="*/ 75886 h 101600"/>
                <a:gd name="connsiteX16" fmla="*/ 8534 w 190500"/>
                <a:gd name="connsiteY16" fmla="*/ 67028 h 101600"/>
                <a:gd name="connsiteX17" fmla="*/ 7569 w 190500"/>
                <a:gd name="connsiteY17" fmla="*/ 60539 h 101600"/>
                <a:gd name="connsiteX18" fmla="*/ 15023 w 190500"/>
                <a:gd name="connsiteY18" fmla="*/ 58609 h 101600"/>
                <a:gd name="connsiteX19" fmla="*/ 27477 w 190500"/>
                <a:gd name="connsiteY19" fmla="*/ 68607 h 101600"/>
                <a:gd name="connsiteX20" fmla="*/ 30985 w 190500"/>
                <a:gd name="connsiteY20" fmla="*/ 59048 h 101600"/>
                <a:gd name="connsiteX21" fmla="*/ 52646 w 190500"/>
                <a:gd name="connsiteY21" fmla="*/ 60626 h 101600"/>
                <a:gd name="connsiteX22" fmla="*/ 70273 w 190500"/>
                <a:gd name="connsiteY22" fmla="*/ 54137 h 101600"/>
                <a:gd name="connsiteX23" fmla="*/ 82025 w 190500"/>
                <a:gd name="connsiteY23" fmla="*/ 55189 h 101600"/>
                <a:gd name="connsiteX24" fmla="*/ 89655 w 190500"/>
                <a:gd name="connsiteY24" fmla="*/ 62643 h 101600"/>
                <a:gd name="connsiteX25" fmla="*/ 92023 w 190500"/>
                <a:gd name="connsiteY25" fmla="*/ 56505 h 101600"/>
                <a:gd name="connsiteX26" fmla="*/ 88515 w 190500"/>
                <a:gd name="connsiteY26" fmla="*/ 32651 h 101600"/>
                <a:gd name="connsiteX27" fmla="*/ 97372 w 190500"/>
                <a:gd name="connsiteY27" fmla="*/ 27915 h 101600"/>
                <a:gd name="connsiteX28" fmla="*/ 105967 w 190500"/>
                <a:gd name="connsiteY28" fmla="*/ 10814 h 101600"/>
                <a:gd name="connsiteX29" fmla="*/ 124296 w 190500"/>
                <a:gd name="connsiteY29" fmla="*/ 22828 h 101600"/>
                <a:gd name="connsiteX30" fmla="*/ 138065 w 190500"/>
                <a:gd name="connsiteY30" fmla="*/ 7569 h 101600"/>
                <a:gd name="connsiteX31" fmla="*/ 146747 w 190500"/>
                <a:gd name="connsiteY31" fmla="*/ 4763 h 101600"/>
                <a:gd name="connsiteX32" fmla="*/ 165865 w 190500"/>
                <a:gd name="connsiteY32" fmla="*/ 16163 h 101600"/>
                <a:gd name="connsiteX33" fmla="*/ 177353 w 190500"/>
                <a:gd name="connsiteY33" fmla="*/ 14234 h 101600"/>
                <a:gd name="connsiteX34" fmla="*/ 188754 w 190500"/>
                <a:gd name="connsiteY34" fmla="*/ 21250 h 101600"/>
                <a:gd name="connsiteX35" fmla="*/ 186737 w 190500"/>
                <a:gd name="connsiteY35" fmla="*/ 25985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101600">
                  <a:moveTo>
                    <a:pt x="189193" y="38702"/>
                  </a:moveTo>
                  <a:lnTo>
                    <a:pt x="187351" y="53698"/>
                  </a:lnTo>
                  <a:lnTo>
                    <a:pt x="173495" y="53786"/>
                  </a:lnTo>
                  <a:lnTo>
                    <a:pt x="178230" y="61591"/>
                  </a:lnTo>
                  <a:lnTo>
                    <a:pt x="170074" y="84831"/>
                  </a:lnTo>
                  <a:lnTo>
                    <a:pt x="165427" y="90882"/>
                  </a:lnTo>
                  <a:lnTo>
                    <a:pt x="143940" y="91759"/>
                  </a:lnTo>
                  <a:lnTo>
                    <a:pt x="131487" y="99828"/>
                  </a:lnTo>
                  <a:lnTo>
                    <a:pt x="111141" y="97109"/>
                  </a:lnTo>
                  <a:lnTo>
                    <a:pt x="75974" y="87901"/>
                  </a:lnTo>
                  <a:lnTo>
                    <a:pt x="70536" y="75360"/>
                  </a:lnTo>
                  <a:lnTo>
                    <a:pt x="46244" y="81674"/>
                  </a:lnTo>
                  <a:lnTo>
                    <a:pt x="43350" y="88427"/>
                  </a:lnTo>
                  <a:lnTo>
                    <a:pt x="28441" y="83340"/>
                  </a:lnTo>
                  <a:lnTo>
                    <a:pt x="15900" y="82376"/>
                  </a:lnTo>
                  <a:lnTo>
                    <a:pt x="4763" y="75886"/>
                  </a:lnTo>
                  <a:lnTo>
                    <a:pt x="8534" y="67028"/>
                  </a:lnTo>
                  <a:lnTo>
                    <a:pt x="7569" y="60539"/>
                  </a:lnTo>
                  <a:lnTo>
                    <a:pt x="15023" y="58609"/>
                  </a:lnTo>
                  <a:lnTo>
                    <a:pt x="27477" y="68607"/>
                  </a:lnTo>
                  <a:lnTo>
                    <a:pt x="30985" y="59048"/>
                  </a:lnTo>
                  <a:lnTo>
                    <a:pt x="52646" y="60626"/>
                  </a:lnTo>
                  <a:lnTo>
                    <a:pt x="70273" y="54137"/>
                  </a:lnTo>
                  <a:lnTo>
                    <a:pt x="82025" y="55189"/>
                  </a:lnTo>
                  <a:lnTo>
                    <a:pt x="89655" y="62643"/>
                  </a:lnTo>
                  <a:lnTo>
                    <a:pt x="92023" y="56505"/>
                  </a:lnTo>
                  <a:lnTo>
                    <a:pt x="88515" y="32651"/>
                  </a:lnTo>
                  <a:lnTo>
                    <a:pt x="97372" y="27915"/>
                  </a:lnTo>
                  <a:lnTo>
                    <a:pt x="105967" y="10814"/>
                  </a:lnTo>
                  <a:lnTo>
                    <a:pt x="124296" y="22828"/>
                  </a:lnTo>
                  <a:lnTo>
                    <a:pt x="138065" y="7569"/>
                  </a:lnTo>
                  <a:lnTo>
                    <a:pt x="146747" y="4763"/>
                  </a:lnTo>
                  <a:lnTo>
                    <a:pt x="165865" y="16163"/>
                  </a:lnTo>
                  <a:lnTo>
                    <a:pt x="177353" y="14234"/>
                  </a:lnTo>
                  <a:lnTo>
                    <a:pt x="188754" y="21250"/>
                  </a:lnTo>
                  <a:lnTo>
                    <a:pt x="186737" y="2598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3" name="Freeform: Shape 1518">
              <a:extLst>
                <a:ext uri="{FF2B5EF4-FFF2-40B4-BE49-F238E27FC236}">
                  <a16:creationId xmlns:a16="http://schemas.microsoft.com/office/drawing/2014/main" id="{8551DB17-7005-C14E-AF94-37B73E1BE5EB}"/>
                </a:ext>
              </a:extLst>
            </p:cNvPr>
            <p:cNvSpPr/>
            <p:nvPr/>
          </p:nvSpPr>
          <p:spPr>
            <a:xfrm>
              <a:off x="10028779" y="5091254"/>
              <a:ext cx="812408" cy="760662"/>
            </a:xfrm>
            <a:custGeom>
              <a:avLst/>
              <a:gdLst>
                <a:gd name="connsiteX0" fmla="*/ 792997 w 996950"/>
                <a:gd name="connsiteY0" fmla="*/ 836583 h 933450"/>
                <a:gd name="connsiteX1" fmla="*/ 816764 w 996950"/>
                <a:gd name="connsiteY1" fmla="*/ 847809 h 933450"/>
                <a:gd name="connsiteX2" fmla="*/ 830181 w 996950"/>
                <a:gd name="connsiteY2" fmla="*/ 843336 h 933450"/>
                <a:gd name="connsiteX3" fmla="*/ 849387 w 996950"/>
                <a:gd name="connsiteY3" fmla="*/ 837109 h 933450"/>
                <a:gd name="connsiteX4" fmla="*/ 864121 w 996950"/>
                <a:gd name="connsiteY4" fmla="*/ 839302 h 933450"/>
                <a:gd name="connsiteX5" fmla="*/ 865875 w 996950"/>
                <a:gd name="connsiteY5" fmla="*/ 878153 h 933450"/>
                <a:gd name="connsiteX6" fmla="*/ 857456 w 996950"/>
                <a:gd name="connsiteY6" fmla="*/ 889553 h 933450"/>
                <a:gd name="connsiteX7" fmla="*/ 854912 w 996950"/>
                <a:gd name="connsiteY7" fmla="*/ 916389 h 933450"/>
                <a:gd name="connsiteX8" fmla="*/ 846318 w 996950"/>
                <a:gd name="connsiteY8" fmla="*/ 907181 h 933450"/>
                <a:gd name="connsiteX9" fmla="*/ 829217 w 996950"/>
                <a:gd name="connsiteY9" fmla="*/ 930596 h 933450"/>
                <a:gd name="connsiteX10" fmla="*/ 824130 w 996950"/>
                <a:gd name="connsiteY10" fmla="*/ 928754 h 933450"/>
                <a:gd name="connsiteX11" fmla="*/ 809046 w 996950"/>
                <a:gd name="connsiteY11" fmla="*/ 927702 h 933450"/>
                <a:gd name="connsiteX12" fmla="*/ 793875 w 996950"/>
                <a:gd name="connsiteY12" fmla="*/ 898937 h 933450"/>
                <a:gd name="connsiteX13" fmla="*/ 790542 w 996950"/>
                <a:gd name="connsiteY13" fmla="*/ 877013 h 933450"/>
                <a:gd name="connsiteX14" fmla="*/ 776335 w 996950"/>
                <a:gd name="connsiteY14" fmla="*/ 848511 h 933450"/>
                <a:gd name="connsiteX15" fmla="*/ 776948 w 996950"/>
                <a:gd name="connsiteY15" fmla="*/ 833602 h 933450"/>
                <a:gd name="connsiteX16" fmla="*/ 792997 w 996950"/>
                <a:gd name="connsiteY16" fmla="*/ 836583 h 933450"/>
                <a:gd name="connsiteX17" fmla="*/ 747833 w 996950"/>
                <a:gd name="connsiteY17" fmla="*/ 81850 h 933450"/>
                <a:gd name="connsiteX18" fmla="*/ 756690 w 996950"/>
                <a:gd name="connsiteY18" fmla="*/ 101582 h 933450"/>
                <a:gd name="connsiteX19" fmla="*/ 772476 w 996950"/>
                <a:gd name="connsiteY19" fmla="*/ 92110 h 933450"/>
                <a:gd name="connsiteX20" fmla="*/ 780632 w 996950"/>
                <a:gd name="connsiteY20" fmla="*/ 102809 h 933450"/>
                <a:gd name="connsiteX21" fmla="*/ 792471 w 996950"/>
                <a:gd name="connsiteY21" fmla="*/ 112719 h 933450"/>
                <a:gd name="connsiteX22" fmla="*/ 789928 w 996950"/>
                <a:gd name="connsiteY22" fmla="*/ 123945 h 933450"/>
                <a:gd name="connsiteX23" fmla="*/ 795190 w 996950"/>
                <a:gd name="connsiteY23" fmla="*/ 145694 h 933450"/>
                <a:gd name="connsiteX24" fmla="*/ 798961 w 996950"/>
                <a:gd name="connsiteY24" fmla="*/ 158410 h 933450"/>
                <a:gd name="connsiteX25" fmla="*/ 805187 w 996950"/>
                <a:gd name="connsiteY25" fmla="*/ 161480 h 933450"/>
                <a:gd name="connsiteX26" fmla="*/ 811853 w 996950"/>
                <a:gd name="connsiteY26" fmla="*/ 183404 h 933450"/>
                <a:gd name="connsiteX27" fmla="*/ 809485 w 996950"/>
                <a:gd name="connsiteY27" fmla="*/ 196735 h 933450"/>
                <a:gd name="connsiteX28" fmla="*/ 817465 w 996950"/>
                <a:gd name="connsiteY28" fmla="*/ 214187 h 933450"/>
                <a:gd name="connsiteX29" fmla="*/ 844126 w 996950"/>
                <a:gd name="connsiteY29" fmla="*/ 227692 h 933450"/>
                <a:gd name="connsiteX30" fmla="*/ 861490 w 996950"/>
                <a:gd name="connsiteY30" fmla="*/ 240058 h 933450"/>
                <a:gd name="connsiteX31" fmla="*/ 877977 w 996950"/>
                <a:gd name="connsiteY31" fmla="*/ 251371 h 933450"/>
                <a:gd name="connsiteX32" fmla="*/ 874732 w 996950"/>
                <a:gd name="connsiteY32" fmla="*/ 257685 h 933450"/>
                <a:gd name="connsiteX33" fmla="*/ 888764 w 996950"/>
                <a:gd name="connsiteY33" fmla="*/ 274085 h 933450"/>
                <a:gd name="connsiteX34" fmla="*/ 898323 w 996950"/>
                <a:gd name="connsiteY34" fmla="*/ 302587 h 933450"/>
                <a:gd name="connsiteX35" fmla="*/ 908145 w 996950"/>
                <a:gd name="connsiteY35" fmla="*/ 296799 h 933450"/>
                <a:gd name="connsiteX36" fmla="*/ 918143 w 996950"/>
                <a:gd name="connsiteY36" fmla="*/ 308287 h 933450"/>
                <a:gd name="connsiteX37" fmla="*/ 924194 w 996950"/>
                <a:gd name="connsiteY37" fmla="*/ 304253 h 933450"/>
                <a:gd name="connsiteX38" fmla="*/ 928404 w 996950"/>
                <a:gd name="connsiteY38" fmla="*/ 332404 h 933450"/>
                <a:gd name="connsiteX39" fmla="*/ 945856 w 996950"/>
                <a:gd name="connsiteY39" fmla="*/ 348804 h 933450"/>
                <a:gd name="connsiteX40" fmla="*/ 957256 w 996950"/>
                <a:gd name="connsiteY40" fmla="*/ 359065 h 933450"/>
                <a:gd name="connsiteX41" fmla="*/ 976462 w 996950"/>
                <a:gd name="connsiteY41" fmla="*/ 380902 h 933450"/>
                <a:gd name="connsiteX42" fmla="*/ 983391 w 996950"/>
                <a:gd name="connsiteY42" fmla="*/ 402739 h 933450"/>
                <a:gd name="connsiteX43" fmla="*/ 984005 w 996950"/>
                <a:gd name="connsiteY43" fmla="*/ 418261 h 933450"/>
                <a:gd name="connsiteX44" fmla="*/ 982339 w 996950"/>
                <a:gd name="connsiteY44" fmla="*/ 435275 h 933450"/>
                <a:gd name="connsiteX45" fmla="*/ 994090 w 996950"/>
                <a:gd name="connsiteY45" fmla="*/ 458778 h 933450"/>
                <a:gd name="connsiteX46" fmla="*/ 992687 w 996950"/>
                <a:gd name="connsiteY46" fmla="*/ 483421 h 933450"/>
                <a:gd name="connsiteX47" fmla="*/ 988390 w 996950"/>
                <a:gd name="connsiteY47" fmla="*/ 496401 h 933450"/>
                <a:gd name="connsiteX48" fmla="*/ 981725 w 996950"/>
                <a:gd name="connsiteY48" fmla="*/ 521570 h 933450"/>
                <a:gd name="connsiteX49" fmla="*/ 982251 w 996950"/>
                <a:gd name="connsiteY49" fmla="*/ 537882 h 933450"/>
                <a:gd name="connsiteX50" fmla="*/ 977428 w 996950"/>
                <a:gd name="connsiteY50" fmla="*/ 558404 h 933450"/>
                <a:gd name="connsiteX51" fmla="*/ 966552 w 996950"/>
                <a:gd name="connsiteY51" fmla="*/ 584713 h 933450"/>
                <a:gd name="connsiteX52" fmla="*/ 948312 w 996950"/>
                <a:gd name="connsiteY52" fmla="*/ 599008 h 933450"/>
                <a:gd name="connsiteX53" fmla="*/ 939366 w 996950"/>
                <a:gd name="connsiteY53" fmla="*/ 621722 h 933450"/>
                <a:gd name="connsiteX54" fmla="*/ 931122 w 996950"/>
                <a:gd name="connsiteY54" fmla="*/ 636368 h 933450"/>
                <a:gd name="connsiteX55" fmla="*/ 923843 w 996950"/>
                <a:gd name="connsiteY55" fmla="*/ 662063 h 933450"/>
                <a:gd name="connsiteX56" fmla="*/ 914372 w 996950"/>
                <a:gd name="connsiteY56" fmla="*/ 677059 h 933450"/>
                <a:gd name="connsiteX57" fmla="*/ 908145 w 996950"/>
                <a:gd name="connsiteY57" fmla="*/ 699686 h 933450"/>
                <a:gd name="connsiteX58" fmla="*/ 904988 w 996950"/>
                <a:gd name="connsiteY58" fmla="*/ 720734 h 933450"/>
                <a:gd name="connsiteX59" fmla="*/ 906216 w 996950"/>
                <a:gd name="connsiteY59" fmla="*/ 730468 h 933450"/>
                <a:gd name="connsiteX60" fmla="*/ 892096 w 996950"/>
                <a:gd name="connsiteY60" fmla="*/ 741168 h 933450"/>
                <a:gd name="connsiteX61" fmla="*/ 864560 w 996950"/>
                <a:gd name="connsiteY61" fmla="*/ 742307 h 933450"/>
                <a:gd name="connsiteX62" fmla="*/ 841845 w 996950"/>
                <a:gd name="connsiteY62" fmla="*/ 755024 h 933450"/>
                <a:gd name="connsiteX63" fmla="*/ 830532 w 996950"/>
                <a:gd name="connsiteY63" fmla="*/ 767126 h 933450"/>
                <a:gd name="connsiteX64" fmla="*/ 815711 w 996950"/>
                <a:gd name="connsiteY64" fmla="*/ 780632 h 933450"/>
                <a:gd name="connsiteX65" fmla="*/ 795365 w 996950"/>
                <a:gd name="connsiteY65" fmla="*/ 766775 h 933450"/>
                <a:gd name="connsiteX66" fmla="*/ 780281 w 996950"/>
                <a:gd name="connsiteY66" fmla="*/ 761250 h 933450"/>
                <a:gd name="connsiteX67" fmla="*/ 784140 w 996950"/>
                <a:gd name="connsiteY67" fmla="*/ 745026 h 933450"/>
                <a:gd name="connsiteX68" fmla="*/ 770722 w 996950"/>
                <a:gd name="connsiteY68" fmla="*/ 750902 h 933450"/>
                <a:gd name="connsiteX69" fmla="*/ 749148 w 996950"/>
                <a:gd name="connsiteY69" fmla="*/ 773528 h 933450"/>
                <a:gd name="connsiteX70" fmla="*/ 727925 w 996950"/>
                <a:gd name="connsiteY70" fmla="*/ 765021 h 933450"/>
                <a:gd name="connsiteX71" fmla="*/ 713981 w 996950"/>
                <a:gd name="connsiteY71" fmla="*/ 760110 h 933450"/>
                <a:gd name="connsiteX72" fmla="*/ 699949 w 996950"/>
                <a:gd name="connsiteY72" fmla="*/ 757918 h 933450"/>
                <a:gd name="connsiteX73" fmla="*/ 676183 w 996950"/>
                <a:gd name="connsiteY73" fmla="*/ 748885 h 933450"/>
                <a:gd name="connsiteX74" fmla="*/ 660309 w 996950"/>
                <a:gd name="connsiteY74" fmla="*/ 729766 h 933450"/>
                <a:gd name="connsiteX75" fmla="*/ 655749 w 996950"/>
                <a:gd name="connsiteY75" fmla="*/ 706439 h 933450"/>
                <a:gd name="connsiteX76" fmla="*/ 650049 w 996950"/>
                <a:gd name="connsiteY76" fmla="*/ 691092 h 933450"/>
                <a:gd name="connsiteX77" fmla="*/ 637946 w 996950"/>
                <a:gd name="connsiteY77" fmla="*/ 678814 h 933450"/>
                <a:gd name="connsiteX78" fmla="*/ 614268 w 996950"/>
                <a:gd name="connsiteY78" fmla="*/ 675218 h 933450"/>
                <a:gd name="connsiteX79" fmla="*/ 622336 w 996950"/>
                <a:gd name="connsiteY79" fmla="*/ 660660 h 933450"/>
                <a:gd name="connsiteX80" fmla="*/ 616372 w 996950"/>
                <a:gd name="connsiteY80" fmla="*/ 638560 h 933450"/>
                <a:gd name="connsiteX81" fmla="*/ 604358 w 996950"/>
                <a:gd name="connsiteY81" fmla="*/ 659169 h 933450"/>
                <a:gd name="connsiteX82" fmla="*/ 582433 w 996950"/>
                <a:gd name="connsiteY82" fmla="*/ 664694 h 933450"/>
                <a:gd name="connsiteX83" fmla="*/ 595325 w 996950"/>
                <a:gd name="connsiteY83" fmla="*/ 648207 h 933450"/>
                <a:gd name="connsiteX84" fmla="*/ 599008 w 996950"/>
                <a:gd name="connsiteY84" fmla="*/ 631105 h 933450"/>
                <a:gd name="connsiteX85" fmla="*/ 608480 w 996950"/>
                <a:gd name="connsiteY85" fmla="*/ 616636 h 933450"/>
                <a:gd name="connsiteX86" fmla="*/ 606550 w 996950"/>
                <a:gd name="connsiteY86" fmla="*/ 594974 h 933450"/>
                <a:gd name="connsiteX87" fmla="*/ 586555 w 996950"/>
                <a:gd name="connsiteY87" fmla="*/ 619968 h 933450"/>
                <a:gd name="connsiteX88" fmla="*/ 571208 w 996950"/>
                <a:gd name="connsiteY88" fmla="*/ 630053 h 933450"/>
                <a:gd name="connsiteX89" fmla="*/ 561824 w 996950"/>
                <a:gd name="connsiteY89" fmla="*/ 653644 h 933450"/>
                <a:gd name="connsiteX90" fmla="*/ 542618 w 996950"/>
                <a:gd name="connsiteY90" fmla="*/ 641367 h 933450"/>
                <a:gd name="connsiteX91" fmla="*/ 543407 w 996950"/>
                <a:gd name="connsiteY91" fmla="*/ 625668 h 933450"/>
                <a:gd name="connsiteX92" fmla="*/ 528060 w 996950"/>
                <a:gd name="connsiteY92" fmla="*/ 604358 h 933450"/>
                <a:gd name="connsiteX93" fmla="*/ 515080 w 996950"/>
                <a:gd name="connsiteY93" fmla="*/ 593395 h 933450"/>
                <a:gd name="connsiteX94" fmla="*/ 519729 w 996950"/>
                <a:gd name="connsiteY94" fmla="*/ 586642 h 933450"/>
                <a:gd name="connsiteX95" fmla="*/ 488157 w 996950"/>
                <a:gd name="connsiteY95" fmla="*/ 569103 h 933450"/>
                <a:gd name="connsiteX96" fmla="*/ 470881 w 996950"/>
                <a:gd name="connsiteY96" fmla="*/ 568314 h 933450"/>
                <a:gd name="connsiteX97" fmla="*/ 447202 w 996950"/>
                <a:gd name="connsiteY97" fmla="*/ 554281 h 933450"/>
                <a:gd name="connsiteX98" fmla="*/ 403177 w 996950"/>
                <a:gd name="connsiteY98" fmla="*/ 557001 h 933450"/>
                <a:gd name="connsiteX99" fmla="*/ 371342 w 996950"/>
                <a:gd name="connsiteY99" fmla="*/ 567349 h 933450"/>
                <a:gd name="connsiteX100" fmla="*/ 343367 w 996950"/>
                <a:gd name="connsiteY100" fmla="*/ 576996 h 933450"/>
                <a:gd name="connsiteX101" fmla="*/ 319863 w 996950"/>
                <a:gd name="connsiteY101" fmla="*/ 575067 h 933450"/>
                <a:gd name="connsiteX102" fmla="*/ 293817 w 996950"/>
                <a:gd name="connsiteY102" fmla="*/ 589975 h 933450"/>
                <a:gd name="connsiteX103" fmla="*/ 272506 w 996950"/>
                <a:gd name="connsiteY103" fmla="*/ 596728 h 933450"/>
                <a:gd name="connsiteX104" fmla="*/ 267770 w 996950"/>
                <a:gd name="connsiteY104" fmla="*/ 612075 h 933450"/>
                <a:gd name="connsiteX105" fmla="*/ 258650 w 996950"/>
                <a:gd name="connsiteY105" fmla="*/ 624002 h 933450"/>
                <a:gd name="connsiteX106" fmla="*/ 237778 w 996950"/>
                <a:gd name="connsiteY106" fmla="*/ 624704 h 933450"/>
                <a:gd name="connsiteX107" fmla="*/ 222343 w 996950"/>
                <a:gd name="connsiteY107" fmla="*/ 627335 h 933450"/>
                <a:gd name="connsiteX108" fmla="*/ 200594 w 996950"/>
                <a:gd name="connsiteY108" fmla="*/ 621985 h 933450"/>
                <a:gd name="connsiteX109" fmla="*/ 182878 w 996950"/>
                <a:gd name="connsiteY109" fmla="*/ 625230 h 933450"/>
                <a:gd name="connsiteX110" fmla="*/ 166040 w 996950"/>
                <a:gd name="connsiteY110" fmla="*/ 626546 h 933450"/>
                <a:gd name="connsiteX111" fmla="*/ 151395 w 996950"/>
                <a:gd name="connsiteY111" fmla="*/ 642331 h 933450"/>
                <a:gd name="connsiteX112" fmla="*/ 144203 w 996950"/>
                <a:gd name="connsiteY112" fmla="*/ 641015 h 933450"/>
                <a:gd name="connsiteX113" fmla="*/ 131838 w 996950"/>
                <a:gd name="connsiteY113" fmla="*/ 649435 h 933450"/>
                <a:gd name="connsiteX114" fmla="*/ 119999 w 996950"/>
                <a:gd name="connsiteY114" fmla="*/ 658906 h 933450"/>
                <a:gd name="connsiteX115" fmla="*/ 102020 w 996950"/>
                <a:gd name="connsiteY115" fmla="*/ 657766 h 933450"/>
                <a:gd name="connsiteX116" fmla="*/ 85533 w 996950"/>
                <a:gd name="connsiteY116" fmla="*/ 657766 h 933450"/>
                <a:gd name="connsiteX117" fmla="*/ 59486 w 996950"/>
                <a:gd name="connsiteY117" fmla="*/ 638735 h 933450"/>
                <a:gd name="connsiteX118" fmla="*/ 46244 w 996950"/>
                <a:gd name="connsiteY118" fmla="*/ 633123 h 933450"/>
                <a:gd name="connsiteX119" fmla="*/ 46770 w 996950"/>
                <a:gd name="connsiteY119" fmla="*/ 616197 h 933450"/>
                <a:gd name="connsiteX120" fmla="*/ 58960 w 996950"/>
                <a:gd name="connsiteY120" fmla="*/ 612163 h 933450"/>
                <a:gd name="connsiteX121" fmla="*/ 63170 w 996950"/>
                <a:gd name="connsiteY121" fmla="*/ 605498 h 933450"/>
                <a:gd name="connsiteX122" fmla="*/ 62293 w 996950"/>
                <a:gd name="connsiteY122" fmla="*/ 594974 h 933450"/>
                <a:gd name="connsiteX123" fmla="*/ 65275 w 996950"/>
                <a:gd name="connsiteY123" fmla="*/ 574803 h 933450"/>
                <a:gd name="connsiteX124" fmla="*/ 62556 w 996950"/>
                <a:gd name="connsiteY124" fmla="*/ 557702 h 933450"/>
                <a:gd name="connsiteX125" fmla="*/ 49576 w 996950"/>
                <a:gd name="connsiteY125" fmla="*/ 528849 h 933450"/>
                <a:gd name="connsiteX126" fmla="*/ 45543 w 996950"/>
                <a:gd name="connsiteY126" fmla="*/ 512625 h 933450"/>
                <a:gd name="connsiteX127" fmla="*/ 46595 w 996950"/>
                <a:gd name="connsiteY127" fmla="*/ 496576 h 933450"/>
                <a:gd name="connsiteX128" fmla="*/ 36773 w 996950"/>
                <a:gd name="connsiteY128" fmla="*/ 478335 h 933450"/>
                <a:gd name="connsiteX129" fmla="*/ 36159 w 996950"/>
                <a:gd name="connsiteY129" fmla="*/ 470179 h 933450"/>
                <a:gd name="connsiteX130" fmla="*/ 25284 w 996950"/>
                <a:gd name="connsiteY130" fmla="*/ 459129 h 933450"/>
                <a:gd name="connsiteX131" fmla="*/ 22214 w 996950"/>
                <a:gd name="connsiteY131" fmla="*/ 437467 h 933450"/>
                <a:gd name="connsiteX132" fmla="*/ 8183 w 996950"/>
                <a:gd name="connsiteY132" fmla="*/ 415718 h 933450"/>
                <a:gd name="connsiteX133" fmla="*/ 4763 w 996950"/>
                <a:gd name="connsiteY133" fmla="*/ 404054 h 933450"/>
                <a:gd name="connsiteX134" fmla="*/ 15550 w 996950"/>
                <a:gd name="connsiteY134" fmla="*/ 415893 h 933450"/>
                <a:gd name="connsiteX135" fmla="*/ 7218 w 996950"/>
                <a:gd name="connsiteY135" fmla="*/ 390636 h 933450"/>
                <a:gd name="connsiteX136" fmla="*/ 19408 w 996950"/>
                <a:gd name="connsiteY136" fmla="*/ 398529 h 933450"/>
                <a:gd name="connsiteX137" fmla="*/ 26687 w 996950"/>
                <a:gd name="connsiteY137" fmla="*/ 409053 h 933450"/>
                <a:gd name="connsiteX138" fmla="*/ 26249 w 996950"/>
                <a:gd name="connsiteY138" fmla="*/ 395109 h 933450"/>
                <a:gd name="connsiteX139" fmla="*/ 14059 w 996950"/>
                <a:gd name="connsiteY139" fmla="*/ 373798 h 933450"/>
                <a:gd name="connsiteX140" fmla="*/ 11691 w 996950"/>
                <a:gd name="connsiteY140" fmla="*/ 365291 h 933450"/>
                <a:gd name="connsiteX141" fmla="*/ 5990 w 996950"/>
                <a:gd name="connsiteY141" fmla="*/ 357223 h 933450"/>
                <a:gd name="connsiteX142" fmla="*/ 8621 w 996950"/>
                <a:gd name="connsiteY142" fmla="*/ 341700 h 933450"/>
                <a:gd name="connsiteX143" fmla="*/ 13620 w 996950"/>
                <a:gd name="connsiteY143" fmla="*/ 335123 h 933450"/>
                <a:gd name="connsiteX144" fmla="*/ 16953 w 996950"/>
                <a:gd name="connsiteY144" fmla="*/ 321793 h 933450"/>
                <a:gd name="connsiteX145" fmla="*/ 14322 w 996950"/>
                <a:gd name="connsiteY145" fmla="*/ 306270 h 933450"/>
                <a:gd name="connsiteX146" fmla="*/ 24495 w 996950"/>
                <a:gd name="connsiteY146" fmla="*/ 287240 h 933450"/>
                <a:gd name="connsiteX147" fmla="*/ 26337 w 996950"/>
                <a:gd name="connsiteY147" fmla="*/ 307323 h 933450"/>
                <a:gd name="connsiteX148" fmla="*/ 36685 w 996950"/>
                <a:gd name="connsiteY148" fmla="*/ 289169 h 933450"/>
                <a:gd name="connsiteX149" fmla="*/ 56680 w 996950"/>
                <a:gd name="connsiteY149" fmla="*/ 280399 h 933450"/>
                <a:gd name="connsiteX150" fmla="*/ 68695 w 996950"/>
                <a:gd name="connsiteY150" fmla="*/ 269174 h 933450"/>
                <a:gd name="connsiteX151" fmla="*/ 87462 w 996950"/>
                <a:gd name="connsiteY151" fmla="*/ 259527 h 933450"/>
                <a:gd name="connsiteX152" fmla="*/ 98600 w 996950"/>
                <a:gd name="connsiteY152" fmla="*/ 257510 h 933450"/>
                <a:gd name="connsiteX153" fmla="*/ 105353 w 996950"/>
                <a:gd name="connsiteY153" fmla="*/ 260755 h 933450"/>
                <a:gd name="connsiteX154" fmla="*/ 124734 w 996950"/>
                <a:gd name="connsiteY154" fmla="*/ 251020 h 933450"/>
                <a:gd name="connsiteX155" fmla="*/ 139643 w 996950"/>
                <a:gd name="connsiteY155" fmla="*/ 248126 h 933450"/>
                <a:gd name="connsiteX156" fmla="*/ 143326 w 996950"/>
                <a:gd name="connsiteY156" fmla="*/ 242425 h 933450"/>
                <a:gd name="connsiteX157" fmla="*/ 149816 w 996950"/>
                <a:gd name="connsiteY157" fmla="*/ 240058 h 933450"/>
                <a:gd name="connsiteX158" fmla="*/ 163409 w 996950"/>
                <a:gd name="connsiteY158" fmla="*/ 240672 h 933450"/>
                <a:gd name="connsiteX159" fmla="*/ 189281 w 996950"/>
                <a:gd name="connsiteY159" fmla="*/ 233042 h 933450"/>
                <a:gd name="connsiteX160" fmla="*/ 202610 w 996950"/>
                <a:gd name="connsiteY160" fmla="*/ 221554 h 933450"/>
                <a:gd name="connsiteX161" fmla="*/ 208925 w 996950"/>
                <a:gd name="connsiteY161" fmla="*/ 207697 h 933450"/>
                <a:gd name="connsiteX162" fmla="*/ 223307 w 996950"/>
                <a:gd name="connsiteY162" fmla="*/ 194630 h 933450"/>
                <a:gd name="connsiteX163" fmla="*/ 224447 w 996950"/>
                <a:gd name="connsiteY163" fmla="*/ 184369 h 933450"/>
                <a:gd name="connsiteX164" fmla="*/ 225061 w 996950"/>
                <a:gd name="connsiteY164" fmla="*/ 170425 h 933450"/>
                <a:gd name="connsiteX165" fmla="*/ 242250 w 996950"/>
                <a:gd name="connsiteY165" fmla="*/ 148764 h 933450"/>
                <a:gd name="connsiteX166" fmla="*/ 252599 w 996950"/>
                <a:gd name="connsiteY166" fmla="*/ 170776 h 933450"/>
                <a:gd name="connsiteX167" fmla="*/ 263035 w 996950"/>
                <a:gd name="connsiteY167" fmla="*/ 165689 h 933450"/>
                <a:gd name="connsiteX168" fmla="*/ 254265 w 996950"/>
                <a:gd name="connsiteY168" fmla="*/ 153587 h 933450"/>
                <a:gd name="connsiteX169" fmla="*/ 261983 w 996950"/>
                <a:gd name="connsiteY169" fmla="*/ 141221 h 933450"/>
                <a:gd name="connsiteX170" fmla="*/ 272857 w 996950"/>
                <a:gd name="connsiteY170" fmla="*/ 146746 h 933450"/>
                <a:gd name="connsiteX171" fmla="*/ 275839 w 996950"/>
                <a:gd name="connsiteY171" fmla="*/ 127365 h 933450"/>
                <a:gd name="connsiteX172" fmla="*/ 289257 w 996950"/>
                <a:gd name="connsiteY172" fmla="*/ 114912 h 933450"/>
                <a:gd name="connsiteX173" fmla="*/ 295220 w 996950"/>
                <a:gd name="connsiteY173" fmla="*/ 104914 h 933450"/>
                <a:gd name="connsiteX174" fmla="*/ 307586 w 996950"/>
                <a:gd name="connsiteY174" fmla="*/ 100617 h 933450"/>
                <a:gd name="connsiteX175" fmla="*/ 307936 w 996950"/>
                <a:gd name="connsiteY175" fmla="*/ 93601 h 933450"/>
                <a:gd name="connsiteX176" fmla="*/ 318723 w 996950"/>
                <a:gd name="connsiteY176" fmla="*/ 96583 h 933450"/>
                <a:gd name="connsiteX177" fmla="*/ 319162 w 996950"/>
                <a:gd name="connsiteY177" fmla="*/ 90269 h 933450"/>
                <a:gd name="connsiteX178" fmla="*/ 329949 w 996950"/>
                <a:gd name="connsiteY178" fmla="*/ 86673 h 933450"/>
                <a:gd name="connsiteX179" fmla="*/ 341876 w 996950"/>
                <a:gd name="connsiteY179" fmla="*/ 83253 h 933450"/>
                <a:gd name="connsiteX180" fmla="*/ 360029 w 996950"/>
                <a:gd name="connsiteY180" fmla="*/ 94829 h 933450"/>
                <a:gd name="connsiteX181" fmla="*/ 373710 w 996950"/>
                <a:gd name="connsiteY181" fmla="*/ 109825 h 933450"/>
                <a:gd name="connsiteX182" fmla="*/ 389058 w 996950"/>
                <a:gd name="connsiteY182" fmla="*/ 110001 h 933450"/>
                <a:gd name="connsiteX183" fmla="*/ 404668 w 996950"/>
                <a:gd name="connsiteY183" fmla="*/ 112369 h 933450"/>
                <a:gd name="connsiteX184" fmla="*/ 399494 w 996950"/>
                <a:gd name="connsiteY184" fmla="*/ 98512 h 933450"/>
                <a:gd name="connsiteX185" fmla="*/ 411246 w 996950"/>
                <a:gd name="connsiteY185" fmla="*/ 78342 h 933450"/>
                <a:gd name="connsiteX186" fmla="*/ 422295 w 996950"/>
                <a:gd name="connsiteY186" fmla="*/ 71764 h 933450"/>
                <a:gd name="connsiteX187" fmla="*/ 418436 w 996950"/>
                <a:gd name="connsiteY187" fmla="*/ 65538 h 933450"/>
                <a:gd name="connsiteX188" fmla="*/ 429136 w 996950"/>
                <a:gd name="connsiteY188" fmla="*/ 51243 h 933450"/>
                <a:gd name="connsiteX189" fmla="*/ 444045 w 996950"/>
                <a:gd name="connsiteY189" fmla="*/ 42385 h 933450"/>
                <a:gd name="connsiteX190" fmla="*/ 456586 w 996950"/>
                <a:gd name="connsiteY190" fmla="*/ 45367 h 933450"/>
                <a:gd name="connsiteX191" fmla="*/ 477282 w 996950"/>
                <a:gd name="connsiteY191" fmla="*/ 40631 h 933450"/>
                <a:gd name="connsiteX192" fmla="*/ 476844 w 996950"/>
                <a:gd name="connsiteY192" fmla="*/ 27915 h 933450"/>
                <a:gd name="connsiteX193" fmla="*/ 458866 w 996950"/>
                <a:gd name="connsiteY193" fmla="*/ 19671 h 933450"/>
                <a:gd name="connsiteX194" fmla="*/ 471933 w 996950"/>
                <a:gd name="connsiteY194" fmla="*/ 16076 h 933450"/>
                <a:gd name="connsiteX195" fmla="*/ 488245 w 996950"/>
                <a:gd name="connsiteY195" fmla="*/ 22214 h 933450"/>
                <a:gd name="connsiteX196" fmla="*/ 501312 w 996950"/>
                <a:gd name="connsiteY196" fmla="*/ 32475 h 933450"/>
                <a:gd name="connsiteX197" fmla="*/ 522009 w 996950"/>
                <a:gd name="connsiteY197" fmla="*/ 38877 h 933450"/>
                <a:gd name="connsiteX198" fmla="*/ 529025 w 996950"/>
                <a:gd name="connsiteY198" fmla="*/ 36334 h 933450"/>
                <a:gd name="connsiteX199" fmla="*/ 544284 w 996950"/>
                <a:gd name="connsiteY199" fmla="*/ 44052 h 933450"/>
                <a:gd name="connsiteX200" fmla="*/ 558667 w 996950"/>
                <a:gd name="connsiteY200" fmla="*/ 36860 h 933450"/>
                <a:gd name="connsiteX201" fmla="*/ 567875 w 996950"/>
                <a:gd name="connsiteY201" fmla="*/ 39053 h 933450"/>
                <a:gd name="connsiteX202" fmla="*/ 573663 w 996950"/>
                <a:gd name="connsiteY202" fmla="*/ 34229 h 933450"/>
                <a:gd name="connsiteX203" fmla="*/ 584976 w 996950"/>
                <a:gd name="connsiteY203" fmla="*/ 46595 h 933450"/>
                <a:gd name="connsiteX204" fmla="*/ 578399 w 996950"/>
                <a:gd name="connsiteY204" fmla="*/ 60012 h 933450"/>
                <a:gd name="connsiteX205" fmla="*/ 569103 w 996950"/>
                <a:gd name="connsiteY205" fmla="*/ 70186 h 933450"/>
                <a:gd name="connsiteX206" fmla="*/ 560684 w 996950"/>
                <a:gd name="connsiteY206" fmla="*/ 71063 h 933450"/>
                <a:gd name="connsiteX207" fmla="*/ 563578 w 996950"/>
                <a:gd name="connsiteY207" fmla="*/ 81148 h 933450"/>
                <a:gd name="connsiteX208" fmla="*/ 556387 w 996950"/>
                <a:gd name="connsiteY208" fmla="*/ 93689 h 933450"/>
                <a:gd name="connsiteX209" fmla="*/ 547617 w 996950"/>
                <a:gd name="connsiteY209" fmla="*/ 106054 h 933450"/>
                <a:gd name="connsiteX210" fmla="*/ 549371 w 996950"/>
                <a:gd name="connsiteY210" fmla="*/ 113158 h 933450"/>
                <a:gd name="connsiteX211" fmla="*/ 568928 w 996950"/>
                <a:gd name="connsiteY211" fmla="*/ 127190 h 933450"/>
                <a:gd name="connsiteX212" fmla="*/ 587870 w 996950"/>
                <a:gd name="connsiteY212" fmla="*/ 135346 h 933450"/>
                <a:gd name="connsiteX213" fmla="*/ 600499 w 996950"/>
                <a:gd name="connsiteY213" fmla="*/ 144116 h 933450"/>
                <a:gd name="connsiteX214" fmla="*/ 618302 w 996950"/>
                <a:gd name="connsiteY214" fmla="*/ 159200 h 933450"/>
                <a:gd name="connsiteX215" fmla="*/ 625230 w 996950"/>
                <a:gd name="connsiteY215" fmla="*/ 159200 h 933450"/>
                <a:gd name="connsiteX216" fmla="*/ 638122 w 996950"/>
                <a:gd name="connsiteY216" fmla="*/ 165777 h 933450"/>
                <a:gd name="connsiteX217" fmla="*/ 641893 w 996950"/>
                <a:gd name="connsiteY217" fmla="*/ 173670 h 933450"/>
                <a:gd name="connsiteX218" fmla="*/ 665396 w 996950"/>
                <a:gd name="connsiteY218" fmla="*/ 182352 h 933450"/>
                <a:gd name="connsiteX219" fmla="*/ 681620 w 996950"/>
                <a:gd name="connsiteY219" fmla="*/ 173582 h 933450"/>
                <a:gd name="connsiteX220" fmla="*/ 686444 w 996950"/>
                <a:gd name="connsiteY220" fmla="*/ 159813 h 933450"/>
                <a:gd name="connsiteX221" fmla="*/ 691442 w 996950"/>
                <a:gd name="connsiteY221" fmla="*/ 148501 h 933450"/>
                <a:gd name="connsiteX222" fmla="*/ 694512 w 996950"/>
                <a:gd name="connsiteY222" fmla="*/ 134556 h 933450"/>
                <a:gd name="connsiteX223" fmla="*/ 701966 w 996950"/>
                <a:gd name="connsiteY223" fmla="*/ 114386 h 933450"/>
                <a:gd name="connsiteX224" fmla="*/ 698546 w 996950"/>
                <a:gd name="connsiteY224" fmla="*/ 102196 h 933450"/>
                <a:gd name="connsiteX225" fmla="*/ 700300 w 996950"/>
                <a:gd name="connsiteY225" fmla="*/ 94829 h 933450"/>
                <a:gd name="connsiteX226" fmla="*/ 697493 w 996950"/>
                <a:gd name="connsiteY226" fmla="*/ 80446 h 933450"/>
                <a:gd name="connsiteX227" fmla="*/ 700738 w 996950"/>
                <a:gd name="connsiteY227" fmla="*/ 61503 h 933450"/>
                <a:gd name="connsiteX228" fmla="*/ 705474 w 996950"/>
                <a:gd name="connsiteY228" fmla="*/ 56417 h 933450"/>
                <a:gd name="connsiteX229" fmla="*/ 701615 w 996950"/>
                <a:gd name="connsiteY229" fmla="*/ 48086 h 933450"/>
                <a:gd name="connsiteX230" fmla="*/ 707579 w 996950"/>
                <a:gd name="connsiteY230" fmla="*/ 34843 h 933450"/>
                <a:gd name="connsiteX231" fmla="*/ 712227 w 996950"/>
                <a:gd name="connsiteY231" fmla="*/ 21162 h 933450"/>
                <a:gd name="connsiteX232" fmla="*/ 712841 w 996950"/>
                <a:gd name="connsiteY232" fmla="*/ 14059 h 933450"/>
                <a:gd name="connsiteX233" fmla="*/ 721962 w 996950"/>
                <a:gd name="connsiteY233" fmla="*/ 4763 h 933450"/>
                <a:gd name="connsiteX234" fmla="*/ 728890 w 996950"/>
                <a:gd name="connsiteY234" fmla="*/ 16953 h 933450"/>
                <a:gd name="connsiteX235" fmla="*/ 730556 w 996950"/>
                <a:gd name="connsiteY235" fmla="*/ 32563 h 933450"/>
                <a:gd name="connsiteX236" fmla="*/ 736695 w 996950"/>
                <a:gd name="connsiteY236" fmla="*/ 35545 h 933450"/>
                <a:gd name="connsiteX237" fmla="*/ 737747 w 996950"/>
                <a:gd name="connsiteY237" fmla="*/ 46068 h 933450"/>
                <a:gd name="connsiteX238" fmla="*/ 746693 w 996950"/>
                <a:gd name="connsiteY238" fmla="*/ 58785 h 933450"/>
                <a:gd name="connsiteX239" fmla="*/ 748534 w 996950"/>
                <a:gd name="connsiteY239" fmla="*/ 72992 h 933450"/>
                <a:gd name="connsiteX240" fmla="*/ 747833 w 996950"/>
                <a:gd name="connsiteY240" fmla="*/ 8185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996950" h="933450">
                  <a:moveTo>
                    <a:pt x="792997" y="836583"/>
                  </a:moveTo>
                  <a:lnTo>
                    <a:pt x="816764" y="847809"/>
                  </a:lnTo>
                  <a:lnTo>
                    <a:pt x="830181" y="843336"/>
                  </a:lnTo>
                  <a:lnTo>
                    <a:pt x="849387" y="837109"/>
                  </a:lnTo>
                  <a:lnTo>
                    <a:pt x="864121" y="839302"/>
                  </a:lnTo>
                  <a:lnTo>
                    <a:pt x="865875" y="878153"/>
                  </a:lnTo>
                  <a:lnTo>
                    <a:pt x="857456" y="889553"/>
                  </a:lnTo>
                  <a:lnTo>
                    <a:pt x="854912" y="916389"/>
                  </a:lnTo>
                  <a:lnTo>
                    <a:pt x="846318" y="907181"/>
                  </a:lnTo>
                  <a:lnTo>
                    <a:pt x="829217" y="930596"/>
                  </a:lnTo>
                  <a:lnTo>
                    <a:pt x="824130" y="928754"/>
                  </a:lnTo>
                  <a:lnTo>
                    <a:pt x="809046" y="927702"/>
                  </a:lnTo>
                  <a:lnTo>
                    <a:pt x="793875" y="898937"/>
                  </a:lnTo>
                  <a:lnTo>
                    <a:pt x="790542" y="877013"/>
                  </a:lnTo>
                  <a:lnTo>
                    <a:pt x="776335" y="848511"/>
                  </a:lnTo>
                  <a:lnTo>
                    <a:pt x="776948" y="833602"/>
                  </a:lnTo>
                  <a:lnTo>
                    <a:pt x="792997" y="836583"/>
                  </a:lnTo>
                  <a:close/>
                  <a:moveTo>
                    <a:pt x="747833" y="81850"/>
                  </a:moveTo>
                  <a:lnTo>
                    <a:pt x="756690" y="101582"/>
                  </a:lnTo>
                  <a:lnTo>
                    <a:pt x="772476" y="92110"/>
                  </a:lnTo>
                  <a:lnTo>
                    <a:pt x="780632" y="102809"/>
                  </a:lnTo>
                  <a:lnTo>
                    <a:pt x="792471" y="112719"/>
                  </a:lnTo>
                  <a:lnTo>
                    <a:pt x="789928" y="123945"/>
                  </a:lnTo>
                  <a:lnTo>
                    <a:pt x="795190" y="145694"/>
                  </a:lnTo>
                  <a:lnTo>
                    <a:pt x="798961" y="158410"/>
                  </a:lnTo>
                  <a:lnTo>
                    <a:pt x="805187" y="161480"/>
                  </a:lnTo>
                  <a:lnTo>
                    <a:pt x="811853" y="183404"/>
                  </a:lnTo>
                  <a:lnTo>
                    <a:pt x="809485" y="196735"/>
                  </a:lnTo>
                  <a:lnTo>
                    <a:pt x="817465" y="214187"/>
                  </a:lnTo>
                  <a:lnTo>
                    <a:pt x="844126" y="227692"/>
                  </a:lnTo>
                  <a:lnTo>
                    <a:pt x="861490" y="240058"/>
                  </a:lnTo>
                  <a:lnTo>
                    <a:pt x="877977" y="251371"/>
                  </a:lnTo>
                  <a:lnTo>
                    <a:pt x="874732" y="257685"/>
                  </a:lnTo>
                  <a:lnTo>
                    <a:pt x="888764" y="274085"/>
                  </a:lnTo>
                  <a:lnTo>
                    <a:pt x="898323" y="302587"/>
                  </a:lnTo>
                  <a:lnTo>
                    <a:pt x="908145" y="296799"/>
                  </a:lnTo>
                  <a:lnTo>
                    <a:pt x="918143" y="308287"/>
                  </a:lnTo>
                  <a:lnTo>
                    <a:pt x="924194" y="304253"/>
                  </a:lnTo>
                  <a:lnTo>
                    <a:pt x="928404" y="332404"/>
                  </a:lnTo>
                  <a:lnTo>
                    <a:pt x="945856" y="348804"/>
                  </a:lnTo>
                  <a:lnTo>
                    <a:pt x="957256" y="359065"/>
                  </a:lnTo>
                  <a:lnTo>
                    <a:pt x="976462" y="380902"/>
                  </a:lnTo>
                  <a:lnTo>
                    <a:pt x="983391" y="402739"/>
                  </a:lnTo>
                  <a:lnTo>
                    <a:pt x="984005" y="418261"/>
                  </a:lnTo>
                  <a:lnTo>
                    <a:pt x="982339" y="435275"/>
                  </a:lnTo>
                  <a:lnTo>
                    <a:pt x="994090" y="458778"/>
                  </a:lnTo>
                  <a:lnTo>
                    <a:pt x="992687" y="483421"/>
                  </a:lnTo>
                  <a:lnTo>
                    <a:pt x="988390" y="496401"/>
                  </a:lnTo>
                  <a:lnTo>
                    <a:pt x="981725" y="521570"/>
                  </a:lnTo>
                  <a:lnTo>
                    <a:pt x="982251" y="537882"/>
                  </a:lnTo>
                  <a:lnTo>
                    <a:pt x="977428" y="558404"/>
                  </a:lnTo>
                  <a:lnTo>
                    <a:pt x="966552" y="584713"/>
                  </a:lnTo>
                  <a:lnTo>
                    <a:pt x="948312" y="599008"/>
                  </a:lnTo>
                  <a:lnTo>
                    <a:pt x="939366" y="621722"/>
                  </a:lnTo>
                  <a:lnTo>
                    <a:pt x="931122" y="636368"/>
                  </a:lnTo>
                  <a:lnTo>
                    <a:pt x="923843" y="662063"/>
                  </a:lnTo>
                  <a:lnTo>
                    <a:pt x="914372" y="677059"/>
                  </a:lnTo>
                  <a:lnTo>
                    <a:pt x="908145" y="699686"/>
                  </a:lnTo>
                  <a:lnTo>
                    <a:pt x="904988" y="720734"/>
                  </a:lnTo>
                  <a:lnTo>
                    <a:pt x="906216" y="730468"/>
                  </a:lnTo>
                  <a:lnTo>
                    <a:pt x="892096" y="741168"/>
                  </a:lnTo>
                  <a:lnTo>
                    <a:pt x="864560" y="742307"/>
                  </a:lnTo>
                  <a:lnTo>
                    <a:pt x="841845" y="755024"/>
                  </a:lnTo>
                  <a:lnTo>
                    <a:pt x="830532" y="767126"/>
                  </a:lnTo>
                  <a:lnTo>
                    <a:pt x="815711" y="780632"/>
                  </a:lnTo>
                  <a:lnTo>
                    <a:pt x="795365" y="766775"/>
                  </a:lnTo>
                  <a:lnTo>
                    <a:pt x="780281" y="761250"/>
                  </a:lnTo>
                  <a:lnTo>
                    <a:pt x="784140" y="745026"/>
                  </a:lnTo>
                  <a:lnTo>
                    <a:pt x="770722" y="750902"/>
                  </a:lnTo>
                  <a:lnTo>
                    <a:pt x="749148" y="773528"/>
                  </a:lnTo>
                  <a:lnTo>
                    <a:pt x="727925" y="765021"/>
                  </a:lnTo>
                  <a:lnTo>
                    <a:pt x="713981" y="760110"/>
                  </a:lnTo>
                  <a:lnTo>
                    <a:pt x="699949" y="757918"/>
                  </a:lnTo>
                  <a:lnTo>
                    <a:pt x="676183" y="748885"/>
                  </a:lnTo>
                  <a:lnTo>
                    <a:pt x="660309" y="729766"/>
                  </a:lnTo>
                  <a:lnTo>
                    <a:pt x="655749" y="706439"/>
                  </a:lnTo>
                  <a:lnTo>
                    <a:pt x="650049" y="691092"/>
                  </a:lnTo>
                  <a:lnTo>
                    <a:pt x="637946" y="678814"/>
                  </a:lnTo>
                  <a:lnTo>
                    <a:pt x="614268" y="675218"/>
                  </a:lnTo>
                  <a:lnTo>
                    <a:pt x="622336" y="660660"/>
                  </a:lnTo>
                  <a:lnTo>
                    <a:pt x="616372" y="638560"/>
                  </a:lnTo>
                  <a:lnTo>
                    <a:pt x="604358" y="659169"/>
                  </a:lnTo>
                  <a:lnTo>
                    <a:pt x="582433" y="664694"/>
                  </a:lnTo>
                  <a:lnTo>
                    <a:pt x="595325" y="648207"/>
                  </a:lnTo>
                  <a:lnTo>
                    <a:pt x="599008" y="631105"/>
                  </a:lnTo>
                  <a:lnTo>
                    <a:pt x="608480" y="616636"/>
                  </a:lnTo>
                  <a:lnTo>
                    <a:pt x="606550" y="594974"/>
                  </a:lnTo>
                  <a:lnTo>
                    <a:pt x="586555" y="619968"/>
                  </a:lnTo>
                  <a:lnTo>
                    <a:pt x="571208" y="630053"/>
                  </a:lnTo>
                  <a:lnTo>
                    <a:pt x="561824" y="653644"/>
                  </a:lnTo>
                  <a:lnTo>
                    <a:pt x="542618" y="641367"/>
                  </a:lnTo>
                  <a:lnTo>
                    <a:pt x="543407" y="625668"/>
                  </a:lnTo>
                  <a:lnTo>
                    <a:pt x="528060" y="604358"/>
                  </a:lnTo>
                  <a:lnTo>
                    <a:pt x="515080" y="593395"/>
                  </a:lnTo>
                  <a:lnTo>
                    <a:pt x="519729" y="586642"/>
                  </a:lnTo>
                  <a:lnTo>
                    <a:pt x="488157" y="569103"/>
                  </a:lnTo>
                  <a:lnTo>
                    <a:pt x="470881" y="568314"/>
                  </a:lnTo>
                  <a:lnTo>
                    <a:pt x="447202" y="554281"/>
                  </a:lnTo>
                  <a:lnTo>
                    <a:pt x="403177" y="557001"/>
                  </a:lnTo>
                  <a:lnTo>
                    <a:pt x="371342" y="567349"/>
                  </a:lnTo>
                  <a:lnTo>
                    <a:pt x="343367" y="576996"/>
                  </a:lnTo>
                  <a:lnTo>
                    <a:pt x="319863" y="575067"/>
                  </a:lnTo>
                  <a:lnTo>
                    <a:pt x="293817" y="589975"/>
                  </a:lnTo>
                  <a:lnTo>
                    <a:pt x="272506" y="596728"/>
                  </a:lnTo>
                  <a:lnTo>
                    <a:pt x="267770" y="612075"/>
                  </a:lnTo>
                  <a:lnTo>
                    <a:pt x="258650" y="624002"/>
                  </a:lnTo>
                  <a:lnTo>
                    <a:pt x="237778" y="624704"/>
                  </a:lnTo>
                  <a:lnTo>
                    <a:pt x="222343" y="627335"/>
                  </a:lnTo>
                  <a:lnTo>
                    <a:pt x="200594" y="621985"/>
                  </a:lnTo>
                  <a:lnTo>
                    <a:pt x="182878" y="625230"/>
                  </a:lnTo>
                  <a:lnTo>
                    <a:pt x="166040" y="626546"/>
                  </a:lnTo>
                  <a:lnTo>
                    <a:pt x="151395" y="642331"/>
                  </a:lnTo>
                  <a:lnTo>
                    <a:pt x="144203" y="641015"/>
                  </a:lnTo>
                  <a:lnTo>
                    <a:pt x="131838" y="649435"/>
                  </a:lnTo>
                  <a:lnTo>
                    <a:pt x="119999" y="658906"/>
                  </a:lnTo>
                  <a:lnTo>
                    <a:pt x="102020" y="657766"/>
                  </a:lnTo>
                  <a:lnTo>
                    <a:pt x="85533" y="657766"/>
                  </a:lnTo>
                  <a:lnTo>
                    <a:pt x="59486" y="638735"/>
                  </a:lnTo>
                  <a:lnTo>
                    <a:pt x="46244" y="633123"/>
                  </a:lnTo>
                  <a:lnTo>
                    <a:pt x="46770" y="616197"/>
                  </a:lnTo>
                  <a:lnTo>
                    <a:pt x="58960" y="612163"/>
                  </a:lnTo>
                  <a:lnTo>
                    <a:pt x="63170" y="605498"/>
                  </a:lnTo>
                  <a:lnTo>
                    <a:pt x="62293" y="594974"/>
                  </a:lnTo>
                  <a:lnTo>
                    <a:pt x="65275" y="574803"/>
                  </a:lnTo>
                  <a:lnTo>
                    <a:pt x="62556" y="557702"/>
                  </a:lnTo>
                  <a:lnTo>
                    <a:pt x="49576" y="528849"/>
                  </a:lnTo>
                  <a:lnTo>
                    <a:pt x="45543" y="512625"/>
                  </a:lnTo>
                  <a:lnTo>
                    <a:pt x="46595" y="496576"/>
                  </a:lnTo>
                  <a:lnTo>
                    <a:pt x="36773" y="478335"/>
                  </a:lnTo>
                  <a:lnTo>
                    <a:pt x="36159" y="470179"/>
                  </a:lnTo>
                  <a:lnTo>
                    <a:pt x="25284" y="459129"/>
                  </a:lnTo>
                  <a:lnTo>
                    <a:pt x="22214" y="437467"/>
                  </a:lnTo>
                  <a:lnTo>
                    <a:pt x="8183" y="415718"/>
                  </a:lnTo>
                  <a:lnTo>
                    <a:pt x="4763" y="404054"/>
                  </a:lnTo>
                  <a:lnTo>
                    <a:pt x="15550" y="415893"/>
                  </a:lnTo>
                  <a:lnTo>
                    <a:pt x="7218" y="390636"/>
                  </a:lnTo>
                  <a:lnTo>
                    <a:pt x="19408" y="398529"/>
                  </a:lnTo>
                  <a:lnTo>
                    <a:pt x="26687" y="409053"/>
                  </a:lnTo>
                  <a:lnTo>
                    <a:pt x="26249" y="395109"/>
                  </a:lnTo>
                  <a:lnTo>
                    <a:pt x="14059" y="373798"/>
                  </a:lnTo>
                  <a:lnTo>
                    <a:pt x="11691" y="365291"/>
                  </a:lnTo>
                  <a:lnTo>
                    <a:pt x="5990" y="357223"/>
                  </a:lnTo>
                  <a:lnTo>
                    <a:pt x="8621" y="341700"/>
                  </a:lnTo>
                  <a:lnTo>
                    <a:pt x="13620" y="335123"/>
                  </a:lnTo>
                  <a:lnTo>
                    <a:pt x="16953" y="321793"/>
                  </a:lnTo>
                  <a:lnTo>
                    <a:pt x="14322" y="306270"/>
                  </a:lnTo>
                  <a:lnTo>
                    <a:pt x="24495" y="287240"/>
                  </a:lnTo>
                  <a:lnTo>
                    <a:pt x="26337" y="307323"/>
                  </a:lnTo>
                  <a:lnTo>
                    <a:pt x="36685" y="289169"/>
                  </a:lnTo>
                  <a:lnTo>
                    <a:pt x="56680" y="280399"/>
                  </a:lnTo>
                  <a:lnTo>
                    <a:pt x="68695" y="269174"/>
                  </a:lnTo>
                  <a:lnTo>
                    <a:pt x="87462" y="259527"/>
                  </a:lnTo>
                  <a:lnTo>
                    <a:pt x="98600" y="257510"/>
                  </a:lnTo>
                  <a:lnTo>
                    <a:pt x="105353" y="260755"/>
                  </a:lnTo>
                  <a:lnTo>
                    <a:pt x="124734" y="251020"/>
                  </a:lnTo>
                  <a:lnTo>
                    <a:pt x="139643" y="248126"/>
                  </a:lnTo>
                  <a:lnTo>
                    <a:pt x="143326" y="242425"/>
                  </a:lnTo>
                  <a:lnTo>
                    <a:pt x="149816" y="240058"/>
                  </a:lnTo>
                  <a:lnTo>
                    <a:pt x="163409" y="240672"/>
                  </a:lnTo>
                  <a:lnTo>
                    <a:pt x="189281" y="233042"/>
                  </a:lnTo>
                  <a:lnTo>
                    <a:pt x="202610" y="221554"/>
                  </a:lnTo>
                  <a:lnTo>
                    <a:pt x="208925" y="207697"/>
                  </a:lnTo>
                  <a:lnTo>
                    <a:pt x="223307" y="194630"/>
                  </a:lnTo>
                  <a:lnTo>
                    <a:pt x="224447" y="184369"/>
                  </a:lnTo>
                  <a:lnTo>
                    <a:pt x="225061" y="170425"/>
                  </a:lnTo>
                  <a:lnTo>
                    <a:pt x="242250" y="148764"/>
                  </a:lnTo>
                  <a:lnTo>
                    <a:pt x="252599" y="170776"/>
                  </a:lnTo>
                  <a:lnTo>
                    <a:pt x="263035" y="165689"/>
                  </a:lnTo>
                  <a:lnTo>
                    <a:pt x="254265" y="153587"/>
                  </a:lnTo>
                  <a:lnTo>
                    <a:pt x="261983" y="141221"/>
                  </a:lnTo>
                  <a:lnTo>
                    <a:pt x="272857" y="146746"/>
                  </a:lnTo>
                  <a:lnTo>
                    <a:pt x="275839" y="127365"/>
                  </a:lnTo>
                  <a:lnTo>
                    <a:pt x="289257" y="114912"/>
                  </a:lnTo>
                  <a:lnTo>
                    <a:pt x="295220" y="104914"/>
                  </a:lnTo>
                  <a:lnTo>
                    <a:pt x="307586" y="100617"/>
                  </a:lnTo>
                  <a:lnTo>
                    <a:pt x="307936" y="93601"/>
                  </a:lnTo>
                  <a:lnTo>
                    <a:pt x="318723" y="96583"/>
                  </a:lnTo>
                  <a:lnTo>
                    <a:pt x="319162" y="90269"/>
                  </a:lnTo>
                  <a:lnTo>
                    <a:pt x="329949" y="86673"/>
                  </a:lnTo>
                  <a:lnTo>
                    <a:pt x="341876" y="83253"/>
                  </a:lnTo>
                  <a:lnTo>
                    <a:pt x="360029" y="94829"/>
                  </a:lnTo>
                  <a:lnTo>
                    <a:pt x="373710" y="109825"/>
                  </a:lnTo>
                  <a:lnTo>
                    <a:pt x="389058" y="110001"/>
                  </a:lnTo>
                  <a:lnTo>
                    <a:pt x="404668" y="112369"/>
                  </a:lnTo>
                  <a:lnTo>
                    <a:pt x="399494" y="98512"/>
                  </a:lnTo>
                  <a:lnTo>
                    <a:pt x="411246" y="78342"/>
                  </a:lnTo>
                  <a:lnTo>
                    <a:pt x="422295" y="71764"/>
                  </a:lnTo>
                  <a:lnTo>
                    <a:pt x="418436" y="65538"/>
                  </a:lnTo>
                  <a:lnTo>
                    <a:pt x="429136" y="51243"/>
                  </a:lnTo>
                  <a:lnTo>
                    <a:pt x="444045" y="42385"/>
                  </a:lnTo>
                  <a:lnTo>
                    <a:pt x="456586" y="45367"/>
                  </a:lnTo>
                  <a:lnTo>
                    <a:pt x="477282" y="40631"/>
                  </a:lnTo>
                  <a:lnTo>
                    <a:pt x="476844" y="27915"/>
                  </a:lnTo>
                  <a:lnTo>
                    <a:pt x="458866" y="19671"/>
                  </a:lnTo>
                  <a:lnTo>
                    <a:pt x="471933" y="16076"/>
                  </a:lnTo>
                  <a:lnTo>
                    <a:pt x="488245" y="22214"/>
                  </a:lnTo>
                  <a:lnTo>
                    <a:pt x="501312" y="32475"/>
                  </a:lnTo>
                  <a:lnTo>
                    <a:pt x="522009" y="38877"/>
                  </a:lnTo>
                  <a:lnTo>
                    <a:pt x="529025" y="36334"/>
                  </a:lnTo>
                  <a:lnTo>
                    <a:pt x="544284" y="44052"/>
                  </a:lnTo>
                  <a:lnTo>
                    <a:pt x="558667" y="36860"/>
                  </a:lnTo>
                  <a:lnTo>
                    <a:pt x="567875" y="39053"/>
                  </a:lnTo>
                  <a:lnTo>
                    <a:pt x="573663" y="34229"/>
                  </a:lnTo>
                  <a:lnTo>
                    <a:pt x="584976" y="46595"/>
                  </a:lnTo>
                  <a:lnTo>
                    <a:pt x="578399" y="60012"/>
                  </a:lnTo>
                  <a:lnTo>
                    <a:pt x="569103" y="70186"/>
                  </a:lnTo>
                  <a:lnTo>
                    <a:pt x="560684" y="71063"/>
                  </a:lnTo>
                  <a:lnTo>
                    <a:pt x="563578" y="81148"/>
                  </a:lnTo>
                  <a:lnTo>
                    <a:pt x="556387" y="93689"/>
                  </a:lnTo>
                  <a:lnTo>
                    <a:pt x="547617" y="106054"/>
                  </a:lnTo>
                  <a:lnTo>
                    <a:pt x="549371" y="113158"/>
                  </a:lnTo>
                  <a:lnTo>
                    <a:pt x="568928" y="127190"/>
                  </a:lnTo>
                  <a:lnTo>
                    <a:pt x="587870" y="135346"/>
                  </a:lnTo>
                  <a:lnTo>
                    <a:pt x="600499" y="144116"/>
                  </a:lnTo>
                  <a:lnTo>
                    <a:pt x="618302" y="159200"/>
                  </a:lnTo>
                  <a:lnTo>
                    <a:pt x="625230" y="159200"/>
                  </a:lnTo>
                  <a:lnTo>
                    <a:pt x="638122" y="165777"/>
                  </a:lnTo>
                  <a:lnTo>
                    <a:pt x="641893" y="173670"/>
                  </a:lnTo>
                  <a:lnTo>
                    <a:pt x="665396" y="182352"/>
                  </a:lnTo>
                  <a:lnTo>
                    <a:pt x="681620" y="173582"/>
                  </a:lnTo>
                  <a:lnTo>
                    <a:pt x="686444" y="159813"/>
                  </a:lnTo>
                  <a:lnTo>
                    <a:pt x="691442" y="148501"/>
                  </a:lnTo>
                  <a:lnTo>
                    <a:pt x="694512" y="134556"/>
                  </a:lnTo>
                  <a:lnTo>
                    <a:pt x="701966" y="114386"/>
                  </a:lnTo>
                  <a:lnTo>
                    <a:pt x="698546" y="102196"/>
                  </a:lnTo>
                  <a:lnTo>
                    <a:pt x="700300" y="94829"/>
                  </a:lnTo>
                  <a:lnTo>
                    <a:pt x="697493" y="80446"/>
                  </a:lnTo>
                  <a:lnTo>
                    <a:pt x="700738" y="61503"/>
                  </a:lnTo>
                  <a:lnTo>
                    <a:pt x="705474" y="56417"/>
                  </a:lnTo>
                  <a:lnTo>
                    <a:pt x="701615" y="48086"/>
                  </a:lnTo>
                  <a:lnTo>
                    <a:pt x="707579" y="34843"/>
                  </a:lnTo>
                  <a:lnTo>
                    <a:pt x="712227" y="21162"/>
                  </a:lnTo>
                  <a:lnTo>
                    <a:pt x="712841" y="14059"/>
                  </a:lnTo>
                  <a:lnTo>
                    <a:pt x="721962" y="4763"/>
                  </a:lnTo>
                  <a:lnTo>
                    <a:pt x="728890" y="16953"/>
                  </a:lnTo>
                  <a:lnTo>
                    <a:pt x="730556" y="32563"/>
                  </a:lnTo>
                  <a:lnTo>
                    <a:pt x="736695" y="35545"/>
                  </a:lnTo>
                  <a:lnTo>
                    <a:pt x="737747" y="46068"/>
                  </a:lnTo>
                  <a:lnTo>
                    <a:pt x="746693" y="58785"/>
                  </a:lnTo>
                  <a:lnTo>
                    <a:pt x="748534" y="72992"/>
                  </a:lnTo>
                  <a:lnTo>
                    <a:pt x="747833" y="818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4" name="Freeform: Shape 1519">
              <a:extLst>
                <a:ext uri="{FF2B5EF4-FFF2-40B4-BE49-F238E27FC236}">
                  <a16:creationId xmlns:a16="http://schemas.microsoft.com/office/drawing/2014/main" id="{86C66401-44C8-0F45-B856-DE0C0FFB2791}"/>
                </a:ext>
              </a:extLst>
            </p:cNvPr>
            <p:cNvSpPr/>
            <p:nvPr/>
          </p:nvSpPr>
          <p:spPr>
            <a:xfrm>
              <a:off x="8655223" y="3957248"/>
              <a:ext cx="119015" cy="98317"/>
            </a:xfrm>
            <a:custGeom>
              <a:avLst/>
              <a:gdLst>
                <a:gd name="connsiteX0" fmla="*/ 9849 w 146050"/>
                <a:gd name="connsiteY0" fmla="*/ 73430 h 120650"/>
                <a:gd name="connsiteX1" fmla="*/ 17128 w 146050"/>
                <a:gd name="connsiteY1" fmla="*/ 81937 h 120650"/>
                <a:gd name="connsiteX2" fmla="*/ 28003 w 146050"/>
                <a:gd name="connsiteY2" fmla="*/ 81850 h 120650"/>
                <a:gd name="connsiteX3" fmla="*/ 27915 w 146050"/>
                <a:gd name="connsiteY3" fmla="*/ 86761 h 120650"/>
                <a:gd name="connsiteX4" fmla="*/ 37913 w 146050"/>
                <a:gd name="connsiteY4" fmla="*/ 105002 h 120650"/>
                <a:gd name="connsiteX5" fmla="*/ 21075 w 146050"/>
                <a:gd name="connsiteY5" fmla="*/ 100792 h 120650"/>
                <a:gd name="connsiteX6" fmla="*/ 8621 w 146050"/>
                <a:gd name="connsiteY6" fmla="*/ 86235 h 120650"/>
                <a:gd name="connsiteX7" fmla="*/ 4763 w 146050"/>
                <a:gd name="connsiteY7" fmla="*/ 74220 h 120650"/>
                <a:gd name="connsiteX8" fmla="*/ 9849 w 146050"/>
                <a:gd name="connsiteY8" fmla="*/ 73430 h 120650"/>
                <a:gd name="connsiteX9" fmla="*/ 68169 w 146050"/>
                <a:gd name="connsiteY9" fmla="*/ 25810 h 120650"/>
                <a:gd name="connsiteX10" fmla="*/ 79043 w 146050"/>
                <a:gd name="connsiteY10" fmla="*/ 28003 h 120650"/>
                <a:gd name="connsiteX11" fmla="*/ 83253 w 146050"/>
                <a:gd name="connsiteY11" fmla="*/ 19671 h 120650"/>
                <a:gd name="connsiteX12" fmla="*/ 97898 w 146050"/>
                <a:gd name="connsiteY12" fmla="*/ 6429 h 120650"/>
                <a:gd name="connsiteX13" fmla="*/ 110790 w 146050"/>
                <a:gd name="connsiteY13" fmla="*/ 23705 h 120650"/>
                <a:gd name="connsiteX14" fmla="*/ 123331 w 146050"/>
                <a:gd name="connsiteY14" fmla="*/ 46682 h 120650"/>
                <a:gd name="connsiteX15" fmla="*/ 134820 w 146050"/>
                <a:gd name="connsiteY15" fmla="*/ 48173 h 120650"/>
                <a:gd name="connsiteX16" fmla="*/ 142362 w 146050"/>
                <a:gd name="connsiteY16" fmla="*/ 56855 h 120650"/>
                <a:gd name="connsiteX17" fmla="*/ 122103 w 146050"/>
                <a:gd name="connsiteY17" fmla="*/ 59399 h 120650"/>
                <a:gd name="connsiteX18" fmla="*/ 117806 w 146050"/>
                <a:gd name="connsiteY18" fmla="*/ 84130 h 120650"/>
                <a:gd name="connsiteX19" fmla="*/ 113597 w 146050"/>
                <a:gd name="connsiteY19" fmla="*/ 95180 h 120650"/>
                <a:gd name="connsiteX20" fmla="*/ 104564 w 146050"/>
                <a:gd name="connsiteY20" fmla="*/ 102546 h 120650"/>
                <a:gd name="connsiteX21" fmla="*/ 105265 w 146050"/>
                <a:gd name="connsiteY21" fmla="*/ 118069 h 120650"/>
                <a:gd name="connsiteX22" fmla="*/ 99126 w 146050"/>
                <a:gd name="connsiteY22" fmla="*/ 119648 h 120650"/>
                <a:gd name="connsiteX23" fmla="*/ 83779 w 146050"/>
                <a:gd name="connsiteY23" fmla="*/ 103248 h 120650"/>
                <a:gd name="connsiteX24" fmla="*/ 92286 w 146050"/>
                <a:gd name="connsiteY24" fmla="*/ 87637 h 120650"/>
                <a:gd name="connsiteX25" fmla="*/ 85007 w 146050"/>
                <a:gd name="connsiteY25" fmla="*/ 78341 h 120650"/>
                <a:gd name="connsiteX26" fmla="*/ 75799 w 146050"/>
                <a:gd name="connsiteY26" fmla="*/ 80709 h 120650"/>
                <a:gd name="connsiteX27" fmla="*/ 46770 w 146050"/>
                <a:gd name="connsiteY27" fmla="*/ 104037 h 120650"/>
                <a:gd name="connsiteX28" fmla="*/ 46244 w 146050"/>
                <a:gd name="connsiteY28" fmla="*/ 82113 h 120650"/>
                <a:gd name="connsiteX29" fmla="*/ 35194 w 146050"/>
                <a:gd name="connsiteY29" fmla="*/ 76938 h 120650"/>
                <a:gd name="connsiteX30" fmla="*/ 24758 w 146050"/>
                <a:gd name="connsiteY30" fmla="*/ 68256 h 120650"/>
                <a:gd name="connsiteX31" fmla="*/ 31686 w 146050"/>
                <a:gd name="connsiteY31" fmla="*/ 58083 h 120650"/>
                <a:gd name="connsiteX32" fmla="*/ 18619 w 146050"/>
                <a:gd name="connsiteY32" fmla="*/ 47033 h 120650"/>
                <a:gd name="connsiteX33" fmla="*/ 23530 w 146050"/>
                <a:gd name="connsiteY33" fmla="*/ 38965 h 120650"/>
                <a:gd name="connsiteX34" fmla="*/ 14146 w 146050"/>
                <a:gd name="connsiteY34" fmla="*/ 33352 h 120650"/>
                <a:gd name="connsiteX35" fmla="*/ 9060 w 146050"/>
                <a:gd name="connsiteY35" fmla="*/ 24846 h 120650"/>
                <a:gd name="connsiteX36" fmla="*/ 15111 w 146050"/>
                <a:gd name="connsiteY36" fmla="*/ 19496 h 120650"/>
                <a:gd name="connsiteX37" fmla="*/ 33440 w 146050"/>
                <a:gd name="connsiteY37" fmla="*/ 28880 h 120650"/>
                <a:gd name="connsiteX38" fmla="*/ 46683 w 146050"/>
                <a:gd name="connsiteY38" fmla="*/ 30809 h 120650"/>
                <a:gd name="connsiteX39" fmla="*/ 50015 w 146050"/>
                <a:gd name="connsiteY39" fmla="*/ 27038 h 120650"/>
                <a:gd name="connsiteX40" fmla="*/ 37913 w 146050"/>
                <a:gd name="connsiteY40" fmla="*/ 9323 h 120650"/>
                <a:gd name="connsiteX41" fmla="*/ 44315 w 146050"/>
                <a:gd name="connsiteY41" fmla="*/ 4763 h 120650"/>
                <a:gd name="connsiteX42" fmla="*/ 51243 w 146050"/>
                <a:gd name="connsiteY42" fmla="*/ 5903 h 120650"/>
                <a:gd name="connsiteX43" fmla="*/ 68169 w 146050"/>
                <a:gd name="connsiteY43" fmla="*/ 2581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6050" h="120650">
                  <a:moveTo>
                    <a:pt x="9849" y="73430"/>
                  </a:moveTo>
                  <a:lnTo>
                    <a:pt x="17128" y="81937"/>
                  </a:lnTo>
                  <a:lnTo>
                    <a:pt x="28003" y="81850"/>
                  </a:lnTo>
                  <a:lnTo>
                    <a:pt x="27915" y="86761"/>
                  </a:lnTo>
                  <a:lnTo>
                    <a:pt x="37913" y="105002"/>
                  </a:lnTo>
                  <a:lnTo>
                    <a:pt x="21075" y="100792"/>
                  </a:lnTo>
                  <a:lnTo>
                    <a:pt x="8621" y="86235"/>
                  </a:lnTo>
                  <a:lnTo>
                    <a:pt x="4763" y="74220"/>
                  </a:lnTo>
                  <a:lnTo>
                    <a:pt x="9849" y="73430"/>
                  </a:lnTo>
                  <a:close/>
                  <a:moveTo>
                    <a:pt x="68169" y="25810"/>
                  </a:moveTo>
                  <a:lnTo>
                    <a:pt x="79043" y="28003"/>
                  </a:lnTo>
                  <a:lnTo>
                    <a:pt x="83253" y="19671"/>
                  </a:lnTo>
                  <a:lnTo>
                    <a:pt x="97898" y="6429"/>
                  </a:lnTo>
                  <a:lnTo>
                    <a:pt x="110790" y="23705"/>
                  </a:lnTo>
                  <a:lnTo>
                    <a:pt x="123331" y="46682"/>
                  </a:lnTo>
                  <a:lnTo>
                    <a:pt x="134820" y="48173"/>
                  </a:lnTo>
                  <a:lnTo>
                    <a:pt x="142362" y="56855"/>
                  </a:lnTo>
                  <a:lnTo>
                    <a:pt x="122103" y="59399"/>
                  </a:lnTo>
                  <a:lnTo>
                    <a:pt x="117806" y="84130"/>
                  </a:lnTo>
                  <a:lnTo>
                    <a:pt x="113597" y="95180"/>
                  </a:lnTo>
                  <a:lnTo>
                    <a:pt x="104564" y="102546"/>
                  </a:lnTo>
                  <a:lnTo>
                    <a:pt x="105265" y="118069"/>
                  </a:lnTo>
                  <a:lnTo>
                    <a:pt x="99126" y="119648"/>
                  </a:lnTo>
                  <a:lnTo>
                    <a:pt x="83779" y="103248"/>
                  </a:lnTo>
                  <a:lnTo>
                    <a:pt x="92286" y="87637"/>
                  </a:lnTo>
                  <a:lnTo>
                    <a:pt x="85007" y="78341"/>
                  </a:lnTo>
                  <a:lnTo>
                    <a:pt x="75799" y="80709"/>
                  </a:lnTo>
                  <a:lnTo>
                    <a:pt x="46770" y="104037"/>
                  </a:lnTo>
                  <a:lnTo>
                    <a:pt x="46244" y="82113"/>
                  </a:lnTo>
                  <a:lnTo>
                    <a:pt x="35194" y="76938"/>
                  </a:lnTo>
                  <a:lnTo>
                    <a:pt x="24758" y="68256"/>
                  </a:lnTo>
                  <a:lnTo>
                    <a:pt x="31686" y="58083"/>
                  </a:lnTo>
                  <a:lnTo>
                    <a:pt x="18619" y="47033"/>
                  </a:lnTo>
                  <a:lnTo>
                    <a:pt x="23530" y="38965"/>
                  </a:lnTo>
                  <a:lnTo>
                    <a:pt x="14146" y="33352"/>
                  </a:lnTo>
                  <a:lnTo>
                    <a:pt x="9060" y="24846"/>
                  </a:lnTo>
                  <a:lnTo>
                    <a:pt x="15111" y="19496"/>
                  </a:lnTo>
                  <a:lnTo>
                    <a:pt x="33440" y="28880"/>
                  </a:lnTo>
                  <a:lnTo>
                    <a:pt x="46683" y="30809"/>
                  </a:lnTo>
                  <a:lnTo>
                    <a:pt x="50015" y="27038"/>
                  </a:lnTo>
                  <a:lnTo>
                    <a:pt x="37913" y="9323"/>
                  </a:lnTo>
                  <a:lnTo>
                    <a:pt x="44315" y="4763"/>
                  </a:lnTo>
                  <a:lnTo>
                    <a:pt x="51243" y="5903"/>
                  </a:lnTo>
                  <a:lnTo>
                    <a:pt x="68169" y="2581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5" name="Freeform: Shape 1520">
              <a:extLst>
                <a:ext uri="{FF2B5EF4-FFF2-40B4-BE49-F238E27FC236}">
                  <a16:creationId xmlns:a16="http://schemas.microsoft.com/office/drawing/2014/main" id="{7101A9EE-1A5A-974D-A52A-6AA067D3737B}"/>
                </a:ext>
              </a:extLst>
            </p:cNvPr>
            <p:cNvSpPr/>
            <p:nvPr/>
          </p:nvSpPr>
          <p:spPr>
            <a:xfrm>
              <a:off x="8073212" y="3864343"/>
              <a:ext cx="82793" cy="77619"/>
            </a:xfrm>
            <a:custGeom>
              <a:avLst/>
              <a:gdLst>
                <a:gd name="connsiteX0" fmla="*/ 84831 w 101600"/>
                <a:gd name="connsiteY0" fmla="*/ 17742 h 95250"/>
                <a:gd name="connsiteX1" fmla="*/ 93777 w 101600"/>
                <a:gd name="connsiteY1" fmla="*/ 17654 h 95250"/>
                <a:gd name="connsiteX2" fmla="*/ 87638 w 101600"/>
                <a:gd name="connsiteY2" fmla="*/ 32738 h 95250"/>
                <a:gd name="connsiteX3" fmla="*/ 99477 w 101600"/>
                <a:gd name="connsiteY3" fmla="*/ 45893 h 95250"/>
                <a:gd name="connsiteX4" fmla="*/ 95881 w 101600"/>
                <a:gd name="connsiteY4" fmla="*/ 61854 h 95250"/>
                <a:gd name="connsiteX5" fmla="*/ 90094 w 101600"/>
                <a:gd name="connsiteY5" fmla="*/ 63345 h 95250"/>
                <a:gd name="connsiteX6" fmla="*/ 85445 w 101600"/>
                <a:gd name="connsiteY6" fmla="*/ 66502 h 95250"/>
                <a:gd name="connsiteX7" fmla="*/ 77465 w 101600"/>
                <a:gd name="connsiteY7" fmla="*/ 74307 h 95250"/>
                <a:gd name="connsiteX8" fmla="*/ 73869 w 101600"/>
                <a:gd name="connsiteY8" fmla="*/ 92724 h 95250"/>
                <a:gd name="connsiteX9" fmla="*/ 52120 w 101600"/>
                <a:gd name="connsiteY9" fmla="*/ 80096 h 95250"/>
                <a:gd name="connsiteX10" fmla="*/ 42824 w 101600"/>
                <a:gd name="connsiteY10" fmla="*/ 65976 h 95250"/>
                <a:gd name="connsiteX11" fmla="*/ 33440 w 101600"/>
                <a:gd name="connsiteY11" fmla="*/ 58522 h 95250"/>
                <a:gd name="connsiteX12" fmla="*/ 22127 w 101600"/>
                <a:gd name="connsiteY12" fmla="*/ 45805 h 95250"/>
                <a:gd name="connsiteX13" fmla="*/ 16865 w 101600"/>
                <a:gd name="connsiteY13" fmla="*/ 35194 h 95250"/>
                <a:gd name="connsiteX14" fmla="*/ 4763 w 101600"/>
                <a:gd name="connsiteY14" fmla="*/ 19145 h 95250"/>
                <a:gd name="connsiteX15" fmla="*/ 9937 w 101600"/>
                <a:gd name="connsiteY15" fmla="*/ 4763 h 95250"/>
                <a:gd name="connsiteX16" fmla="*/ 18795 w 101600"/>
                <a:gd name="connsiteY16" fmla="*/ 12743 h 95250"/>
                <a:gd name="connsiteX17" fmla="*/ 24056 w 101600"/>
                <a:gd name="connsiteY17" fmla="*/ 5552 h 95250"/>
                <a:gd name="connsiteX18" fmla="*/ 35545 w 101600"/>
                <a:gd name="connsiteY18" fmla="*/ 4763 h 95250"/>
                <a:gd name="connsiteX19" fmla="*/ 56680 w 101600"/>
                <a:gd name="connsiteY19" fmla="*/ 10551 h 95250"/>
                <a:gd name="connsiteX20" fmla="*/ 73694 w 101600"/>
                <a:gd name="connsiteY20" fmla="*/ 100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600" h="95250">
                  <a:moveTo>
                    <a:pt x="84831" y="17742"/>
                  </a:moveTo>
                  <a:lnTo>
                    <a:pt x="93777" y="17654"/>
                  </a:lnTo>
                  <a:lnTo>
                    <a:pt x="87638" y="32738"/>
                  </a:lnTo>
                  <a:lnTo>
                    <a:pt x="99477" y="45893"/>
                  </a:lnTo>
                  <a:lnTo>
                    <a:pt x="95881" y="61854"/>
                  </a:lnTo>
                  <a:lnTo>
                    <a:pt x="90094" y="63345"/>
                  </a:lnTo>
                  <a:lnTo>
                    <a:pt x="85445" y="66502"/>
                  </a:lnTo>
                  <a:lnTo>
                    <a:pt x="77465" y="74307"/>
                  </a:lnTo>
                  <a:lnTo>
                    <a:pt x="73869" y="92724"/>
                  </a:lnTo>
                  <a:lnTo>
                    <a:pt x="52120" y="80096"/>
                  </a:lnTo>
                  <a:lnTo>
                    <a:pt x="42824" y="65976"/>
                  </a:lnTo>
                  <a:lnTo>
                    <a:pt x="33440" y="58522"/>
                  </a:lnTo>
                  <a:lnTo>
                    <a:pt x="22127" y="45805"/>
                  </a:lnTo>
                  <a:lnTo>
                    <a:pt x="16865" y="35194"/>
                  </a:lnTo>
                  <a:lnTo>
                    <a:pt x="4763" y="19145"/>
                  </a:lnTo>
                  <a:lnTo>
                    <a:pt x="9937" y="4763"/>
                  </a:lnTo>
                  <a:lnTo>
                    <a:pt x="18795" y="12743"/>
                  </a:lnTo>
                  <a:lnTo>
                    <a:pt x="24056" y="5552"/>
                  </a:lnTo>
                  <a:lnTo>
                    <a:pt x="35545" y="4763"/>
                  </a:lnTo>
                  <a:lnTo>
                    <a:pt x="56680" y="10551"/>
                  </a:lnTo>
                  <a:lnTo>
                    <a:pt x="73694" y="1002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6" name="Freeform: Shape 1521">
              <a:extLst>
                <a:ext uri="{FF2B5EF4-FFF2-40B4-BE49-F238E27FC236}">
                  <a16:creationId xmlns:a16="http://schemas.microsoft.com/office/drawing/2014/main" id="{1FB6D072-6D1A-684F-B6BA-52D06D6F7CB5}"/>
                </a:ext>
              </a:extLst>
            </p:cNvPr>
            <p:cNvSpPr/>
            <p:nvPr/>
          </p:nvSpPr>
          <p:spPr>
            <a:xfrm>
              <a:off x="9522665" y="4331009"/>
              <a:ext cx="98317" cy="129364"/>
            </a:xfrm>
            <a:custGeom>
              <a:avLst/>
              <a:gdLst>
                <a:gd name="connsiteX0" fmla="*/ 117543 w 120650"/>
                <a:gd name="connsiteY0" fmla="*/ 122980 h 158750"/>
                <a:gd name="connsiteX1" fmla="*/ 117104 w 120650"/>
                <a:gd name="connsiteY1" fmla="*/ 141835 h 158750"/>
                <a:gd name="connsiteX2" fmla="*/ 108510 w 120650"/>
                <a:gd name="connsiteY2" fmla="*/ 137801 h 158750"/>
                <a:gd name="connsiteX3" fmla="*/ 110089 w 120650"/>
                <a:gd name="connsiteY3" fmla="*/ 158937 h 158750"/>
                <a:gd name="connsiteX4" fmla="*/ 103073 w 120650"/>
                <a:gd name="connsiteY4" fmla="*/ 145256 h 158750"/>
                <a:gd name="connsiteX5" fmla="*/ 101670 w 120650"/>
                <a:gd name="connsiteY5" fmla="*/ 131925 h 158750"/>
                <a:gd name="connsiteX6" fmla="*/ 96934 w 120650"/>
                <a:gd name="connsiteY6" fmla="*/ 119209 h 158750"/>
                <a:gd name="connsiteX7" fmla="*/ 86673 w 120650"/>
                <a:gd name="connsiteY7" fmla="*/ 103774 h 158750"/>
                <a:gd name="connsiteX8" fmla="*/ 64047 w 120650"/>
                <a:gd name="connsiteY8" fmla="*/ 102722 h 158750"/>
                <a:gd name="connsiteX9" fmla="*/ 66327 w 120650"/>
                <a:gd name="connsiteY9" fmla="*/ 113684 h 158750"/>
                <a:gd name="connsiteX10" fmla="*/ 58610 w 120650"/>
                <a:gd name="connsiteY10" fmla="*/ 128330 h 158750"/>
                <a:gd name="connsiteX11" fmla="*/ 48086 w 120650"/>
                <a:gd name="connsiteY11" fmla="*/ 122980 h 158750"/>
                <a:gd name="connsiteX12" fmla="*/ 44490 w 120650"/>
                <a:gd name="connsiteY12" fmla="*/ 127804 h 158750"/>
                <a:gd name="connsiteX13" fmla="*/ 37562 w 120650"/>
                <a:gd name="connsiteY13" fmla="*/ 124910 h 158750"/>
                <a:gd name="connsiteX14" fmla="*/ 28091 w 120650"/>
                <a:gd name="connsiteY14" fmla="*/ 122542 h 158750"/>
                <a:gd name="connsiteX15" fmla="*/ 24232 w 120650"/>
                <a:gd name="connsiteY15" fmla="*/ 100793 h 158750"/>
                <a:gd name="connsiteX16" fmla="*/ 15725 w 120650"/>
                <a:gd name="connsiteY16" fmla="*/ 80797 h 158750"/>
                <a:gd name="connsiteX17" fmla="*/ 19847 w 120650"/>
                <a:gd name="connsiteY17" fmla="*/ 64661 h 158750"/>
                <a:gd name="connsiteX18" fmla="*/ 4763 w 120650"/>
                <a:gd name="connsiteY18" fmla="*/ 57469 h 158750"/>
                <a:gd name="connsiteX19" fmla="*/ 10200 w 120650"/>
                <a:gd name="connsiteY19" fmla="*/ 47647 h 158750"/>
                <a:gd name="connsiteX20" fmla="*/ 25547 w 120650"/>
                <a:gd name="connsiteY20" fmla="*/ 37562 h 158750"/>
                <a:gd name="connsiteX21" fmla="*/ 7832 w 120650"/>
                <a:gd name="connsiteY21" fmla="*/ 23267 h 158750"/>
                <a:gd name="connsiteX22" fmla="*/ 16514 w 120650"/>
                <a:gd name="connsiteY22" fmla="*/ 4763 h 158750"/>
                <a:gd name="connsiteX23" fmla="*/ 35983 w 120650"/>
                <a:gd name="connsiteY23" fmla="*/ 16514 h 158750"/>
                <a:gd name="connsiteX24" fmla="*/ 47735 w 120650"/>
                <a:gd name="connsiteY24" fmla="*/ 17917 h 158750"/>
                <a:gd name="connsiteX25" fmla="*/ 49927 w 120650"/>
                <a:gd name="connsiteY25" fmla="*/ 36772 h 158750"/>
                <a:gd name="connsiteX26" fmla="*/ 73255 w 120650"/>
                <a:gd name="connsiteY26" fmla="*/ 40456 h 158750"/>
                <a:gd name="connsiteX27" fmla="*/ 96145 w 120650"/>
                <a:gd name="connsiteY27" fmla="*/ 40017 h 158750"/>
                <a:gd name="connsiteX28" fmla="*/ 110264 w 120650"/>
                <a:gd name="connsiteY28" fmla="*/ 44666 h 158750"/>
                <a:gd name="connsiteX29" fmla="*/ 98951 w 120650"/>
                <a:gd name="connsiteY29" fmla="*/ 67379 h 158750"/>
                <a:gd name="connsiteX30" fmla="*/ 87901 w 120650"/>
                <a:gd name="connsiteY30" fmla="*/ 68958 h 158750"/>
                <a:gd name="connsiteX31" fmla="*/ 80359 w 120650"/>
                <a:gd name="connsiteY31" fmla="*/ 84130 h 158750"/>
                <a:gd name="connsiteX32" fmla="*/ 93777 w 120650"/>
                <a:gd name="connsiteY32" fmla="*/ 97986 h 158750"/>
                <a:gd name="connsiteX33" fmla="*/ 97811 w 120650"/>
                <a:gd name="connsiteY33" fmla="*/ 80973 h 158750"/>
                <a:gd name="connsiteX34" fmla="*/ 104651 w 120650"/>
                <a:gd name="connsiteY34" fmla="*/ 80885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650" h="158750">
                  <a:moveTo>
                    <a:pt x="117543" y="122980"/>
                  </a:moveTo>
                  <a:lnTo>
                    <a:pt x="117104" y="141835"/>
                  </a:lnTo>
                  <a:lnTo>
                    <a:pt x="108510" y="137801"/>
                  </a:lnTo>
                  <a:lnTo>
                    <a:pt x="110089" y="158937"/>
                  </a:lnTo>
                  <a:lnTo>
                    <a:pt x="103073" y="145256"/>
                  </a:lnTo>
                  <a:lnTo>
                    <a:pt x="101670" y="131925"/>
                  </a:lnTo>
                  <a:lnTo>
                    <a:pt x="96934" y="119209"/>
                  </a:lnTo>
                  <a:lnTo>
                    <a:pt x="86673" y="103774"/>
                  </a:lnTo>
                  <a:lnTo>
                    <a:pt x="64047" y="102722"/>
                  </a:lnTo>
                  <a:lnTo>
                    <a:pt x="66327" y="113684"/>
                  </a:lnTo>
                  <a:lnTo>
                    <a:pt x="58610" y="128330"/>
                  </a:lnTo>
                  <a:lnTo>
                    <a:pt x="48086" y="122980"/>
                  </a:lnTo>
                  <a:lnTo>
                    <a:pt x="44490" y="127804"/>
                  </a:lnTo>
                  <a:lnTo>
                    <a:pt x="37562" y="124910"/>
                  </a:lnTo>
                  <a:lnTo>
                    <a:pt x="28091" y="122542"/>
                  </a:lnTo>
                  <a:lnTo>
                    <a:pt x="24232" y="100793"/>
                  </a:lnTo>
                  <a:lnTo>
                    <a:pt x="15725" y="80797"/>
                  </a:lnTo>
                  <a:lnTo>
                    <a:pt x="19847" y="64661"/>
                  </a:lnTo>
                  <a:lnTo>
                    <a:pt x="4763" y="57469"/>
                  </a:lnTo>
                  <a:lnTo>
                    <a:pt x="10200" y="47647"/>
                  </a:lnTo>
                  <a:lnTo>
                    <a:pt x="25547" y="37562"/>
                  </a:lnTo>
                  <a:lnTo>
                    <a:pt x="7832" y="23267"/>
                  </a:lnTo>
                  <a:lnTo>
                    <a:pt x="16514" y="4763"/>
                  </a:lnTo>
                  <a:lnTo>
                    <a:pt x="35983" y="16514"/>
                  </a:lnTo>
                  <a:lnTo>
                    <a:pt x="47735" y="17917"/>
                  </a:lnTo>
                  <a:lnTo>
                    <a:pt x="49927" y="36772"/>
                  </a:lnTo>
                  <a:lnTo>
                    <a:pt x="73255" y="40456"/>
                  </a:lnTo>
                  <a:lnTo>
                    <a:pt x="96145" y="40017"/>
                  </a:lnTo>
                  <a:lnTo>
                    <a:pt x="110264" y="44666"/>
                  </a:lnTo>
                  <a:lnTo>
                    <a:pt x="98951" y="67379"/>
                  </a:lnTo>
                  <a:lnTo>
                    <a:pt x="87901" y="68958"/>
                  </a:lnTo>
                  <a:lnTo>
                    <a:pt x="80359" y="84130"/>
                  </a:lnTo>
                  <a:lnTo>
                    <a:pt x="93777" y="97986"/>
                  </a:lnTo>
                  <a:lnTo>
                    <a:pt x="97811" y="80973"/>
                  </a:lnTo>
                  <a:lnTo>
                    <a:pt x="104651" y="8088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7" name="Freeform: Shape 1522">
              <a:extLst>
                <a:ext uri="{FF2B5EF4-FFF2-40B4-BE49-F238E27FC236}">
                  <a16:creationId xmlns:a16="http://schemas.microsoft.com/office/drawing/2014/main" id="{7EB1B8AF-6EA4-8C48-B337-9E6A5190BAD4}"/>
                </a:ext>
              </a:extLst>
            </p:cNvPr>
            <p:cNvSpPr/>
            <p:nvPr/>
          </p:nvSpPr>
          <p:spPr>
            <a:xfrm>
              <a:off x="7808006" y="3676390"/>
              <a:ext cx="77619" cy="67269"/>
            </a:xfrm>
            <a:custGeom>
              <a:avLst/>
              <a:gdLst>
                <a:gd name="connsiteX0" fmla="*/ 24495 w 95250"/>
                <a:gd name="connsiteY0" fmla="*/ 9849 h 82550"/>
                <a:gd name="connsiteX1" fmla="*/ 42473 w 95250"/>
                <a:gd name="connsiteY1" fmla="*/ 12919 h 82550"/>
                <a:gd name="connsiteX2" fmla="*/ 65275 w 95250"/>
                <a:gd name="connsiteY2" fmla="*/ 4763 h 82550"/>
                <a:gd name="connsiteX3" fmla="*/ 80797 w 95250"/>
                <a:gd name="connsiteY3" fmla="*/ 21864 h 82550"/>
                <a:gd name="connsiteX4" fmla="*/ 94390 w 95250"/>
                <a:gd name="connsiteY4" fmla="*/ 30985 h 82550"/>
                <a:gd name="connsiteX5" fmla="*/ 91584 w 95250"/>
                <a:gd name="connsiteY5" fmla="*/ 57031 h 82550"/>
                <a:gd name="connsiteX6" fmla="*/ 85182 w 95250"/>
                <a:gd name="connsiteY6" fmla="*/ 58434 h 82550"/>
                <a:gd name="connsiteX7" fmla="*/ 82464 w 95250"/>
                <a:gd name="connsiteY7" fmla="*/ 79745 h 82550"/>
                <a:gd name="connsiteX8" fmla="*/ 60977 w 95250"/>
                <a:gd name="connsiteY8" fmla="*/ 62468 h 82550"/>
                <a:gd name="connsiteX9" fmla="*/ 48349 w 95250"/>
                <a:gd name="connsiteY9" fmla="*/ 65450 h 82550"/>
                <a:gd name="connsiteX10" fmla="*/ 31160 w 95250"/>
                <a:gd name="connsiteY10" fmla="*/ 47384 h 82550"/>
                <a:gd name="connsiteX11" fmla="*/ 19759 w 95250"/>
                <a:gd name="connsiteY11" fmla="*/ 31862 h 82550"/>
                <a:gd name="connsiteX12" fmla="*/ 8358 w 95250"/>
                <a:gd name="connsiteY12" fmla="*/ 31248 h 82550"/>
                <a:gd name="connsiteX13" fmla="*/ 4763 w 95250"/>
                <a:gd name="connsiteY13" fmla="*/ 1756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82550">
                  <a:moveTo>
                    <a:pt x="24495" y="9849"/>
                  </a:moveTo>
                  <a:lnTo>
                    <a:pt x="42473" y="12919"/>
                  </a:lnTo>
                  <a:lnTo>
                    <a:pt x="65275" y="4763"/>
                  </a:lnTo>
                  <a:lnTo>
                    <a:pt x="80797" y="21864"/>
                  </a:lnTo>
                  <a:lnTo>
                    <a:pt x="94390" y="30985"/>
                  </a:lnTo>
                  <a:lnTo>
                    <a:pt x="91584" y="57031"/>
                  </a:lnTo>
                  <a:lnTo>
                    <a:pt x="85182" y="58434"/>
                  </a:lnTo>
                  <a:lnTo>
                    <a:pt x="82464" y="79745"/>
                  </a:lnTo>
                  <a:lnTo>
                    <a:pt x="60977" y="62468"/>
                  </a:lnTo>
                  <a:lnTo>
                    <a:pt x="48349" y="65450"/>
                  </a:lnTo>
                  <a:lnTo>
                    <a:pt x="31160" y="47384"/>
                  </a:lnTo>
                  <a:lnTo>
                    <a:pt x="19759" y="31862"/>
                  </a:lnTo>
                  <a:lnTo>
                    <a:pt x="8358" y="31248"/>
                  </a:lnTo>
                  <a:lnTo>
                    <a:pt x="4763" y="1756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8" name="Freeform: Shape 1523">
              <a:extLst>
                <a:ext uri="{FF2B5EF4-FFF2-40B4-BE49-F238E27FC236}">
                  <a16:creationId xmlns:a16="http://schemas.microsoft.com/office/drawing/2014/main" id="{42909F60-2F1F-1B49-AB74-7FB1A1122CEB}"/>
                </a:ext>
              </a:extLst>
            </p:cNvPr>
            <p:cNvSpPr/>
            <p:nvPr/>
          </p:nvSpPr>
          <p:spPr>
            <a:xfrm>
              <a:off x="7647996" y="4572918"/>
              <a:ext cx="160412" cy="119015"/>
            </a:xfrm>
            <a:custGeom>
              <a:avLst/>
              <a:gdLst>
                <a:gd name="connsiteX0" fmla="*/ 69835 w 196850"/>
                <a:gd name="connsiteY0" fmla="*/ 141748 h 146050"/>
                <a:gd name="connsiteX1" fmla="*/ 52997 w 196850"/>
                <a:gd name="connsiteY1" fmla="*/ 135346 h 146050"/>
                <a:gd name="connsiteX2" fmla="*/ 41420 w 196850"/>
                <a:gd name="connsiteY2" fmla="*/ 136310 h 146050"/>
                <a:gd name="connsiteX3" fmla="*/ 32826 w 196850"/>
                <a:gd name="connsiteY3" fmla="*/ 142537 h 146050"/>
                <a:gd name="connsiteX4" fmla="*/ 21776 w 196850"/>
                <a:gd name="connsiteY4" fmla="*/ 137275 h 146050"/>
                <a:gd name="connsiteX5" fmla="*/ 17479 w 196850"/>
                <a:gd name="connsiteY5" fmla="*/ 129119 h 146050"/>
                <a:gd name="connsiteX6" fmla="*/ 6429 w 196850"/>
                <a:gd name="connsiteY6" fmla="*/ 123682 h 146050"/>
                <a:gd name="connsiteX7" fmla="*/ 4763 w 196850"/>
                <a:gd name="connsiteY7" fmla="*/ 109299 h 146050"/>
                <a:gd name="connsiteX8" fmla="*/ 11515 w 196850"/>
                <a:gd name="connsiteY8" fmla="*/ 98688 h 146050"/>
                <a:gd name="connsiteX9" fmla="*/ 10901 w 196850"/>
                <a:gd name="connsiteY9" fmla="*/ 90269 h 146050"/>
                <a:gd name="connsiteX10" fmla="*/ 30458 w 196850"/>
                <a:gd name="connsiteY10" fmla="*/ 69572 h 146050"/>
                <a:gd name="connsiteX11" fmla="*/ 34054 w 196850"/>
                <a:gd name="connsiteY11" fmla="*/ 52383 h 146050"/>
                <a:gd name="connsiteX12" fmla="*/ 40806 w 196850"/>
                <a:gd name="connsiteY12" fmla="*/ 46244 h 146050"/>
                <a:gd name="connsiteX13" fmla="*/ 52734 w 196850"/>
                <a:gd name="connsiteY13" fmla="*/ 49577 h 146050"/>
                <a:gd name="connsiteX14" fmla="*/ 62994 w 196850"/>
                <a:gd name="connsiteY14" fmla="*/ 44490 h 146050"/>
                <a:gd name="connsiteX15" fmla="*/ 66327 w 196850"/>
                <a:gd name="connsiteY15" fmla="*/ 38000 h 146050"/>
                <a:gd name="connsiteX16" fmla="*/ 85445 w 196850"/>
                <a:gd name="connsiteY16" fmla="*/ 26775 h 146050"/>
                <a:gd name="connsiteX17" fmla="*/ 90093 w 196850"/>
                <a:gd name="connsiteY17" fmla="*/ 18882 h 146050"/>
                <a:gd name="connsiteX18" fmla="*/ 113070 w 196850"/>
                <a:gd name="connsiteY18" fmla="*/ 8358 h 146050"/>
                <a:gd name="connsiteX19" fmla="*/ 126663 w 196850"/>
                <a:gd name="connsiteY19" fmla="*/ 4763 h 146050"/>
                <a:gd name="connsiteX20" fmla="*/ 132802 w 196850"/>
                <a:gd name="connsiteY20" fmla="*/ 9586 h 146050"/>
                <a:gd name="connsiteX21" fmla="*/ 148500 w 196850"/>
                <a:gd name="connsiteY21" fmla="*/ 9498 h 146050"/>
                <a:gd name="connsiteX22" fmla="*/ 146571 w 196850"/>
                <a:gd name="connsiteY22" fmla="*/ 21776 h 146050"/>
                <a:gd name="connsiteX23" fmla="*/ 149904 w 196850"/>
                <a:gd name="connsiteY23" fmla="*/ 33265 h 146050"/>
                <a:gd name="connsiteX24" fmla="*/ 163760 w 196850"/>
                <a:gd name="connsiteY24" fmla="*/ 49664 h 146050"/>
                <a:gd name="connsiteX25" fmla="*/ 164462 w 196850"/>
                <a:gd name="connsiteY25" fmla="*/ 61767 h 146050"/>
                <a:gd name="connsiteX26" fmla="*/ 192876 w 196850"/>
                <a:gd name="connsiteY26" fmla="*/ 67467 h 146050"/>
                <a:gd name="connsiteX27" fmla="*/ 192262 w 196850"/>
                <a:gd name="connsiteY27" fmla="*/ 84568 h 146050"/>
                <a:gd name="connsiteX28" fmla="*/ 186912 w 196850"/>
                <a:gd name="connsiteY28" fmla="*/ 92110 h 146050"/>
                <a:gd name="connsiteX29" fmla="*/ 174898 w 196850"/>
                <a:gd name="connsiteY29" fmla="*/ 94390 h 146050"/>
                <a:gd name="connsiteX30" fmla="*/ 169899 w 196850"/>
                <a:gd name="connsiteY30" fmla="*/ 105265 h 146050"/>
                <a:gd name="connsiteX31" fmla="*/ 161480 w 196850"/>
                <a:gd name="connsiteY31" fmla="*/ 108071 h 146050"/>
                <a:gd name="connsiteX32" fmla="*/ 139906 w 196850"/>
                <a:gd name="connsiteY32" fmla="*/ 107545 h 146050"/>
                <a:gd name="connsiteX33" fmla="*/ 128505 w 196850"/>
                <a:gd name="connsiteY33" fmla="*/ 105616 h 146050"/>
                <a:gd name="connsiteX34" fmla="*/ 120612 w 196850"/>
                <a:gd name="connsiteY34" fmla="*/ 109650 h 146050"/>
                <a:gd name="connsiteX35" fmla="*/ 109738 w 196850"/>
                <a:gd name="connsiteY35" fmla="*/ 107808 h 146050"/>
                <a:gd name="connsiteX36" fmla="*/ 67029 w 196850"/>
                <a:gd name="connsiteY36" fmla="*/ 108948 h 146050"/>
                <a:gd name="connsiteX37" fmla="*/ 66415 w 196850"/>
                <a:gd name="connsiteY37" fmla="*/ 12306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850" h="146050">
                  <a:moveTo>
                    <a:pt x="69835" y="141748"/>
                  </a:moveTo>
                  <a:lnTo>
                    <a:pt x="52997" y="135346"/>
                  </a:lnTo>
                  <a:lnTo>
                    <a:pt x="41420" y="136310"/>
                  </a:lnTo>
                  <a:lnTo>
                    <a:pt x="32826" y="142537"/>
                  </a:lnTo>
                  <a:lnTo>
                    <a:pt x="21776" y="137275"/>
                  </a:lnTo>
                  <a:lnTo>
                    <a:pt x="17479" y="129119"/>
                  </a:lnTo>
                  <a:lnTo>
                    <a:pt x="6429" y="123682"/>
                  </a:lnTo>
                  <a:lnTo>
                    <a:pt x="4763" y="109299"/>
                  </a:lnTo>
                  <a:lnTo>
                    <a:pt x="11515" y="98688"/>
                  </a:lnTo>
                  <a:lnTo>
                    <a:pt x="10901" y="90269"/>
                  </a:lnTo>
                  <a:lnTo>
                    <a:pt x="30458" y="69572"/>
                  </a:lnTo>
                  <a:lnTo>
                    <a:pt x="34054" y="52383"/>
                  </a:lnTo>
                  <a:lnTo>
                    <a:pt x="40806" y="46244"/>
                  </a:lnTo>
                  <a:lnTo>
                    <a:pt x="52734" y="49577"/>
                  </a:lnTo>
                  <a:lnTo>
                    <a:pt x="62994" y="44490"/>
                  </a:lnTo>
                  <a:lnTo>
                    <a:pt x="66327" y="38000"/>
                  </a:lnTo>
                  <a:lnTo>
                    <a:pt x="85445" y="26775"/>
                  </a:lnTo>
                  <a:lnTo>
                    <a:pt x="90093" y="18882"/>
                  </a:lnTo>
                  <a:lnTo>
                    <a:pt x="113070" y="8358"/>
                  </a:lnTo>
                  <a:lnTo>
                    <a:pt x="126663" y="4763"/>
                  </a:lnTo>
                  <a:lnTo>
                    <a:pt x="132802" y="9586"/>
                  </a:lnTo>
                  <a:lnTo>
                    <a:pt x="148500" y="9498"/>
                  </a:lnTo>
                  <a:lnTo>
                    <a:pt x="146571" y="21776"/>
                  </a:lnTo>
                  <a:lnTo>
                    <a:pt x="149904" y="33265"/>
                  </a:lnTo>
                  <a:lnTo>
                    <a:pt x="163760" y="49664"/>
                  </a:lnTo>
                  <a:lnTo>
                    <a:pt x="164462" y="61767"/>
                  </a:lnTo>
                  <a:lnTo>
                    <a:pt x="192876" y="67467"/>
                  </a:lnTo>
                  <a:lnTo>
                    <a:pt x="192262" y="84568"/>
                  </a:lnTo>
                  <a:lnTo>
                    <a:pt x="186912" y="92110"/>
                  </a:lnTo>
                  <a:lnTo>
                    <a:pt x="174898" y="94390"/>
                  </a:lnTo>
                  <a:lnTo>
                    <a:pt x="169899" y="105265"/>
                  </a:lnTo>
                  <a:lnTo>
                    <a:pt x="161480" y="108071"/>
                  </a:lnTo>
                  <a:lnTo>
                    <a:pt x="139906" y="107545"/>
                  </a:lnTo>
                  <a:lnTo>
                    <a:pt x="128505" y="105616"/>
                  </a:lnTo>
                  <a:lnTo>
                    <a:pt x="120612" y="109650"/>
                  </a:lnTo>
                  <a:lnTo>
                    <a:pt x="109738" y="107808"/>
                  </a:lnTo>
                  <a:lnTo>
                    <a:pt x="67029" y="108948"/>
                  </a:lnTo>
                  <a:lnTo>
                    <a:pt x="66415" y="12306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29" name="Freeform: Shape 1524">
              <a:extLst>
                <a:ext uri="{FF2B5EF4-FFF2-40B4-BE49-F238E27FC236}">
                  <a16:creationId xmlns:a16="http://schemas.microsoft.com/office/drawing/2014/main" id="{BF201859-3311-B348-9B30-6772B6D75E15}"/>
                </a:ext>
              </a:extLst>
            </p:cNvPr>
            <p:cNvSpPr/>
            <p:nvPr/>
          </p:nvSpPr>
          <p:spPr>
            <a:xfrm>
              <a:off x="8206066" y="3892428"/>
              <a:ext cx="129364" cy="87968"/>
            </a:xfrm>
            <a:custGeom>
              <a:avLst/>
              <a:gdLst>
                <a:gd name="connsiteX0" fmla="*/ 11603 w 158750"/>
                <a:gd name="connsiteY0" fmla="*/ 4763 h 107950"/>
                <a:gd name="connsiteX1" fmla="*/ 18707 w 158750"/>
                <a:gd name="connsiteY1" fmla="*/ 18794 h 107950"/>
                <a:gd name="connsiteX2" fmla="*/ 28178 w 158750"/>
                <a:gd name="connsiteY2" fmla="*/ 16251 h 107950"/>
                <a:gd name="connsiteX3" fmla="*/ 47121 w 158750"/>
                <a:gd name="connsiteY3" fmla="*/ 21601 h 107950"/>
                <a:gd name="connsiteX4" fmla="*/ 83253 w 158750"/>
                <a:gd name="connsiteY4" fmla="*/ 23355 h 107950"/>
                <a:gd name="connsiteX5" fmla="*/ 95443 w 158750"/>
                <a:gd name="connsiteY5" fmla="*/ 14672 h 107950"/>
                <a:gd name="connsiteX6" fmla="*/ 124383 w 158750"/>
                <a:gd name="connsiteY6" fmla="*/ 6780 h 107950"/>
                <a:gd name="connsiteX7" fmla="*/ 142274 w 158750"/>
                <a:gd name="connsiteY7" fmla="*/ 19145 h 107950"/>
                <a:gd name="connsiteX8" fmla="*/ 156744 w 158750"/>
                <a:gd name="connsiteY8" fmla="*/ 22741 h 107950"/>
                <a:gd name="connsiteX9" fmla="*/ 143940 w 158750"/>
                <a:gd name="connsiteY9" fmla="*/ 36685 h 107950"/>
                <a:gd name="connsiteX10" fmla="*/ 134995 w 158750"/>
                <a:gd name="connsiteY10" fmla="*/ 60626 h 107950"/>
                <a:gd name="connsiteX11" fmla="*/ 142888 w 158750"/>
                <a:gd name="connsiteY11" fmla="*/ 79569 h 107950"/>
                <a:gd name="connsiteX12" fmla="*/ 121753 w 158750"/>
                <a:gd name="connsiteY12" fmla="*/ 75097 h 107950"/>
                <a:gd name="connsiteX13" fmla="*/ 96670 w 158750"/>
                <a:gd name="connsiteY13" fmla="*/ 85445 h 107950"/>
                <a:gd name="connsiteX14" fmla="*/ 96408 w 158750"/>
                <a:gd name="connsiteY14" fmla="*/ 101757 h 107950"/>
                <a:gd name="connsiteX15" fmla="*/ 74045 w 158750"/>
                <a:gd name="connsiteY15" fmla="*/ 104827 h 107950"/>
                <a:gd name="connsiteX16" fmla="*/ 56768 w 158750"/>
                <a:gd name="connsiteY16" fmla="*/ 93426 h 107950"/>
                <a:gd name="connsiteX17" fmla="*/ 37036 w 158750"/>
                <a:gd name="connsiteY17" fmla="*/ 102459 h 107950"/>
                <a:gd name="connsiteX18" fmla="*/ 18882 w 158750"/>
                <a:gd name="connsiteY18" fmla="*/ 101494 h 107950"/>
                <a:gd name="connsiteX19" fmla="*/ 17128 w 158750"/>
                <a:gd name="connsiteY19" fmla="*/ 79832 h 107950"/>
                <a:gd name="connsiteX20" fmla="*/ 4763 w 158750"/>
                <a:gd name="connsiteY20" fmla="*/ 69221 h 107950"/>
                <a:gd name="connsiteX21" fmla="*/ 8884 w 158750"/>
                <a:gd name="connsiteY21" fmla="*/ 64485 h 107950"/>
                <a:gd name="connsiteX22" fmla="*/ 6165 w 158750"/>
                <a:gd name="connsiteY22" fmla="*/ 60539 h 107950"/>
                <a:gd name="connsiteX23" fmla="*/ 10288 w 158750"/>
                <a:gd name="connsiteY23" fmla="*/ 49927 h 107950"/>
                <a:gd name="connsiteX24" fmla="*/ 19671 w 158750"/>
                <a:gd name="connsiteY24" fmla="*/ 39491 h 107950"/>
                <a:gd name="connsiteX25" fmla="*/ 7744 w 158750"/>
                <a:gd name="connsiteY25" fmla="*/ 24933 h 107950"/>
                <a:gd name="connsiteX26" fmla="*/ 5552 w 158750"/>
                <a:gd name="connsiteY26" fmla="*/ 1248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750" h="107950">
                  <a:moveTo>
                    <a:pt x="11603" y="4763"/>
                  </a:moveTo>
                  <a:lnTo>
                    <a:pt x="18707" y="18794"/>
                  </a:lnTo>
                  <a:lnTo>
                    <a:pt x="28178" y="16251"/>
                  </a:lnTo>
                  <a:lnTo>
                    <a:pt x="47121" y="21601"/>
                  </a:lnTo>
                  <a:lnTo>
                    <a:pt x="83253" y="23355"/>
                  </a:lnTo>
                  <a:lnTo>
                    <a:pt x="95443" y="14672"/>
                  </a:lnTo>
                  <a:lnTo>
                    <a:pt x="124383" y="6780"/>
                  </a:lnTo>
                  <a:lnTo>
                    <a:pt x="142274" y="19145"/>
                  </a:lnTo>
                  <a:lnTo>
                    <a:pt x="156744" y="22741"/>
                  </a:lnTo>
                  <a:lnTo>
                    <a:pt x="143940" y="36685"/>
                  </a:lnTo>
                  <a:lnTo>
                    <a:pt x="134995" y="60626"/>
                  </a:lnTo>
                  <a:lnTo>
                    <a:pt x="142888" y="79569"/>
                  </a:lnTo>
                  <a:lnTo>
                    <a:pt x="121753" y="75097"/>
                  </a:lnTo>
                  <a:lnTo>
                    <a:pt x="96670" y="85445"/>
                  </a:lnTo>
                  <a:lnTo>
                    <a:pt x="96408" y="101757"/>
                  </a:lnTo>
                  <a:lnTo>
                    <a:pt x="74045" y="104827"/>
                  </a:lnTo>
                  <a:lnTo>
                    <a:pt x="56768" y="93426"/>
                  </a:lnTo>
                  <a:lnTo>
                    <a:pt x="37036" y="102459"/>
                  </a:lnTo>
                  <a:lnTo>
                    <a:pt x="18882" y="101494"/>
                  </a:lnTo>
                  <a:lnTo>
                    <a:pt x="17128" y="79832"/>
                  </a:lnTo>
                  <a:lnTo>
                    <a:pt x="4763" y="69221"/>
                  </a:lnTo>
                  <a:lnTo>
                    <a:pt x="8884" y="64485"/>
                  </a:lnTo>
                  <a:lnTo>
                    <a:pt x="6165" y="60539"/>
                  </a:lnTo>
                  <a:lnTo>
                    <a:pt x="10288" y="49927"/>
                  </a:lnTo>
                  <a:lnTo>
                    <a:pt x="19671" y="39491"/>
                  </a:lnTo>
                  <a:lnTo>
                    <a:pt x="7744" y="24933"/>
                  </a:lnTo>
                  <a:lnTo>
                    <a:pt x="5552" y="1248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0" name="Freeform: Shape 1525">
              <a:extLst>
                <a:ext uri="{FF2B5EF4-FFF2-40B4-BE49-F238E27FC236}">
                  <a16:creationId xmlns:a16="http://schemas.microsoft.com/office/drawing/2014/main" id="{5E96C292-B439-A345-A9A0-69B07C96B62E}"/>
                </a:ext>
              </a:extLst>
            </p:cNvPr>
            <p:cNvSpPr/>
            <p:nvPr/>
          </p:nvSpPr>
          <p:spPr>
            <a:xfrm>
              <a:off x="8339205" y="4924168"/>
              <a:ext cx="41397" cy="46571"/>
            </a:xfrm>
            <a:custGeom>
              <a:avLst/>
              <a:gdLst>
                <a:gd name="connsiteX0" fmla="*/ 12568 w 50800"/>
                <a:gd name="connsiteY0" fmla="*/ 57382 h 57150"/>
                <a:gd name="connsiteX1" fmla="*/ 10989 w 50800"/>
                <a:gd name="connsiteY1" fmla="*/ 27827 h 57150"/>
                <a:gd name="connsiteX2" fmla="*/ 4763 w 50800"/>
                <a:gd name="connsiteY2" fmla="*/ 16777 h 57150"/>
                <a:gd name="connsiteX3" fmla="*/ 19759 w 50800"/>
                <a:gd name="connsiteY3" fmla="*/ 18707 h 57150"/>
                <a:gd name="connsiteX4" fmla="*/ 27301 w 50800"/>
                <a:gd name="connsiteY4" fmla="*/ 4763 h 57150"/>
                <a:gd name="connsiteX5" fmla="*/ 40368 w 50800"/>
                <a:gd name="connsiteY5" fmla="*/ 6341 h 57150"/>
                <a:gd name="connsiteX6" fmla="*/ 41771 w 50800"/>
                <a:gd name="connsiteY6" fmla="*/ 15988 h 57150"/>
                <a:gd name="connsiteX7" fmla="*/ 47033 w 50800"/>
                <a:gd name="connsiteY7" fmla="*/ 21513 h 57150"/>
                <a:gd name="connsiteX8" fmla="*/ 47296 w 50800"/>
                <a:gd name="connsiteY8" fmla="*/ 29494 h 57150"/>
                <a:gd name="connsiteX9" fmla="*/ 41245 w 50800"/>
                <a:gd name="connsiteY9" fmla="*/ 34580 h 57150"/>
                <a:gd name="connsiteX10" fmla="*/ 31598 w 50800"/>
                <a:gd name="connsiteY10" fmla="*/ 47384 h 57150"/>
                <a:gd name="connsiteX11" fmla="*/ 22741 w 50800"/>
                <a:gd name="connsiteY11" fmla="*/ 562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" h="57150">
                  <a:moveTo>
                    <a:pt x="12568" y="57382"/>
                  </a:moveTo>
                  <a:lnTo>
                    <a:pt x="10989" y="27827"/>
                  </a:lnTo>
                  <a:lnTo>
                    <a:pt x="4763" y="16777"/>
                  </a:lnTo>
                  <a:lnTo>
                    <a:pt x="19759" y="18707"/>
                  </a:lnTo>
                  <a:lnTo>
                    <a:pt x="27301" y="4763"/>
                  </a:lnTo>
                  <a:lnTo>
                    <a:pt x="40368" y="6341"/>
                  </a:lnTo>
                  <a:lnTo>
                    <a:pt x="41771" y="15988"/>
                  </a:lnTo>
                  <a:lnTo>
                    <a:pt x="47033" y="21513"/>
                  </a:lnTo>
                  <a:lnTo>
                    <a:pt x="47296" y="29494"/>
                  </a:lnTo>
                  <a:lnTo>
                    <a:pt x="41245" y="34580"/>
                  </a:lnTo>
                  <a:lnTo>
                    <a:pt x="31598" y="47384"/>
                  </a:lnTo>
                  <a:lnTo>
                    <a:pt x="22741" y="5624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1" name="Freeform: Shape 1526">
              <a:extLst>
                <a:ext uri="{FF2B5EF4-FFF2-40B4-BE49-F238E27FC236}">
                  <a16:creationId xmlns:a16="http://schemas.microsoft.com/office/drawing/2014/main" id="{DE8455CF-7E45-0141-8C47-FD61FF6D8F77}"/>
                </a:ext>
              </a:extLst>
            </p:cNvPr>
            <p:cNvSpPr/>
            <p:nvPr/>
          </p:nvSpPr>
          <p:spPr>
            <a:xfrm>
              <a:off x="7773131" y="4631948"/>
              <a:ext cx="67269" cy="129364"/>
            </a:xfrm>
            <a:custGeom>
              <a:avLst/>
              <a:gdLst>
                <a:gd name="connsiteX0" fmla="*/ 51944 w 82550"/>
                <a:gd name="connsiteY0" fmla="*/ 152798 h 158750"/>
                <a:gd name="connsiteX1" fmla="*/ 31598 w 82550"/>
                <a:gd name="connsiteY1" fmla="*/ 155692 h 158750"/>
                <a:gd name="connsiteX2" fmla="*/ 25547 w 82550"/>
                <a:gd name="connsiteY2" fmla="*/ 138678 h 158750"/>
                <a:gd name="connsiteX3" fmla="*/ 26687 w 82550"/>
                <a:gd name="connsiteY3" fmla="*/ 82025 h 158750"/>
                <a:gd name="connsiteX4" fmla="*/ 21688 w 82550"/>
                <a:gd name="connsiteY4" fmla="*/ 76938 h 158750"/>
                <a:gd name="connsiteX5" fmla="*/ 20811 w 82550"/>
                <a:gd name="connsiteY5" fmla="*/ 64748 h 158750"/>
                <a:gd name="connsiteX6" fmla="*/ 12217 w 82550"/>
                <a:gd name="connsiteY6" fmla="*/ 56066 h 158750"/>
                <a:gd name="connsiteX7" fmla="*/ 4763 w 82550"/>
                <a:gd name="connsiteY7" fmla="*/ 48787 h 158750"/>
                <a:gd name="connsiteX8" fmla="*/ 7920 w 82550"/>
                <a:gd name="connsiteY8" fmla="*/ 35632 h 158750"/>
                <a:gd name="connsiteX9" fmla="*/ 16339 w 82550"/>
                <a:gd name="connsiteY9" fmla="*/ 32826 h 158750"/>
                <a:gd name="connsiteX10" fmla="*/ 21337 w 82550"/>
                <a:gd name="connsiteY10" fmla="*/ 21951 h 158750"/>
                <a:gd name="connsiteX11" fmla="*/ 33352 w 82550"/>
                <a:gd name="connsiteY11" fmla="*/ 19671 h 158750"/>
                <a:gd name="connsiteX12" fmla="*/ 38702 w 82550"/>
                <a:gd name="connsiteY12" fmla="*/ 12129 h 158750"/>
                <a:gd name="connsiteX13" fmla="*/ 46945 w 82550"/>
                <a:gd name="connsiteY13" fmla="*/ 4850 h 158750"/>
                <a:gd name="connsiteX14" fmla="*/ 55803 w 82550"/>
                <a:gd name="connsiteY14" fmla="*/ 4763 h 158750"/>
                <a:gd name="connsiteX15" fmla="*/ 74570 w 82550"/>
                <a:gd name="connsiteY15" fmla="*/ 19145 h 158750"/>
                <a:gd name="connsiteX16" fmla="*/ 73606 w 82550"/>
                <a:gd name="connsiteY16" fmla="*/ 27476 h 158750"/>
                <a:gd name="connsiteX17" fmla="*/ 79131 w 82550"/>
                <a:gd name="connsiteY17" fmla="*/ 42210 h 158750"/>
                <a:gd name="connsiteX18" fmla="*/ 74307 w 82550"/>
                <a:gd name="connsiteY18" fmla="*/ 52207 h 158750"/>
                <a:gd name="connsiteX19" fmla="*/ 76851 w 82550"/>
                <a:gd name="connsiteY19" fmla="*/ 58872 h 158750"/>
                <a:gd name="connsiteX20" fmla="*/ 64924 w 82550"/>
                <a:gd name="connsiteY20" fmla="*/ 74220 h 158750"/>
                <a:gd name="connsiteX21" fmla="*/ 57382 w 82550"/>
                <a:gd name="connsiteY21" fmla="*/ 81849 h 158750"/>
                <a:gd name="connsiteX22" fmla="*/ 52734 w 82550"/>
                <a:gd name="connsiteY22" fmla="*/ 97372 h 158750"/>
                <a:gd name="connsiteX23" fmla="*/ 53347 w 82550"/>
                <a:gd name="connsiteY23" fmla="*/ 11307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550" h="158750">
                  <a:moveTo>
                    <a:pt x="51944" y="152798"/>
                  </a:moveTo>
                  <a:lnTo>
                    <a:pt x="31598" y="155692"/>
                  </a:lnTo>
                  <a:lnTo>
                    <a:pt x="25547" y="138678"/>
                  </a:lnTo>
                  <a:lnTo>
                    <a:pt x="26687" y="82025"/>
                  </a:lnTo>
                  <a:lnTo>
                    <a:pt x="21688" y="76938"/>
                  </a:lnTo>
                  <a:lnTo>
                    <a:pt x="20811" y="64748"/>
                  </a:lnTo>
                  <a:lnTo>
                    <a:pt x="12217" y="56066"/>
                  </a:lnTo>
                  <a:lnTo>
                    <a:pt x="4763" y="48787"/>
                  </a:lnTo>
                  <a:lnTo>
                    <a:pt x="7920" y="35632"/>
                  </a:lnTo>
                  <a:lnTo>
                    <a:pt x="16339" y="32826"/>
                  </a:lnTo>
                  <a:lnTo>
                    <a:pt x="21337" y="21951"/>
                  </a:lnTo>
                  <a:lnTo>
                    <a:pt x="33352" y="19671"/>
                  </a:lnTo>
                  <a:lnTo>
                    <a:pt x="38702" y="12129"/>
                  </a:lnTo>
                  <a:lnTo>
                    <a:pt x="46945" y="4850"/>
                  </a:lnTo>
                  <a:lnTo>
                    <a:pt x="55803" y="4763"/>
                  </a:lnTo>
                  <a:lnTo>
                    <a:pt x="74570" y="19145"/>
                  </a:lnTo>
                  <a:lnTo>
                    <a:pt x="73606" y="27476"/>
                  </a:lnTo>
                  <a:lnTo>
                    <a:pt x="79131" y="42210"/>
                  </a:lnTo>
                  <a:lnTo>
                    <a:pt x="74307" y="52207"/>
                  </a:lnTo>
                  <a:lnTo>
                    <a:pt x="76851" y="58872"/>
                  </a:lnTo>
                  <a:lnTo>
                    <a:pt x="64924" y="74220"/>
                  </a:lnTo>
                  <a:lnTo>
                    <a:pt x="57382" y="81849"/>
                  </a:lnTo>
                  <a:lnTo>
                    <a:pt x="52734" y="97372"/>
                  </a:lnTo>
                  <a:lnTo>
                    <a:pt x="53347" y="11307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2" name="Freeform: Shape 1527">
              <a:extLst>
                <a:ext uri="{FF2B5EF4-FFF2-40B4-BE49-F238E27FC236}">
                  <a16:creationId xmlns:a16="http://schemas.microsoft.com/office/drawing/2014/main" id="{30BB9A83-9829-7342-A6AB-DBDF83CA1275}"/>
                </a:ext>
              </a:extLst>
            </p:cNvPr>
            <p:cNvSpPr/>
            <p:nvPr/>
          </p:nvSpPr>
          <p:spPr>
            <a:xfrm>
              <a:off x="10046003" y="4768804"/>
              <a:ext cx="31047" cy="36222"/>
            </a:xfrm>
            <a:custGeom>
              <a:avLst/>
              <a:gdLst>
                <a:gd name="connsiteX0" fmla="*/ 4763 w 38100"/>
                <a:gd name="connsiteY0" fmla="*/ 27389 h 44450"/>
                <a:gd name="connsiteX1" fmla="*/ 14497 w 38100"/>
                <a:gd name="connsiteY1" fmla="*/ 18180 h 44450"/>
                <a:gd name="connsiteX2" fmla="*/ 35457 w 38100"/>
                <a:gd name="connsiteY2" fmla="*/ 4763 h 44450"/>
                <a:gd name="connsiteX3" fmla="*/ 34317 w 38100"/>
                <a:gd name="connsiteY3" fmla="*/ 16865 h 44450"/>
                <a:gd name="connsiteX4" fmla="*/ 32913 w 38100"/>
                <a:gd name="connsiteY4" fmla="*/ 32475 h 44450"/>
                <a:gd name="connsiteX5" fmla="*/ 21162 w 38100"/>
                <a:gd name="connsiteY5" fmla="*/ 31686 h 44450"/>
                <a:gd name="connsiteX6" fmla="*/ 15988 w 38100"/>
                <a:gd name="connsiteY6" fmla="*/ 40017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4450">
                  <a:moveTo>
                    <a:pt x="4763" y="27389"/>
                  </a:moveTo>
                  <a:lnTo>
                    <a:pt x="14497" y="18180"/>
                  </a:lnTo>
                  <a:lnTo>
                    <a:pt x="35457" y="4763"/>
                  </a:lnTo>
                  <a:lnTo>
                    <a:pt x="34317" y="16865"/>
                  </a:lnTo>
                  <a:lnTo>
                    <a:pt x="32913" y="32475"/>
                  </a:lnTo>
                  <a:lnTo>
                    <a:pt x="21162" y="31686"/>
                  </a:lnTo>
                  <a:lnTo>
                    <a:pt x="15988" y="4001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3" name="Freeform: Shape 1528">
              <a:extLst>
                <a:ext uri="{FF2B5EF4-FFF2-40B4-BE49-F238E27FC236}">
                  <a16:creationId xmlns:a16="http://schemas.microsoft.com/office/drawing/2014/main" id="{69BC33B4-16FD-794A-B406-EFC2B94C0CF7}"/>
                </a:ext>
              </a:extLst>
            </p:cNvPr>
            <p:cNvSpPr/>
            <p:nvPr/>
          </p:nvSpPr>
          <p:spPr>
            <a:xfrm>
              <a:off x="6363198" y="5072673"/>
              <a:ext cx="248380" cy="279427"/>
            </a:xfrm>
            <a:custGeom>
              <a:avLst/>
              <a:gdLst>
                <a:gd name="connsiteX0" fmla="*/ 170601 w 304800"/>
                <a:gd name="connsiteY0" fmla="*/ 317320 h 342900"/>
                <a:gd name="connsiteX1" fmla="*/ 142537 w 304800"/>
                <a:gd name="connsiteY1" fmla="*/ 316180 h 342900"/>
                <a:gd name="connsiteX2" fmla="*/ 132978 w 304800"/>
                <a:gd name="connsiteY2" fmla="*/ 337491 h 342900"/>
                <a:gd name="connsiteX3" fmla="*/ 118508 w 304800"/>
                <a:gd name="connsiteY3" fmla="*/ 318372 h 342900"/>
                <a:gd name="connsiteX4" fmla="*/ 86322 w 304800"/>
                <a:gd name="connsiteY4" fmla="*/ 311971 h 342900"/>
                <a:gd name="connsiteX5" fmla="*/ 65888 w 304800"/>
                <a:gd name="connsiteY5" fmla="*/ 335825 h 342900"/>
                <a:gd name="connsiteX6" fmla="*/ 48086 w 304800"/>
                <a:gd name="connsiteY6" fmla="*/ 339420 h 342900"/>
                <a:gd name="connsiteX7" fmla="*/ 38439 w 304800"/>
                <a:gd name="connsiteY7" fmla="*/ 303025 h 342900"/>
                <a:gd name="connsiteX8" fmla="*/ 25284 w 304800"/>
                <a:gd name="connsiteY8" fmla="*/ 273734 h 342900"/>
                <a:gd name="connsiteX9" fmla="*/ 33001 w 304800"/>
                <a:gd name="connsiteY9" fmla="*/ 248565 h 342900"/>
                <a:gd name="connsiteX10" fmla="*/ 20110 w 304800"/>
                <a:gd name="connsiteY10" fmla="*/ 237602 h 342900"/>
                <a:gd name="connsiteX11" fmla="*/ 16865 w 304800"/>
                <a:gd name="connsiteY11" fmla="*/ 219010 h 342900"/>
                <a:gd name="connsiteX12" fmla="*/ 4763 w 304800"/>
                <a:gd name="connsiteY12" fmla="*/ 201471 h 342900"/>
                <a:gd name="connsiteX13" fmla="*/ 20285 w 304800"/>
                <a:gd name="connsiteY13" fmla="*/ 173933 h 342900"/>
                <a:gd name="connsiteX14" fmla="*/ 9674 w 304800"/>
                <a:gd name="connsiteY14" fmla="*/ 152535 h 342900"/>
                <a:gd name="connsiteX15" fmla="*/ 15374 w 304800"/>
                <a:gd name="connsiteY15" fmla="*/ 144028 h 342900"/>
                <a:gd name="connsiteX16" fmla="*/ 10901 w 304800"/>
                <a:gd name="connsiteY16" fmla="*/ 134644 h 342900"/>
                <a:gd name="connsiteX17" fmla="*/ 20548 w 304800"/>
                <a:gd name="connsiteY17" fmla="*/ 122015 h 342900"/>
                <a:gd name="connsiteX18" fmla="*/ 21074 w 304800"/>
                <a:gd name="connsiteY18" fmla="*/ 100617 h 342900"/>
                <a:gd name="connsiteX19" fmla="*/ 22214 w 304800"/>
                <a:gd name="connsiteY19" fmla="*/ 82902 h 342900"/>
                <a:gd name="connsiteX20" fmla="*/ 27564 w 304800"/>
                <a:gd name="connsiteY20" fmla="*/ 74483 h 342900"/>
                <a:gd name="connsiteX21" fmla="*/ 6253 w 304800"/>
                <a:gd name="connsiteY21" fmla="*/ 34317 h 342900"/>
                <a:gd name="connsiteX22" fmla="*/ 24582 w 304800"/>
                <a:gd name="connsiteY22" fmla="*/ 36422 h 342900"/>
                <a:gd name="connsiteX23" fmla="*/ 37211 w 304800"/>
                <a:gd name="connsiteY23" fmla="*/ 35808 h 342900"/>
                <a:gd name="connsiteX24" fmla="*/ 42736 w 304800"/>
                <a:gd name="connsiteY24" fmla="*/ 28353 h 342900"/>
                <a:gd name="connsiteX25" fmla="*/ 64222 w 304800"/>
                <a:gd name="connsiteY25" fmla="*/ 18268 h 342900"/>
                <a:gd name="connsiteX26" fmla="*/ 77114 w 304800"/>
                <a:gd name="connsiteY26" fmla="*/ 8972 h 342900"/>
                <a:gd name="connsiteX27" fmla="*/ 109299 w 304800"/>
                <a:gd name="connsiteY27" fmla="*/ 4763 h 342900"/>
                <a:gd name="connsiteX28" fmla="*/ 106756 w 304800"/>
                <a:gd name="connsiteY28" fmla="*/ 23355 h 342900"/>
                <a:gd name="connsiteX29" fmla="*/ 109738 w 304800"/>
                <a:gd name="connsiteY29" fmla="*/ 32914 h 342900"/>
                <a:gd name="connsiteX30" fmla="*/ 107721 w 304800"/>
                <a:gd name="connsiteY30" fmla="*/ 49577 h 342900"/>
                <a:gd name="connsiteX31" fmla="*/ 134469 w 304800"/>
                <a:gd name="connsiteY31" fmla="*/ 71940 h 342900"/>
                <a:gd name="connsiteX32" fmla="*/ 162006 w 304800"/>
                <a:gd name="connsiteY32" fmla="*/ 76061 h 342900"/>
                <a:gd name="connsiteX33" fmla="*/ 171653 w 304800"/>
                <a:gd name="connsiteY33" fmla="*/ 85445 h 342900"/>
                <a:gd name="connsiteX34" fmla="*/ 188316 w 304800"/>
                <a:gd name="connsiteY34" fmla="*/ 90444 h 342900"/>
                <a:gd name="connsiteX35" fmla="*/ 198489 w 304800"/>
                <a:gd name="connsiteY35" fmla="*/ 97723 h 342900"/>
                <a:gd name="connsiteX36" fmla="*/ 213924 w 304800"/>
                <a:gd name="connsiteY36" fmla="*/ 97460 h 342900"/>
                <a:gd name="connsiteX37" fmla="*/ 228218 w 304800"/>
                <a:gd name="connsiteY37" fmla="*/ 104914 h 342900"/>
                <a:gd name="connsiteX38" fmla="*/ 229271 w 304800"/>
                <a:gd name="connsiteY38" fmla="*/ 119472 h 342900"/>
                <a:gd name="connsiteX39" fmla="*/ 234094 w 304800"/>
                <a:gd name="connsiteY39" fmla="*/ 126839 h 342900"/>
                <a:gd name="connsiteX40" fmla="*/ 234445 w 304800"/>
                <a:gd name="connsiteY40" fmla="*/ 137801 h 342900"/>
                <a:gd name="connsiteX41" fmla="*/ 227254 w 304800"/>
                <a:gd name="connsiteY41" fmla="*/ 138152 h 342900"/>
                <a:gd name="connsiteX42" fmla="*/ 236725 w 304800"/>
                <a:gd name="connsiteY42" fmla="*/ 167707 h 342900"/>
                <a:gd name="connsiteX43" fmla="*/ 283819 w 304800"/>
                <a:gd name="connsiteY43" fmla="*/ 168759 h 342900"/>
                <a:gd name="connsiteX44" fmla="*/ 280224 w 304800"/>
                <a:gd name="connsiteY44" fmla="*/ 183492 h 342900"/>
                <a:gd name="connsiteX45" fmla="*/ 282855 w 304800"/>
                <a:gd name="connsiteY45" fmla="*/ 193577 h 342900"/>
                <a:gd name="connsiteX46" fmla="*/ 296272 w 304800"/>
                <a:gd name="connsiteY46" fmla="*/ 200769 h 342900"/>
                <a:gd name="connsiteX47" fmla="*/ 302148 w 304800"/>
                <a:gd name="connsiteY47" fmla="*/ 216730 h 342900"/>
                <a:gd name="connsiteX48" fmla="*/ 297763 w 304800"/>
                <a:gd name="connsiteY48" fmla="*/ 237076 h 342900"/>
                <a:gd name="connsiteX49" fmla="*/ 291010 w 304800"/>
                <a:gd name="connsiteY49" fmla="*/ 248389 h 342900"/>
                <a:gd name="connsiteX50" fmla="*/ 293379 w 304800"/>
                <a:gd name="connsiteY50" fmla="*/ 263210 h 342900"/>
                <a:gd name="connsiteX51" fmla="*/ 285661 w 304800"/>
                <a:gd name="connsiteY51" fmla="*/ 268560 h 342900"/>
                <a:gd name="connsiteX52" fmla="*/ 285310 w 304800"/>
                <a:gd name="connsiteY52" fmla="*/ 260579 h 342900"/>
                <a:gd name="connsiteX53" fmla="*/ 262333 w 304800"/>
                <a:gd name="connsiteY53" fmla="*/ 247337 h 342900"/>
                <a:gd name="connsiteX54" fmla="*/ 239531 w 304800"/>
                <a:gd name="connsiteY54" fmla="*/ 246898 h 342900"/>
                <a:gd name="connsiteX55" fmla="*/ 196647 w 304800"/>
                <a:gd name="connsiteY55" fmla="*/ 254440 h 342900"/>
                <a:gd name="connsiteX56" fmla="*/ 184895 w 304800"/>
                <a:gd name="connsiteY56" fmla="*/ 277417 h 342900"/>
                <a:gd name="connsiteX57" fmla="*/ 184281 w 304800"/>
                <a:gd name="connsiteY57" fmla="*/ 291449 h 342900"/>
                <a:gd name="connsiteX58" fmla="*/ 174547 w 304800"/>
                <a:gd name="connsiteY58" fmla="*/ 322933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04800" h="342900">
                  <a:moveTo>
                    <a:pt x="170601" y="317320"/>
                  </a:moveTo>
                  <a:lnTo>
                    <a:pt x="142537" y="316180"/>
                  </a:lnTo>
                  <a:lnTo>
                    <a:pt x="132978" y="337491"/>
                  </a:lnTo>
                  <a:lnTo>
                    <a:pt x="118508" y="318372"/>
                  </a:lnTo>
                  <a:lnTo>
                    <a:pt x="86322" y="311971"/>
                  </a:lnTo>
                  <a:lnTo>
                    <a:pt x="65888" y="335825"/>
                  </a:lnTo>
                  <a:lnTo>
                    <a:pt x="48086" y="339420"/>
                  </a:lnTo>
                  <a:lnTo>
                    <a:pt x="38439" y="303025"/>
                  </a:lnTo>
                  <a:lnTo>
                    <a:pt x="25284" y="273734"/>
                  </a:lnTo>
                  <a:lnTo>
                    <a:pt x="33001" y="248565"/>
                  </a:lnTo>
                  <a:lnTo>
                    <a:pt x="20110" y="237602"/>
                  </a:lnTo>
                  <a:lnTo>
                    <a:pt x="16865" y="219010"/>
                  </a:lnTo>
                  <a:lnTo>
                    <a:pt x="4763" y="201471"/>
                  </a:lnTo>
                  <a:lnTo>
                    <a:pt x="20285" y="173933"/>
                  </a:lnTo>
                  <a:lnTo>
                    <a:pt x="9674" y="152535"/>
                  </a:lnTo>
                  <a:lnTo>
                    <a:pt x="15374" y="144028"/>
                  </a:lnTo>
                  <a:lnTo>
                    <a:pt x="10901" y="134644"/>
                  </a:lnTo>
                  <a:lnTo>
                    <a:pt x="20548" y="122015"/>
                  </a:lnTo>
                  <a:lnTo>
                    <a:pt x="21074" y="100617"/>
                  </a:lnTo>
                  <a:lnTo>
                    <a:pt x="22214" y="82902"/>
                  </a:lnTo>
                  <a:lnTo>
                    <a:pt x="27564" y="74483"/>
                  </a:lnTo>
                  <a:lnTo>
                    <a:pt x="6253" y="34317"/>
                  </a:lnTo>
                  <a:lnTo>
                    <a:pt x="24582" y="36422"/>
                  </a:lnTo>
                  <a:lnTo>
                    <a:pt x="37211" y="35808"/>
                  </a:lnTo>
                  <a:lnTo>
                    <a:pt x="42736" y="28353"/>
                  </a:lnTo>
                  <a:lnTo>
                    <a:pt x="64222" y="18268"/>
                  </a:lnTo>
                  <a:lnTo>
                    <a:pt x="77114" y="8972"/>
                  </a:lnTo>
                  <a:lnTo>
                    <a:pt x="109299" y="4763"/>
                  </a:lnTo>
                  <a:lnTo>
                    <a:pt x="106756" y="23355"/>
                  </a:lnTo>
                  <a:lnTo>
                    <a:pt x="109738" y="32914"/>
                  </a:lnTo>
                  <a:lnTo>
                    <a:pt x="107721" y="49577"/>
                  </a:lnTo>
                  <a:lnTo>
                    <a:pt x="134469" y="71940"/>
                  </a:lnTo>
                  <a:lnTo>
                    <a:pt x="162006" y="76061"/>
                  </a:lnTo>
                  <a:lnTo>
                    <a:pt x="171653" y="85445"/>
                  </a:lnTo>
                  <a:lnTo>
                    <a:pt x="188316" y="90444"/>
                  </a:lnTo>
                  <a:lnTo>
                    <a:pt x="198489" y="97723"/>
                  </a:lnTo>
                  <a:lnTo>
                    <a:pt x="213924" y="97460"/>
                  </a:lnTo>
                  <a:lnTo>
                    <a:pt x="228218" y="104914"/>
                  </a:lnTo>
                  <a:lnTo>
                    <a:pt x="229271" y="119472"/>
                  </a:lnTo>
                  <a:lnTo>
                    <a:pt x="234094" y="126839"/>
                  </a:lnTo>
                  <a:lnTo>
                    <a:pt x="234445" y="137801"/>
                  </a:lnTo>
                  <a:lnTo>
                    <a:pt x="227254" y="138152"/>
                  </a:lnTo>
                  <a:lnTo>
                    <a:pt x="236725" y="167707"/>
                  </a:lnTo>
                  <a:lnTo>
                    <a:pt x="283819" y="168759"/>
                  </a:lnTo>
                  <a:lnTo>
                    <a:pt x="280224" y="183492"/>
                  </a:lnTo>
                  <a:lnTo>
                    <a:pt x="282855" y="193577"/>
                  </a:lnTo>
                  <a:lnTo>
                    <a:pt x="296272" y="200769"/>
                  </a:lnTo>
                  <a:lnTo>
                    <a:pt x="302148" y="216730"/>
                  </a:lnTo>
                  <a:lnTo>
                    <a:pt x="297763" y="237076"/>
                  </a:lnTo>
                  <a:lnTo>
                    <a:pt x="291010" y="248389"/>
                  </a:lnTo>
                  <a:lnTo>
                    <a:pt x="293379" y="263210"/>
                  </a:lnTo>
                  <a:lnTo>
                    <a:pt x="285661" y="268560"/>
                  </a:lnTo>
                  <a:lnTo>
                    <a:pt x="285310" y="260579"/>
                  </a:lnTo>
                  <a:lnTo>
                    <a:pt x="262333" y="247337"/>
                  </a:lnTo>
                  <a:lnTo>
                    <a:pt x="239531" y="246898"/>
                  </a:lnTo>
                  <a:lnTo>
                    <a:pt x="196647" y="254440"/>
                  </a:lnTo>
                  <a:lnTo>
                    <a:pt x="184895" y="277417"/>
                  </a:lnTo>
                  <a:lnTo>
                    <a:pt x="184281" y="291449"/>
                  </a:lnTo>
                  <a:lnTo>
                    <a:pt x="174547" y="32293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4" name="Freeform: Shape 1529">
              <a:extLst>
                <a:ext uri="{FF2B5EF4-FFF2-40B4-BE49-F238E27FC236}">
                  <a16:creationId xmlns:a16="http://schemas.microsoft.com/office/drawing/2014/main" id="{1B8BE7AF-7BE0-EE45-B9F6-60D78824EBE8}"/>
                </a:ext>
              </a:extLst>
            </p:cNvPr>
            <p:cNvSpPr/>
            <p:nvPr/>
          </p:nvSpPr>
          <p:spPr>
            <a:xfrm>
              <a:off x="6275082" y="4772878"/>
              <a:ext cx="791710" cy="822757"/>
            </a:xfrm>
            <a:custGeom>
              <a:avLst/>
              <a:gdLst>
                <a:gd name="connsiteX0" fmla="*/ 407124 w 971550"/>
                <a:gd name="connsiteY0" fmla="*/ 908321 h 1009650"/>
                <a:gd name="connsiteX1" fmla="*/ 439923 w 971550"/>
                <a:gd name="connsiteY1" fmla="*/ 869996 h 1009650"/>
                <a:gd name="connsiteX2" fmla="*/ 467723 w 971550"/>
                <a:gd name="connsiteY2" fmla="*/ 842986 h 1009650"/>
                <a:gd name="connsiteX3" fmla="*/ 484211 w 971550"/>
                <a:gd name="connsiteY3" fmla="*/ 831760 h 1009650"/>
                <a:gd name="connsiteX4" fmla="*/ 504907 w 971550"/>
                <a:gd name="connsiteY4" fmla="*/ 816588 h 1009650"/>
                <a:gd name="connsiteX5" fmla="*/ 505434 w 971550"/>
                <a:gd name="connsiteY5" fmla="*/ 794751 h 1009650"/>
                <a:gd name="connsiteX6" fmla="*/ 493068 w 971550"/>
                <a:gd name="connsiteY6" fmla="*/ 779053 h 1009650"/>
                <a:gd name="connsiteX7" fmla="*/ 480878 w 971550"/>
                <a:gd name="connsiteY7" fmla="*/ 784227 h 1009650"/>
                <a:gd name="connsiteX8" fmla="*/ 485702 w 971550"/>
                <a:gd name="connsiteY8" fmla="*/ 768617 h 1009650"/>
                <a:gd name="connsiteX9" fmla="*/ 489034 w 971550"/>
                <a:gd name="connsiteY9" fmla="*/ 752656 h 1009650"/>
                <a:gd name="connsiteX10" fmla="*/ 489034 w 971550"/>
                <a:gd name="connsiteY10" fmla="*/ 737922 h 1009650"/>
                <a:gd name="connsiteX11" fmla="*/ 480177 w 971550"/>
                <a:gd name="connsiteY11" fmla="*/ 733099 h 1009650"/>
                <a:gd name="connsiteX12" fmla="*/ 470968 w 971550"/>
                <a:gd name="connsiteY12" fmla="*/ 737396 h 1009650"/>
                <a:gd name="connsiteX13" fmla="*/ 461848 w 971550"/>
                <a:gd name="connsiteY13" fmla="*/ 736256 h 1009650"/>
                <a:gd name="connsiteX14" fmla="*/ 458953 w 971550"/>
                <a:gd name="connsiteY14" fmla="*/ 725908 h 1009650"/>
                <a:gd name="connsiteX15" fmla="*/ 456673 w 971550"/>
                <a:gd name="connsiteY15" fmla="*/ 701615 h 1009650"/>
                <a:gd name="connsiteX16" fmla="*/ 452025 w 971550"/>
                <a:gd name="connsiteY16" fmla="*/ 693722 h 1009650"/>
                <a:gd name="connsiteX17" fmla="*/ 435450 w 971550"/>
                <a:gd name="connsiteY17" fmla="*/ 686531 h 1009650"/>
                <a:gd name="connsiteX18" fmla="*/ 425453 w 971550"/>
                <a:gd name="connsiteY18" fmla="*/ 691705 h 1009650"/>
                <a:gd name="connsiteX19" fmla="*/ 399494 w 971550"/>
                <a:gd name="connsiteY19" fmla="*/ 686619 h 1009650"/>
                <a:gd name="connsiteX20" fmla="*/ 401072 w 971550"/>
                <a:gd name="connsiteY20" fmla="*/ 651013 h 1009650"/>
                <a:gd name="connsiteX21" fmla="*/ 393793 w 971550"/>
                <a:gd name="connsiteY21" fmla="*/ 636455 h 1009650"/>
                <a:gd name="connsiteX22" fmla="*/ 401511 w 971550"/>
                <a:gd name="connsiteY22" fmla="*/ 631105 h 1009650"/>
                <a:gd name="connsiteX23" fmla="*/ 399143 w 971550"/>
                <a:gd name="connsiteY23" fmla="*/ 616284 h 1009650"/>
                <a:gd name="connsiteX24" fmla="*/ 405896 w 971550"/>
                <a:gd name="connsiteY24" fmla="*/ 604971 h 1009650"/>
                <a:gd name="connsiteX25" fmla="*/ 410281 w 971550"/>
                <a:gd name="connsiteY25" fmla="*/ 584625 h 1009650"/>
                <a:gd name="connsiteX26" fmla="*/ 404405 w 971550"/>
                <a:gd name="connsiteY26" fmla="*/ 568664 h 1009650"/>
                <a:gd name="connsiteX27" fmla="*/ 390987 w 971550"/>
                <a:gd name="connsiteY27" fmla="*/ 561473 h 1009650"/>
                <a:gd name="connsiteX28" fmla="*/ 388356 w 971550"/>
                <a:gd name="connsiteY28" fmla="*/ 551388 h 1009650"/>
                <a:gd name="connsiteX29" fmla="*/ 391952 w 971550"/>
                <a:gd name="connsiteY29" fmla="*/ 536654 h 1009650"/>
                <a:gd name="connsiteX30" fmla="*/ 344858 w 971550"/>
                <a:gd name="connsiteY30" fmla="*/ 535602 h 1009650"/>
                <a:gd name="connsiteX31" fmla="*/ 335386 w 971550"/>
                <a:gd name="connsiteY31" fmla="*/ 506048 h 1009650"/>
                <a:gd name="connsiteX32" fmla="*/ 342578 w 971550"/>
                <a:gd name="connsiteY32" fmla="*/ 505697 h 1009650"/>
                <a:gd name="connsiteX33" fmla="*/ 342227 w 971550"/>
                <a:gd name="connsiteY33" fmla="*/ 494734 h 1009650"/>
                <a:gd name="connsiteX34" fmla="*/ 337403 w 971550"/>
                <a:gd name="connsiteY34" fmla="*/ 487368 h 1009650"/>
                <a:gd name="connsiteX35" fmla="*/ 336351 w 971550"/>
                <a:gd name="connsiteY35" fmla="*/ 472810 h 1009650"/>
                <a:gd name="connsiteX36" fmla="*/ 322056 w 971550"/>
                <a:gd name="connsiteY36" fmla="*/ 465355 h 1009650"/>
                <a:gd name="connsiteX37" fmla="*/ 306621 w 971550"/>
                <a:gd name="connsiteY37" fmla="*/ 465618 h 1009650"/>
                <a:gd name="connsiteX38" fmla="*/ 296448 w 971550"/>
                <a:gd name="connsiteY38" fmla="*/ 458339 h 1009650"/>
                <a:gd name="connsiteX39" fmla="*/ 279785 w 971550"/>
                <a:gd name="connsiteY39" fmla="*/ 453341 h 1009650"/>
                <a:gd name="connsiteX40" fmla="*/ 270138 w 971550"/>
                <a:gd name="connsiteY40" fmla="*/ 443957 h 1009650"/>
                <a:gd name="connsiteX41" fmla="*/ 242601 w 971550"/>
                <a:gd name="connsiteY41" fmla="*/ 439835 h 1009650"/>
                <a:gd name="connsiteX42" fmla="*/ 215853 w 971550"/>
                <a:gd name="connsiteY42" fmla="*/ 417472 h 1009650"/>
                <a:gd name="connsiteX43" fmla="*/ 217870 w 971550"/>
                <a:gd name="connsiteY43" fmla="*/ 400809 h 1009650"/>
                <a:gd name="connsiteX44" fmla="*/ 214888 w 971550"/>
                <a:gd name="connsiteY44" fmla="*/ 391250 h 1009650"/>
                <a:gd name="connsiteX45" fmla="*/ 217432 w 971550"/>
                <a:gd name="connsiteY45" fmla="*/ 372658 h 1009650"/>
                <a:gd name="connsiteX46" fmla="*/ 185246 w 971550"/>
                <a:gd name="connsiteY46" fmla="*/ 376867 h 1009650"/>
                <a:gd name="connsiteX47" fmla="*/ 172355 w 971550"/>
                <a:gd name="connsiteY47" fmla="*/ 386163 h 1009650"/>
                <a:gd name="connsiteX48" fmla="*/ 150868 w 971550"/>
                <a:gd name="connsiteY48" fmla="*/ 396249 h 1009650"/>
                <a:gd name="connsiteX49" fmla="*/ 145343 w 971550"/>
                <a:gd name="connsiteY49" fmla="*/ 403703 h 1009650"/>
                <a:gd name="connsiteX50" fmla="*/ 132715 w 971550"/>
                <a:gd name="connsiteY50" fmla="*/ 404317 h 1009650"/>
                <a:gd name="connsiteX51" fmla="*/ 114386 w 971550"/>
                <a:gd name="connsiteY51" fmla="*/ 402212 h 1009650"/>
                <a:gd name="connsiteX52" fmla="*/ 100529 w 971550"/>
                <a:gd name="connsiteY52" fmla="*/ 406510 h 1009650"/>
                <a:gd name="connsiteX53" fmla="*/ 89304 w 971550"/>
                <a:gd name="connsiteY53" fmla="*/ 403615 h 1009650"/>
                <a:gd name="connsiteX54" fmla="*/ 90970 w 971550"/>
                <a:gd name="connsiteY54" fmla="*/ 365905 h 1009650"/>
                <a:gd name="connsiteX55" fmla="*/ 70800 w 971550"/>
                <a:gd name="connsiteY55" fmla="*/ 380463 h 1009650"/>
                <a:gd name="connsiteX56" fmla="*/ 49138 w 971550"/>
                <a:gd name="connsiteY56" fmla="*/ 379849 h 1009650"/>
                <a:gd name="connsiteX57" fmla="*/ 39842 w 971550"/>
                <a:gd name="connsiteY57" fmla="*/ 366607 h 1009650"/>
                <a:gd name="connsiteX58" fmla="*/ 23530 w 971550"/>
                <a:gd name="connsiteY58" fmla="*/ 365203 h 1009650"/>
                <a:gd name="connsiteX59" fmla="*/ 28704 w 971550"/>
                <a:gd name="connsiteY59" fmla="*/ 354592 h 1009650"/>
                <a:gd name="connsiteX60" fmla="*/ 15023 w 971550"/>
                <a:gd name="connsiteY60" fmla="*/ 339508 h 1009650"/>
                <a:gd name="connsiteX61" fmla="*/ 4763 w 971550"/>
                <a:gd name="connsiteY61" fmla="*/ 317320 h 1009650"/>
                <a:gd name="connsiteX62" fmla="*/ 11252 w 971550"/>
                <a:gd name="connsiteY62" fmla="*/ 312848 h 1009650"/>
                <a:gd name="connsiteX63" fmla="*/ 11252 w 971550"/>
                <a:gd name="connsiteY63" fmla="*/ 302411 h 1009650"/>
                <a:gd name="connsiteX64" fmla="*/ 26161 w 971550"/>
                <a:gd name="connsiteY64" fmla="*/ 295308 h 1009650"/>
                <a:gd name="connsiteX65" fmla="*/ 23705 w 971550"/>
                <a:gd name="connsiteY65" fmla="*/ 282065 h 1009650"/>
                <a:gd name="connsiteX66" fmla="*/ 29932 w 971550"/>
                <a:gd name="connsiteY66" fmla="*/ 273471 h 1009650"/>
                <a:gd name="connsiteX67" fmla="*/ 31774 w 971550"/>
                <a:gd name="connsiteY67" fmla="*/ 262070 h 1009650"/>
                <a:gd name="connsiteX68" fmla="*/ 59837 w 971550"/>
                <a:gd name="connsiteY68" fmla="*/ 245320 h 1009650"/>
                <a:gd name="connsiteX69" fmla="*/ 80008 w 971550"/>
                <a:gd name="connsiteY69" fmla="*/ 240672 h 1009650"/>
                <a:gd name="connsiteX70" fmla="*/ 83253 w 971550"/>
                <a:gd name="connsiteY70" fmla="*/ 236988 h 1009650"/>
                <a:gd name="connsiteX71" fmla="*/ 105441 w 971550"/>
                <a:gd name="connsiteY71" fmla="*/ 238128 h 1009650"/>
                <a:gd name="connsiteX72" fmla="*/ 116491 w 971550"/>
                <a:gd name="connsiteY72" fmla="*/ 171039 h 1009650"/>
                <a:gd name="connsiteX73" fmla="*/ 117104 w 971550"/>
                <a:gd name="connsiteY73" fmla="*/ 160427 h 1009650"/>
                <a:gd name="connsiteX74" fmla="*/ 113246 w 971550"/>
                <a:gd name="connsiteY74" fmla="*/ 146483 h 1009650"/>
                <a:gd name="connsiteX75" fmla="*/ 102371 w 971550"/>
                <a:gd name="connsiteY75" fmla="*/ 137538 h 1009650"/>
                <a:gd name="connsiteX76" fmla="*/ 102459 w 971550"/>
                <a:gd name="connsiteY76" fmla="*/ 119823 h 1009650"/>
                <a:gd name="connsiteX77" fmla="*/ 116315 w 971550"/>
                <a:gd name="connsiteY77" fmla="*/ 115789 h 1009650"/>
                <a:gd name="connsiteX78" fmla="*/ 121226 w 971550"/>
                <a:gd name="connsiteY78" fmla="*/ 118332 h 1009650"/>
                <a:gd name="connsiteX79" fmla="*/ 122016 w 971550"/>
                <a:gd name="connsiteY79" fmla="*/ 108948 h 1009650"/>
                <a:gd name="connsiteX80" fmla="*/ 107633 w 971550"/>
                <a:gd name="connsiteY80" fmla="*/ 106405 h 1009650"/>
                <a:gd name="connsiteX81" fmla="*/ 107370 w 971550"/>
                <a:gd name="connsiteY81" fmla="*/ 91145 h 1009650"/>
                <a:gd name="connsiteX82" fmla="*/ 155253 w 971550"/>
                <a:gd name="connsiteY82" fmla="*/ 91672 h 1009650"/>
                <a:gd name="connsiteX83" fmla="*/ 163409 w 971550"/>
                <a:gd name="connsiteY83" fmla="*/ 83253 h 1009650"/>
                <a:gd name="connsiteX84" fmla="*/ 170250 w 971550"/>
                <a:gd name="connsiteY84" fmla="*/ 90970 h 1009650"/>
                <a:gd name="connsiteX85" fmla="*/ 174985 w 971550"/>
                <a:gd name="connsiteY85" fmla="*/ 105440 h 1009650"/>
                <a:gd name="connsiteX86" fmla="*/ 179633 w 971550"/>
                <a:gd name="connsiteY86" fmla="*/ 102371 h 1009650"/>
                <a:gd name="connsiteX87" fmla="*/ 193227 w 971550"/>
                <a:gd name="connsiteY87" fmla="*/ 115350 h 1009650"/>
                <a:gd name="connsiteX88" fmla="*/ 212345 w 971550"/>
                <a:gd name="connsiteY88" fmla="*/ 113772 h 1009650"/>
                <a:gd name="connsiteX89" fmla="*/ 217081 w 971550"/>
                <a:gd name="connsiteY89" fmla="*/ 106230 h 1009650"/>
                <a:gd name="connsiteX90" fmla="*/ 235322 w 971550"/>
                <a:gd name="connsiteY90" fmla="*/ 100529 h 1009650"/>
                <a:gd name="connsiteX91" fmla="*/ 245495 w 971550"/>
                <a:gd name="connsiteY91" fmla="*/ 96583 h 1009650"/>
                <a:gd name="connsiteX92" fmla="*/ 248302 w 971550"/>
                <a:gd name="connsiteY92" fmla="*/ 86234 h 1009650"/>
                <a:gd name="connsiteX93" fmla="*/ 265929 w 971550"/>
                <a:gd name="connsiteY93" fmla="*/ 79218 h 1009650"/>
                <a:gd name="connsiteX94" fmla="*/ 264526 w 971550"/>
                <a:gd name="connsiteY94" fmla="*/ 74132 h 1009650"/>
                <a:gd name="connsiteX95" fmla="*/ 243741 w 971550"/>
                <a:gd name="connsiteY95" fmla="*/ 72027 h 1009650"/>
                <a:gd name="connsiteX96" fmla="*/ 240321 w 971550"/>
                <a:gd name="connsiteY96" fmla="*/ 56592 h 1009650"/>
                <a:gd name="connsiteX97" fmla="*/ 241286 w 971550"/>
                <a:gd name="connsiteY97" fmla="*/ 40193 h 1009650"/>
                <a:gd name="connsiteX98" fmla="*/ 230323 w 971550"/>
                <a:gd name="connsiteY98" fmla="*/ 33878 h 1009650"/>
                <a:gd name="connsiteX99" fmla="*/ 234884 w 971550"/>
                <a:gd name="connsiteY99" fmla="*/ 31598 h 1009650"/>
                <a:gd name="connsiteX100" fmla="*/ 253125 w 971550"/>
                <a:gd name="connsiteY100" fmla="*/ 34755 h 1009650"/>
                <a:gd name="connsiteX101" fmla="*/ 272682 w 971550"/>
                <a:gd name="connsiteY101" fmla="*/ 40894 h 1009650"/>
                <a:gd name="connsiteX102" fmla="*/ 279785 w 971550"/>
                <a:gd name="connsiteY102" fmla="*/ 35106 h 1009650"/>
                <a:gd name="connsiteX103" fmla="*/ 297413 w 971550"/>
                <a:gd name="connsiteY103" fmla="*/ 31247 h 1009650"/>
                <a:gd name="connsiteX104" fmla="*/ 324950 w 971550"/>
                <a:gd name="connsiteY104" fmla="*/ 22127 h 1009650"/>
                <a:gd name="connsiteX105" fmla="*/ 333983 w 971550"/>
                <a:gd name="connsiteY105" fmla="*/ 12743 h 1009650"/>
                <a:gd name="connsiteX106" fmla="*/ 330650 w 971550"/>
                <a:gd name="connsiteY106" fmla="*/ 5815 h 1009650"/>
                <a:gd name="connsiteX107" fmla="*/ 343455 w 971550"/>
                <a:gd name="connsiteY107" fmla="*/ 4763 h 1009650"/>
                <a:gd name="connsiteX108" fmla="*/ 349242 w 971550"/>
                <a:gd name="connsiteY108" fmla="*/ 10375 h 1009650"/>
                <a:gd name="connsiteX109" fmla="*/ 345998 w 971550"/>
                <a:gd name="connsiteY109" fmla="*/ 21162 h 1009650"/>
                <a:gd name="connsiteX110" fmla="*/ 354417 w 971550"/>
                <a:gd name="connsiteY110" fmla="*/ 24845 h 1009650"/>
                <a:gd name="connsiteX111" fmla="*/ 360117 w 971550"/>
                <a:gd name="connsiteY111" fmla="*/ 36246 h 1009650"/>
                <a:gd name="connsiteX112" fmla="*/ 353277 w 971550"/>
                <a:gd name="connsiteY112" fmla="*/ 44841 h 1009650"/>
                <a:gd name="connsiteX113" fmla="*/ 349330 w 971550"/>
                <a:gd name="connsiteY113" fmla="*/ 65713 h 1009650"/>
                <a:gd name="connsiteX114" fmla="*/ 355645 w 971550"/>
                <a:gd name="connsiteY114" fmla="*/ 78078 h 1009650"/>
                <a:gd name="connsiteX115" fmla="*/ 357399 w 971550"/>
                <a:gd name="connsiteY115" fmla="*/ 89392 h 1009650"/>
                <a:gd name="connsiteX116" fmla="*/ 372570 w 971550"/>
                <a:gd name="connsiteY116" fmla="*/ 100792 h 1009650"/>
                <a:gd name="connsiteX117" fmla="*/ 384673 w 971550"/>
                <a:gd name="connsiteY117" fmla="*/ 102020 h 1009650"/>
                <a:gd name="connsiteX118" fmla="*/ 387391 w 971550"/>
                <a:gd name="connsiteY118" fmla="*/ 97284 h 1009650"/>
                <a:gd name="connsiteX119" fmla="*/ 395109 w 971550"/>
                <a:gd name="connsiteY119" fmla="*/ 96232 h 1009650"/>
                <a:gd name="connsiteX120" fmla="*/ 406247 w 971550"/>
                <a:gd name="connsiteY120" fmla="*/ 91935 h 1009650"/>
                <a:gd name="connsiteX121" fmla="*/ 414227 w 971550"/>
                <a:gd name="connsiteY121" fmla="*/ 85445 h 1009650"/>
                <a:gd name="connsiteX122" fmla="*/ 427821 w 971550"/>
                <a:gd name="connsiteY122" fmla="*/ 87462 h 1009650"/>
                <a:gd name="connsiteX123" fmla="*/ 433784 w 971550"/>
                <a:gd name="connsiteY123" fmla="*/ 86585 h 1009650"/>
                <a:gd name="connsiteX124" fmla="*/ 447202 w 971550"/>
                <a:gd name="connsiteY124" fmla="*/ 88602 h 1009650"/>
                <a:gd name="connsiteX125" fmla="*/ 449394 w 971550"/>
                <a:gd name="connsiteY125" fmla="*/ 83603 h 1009650"/>
                <a:gd name="connsiteX126" fmla="*/ 445272 w 971550"/>
                <a:gd name="connsiteY126" fmla="*/ 78780 h 1009650"/>
                <a:gd name="connsiteX127" fmla="*/ 447728 w 971550"/>
                <a:gd name="connsiteY127" fmla="*/ 71677 h 1009650"/>
                <a:gd name="connsiteX128" fmla="*/ 457638 w 971550"/>
                <a:gd name="connsiteY128" fmla="*/ 73869 h 1009650"/>
                <a:gd name="connsiteX129" fmla="*/ 469302 w 971550"/>
                <a:gd name="connsiteY129" fmla="*/ 71326 h 1009650"/>
                <a:gd name="connsiteX130" fmla="*/ 483334 w 971550"/>
                <a:gd name="connsiteY130" fmla="*/ 76500 h 1009650"/>
                <a:gd name="connsiteX131" fmla="*/ 494121 w 971550"/>
                <a:gd name="connsiteY131" fmla="*/ 81586 h 1009650"/>
                <a:gd name="connsiteX132" fmla="*/ 501750 w 971550"/>
                <a:gd name="connsiteY132" fmla="*/ 74921 h 1009650"/>
                <a:gd name="connsiteX133" fmla="*/ 507188 w 971550"/>
                <a:gd name="connsiteY133" fmla="*/ 75974 h 1009650"/>
                <a:gd name="connsiteX134" fmla="*/ 510608 w 971550"/>
                <a:gd name="connsiteY134" fmla="*/ 82902 h 1009650"/>
                <a:gd name="connsiteX135" fmla="*/ 522360 w 971550"/>
                <a:gd name="connsiteY135" fmla="*/ 81148 h 1009650"/>
                <a:gd name="connsiteX136" fmla="*/ 531743 w 971550"/>
                <a:gd name="connsiteY136" fmla="*/ 71852 h 1009650"/>
                <a:gd name="connsiteX137" fmla="*/ 539285 w 971550"/>
                <a:gd name="connsiteY137" fmla="*/ 53786 h 1009650"/>
                <a:gd name="connsiteX138" fmla="*/ 553843 w 971550"/>
                <a:gd name="connsiteY138" fmla="*/ 31423 h 1009650"/>
                <a:gd name="connsiteX139" fmla="*/ 562262 w 971550"/>
                <a:gd name="connsiteY139" fmla="*/ 30283 h 1009650"/>
                <a:gd name="connsiteX140" fmla="*/ 568314 w 971550"/>
                <a:gd name="connsiteY140" fmla="*/ 43788 h 1009650"/>
                <a:gd name="connsiteX141" fmla="*/ 582082 w 971550"/>
                <a:gd name="connsiteY141" fmla="*/ 86585 h 1009650"/>
                <a:gd name="connsiteX142" fmla="*/ 595237 w 971550"/>
                <a:gd name="connsiteY142" fmla="*/ 90619 h 1009650"/>
                <a:gd name="connsiteX143" fmla="*/ 595939 w 971550"/>
                <a:gd name="connsiteY143" fmla="*/ 107457 h 1009650"/>
                <a:gd name="connsiteX144" fmla="*/ 577434 w 971550"/>
                <a:gd name="connsiteY144" fmla="*/ 127540 h 1009650"/>
                <a:gd name="connsiteX145" fmla="*/ 585064 w 971550"/>
                <a:gd name="connsiteY145" fmla="*/ 134907 h 1009650"/>
                <a:gd name="connsiteX146" fmla="*/ 628562 w 971550"/>
                <a:gd name="connsiteY146" fmla="*/ 138766 h 1009650"/>
                <a:gd name="connsiteX147" fmla="*/ 629439 w 971550"/>
                <a:gd name="connsiteY147" fmla="*/ 163234 h 1009650"/>
                <a:gd name="connsiteX148" fmla="*/ 648119 w 971550"/>
                <a:gd name="connsiteY148" fmla="*/ 147185 h 1009650"/>
                <a:gd name="connsiteX149" fmla="*/ 679077 w 971550"/>
                <a:gd name="connsiteY149" fmla="*/ 156043 h 1009650"/>
                <a:gd name="connsiteX150" fmla="*/ 719857 w 971550"/>
                <a:gd name="connsiteY150" fmla="*/ 170951 h 1009650"/>
                <a:gd name="connsiteX151" fmla="*/ 731871 w 971550"/>
                <a:gd name="connsiteY151" fmla="*/ 185246 h 1009650"/>
                <a:gd name="connsiteX152" fmla="*/ 727837 w 971550"/>
                <a:gd name="connsiteY152" fmla="*/ 198752 h 1009650"/>
                <a:gd name="connsiteX153" fmla="*/ 756427 w 971550"/>
                <a:gd name="connsiteY153" fmla="*/ 191209 h 1009650"/>
                <a:gd name="connsiteX154" fmla="*/ 804310 w 971550"/>
                <a:gd name="connsiteY154" fmla="*/ 204189 h 1009650"/>
                <a:gd name="connsiteX155" fmla="*/ 841056 w 971550"/>
                <a:gd name="connsiteY155" fmla="*/ 203224 h 1009650"/>
                <a:gd name="connsiteX156" fmla="*/ 877363 w 971550"/>
                <a:gd name="connsiteY156" fmla="*/ 223483 h 1009650"/>
                <a:gd name="connsiteX157" fmla="*/ 908759 w 971550"/>
                <a:gd name="connsiteY157" fmla="*/ 250932 h 1009650"/>
                <a:gd name="connsiteX158" fmla="*/ 927702 w 971550"/>
                <a:gd name="connsiteY158" fmla="*/ 257948 h 1009650"/>
                <a:gd name="connsiteX159" fmla="*/ 948750 w 971550"/>
                <a:gd name="connsiteY159" fmla="*/ 259001 h 1009650"/>
                <a:gd name="connsiteX160" fmla="*/ 957695 w 971550"/>
                <a:gd name="connsiteY160" fmla="*/ 266718 h 1009650"/>
                <a:gd name="connsiteX161" fmla="*/ 966027 w 971550"/>
                <a:gd name="connsiteY161" fmla="*/ 298027 h 1009650"/>
                <a:gd name="connsiteX162" fmla="*/ 970148 w 971550"/>
                <a:gd name="connsiteY162" fmla="*/ 312848 h 1009650"/>
                <a:gd name="connsiteX163" fmla="*/ 960326 w 971550"/>
                <a:gd name="connsiteY163" fmla="*/ 353715 h 1009650"/>
                <a:gd name="connsiteX164" fmla="*/ 947785 w 971550"/>
                <a:gd name="connsiteY164" fmla="*/ 369852 h 1009650"/>
                <a:gd name="connsiteX165" fmla="*/ 913144 w 971550"/>
                <a:gd name="connsiteY165" fmla="*/ 404405 h 1009650"/>
                <a:gd name="connsiteX166" fmla="*/ 897446 w 971550"/>
                <a:gd name="connsiteY166" fmla="*/ 432556 h 1009650"/>
                <a:gd name="connsiteX167" fmla="*/ 879293 w 971550"/>
                <a:gd name="connsiteY167" fmla="*/ 454305 h 1009650"/>
                <a:gd name="connsiteX168" fmla="*/ 873154 w 971550"/>
                <a:gd name="connsiteY168" fmla="*/ 454831 h 1009650"/>
                <a:gd name="connsiteX169" fmla="*/ 866226 w 971550"/>
                <a:gd name="connsiteY169" fmla="*/ 473248 h 1009650"/>
                <a:gd name="connsiteX170" fmla="*/ 867980 w 971550"/>
                <a:gd name="connsiteY170" fmla="*/ 520605 h 1009650"/>
                <a:gd name="connsiteX171" fmla="*/ 861139 w 971550"/>
                <a:gd name="connsiteY171" fmla="*/ 559894 h 1009650"/>
                <a:gd name="connsiteX172" fmla="*/ 858508 w 971550"/>
                <a:gd name="connsiteY172" fmla="*/ 576820 h 1009650"/>
                <a:gd name="connsiteX173" fmla="*/ 850791 w 971550"/>
                <a:gd name="connsiteY173" fmla="*/ 586906 h 1009650"/>
                <a:gd name="connsiteX174" fmla="*/ 846406 w 971550"/>
                <a:gd name="connsiteY174" fmla="*/ 621459 h 1009650"/>
                <a:gd name="connsiteX175" fmla="*/ 821499 w 971550"/>
                <a:gd name="connsiteY175" fmla="*/ 655486 h 1009650"/>
                <a:gd name="connsiteX176" fmla="*/ 817290 w 971550"/>
                <a:gd name="connsiteY176" fmla="*/ 682584 h 1009650"/>
                <a:gd name="connsiteX177" fmla="*/ 797382 w 971550"/>
                <a:gd name="connsiteY177" fmla="*/ 694073 h 1009650"/>
                <a:gd name="connsiteX178" fmla="*/ 791594 w 971550"/>
                <a:gd name="connsiteY178" fmla="*/ 709946 h 1009650"/>
                <a:gd name="connsiteX179" fmla="*/ 764934 w 971550"/>
                <a:gd name="connsiteY179" fmla="*/ 709859 h 1009650"/>
                <a:gd name="connsiteX180" fmla="*/ 726259 w 971550"/>
                <a:gd name="connsiteY180" fmla="*/ 720120 h 1009650"/>
                <a:gd name="connsiteX181" fmla="*/ 708894 w 971550"/>
                <a:gd name="connsiteY181" fmla="*/ 731959 h 1009650"/>
                <a:gd name="connsiteX182" fmla="*/ 681357 w 971550"/>
                <a:gd name="connsiteY182" fmla="*/ 739764 h 1009650"/>
                <a:gd name="connsiteX183" fmla="*/ 652416 w 971550"/>
                <a:gd name="connsiteY183" fmla="*/ 761163 h 1009650"/>
                <a:gd name="connsiteX184" fmla="*/ 631632 w 971550"/>
                <a:gd name="connsiteY184" fmla="*/ 787998 h 1009650"/>
                <a:gd name="connsiteX185" fmla="*/ 628036 w 971550"/>
                <a:gd name="connsiteY185" fmla="*/ 808344 h 1009650"/>
                <a:gd name="connsiteX186" fmla="*/ 632158 w 971550"/>
                <a:gd name="connsiteY186" fmla="*/ 823516 h 1009650"/>
                <a:gd name="connsiteX187" fmla="*/ 627510 w 971550"/>
                <a:gd name="connsiteY187" fmla="*/ 851404 h 1009650"/>
                <a:gd name="connsiteX188" fmla="*/ 621985 w 971550"/>
                <a:gd name="connsiteY188" fmla="*/ 864997 h 1009650"/>
                <a:gd name="connsiteX189" fmla="*/ 604796 w 971550"/>
                <a:gd name="connsiteY189" fmla="*/ 880345 h 1009650"/>
                <a:gd name="connsiteX190" fmla="*/ 577522 w 971550"/>
                <a:gd name="connsiteY190" fmla="*/ 930158 h 1009650"/>
                <a:gd name="connsiteX191" fmla="*/ 555861 w 971550"/>
                <a:gd name="connsiteY191" fmla="*/ 952872 h 1009650"/>
                <a:gd name="connsiteX192" fmla="*/ 539110 w 971550"/>
                <a:gd name="connsiteY192" fmla="*/ 966377 h 1009650"/>
                <a:gd name="connsiteX193" fmla="*/ 527972 w 971550"/>
                <a:gd name="connsiteY193" fmla="*/ 994090 h 1009650"/>
                <a:gd name="connsiteX194" fmla="*/ 511660 w 971550"/>
                <a:gd name="connsiteY194" fmla="*/ 1010840 h 1009650"/>
                <a:gd name="connsiteX195" fmla="*/ 504820 w 971550"/>
                <a:gd name="connsiteY195" fmla="*/ 994178 h 1009650"/>
                <a:gd name="connsiteX196" fmla="*/ 515694 w 971550"/>
                <a:gd name="connsiteY196" fmla="*/ 980409 h 1009650"/>
                <a:gd name="connsiteX197" fmla="*/ 501487 w 971550"/>
                <a:gd name="connsiteY197" fmla="*/ 960677 h 1009650"/>
                <a:gd name="connsiteX198" fmla="*/ 482193 w 971550"/>
                <a:gd name="connsiteY198" fmla="*/ 944716 h 1009650"/>
                <a:gd name="connsiteX199" fmla="*/ 456849 w 971550"/>
                <a:gd name="connsiteY199" fmla="*/ 926474 h 1009650"/>
                <a:gd name="connsiteX200" fmla="*/ 447728 w 971550"/>
                <a:gd name="connsiteY200" fmla="*/ 927264 h 1009650"/>
                <a:gd name="connsiteX201" fmla="*/ 423085 w 971550"/>
                <a:gd name="connsiteY201" fmla="*/ 905339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971550" h="1009650">
                  <a:moveTo>
                    <a:pt x="407124" y="908321"/>
                  </a:moveTo>
                  <a:lnTo>
                    <a:pt x="439923" y="869996"/>
                  </a:lnTo>
                  <a:lnTo>
                    <a:pt x="467723" y="842986"/>
                  </a:lnTo>
                  <a:lnTo>
                    <a:pt x="484211" y="831760"/>
                  </a:lnTo>
                  <a:lnTo>
                    <a:pt x="504907" y="816588"/>
                  </a:lnTo>
                  <a:lnTo>
                    <a:pt x="505434" y="794751"/>
                  </a:lnTo>
                  <a:lnTo>
                    <a:pt x="493068" y="779053"/>
                  </a:lnTo>
                  <a:lnTo>
                    <a:pt x="480878" y="784227"/>
                  </a:lnTo>
                  <a:lnTo>
                    <a:pt x="485702" y="768617"/>
                  </a:lnTo>
                  <a:lnTo>
                    <a:pt x="489034" y="752656"/>
                  </a:lnTo>
                  <a:lnTo>
                    <a:pt x="489034" y="737922"/>
                  </a:lnTo>
                  <a:lnTo>
                    <a:pt x="480177" y="733099"/>
                  </a:lnTo>
                  <a:lnTo>
                    <a:pt x="470968" y="737396"/>
                  </a:lnTo>
                  <a:lnTo>
                    <a:pt x="461848" y="736256"/>
                  </a:lnTo>
                  <a:lnTo>
                    <a:pt x="458953" y="725908"/>
                  </a:lnTo>
                  <a:lnTo>
                    <a:pt x="456673" y="701615"/>
                  </a:lnTo>
                  <a:lnTo>
                    <a:pt x="452025" y="693722"/>
                  </a:lnTo>
                  <a:lnTo>
                    <a:pt x="435450" y="686531"/>
                  </a:lnTo>
                  <a:lnTo>
                    <a:pt x="425453" y="691705"/>
                  </a:lnTo>
                  <a:lnTo>
                    <a:pt x="399494" y="686619"/>
                  </a:lnTo>
                  <a:lnTo>
                    <a:pt x="401072" y="651013"/>
                  </a:lnTo>
                  <a:lnTo>
                    <a:pt x="393793" y="636455"/>
                  </a:lnTo>
                  <a:lnTo>
                    <a:pt x="401511" y="631105"/>
                  </a:lnTo>
                  <a:lnTo>
                    <a:pt x="399143" y="616284"/>
                  </a:lnTo>
                  <a:lnTo>
                    <a:pt x="405896" y="604971"/>
                  </a:lnTo>
                  <a:lnTo>
                    <a:pt x="410281" y="584625"/>
                  </a:lnTo>
                  <a:lnTo>
                    <a:pt x="404405" y="568664"/>
                  </a:lnTo>
                  <a:lnTo>
                    <a:pt x="390987" y="561473"/>
                  </a:lnTo>
                  <a:lnTo>
                    <a:pt x="388356" y="551388"/>
                  </a:lnTo>
                  <a:lnTo>
                    <a:pt x="391952" y="536654"/>
                  </a:lnTo>
                  <a:lnTo>
                    <a:pt x="344858" y="535602"/>
                  </a:lnTo>
                  <a:lnTo>
                    <a:pt x="335386" y="506048"/>
                  </a:lnTo>
                  <a:lnTo>
                    <a:pt x="342578" y="505697"/>
                  </a:lnTo>
                  <a:lnTo>
                    <a:pt x="342227" y="494734"/>
                  </a:lnTo>
                  <a:lnTo>
                    <a:pt x="337403" y="487368"/>
                  </a:lnTo>
                  <a:lnTo>
                    <a:pt x="336351" y="472810"/>
                  </a:lnTo>
                  <a:lnTo>
                    <a:pt x="322056" y="465355"/>
                  </a:lnTo>
                  <a:lnTo>
                    <a:pt x="306621" y="465618"/>
                  </a:lnTo>
                  <a:lnTo>
                    <a:pt x="296448" y="458339"/>
                  </a:lnTo>
                  <a:lnTo>
                    <a:pt x="279785" y="453341"/>
                  </a:lnTo>
                  <a:lnTo>
                    <a:pt x="270138" y="443957"/>
                  </a:lnTo>
                  <a:lnTo>
                    <a:pt x="242601" y="439835"/>
                  </a:lnTo>
                  <a:lnTo>
                    <a:pt x="215853" y="417472"/>
                  </a:lnTo>
                  <a:lnTo>
                    <a:pt x="217870" y="400809"/>
                  </a:lnTo>
                  <a:lnTo>
                    <a:pt x="214888" y="391250"/>
                  </a:lnTo>
                  <a:lnTo>
                    <a:pt x="217432" y="372658"/>
                  </a:lnTo>
                  <a:lnTo>
                    <a:pt x="185246" y="376867"/>
                  </a:lnTo>
                  <a:lnTo>
                    <a:pt x="172355" y="386163"/>
                  </a:lnTo>
                  <a:lnTo>
                    <a:pt x="150868" y="396249"/>
                  </a:lnTo>
                  <a:lnTo>
                    <a:pt x="145343" y="403703"/>
                  </a:lnTo>
                  <a:lnTo>
                    <a:pt x="132715" y="404317"/>
                  </a:lnTo>
                  <a:lnTo>
                    <a:pt x="114386" y="402212"/>
                  </a:lnTo>
                  <a:lnTo>
                    <a:pt x="100529" y="406510"/>
                  </a:lnTo>
                  <a:lnTo>
                    <a:pt x="89304" y="403615"/>
                  </a:lnTo>
                  <a:lnTo>
                    <a:pt x="90970" y="365905"/>
                  </a:lnTo>
                  <a:lnTo>
                    <a:pt x="70800" y="380463"/>
                  </a:lnTo>
                  <a:lnTo>
                    <a:pt x="49138" y="379849"/>
                  </a:lnTo>
                  <a:lnTo>
                    <a:pt x="39842" y="366607"/>
                  </a:lnTo>
                  <a:lnTo>
                    <a:pt x="23530" y="365203"/>
                  </a:lnTo>
                  <a:lnTo>
                    <a:pt x="28704" y="354592"/>
                  </a:lnTo>
                  <a:lnTo>
                    <a:pt x="15023" y="339508"/>
                  </a:lnTo>
                  <a:lnTo>
                    <a:pt x="4763" y="317320"/>
                  </a:lnTo>
                  <a:lnTo>
                    <a:pt x="11252" y="312848"/>
                  </a:lnTo>
                  <a:lnTo>
                    <a:pt x="11252" y="302411"/>
                  </a:lnTo>
                  <a:lnTo>
                    <a:pt x="26161" y="295308"/>
                  </a:lnTo>
                  <a:lnTo>
                    <a:pt x="23705" y="282065"/>
                  </a:lnTo>
                  <a:lnTo>
                    <a:pt x="29932" y="273471"/>
                  </a:lnTo>
                  <a:lnTo>
                    <a:pt x="31774" y="262070"/>
                  </a:lnTo>
                  <a:lnTo>
                    <a:pt x="59837" y="245320"/>
                  </a:lnTo>
                  <a:lnTo>
                    <a:pt x="80008" y="240672"/>
                  </a:lnTo>
                  <a:lnTo>
                    <a:pt x="83253" y="236988"/>
                  </a:lnTo>
                  <a:lnTo>
                    <a:pt x="105441" y="238128"/>
                  </a:lnTo>
                  <a:lnTo>
                    <a:pt x="116491" y="171039"/>
                  </a:lnTo>
                  <a:lnTo>
                    <a:pt x="117104" y="160427"/>
                  </a:lnTo>
                  <a:lnTo>
                    <a:pt x="113246" y="146483"/>
                  </a:lnTo>
                  <a:lnTo>
                    <a:pt x="102371" y="137538"/>
                  </a:lnTo>
                  <a:lnTo>
                    <a:pt x="102459" y="119823"/>
                  </a:lnTo>
                  <a:lnTo>
                    <a:pt x="116315" y="115789"/>
                  </a:lnTo>
                  <a:lnTo>
                    <a:pt x="121226" y="118332"/>
                  </a:lnTo>
                  <a:lnTo>
                    <a:pt x="122016" y="108948"/>
                  </a:lnTo>
                  <a:lnTo>
                    <a:pt x="107633" y="106405"/>
                  </a:lnTo>
                  <a:lnTo>
                    <a:pt x="107370" y="91145"/>
                  </a:lnTo>
                  <a:lnTo>
                    <a:pt x="155253" y="91672"/>
                  </a:lnTo>
                  <a:lnTo>
                    <a:pt x="163409" y="83253"/>
                  </a:lnTo>
                  <a:lnTo>
                    <a:pt x="170250" y="90970"/>
                  </a:lnTo>
                  <a:lnTo>
                    <a:pt x="174985" y="105440"/>
                  </a:lnTo>
                  <a:lnTo>
                    <a:pt x="179633" y="102371"/>
                  </a:lnTo>
                  <a:lnTo>
                    <a:pt x="193227" y="115350"/>
                  </a:lnTo>
                  <a:lnTo>
                    <a:pt x="212345" y="113772"/>
                  </a:lnTo>
                  <a:lnTo>
                    <a:pt x="217081" y="106230"/>
                  </a:lnTo>
                  <a:lnTo>
                    <a:pt x="235322" y="100529"/>
                  </a:lnTo>
                  <a:lnTo>
                    <a:pt x="245495" y="96583"/>
                  </a:lnTo>
                  <a:lnTo>
                    <a:pt x="248302" y="86234"/>
                  </a:lnTo>
                  <a:lnTo>
                    <a:pt x="265929" y="79218"/>
                  </a:lnTo>
                  <a:lnTo>
                    <a:pt x="264526" y="74132"/>
                  </a:lnTo>
                  <a:lnTo>
                    <a:pt x="243741" y="72027"/>
                  </a:lnTo>
                  <a:lnTo>
                    <a:pt x="240321" y="56592"/>
                  </a:lnTo>
                  <a:lnTo>
                    <a:pt x="241286" y="40193"/>
                  </a:lnTo>
                  <a:lnTo>
                    <a:pt x="230323" y="33878"/>
                  </a:lnTo>
                  <a:lnTo>
                    <a:pt x="234884" y="31598"/>
                  </a:lnTo>
                  <a:lnTo>
                    <a:pt x="253125" y="34755"/>
                  </a:lnTo>
                  <a:lnTo>
                    <a:pt x="272682" y="40894"/>
                  </a:lnTo>
                  <a:lnTo>
                    <a:pt x="279785" y="35106"/>
                  </a:lnTo>
                  <a:lnTo>
                    <a:pt x="297413" y="31247"/>
                  </a:lnTo>
                  <a:lnTo>
                    <a:pt x="324950" y="22127"/>
                  </a:lnTo>
                  <a:lnTo>
                    <a:pt x="333983" y="12743"/>
                  </a:lnTo>
                  <a:lnTo>
                    <a:pt x="330650" y="5815"/>
                  </a:lnTo>
                  <a:lnTo>
                    <a:pt x="343455" y="4763"/>
                  </a:lnTo>
                  <a:lnTo>
                    <a:pt x="349242" y="10375"/>
                  </a:lnTo>
                  <a:lnTo>
                    <a:pt x="345998" y="21162"/>
                  </a:lnTo>
                  <a:lnTo>
                    <a:pt x="354417" y="24845"/>
                  </a:lnTo>
                  <a:lnTo>
                    <a:pt x="360117" y="36246"/>
                  </a:lnTo>
                  <a:lnTo>
                    <a:pt x="353277" y="44841"/>
                  </a:lnTo>
                  <a:lnTo>
                    <a:pt x="349330" y="65713"/>
                  </a:lnTo>
                  <a:lnTo>
                    <a:pt x="355645" y="78078"/>
                  </a:lnTo>
                  <a:lnTo>
                    <a:pt x="357399" y="89392"/>
                  </a:lnTo>
                  <a:lnTo>
                    <a:pt x="372570" y="100792"/>
                  </a:lnTo>
                  <a:lnTo>
                    <a:pt x="384673" y="102020"/>
                  </a:lnTo>
                  <a:lnTo>
                    <a:pt x="387391" y="97284"/>
                  </a:lnTo>
                  <a:lnTo>
                    <a:pt x="395109" y="96232"/>
                  </a:lnTo>
                  <a:lnTo>
                    <a:pt x="406247" y="91935"/>
                  </a:lnTo>
                  <a:lnTo>
                    <a:pt x="414227" y="85445"/>
                  </a:lnTo>
                  <a:lnTo>
                    <a:pt x="427821" y="87462"/>
                  </a:lnTo>
                  <a:lnTo>
                    <a:pt x="433784" y="86585"/>
                  </a:lnTo>
                  <a:lnTo>
                    <a:pt x="447202" y="88602"/>
                  </a:lnTo>
                  <a:lnTo>
                    <a:pt x="449394" y="83603"/>
                  </a:lnTo>
                  <a:lnTo>
                    <a:pt x="445272" y="78780"/>
                  </a:lnTo>
                  <a:lnTo>
                    <a:pt x="447728" y="71677"/>
                  </a:lnTo>
                  <a:lnTo>
                    <a:pt x="457638" y="73869"/>
                  </a:lnTo>
                  <a:lnTo>
                    <a:pt x="469302" y="71326"/>
                  </a:lnTo>
                  <a:lnTo>
                    <a:pt x="483334" y="76500"/>
                  </a:lnTo>
                  <a:lnTo>
                    <a:pt x="494121" y="81586"/>
                  </a:lnTo>
                  <a:lnTo>
                    <a:pt x="501750" y="74921"/>
                  </a:lnTo>
                  <a:lnTo>
                    <a:pt x="507188" y="75974"/>
                  </a:lnTo>
                  <a:lnTo>
                    <a:pt x="510608" y="82902"/>
                  </a:lnTo>
                  <a:lnTo>
                    <a:pt x="522360" y="81148"/>
                  </a:lnTo>
                  <a:lnTo>
                    <a:pt x="531743" y="71852"/>
                  </a:lnTo>
                  <a:lnTo>
                    <a:pt x="539285" y="53786"/>
                  </a:lnTo>
                  <a:lnTo>
                    <a:pt x="553843" y="31423"/>
                  </a:lnTo>
                  <a:lnTo>
                    <a:pt x="562262" y="30283"/>
                  </a:lnTo>
                  <a:lnTo>
                    <a:pt x="568314" y="43788"/>
                  </a:lnTo>
                  <a:lnTo>
                    <a:pt x="582082" y="86585"/>
                  </a:lnTo>
                  <a:lnTo>
                    <a:pt x="595237" y="90619"/>
                  </a:lnTo>
                  <a:lnTo>
                    <a:pt x="595939" y="107457"/>
                  </a:lnTo>
                  <a:lnTo>
                    <a:pt x="577434" y="127540"/>
                  </a:lnTo>
                  <a:lnTo>
                    <a:pt x="585064" y="134907"/>
                  </a:lnTo>
                  <a:lnTo>
                    <a:pt x="628562" y="138766"/>
                  </a:lnTo>
                  <a:lnTo>
                    <a:pt x="629439" y="163234"/>
                  </a:lnTo>
                  <a:lnTo>
                    <a:pt x="648119" y="147185"/>
                  </a:lnTo>
                  <a:lnTo>
                    <a:pt x="679077" y="156043"/>
                  </a:lnTo>
                  <a:lnTo>
                    <a:pt x="719857" y="170951"/>
                  </a:lnTo>
                  <a:lnTo>
                    <a:pt x="731871" y="185246"/>
                  </a:lnTo>
                  <a:lnTo>
                    <a:pt x="727837" y="198752"/>
                  </a:lnTo>
                  <a:lnTo>
                    <a:pt x="756427" y="191209"/>
                  </a:lnTo>
                  <a:lnTo>
                    <a:pt x="804310" y="204189"/>
                  </a:lnTo>
                  <a:lnTo>
                    <a:pt x="841056" y="203224"/>
                  </a:lnTo>
                  <a:lnTo>
                    <a:pt x="877363" y="223483"/>
                  </a:lnTo>
                  <a:lnTo>
                    <a:pt x="908759" y="250932"/>
                  </a:lnTo>
                  <a:lnTo>
                    <a:pt x="927702" y="257948"/>
                  </a:lnTo>
                  <a:lnTo>
                    <a:pt x="948750" y="259001"/>
                  </a:lnTo>
                  <a:lnTo>
                    <a:pt x="957695" y="266718"/>
                  </a:lnTo>
                  <a:lnTo>
                    <a:pt x="966027" y="298027"/>
                  </a:lnTo>
                  <a:lnTo>
                    <a:pt x="970148" y="312848"/>
                  </a:lnTo>
                  <a:lnTo>
                    <a:pt x="960326" y="353715"/>
                  </a:lnTo>
                  <a:lnTo>
                    <a:pt x="947785" y="369852"/>
                  </a:lnTo>
                  <a:lnTo>
                    <a:pt x="913144" y="404405"/>
                  </a:lnTo>
                  <a:lnTo>
                    <a:pt x="897446" y="432556"/>
                  </a:lnTo>
                  <a:lnTo>
                    <a:pt x="879293" y="454305"/>
                  </a:lnTo>
                  <a:lnTo>
                    <a:pt x="873154" y="454831"/>
                  </a:lnTo>
                  <a:lnTo>
                    <a:pt x="866226" y="473248"/>
                  </a:lnTo>
                  <a:lnTo>
                    <a:pt x="867980" y="520605"/>
                  </a:lnTo>
                  <a:lnTo>
                    <a:pt x="861139" y="559894"/>
                  </a:lnTo>
                  <a:lnTo>
                    <a:pt x="858508" y="576820"/>
                  </a:lnTo>
                  <a:lnTo>
                    <a:pt x="850791" y="586906"/>
                  </a:lnTo>
                  <a:lnTo>
                    <a:pt x="846406" y="621459"/>
                  </a:lnTo>
                  <a:lnTo>
                    <a:pt x="821499" y="655486"/>
                  </a:lnTo>
                  <a:lnTo>
                    <a:pt x="817290" y="682584"/>
                  </a:lnTo>
                  <a:lnTo>
                    <a:pt x="797382" y="694073"/>
                  </a:lnTo>
                  <a:lnTo>
                    <a:pt x="791594" y="709946"/>
                  </a:lnTo>
                  <a:lnTo>
                    <a:pt x="764934" y="709859"/>
                  </a:lnTo>
                  <a:lnTo>
                    <a:pt x="726259" y="720120"/>
                  </a:lnTo>
                  <a:lnTo>
                    <a:pt x="708894" y="731959"/>
                  </a:lnTo>
                  <a:lnTo>
                    <a:pt x="681357" y="739764"/>
                  </a:lnTo>
                  <a:lnTo>
                    <a:pt x="652416" y="761163"/>
                  </a:lnTo>
                  <a:lnTo>
                    <a:pt x="631632" y="787998"/>
                  </a:lnTo>
                  <a:lnTo>
                    <a:pt x="628036" y="808344"/>
                  </a:lnTo>
                  <a:lnTo>
                    <a:pt x="632158" y="823516"/>
                  </a:lnTo>
                  <a:lnTo>
                    <a:pt x="627510" y="851404"/>
                  </a:lnTo>
                  <a:lnTo>
                    <a:pt x="621985" y="864997"/>
                  </a:lnTo>
                  <a:lnTo>
                    <a:pt x="604796" y="880345"/>
                  </a:lnTo>
                  <a:lnTo>
                    <a:pt x="577522" y="930158"/>
                  </a:lnTo>
                  <a:lnTo>
                    <a:pt x="555861" y="952872"/>
                  </a:lnTo>
                  <a:lnTo>
                    <a:pt x="539110" y="966377"/>
                  </a:lnTo>
                  <a:lnTo>
                    <a:pt x="527972" y="994090"/>
                  </a:lnTo>
                  <a:lnTo>
                    <a:pt x="511660" y="1010840"/>
                  </a:lnTo>
                  <a:lnTo>
                    <a:pt x="504820" y="994178"/>
                  </a:lnTo>
                  <a:lnTo>
                    <a:pt x="515694" y="980409"/>
                  </a:lnTo>
                  <a:lnTo>
                    <a:pt x="501487" y="960677"/>
                  </a:lnTo>
                  <a:lnTo>
                    <a:pt x="482193" y="944716"/>
                  </a:lnTo>
                  <a:lnTo>
                    <a:pt x="456849" y="926474"/>
                  </a:lnTo>
                  <a:lnTo>
                    <a:pt x="447728" y="927264"/>
                  </a:lnTo>
                  <a:lnTo>
                    <a:pt x="423085" y="90533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5" name="Freeform: Shape 1530">
              <a:extLst>
                <a:ext uri="{FF2B5EF4-FFF2-40B4-BE49-F238E27FC236}">
                  <a16:creationId xmlns:a16="http://schemas.microsoft.com/office/drawing/2014/main" id="{59929D8C-1F08-3C44-A748-5753B63BBA63}"/>
                </a:ext>
              </a:extLst>
            </p:cNvPr>
            <p:cNvSpPr/>
            <p:nvPr/>
          </p:nvSpPr>
          <p:spPr>
            <a:xfrm>
              <a:off x="6175031" y="4317716"/>
              <a:ext cx="46571" cy="77619"/>
            </a:xfrm>
            <a:custGeom>
              <a:avLst/>
              <a:gdLst>
                <a:gd name="connsiteX0" fmla="*/ 40368 w 57150"/>
                <a:gd name="connsiteY0" fmla="*/ 93601 h 95250"/>
                <a:gd name="connsiteX1" fmla="*/ 34317 w 57150"/>
                <a:gd name="connsiteY1" fmla="*/ 94917 h 95250"/>
                <a:gd name="connsiteX2" fmla="*/ 28090 w 57150"/>
                <a:gd name="connsiteY2" fmla="*/ 79482 h 95250"/>
                <a:gd name="connsiteX3" fmla="*/ 18882 w 57150"/>
                <a:gd name="connsiteY3" fmla="*/ 71677 h 95250"/>
                <a:gd name="connsiteX4" fmla="*/ 24231 w 57150"/>
                <a:gd name="connsiteY4" fmla="*/ 54575 h 95250"/>
                <a:gd name="connsiteX5" fmla="*/ 31598 w 57150"/>
                <a:gd name="connsiteY5" fmla="*/ 55628 h 95250"/>
                <a:gd name="connsiteX6" fmla="*/ 40193 w 57150"/>
                <a:gd name="connsiteY6" fmla="*/ 77991 h 95250"/>
                <a:gd name="connsiteX7" fmla="*/ 40368 w 57150"/>
                <a:gd name="connsiteY7" fmla="*/ 93601 h 95250"/>
                <a:gd name="connsiteX8" fmla="*/ 33352 w 57150"/>
                <a:gd name="connsiteY8" fmla="*/ 17391 h 95250"/>
                <a:gd name="connsiteX9" fmla="*/ 6516 w 57150"/>
                <a:gd name="connsiteY9" fmla="*/ 21776 h 95250"/>
                <a:gd name="connsiteX10" fmla="*/ 4763 w 57150"/>
                <a:gd name="connsiteY10" fmla="*/ 11690 h 95250"/>
                <a:gd name="connsiteX11" fmla="*/ 16339 w 57150"/>
                <a:gd name="connsiteY11" fmla="*/ 9498 h 95250"/>
                <a:gd name="connsiteX12" fmla="*/ 32563 w 57150"/>
                <a:gd name="connsiteY12" fmla="*/ 10288 h 95250"/>
                <a:gd name="connsiteX13" fmla="*/ 33352 w 57150"/>
                <a:gd name="connsiteY13" fmla="*/ 17391 h 95250"/>
                <a:gd name="connsiteX14" fmla="*/ 53523 w 57150"/>
                <a:gd name="connsiteY14" fmla="*/ 17128 h 95250"/>
                <a:gd name="connsiteX15" fmla="*/ 49313 w 57150"/>
                <a:gd name="connsiteY15" fmla="*/ 36509 h 95250"/>
                <a:gd name="connsiteX16" fmla="*/ 44753 w 57150"/>
                <a:gd name="connsiteY16" fmla="*/ 33001 h 95250"/>
                <a:gd name="connsiteX17" fmla="*/ 45192 w 57150"/>
                <a:gd name="connsiteY17" fmla="*/ 18707 h 95250"/>
                <a:gd name="connsiteX18" fmla="*/ 34141 w 57150"/>
                <a:gd name="connsiteY18" fmla="*/ 7920 h 95250"/>
                <a:gd name="connsiteX19" fmla="*/ 34054 w 57150"/>
                <a:gd name="connsiteY19" fmla="*/ 4763 h 95250"/>
                <a:gd name="connsiteX20" fmla="*/ 53523 w 57150"/>
                <a:gd name="connsiteY20" fmla="*/ 1712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95250">
                  <a:moveTo>
                    <a:pt x="40368" y="93601"/>
                  </a:moveTo>
                  <a:lnTo>
                    <a:pt x="34317" y="94917"/>
                  </a:lnTo>
                  <a:lnTo>
                    <a:pt x="28090" y="79482"/>
                  </a:lnTo>
                  <a:lnTo>
                    <a:pt x="18882" y="71677"/>
                  </a:lnTo>
                  <a:lnTo>
                    <a:pt x="24231" y="54575"/>
                  </a:lnTo>
                  <a:lnTo>
                    <a:pt x="31598" y="55628"/>
                  </a:lnTo>
                  <a:lnTo>
                    <a:pt x="40193" y="77991"/>
                  </a:lnTo>
                  <a:lnTo>
                    <a:pt x="40368" y="93601"/>
                  </a:lnTo>
                  <a:close/>
                  <a:moveTo>
                    <a:pt x="33352" y="17391"/>
                  </a:moveTo>
                  <a:lnTo>
                    <a:pt x="6516" y="21776"/>
                  </a:lnTo>
                  <a:lnTo>
                    <a:pt x="4763" y="11690"/>
                  </a:lnTo>
                  <a:lnTo>
                    <a:pt x="16339" y="9498"/>
                  </a:lnTo>
                  <a:lnTo>
                    <a:pt x="32563" y="10288"/>
                  </a:lnTo>
                  <a:lnTo>
                    <a:pt x="33352" y="17391"/>
                  </a:lnTo>
                  <a:close/>
                  <a:moveTo>
                    <a:pt x="53523" y="17128"/>
                  </a:moveTo>
                  <a:lnTo>
                    <a:pt x="49313" y="36509"/>
                  </a:lnTo>
                  <a:lnTo>
                    <a:pt x="44753" y="33001"/>
                  </a:lnTo>
                  <a:lnTo>
                    <a:pt x="45192" y="18707"/>
                  </a:lnTo>
                  <a:lnTo>
                    <a:pt x="34141" y="7920"/>
                  </a:lnTo>
                  <a:lnTo>
                    <a:pt x="34054" y="4763"/>
                  </a:lnTo>
                  <a:lnTo>
                    <a:pt x="53523" y="1712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6" name="Freeform: Shape 1531">
              <a:extLst>
                <a:ext uri="{FF2B5EF4-FFF2-40B4-BE49-F238E27FC236}">
                  <a16:creationId xmlns:a16="http://schemas.microsoft.com/office/drawing/2014/main" id="{F24D037C-125A-8248-839C-8CE4FCD391CA}"/>
                </a:ext>
              </a:extLst>
            </p:cNvPr>
            <p:cNvSpPr/>
            <p:nvPr/>
          </p:nvSpPr>
          <p:spPr>
            <a:xfrm>
              <a:off x="9537316" y="4289488"/>
              <a:ext cx="72444" cy="41397"/>
            </a:xfrm>
            <a:custGeom>
              <a:avLst/>
              <a:gdLst>
                <a:gd name="connsiteX0" fmla="*/ 75623 w 88900"/>
                <a:gd name="connsiteY0" fmla="*/ 19320 h 50800"/>
                <a:gd name="connsiteX1" fmla="*/ 85620 w 88900"/>
                <a:gd name="connsiteY1" fmla="*/ 28090 h 50800"/>
                <a:gd name="connsiteX2" fmla="*/ 83866 w 88900"/>
                <a:gd name="connsiteY2" fmla="*/ 45016 h 50800"/>
                <a:gd name="connsiteX3" fmla="*/ 63783 w 88900"/>
                <a:gd name="connsiteY3" fmla="*/ 45805 h 50800"/>
                <a:gd name="connsiteX4" fmla="*/ 43087 w 88900"/>
                <a:gd name="connsiteY4" fmla="*/ 43964 h 50800"/>
                <a:gd name="connsiteX5" fmla="*/ 27564 w 88900"/>
                <a:gd name="connsiteY5" fmla="*/ 48261 h 50800"/>
                <a:gd name="connsiteX6" fmla="*/ 5201 w 88900"/>
                <a:gd name="connsiteY6" fmla="*/ 37825 h 50800"/>
                <a:gd name="connsiteX7" fmla="*/ 4763 w 88900"/>
                <a:gd name="connsiteY7" fmla="*/ 32300 h 50800"/>
                <a:gd name="connsiteX8" fmla="*/ 20987 w 88900"/>
                <a:gd name="connsiteY8" fmla="*/ 11779 h 50800"/>
                <a:gd name="connsiteX9" fmla="*/ 34229 w 88900"/>
                <a:gd name="connsiteY9" fmla="*/ 4763 h 50800"/>
                <a:gd name="connsiteX10" fmla="*/ 51857 w 88900"/>
                <a:gd name="connsiteY10" fmla="*/ 11165 h 50800"/>
                <a:gd name="connsiteX11" fmla="*/ 64836 w 88900"/>
                <a:gd name="connsiteY11" fmla="*/ 1186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00" h="50800">
                  <a:moveTo>
                    <a:pt x="75623" y="19320"/>
                  </a:moveTo>
                  <a:lnTo>
                    <a:pt x="85620" y="28090"/>
                  </a:lnTo>
                  <a:lnTo>
                    <a:pt x="83866" y="45016"/>
                  </a:lnTo>
                  <a:lnTo>
                    <a:pt x="63783" y="45805"/>
                  </a:lnTo>
                  <a:lnTo>
                    <a:pt x="43087" y="43964"/>
                  </a:lnTo>
                  <a:lnTo>
                    <a:pt x="27564" y="48261"/>
                  </a:lnTo>
                  <a:lnTo>
                    <a:pt x="5201" y="37825"/>
                  </a:lnTo>
                  <a:lnTo>
                    <a:pt x="4763" y="32300"/>
                  </a:lnTo>
                  <a:lnTo>
                    <a:pt x="20987" y="11779"/>
                  </a:lnTo>
                  <a:lnTo>
                    <a:pt x="34229" y="4763"/>
                  </a:lnTo>
                  <a:lnTo>
                    <a:pt x="51857" y="11165"/>
                  </a:lnTo>
                  <a:lnTo>
                    <a:pt x="64836" y="1186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7" name="Freeform: Shape 1532">
              <a:extLst>
                <a:ext uri="{FF2B5EF4-FFF2-40B4-BE49-F238E27FC236}">
                  <a16:creationId xmlns:a16="http://schemas.microsoft.com/office/drawing/2014/main" id="{6CDFB6B6-C624-5247-B53B-39DFDADC62F7}"/>
                </a:ext>
              </a:extLst>
            </p:cNvPr>
            <p:cNvSpPr/>
            <p:nvPr/>
          </p:nvSpPr>
          <p:spPr>
            <a:xfrm>
              <a:off x="8156325" y="5234684"/>
              <a:ext cx="196634" cy="201808"/>
            </a:xfrm>
            <a:custGeom>
              <a:avLst/>
              <a:gdLst>
                <a:gd name="connsiteX0" fmla="*/ 146220 w 241300"/>
                <a:gd name="connsiteY0" fmla="*/ 27301 h 247650"/>
                <a:gd name="connsiteX1" fmla="*/ 151131 w 241300"/>
                <a:gd name="connsiteY1" fmla="*/ 31861 h 247650"/>
                <a:gd name="connsiteX2" fmla="*/ 158937 w 241300"/>
                <a:gd name="connsiteY2" fmla="*/ 46858 h 247650"/>
                <a:gd name="connsiteX3" fmla="*/ 186737 w 241300"/>
                <a:gd name="connsiteY3" fmla="*/ 75360 h 247650"/>
                <a:gd name="connsiteX4" fmla="*/ 197261 w 241300"/>
                <a:gd name="connsiteY4" fmla="*/ 78166 h 247650"/>
                <a:gd name="connsiteX5" fmla="*/ 197349 w 241300"/>
                <a:gd name="connsiteY5" fmla="*/ 87374 h 247650"/>
                <a:gd name="connsiteX6" fmla="*/ 204540 w 241300"/>
                <a:gd name="connsiteY6" fmla="*/ 104037 h 247650"/>
                <a:gd name="connsiteX7" fmla="*/ 223571 w 241300"/>
                <a:gd name="connsiteY7" fmla="*/ 108071 h 247650"/>
                <a:gd name="connsiteX8" fmla="*/ 239269 w 241300"/>
                <a:gd name="connsiteY8" fmla="*/ 119999 h 247650"/>
                <a:gd name="connsiteX9" fmla="*/ 204452 w 241300"/>
                <a:gd name="connsiteY9" fmla="*/ 139467 h 247650"/>
                <a:gd name="connsiteX10" fmla="*/ 182352 w 241300"/>
                <a:gd name="connsiteY10" fmla="*/ 159287 h 247650"/>
                <a:gd name="connsiteX11" fmla="*/ 174196 w 241300"/>
                <a:gd name="connsiteY11" fmla="*/ 177090 h 247650"/>
                <a:gd name="connsiteX12" fmla="*/ 166830 w 241300"/>
                <a:gd name="connsiteY12" fmla="*/ 187175 h 247650"/>
                <a:gd name="connsiteX13" fmla="*/ 153412 w 241300"/>
                <a:gd name="connsiteY13" fmla="*/ 189368 h 247650"/>
                <a:gd name="connsiteX14" fmla="*/ 149115 w 241300"/>
                <a:gd name="connsiteY14" fmla="*/ 202260 h 247650"/>
                <a:gd name="connsiteX15" fmla="*/ 146571 w 241300"/>
                <a:gd name="connsiteY15" fmla="*/ 210679 h 247650"/>
                <a:gd name="connsiteX16" fmla="*/ 130873 w 241300"/>
                <a:gd name="connsiteY16" fmla="*/ 216993 h 247650"/>
                <a:gd name="connsiteX17" fmla="*/ 110878 w 241300"/>
                <a:gd name="connsiteY17" fmla="*/ 215677 h 247650"/>
                <a:gd name="connsiteX18" fmla="*/ 99126 w 241300"/>
                <a:gd name="connsiteY18" fmla="*/ 208135 h 247650"/>
                <a:gd name="connsiteX19" fmla="*/ 88778 w 241300"/>
                <a:gd name="connsiteY19" fmla="*/ 204803 h 247650"/>
                <a:gd name="connsiteX20" fmla="*/ 76763 w 241300"/>
                <a:gd name="connsiteY20" fmla="*/ 211117 h 247650"/>
                <a:gd name="connsiteX21" fmla="*/ 70712 w 241300"/>
                <a:gd name="connsiteY21" fmla="*/ 224097 h 247650"/>
                <a:gd name="connsiteX22" fmla="*/ 59048 w 241300"/>
                <a:gd name="connsiteY22" fmla="*/ 232253 h 247650"/>
                <a:gd name="connsiteX23" fmla="*/ 46770 w 241300"/>
                <a:gd name="connsiteY23" fmla="*/ 244443 h 247650"/>
                <a:gd name="connsiteX24" fmla="*/ 29143 w 241300"/>
                <a:gd name="connsiteY24" fmla="*/ 247249 h 247650"/>
                <a:gd name="connsiteX25" fmla="*/ 23706 w 241300"/>
                <a:gd name="connsiteY25" fmla="*/ 237690 h 247650"/>
                <a:gd name="connsiteX26" fmla="*/ 25986 w 241300"/>
                <a:gd name="connsiteY26" fmla="*/ 221027 h 247650"/>
                <a:gd name="connsiteX27" fmla="*/ 11340 w 241300"/>
                <a:gd name="connsiteY27" fmla="*/ 195331 h 247650"/>
                <a:gd name="connsiteX28" fmla="*/ 4763 w 241300"/>
                <a:gd name="connsiteY28" fmla="*/ 191298 h 247650"/>
                <a:gd name="connsiteX29" fmla="*/ 4763 w 241300"/>
                <a:gd name="connsiteY29" fmla="*/ 113596 h 247650"/>
                <a:gd name="connsiteX30" fmla="*/ 28967 w 241300"/>
                <a:gd name="connsiteY30" fmla="*/ 112632 h 247650"/>
                <a:gd name="connsiteX31" fmla="*/ 29669 w 241300"/>
                <a:gd name="connsiteY31" fmla="*/ 19934 h 247650"/>
                <a:gd name="connsiteX32" fmla="*/ 47998 w 241300"/>
                <a:gd name="connsiteY32" fmla="*/ 19145 h 247650"/>
                <a:gd name="connsiteX33" fmla="*/ 85884 w 241300"/>
                <a:gd name="connsiteY33" fmla="*/ 10112 h 247650"/>
                <a:gd name="connsiteX34" fmla="*/ 95355 w 241300"/>
                <a:gd name="connsiteY34" fmla="*/ 20724 h 247650"/>
                <a:gd name="connsiteX35" fmla="*/ 110966 w 241300"/>
                <a:gd name="connsiteY35" fmla="*/ 10638 h 247650"/>
                <a:gd name="connsiteX36" fmla="*/ 118508 w 241300"/>
                <a:gd name="connsiteY36" fmla="*/ 10550 h 247650"/>
                <a:gd name="connsiteX37" fmla="*/ 132364 w 241300"/>
                <a:gd name="connsiteY37" fmla="*/ 4763 h 247650"/>
                <a:gd name="connsiteX38" fmla="*/ 136749 w 241300"/>
                <a:gd name="connsiteY38" fmla="*/ 669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1300" h="247650">
                  <a:moveTo>
                    <a:pt x="146220" y="27301"/>
                  </a:moveTo>
                  <a:lnTo>
                    <a:pt x="151131" y="31861"/>
                  </a:lnTo>
                  <a:lnTo>
                    <a:pt x="158937" y="46858"/>
                  </a:lnTo>
                  <a:lnTo>
                    <a:pt x="186737" y="75360"/>
                  </a:lnTo>
                  <a:lnTo>
                    <a:pt x="197261" y="78166"/>
                  </a:lnTo>
                  <a:lnTo>
                    <a:pt x="197349" y="87374"/>
                  </a:lnTo>
                  <a:lnTo>
                    <a:pt x="204540" y="104037"/>
                  </a:lnTo>
                  <a:lnTo>
                    <a:pt x="223571" y="108071"/>
                  </a:lnTo>
                  <a:lnTo>
                    <a:pt x="239269" y="119999"/>
                  </a:lnTo>
                  <a:lnTo>
                    <a:pt x="204452" y="139467"/>
                  </a:lnTo>
                  <a:lnTo>
                    <a:pt x="182352" y="159287"/>
                  </a:lnTo>
                  <a:lnTo>
                    <a:pt x="174196" y="177090"/>
                  </a:lnTo>
                  <a:lnTo>
                    <a:pt x="166830" y="187175"/>
                  </a:lnTo>
                  <a:lnTo>
                    <a:pt x="153412" y="189368"/>
                  </a:lnTo>
                  <a:lnTo>
                    <a:pt x="149115" y="202260"/>
                  </a:lnTo>
                  <a:lnTo>
                    <a:pt x="146571" y="210679"/>
                  </a:lnTo>
                  <a:lnTo>
                    <a:pt x="130873" y="216993"/>
                  </a:lnTo>
                  <a:lnTo>
                    <a:pt x="110878" y="215677"/>
                  </a:lnTo>
                  <a:lnTo>
                    <a:pt x="99126" y="208135"/>
                  </a:lnTo>
                  <a:lnTo>
                    <a:pt x="88778" y="204803"/>
                  </a:lnTo>
                  <a:lnTo>
                    <a:pt x="76763" y="211117"/>
                  </a:lnTo>
                  <a:lnTo>
                    <a:pt x="70712" y="224097"/>
                  </a:lnTo>
                  <a:lnTo>
                    <a:pt x="59048" y="232253"/>
                  </a:lnTo>
                  <a:lnTo>
                    <a:pt x="46770" y="244443"/>
                  </a:lnTo>
                  <a:lnTo>
                    <a:pt x="29143" y="247249"/>
                  </a:lnTo>
                  <a:lnTo>
                    <a:pt x="23706" y="237690"/>
                  </a:lnTo>
                  <a:lnTo>
                    <a:pt x="25986" y="221027"/>
                  </a:lnTo>
                  <a:lnTo>
                    <a:pt x="11340" y="195331"/>
                  </a:lnTo>
                  <a:lnTo>
                    <a:pt x="4763" y="191298"/>
                  </a:lnTo>
                  <a:lnTo>
                    <a:pt x="4763" y="113596"/>
                  </a:lnTo>
                  <a:lnTo>
                    <a:pt x="28967" y="112632"/>
                  </a:lnTo>
                  <a:lnTo>
                    <a:pt x="29669" y="19934"/>
                  </a:lnTo>
                  <a:lnTo>
                    <a:pt x="47998" y="19145"/>
                  </a:lnTo>
                  <a:lnTo>
                    <a:pt x="85884" y="10112"/>
                  </a:lnTo>
                  <a:lnTo>
                    <a:pt x="95355" y="20724"/>
                  </a:lnTo>
                  <a:lnTo>
                    <a:pt x="110966" y="10638"/>
                  </a:lnTo>
                  <a:lnTo>
                    <a:pt x="118508" y="10550"/>
                  </a:lnTo>
                  <a:lnTo>
                    <a:pt x="132364" y="4763"/>
                  </a:lnTo>
                  <a:lnTo>
                    <a:pt x="136749" y="66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8" name="Freeform: Shape 1533">
              <a:extLst>
                <a:ext uri="{FF2B5EF4-FFF2-40B4-BE49-F238E27FC236}">
                  <a16:creationId xmlns:a16="http://schemas.microsoft.com/office/drawing/2014/main" id="{A344BA68-5CC2-7F40-BA94-96FEBDCBF623}"/>
                </a:ext>
              </a:extLst>
            </p:cNvPr>
            <p:cNvSpPr/>
            <p:nvPr/>
          </p:nvSpPr>
          <p:spPr>
            <a:xfrm>
              <a:off x="8222502" y="3517166"/>
              <a:ext cx="196634" cy="170761"/>
            </a:xfrm>
            <a:custGeom>
              <a:avLst/>
              <a:gdLst>
                <a:gd name="connsiteX0" fmla="*/ 11778 w 241300"/>
                <a:gd name="connsiteY0" fmla="*/ 101406 h 209550"/>
                <a:gd name="connsiteX1" fmla="*/ 35545 w 241300"/>
                <a:gd name="connsiteY1" fmla="*/ 101757 h 209550"/>
                <a:gd name="connsiteX2" fmla="*/ 62205 w 241300"/>
                <a:gd name="connsiteY2" fmla="*/ 85971 h 209550"/>
                <a:gd name="connsiteX3" fmla="*/ 67906 w 241300"/>
                <a:gd name="connsiteY3" fmla="*/ 62117 h 209550"/>
                <a:gd name="connsiteX4" fmla="*/ 88076 w 241300"/>
                <a:gd name="connsiteY4" fmla="*/ 48349 h 209550"/>
                <a:gd name="connsiteX5" fmla="*/ 85796 w 241300"/>
                <a:gd name="connsiteY5" fmla="*/ 29055 h 209550"/>
                <a:gd name="connsiteX6" fmla="*/ 100705 w 241300"/>
                <a:gd name="connsiteY6" fmla="*/ 21689 h 209550"/>
                <a:gd name="connsiteX7" fmla="*/ 127190 w 241300"/>
                <a:gd name="connsiteY7" fmla="*/ 4763 h 209550"/>
                <a:gd name="connsiteX8" fmla="*/ 153061 w 241300"/>
                <a:gd name="connsiteY8" fmla="*/ 15813 h 209550"/>
                <a:gd name="connsiteX9" fmla="*/ 156569 w 241300"/>
                <a:gd name="connsiteY9" fmla="*/ 26600 h 209550"/>
                <a:gd name="connsiteX10" fmla="*/ 169461 w 241300"/>
                <a:gd name="connsiteY10" fmla="*/ 21425 h 209550"/>
                <a:gd name="connsiteX11" fmla="*/ 193490 w 241300"/>
                <a:gd name="connsiteY11" fmla="*/ 31774 h 209550"/>
                <a:gd name="connsiteX12" fmla="*/ 195858 w 241300"/>
                <a:gd name="connsiteY12" fmla="*/ 52032 h 209550"/>
                <a:gd name="connsiteX13" fmla="*/ 190596 w 241300"/>
                <a:gd name="connsiteY13" fmla="*/ 63608 h 209550"/>
                <a:gd name="connsiteX14" fmla="*/ 206031 w 241300"/>
                <a:gd name="connsiteY14" fmla="*/ 91233 h 209550"/>
                <a:gd name="connsiteX15" fmla="*/ 216029 w 241300"/>
                <a:gd name="connsiteY15" fmla="*/ 98863 h 209550"/>
                <a:gd name="connsiteX16" fmla="*/ 214537 w 241300"/>
                <a:gd name="connsiteY16" fmla="*/ 106405 h 209550"/>
                <a:gd name="connsiteX17" fmla="*/ 231112 w 241300"/>
                <a:gd name="connsiteY17" fmla="*/ 113684 h 209550"/>
                <a:gd name="connsiteX18" fmla="*/ 238216 w 241300"/>
                <a:gd name="connsiteY18" fmla="*/ 124647 h 209550"/>
                <a:gd name="connsiteX19" fmla="*/ 228657 w 241300"/>
                <a:gd name="connsiteY19" fmla="*/ 133592 h 209550"/>
                <a:gd name="connsiteX20" fmla="*/ 208837 w 241300"/>
                <a:gd name="connsiteY20" fmla="*/ 132189 h 209550"/>
                <a:gd name="connsiteX21" fmla="*/ 204102 w 241300"/>
                <a:gd name="connsiteY21" fmla="*/ 136047 h 209550"/>
                <a:gd name="connsiteX22" fmla="*/ 209890 w 241300"/>
                <a:gd name="connsiteY22" fmla="*/ 149553 h 209550"/>
                <a:gd name="connsiteX23" fmla="*/ 215941 w 241300"/>
                <a:gd name="connsiteY23" fmla="*/ 175249 h 209550"/>
                <a:gd name="connsiteX24" fmla="*/ 194805 w 241300"/>
                <a:gd name="connsiteY24" fmla="*/ 177617 h 209550"/>
                <a:gd name="connsiteX25" fmla="*/ 187263 w 241300"/>
                <a:gd name="connsiteY25" fmla="*/ 186386 h 209550"/>
                <a:gd name="connsiteX26" fmla="*/ 185597 w 241300"/>
                <a:gd name="connsiteY26" fmla="*/ 206206 h 209550"/>
                <a:gd name="connsiteX27" fmla="*/ 175862 w 241300"/>
                <a:gd name="connsiteY27" fmla="*/ 202435 h 209550"/>
                <a:gd name="connsiteX28" fmla="*/ 153675 w 241300"/>
                <a:gd name="connsiteY28" fmla="*/ 204365 h 209550"/>
                <a:gd name="connsiteX29" fmla="*/ 147185 w 241300"/>
                <a:gd name="connsiteY29" fmla="*/ 195156 h 209550"/>
                <a:gd name="connsiteX30" fmla="*/ 137977 w 241300"/>
                <a:gd name="connsiteY30" fmla="*/ 201997 h 209550"/>
                <a:gd name="connsiteX31" fmla="*/ 128768 w 241300"/>
                <a:gd name="connsiteY31" fmla="*/ 196296 h 209550"/>
                <a:gd name="connsiteX32" fmla="*/ 109387 w 241300"/>
                <a:gd name="connsiteY32" fmla="*/ 195507 h 209550"/>
                <a:gd name="connsiteX33" fmla="*/ 81937 w 241300"/>
                <a:gd name="connsiteY33" fmla="*/ 186036 h 209550"/>
                <a:gd name="connsiteX34" fmla="*/ 57119 w 241300"/>
                <a:gd name="connsiteY34" fmla="*/ 182878 h 209550"/>
                <a:gd name="connsiteX35" fmla="*/ 38088 w 241300"/>
                <a:gd name="connsiteY35" fmla="*/ 183755 h 209550"/>
                <a:gd name="connsiteX36" fmla="*/ 24582 w 241300"/>
                <a:gd name="connsiteY36" fmla="*/ 194542 h 209550"/>
                <a:gd name="connsiteX37" fmla="*/ 12831 w 241300"/>
                <a:gd name="connsiteY37" fmla="*/ 196033 h 209550"/>
                <a:gd name="connsiteX38" fmla="*/ 12392 w 241300"/>
                <a:gd name="connsiteY38" fmla="*/ 178406 h 209550"/>
                <a:gd name="connsiteX39" fmla="*/ 4763 w 241300"/>
                <a:gd name="connsiteY39" fmla="*/ 159814 h 209550"/>
                <a:gd name="connsiteX40" fmla="*/ 19496 w 241300"/>
                <a:gd name="connsiteY40" fmla="*/ 151570 h 209550"/>
                <a:gd name="connsiteX41" fmla="*/ 19671 w 241300"/>
                <a:gd name="connsiteY41" fmla="*/ 135346 h 209550"/>
                <a:gd name="connsiteX42" fmla="*/ 12831 w 241300"/>
                <a:gd name="connsiteY42" fmla="*/ 11973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1300" h="209550">
                  <a:moveTo>
                    <a:pt x="11778" y="101406"/>
                  </a:moveTo>
                  <a:lnTo>
                    <a:pt x="35545" y="101757"/>
                  </a:lnTo>
                  <a:lnTo>
                    <a:pt x="62205" y="85971"/>
                  </a:lnTo>
                  <a:lnTo>
                    <a:pt x="67906" y="62117"/>
                  </a:lnTo>
                  <a:lnTo>
                    <a:pt x="88076" y="48349"/>
                  </a:lnTo>
                  <a:lnTo>
                    <a:pt x="85796" y="29055"/>
                  </a:lnTo>
                  <a:lnTo>
                    <a:pt x="100705" y="21689"/>
                  </a:lnTo>
                  <a:lnTo>
                    <a:pt x="127190" y="4763"/>
                  </a:lnTo>
                  <a:lnTo>
                    <a:pt x="153061" y="15813"/>
                  </a:lnTo>
                  <a:lnTo>
                    <a:pt x="156569" y="26600"/>
                  </a:lnTo>
                  <a:lnTo>
                    <a:pt x="169461" y="21425"/>
                  </a:lnTo>
                  <a:lnTo>
                    <a:pt x="193490" y="31774"/>
                  </a:lnTo>
                  <a:lnTo>
                    <a:pt x="195858" y="52032"/>
                  </a:lnTo>
                  <a:lnTo>
                    <a:pt x="190596" y="63608"/>
                  </a:lnTo>
                  <a:lnTo>
                    <a:pt x="206031" y="91233"/>
                  </a:lnTo>
                  <a:lnTo>
                    <a:pt x="216029" y="98863"/>
                  </a:lnTo>
                  <a:lnTo>
                    <a:pt x="214537" y="106405"/>
                  </a:lnTo>
                  <a:lnTo>
                    <a:pt x="231112" y="113684"/>
                  </a:lnTo>
                  <a:lnTo>
                    <a:pt x="238216" y="124647"/>
                  </a:lnTo>
                  <a:lnTo>
                    <a:pt x="228657" y="133592"/>
                  </a:lnTo>
                  <a:lnTo>
                    <a:pt x="208837" y="132189"/>
                  </a:lnTo>
                  <a:lnTo>
                    <a:pt x="204102" y="136047"/>
                  </a:lnTo>
                  <a:lnTo>
                    <a:pt x="209890" y="149553"/>
                  </a:lnTo>
                  <a:lnTo>
                    <a:pt x="215941" y="175249"/>
                  </a:lnTo>
                  <a:lnTo>
                    <a:pt x="194805" y="177617"/>
                  </a:lnTo>
                  <a:lnTo>
                    <a:pt x="187263" y="186386"/>
                  </a:lnTo>
                  <a:lnTo>
                    <a:pt x="185597" y="206206"/>
                  </a:lnTo>
                  <a:lnTo>
                    <a:pt x="175862" y="202435"/>
                  </a:lnTo>
                  <a:lnTo>
                    <a:pt x="153675" y="204365"/>
                  </a:lnTo>
                  <a:lnTo>
                    <a:pt x="147185" y="195156"/>
                  </a:lnTo>
                  <a:lnTo>
                    <a:pt x="137977" y="201997"/>
                  </a:lnTo>
                  <a:lnTo>
                    <a:pt x="128768" y="196296"/>
                  </a:lnTo>
                  <a:lnTo>
                    <a:pt x="109387" y="195507"/>
                  </a:lnTo>
                  <a:lnTo>
                    <a:pt x="81937" y="186036"/>
                  </a:lnTo>
                  <a:lnTo>
                    <a:pt x="57119" y="182878"/>
                  </a:lnTo>
                  <a:lnTo>
                    <a:pt x="38088" y="183755"/>
                  </a:lnTo>
                  <a:lnTo>
                    <a:pt x="24582" y="194542"/>
                  </a:lnTo>
                  <a:lnTo>
                    <a:pt x="12831" y="196033"/>
                  </a:lnTo>
                  <a:lnTo>
                    <a:pt x="12392" y="178406"/>
                  </a:lnTo>
                  <a:lnTo>
                    <a:pt x="4763" y="159814"/>
                  </a:lnTo>
                  <a:lnTo>
                    <a:pt x="19496" y="151570"/>
                  </a:lnTo>
                  <a:lnTo>
                    <a:pt x="19671" y="135346"/>
                  </a:lnTo>
                  <a:lnTo>
                    <a:pt x="12831" y="11973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39" name="Freeform: Shape 1534">
              <a:extLst>
                <a:ext uri="{FF2B5EF4-FFF2-40B4-BE49-F238E27FC236}">
                  <a16:creationId xmlns:a16="http://schemas.microsoft.com/office/drawing/2014/main" id="{FDBB26D5-67FF-584C-BD3E-44954D177A25}"/>
                </a:ext>
              </a:extLst>
            </p:cNvPr>
            <p:cNvSpPr/>
            <p:nvPr/>
          </p:nvSpPr>
          <p:spPr>
            <a:xfrm>
              <a:off x="5969712" y="4502525"/>
              <a:ext cx="25873" cy="62095"/>
            </a:xfrm>
            <a:custGeom>
              <a:avLst/>
              <a:gdLst>
                <a:gd name="connsiteX0" fmla="*/ 6867 w 31750"/>
                <a:gd name="connsiteY0" fmla="*/ 22565 h 76200"/>
                <a:gd name="connsiteX1" fmla="*/ 6692 w 31750"/>
                <a:gd name="connsiteY1" fmla="*/ 18794 h 76200"/>
                <a:gd name="connsiteX2" fmla="*/ 9674 w 31750"/>
                <a:gd name="connsiteY2" fmla="*/ 17567 h 76200"/>
                <a:gd name="connsiteX3" fmla="*/ 14146 w 31750"/>
                <a:gd name="connsiteY3" fmla="*/ 20636 h 76200"/>
                <a:gd name="connsiteX4" fmla="*/ 22916 w 31750"/>
                <a:gd name="connsiteY4" fmla="*/ 5113 h 76200"/>
                <a:gd name="connsiteX5" fmla="*/ 27564 w 31750"/>
                <a:gd name="connsiteY5" fmla="*/ 4763 h 76200"/>
                <a:gd name="connsiteX6" fmla="*/ 27652 w 31750"/>
                <a:gd name="connsiteY6" fmla="*/ 8533 h 76200"/>
                <a:gd name="connsiteX7" fmla="*/ 32300 w 31750"/>
                <a:gd name="connsiteY7" fmla="*/ 8621 h 76200"/>
                <a:gd name="connsiteX8" fmla="*/ 31949 w 31750"/>
                <a:gd name="connsiteY8" fmla="*/ 15637 h 76200"/>
                <a:gd name="connsiteX9" fmla="*/ 27915 w 31750"/>
                <a:gd name="connsiteY9" fmla="*/ 26775 h 76200"/>
                <a:gd name="connsiteX10" fmla="*/ 30107 w 31750"/>
                <a:gd name="connsiteY10" fmla="*/ 30721 h 76200"/>
                <a:gd name="connsiteX11" fmla="*/ 27564 w 31750"/>
                <a:gd name="connsiteY11" fmla="*/ 39930 h 76200"/>
                <a:gd name="connsiteX12" fmla="*/ 29055 w 31750"/>
                <a:gd name="connsiteY12" fmla="*/ 42297 h 76200"/>
                <a:gd name="connsiteX13" fmla="*/ 26249 w 31750"/>
                <a:gd name="connsiteY13" fmla="*/ 55189 h 76200"/>
                <a:gd name="connsiteX14" fmla="*/ 21425 w 31750"/>
                <a:gd name="connsiteY14" fmla="*/ 62030 h 76200"/>
                <a:gd name="connsiteX15" fmla="*/ 16953 w 31750"/>
                <a:gd name="connsiteY15" fmla="*/ 62819 h 76200"/>
                <a:gd name="connsiteX16" fmla="*/ 12041 w 31750"/>
                <a:gd name="connsiteY16" fmla="*/ 71589 h 76200"/>
                <a:gd name="connsiteX17" fmla="*/ 4763 w 31750"/>
                <a:gd name="connsiteY17" fmla="*/ 71589 h 76200"/>
                <a:gd name="connsiteX18" fmla="*/ 6692 w 31750"/>
                <a:gd name="connsiteY18" fmla="*/ 428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50" h="76200">
                  <a:moveTo>
                    <a:pt x="6867" y="22565"/>
                  </a:moveTo>
                  <a:lnTo>
                    <a:pt x="6692" y="18794"/>
                  </a:lnTo>
                  <a:lnTo>
                    <a:pt x="9674" y="17567"/>
                  </a:lnTo>
                  <a:lnTo>
                    <a:pt x="14146" y="20636"/>
                  </a:lnTo>
                  <a:lnTo>
                    <a:pt x="22916" y="5113"/>
                  </a:lnTo>
                  <a:lnTo>
                    <a:pt x="27564" y="4763"/>
                  </a:lnTo>
                  <a:lnTo>
                    <a:pt x="27652" y="8533"/>
                  </a:lnTo>
                  <a:lnTo>
                    <a:pt x="32300" y="8621"/>
                  </a:lnTo>
                  <a:lnTo>
                    <a:pt x="31949" y="15637"/>
                  </a:lnTo>
                  <a:lnTo>
                    <a:pt x="27915" y="26775"/>
                  </a:lnTo>
                  <a:lnTo>
                    <a:pt x="30107" y="30721"/>
                  </a:lnTo>
                  <a:lnTo>
                    <a:pt x="27564" y="39930"/>
                  </a:lnTo>
                  <a:lnTo>
                    <a:pt x="29055" y="42297"/>
                  </a:lnTo>
                  <a:lnTo>
                    <a:pt x="26249" y="55189"/>
                  </a:lnTo>
                  <a:lnTo>
                    <a:pt x="21425" y="62030"/>
                  </a:lnTo>
                  <a:lnTo>
                    <a:pt x="16953" y="62819"/>
                  </a:lnTo>
                  <a:lnTo>
                    <a:pt x="12041" y="71589"/>
                  </a:lnTo>
                  <a:lnTo>
                    <a:pt x="4763" y="71589"/>
                  </a:lnTo>
                  <a:lnTo>
                    <a:pt x="6692" y="4282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0" name="Freeform: Shape 1535">
              <a:extLst>
                <a:ext uri="{FF2B5EF4-FFF2-40B4-BE49-F238E27FC236}">
                  <a16:creationId xmlns:a16="http://schemas.microsoft.com/office/drawing/2014/main" id="{E6DC3E10-FC68-6143-9792-F551ACF14540}"/>
                </a:ext>
              </a:extLst>
            </p:cNvPr>
            <p:cNvSpPr/>
            <p:nvPr/>
          </p:nvSpPr>
          <p:spPr>
            <a:xfrm>
              <a:off x="4932826" y="1638280"/>
              <a:ext cx="1774879" cy="2318209"/>
            </a:xfrm>
            <a:custGeom>
              <a:avLst/>
              <a:gdLst>
                <a:gd name="connsiteX0" fmla="*/ 1047937 w 2178050"/>
                <a:gd name="connsiteY0" fmla="*/ 759759 h 2844800"/>
                <a:gd name="connsiteX1" fmla="*/ 1046008 w 2178050"/>
                <a:gd name="connsiteY1" fmla="*/ 708017 h 2844800"/>
                <a:gd name="connsiteX2" fmla="*/ 1077842 w 2178050"/>
                <a:gd name="connsiteY2" fmla="*/ 713104 h 2844800"/>
                <a:gd name="connsiteX3" fmla="*/ 1092137 w 2178050"/>
                <a:gd name="connsiteY3" fmla="*/ 721523 h 2844800"/>
                <a:gd name="connsiteX4" fmla="*/ 1121516 w 2178050"/>
                <a:gd name="connsiteY4" fmla="*/ 764671 h 2844800"/>
                <a:gd name="connsiteX5" fmla="*/ 1114851 w 2178050"/>
                <a:gd name="connsiteY5" fmla="*/ 808257 h 2844800"/>
                <a:gd name="connsiteX6" fmla="*/ 1078456 w 2178050"/>
                <a:gd name="connsiteY6" fmla="*/ 832549 h 2844800"/>
                <a:gd name="connsiteX7" fmla="*/ 1058461 w 2178050"/>
                <a:gd name="connsiteY7" fmla="*/ 805187 h 2844800"/>
                <a:gd name="connsiteX8" fmla="*/ 1047937 w 2178050"/>
                <a:gd name="connsiteY8" fmla="*/ 759759 h 2844800"/>
                <a:gd name="connsiteX9" fmla="*/ 1163787 w 2178050"/>
                <a:gd name="connsiteY9" fmla="*/ 870698 h 2844800"/>
                <a:gd name="connsiteX10" fmla="*/ 1166681 w 2178050"/>
                <a:gd name="connsiteY10" fmla="*/ 857631 h 2844800"/>
                <a:gd name="connsiteX11" fmla="*/ 1149404 w 2178050"/>
                <a:gd name="connsiteY11" fmla="*/ 836145 h 2844800"/>
                <a:gd name="connsiteX12" fmla="*/ 1099854 w 2178050"/>
                <a:gd name="connsiteY12" fmla="*/ 834479 h 2844800"/>
                <a:gd name="connsiteX13" fmla="*/ 1106432 w 2178050"/>
                <a:gd name="connsiteY13" fmla="*/ 866752 h 2844800"/>
                <a:gd name="connsiteX14" fmla="*/ 1152474 w 2178050"/>
                <a:gd name="connsiteY14" fmla="*/ 874031 h 2844800"/>
                <a:gd name="connsiteX15" fmla="*/ 1163787 w 2178050"/>
                <a:gd name="connsiteY15" fmla="*/ 870698 h 2844800"/>
                <a:gd name="connsiteX16" fmla="*/ 1482571 w 2178050"/>
                <a:gd name="connsiteY16" fmla="*/ 1282443 h 2844800"/>
                <a:gd name="connsiteX17" fmla="*/ 1509582 w 2178050"/>
                <a:gd name="connsiteY17" fmla="*/ 1327169 h 2844800"/>
                <a:gd name="connsiteX18" fmla="*/ 1516686 w 2178050"/>
                <a:gd name="connsiteY18" fmla="*/ 1332168 h 2844800"/>
                <a:gd name="connsiteX19" fmla="*/ 1543609 w 2178050"/>
                <a:gd name="connsiteY19" fmla="*/ 1321030 h 2844800"/>
                <a:gd name="connsiteX20" fmla="*/ 1570094 w 2178050"/>
                <a:gd name="connsiteY20" fmla="*/ 1322784 h 2844800"/>
                <a:gd name="connsiteX21" fmla="*/ 1596228 w 2178050"/>
                <a:gd name="connsiteY21" fmla="*/ 1325240 h 2844800"/>
                <a:gd name="connsiteX22" fmla="*/ 1594036 w 2178050"/>
                <a:gd name="connsiteY22" fmla="*/ 1302087 h 2844800"/>
                <a:gd name="connsiteX23" fmla="*/ 1551590 w 2178050"/>
                <a:gd name="connsiteY23" fmla="*/ 1254906 h 2844800"/>
                <a:gd name="connsiteX24" fmla="*/ 1495287 w 2178050"/>
                <a:gd name="connsiteY24" fmla="*/ 1245434 h 2844800"/>
                <a:gd name="connsiteX25" fmla="*/ 1483448 w 2178050"/>
                <a:gd name="connsiteY25" fmla="*/ 1251310 h 2844800"/>
                <a:gd name="connsiteX26" fmla="*/ 1482571 w 2178050"/>
                <a:gd name="connsiteY26" fmla="*/ 1282443 h 2844800"/>
                <a:gd name="connsiteX27" fmla="*/ 908759 w 2178050"/>
                <a:gd name="connsiteY27" fmla="*/ 732573 h 2844800"/>
                <a:gd name="connsiteX28" fmla="*/ 884993 w 2178050"/>
                <a:gd name="connsiteY28" fmla="*/ 769319 h 2844800"/>
                <a:gd name="connsiteX29" fmla="*/ 939717 w 2178050"/>
                <a:gd name="connsiteY29" fmla="*/ 773879 h 2844800"/>
                <a:gd name="connsiteX30" fmla="*/ 980146 w 2178050"/>
                <a:gd name="connsiteY30" fmla="*/ 812817 h 2844800"/>
                <a:gd name="connsiteX31" fmla="*/ 1020312 w 2178050"/>
                <a:gd name="connsiteY31" fmla="*/ 825972 h 2844800"/>
                <a:gd name="connsiteX32" fmla="*/ 1010753 w 2178050"/>
                <a:gd name="connsiteY32" fmla="*/ 776159 h 2844800"/>
                <a:gd name="connsiteX33" fmla="*/ 991985 w 2178050"/>
                <a:gd name="connsiteY33" fmla="*/ 717138 h 2844800"/>
                <a:gd name="connsiteX34" fmla="*/ 925510 w 2178050"/>
                <a:gd name="connsiteY34" fmla="*/ 670219 h 2844800"/>
                <a:gd name="connsiteX35" fmla="*/ 877275 w 2178050"/>
                <a:gd name="connsiteY35" fmla="*/ 652329 h 2844800"/>
                <a:gd name="connsiteX36" fmla="*/ 879029 w 2178050"/>
                <a:gd name="connsiteY36" fmla="*/ 702229 h 2844800"/>
                <a:gd name="connsiteX37" fmla="*/ 908759 w 2178050"/>
                <a:gd name="connsiteY37" fmla="*/ 732573 h 2844800"/>
                <a:gd name="connsiteX38" fmla="*/ 1135899 w 2178050"/>
                <a:gd name="connsiteY38" fmla="*/ 642770 h 2844800"/>
                <a:gd name="connsiteX39" fmla="*/ 1180888 w 2178050"/>
                <a:gd name="connsiteY39" fmla="*/ 641717 h 2844800"/>
                <a:gd name="connsiteX40" fmla="*/ 1161419 w 2178050"/>
                <a:gd name="connsiteY40" fmla="*/ 676797 h 2844800"/>
                <a:gd name="connsiteX41" fmla="*/ 1161068 w 2178050"/>
                <a:gd name="connsiteY41" fmla="*/ 723277 h 2844800"/>
                <a:gd name="connsiteX42" fmla="*/ 1187465 w 2178050"/>
                <a:gd name="connsiteY42" fmla="*/ 773791 h 2844800"/>
                <a:gd name="connsiteX43" fmla="*/ 1238418 w 2178050"/>
                <a:gd name="connsiteY43" fmla="*/ 789314 h 2844800"/>
                <a:gd name="connsiteX44" fmla="*/ 1281917 w 2178050"/>
                <a:gd name="connsiteY44" fmla="*/ 780632 h 2844800"/>
                <a:gd name="connsiteX45" fmla="*/ 1327344 w 2178050"/>
                <a:gd name="connsiteY45" fmla="*/ 686531 h 2844800"/>
                <a:gd name="connsiteX46" fmla="*/ 1361108 w 2178050"/>
                <a:gd name="connsiteY46" fmla="*/ 647505 h 2844800"/>
                <a:gd name="connsiteX47" fmla="*/ 1331466 w 2178050"/>
                <a:gd name="connsiteY47" fmla="*/ 603919 h 2844800"/>
                <a:gd name="connsiteX48" fmla="*/ 1312085 w 2178050"/>
                <a:gd name="connsiteY48" fmla="*/ 510520 h 2844800"/>
                <a:gd name="connsiteX49" fmla="*/ 1271744 w 2178050"/>
                <a:gd name="connsiteY49" fmla="*/ 482544 h 2844800"/>
                <a:gd name="connsiteX50" fmla="*/ 1230350 w 2178050"/>
                <a:gd name="connsiteY50" fmla="*/ 450271 h 2844800"/>
                <a:gd name="connsiteX51" fmla="*/ 1198954 w 2178050"/>
                <a:gd name="connsiteY51" fmla="*/ 366431 h 2844800"/>
                <a:gd name="connsiteX52" fmla="*/ 1141774 w 2178050"/>
                <a:gd name="connsiteY52" fmla="*/ 374675 h 2844800"/>
                <a:gd name="connsiteX53" fmla="*/ 1152561 w 2178050"/>
                <a:gd name="connsiteY53" fmla="*/ 411070 h 2844800"/>
                <a:gd name="connsiteX54" fmla="*/ 1127392 w 2178050"/>
                <a:gd name="connsiteY54" fmla="*/ 422032 h 2844800"/>
                <a:gd name="connsiteX55" fmla="*/ 1110378 w 2178050"/>
                <a:gd name="connsiteY55" fmla="*/ 468688 h 2844800"/>
                <a:gd name="connsiteX56" fmla="*/ 1093365 w 2178050"/>
                <a:gd name="connsiteY56" fmla="*/ 534111 h 2844800"/>
                <a:gd name="connsiteX57" fmla="*/ 1108975 w 2178050"/>
                <a:gd name="connsiteY57" fmla="*/ 597780 h 2844800"/>
                <a:gd name="connsiteX58" fmla="*/ 1135899 w 2178050"/>
                <a:gd name="connsiteY58" fmla="*/ 642770 h 2844800"/>
                <a:gd name="connsiteX59" fmla="*/ 576820 w 2178050"/>
                <a:gd name="connsiteY59" fmla="*/ 1110905 h 2844800"/>
                <a:gd name="connsiteX60" fmla="*/ 611198 w 2178050"/>
                <a:gd name="connsiteY60" fmla="*/ 1128006 h 2844800"/>
                <a:gd name="connsiteX61" fmla="*/ 722312 w 2178050"/>
                <a:gd name="connsiteY61" fmla="*/ 1116605 h 2844800"/>
                <a:gd name="connsiteX62" fmla="*/ 671272 w 2178050"/>
                <a:gd name="connsiteY62" fmla="*/ 1158437 h 2844800"/>
                <a:gd name="connsiteX63" fmla="*/ 674429 w 2178050"/>
                <a:gd name="connsiteY63" fmla="*/ 1188518 h 2844800"/>
                <a:gd name="connsiteX64" fmla="*/ 711788 w 2178050"/>
                <a:gd name="connsiteY64" fmla="*/ 1186413 h 2844800"/>
                <a:gd name="connsiteX65" fmla="*/ 773791 w 2178050"/>
                <a:gd name="connsiteY65" fmla="*/ 1146247 h 2844800"/>
                <a:gd name="connsiteX66" fmla="*/ 857105 w 2178050"/>
                <a:gd name="connsiteY66" fmla="*/ 1131601 h 2844800"/>
                <a:gd name="connsiteX67" fmla="*/ 872101 w 2178050"/>
                <a:gd name="connsiteY67" fmla="*/ 1085823 h 2844800"/>
                <a:gd name="connsiteX68" fmla="*/ 867804 w 2178050"/>
                <a:gd name="connsiteY68" fmla="*/ 1036975 h 2844800"/>
                <a:gd name="connsiteX69" fmla="*/ 842021 w 2178050"/>
                <a:gd name="connsiteY69" fmla="*/ 1032590 h 2844800"/>
                <a:gd name="connsiteX70" fmla="*/ 820096 w 2178050"/>
                <a:gd name="connsiteY70" fmla="*/ 1049516 h 2844800"/>
                <a:gd name="connsiteX71" fmla="*/ 810449 w 2178050"/>
                <a:gd name="connsiteY71" fmla="*/ 1013296 h 2844800"/>
                <a:gd name="connsiteX72" fmla="*/ 802118 w 2178050"/>
                <a:gd name="connsiteY72" fmla="*/ 963308 h 2844800"/>
                <a:gd name="connsiteX73" fmla="*/ 776685 w 2178050"/>
                <a:gd name="connsiteY73" fmla="*/ 950855 h 2844800"/>
                <a:gd name="connsiteX74" fmla="*/ 754147 w 2178050"/>
                <a:gd name="connsiteY74" fmla="*/ 989530 h 2844800"/>
                <a:gd name="connsiteX75" fmla="*/ 789314 w 2178050"/>
                <a:gd name="connsiteY75" fmla="*/ 1086437 h 2844800"/>
                <a:gd name="connsiteX76" fmla="*/ 746341 w 2178050"/>
                <a:gd name="connsiteY76" fmla="*/ 1078982 h 2844800"/>
                <a:gd name="connsiteX77" fmla="*/ 702668 w 2178050"/>
                <a:gd name="connsiteY77" fmla="*/ 1019435 h 2844800"/>
                <a:gd name="connsiteX78" fmla="*/ 633473 w 2178050"/>
                <a:gd name="connsiteY78" fmla="*/ 984355 h 2844800"/>
                <a:gd name="connsiteX79" fmla="*/ 610321 w 2178050"/>
                <a:gd name="connsiteY79" fmla="*/ 1013471 h 2844800"/>
                <a:gd name="connsiteX80" fmla="*/ 576820 w 2178050"/>
                <a:gd name="connsiteY80" fmla="*/ 1110905 h 2844800"/>
                <a:gd name="connsiteX81" fmla="*/ 774668 w 2178050"/>
                <a:gd name="connsiteY81" fmla="*/ 742044 h 2844800"/>
                <a:gd name="connsiteX82" fmla="*/ 742658 w 2178050"/>
                <a:gd name="connsiteY82" fmla="*/ 716612 h 2844800"/>
                <a:gd name="connsiteX83" fmla="*/ 729503 w 2178050"/>
                <a:gd name="connsiteY83" fmla="*/ 710824 h 2844800"/>
                <a:gd name="connsiteX84" fmla="*/ 704246 w 2178050"/>
                <a:gd name="connsiteY84" fmla="*/ 748359 h 2844800"/>
                <a:gd name="connsiteX85" fmla="*/ 703808 w 2178050"/>
                <a:gd name="connsiteY85" fmla="*/ 765898 h 2844800"/>
                <a:gd name="connsiteX86" fmla="*/ 744675 w 2178050"/>
                <a:gd name="connsiteY86" fmla="*/ 765986 h 2844800"/>
                <a:gd name="connsiteX87" fmla="*/ 774668 w 2178050"/>
                <a:gd name="connsiteY87" fmla="*/ 742044 h 2844800"/>
                <a:gd name="connsiteX88" fmla="*/ 761864 w 2178050"/>
                <a:gd name="connsiteY88" fmla="*/ 850352 h 2844800"/>
                <a:gd name="connsiteX89" fmla="*/ 770020 w 2178050"/>
                <a:gd name="connsiteY89" fmla="*/ 815360 h 2844800"/>
                <a:gd name="connsiteX90" fmla="*/ 735379 w 2178050"/>
                <a:gd name="connsiteY90" fmla="*/ 796768 h 2844800"/>
                <a:gd name="connsiteX91" fmla="*/ 699510 w 2178050"/>
                <a:gd name="connsiteY91" fmla="*/ 808958 h 2844800"/>
                <a:gd name="connsiteX92" fmla="*/ 679603 w 2178050"/>
                <a:gd name="connsiteY92" fmla="*/ 846318 h 2844800"/>
                <a:gd name="connsiteX93" fmla="*/ 716085 w 2178050"/>
                <a:gd name="connsiteY93" fmla="*/ 883239 h 2844800"/>
                <a:gd name="connsiteX94" fmla="*/ 761864 w 2178050"/>
                <a:gd name="connsiteY94" fmla="*/ 850352 h 2844800"/>
                <a:gd name="connsiteX95" fmla="*/ 1016979 w 2178050"/>
                <a:gd name="connsiteY95" fmla="*/ 1141862 h 2844800"/>
                <a:gd name="connsiteX96" fmla="*/ 1057496 w 2178050"/>
                <a:gd name="connsiteY96" fmla="*/ 1132128 h 2844800"/>
                <a:gd name="connsiteX97" fmla="*/ 1068721 w 2178050"/>
                <a:gd name="connsiteY97" fmla="*/ 1059776 h 2844800"/>
                <a:gd name="connsiteX98" fmla="*/ 1067932 w 2178050"/>
                <a:gd name="connsiteY98" fmla="*/ 1007596 h 2844800"/>
                <a:gd name="connsiteX99" fmla="*/ 1049165 w 2178050"/>
                <a:gd name="connsiteY99" fmla="*/ 958835 h 2844800"/>
                <a:gd name="connsiteX100" fmla="*/ 1047235 w 2178050"/>
                <a:gd name="connsiteY100" fmla="*/ 972867 h 2844800"/>
                <a:gd name="connsiteX101" fmla="*/ 1012682 w 2178050"/>
                <a:gd name="connsiteY101" fmla="*/ 966728 h 2844800"/>
                <a:gd name="connsiteX102" fmla="*/ 975673 w 2178050"/>
                <a:gd name="connsiteY102" fmla="*/ 1002597 h 2844800"/>
                <a:gd name="connsiteX103" fmla="*/ 949188 w 2178050"/>
                <a:gd name="connsiteY103" fmla="*/ 999352 h 2844800"/>
                <a:gd name="connsiteX104" fmla="*/ 950767 w 2178050"/>
                <a:gd name="connsiteY104" fmla="*/ 1077579 h 2844800"/>
                <a:gd name="connsiteX105" fmla="*/ 991108 w 2178050"/>
                <a:gd name="connsiteY105" fmla="*/ 1069949 h 2844800"/>
                <a:gd name="connsiteX106" fmla="*/ 990582 w 2178050"/>
                <a:gd name="connsiteY106" fmla="*/ 1126690 h 2844800"/>
                <a:gd name="connsiteX107" fmla="*/ 1016979 w 2178050"/>
                <a:gd name="connsiteY107" fmla="*/ 1141862 h 2844800"/>
                <a:gd name="connsiteX108" fmla="*/ 988214 w 2178050"/>
                <a:gd name="connsiteY108" fmla="*/ 1541855 h 2844800"/>
                <a:gd name="connsiteX109" fmla="*/ 943839 w 2178050"/>
                <a:gd name="connsiteY109" fmla="*/ 1507390 h 2844800"/>
                <a:gd name="connsiteX110" fmla="*/ 902533 w 2178050"/>
                <a:gd name="connsiteY110" fmla="*/ 1470469 h 2844800"/>
                <a:gd name="connsiteX111" fmla="*/ 894903 w 2178050"/>
                <a:gd name="connsiteY111" fmla="*/ 1416271 h 2844800"/>
                <a:gd name="connsiteX112" fmla="*/ 879468 w 2178050"/>
                <a:gd name="connsiteY112" fmla="*/ 1338044 h 2844800"/>
                <a:gd name="connsiteX113" fmla="*/ 851931 w 2178050"/>
                <a:gd name="connsiteY113" fmla="*/ 1304368 h 2844800"/>
                <a:gd name="connsiteX114" fmla="*/ 827463 w 2178050"/>
                <a:gd name="connsiteY114" fmla="*/ 1290774 h 2844800"/>
                <a:gd name="connsiteX115" fmla="*/ 805801 w 2178050"/>
                <a:gd name="connsiteY115" fmla="*/ 1303227 h 2844800"/>
                <a:gd name="connsiteX116" fmla="*/ 823253 w 2178050"/>
                <a:gd name="connsiteY116" fmla="*/ 1387330 h 2844800"/>
                <a:gd name="connsiteX117" fmla="*/ 810888 w 2178050"/>
                <a:gd name="connsiteY117" fmla="*/ 1420042 h 2844800"/>
                <a:gd name="connsiteX118" fmla="*/ 790805 w 2178050"/>
                <a:gd name="connsiteY118" fmla="*/ 1341289 h 2844800"/>
                <a:gd name="connsiteX119" fmla="*/ 768354 w 2178050"/>
                <a:gd name="connsiteY119" fmla="*/ 1314014 h 2844800"/>
                <a:gd name="connsiteX120" fmla="*/ 740553 w 2178050"/>
                <a:gd name="connsiteY120" fmla="*/ 1356197 h 2844800"/>
                <a:gd name="connsiteX121" fmla="*/ 706351 w 2178050"/>
                <a:gd name="connsiteY121" fmla="*/ 1314453 h 2844800"/>
                <a:gd name="connsiteX122" fmla="*/ 651627 w 2178050"/>
                <a:gd name="connsiteY122" fmla="*/ 1339622 h 2844800"/>
                <a:gd name="connsiteX123" fmla="*/ 663905 w 2178050"/>
                <a:gd name="connsiteY123" fmla="*/ 1300509 h 2844800"/>
                <a:gd name="connsiteX124" fmla="*/ 638735 w 2178050"/>
                <a:gd name="connsiteY124" fmla="*/ 1284109 h 2844800"/>
                <a:gd name="connsiteX125" fmla="*/ 572874 w 2178050"/>
                <a:gd name="connsiteY125" fmla="*/ 1335325 h 2844800"/>
                <a:gd name="connsiteX126" fmla="*/ 555773 w 2178050"/>
                <a:gd name="connsiteY126" fmla="*/ 1367861 h 2844800"/>
                <a:gd name="connsiteX127" fmla="*/ 535163 w 2178050"/>
                <a:gd name="connsiteY127" fmla="*/ 1427233 h 2844800"/>
                <a:gd name="connsiteX128" fmla="*/ 578136 w 2178050"/>
                <a:gd name="connsiteY128" fmla="*/ 1447579 h 2844800"/>
                <a:gd name="connsiteX129" fmla="*/ 616109 w 2178050"/>
                <a:gd name="connsiteY129" fmla="*/ 1446527 h 2844800"/>
                <a:gd name="connsiteX130" fmla="*/ 559105 w 2178050"/>
                <a:gd name="connsiteY130" fmla="*/ 1476871 h 2844800"/>
                <a:gd name="connsiteX131" fmla="*/ 572084 w 2178050"/>
                <a:gd name="connsiteY131" fmla="*/ 1504320 h 2844800"/>
                <a:gd name="connsiteX132" fmla="*/ 606988 w 2178050"/>
                <a:gd name="connsiteY132" fmla="*/ 1505811 h 2844800"/>
                <a:gd name="connsiteX133" fmla="*/ 659520 w 2178050"/>
                <a:gd name="connsiteY133" fmla="*/ 1499935 h 2844800"/>
                <a:gd name="connsiteX134" fmla="*/ 707053 w 2178050"/>
                <a:gd name="connsiteY134" fmla="*/ 1517124 h 2844800"/>
                <a:gd name="connsiteX135" fmla="*/ 674955 w 2178050"/>
                <a:gd name="connsiteY135" fmla="*/ 1529753 h 2844800"/>
                <a:gd name="connsiteX136" fmla="*/ 640314 w 2178050"/>
                <a:gd name="connsiteY136" fmla="*/ 1526508 h 2844800"/>
                <a:gd name="connsiteX137" fmla="*/ 602340 w 2178050"/>
                <a:gd name="connsiteY137" fmla="*/ 1538874 h 2844800"/>
                <a:gd name="connsiteX138" fmla="*/ 585941 w 2178050"/>
                <a:gd name="connsiteY138" fmla="*/ 1546503 h 2844800"/>
                <a:gd name="connsiteX139" fmla="*/ 616197 w 2178050"/>
                <a:gd name="connsiteY139" fmla="*/ 1602192 h 2844800"/>
                <a:gd name="connsiteX140" fmla="*/ 638034 w 2178050"/>
                <a:gd name="connsiteY140" fmla="*/ 1594474 h 2844800"/>
                <a:gd name="connsiteX141" fmla="*/ 671622 w 2178050"/>
                <a:gd name="connsiteY141" fmla="*/ 1613330 h 2844800"/>
                <a:gd name="connsiteX142" fmla="*/ 684952 w 2178050"/>
                <a:gd name="connsiteY142" fmla="*/ 1645340 h 2844800"/>
                <a:gd name="connsiteX143" fmla="*/ 728714 w 2178050"/>
                <a:gd name="connsiteY143" fmla="*/ 1638937 h 2844800"/>
                <a:gd name="connsiteX144" fmla="*/ 790980 w 2178050"/>
                <a:gd name="connsiteY144" fmla="*/ 1628765 h 2844800"/>
                <a:gd name="connsiteX145" fmla="*/ 837110 w 2178050"/>
                <a:gd name="connsiteY145" fmla="*/ 1605524 h 2844800"/>
                <a:gd name="connsiteX146" fmla="*/ 865699 w 2178050"/>
                <a:gd name="connsiteY146" fmla="*/ 1601315 h 2844800"/>
                <a:gd name="connsiteX147" fmla="*/ 907970 w 2178050"/>
                <a:gd name="connsiteY147" fmla="*/ 1619907 h 2844800"/>
                <a:gd name="connsiteX148" fmla="*/ 952433 w 2178050"/>
                <a:gd name="connsiteY148" fmla="*/ 1630606 h 2844800"/>
                <a:gd name="connsiteX149" fmla="*/ 960677 w 2178050"/>
                <a:gd name="connsiteY149" fmla="*/ 1605524 h 2844800"/>
                <a:gd name="connsiteX150" fmla="*/ 944979 w 2178050"/>
                <a:gd name="connsiteY150" fmla="*/ 1578776 h 2844800"/>
                <a:gd name="connsiteX151" fmla="*/ 985320 w 2178050"/>
                <a:gd name="connsiteY151" fmla="*/ 1573164 h 2844800"/>
                <a:gd name="connsiteX152" fmla="*/ 988214 w 2178050"/>
                <a:gd name="connsiteY152" fmla="*/ 1541855 h 2844800"/>
                <a:gd name="connsiteX153" fmla="*/ 1056093 w 2178050"/>
                <a:gd name="connsiteY153" fmla="*/ 1533261 h 2844800"/>
                <a:gd name="connsiteX154" fmla="*/ 1038904 w 2178050"/>
                <a:gd name="connsiteY154" fmla="*/ 1564306 h 2844800"/>
                <a:gd name="connsiteX155" fmla="*/ 1017242 w 2178050"/>
                <a:gd name="connsiteY155" fmla="*/ 1586143 h 2844800"/>
                <a:gd name="connsiteX156" fmla="*/ 1050831 w 2178050"/>
                <a:gd name="connsiteY156" fmla="*/ 1617188 h 2844800"/>
                <a:gd name="connsiteX157" fmla="*/ 1070826 w 2178050"/>
                <a:gd name="connsiteY157" fmla="*/ 1609734 h 2844800"/>
                <a:gd name="connsiteX158" fmla="*/ 1103976 w 2178050"/>
                <a:gd name="connsiteY158" fmla="*/ 1630431 h 2844800"/>
                <a:gd name="connsiteX159" fmla="*/ 1119236 w 2178050"/>
                <a:gd name="connsiteY159" fmla="*/ 1606489 h 2844800"/>
                <a:gd name="connsiteX160" fmla="*/ 1104239 w 2178050"/>
                <a:gd name="connsiteY160" fmla="*/ 1579916 h 2844800"/>
                <a:gd name="connsiteX161" fmla="*/ 1096873 w 2178050"/>
                <a:gd name="connsiteY161" fmla="*/ 1566499 h 2844800"/>
                <a:gd name="connsiteX162" fmla="*/ 1082139 w 2178050"/>
                <a:gd name="connsiteY162" fmla="*/ 1553694 h 2844800"/>
                <a:gd name="connsiteX163" fmla="*/ 1056093 w 2178050"/>
                <a:gd name="connsiteY163" fmla="*/ 1533261 h 2844800"/>
                <a:gd name="connsiteX164" fmla="*/ 901656 w 2178050"/>
                <a:gd name="connsiteY164" fmla="*/ 1274988 h 2844800"/>
                <a:gd name="connsiteX165" fmla="*/ 882976 w 2178050"/>
                <a:gd name="connsiteY165" fmla="*/ 1255958 h 2844800"/>
                <a:gd name="connsiteX166" fmla="*/ 850001 w 2178050"/>
                <a:gd name="connsiteY166" fmla="*/ 1259466 h 2844800"/>
                <a:gd name="connsiteX167" fmla="*/ 841670 w 2178050"/>
                <a:gd name="connsiteY167" fmla="*/ 1271568 h 2844800"/>
                <a:gd name="connsiteX168" fmla="*/ 879994 w 2178050"/>
                <a:gd name="connsiteY168" fmla="*/ 1330765 h 2844800"/>
                <a:gd name="connsiteX169" fmla="*/ 901656 w 2178050"/>
                <a:gd name="connsiteY169" fmla="*/ 1274988 h 2844800"/>
                <a:gd name="connsiteX170" fmla="*/ 1153263 w 2178050"/>
                <a:gd name="connsiteY170" fmla="*/ 1390487 h 2844800"/>
                <a:gd name="connsiteX171" fmla="*/ 1179660 w 2178050"/>
                <a:gd name="connsiteY171" fmla="*/ 1329712 h 2844800"/>
                <a:gd name="connsiteX172" fmla="*/ 1208951 w 2178050"/>
                <a:gd name="connsiteY172" fmla="*/ 1313488 h 2844800"/>
                <a:gd name="connsiteX173" fmla="*/ 1245697 w 2178050"/>
                <a:gd name="connsiteY173" fmla="*/ 1236840 h 2844800"/>
                <a:gd name="connsiteX174" fmla="*/ 1198691 w 2178050"/>
                <a:gd name="connsiteY174" fmla="*/ 1215178 h 2844800"/>
                <a:gd name="connsiteX175" fmla="*/ 1147475 w 2178050"/>
                <a:gd name="connsiteY175" fmla="*/ 1212021 h 2844800"/>
                <a:gd name="connsiteX176" fmla="*/ 1123095 w 2178050"/>
                <a:gd name="connsiteY176" fmla="*/ 1236313 h 2844800"/>
                <a:gd name="connsiteX177" fmla="*/ 1110203 w 2178050"/>
                <a:gd name="connsiteY177" fmla="*/ 1273410 h 2844800"/>
                <a:gd name="connsiteX178" fmla="*/ 1109852 w 2178050"/>
                <a:gd name="connsiteY178" fmla="*/ 1315681 h 2844800"/>
                <a:gd name="connsiteX179" fmla="*/ 1125199 w 2178050"/>
                <a:gd name="connsiteY179" fmla="*/ 1387506 h 2844800"/>
                <a:gd name="connsiteX180" fmla="*/ 1153263 w 2178050"/>
                <a:gd name="connsiteY180" fmla="*/ 1390487 h 2844800"/>
                <a:gd name="connsiteX181" fmla="*/ 1303666 w 2178050"/>
                <a:gd name="connsiteY181" fmla="*/ 1188781 h 2844800"/>
                <a:gd name="connsiteX182" fmla="*/ 1354180 w 2178050"/>
                <a:gd name="connsiteY182" fmla="*/ 1187202 h 2844800"/>
                <a:gd name="connsiteX183" fmla="*/ 1424690 w 2178050"/>
                <a:gd name="connsiteY183" fmla="*/ 1173083 h 2844800"/>
                <a:gd name="connsiteX184" fmla="*/ 1456174 w 2178050"/>
                <a:gd name="connsiteY184" fmla="*/ 1184308 h 2844800"/>
                <a:gd name="connsiteX185" fmla="*/ 1492832 w 2178050"/>
                <a:gd name="connsiteY185" fmla="*/ 1164488 h 2844800"/>
                <a:gd name="connsiteX186" fmla="*/ 1508179 w 2178050"/>
                <a:gd name="connsiteY186" fmla="*/ 1139582 h 2844800"/>
                <a:gd name="connsiteX187" fmla="*/ 1502654 w 2178050"/>
                <a:gd name="connsiteY187" fmla="*/ 1099942 h 2844800"/>
                <a:gd name="connsiteX188" fmla="*/ 1476344 w 2178050"/>
                <a:gd name="connsiteY188" fmla="*/ 1062846 h 2844800"/>
                <a:gd name="connsiteX189" fmla="*/ 1436354 w 2178050"/>
                <a:gd name="connsiteY189" fmla="*/ 1055830 h 2844800"/>
                <a:gd name="connsiteX190" fmla="*/ 1386278 w 2178050"/>
                <a:gd name="connsiteY190" fmla="*/ 1064337 h 2844800"/>
                <a:gd name="connsiteX191" fmla="*/ 1347164 w 2178050"/>
                <a:gd name="connsiteY191" fmla="*/ 1085735 h 2844800"/>
                <a:gd name="connsiteX192" fmla="*/ 1311296 w 2178050"/>
                <a:gd name="connsiteY192" fmla="*/ 1077491 h 2844800"/>
                <a:gd name="connsiteX193" fmla="*/ 1278146 w 2178050"/>
                <a:gd name="connsiteY193" fmla="*/ 1073106 h 2844800"/>
                <a:gd name="connsiteX194" fmla="*/ 1262535 w 2178050"/>
                <a:gd name="connsiteY194" fmla="*/ 1049428 h 2844800"/>
                <a:gd name="connsiteX195" fmla="*/ 1234296 w 2178050"/>
                <a:gd name="connsiteY195" fmla="*/ 1026538 h 2844800"/>
                <a:gd name="connsiteX196" fmla="*/ 1239909 w 2178050"/>
                <a:gd name="connsiteY196" fmla="*/ 987688 h 2844800"/>
                <a:gd name="connsiteX197" fmla="*/ 1218686 w 2178050"/>
                <a:gd name="connsiteY197" fmla="*/ 952784 h 2844800"/>
                <a:gd name="connsiteX198" fmla="*/ 1170276 w 2178050"/>
                <a:gd name="connsiteY198" fmla="*/ 953047 h 2844800"/>
                <a:gd name="connsiteX199" fmla="*/ 1143002 w 2178050"/>
                <a:gd name="connsiteY199" fmla="*/ 918055 h 2844800"/>
                <a:gd name="connsiteX200" fmla="*/ 1092312 w 2178050"/>
                <a:gd name="connsiteY200" fmla="*/ 911039 h 2844800"/>
                <a:gd name="connsiteX201" fmla="*/ 1083016 w 2178050"/>
                <a:gd name="connsiteY201" fmla="*/ 955766 h 2844800"/>
                <a:gd name="connsiteX202" fmla="*/ 1111518 w 2178050"/>
                <a:gd name="connsiteY202" fmla="*/ 988565 h 2844800"/>
                <a:gd name="connsiteX203" fmla="*/ 1162383 w 2178050"/>
                <a:gd name="connsiteY203" fmla="*/ 1001281 h 2844800"/>
                <a:gd name="connsiteX204" fmla="*/ 1187027 w 2178050"/>
                <a:gd name="connsiteY204" fmla="*/ 1045920 h 2844800"/>
                <a:gd name="connsiteX205" fmla="*/ 1190009 w 2178050"/>
                <a:gd name="connsiteY205" fmla="*/ 1095031 h 2844800"/>
                <a:gd name="connsiteX206" fmla="*/ 1198515 w 2178050"/>
                <a:gd name="connsiteY206" fmla="*/ 1147562 h 2844800"/>
                <a:gd name="connsiteX207" fmla="*/ 1263851 w 2178050"/>
                <a:gd name="connsiteY207" fmla="*/ 1177555 h 2844800"/>
                <a:gd name="connsiteX208" fmla="*/ 1303666 w 2178050"/>
                <a:gd name="connsiteY208" fmla="*/ 1188781 h 2844800"/>
                <a:gd name="connsiteX209" fmla="*/ 522973 w 2178050"/>
                <a:gd name="connsiteY209" fmla="*/ 1028555 h 2844800"/>
                <a:gd name="connsiteX210" fmla="*/ 568664 w 2178050"/>
                <a:gd name="connsiteY210" fmla="*/ 984268 h 2844800"/>
                <a:gd name="connsiteX211" fmla="*/ 591641 w 2178050"/>
                <a:gd name="connsiteY211" fmla="*/ 979093 h 2844800"/>
                <a:gd name="connsiteX212" fmla="*/ 610584 w 2178050"/>
                <a:gd name="connsiteY212" fmla="*/ 941997 h 2844800"/>
                <a:gd name="connsiteX213" fmla="*/ 613917 w 2178050"/>
                <a:gd name="connsiteY213" fmla="*/ 856316 h 2844800"/>
                <a:gd name="connsiteX214" fmla="*/ 580153 w 2178050"/>
                <a:gd name="connsiteY214" fmla="*/ 873066 h 2844800"/>
                <a:gd name="connsiteX215" fmla="*/ 542442 w 2178050"/>
                <a:gd name="connsiteY215" fmla="*/ 871487 h 2844800"/>
                <a:gd name="connsiteX216" fmla="*/ 491928 w 2178050"/>
                <a:gd name="connsiteY216" fmla="*/ 943313 h 2844800"/>
                <a:gd name="connsiteX217" fmla="*/ 450184 w 2178050"/>
                <a:gd name="connsiteY217" fmla="*/ 1022066 h 2844800"/>
                <a:gd name="connsiteX218" fmla="*/ 483509 w 2178050"/>
                <a:gd name="connsiteY218" fmla="*/ 1044078 h 2844800"/>
                <a:gd name="connsiteX219" fmla="*/ 522973 w 2178050"/>
                <a:gd name="connsiteY219" fmla="*/ 1028555 h 2844800"/>
                <a:gd name="connsiteX220" fmla="*/ 1155982 w 2178050"/>
                <a:gd name="connsiteY220" fmla="*/ 1170364 h 2844800"/>
                <a:gd name="connsiteX221" fmla="*/ 1169399 w 2178050"/>
                <a:gd name="connsiteY221" fmla="*/ 1134057 h 2844800"/>
                <a:gd name="connsiteX222" fmla="*/ 1160454 w 2178050"/>
                <a:gd name="connsiteY222" fmla="*/ 1103713 h 2844800"/>
                <a:gd name="connsiteX223" fmla="*/ 1138968 w 2178050"/>
                <a:gd name="connsiteY223" fmla="*/ 1069335 h 2844800"/>
                <a:gd name="connsiteX224" fmla="*/ 1103625 w 2178050"/>
                <a:gd name="connsiteY224" fmla="*/ 1095820 h 2844800"/>
                <a:gd name="connsiteX225" fmla="*/ 1090558 w 2178050"/>
                <a:gd name="connsiteY225" fmla="*/ 1138968 h 2844800"/>
                <a:gd name="connsiteX226" fmla="*/ 1120376 w 2178050"/>
                <a:gd name="connsiteY226" fmla="*/ 1163436 h 2844800"/>
                <a:gd name="connsiteX227" fmla="*/ 1155982 w 2178050"/>
                <a:gd name="connsiteY227" fmla="*/ 1170364 h 2844800"/>
                <a:gd name="connsiteX228" fmla="*/ 1083104 w 2178050"/>
                <a:gd name="connsiteY228" fmla="*/ 1270691 h 2844800"/>
                <a:gd name="connsiteX229" fmla="*/ 1076702 w 2178050"/>
                <a:gd name="connsiteY229" fmla="*/ 1245434 h 2844800"/>
                <a:gd name="connsiteX230" fmla="*/ 1032853 w 2178050"/>
                <a:gd name="connsiteY230" fmla="*/ 1256484 h 2844800"/>
                <a:gd name="connsiteX231" fmla="*/ 1003561 w 2178050"/>
                <a:gd name="connsiteY231" fmla="*/ 1237980 h 2844800"/>
                <a:gd name="connsiteX232" fmla="*/ 974445 w 2178050"/>
                <a:gd name="connsiteY232" fmla="*/ 1280075 h 2844800"/>
                <a:gd name="connsiteX233" fmla="*/ 1001544 w 2178050"/>
                <a:gd name="connsiteY233" fmla="*/ 1335150 h 2844800"/>
                <a:gd name="connsiteX234" fmla="*/ 951381 w 2178050"/>
                <a:gd name="connsiteY234" fmla="*/ 1324889 h 2844800"/>
                <a:gd name="connsiteX235" fmla="*/ 950855 w 2178050"/>
                <a:gd name="connsiteY235" fmla="*/ 1351286 h 2844800"/>
                <a:gd name="connsiteX236" fmla="*/ 1011980 w 2178050"/>
                <a:gd name="connsiteY236" fmla="*/ 1413114 h 2844800"/>
                <a:gd name="connsiteX237" fmla="*/ 1028994 w 2178050"/>
                <a:gd name="connsiteY237" fmla="*/ 1442756 h 2844800"/>
                <a:gd name="connsiteX238" fmla="*/ 1052673 w 2178050"/>
                <a:gd name="connsiteY238" fmla="*/ 1449158 h 2844800"/>
                <a:gd name="connsiteX239" fmla="*/ 1093014 w 2178050"/>
                <a:gd name="connsiteY239" fmla="*/ 1419253 h 2844800"/>
                <a:gd name="connsiteX240" fmla="*/ 1097399 w 2178050"/>
                <a:gd name="connsiteY240" fmla="*/ 1347252 h 2844800"/>
                <a:gd name="connsiteX241" fmla="*/ 1060215 w 2178050"/>
                <a:gd name="connsiteY241" fmla="*/ 1311559 h 2844800"/>
                <a:gd name="connsiteX242" fmla="*/ 1083104 w 2178050"/>
                <a:gd name="connsiteY242" fmla="*/ 1270691 h 2844800"/>
                <a:gd name="connsiteX243" fmla="*/ 434222 w 2178050"/>
                <a:gd name="connsiteY243" fmla="*/ 2618969 h 2844800"/>
                <a:gd name="connsiteX244" fmla="*/ 424049 w 2178050"/>
                <a:gd name="connsiteY244" fmla="*/ 2598448 h 2844800"/>
                <a:gd name="connsiteX245" fmla="*/ 399494 w 2178050"/>
                <a:gd name="connsiteY245" fmla="*/ 2582925 h 2844800"/>
                <a:gd name="connsiteX246" fmla="*/ 387304 w 2178050"/>
                <a:gd name="connsiteY246" fmla="*/ 2564947 h 2844800"/>
                <a:gd name="connsiteX247" fmla="*/ 378972 w 2178050"/>
                <a:gd name="connsiteY247" fmla="*/ 2551792 h 2844800"/>
                <a:gd name="connsiteX248" fmla="*/ 355820 w 2178050"/>
                <a:gd name="connsiteY248" fmla="*/ 2547758 h 2844800"/>
                <a:gd name="connsiteX249" fmla="*/ 340736 w 2178050"/>
                <a:gd name="connsiteY249" fmla="*/ 2541882 h 2844800"/>
                <a:gd name="connsiteX250" fmla="*/ 314952 w 2178050"/>
                <a:gd name="connsiteY250" fmla="*/ 2533463 h 2844800"/>
                <a:gd name="connsiteX251" fmla="*/ 312848 w 2178050"/>
                <a:gd name="connsiteY251" fmla="*/ 2542408 h 2844800"/>
                <a:gd name="connsiteX252" fmla="*/ 322319 w 2178050"/>
                <a:gd name="connsiteY252" fmla="*/ 2563280 h 2844800"/>
                <a:gd name="connsiteX253" fmla="*/ 347664 w 2178050"/>
                <a:gd name="connsiteY253" fmla="*/ 2570121 h 2844800"/>
                <a:gd name="connsiteX254" fmla="*/ 352049 w 2178050"/>
                <a:gd name="connsiteY254" fmla="*/ 2580908 h 2844800"/>
                <a:gd name="connsiteX255" fmla="*/ 374061 w 2178050"/>
                <a:gd name="connsiteY255" fmla="*/ 2594063 h 2844800"/>
                <a:gd name="connsiteX256" fmla="*/ 381428 w 2178050"/>
                <a:gd name="connsiteY256" fmla="*/ 2607305 h 2844800"/>
                <a:gd name="connsiteX257" fmla="*/ 421769 w 2178050"/>
                <a:gd name="connsiteY257" fmla="*/ 2624143 h 2844800"/>
                <a:gd name="connsiteX258" fmla="*/ 434222 w 2178050"/>
                <a:gd name="connsiteY258" fmla="*/ 2618969 h 2844800"/>
                <a:gd name="connsiteX259" fmla="*/ 1501514 w 2178050"/>
                <a:gd name="connsiteY259" fmla="*/ 1938165 h 2844800"/>
                <a:gd name="connsiteX260" fmla="*/ 1483974 w 2178050"/>
                <a:gd name="connsiteY260" fmla="*/ 1919661 h 2844800"/>
                <a:gd name="connsiteX261" fmla="*/ 1465908 w 2178050"/>
                <a:gd name="connsiteY261" fmla="*/ 1924046 h 2844800"/>
                <a:gd name="connsiteX262" fmla="*/ 1463716 w 2178050"/>
                <a:gd name="connsiteY262" fmla="*/ 1897210 h 2844800"/>
                <a:gd name="connsiteX263" fmla="*/ 1435565 w 2178050"/>
                <a:gd name="connsiteY263" fmla="*/ 1879319 h 2844800"/>
                <a:gd name="connsiteX264" fmla="*/ 1408641 w 2178050"/>
                <a:gd name="connsiteY264" fmla="*/ 1859412 h 2844800"/>
                <a:gd name="connsiteX265" fmla="*/ 1394346 w 2178050"/>
                <a:gd name="connsiteY265" fmla="*/ 1844064 h 2844800"/>
                <a:gd name="connsiteX266" fmla="*/ 1381805 w 2178050"/>
                <a:gd name="connsiteY266" fmla="*/ 1853097 h 2844800"/>
                <a:gd name="connsiteX267" fmla="*/ 1377245 w 2178050"/>
                <a:gd name="connsiteY267" fmla="*/ 1827139 h 2844800"/>
                <a:gd name="connsiteX268" fmla="*/ 1359442 w 2178050"/>
                <a:gd name="connsiteY268" fmla="*/ 1822315 h 2844800"/>
                <a:gd name="connsiteX269" fmla="*/ 1351023 w 2178050"/>
                <a:gd name="connsiteY269" fmla="*/ 1876074 h 2844800"/>
                <a:gd name="connsiteX270" fmla="*/ 1347866 w 2178050"/>
                <a:gd name="connsiteY270" fmla="*/ 1920888 h 2844800"/>
                <a:gd name="connsiteX271" fmla="*/ 1326468 w 2178050"/>
                <a:gd name="connsiteY271" fmla="*/ 1948426 h 2844800"/>
                <a:gd name="connsiteX272" fmla="*/ 1359793 w 2178050"/>
                <a:gd name="connsiteY272" fmla="*/ 1943164 h 2844800"/>
                <a:gd name="connsiteX273" fmla="*/ 1368212 w 2178050"/>
                <a:gd name="connsiteY273" fmla="*/ 1975174 h 2844800"/>
                <a:gd name="connsiteX274" fmla="*/ 1403204 w 2178050"/>
                <a:gd name="connsiteY274" fmla="*/ 1946847 h 2844800"/>
                <a:gd name="connsiteX275" fmla="*/ 1427584 w 2178050"/>
                <a:gd name="connsiteY275" fmla="*/ 1917205 h 2844800"/>
                <a:gd name="connsiteX276" fmla="*/ 1441353 w 2178050"/>
                <a:gd name="connsiteY276" fmla="*/ 1942287 h 2844800"/>
                <a:gd name="connsiteX277" fmla="*/ 1479589 w 2178050"/>
                <a:gd name="connsiteY277" fmla="*/ 1955529 h 2844800"/>
                <a:gd name="connsiteX278" fmla="*/ 1501514 w 2178050"/>
                <a:gd name="connsiteY278" fmla="*/ 1938165 h 2844800"/>
                <a:gd name="connsiteX279" fmla="*/ 444483 w 2178050"/>
                <a:gd name="connsiteY279" fmla="*/ 1477309 h 2844800"/>
                <a:gd name="connsiteX280" fmla="*/ 509205 w 2178050"/>
                <a:gd name="connsiteY280" fmla="*/ 1440651 h 2844800"/>
                <a:gd name="connsiteX281" fmla="*/ 509205 w 2178050"/>
                <a:gd name="connsiteY281" fmla="*/ 1406712 h 2844800"/>
                <a:gd name="connsiteX282" fmla="*/ 539724 w 2178050"/>
                <a:gd name="connsiteY282" fmla="*/ 1350497 h 2844800"/>
                <a:gd name="connsiteX283" fmla="*/ 600060 w 2178050"/>
                <a:gd name="connsiteY283" fmla="*/ 1291827 h 2844800"/>
                <a:gd name="connsiteX284" fmla="*/ 630930 w 2178050"/>
                <a:gd name="connsiteY284" fmla="*/ 1270165 h 2844800"/>
                <a:gd name="connsiteX285" fmla="*/ 604533 w 2178050"/>
                <a:gd name="connsiteY285" fmla="*/ 1233332 h 2844800"/>
                <a:gd name="connsiteX286" fmla="*/ 580679 w 2178050"/>
                <a:gd name="connsiteY286" fmla="*/ 1207461 h 2844800"/>
                <a:gd name="connsiteX287" fmla="*/ 517887 w 2178050"/>
                <a:gd name="connsiteY287" fmla="*/ 1202462 h 2844800"/>
                <a:gd name="connsiteX288" fmla="*/ 482807 w 2178050"/>
                <a:gd name="connsiteY288" fmla="*/ 1183519 h 2844800"/>
                <a:gd name="connsiteX289" fmla="*/ 399669 w 2178050"/>
                <a:gd name="connsiteY289" fmla="*/ 1197814 h 2844800"/>
                <a:gd name="connsiteX290" fmla="*/ 423699 w 2178050"/>
                <a:gd name="connsiteY290" fmla="*/ 1252450 h 2844800"/>
                <a:gd name="connsiteX291" fmla="*/ 402388 w 2178050"/>
                <a:gd name="connsiteY291" fmla="*/ 1308840 h 2844800"/>
                <a:gd name="connsiteX292" fmla="*/ 385374 w 2178050"/>
                <a:gd name="connsiteY292" fmla="*/ 1369089 h 2844800"/>
                <a:gd name="connsiteX293" fmla="*/ 374850 w 2178050"/>
                <a:gd name="connsiteY293" fmla="*/ 1402941 h 2844800"/>
                <a:gd name="connsiteX294" fmla="*/ 431591 w 2178050"/>
                <a:gd name="connsiteY294" fmla="*/ 1444071 h 2844800"/>
                <a:gd name="connsiteX295" fmla="*/ 444483 w 2178050"/>
                <a:gd name="connsiteY295" fmla="*/ 1477309 h 2844800"/>
                <a:gd name="connsiteX296" fmla="*/ 1621748 w 2178050"/>
                <a:gd name="connsiteY296" fmla="*/ 1716814 h 2844800"/>
                <a:gd name="connsiteX297" fmla="*/ 1624555 w 2178050"/>
                <a:gd name="connsiteY297" fmla="*/ 1707956 h 2844800"/>
                <a:gd name="connsiteX298" fmla="*/ 1624292 w 2178050"/>
                <a:gd name="connsiteY298" fmla="*/ 1680156 h 2844800"/>
                <a:gd name="connsiteX299" fmla="*/ 1605086 w 2178050"/>
                <a:gd name="connsiteY299" fmla="*/ 1661915 h 2844800"/>
                <a:gd name="connsiteX300" fmla="*/ 1582547 w 2178050"/>
                <a:gd name="connsiteY300" fmla="*/ 1671123 h 2844800"/>
                <a:gd name="connsiteX301" fmla="*/ 1572111 w 2178050"/>
                <a:gd name="connsiteY301" fmla="*/ 1707693 h 2844800"/>
                <a:gd name="connsiteX302" fmla="*/ 1578250 w 2178050"/>
                <a:gd name="connsiteY302" fmla="*/ 1738914 h 2844800"/>
                <a:gd name="connsiteX303" fmla="*/ 1605787 w 2178050"/>
                <a:gd name="connsiteY303" fmla="*/ 1735757 h 2844800"/>
                <a:gd name="connsiteX304" fmla="*/ 1621748 w 2178050"/>
                <a:gd name="connsiteY304" fmla="*/ 1716814 h 2844800"/>
                <a:gd name="connsiteX305" fmla="*/ 1830646 w 2178050"/>
                <a:gd name="connsiteY305" fmla="*/ 1782938 h 2844800"/>
                <a:gd name="connsiteX306" fmla="*/ 1869322 w 2178050"/>
                <a:gd name="connsiteY306" fmla="*/ 1840820 h 2844800"/>
                <a:gd name="connsiteX307" fmla="*/ 1899578 w 2178050"/>
                <a:gd name="connsiteY307" fmla="*/ 1865814 h 2844800"/>
                <a:gd name="connsiteX308" fmla="*/ 1942725 w 2178050"/>
                <a:gd name="connsiteY308" fmla="*/ 1796795 h 2844800"/>
                <a:gd name="connsiteX309" fmla="*/ 1950355 w 2178050"/>
                <a:gd name="connsiteY309" fmla="*/ 1753560 h 2844800"/>
                <a:gd name="connsiteX310" fmla="*/ 1911680 w 2178050"/>
                <a:gd name="connsiteY310" fmla="*/ 1749438 h 2844800"/>
                <a:gd name="connsiteX311" fmla="*/ 1876338 w 2178050"/>
                <a:gd name="connsiteY311" fmla="*/ 1690680 h 2844800"/>
                <a:gd name="connsiteX312" fmla="*/ 1837312 w 2178050"/>
                <a:gd name="connsiteY312" fmla="*/ 1676297 h 2844800"/>
                <a:gd name="connsiteX313" fmla="*/ 1779431 w 2178050"/>
                <a:gd name="connsiteY313" fmla="*/ 1632711 h 2844800"/>
                <a:gd name="connsiteX314" fmla="*/ 1824595 w 2178050"/>
                <a:gd name="connsiteY314" fmla="*/ 1600876 h 2844800"/>
                <a:gd name="connsiteX315" fmla="*/ 1801355 w 2178050"/>
                <a:gd name="connsiteY315" fmla="*/ 1534752 h 2844800"/>
                <a:gd name="connsiteX316" fmla="*/ 1779957 w 2178050"/>
                <a:gd name="connsiteY316" fmla="*/ 1505373 h 2844800"/>
                <a:gd name="connsiteX317" fmla="*/ 1720585 w 2178050"/>
                <a:gd name="connsiteY317" fmla="*/ 1475994 h 2844800"/>
                <a:gd name="connsiteX318" fmla="*/ 1694977 w 2178050"/>
                <a:gd name="connsiteY318" fmla="*/ 1427321 h 2844800"/>
                <a:gd name="connsiteX319" fmla="*/ 1649286 w 2178050"/>
                <a:gd name="connsiteY319" fmla="*/ 1444773 h 2844800"/>
                <a:gd name="connsiteX320" fmla="*/ 1646129 w 2178050"/>
                <a:gd name="connsiteY320" fmla="*/ 1410921 h 2844800"/>
                <a:gd name="connsiteX321" fmla="*/ 1612277 w 2178050"/>
                <a:gd name="connsiteY321" fmla="*/ 1373036 h 2844800"/>
                <a:gd name="connsiteX322" fmla="*/ 1557729 w 2178050"/>
                <a:gd name="connsiteY322" fmla="*/ 1331729 h 2844800"/>
                <a:gd name="connsiteX323" fmla="*/ 1534489 w 2178050"/>
                <a:gd name="connsiteY323" fmla="*/ 1364266 h 2844800"/>
                <a:gd name="connsiteX324" fmla="*/ 1485816 w 2178050"/>
                <a:gd name="connsiteY324" fmla="*/ 1387593 h 2844800"/>
                <a:gd name="connsiteX325" fmla="*/ 1489499 w 2178050"/>
                <a:gd name="connsiteY325" fmla="*/ 1334448 h 2844800"/>
                <a:gd name="connsiteX326" fmla="*/ 1447316 w 2178050"/>
                <a:gd name="connsiteY326" fmla="*/ 1246311 h 2844800"/>
                <a:gd name="connsiteX327" fmla="*/ 1384962 w 2178050"/>
                <a:gd name="connsiteY327" fmla="*/ 1281917 h 2844800"/>
                <a:gd name="connsiteX328" fmla="*/ 1362249 w 2178050"/>
                <a:gd name="connsiteY328" fmla="*/ 1349445 h 2844800"/>
                <a:gd name="connsiteX329" fmla="*/ 1342867 w 2178050"/>
                <a:gd name="connsiteY329" fmla="*/ 1297527 h 2844800"/>
                <a:gd name="connsiteX330" fmla="*/ 1360933 w 2178050"/>
                <a:gd name="connsiteY330" fmla="*/ 1241663 h 2844800"/>
                <a:gd name="connsiteX331" fmla="*/ 1297439 w 2178050"/>
                <a:gd name="connsiteY331" fmla="*/ 1264903 h 2844800"/>
                <a:gd name="connsiteX332" fmla="*/ 1272182 w 2178050"/>
                <a:gd name="connsiteY332" fmla="*/ 1299895 h 2844800"/>
                <a:gd name="connsiteX333" fmla="*/ 1253327 w 2178050"/>
                <a:gd name="connsiteY333" fmla="*/ 1373737 h 2844800"/>
                <a:gd name="connsiteX334" fmla="*/ 1261132 w 2178050"/>
                <a:gd name="connsiteY334" fmla="*/ 1453104 h 2844800"/>
                <a:gd name="connsiteX335" fmla="*/ 1296036 w 2178050"/>
                <a:gd name="connsiteY335" fmla="*/ 1453455 h 2844800"/>
                <a:gd name="connsiteX336" fmla="*/ 1270340 w 2178050"/>
                <a:gd name="connsiteY336" fmla="*/ 1487833 h 2844800"/>
                <a:gd name="connsiteX337" fmla="*/ 1290774 w 2178050"/>
                <a:gd name="connsiteY337" fmla="*/ 1513792 h 2844800"/>
                <a:gd name="connsiteX338" fmla="*/ 1330677 w 2178050"/>
                <a:gd name="connsiteY338" fmla="*/ 1524754 h 2844800"/>
                <a:gd name="connsiteX339" fmla="*/ 1382682 w 2178050"/>
                <a:gd name="connsiteY339" fmla="*/ 1545977 h 2844800"/>
                <a:gd name="connsiteX340" fmla="*/ 1472135 w 2178050"/>
                <a:gd name="connsiteY340" fmla="*/ 1561938 h 2844800"/>
                <a:gd name="connsiteX341" fmla="*/ 1516686 w 2178050"/>
                <a:gd name="connsiteY341" fmla="*/ 1552818 h 2844800"/>
                <a:gd name="connsiteX342" fmla="*/ 1529841 w 2178050"/>
                <a:gd name="connsiteY342" fmla="*/ 1531595 h 2844800"/>
                <a:gd name="connsiteX343" fmla="*/ 1549222 w 2178050"/>
                <a:gd name="connsiteY343" fmla="*/ 1556062 h 2844800"/>
                <a:gd name="connsiteX344" fmla="*/ 1570883 w 2178050"/>
                <a:gd name="connsiteY344" fmla="*/ 1560097 h 2844800"/>
                <a:gd name="connsiteX345" fmla="*/ 1596930 w 2178050"/>
                <a:gd name="connsiteY345" fmla="*/ 1603595 h 2844800"/>
                <a:gd name="connsiteX346" fmla="*/ 1581144 w 2178050"/>
                <a:gd name="connsiteY346" fmla="*/ 1620959 h 2844800"/>
                <a:gd name="connsiteX347" fmla="*/ 1630957 w 2178050"/>
                <a:gd name="connsiteY347" fmla="*/ 1644024 h 2844800"/>
                <a:gd name="connsiteX348" fmla="*/ 1668580 w 2178050"/>
                <a:gd name="connsiteY348" fmla="*/ 1676297 h 2844800"/>
                <a:gd name="connsiteX349" fmla="*/ 1678051 w 2178050"/>
                <a:gd name="connsiteY349" fmla="*/ 1698660 h 2844800"/>
                <a:gd name="connsiteX350" fmla="*/ 1684804 w 2178050"/>
                <a:gd name="connsiteY350" fmla="*/ 1727075 h 2844800"/>
                <a:gd name="connsiteX351" fmla="*/ 1652969 w 2178050"/>
                <a:gd name="connsiteY351" fmla="*/ 1787850 h 2844800"/>
                <a:gd name="connsiteX352" fmla="*/ 1644375 w 2178050"/>
                <a:gd name="connsiteY352" fmla="*/ 1818018 h 2844800"/>
                <a:gd name="connsiteX353" fmla="*/ 1652618 w 2178050"/>
                <a:gd name="connsiteY353" fmla="*/ 1839241 h 2844800"/>
                <a:gd name="connsiteX354" fmla="*/ 1602016 w 2178050"/>
                <a:gd name="connsiteY354" fmla="*/ 1846783 h 2844800"/>
                <a:gd name="connsiteX355" fmla="*/ 1555799 w 2178050"/>
                <a:gd name="connsiteY355" fmla="*/ 1847835 h 2844800"/>
                <a:gd name="connsiteX356" fmla="*/ 1539575 w 2178050"/>
                <a:gd name="connsiteY356" fmla="*/ 1890545 h 2844800"/>
                <a:gd name="connsiteX357" fmla="*/ 1560359 w 2178050"/>
                <a:gd name="connsiteY357" fmla="*/ 1910101 h 2844800"/>
                <a:gd name="connsiteX358" fmla="*/ 1631483 w 2178050"/>
                <a:gd name="connsiteY358" fmla="*/ 1901068 h 2844800"/>
                <a:gd name="connsiteX359" fmla="*/ 1631132 w 2178050"/>
                <a:gd name="connsiteY359" fmla="*/ 1884493 h 2844800"/>
                <a:gd name="connsiteX360" fmla="*/ 1666913 w 2178050"/>
                <a:gd name="connsiteY360" fmla="*/ 1912119 h 2844800"/>
                <a:gd name="connsiteX361" fmla="*/ 1703571 w 2178050"/>
                <a:gd name="connsiteY361" fmla="*/ 1940884 h 2844800"/>
                <a:gd name="connsiteX362" fmla="*/ 1694977 w 2178050"/>
                <a:gd name="connsiteY362" fmla="*/ 1956406 h 2844800"/>
                <a:gd name="connsiteX363" fmla="*/ 1724794 w 2178050"/>
                <a:gd name="connsiteY363" fmla="*/ 1982891 h 2844800"/>
                <a:gd name="connsiteX364" fmla="*/ 1777589 w 2178050"/>
                <a:gd name="connsiteY364" fmla="*/ 2013849 h 2844800"/>
                <a:gd name="connsiteX365" fmla="*/ 1844240 w 2178050"/>
                <a:gd name="connsiteY365" fmla="*/ 2034809 h 2844800"/>
                <a:gd name="connsiteX366" fmla="*/ 1840206 w 2178050"/>
                <a:gd name="connsiteY366" fmla="*/ 2016480 h 2844800"/>
                <a:gd name="connsiteX367" fmla="*/ 1814598 w 2178050"/>
                <a:gd name="connsiteY367" fmla="*/ 1984294 h 2844800"/>
                <a:gd name="connsiteX368" fmla="*/ 1779869 w 2178050"/>
                <a:gd name="connsiteY368" fmla="*/ 1937200 h 2844800"/>
                <a:gd name="connsiteX369" fmla="*/ 1841521 w 2178050"/>
                <a:gd name="connsiteY369" fmla="*/ 1981050 h 2844800"/>
                <a:gd name="connsiteX370" fmla="*/ 1872566 w 2178050"/>
                <a:gd name="connsiteY370" fmla="*/ 1995607 h 2844800"/>
                <a:gd name="connsiteX371" fmla="*/ 1881073 w 2178050"/>
                <a:gd name="connsiteY371" fmla="*/ 1956669 h 2844800"/>
                <a:gd name="connsiteX372" fmla="*/ 1865112 w 2178050"/>
                <a:gd name="connsiteY372" fmla="*/ 1901419 h 2844800"/>
                <a:gd name="connsiteX373" fmla="*/ 1854939 w 2178050"/>
                <a:gd name="connsiteY373" fmla="*/ 1886247 h 2844800"/>
                <a:gd name="connsiteX374" fmla="*/ 1821526 w 2178050"/>
                <a:gd name="connsiteY374" fmla="*/ 1859675 h 2844800"/>
                <a:gd name="connsiteX375" fmla="*/ 1795655 w 2178050"/>
                <a:gd name="connsiteY375" fmla="*/ 1825385 h 2844800"/>
                <a:gd name="connsiteX376" fmla="*/ 1798724 w 2178050"/>
                <a:gd name="connsiteY376" fmla="*/ 1790831 h 2844800"/>
                <a:gd name="connsiteX377" fmla="*/ 1830646 w 2178050"/>
                <a:gd name="connsiteY377" fmla="*/ 1782938 h 2844800"/>
                <a:gd name="connsiteX378" fmla="*/ 1253327 w 2178050"/>
                <a:gd name="connsiteY378" fmla="*/ 366081 h 2844800"/>
                <a:gd name="connsiteX379" fmla="*/ 1273848 w 2178050"/>
                <a:gd name="connsiteY379" fmla="*/ 430013 h 2844800"/>
                <a:gd name="connsiteX380" fmla="*/ 1317347 w 2178050"/>
                <a:gd name="connsiteY380" fmla="*/ 481580 h 2844800"/>
                <a:gd name="connsiteX381" fmla="*/ 1403379 w 2178050"/>
                <a:gd name="connsiteY381" fmla="*/ 472020 h 2844800"/>
                <a:gd name="connsiteX382" fmla="*/ 1458717 w 2178050"/>
                <a:gd name="connsiteY382" fmla="*/ 489297 h 2844800"/>
                <a:gd name="connsiteX383" fmla="*/ 1420305 w 2178050"/>
                <a:gd name="connsiteY383" fmla="*/ 542355 h 2844800"/>
                <a:gd name="connsiteX384" fmla="*/ 1400924 w 2178050"/>
                <a:gd name="connsiteY384" fmla="*/ 526744 h 2844800"/>
                <a:gd name="connsiteX385" fmla="*/ 1333747 w 2178050"/>
                <a:gd name="connsiteY385" fmla="*/ 520518 h 2844800"/>
                <a:gd name="connsiteX386" fmla="*/ 1344183 w 2178050"/>
                <a:gd name="connsiteY386" fmla="*/ 593395 h 2844800"/>
                <a:gd name="connsiteX387" fmla="*/ 1378911 w 2178050"/>
                <a:gd name="connsiteY387" fmla="*/ 646365 h 2844800"/>
                <a:gd name="connsiteX388" fmla="*/ 1371895 w 2178050"/>
                <a:gd name="connsiteY388" fmla="*/ 691968 h 2844800"/>
                <a:gd name="connsiteX389" fmla="*/ 1328309 w 2178050"/>
                <a:gd name="connsiteY389" fmla="*/ 722312 h 2844800"/>
                <a:gd name="connsiteX390" fmla="*/ 1308402 w 2178050"/>
                <a:gd name="connsiteY390" fmla="*/ 770283 h 2844800"/>
                <a:gd name="connsiteX391" fmla="*/ 1348304 w 2178050"/>
                <a:gd name="connsiteY391" fmla="*/ 793523 h 2844800"/>
                <a:gd name="connsiteX392" fmla="*/ 1381805 w 2178050"/>
                <a:gd name="connsiteY392" fmla="*/ 868506 h 2844800"/>
                <a:gd name="connsiteX393" fmla="*/ 1316031 w 2178050"/>
                <a:gd name="connsiteY393" fmla="*/ 818517 h 2844800"/>
                <a:gd name="connsiteX394" fmla="*/ 1301035 w 2178050"/>
                <a:gd name="connsiteY394" fmla="*/ 826761 h 2844800"/>
                <a:gd name="connsiteX395" fmla="*/ 1313137 w 2178050"/>
                <a:gd name="connsiteY395" fmla="*/ 909022 h 2844800"/>
                <a:gd name="connsiteX396" fmla="*/ 1267710 w 2178050"/>
                <a:gd name="connsiteY396" fmla="*/ 933841 h 2844800"/>
                <a:gd name="connsiteX397" fmla="*/ 1270779 w 2178050"/>
                <a:gd name="connsiteY397" fmla="*/ 985145 h 2844800"/>
                <a:gd name="connsiteX398" fmla="*/ 1317259 w 2178050"/>
                <a:gd name="connsiteY398" fmla="*/ 990670 h 2844800"/>
                <a:gd name="connsiteX399" fmla="*/ 1353829 w 2178050"/>
                <a:gd name="connsiteY399" fmla="*/ 1003298 h 2844800"/>
                <a:gd name="connsiteX400" fmla="*/ 1426093 w 2178050"/>
                <a:gd name="connsiteY400" fmla="*/ 987162 h 2844800"/>
                <a:gd name="connsiteX401" fmla="*/ 1490376 w 2178050"/>
                <a:gd name="connsiteY401" fmla="*/ 1015839 h 2844800"/>
                <a:gd name="connsiteX402" fmla="*/ 1556062 w 2178050"/>
                <a:gd name="connsiteY402" fmla="*/ 952784 h 2844800"/>
                <a:gd name="connsiteX403" fmla="*/ 1555536 w 2178050"/>
                <a:gd name="connsiteY403" fmla="*/ 926299 h 2844800"/>
                <a:gd name="connsiteX404" fmla="*/ 1513529 w 2178050"/>
                <a:gd name="connsiteY404" fmla="*/ 930508 h 2844800"/>
                <a:gd name="connsiteX405" fmla="*/ 1510108 w 2178050"/>
                <a:gd name="connsiteY405" fmla="*/ 905602 h 2844800"/>
                <a:gd name="connsiteX406" fmla="*/ 1544486 w 2178050"/>
                <a:gd name="connsiteY406" fmla="*/ 872014 h 2844800"/>
                <a:gd name="connsiteX407" fmla="*/ 1556150 w 2178050"/>
                <a:gd name="connsiteY407" fmla="*/ 826849 h 2844800"/>
                <a:gd name="connsiteX408" fmla="*/ 1594123 w 2178050"/>
                <a:gd name="connsiteY408" fmla="*/ 793260 h 2844800"/>
                <a:gd name="connsiteX409" fmla="*/ 1617451 w 2178050"/>
                <a:gd name="connsiteY409" fmla="*/ 751516 h 2844800"/>
                <a:gd name="connsiteX410" fmla="*/ 1597105 w 2178050"/>
                <a:gd name="connsiteY410" fmla="*/ 689250 h 2844800"/>
                <a:gd name="connsiteX411" fmla="*/ 1614119 w 2178050"/>
                <a:gd name="connsiteY411" fmla="*/ 666010 h 2844800"/>
                <a:gd name="connsiteX412" fmla="*/ 1580267 w 2178050"/>
                <a:gd name="connsiteY412" fmla="*/ 649435 h 2844800"/>
                <a:gd name="connsiteX413" fmla="*/ 1654723 w 2178050"/>
                <a:gd name="connsiteY413" fmla="*/ 635140 h 2844800"/>
                <a:gd name="connsiteX414" fmla="*/ 1670421 w 2178050"/>
                <a:gd name="connsiteY414" fmla="*/ 607515 h 2844800"/>
                <a:gd name="connsiteX415" fmla="*/ 1721111 w 2178050"/>
                <a:gd name="connsiteY415" fmla="*/ 584713 h 2844800"/>
                <a:gd name="connsiteX416" fmla="*/ 1763206 w 2178050"/>
                <a:gd name="connsiteY416" fmla="*/ 466583 h 2844800"/>
                <a:gd name="connsiteX417" fmla="*/ 1803285 w 2178050"/>
                <a:gd name="connsiteY417" fmla="*/ 423260 h 2844800"/>
                <a:gd name="connsiteX418" fmla="*/ 1861341 w 2178050"/>
                <a:gd name="connsiteY418" fmla="*/ 325739 h 2844800"/>
                <a:gd name="connsiteX419" fmla="*/ 1807845 w 2178050"/>
                <a:gd name="connsiteY419" fmla="*/ 326616 h 2844800"/>
                <a:gd name="connsiteX420" fmla="*/ 1830120 w 2178050"/>
                <a:gd name="connsiteY420" fmla="*/ 288906 h 2844800"/>
                <a:gd name="connsiteX421" fmla="*/ 1889580 w 2178050"/>
                <a:gd name="connsiteY421" fmla="*/ 253914 h 2844800"/>
                <a:gd name="connsiteX422" fmla="*/ 1949566 w 2178050"/>
                <a:gd name="connsiteY422" fmla="*/ 175862 h 2844800"/>
                <a:gd name="connsiteX423" fmla="*/ 1950618 w 2178050"/>
                <a:gd name="connsiteY423" fmla="*/ 125611 h 2844800"/>
                <a:gd name="connsiteX424" fmla="*/ 1905629 w 2178050"/>
                <a:gd name="connsiteY424" fmla="*/ 72641 h 2844800"/>
                <a:gd name="connsiteX425" fmla="*/ 1852834 w 2178050"/>
                <a:gd name="connsiteY425" fmla="*/ 46946 h 2844800"/>
                <a:gd name="connsiteX426" fmla="*/ 1787148 w 2178050"/>
                <a:gd name="connsiteY426" fmla="*/ 30984 h 2844800"/>
                <a:gd name="connsiteX427" fmla="*/ 1733915 w 2178050"/>
                <a:gd name="connsiteY427" fmla="*/ 17917 h 2844800"/>
                <a:gd name="connsiteX428" fmla="*/ 1680682 w 2178050"/>
                <a:gd name="connsiteY428" fmla="*/ 4763 h 2844800"/>
                <a:gd name="connsiteX429" fmla="*/ 1609646 w 2178050"/>
                <a:gd name="connsiteY429" fmla="*/ 39667 h 2844800"/>
                <a:gd name="connsiteX430" fmla="*/ 1596579 w 2178050"/>
                <a:gd name="connsiteY430" fmla="*/ 17479 h 2844800"/>
                <a:gd name="connsiteX431" fmla="*/ 1521421 w 2178050"/>
                <a:gd name="connsiteY431" fmla="*/ 26073 h 2844800"/>
                <a:gd name="connsiteX432" fmla="*/ 1477309 w 2178050"/>
                <a:gd name="connsiteY432" fmla="*/ 48612 h 2844800"/>
                <a:gd name="connsiteX433" fmla="*/ 1444861 w 2178050"/>
                <a:gd name="connsiteY433" fmla="*/ 80622 h 2844800"/>
                <a:gd name="connsiteX434" fmla="*/ 1426181 w 2178050"/>
                <a:gd name="connsiteY434" fmla="*/ 183580 h 2844800"/>
                <a:gd name="connsiteX435" fmla="*/ 1399345 w 2178050"/>
                <a:gd name="connsiteY435" fmla="*/ 130873 h 2844800"/>
                <a:gd name="connsiteX436" fmla="*/ 1368826 w 2178050"/>
                <a:gd name="connsiteY436" fmla="*/ 120875 h 2844800"/>
                <a:gd name="connsiteX437" fmla="*/ 1332694 w 2178050"/>
                <a:gd name="connsiteY437" fmla="*/ 190771 h 2844800"/>
                <a:gd name="connsiteX438" fmla="*/ 1284460 w 2178050"/>
                <a:gd name="connsiteY438" fmla="*/ 220150 h 2844800"/>
                <a:gd name="connsiteX439" fmla="*/ 1255783 w 2178050"/>
                <a:gd name="connsiteY439" fmla="*/ 225938 h 2844800"/>
                <a:gd name="connsiteX440" fmla="*/ 1219212 w 2178050"/>
                <a:gd name="connsiteY440" fmla="*/ 259615 h 2844800"/>
                <a:gd name="connsiteX441" fmla="*/ 1224562 w 2178050"/>
                <a:gd name="connsiteY441" fmla="*/ 317934 h 2844800"/>
                <a:gd name="connsiteX442" fmla="*/ 1253327 w 2178050"/>
                <a:gd name="connsiteY442" fmla="*/ 366081 h 2844800"/>
                <a:gd name="connsiteX443" fmla="*/ 1905804 w 2178050"/>
                <a:gd name="connsiteY443" fmla="*/ 2690092 h 2844800"/>
                <a:gd name="connsiteX444" fmla="*/ 1897210 w 2178050"/>
                <a:gd name="connsiteY444" fmla="*/ 2672728 h 2844800"/>
                <a:gd name="connsiteX445" fmla="*/ 1887914 w 2178050"/>
                <a:gd name="connsiteY445" fmla="*/ 2683778 h 2844800"/>
                <a:gd name="connsiteX446" fmla="*/ 1894053 w 2178050"/>
                <a:gd name="connsiteY446" fmla="*/ 2695705 h 2844800"/>
                <a:gd name="connsiteX447" fmla="*/ 1925273 w 2178050"/>
                <a:gd name="connsiteY447" fmla="*/ 2710702 h 2844800"/>
                <a:gd name="connsiteX448" fmla="*/ 1934394 w 2178050"/>
                <a:gd name="connsiteY448" fmla="*/ 2708421 h 2844800"/>
                <a:gd name="connsiteX449" fmla="*/ 1946496 w 2178050"/>
                <a:gd name="connsiteY449" fmla="*/ 2693863 h 2844800"/>
                <a:gd name="connsiteX450" fmla="*/ 1923695 w 2178050"/>
                <a:gd name="connsiteY450" fmla="*/ 2694828 h 2844800"/>
                <a:gd name="connsiteX451" fmla="*/ 1905804 w 2178050"/>
                <a:gd name="connsiteY451" fmla="*/ 2690092 h 2844800"/>
                <a:gd name="connsiteX452" fmla="*/ 1405922 w 2178050"/>
                <a:gd name="connsiteY452" fmla="*/ 2007271 h 2844800"/>
                <a:gd name="connsiteX453" fmla="*/ 1411272 w 2178050"/>
                <a:gd name="connsiteY453" fmla="*/ 2021566 h 2844800"/>
                <a:gd name="connsiteX454" fmla="*/ 1428636 w 2178050"/>
                <a:gd name="connsiteY454" fmla="*/ 2022794 h 2844800"/>
                <a:gd name="connsiteX455" fmla="*/ 1457401 w 2178050"/>
                <a:gd name="connsiteY455" fmla="*/ 1993503 h 2844800"/>
                <a:gd name="connsiteX456" fmla="*/ 1457928 w 2178050"/>
                <a:gd name="connsiteY456" fmla="*/ 1983067 h 2844800"/>
                <a:gd name="connsiteX457" fmla="*/ 1424164 w 2178050"/>
                <a:gd name="connsiteY457" fmla="*/ 1982540 h 2844800"/>
                <a:gd name="connsiteX458" fmla="*/ 1405922 w 2178050"/>
                <a:gd name="connsiteY458" fmla="*/ 2007271 h 2844800"/>
                <a:gd name="connsiteX459" fmla="*/ 1950794 w 2178050"/>
                <a:gd name="connsiteY459" fmla="*/ 2589941 h 2844800"/>
                <a:gd name="connsiteX460" fmla="*/ 1925624 w 2178050"/>
                <a:gd name="connsiteY460" fmla="*/ 2574155 h 2844800"/>
                <a:gd name="connsiteX461" fmla="*/ 1893263 w 2178050"/>
                <a:gd name="connsiteY461" fmla="*/ 2564596 h 2844800"/>
                <a:gd name="connsiteX462" fmla="*/ 1884757 w 2178050"/>
                <a:gd name="connsiteY462" fmla="*/ 2567841 h 2844800"/>
                <a:gd name="connsiteX463" fmla="*/ 1907646 w 2178050"/>
                <a:gd name="connsiteY463" fmla="*/ 2585731 h 2844800"/>
                <a:gd name="connsiteX464" fmla="*/ 1939480 w 2178050"/>
                <a:gd name="connsiteY464" fmla="*/ 2597483 h 2844800"/>
                <a:gd name="connsiteX465" fmla="*/ 1951408 w 2178050"/>
                <a:gd name="connsiteY465" fmla="*/ 2596781 h 2844800"/>
                <a:gd name="connsiteX466" fmla="*/ 1950794 w 2178050"/>
                <a:gd name="connsiteY466" fmla="*/ 2589941 h 2844800"/>
                <a:gd name="connsiteX467" fmla="*/ 2168988 w 2178050"/>
                <a:gd name="connsiteY467" fmla="*/ 2631948 h 2844800"/>
                <a:gd name="connsiteX468" fmla="*/ 2165830 w 2178050"/>
                <a:gd name="connsiteY468" fmla="*/ 2612304 h 2844800"/>
                <a:gd name="connsiteX469" fmla="*/ 2148642 w 2178050"/>
                <a:gd name="connsiteY469" fmla="*/ 2618618 h 2844800"/>
                <a:gd name="connsiteX470" fmla="*/ 2156271 w 2178050"/>
                <a:gd name="connsiteY470" fmla="*/ 2591344 h 2844800"/>
                <a:gd name="connsiteX471" fmla="*/ 2131716 w 2178050"/>
                <a:gd name="connsiteY471" fmla="*/ 2579768 h 2844800"/>
                <a:gd name="connsiteX472" fmla="*/ 2120403 w 2178050"/>
                <a:gd name="connsiteY472" fmla="*/ 2588976 h 2844800"/>
                <a:gd name="connsiteX473" fmla="*/ 2098566 w 2178050"/>
                <a:gd name="connsiteY473" fmla="*/ 2578628 h 2844800"/>
                <a:gd name="connsiteX474" fmla="*/ 2107160 w 2178050"/>
                <a:gd name="connsiteY474" fmla="*/ 2565385 h 2844800"/>
                <a:gd name="connsiteX475" fmla="*/ 2090673 w 2178050"/>
                <a:gd name="connsiteY475" fmla="*/ 2557229 h 2844800"/>
                <a:gd name="connsiteX476" fmla="*/ 2074624 w 2178050"/>
                <a:gd name="connsiteY476" fmla="*/ 2570121 h 2844800"/>
                <a:gd name="connsiteX477" fmla="*/ 2090936 w 2178050"/>
                <a:gd name="connsiteY477" fmla="*/ 2536620 h 2844800"/>
                <a:gd name="connsiteX478" fmla="*/ 2104091 w 2178050"/>
                <a:gd name="connsiteY478" fmla="*/ 2512064 h 2844800"/>
                <a:gd name="connsiteX479" fmla="*/ 2108826 w 2178050"/>
                <a:gd name="connsiteY479" fmla="*/ 2501365 h 2844800"/>
                <a:gd name="connsiteX480" fmla="*/ 2097426 w 2178050"/>
                <a:gd name="connsiteY480" fmla="*/ 2499611 h 2844800"/>
                <a:gd name="connsiteX481" fmla="*/ 2076115 w 2178050"/>
                <a:gd name="connsiteY481" fmla="*/ 2513205 h 2844800"/>
                <a:gd name="connsiteX482" fmla="*/ 2060855 w 2178050"/>
                <a:gd name="connsiteY482" fmla="*/ 2535392 h 2844800"/>
                <a:gd name="connsiteX483" fmla="*/ 2035423 w 2178050"/>
                <a:gd name="connsiteY483" fmla="*/ 2596080 h 2844800"/>
                <a:gd name="connsiteX484" fmla="*/ 2014813 w 2178050"/>
                <a:gd name="connsiteY484" fmla="*/ 2618530 h 2844800"/>
                <a:gd name="connsiteX485" fmla="*/ 2025513 w 2178050"/>
                <a:gd name="connsiteY485" fmla="*/ 2628528 h 2844800"/>
                <a:gd name="connsiteX486" fmla="*/ 2010165 w 2178050"/>
                <a:gd name="connsiteY486" fmla="*/ 2641420 h 2844800"/>
                <a:gd name="connsiteX487" fmla="*/ 2013936 w 2178050"/>
                <a:gd name="connsiteY487" fmla="*/ 2652207 h 2844800"/>
                <a:gd name="connsiteX488" fmla="*/ 2061644 w 2178050"/>
                <a:gd name="connsiteY488" fmla="*/ 2653347 h 2844800"/>
                <a:gd name="connsiteX489" fmla="*/ 2088042 w 2178050"/>
                <a:gd name="connsiteY489" fmla="*/ 2651154 h 2844800"/>
                <a:gd name="connsiteX490" fmla="*/ 2111633 w 2178050"/>
                <a:gd name="connsiteY490" fmla="*/ 2660012 h 2844800"/>
                <a:gd name="connsiteX491" fmla="*/ 2094268 w 2178050"/>
                <a:gd name="connsiteY491" fmla="*/ 2676938 h 2844800"/>
                <a:gd name="connsiteX492" fmla="*/ 2108914 w 2178050"/>
                <a:gd name="connsiteY492" fmla="*/ 2678166 h 2844800"/>
                <a:gd name="connsiteX493" fmla="*/ 2137416 w 2178050"/>
                <a:gd name="connsiteY493" fmla="*/ 2646769 h 2844800"/>
                <a:gd name="connsiteX494" fmla="*/ 2144257 w 2178050"/>
                <a:gd name="connsiteY494" fmla="*/ 2651417 h 2844800"/>
                <a:gd name="connsiteX495" fmla="*/ 2138907 w 2178050"/>
                <a:gd name="connsiteY495" fmla="*/ 2680972 h 2844800"/>
                <a:gd name="connsiteX496" fmla="*/ 2155044 w 2178050"/>
                <a:gd name="connsiteY496" fmla="*/ 2687725 h 2844800"/>
                <a:gd name="connsiteX497" fmla="*/ 2166181 w 2178050"/>
                <a:gd name="connsiteY497" fmla="*/ 2686409 h 2844800"/>
                <a:gd name="connsiteX498" fmla="*/ 2176530 w 2178050"/>
                <a:gd name="connsiteY498" fmla="*/ 2654750 h 2844800"/>
                <a:gd name="connsiteX499" fmla="*/ 2168988 w 2178050"/>
                <a:gd name="connsiteY499" fmla="*/ 2631948 h 2844800"/>
                <a:gd name="connsiteX500" fmla="*/ 1983154 w 2178050"/>
                <a:gd name="connsiteY500" fmla="*/ 2673693 h 2844800"/>
                <a:gd name="connsiteX501" fmla="*/ 1958511 w 2178050"/>
                <a:gd name="connsiteY501" fmla="*/ 2713683 h 2844800"/>
                <a:gd name="connsiteX502" fmla="*/ 1917907 w 2178050"/>
                <a:gd name="connsiteY502" fmla="*/ 2718770 h 2844800"/>
                <a:gd name="connsiteX503" fmla="*/ 1885984 w 2178050"/>
                <a:gd name="connsiteY503" fmla="*/ 2701143 h 2844800"/>
                <a:gd name="connsiteX504" fmla="*/ 1877916 w 2178050"/>
                <a:gd name="connsiteY504" fmla="*/ 2674219 h 2844800"/>
                <a:gd name="connsiteX505" fmla="*/ 1870111 w 2178050"/>
                <a:gd name="connsiteY505" fmla="*/ 2635106 h 2844800"/>
                <a:gd name="connsiteX506" fmla="*/ 1893351 w 2178050"/>
                <a:gd name="connsiteY506" fmla="*/ 2610287 h 2844800"/>
                <a:gd name="connsiteX507" fmla="*/ 1871602 w 2178050"/>
                <a:gd name="connsiteY507" fmla="*/ 2591958 h 2844800"/>
                <a:gd name="connsiteX508" fmla="*/ 1834856 w 2178050"/>
                <a:gd name="connsiteY508" fmla="*/ 2595729 h 2844800"/>
                <a:gd name="connsiteX509" fmla="*/ 1783289 w 2178050"/>
                <a:gd name="connsiteY509" fmla="*/ 2626686 h 2844800"/>
                <a:gd name="connsiteX510" fmla="*/ 1743825 w 2178050"/>
                <a:gd name="connsiteY510" fmla="*/ 2674482 h 2844800"/>
                <a:gd name="connsiteX511" fmla="*/ 1722953 w 2178050"/>
                <a:gd name="connsiteY511" fmla="*/ 2680358 h 2844800"/>
                <a:gd name="connsiteX512" fmla="*/ 1751279 w 2178050"/>
                <a:gd name="connsiteY512" fmla="*/ 2647032 h 2844800"/>
                <a:gd name="connsiteX513" fmla="*/ 1786710 w 2178050"/>
                <a:gd name="connsiteY513" fmla="*/ 2598184 h 2844800"/>
                <a:gd name="connsiteX514" fmla="*/ 1818018 w 2178050"/>
                <a:gd name="connsiteY514" fmla="*/ 2581522 h 2844800"/>
                <a:gd name="connsiteX515" fmla="*/ 1838627 w 2178050"/>
                <a:gd name="connsiteY515" fmla="*/ 2554247 h 2844800"/>
                <a:gd name="connsiteX516" fmla="*/ 1864060 w 2178050"/>
                <a:gd name="connsiteY516" fmla="*/ 2551616 h 2844800"/>
                <a:gd name="connsiteX517" fmla="*/ 1900981 w 2178050"/>
                <a:gd name="connsiteY517" fmla="*/ 2551879 h 2844800"/>
                <a:gd name="connsiteX518" fmla="*/ 1953600 w 2178050"/>
                <a:gd name="connsiteY518" fmla="*/ 2559948 h 2844800"/>
                <a:gd name="connsiteX519" fmla="*/ 1995169 w 2178050"/>
                <a:gd name="connsiteY519" fmla="*/ 2553721 h 2844800"/>
                <a:gd name="connsiteX520" fmla="*/ 2026127 w 2178050"/>
                <a:gd name="connsiteY520" fmla="*/ 2521974 h 2844800"/>
                <a:gd name="connsiteX521" fmla="*/ 2066643 w 2178050"/>
                <a:gd name="connsiteY521" fmla="*/ 2508030 h 2844800"/>
                <a:gd name="connsiteX522" fmla="*/ 2084271 w 2178050"/>
                <a:gd name="connsiteY522" fmla="*/ 2494174 h 2844800"/>
                <a:gd name="connsiteX523" fmla="*/ 2102161 w 2178050"/>
                <a:gd name="connsiteY523" fmla="*/ 2479178 h 2844800"/>
                <a:gd name="connsiteX524" fmla="*/ 2100407 w 2178050"/>
                <a:gd name="connsiteY524" fmla="*/ 2433662 h 2844800"/>
                <a:gd name="connsiteX525" fmla="*/ 2090497 w 2178050"/>
                <a:gd name="connsiteY525" fmla="*/ 2418139 h 2844800"/>
                <a:gd name="connsiteX526" fmla="*/ 2071379 w 2178050"/>
                <a:gd name="connsiteY526" fmla="*/ 2412614 h 2844800"/>
                <a:gd name="connsiteX527" fmla="*/ 2061644 w 2178050"/>
                <a:gd name="connsiteY527" fmla="*/ 2377096 h 2844800"/>
                <a:gd name="connsiteX528" fmla="*/ 2045859 w 2178050"/>
                <a:gd name="connsiteY528" fmla="*/ 2363503 h 2844800"/>
                <a:gd name="connsiteX529" fmla="*/ 2006658 w 2178050"/>
                <a:gd name="connsiteY529" fmla="*/ 2352453 h 2844800"/>
                <a:gd name="connsiteX530" fmla="*/ 1984558 w 2178050"/>
                <a:gd name="connsiteY530" fmla="*/ 2327722 h 2844800"/>
                <a:gd name="connsiteX531" fmla="*/ 1951846 w 2178050"/>
                <a:gd name="connsiteY531" fmla="*/ 2302903 h 2844800"/>
                <a:gd name="connsiteX532" fmla="*/ 1961756 w 2178050"/>
                <a:gd name="connsiteY532" fmla="*/ 2274840 h 2844800"/>
                <a:gd name="connsiteX533" fmla="*/ 1934569 w 2178050"/>
                <a:gd name="connsiteY533" fmla="*/ 2219941 h 2844800"/>
                <a:gd name="connsiteX534" fmla="*/ 1902559 w 2178050"/>
                <a:gd name="connsiteY534" fmla="*/ 2159516 h 2844800"/>
                <a:gd name="connsiteX535" fmla="*/ 1883441 w 2178050"/>
                <a:gd name="connsiteY535" fmla="*/ 2115842 h 2844800"/>
                <a:gd name="connsiteX536" fmla="*/ 1867129 w 2178050"/>
                <a:gd name="connsiteY536" fmla="*/ 2138732 h 2844800"/>
                <a:gd name="connsiteX537" fmla="*/ 1843626 w 2178050"/>
                <a:gd name="connsiteY537" fmla="*/ 2191789 h 2844800"/>
                <a:gd name="connsiteX538" fmla="*/ 1808020 w 2178050"/>
                <a:gd name="connsiteY538" fmla="*/ 2217836 h 2844800"/>
                <a:gd name="connsiteX539" fmla="*/ 1790218 w 2178050"/>
                <a:gd name="connsiteY539" fmla="*/ 2190123 h 2844800"/>
                <a:gd name="connsiteX540" fmla="*/ 1767767 w 2178050"/>
                <a:gd name="connsiteY540" fmla="*/ 2182669 h 2844800"/>
                <a:gd name="connsiteX541" fmla="*/ 1759611 w 2178050"/>
                <a:gd name="connsiteY541" fmla="*/ 2121367 h 2844800"/>
                <a:gd name="connsiteX542" fmla="*/ 1760312 w 2178050"/>
                <a:gd name="connsiteY542" fmla="*/ 2079272 h 2844800"/>
                <a:gd name="connsiteX543" fmla="*/ 1716463 w 2178050"/>
                <a:gd name="connsiteY543" fmla="*/ 2075413 h 2844800"/>
                <a:gd name="connsiteX544" fmla="*/ 1709009 w 2178050"/>
                <a:gd name="connsiteY544" fmla="*/ 2055506 h 2844800"/>
                <a:gd name="connsiteX545" fmla="*/ 1678752 w 2178050"/>
                <a:gd name="connsiteY545" fmla="*/ 2025337 h 2844800"/>
                <a:gd name="connsiteX546" fmla="*/ 1655863 w 2178050"/>
                <a:gd name="connsiteY546" fmla="*/ 2007447 h 2844800"/>
                <a:gd name="connsiteX547" fmla="*/ 1635517 w 2178050"/>
                <a:gd name="connsiteY547" fmla="*/ 2021303 h 2844800"/>
                <a:gd name="connsiteX548" fmla="*/ 1610260 w 2178050"/>
                <a:gd name="connsiteY548" fmla="*/ 2016217 h 2844800"/>
                <a:gd name="connsiteX549" fmla="*/ 1568077 w 2178050"/>
                <a:gd name="connsiteY549" fmla="*/ 2001746 h 2844800"/>
                <a:gd name="connsiteX550" fmla="*/ 1550976 w 2178050"/>
                <a:gd name="connsiteY550" fmla="*/ 2014024 h 2844800"/>
                <a:gd name="connsiteX551" fmla="*/ 1559220 w 2178050"/>
                <a:gd name="connsiteY551" fmla="*/ 2094531 h 2844800"/>
                <a:gd name="connsiteX552" fmla="*/ 1569919 w 2178050"/>
                <a:gd name="connsiteY552" fmla="*/ 2139433 h 2844800"/>
                <a:gd name="connsiteX553" fmla="*/ 1540890 w 2178050"/>
                <a:gd name="connsiteY553" fmla="*/ 2189860 h 2844800"/>
                <a:gd name="connsiteX554" fmla="*/ 1570796 w 2178050"/>
                <a:gd name="connsiteY554" fmla="*/ 2225115 h 2844800"/>
                <a:gd name="connsiteX555" fmla="*/ 1587459 w 2178050"/>
                <a:gd name="connsiteY555" fmla="*/ 2264053 h 2844800"/>
                <a:gd name="connsiteX556" fmla="*/ 1589475 w 2178050"/>
                <a:gd name="connsiteY556" fmla="*/ 2294046 h 2844800"/>
                <a:gd name="connsiteX557" fmla="*/ 1575882 w 2178050"/>
                <a:gd name="connsiteY557" fmla="*/ 2324740 h 2844800"/>
                <a:gd name="connsiteX558" fmla="*/ 1547994 w 2178050"/>
                <a:gd name="connsiteY558" fmla="*/ 2355084 h 2844800"/>
                <a:gd name="connsiteX559" fmla="*/ 1508617 w 2178050"/>
                <a:gd name="connsiteY559" fmla="*/ 2375079 h 2844800"/>
                <a:gd name="connsiteX560" fmla="*/ 1525982 w 2178050"/>
                <a:gd name="connsiteY560" fmla="*/ 2397267 h 2844800"/>
                <a:gd name="connsiteX561" fmla="*/ 1538786 w 2178050"/>
                <a:gd name="connsiteY561" fmla="*/ 2462164 h 2844800"/>
                <a:gd name="connsiteX562" fmla="*/ 1525456 w 2178050"/>
                <a:gd name="connsiteY562" fmla="*/ 2503207 h 2844800"/>
                <a:gd name="connsiteX563" fmla="*/ 1506513 w 2178050"/>
                <a:gd name="connsiteY563" fmla="*/ 2516011 h 2844800"/>
                <a:gd name="connsiteX564" fmla="*/ 1469942 w 2178050"/>
                <a:gd name="connsiteY564" fmla="*/ 2478476 h 2844800"/>
                <a:gd name="connsiteX565" fmla="*/ 1452140 w 2178050"/>
                <a:gd name="connsiteY565" fmla="*/ 2433136 h 2844800"/>
                <a:gd name="connsiteX566" fmla="*/ 1444510 w 2178050"/>
                <a:gd name="connsiteY566" fmla="*/ 2391391 h 2844800"/>
                <a:gd name="connsiteX567" fmla="*/ 1448544 w 2178050"/>
                <a:gd name="connsiteY567" fmla="*/ 2354645 h 2844800"/>
                <a:gd name="connsiteX568" fmla="*/ 1421796 w 2178050"/>
                <a:gd name="connsiteY568" fmla="*/ 2350524 h 2844800"/>
                <a:gd name="connsiteX569" fmla="*/ 1381191 w 2178050"/>
                <a:gd name="connsiteY569" fmla="*/ 2348068 h 2844800"/>
                <a:gd name="connsiteX570" fmla="*/ 1355145 w 2178050"/>
                <a:gd name="connsiteY570" fmla="*/ 2329827 h 2844800"/>
                <a:gd name="connsiteX571" fmla="*/ 1324363 w 2178050"/>
                <a:gd name="connsiteY571" fmla="*/ 2317812 h 2844800"/>
                <a:gd name="connsiteX572" fmla="*/ 1306735 w 2178050"/>
                <a:gd name="connsiteY572" fmla="*/ 2296940 h 2844800"/>
                <a:gd name="connsiteX573" fmla="*/ 1282180 w 2178050"/>
                <a:gd name="connsiteY573" fmla="*/ 2279926 h 2844800"/>
                <a:gd name="connsiteX574" fmla="*/ 1236489 w 2178050"/>
                <a:gd name="connsiteY574" fmla="*/ 2260370 h 2844800"/>
                <a:gd name="connsiteX575" fmla="*/ 1202111 w 2178050"/>
                <a:gd name="connsiteY575" fmla="*/ 2269315 h 2844800"/>
                <a:gd name="connsiteX576" fmla="*/ 1190622 w 2178050"/>
                <a:gd name="connsiteY576" fmla="*/ 2234674 h 2844800"/>
                <a:gd name="connsiteX577" fmla="*/ 1179572 w 2178050"/>
                <a:gd name="connsiteY577" fmla="*/ 2190912 h 2844800"/>
                <a:gd name="connsiteX578" fmla="*/ 1143441 w 2178050"/>
                <a:gd name="connsiteY578" fmla="*/ 2183019 h 2844800"/>
                <a:gd name="connsiteX579" fmla="*/ 1144756 w 2178050"/>
                <a:gd name="connsiteY579" fmla="*/ 2126805 h 2844800"/>
                <a:gd name="connsiteX580" fmla="*/ 1154315 w 2178050"/>
                <a:gd name="connsiteY580" fmla="*/ 2087516 h 2844800"/>
                <a:gd name="connsiteX581" fmla="*/ 1180976 w 2178050"/>
                <a:gd name="connsiteY581" fmla="*/ 2029635 h 2844800"/>
                <a:gd name="connsiteX582" fmla="*/ 1211056 w 2178050"/>
                <a:gd name="connsiteY582" fmla="*/ 1986662 h 2844800"/>
                <a:gd name="connsiteX583" fmla="*/ 1239646 w 2178050"/>
                <a:gd name="connsiteY583" fmla="*/ 1979910 h 2844800"/>
                <a:gd name="connsiteX584" fmla="*/ 1241312 w 2178050"/>
                <a:gd name="connsiteY584" fmla="*/ 1944392 h 2844800"/>
                <a:gd name="connsiteX585" fmla="*/ 1260694 w 2178050"/>
                <a:gd name="connsiteY585" fmla="*/ 1920888 h 2844800"/>
                <a:gd name="connsiteX586" fmla="*/ 1295861 w 2178050"/>
                <a:gd name="connsiteY586" fmla="*/ 1917205 h 2844800"/>
                <a:gd name="connsiteX587" fmla="*/ 1324363 w 2178050"/>
                <a:gd name="connsiteY587" fmla="*/ 1878705 h 2844800"/>
                <a:gd name="connsiteX588" fmla="*/ 1331554 w 2178050"/>
                <a:gd name="connsiteY588" fmla="*/ 1853273 h 2844800"/>
                <a:gd name="connsiteX589" fmla="*/ 1355233 w 2178050"/>
                <a:gd name="connsiteY589" fmla="*/ 1803022 h 2844800"/>
                <a:gd name="connsiteX590" fmla="*/ 1362599 w 2178050"/>
                <a:gd name="connsiteY590" fmla="*/ 1772327 h 2844800"/>
                <a:gd name="connsiteX591" fmla="*/ 1388032 w 2178050"/>
                <a:gd name="connsiteY591" fmla="*/ 1790831 h 2844800"/>
                <a:gd name="connsiteX592" fmla="*/ 1422234 w 2178050"/>
                <a:gd name="connsiteY592" fmla="*/ 1781360 h 2844800"/>
                <a:gd name="connsiteX593" fmla="*/ 1470381 w 2178050"/>
                <a:gd name="connsiteY593" fmla="*/ 1737861 h 2844800"/>
                <a:gd name="connsiteX594" fmla="*/ 1473538 w 2178050"/>
                <a:gd name="connsiteY594" fmla="*/ 1706816 h 2844800"/>
                <a:gd name="connsiteX595" fmla="*/ 1456174 w 2178050"/>
                <a:gd name="connsiteY595" fmla="*/ 1671912 h 2844800"/>
                <a:gd name="connsiteX596" fmla="*/ 1474503 w 2178050"/>
                <a:gd name="connsiteY596" fmla="*/ 1636306 h 2844800"/>
                <a:gd name="connsiteX597" fmla="*/ 1473012 w 2178050"/>
                <a:gd name="connsiteY597" fmla="*/ 1602367 h 2844800"/>
                <a:gd name="connsiteX598" fmla="*/ 1440037 w 2178050"/>
                <a:gd name="connsiteY598" fmla="*/ 1567726 h 2844800"/>
                <a:gd name="connsiteX599" fmla="*/ 1403730 w 2178050"/>
                <a:gd name="connsiteY599" fmla="*/ 1557290 h 2844800"/>
                <a:gd name="connsiteX600" fmla="*/ 1368826 w 2178050"/>
                <a:gd name="connsiteY600" fmla="*/ 1551853 h 2844800"/>
                <a:gd name="connsiteX601" fmla="*/ 1367510 w 2178050"/>
                <a:gd name="connsiteY601" fmla="*/ 1628238 h 2844800"/>
                <a:gd name="connsiteX602" fmla="*/ 1349620 w 2178050"/>
                <a:gd name="connsiteY602" fmla="*/ 1685769 h 2844800"/>
                <a:gd name="connsiteX603" fmla="*/ 1323924 w 2178050"/>
                <a:gd name="connsiteY603" fmla="*/ 1732249 h 2844800"/>
                <a:gd name="connsiteX604" fmla="*/ 1300158 w 2178050"/>
                <a:gd name="connsiteY604" fmla="*/ 1688838 h 2844800"/>
                <a:gd name="connsiteX605" fmla="*/ 1307525 w 2178050"/>
                <a:gd name="connsiteY605" fmla="*/ 1639639 h 2844800"/>
                <a:gd name="connsiteX606" fmla="*/ 1278146 w 2178050"/>
                <a:gd name="connsiteY606" fmla="*/ 1595614 h 2844800"/>
                <a:gd name="connsiteX607" fmla="*/ 1245259 w 2178050"/>
                <a:gd name="connsiteY607" fmla="*/ 1649023 h 2844800"/>
                <a:gd name="connsiteX608" fmla="*/ 1245346 w 2178050"/>
                <a:gd name="connsiteY608" fmla="*/ 1578952 h 2844800"/>
                <a:gd name="connsiteX609" fmla="*/ 1199655 w 2178050"/>
                <a:gd name="connsiteY609" fmla="*/ 1564657 h 2844800"/>
                <a:gd name="connsiteX610" fmla="*/ 1221492 w 2178050"/>
                <a:gd name="connsiteY610" fmla="*/ 1529490 h 2844800"/>
                <a:gd name="connsiteX611" fmla="*/ 1188079 w 2178050"/>
                <a:gd name="connsiteY611" fmla="*/ 1445387 h 2844800"/>
                <a:gd name="connsiteX612" fmla="*/ 1163173 w 2178050"/>
                <a:gd name="connsiteY612" fmla="*/ 1411097 h 2844800"/>
                <a:gd name="connsiteX613" fmla="*/ 1130724 w 2178050"/>
                <a:gd name="connsiteY613" fmla="*/ 1398468 h 2844800"/>
                <a:gd name="connsiteX614" fmla="*/ 1101608 w 2178050"/>
                <a:gd name="connsiteY614" fmla="*/ 1454858 h 2844800"/>
                <a:gd name="connsiteX615" fmla="*/ 1099679 w 2178050"/>
                <a:gd name="connsiteY615" fmla="*/ 1536769 h 2844800"/>
                <a:gd name="connsiteX616" fmla="*/ 1128357 w 2178050"/>
                <a:gd name="connsiteY616" fmla="*/ 1565621 h 2844800"/>
                <a:gd name="connsiteX617" fmla="*/ 1154666 w 2178050"/>
                <a:gd name="connsiteY617" fmla="*/ 1608681 h 2844800"/>
                <a:gd name="connsiteX618" fmla="*/ 1143528 w 2178050"/>
                <a:gd name="connsiteY618" fmla="*/ 1676297 h 2844800"/>
                <a:gd name="connsiteX619" fmla="*/ 1123709 w 2178050"/>
                <a:gd name="connsiteY619" fmla="*/ 1674543 h 2844800"/>
                <a:gd name="connsiteX620" fmla="*/ 1108098 w 2178050"/>
                <a:gd name="connsiteY620" fmla="*/ 1726110 h 2844800"/>
                <a:gd name="connsiteX621" fmla="*/ 1108273 w 2178050"/>
                <a:gd name="connsiteY621" fmla="*/ 1664721 h 2844800"/>
                <a:gd name="connsiteX622" fmla="*/ 1070212 w 2178050"/>
                <a:gd name="connsiteY622" fmla="*/ 1642095 h 2844800"/>
                <a:gd name="connsiteX623" fmla="*/ 1048375 w 2178050"/>
                <a:gd name="connsiteY623" fmla="*/ 1653759 h 2844800"/>
                <a:gd name="connsiteX624" fmla="*/ 1051182 w 2178050"/>
                <a:gd name="connsiteY624" fmla="*/ 1694714 h 2844800"/>
                <a:gd name="connsiteX625" fmla="*/ 1015313 w 2178050"/>
                <a:gd name="connsiteY625" fmla="*/ 1693135 h 2844800"/>
                <a:gd name="connsiteX626" fmla="*/ 977164 w 2178050"/>
                <a:gd name="connsiteY626" fmla="*/ 1703396 h 2844800"/>
                <a:gd name="connsiteX627" fmla="*/ 933753 w 2178050"/>
                <a:gd name="connsiteY627" fmla="*/ 1674017 h 2844800"/>
                <a:gd name="connsiteX628" fmla="*/ 906304 w 2178050"/>
                <a:gd name="connsiteY628" fmla="*/ 1679279 h 2844800"/>
                <a:gd name="connsiteX629" fmla="*/ 881573 w 2178050"/>
                <a:gd name="connsiteY629" fmla="*/ 1643235 h 2844800"/>
                <a:gd name="connsiteX630" fmla="*/ 861753 w 2178050"/>
                <a:gd name="connsiteY630" fmla="*/ 1627098 h 2844800"/>
                <a:gd name="connsiteX631" fmla="*/ 842108 w 2178050"/>
                <a:gd name="connsiteY631" fmla="*/ 1633851 h 2844800"/>
                <a:gd name="connsiteX632" fmla="*/ 812203 w 2178050"/>
                <a:gd name="connsiteY632" fmla="*/ 1636920 h 2844800"/>
                <a:gd name="connsiteX633" fmla="*/ 796330 w 2178050"/>
                <a:gd name="connsiteY633" fmla="*/ 1659810 h 2844800"/>
                <a:gd name="connsiteX634" fmla="*/ 821412 w 2178050"/>
                <a:gd name="connsiteY634" fmla="*/ 1687786 h 2844800"/>
                <a:gd name="connsiteX635" fmla="*/ 794663 w 2178050"/>
                <a:gd name="connsiteY635" fmla="*/ 1720410 h 2844800"/>
                <a:gd name="connsiteX636" fmla="*/ 768442 w 2178050"/>
                <a:gd name="connsiteY636" fmla="*/ 1681647 h 2844800"/>
                <a:gd name="connsiteX637" fmla="*/ 747482 w 2178050"/>
                <a:gd name="connsiteY637" fmla="*/ 1693047 h 2844800"/>
                <a:gd name="connsiteX638" fmla="*/ 681094 w 2178050"/>
                <a:gd name="connsiteY638" fmla="*/ 1700677 h 2844800"/>
                <a:gd name="connsiteX639" fmla="*/ 636631 w 2178050"/>
                <a:gd name="connsiteY639" fmla="*/ 1686733 h 2844800"/>
                <a:gd name="connsiteX640" fmla="*/ 671184 w 2178050"/>
                <a:gd name="connsiteY640" fmla="*/ 1653934 h 2844800"/>
                <a:gd name="connsiteX641" fmla="*/ 638034 w 2178050"/>
                <a:gd name="connsiteY641" fmla="*/ 1619731 h 2844800"/>
                <a:gd name="connsiteX642" fmla="*/ 613917 w 2178050"/>
                <a:gd name="connsiteY642" fmla="*/ 1624116 h 2844800"/>
                <a:gd name="connsiteX643" fmla="*/ 580065 w 2178050"/>
                <a:gd name="connsiteY643" fmla="*/ 1612540 h 2844800"/>
                <a:gd name="connsiteX644" fmla="*/ 522535 w 2178050"/>
                <a:gd name="connsiteY644" fmla="*/ 1587195 h 2844800"/>
                <a:gd name="connsiteX645" fmla="*/ 484912 w 2178050"/>
                <a:gd name="connsiteY645" fmla="*/ 1557641 h 2844800"/>
                <a:gd name="connsiteX646" fmla="*/ 455095 w 2178050"/>
                <a:gd name="connsiteY646" fmla="*/ 1553519 h 2844800"/>
                <a:gd name="connsiteX647" fmla="*/ 445799 w 2178050"/>
                <a:gd name="connsiteY647" fmla="*/ 1574216 h 2844800"/>
                <a:gd name="connsiteX648" fmla="*/ 415630 w 2178050"/>
                <a:gd name="connsiteY648" fmla="*/ 1585705 h 2844800"/>
                <a:gd name="connsiteX649" fmla="*/ 412298 w 2178050"/>
                <a:gd name="connsiteY649" fmla="*/ 1531770 h 2844800"/>
                <a:gd name="connsiteX650" fmla="*/ 379586 w 2178050"/>
                <a:gd name="connsiteY650" fmla="*/ 1580004 h 2844800"/>
                <a:gd name="connsiteX651" fmla="*/ 338017 w 2178050"/>
                <a:gd name="connsiteY651" fmla="*/ 1515809 h 2844800"/>
                <a:gd name="connsiteX652" fmla="*/ 321003 w 2178050"/>
                <a:gd name="connsiteY652" fmla="*/ 1508004 h 2844800"/>
                <a:gd name="connsiteX653" fmla="*/ 315479 w 2178050"/>
                <a:gd name="connsiteY653" fmla="*/ 1542294 h 2844800"/>
                <a:gd name="connsiteX654" fmla="*/ 297149 w 2178050"/>
                <a:gd name="connsiteY654" fmla="*/ 1558956 h 2844800"/>
                <a:gd name="connsiteX655" fmla="*/ 280224 w 2178050"/>
                <a:gd name="connsiteY655" fmla="*/ 1529227 h 2844800"/>
                <a:gd name="connsiteX656" fmla="*/ 239970 w 2178050"/>
                <a:gd name="connsiteY656" fmla="*/ 1547205 h 2844800"/>
                <a:gd name="connsiteX657" fmla="*/ 203137 w 2178050"/>
                <a:gd name="connsiteY657" fmla="*/ 1578338 h 2844800"/>
                <a:gd name="connsiteX658" fmla="*/ 166566 w 2178050"/>
                <a:gd name="connsiteY658" fmla="*/ 1569743 h 2844800"/>
                <a:gd name="connsiteX659" fmla="*/ 136749 w 2178050"/>
                <a:gd name="connsiteY659" fmla="*/ 1591668 h 2844800"/>
                <a:gd name="connsiteX660" fmla="*/ 115175 w 2178050"/>
                <a:gd name="connsiteY660" fmla="*/ 1620433 h 2844800"/>
                <a:gd name="connsiteX661" fmla="*/ 89567 w 2178050"/>
                <a:gd name="connsiteY661" fmla="*/ 1614119 h 2844800"/>
                <a:gd name="connsiteX662" fmla="*/ 50892 w 2178050"/>
                <a:gd name="connsiteY662" fmla="*/ 1580793 h 2844800"/>
                <a:gd name="connsiteX663" fmla="*/ 5026 w 2178050"/>
                <a:gd name="connsiteY663" fmla="*/ 1563780 h 2844800"/>
                <a:gd name="connsiteX664" fmla="*/ 4850 w 2178050"/>
                <a:gd name="connsiteY664" fmla="*/ 1806266 h 2844800"/>
                <a:gd name="connsiteX665" fmla="*/ 4763 w 2178050"/>
                <a:gd name="connsiteY665" fmla="*/ 2116982 h 2844800"/>
                <a:gd name="connsiteX666" fmla="*/ 28967 w 2178050"/>
                <a:gd name="connsiteY666" fmla="*/ 2118473 h 2844800"/>
                <a:gd name="connsiteX667" fmla="*/ 52909 w 2178050"/>
                <a:gd name="connsiteY667" fmla="*/ 2132154 h 2844800"/>
                <a:gd name="connsiteX668" fmla="*/ 70098 w 2178050"/>
                <a:gd name="connsiteY668" fmla="*/ 2153553 h 2844800"/>
                <a:gd name="connsiteX669" fmla="*/ 91935 w 2178050"/>
                <a:gd name="connsiteY669" fmla="*/ 2185124 h 2844800"/>
                <a:gd name="connsiteX670" fmla="*/ 115877 w 2178050"/>
                <a:gd name="connsiteY670" fmla="*/ 2158376 h 2844800"/>
                <a:gd name="connsiteX671" fmla="*/ 140520 w 2178050"/>
                <a:gd name="connsiteY671" fmla="*/ 2142678 h 2844800"/>
                <a:gd name="connsiteX672" fmla="*/ 153587 w 2178050"/>
                <a:gd name="connsiteY672" fmla="*/ 2167672 h 2844800"/>
                <a:gd name="connsiteX673" fmla="*/ 170162 w 2178050"/>
                <a:gd name="connsiteY673" fmla="*/ 2187229 h 2844800"/>
                <a:gd name="connsiteX674" fmla="*/ 192701 w 2178050"/>
                <a:gd name="connsiteY674" fmla="*/ 2208452 h 2844800"/>
                <a:gd name="connsiteX675" fmla="*/ 208048 w 2178050"/>
                <a:gd name="connsiteY675" fmla="*/ 2241690 h 2844800"/>
                <a:gd name="connsiteX676" fmla="*/ 233217 w 2178050"/>
                <a:gd name="connsiteY676" fmla="*/ 2293256 h 2844800"/>
                <a:gd name="connsiteX677" fmla="*/ 275049 w 2178050"/>
                <a:gd name="connsiteY677" fmla="*/ 2321320 h 2844800"/>
                <a:gd name="connsiteX678" fmla="*/ 275751 w 2178050"/>
                <a:gd name="connsiteY678" fmla="*/ 2348682 h 2844800"/>
                <a:gd name="connsiteX679" fmla="*/ 262070 w 2178050"/>
                <a:gd name="connsiteY679" fmla="*/ 2369291 h 2844800"/>
                <a:gd name="connsiteX680" fmla="*/ 262596 w 2178050"/>
                <a:gd name="connsiteY680" fmla="*/ 2391040 h 2844800"/>
                <a:gd name="connsiteX681" fmla="*/ 292326 w 2178050"/>
                <a:gd name="connsiteY681" fmla="*/ 2421296 h 2844800"/>
                <a:gd name="connsiteX682" fmla="*/ 296623 w 2178050"/>
                <a:gd name="connsiteY682" fmla="*/ 2454271 h 2844800"/>
                <a:gd name="connsiteX683" fmla="*/ 328107 w 2178050"/>
                <a:gd name="connsiteY683" fmla="*/ 2471460 h 2844800"/>
                <a:gd name="connsiteX684" fmla="*/ 324599 w 2178050"/>
                <a:gd name="connsiteY684" fmla="*/ 2495928 h 2844800"/>
                <a:gd name="connsiteX685" fmla="*/ 338280 w 2178050"/>
                <a:gd name="connsiteY685" fmla="*/ 2530657 h 2844800"/>
                <a:gd name="connsiteX686" fmla="*/ 382831 w 2178050"/>
                <a:gd name="connsiteY686" fmla="*/ 2546618 h 2844800"/>
                <a:gd name="connsiteX687" fmla="*/ 400371 w 2178050"/>
                <a:gd name="connsiteY687" fmla="*/ 2563193 h 2844800"/>
                <a:gd name="connsiteX688" fmla="*/ 447991 w 2178050"/>
                <a:gd name="connsiteY688" fmla="*/ 2600289 h 2844800"/>
                <a:gd name="connsiteX689" fmla="*/ 451323 w 2178050"/>
                <a:gd name="connsiteY689" fmla="*/ 2600377 h 2844800"/>
                <a:gd name="connsiteX690" fmla="*/ 521132 w 2178050"/>
                <a:gd name="connsiteY690" fmla="*/ 2600377 h 2844800"/>
                <a:gd name="connsiteX691" fmla="*/ 594097 w 2178050"/>
                <a:gd name="connsiteY691" fmla="*/ 2600377 h 2844800"/>
                <a:gd name="connsiteX692" fmla="*/ 618302 w 2178050"/>
                <a:gd name="connsiteY692" fmla="*/ 2600377 h 2844800"/>
                <a:gd name="connsiteX693" fmla="*/ 693284 w 2178050"/>
                <a:gd name="connsiteY693" fmla="*/ 2600377 h 2844800"/>
                <a:gd name="connsiteX694" fmla="*/ 765811 w 2178050"/>
                <a:gd name="connsiteY694" fmla="*/ 2600377 h 2844800"/>
                <a:gd name="connsiteX695" fmla="*/ 839565 w 2178050"/>
                <a:gd name="connsiteY695" fmla="*/ 2600377 h 2844800"/>
                <a:gd name="connsiteX696" fmla="*/ 913407 w 2178050"/>
                <a:gd name="connsiteY696" fmla="*/ 2600377 h 2844800"/>
                <a:gd name="connsiteX697" fmla="*/ 996984 w 2178050"/>
                <a:gd name="connsiteY697" fmla="*/ 2600377 h 2844800"/>
                <a:gd name="connsiteX698" fmla="*/ 1081087 w 2178050"/>
                <a:gd name="connsiteY698" fmla="*/ 2600377 h 2844800"/>
                <a:gd name="connsiteX699" fmla="*/ 1131952 w 2178050"/>
                <a:gd name="connsiteY699" fmla="*/ 2600377 h 2844800"/>
                <a:gd name="connsiteX700" fmla="*/ 1132040 w 2178050"/>
                <a:gd name="connsiteY700" fmla="*/ 2585994 h 2844800"/>
                <a:gd name="connsiteX701" fmla="*/ 1140371 w 2178050"/>
                <a:gd name="connsiteY701" fmla="*/ 2585819 h 2844800"/>
                <a:gd name="connsiteX702" fmla="*/ 1144756 w 2178050"/>
                <a:gd name="connsiteY702" fmla="*/ 2606428 h 2844800"/>
                <a:gd name="connsiteX703" fmla="*/ 1152386 w 2178050"/>
                <a:gd name="connsiteY703" fmla="*/ 2612742 h 2844800"/>
                <a:gd name="connsiteX704" fmla="*/ 1169575 w 2178050"/>
                <a:gd name="connsiteY704" fmla="*/ 2615023 h 2844800"/>
                <a:gd name="connsiteX705" fmla="*/ 1194657 w 2178050"/>
                <a:gd name="connsiteY705" fmla="*/ 2620898 h 2844800"/>
                <a:gd name="connsiteX706" fmla="*/ 1218511 w 2178050"/>
                <a:gd name="connsiteY706" fmla="*/ 2632299 h 2844800"/>
                <a:gd name="connsiteX707" fmla="*/ 1238418 w 2178050"/>
                <a:gd name="connsiteY707" fmla="*/ 2627476 h 2844800"/>
                <a:gd name="connsiteX708" fmla="*/ 1268674 w 2178050"/>
                <a:gd name="connsiteY708" fmla="*/ 2637035 h 2844800"/>
                <a:gd name="connsiteX709" fmla="*/ 1278672 w 2178050"/>
                <a:gd name="connsiteY709" fmla="*/ 2622477 h 2844800"/>
                <a:gd name="connsiteX710" fmla="*/ 1292616 w 2178050"/>
                <a:gd name="connsiteY710" fmla="*/ 2616689 h 2844800"/>
                <a:gd name="connsiteX711" fmla="*/ 1298053 w 2178050"/>
                <a:gd name="connsiteY711" fmla="*/ 2607656 h 2844800"/>
                <a:gd name="connsiteX712" fmla="*/ 1303578 w 2178050"/>
                <a:gd name="connsiteY712" fmla="*/ 2602833 h 2844800"/>
                <a:gd name="connsiteX713" fmla="*/ 1326468 w 2178050"/>
                <a:gd name="connsiteY713" fmla="*/ 2610374 h 2844800"/>
                <a:gd name="connsiteX714" fmla="*/ 1343393 w 2178050"/>
                <a:gd name="connsiteY714" fmla="*/ 2611252 h 2844800"/>
                <a:gd name="connsiteX715" fmla="*/ 1349269 w 2178050"/>
                <a:gd name="connsiteY715" fmla="*/ 2616250 h 2844800"/>
                <a:gd name="connsiteX716" fmla="*/ 1357513 w 2178050"/>
                <a:gd name="connsiteY716" fmla="*/ 2637122 h 2844800"/>
                <a:gd name="connsiteX717" fmla="*/ 1385138 w 2178050"/>
                <a:gd name="connsiteY717" fmla="*/ 2642648 h 2844800"/>
                <a:gd name="connsiteX718" fmla="*/ 1380841 w 2178050"/>
                <a:gd name="connsiteY718" fmla="*/ 2652996 h 2844800"/>
                <a:gd name="connsiteX719" fmla="*/ 1390575 w 2178050"/>
                <a:gd name="connsiteY719" fmla="*/ 2663608 h 2844800"/>
                <a:gd name="connsiteX720" fmla="*/ 1386366 w 2178050"/>
                <a:gd name="connsiteY720" fmla="*/ 2677289 h 2844800"/>
                <a:gd name="connsiteX721" fmla="*/ 1396714 w 2178050"/>
                <a:gd name="connsiteY721" fmla="*/ 2681761 h 2844800"/>
                <a:gd name="connsiteX722" fmla="*/ 1391540 w 2178050"/>
                <a:gd name="connsiteY722" fmla="*/ 2693776 h 2844800"/>
                <a:gd name="connsiteX723" fmla="*/ 1398117 w 2178050"/>
                <a:gd name="connsiteY723" fmla="*/ 2694916 h 2844800"/>
                <a:gd name="connsiteX724" fmla="*/ 1402765 w 2178050"/>
                <a:gd name="connsiteY724" fmla="*/ 2689654 h 2844800"/>
                <a:gd name="connsiteX725" fmla="*/ 1407589 w 2178050"/>
                <a:gd name="connsiteY725" fmla="*/ 2697547 h 2844800"/>
                <a:gd name="connsiteX726" fmla="*/ 1426005 w 2178050"/>
                <a:gd name="connsiteY726" fmla="*/ 2701932 h 2844800"/>
                <a:gd name="connsiteX727" fmla="*/ 1444685 w 2178050"/>
                <a:gd name="connsiteY727" fmla="*/ 2702283 h 2844800"/>
                <a:gd name="connsiteX728" fmla="*/ 1464593 w 2178050"/>
                <a:gd name="connsiteY728" fmla="*/ 2705878 h 2844800"/>
                <a:gd name="connsiteX729" fmla="*/ 1486605 w 2178050"/>
                <a:gd name="connsiteY729" fmla="*/ 2712719 h 2844800"/>
                <a:gd name="connsiteX730" fmla="*/ 1494586 w 2178050"/>
                <a:gd name="connsiteY730" fmla="*/ 2723769 h 2844800"/>
                <a:gd name="connsiteX731" fmla="*/ 1510547 w 2178050"/>
                <a:gd name="connsiteY731" fmla="*/ 2750429 h 2844800"/>
                <a:gd name="connsiteX732" fmla="*/ 1502654 w 2178050"/>
                <a:gd name="connsiteY732" fmla="*/ 2761830 h 2844800"/>
                <a:gd name="connsiteX733" fmla="*/ 1482659 w 2178050"/>
                <a:gd name="connsiteY733" fmla="*/ 2757094 h 2844800"/>
                <a:gd name="connsiteX734" fmla="*/ 1470205 w 2178050"/>
                <a:gd name="connsiteY734" fmla="*/ 2735696 h 2844800"/>
                <a:gd name="connsiteX735" fmla="*/ 1473363 w 2178050"/>
                <a:gd name="connsiteY735" fmla="*/ 2757533 h 2844800"/>
                <a:gd name="connsiteX736" fmla="*/ 1461611 w 2178050"/>
                <a:gd name="connsiteY736" fmla="*/ 2776563 h 2844800"/>
                <a:gd name="connsiteX737" fmla="*/ 1462926 w 2178050"/>
                <a:gd name="connsiteY737" fmla="*/ 2792700 h 2844800"/>
                <a:gd name="connsiteX738" fmla="*/ 1460909 w 2178050"/>
                <a:gd name="connsiteY738" fmla="*/ 2802083 h 2844800"/>
                <a:gd name="connsiteX739" fmla="*/ 1445036 w 2178050"/>
                <a:gd name="connsiteY739" fmla="*/ 2813221 h 2844800"/>
                <a:gd name="connsiteX740" fmla="*/ 1433460 w 2178050"/>
                <a:gd name="connsiteY740" fmla="*/ 2831550 h 2844800"/>
                <a:gd name="connsiteX741" fmla="*/ 1428022 w 2178050"/>
                <a:gd name="connsiteY741" fmla="*/ 2843127 h 2844800"/>
                <a:gd name="connsiteX742" fmla="*/ 1441528 w 2178050"/>
                <a:gd name="connsiteY742" fmla="*/ 2845231 h 2844800"/>
                <a:gd name="connsiteX743" fmla="*/ 1459769 w 2178050"/>
                <a:gd name="connsiteY743" fmla="*/ 2834707 h 2844800"/>
                <a:gd name="connsiteX744" fmla="*/ 1470556 w 2178050"/>
                <a:gd name="connsiteY744" fmla="*/ 2825411 h 2844800"/>
                <a:gd name="connsiteX745" fmla="*/ 1477835 w 2178050"/>
                <a:gd name="connsiteY745" fmla="*/ 2823921 h 2844800"/>
                <a:gd name="connsiteX746" fmla="*/ 1491341 w 2178050"/>
                <a:gd name="connsiteY746" fmla="*/ 2827253 h 2844800"/>
                <a:gd name="connsiteX747" fmla="*/ 1497918 w 2178050"/>
                <a:gd name="connsiteY747" fmla="*/ 2822079 h 2844800"/>
                <a:gd name="connsiteX748" fmla="*/ 1509933 w 2178050"/>
                <a:gd name="connsiteY748" fmla="*/ 2817869 h 2844800"/>
                <a:gd name="connsiteX749" fmla="*/ 1531331 w 2178050"/>
                <a:gd name="connsiteY749" fmla="*/ 2813747 h 2844800"/>
                <a:gd name="connsiteX750" fmla="*/ 1531331 w 2178050"/>
                <a:gd name="connsiteY750" fmla="*/ 2813747 h 2844800"/>
                <a:gd name="connsiteX751" fmla="*/ 1531331 w 2178050"/>
                <a:gd name="connsiteY751" fmla="*/ 2813747 h 2844800"/>
                <a:gd name="connsiteX752" fmla="*/ 1529139 w 2178050"/>
                <a:gd name="connsiteY752" fmla="*/ 2803662 h 2844800"/>
                <a:gd name="connsiteX753" fmla="*/ 1527999 w 2178050"/>
                <a:gd name="connsiteY753" fmla="*/ 2804013 h 2844800"/>
                <a:gd name="connsiteX754" fmla="*/ 1520457 w 2178050"/>
                <a:gd name="connsiteY754" fmla="*/ 2805767 h 2844800"/>
                <a:gd name="connsiteX755" fmla="*/ 1510635 w 2178050"/>
                <a:gd name="connsiteY755" fmla="*/ 2802610 h 2844800"/>
                <a:gd name="connsiteX756" fmla="*/ 1518001 w 2178050"/>
                <a:gd name="connsiteY756" fmla="*/ 2791034 h 2844800"/>
                <a:gd name="connsiteX757" fmla="*/ 1525456 w 2178050"/>
                <a:gd name="connsiteY757" fmla="*/ 2787000 h 2844800"/>
                <a:gd name="connsiteX758" fmla="*/ 1542820 w 2178050"/>
                <a:gd name="connsiteY758" fmla="*/ 2782088 h 2844800"/>
                <a:gd name="connsiteX759" fmla="*/ 1563605 w 2178050"/>
                <a:gd name="connsiteY759" fmla="*/ 2777440 h 2844800"/>
                <a:gd name="connsiteX760" fmla="*/ 1574479 w 2178050"/>
                <a:gd name="connsiteY760" fmla="*/ 2783842 h 2844800"/>
                <a:gd name="connsiteX761" fmla="*/ 1581320 w 2178050"/>
                <a:gd name="connsiteY761" fmla="*/ 2776388 h 2844800"/>
                <a:gd name="connsiteX762" fmla="*/ 1589125 w 2178050"/>
                <a:gd name="connsiteY762" fmla="*/ 2771652 h 2844800"/>
                <a:gd name="connsiteX763" fmla="*/ 1594387 w 2178050"/>
                <a:gd name="connsiteY763" fmla="*/ 2774195 h 2844800"/>
                <a:gd name="connsiteX764" fmla="*/ 1594650 w 2178050"/>
                <a:gd name="connsiteY764" fmla="*/ 2774722 h 2844800"/>
                <a:gd name="connsiteX765" fmla="*/ 1619819 w 2178050"/>
                <a:gd name="connsiteY765" fmla="*/ 2750780 h 2844800"/>
                <a:gd name="connsiteX766" fmla="*/ 1630957 w 2178050"/>
                <a:gd name="connsiteY766" fmla="*/ 2744378 h 2844800"/>
                <a:gd name="connsiteX767" fmla="*/ 1668317 w 2178050"/>
                <a:gd name="connsiteY767" fmla="*/ 2744115 h 2844800"/>
                <a:gd name="connsiteX768" fmla="*/ 1713657 w 2178050"/>
                <a:gd name="connsiteY768" fmla="*/ 2744115 h 2844800"/>
                <a:gd name="connsiteX769" fmla="*/ 1716112 w 2178050"/>
                <a:gd name="connsiteY769" fmla="*/ 2735520 h 2844800"/>
                <a:gd name="connsiteX770" fmla="*/ 1724005 w 2178050"/>
                <a:gd name="connsiteY770" fmla="*/ 2733766 h 2844800"/>
                <a:gd name="connsiteX771" fmla="*/ 1734441 w 2178050"/>
                <a:gd name="connsiteY771" fmla="*/ 2728329 h 2844800"/>
                <a:gd name="connsiteX772" fmla="*/ 1743211 w 2178050"/>
                <a:gd name="connsiteY772" fmla="*/ 2712368 h 2844800"/>
                <a:gd name="connsiteX773" fmla="*/ 1750753 w 2178050"/>
                <a:gd name="connsiteY773" fmla="*/ 2684743 h 2844800"/>
                <a:gd name="connsiteX774" fmla="*/ 1769521 w 2178050"/>
                <a:gd name="connsiteY774" fmla="*/ 2657556 h 2844800"/>
                <a:gd name="connsiteX775" fmla="*/ 1777677 w 2178050"/>
                <a:gd name="connsiteY775" fmla="*/ 2667028 h 2844800"/>
                <a:gd name="connsiteX776" fmla="*/ 1794164 w 2178050"/>
                <a:gd name="connsiteY776" fmla="*/ 2660889 h 2844800"/>
                <a:gd name="connsiteX777" fmla="*/ 1805126 w 2178050"/>
                <a:gd name="connsiteY777" fmla="*/ 2671325 h 2844800"/>
                <a:gd name="connsiteX778" fmla="*/ 1805126 w 2178050"/>
                <a:gd name="connsiteY778" fmla="*/ 2719735 h 2844800"/>
                <a:gd name="connsiteX779" fmla="*/ 1821175 w 2178050"/>
                <a:gd name="connsiteY779" fmla="*/ 2739467 h 2844800"/>
                <a:gd name="connsiteX780" fmla="*/ 1848537 w 2178050"/>
                <a:gd name="connsiteY780" fmla="*/ 2735257 h 2844800"/>
                <a:gd name="connsiteX781" fmla="*/ 1887914 w 2178050"/>
                <a:gd name="connsiteY781" fmla="*/ 2734117 h 2844800"/>
                <a:gd name="connsiteX782" fmla="*/ 1845204 w 2178050"/>
                <a:gd name="connsiteY782" fmla="*/ 2762707 h 2844800"/>
                <a:gd name="connsiteX783" fmla="*/ 1846169 w 2178050"/>
                <a:gd name="connsiteY783" fmla="*/ 2791560 h 2844800"/>
                <a:gd name="connsiteX784" fmla="*/ 1864849 w 2178050"/>
                <a:gd name="connsiteY784" fmla="*/ 2794015 h 2844800"/>
                <a:gd name="connsiteX785" fmla="*/ 1892299 w 2178050"/>
                <a:gd name="connsiteY785" fmla="*/ 2769547 h 2844800"/>
                <a:gd name="connsiteX786" fmla="*/ 1916679 w 2178050"/>
                <a:gd name="connsiteY786" fmla="*/ 2755691 h 2844800"/>
                <a:gd name="connsiteX787" fmla="*/ 1971140 w 2178050"/>
                <a:gd name="connsiteY787" fmla="*/ 2735082 h 2844800"/>
                <a:gd name="connsiteX788" fmla="*/ 2001571 w 2178050"/>
                <a:gd name="connsiteY788" fmla="*/ 2712105 h 2844800"/>
                <a:gd name="connsiteX789" fmla="*/ 1985697 w 2178050"/>
                <a:gd name="connsiteY789" fmla="*/ 2699301 h 2844800"/>
                <a:gd name="connsiteX790" fmla="*/ 1983154 w 2178050"/>
                <a:gd name="connsiteY790" fmla="*/ 2673693 h 2844800"/>
                <a:gd name="connsiteX791" fmla="*/ 1512564 w 2178050"/>
                <a:gd name="connsiteY791" fmla="*/ 2050156 h 2844800"/>
                <a:gd name="connsiteX792" fmla="*/ 1522211 w 2178050"/>
                <a:gd name="connsiteY792" fmla="*/ 2022794 h 2844800"/>
                <a:gd name="connsiteX793" fmla="*/ 1515984 w 2178050"/>
                <a:gd name="connsiteY793" fmla="*/ 2012007 h 2844800"/>
                <a:gd name="connsiteX794" fmla="*/ 1505899 w 2178050"/>
                <a:gd name="connsiteY794" fmla="*/ 2010867 h 2844800"/>
                <a:gd name="connsiteX795" fmla="*/ 1496427 w 2178050"/>
                <a:gd name="connsiteY795" fmla="*/ 2026653 h 2844800"/>
                <a:gd name="connsiteX796" fmla="*/ 1495287 w 2178050"/>
                <a:gd name="connsiteY796" fmla="*/ 2030249 h 2844800"/>
                <a:gd name="connsiteX797" fmla="*/ 1501777 w 2178050"/>
                <a:gd name="connsiteY797" fmla="*/ 2045771 h 2844800"/>
                <a:gd name="connsiteX798" fmla="*/ 1512564 w 2178050"/>
                <a:gd name="connsiteY798" fmla="*/ 2050156 h 2844800"/>
                <a:gd name="connsiteX799" fmla="*/ 261456 w 2178050"/>
                <a:gd name="connsiteY799" fmla="*/ 2369642 h 2844800"/>
                <a:gd name="connsiteX800" fmla="*/ 261456 w 2178050"/>
                <a:gd name="connsiteY800" fmla="*/ 2369642 h 2844800"/>
                <a:gd name="connsiteX801" fmla="*/ 275137 w 2178050"/>
                <a:gd name="connsiteY801" fmla="*/ 2349033 h 2844800"/>
                <a:gd name="connsiteX802" fmla="*/ 261456 w 2178050"/>
                <a:gd name="connsiteY802" fmla="*/ 2369642 h 2844800"/>
                <a:gd name="connsiteX803" fmla="*/ 231639 w 2178050"/>
                <a:gd name="connsiteY803" fmla="*/ 2398495 h 2844800"/>
                <a:gd name="connsiteX804" fmla="*/ 208048 w 2178050"/>
                <a:gd name="connsiteY804" fmla="*/ 2401827 h 2844800"/>
                <a:gd name="connsiteX805" fmla="*/ 196471 w 2178050"/>
                <a:gd name="connsiteY805" fmla="*/ 2396390 h 2844800"/>
                <a:gd name="connsiteX806" fmla="*/ 194981 w 2178050"/>
                <a:gd name="connsiteY806" fmla="*/ 2409720 h 2844800"/>
                <a:gd name="connsiteX807" fmla="*/ 199541 w 2178050"/>
                <a:gd name="connsiteY807" fmla="*/ 2427874 h 2844800"/>
                <a:gd name="connsiteX808" fmla="*/ 211994 w 2178050"/>
                <a:gd name="connsiteY808" fmla="*/ 2440678 h 2844800"/>
                <a:gd name="connsiteX809" fmla="*/ 221115 w 2178050"/>
                <a:gd name="connsiteY809" fmla="*/ 2459358 h 2844800"/>
                <a:gd name="connsiteX810" fmla="*/ 235936 w 2178050"/>
                <a:gd name="connsiteY810" fmla="*/ 2477774 h 2844800"/>
                <a:gd name="connsiteX811" fmla="*/ 245758 w 2178050"/>
                <a:gd name="connsiteY811" fmla="*/ 2477862 h 2844800"/>
                <a:gd name="connsiteX812" fmla="*/ 224360 w 2178050"/>
                <a:gd name="connsiteY812" fmla="*/ 2445414 h 2844800"/>
                <a:gd name="connsiteX813" fmla="*/ 231639 w 2178050"/>
                <a:gd name="connsiteY813" fmla="*/ 2398495 h 28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</a:cxnLst>
              <a:rect l="l" t="t" r="r" b="b"/>
              <a:pathLst>
                <a:path w="2178050" h="2844800">
                  <a:moveTo>
                    <a:pt x="1047937" y="759759"/>
                  </a:moveTo>
                  <a:lnTo>
                    <a:pt x="1046008" y="708017"/>
                  </a:lnTo>
                  <a:lnTo>
                    <a:pt x="1077842" y="713104"/>
                  </a:lnTo>
                  <a:lnTo>
                    <a:pt x="1092137" y="721523"/>
                  </a:lnTo>
                  <a:lnTo>
                    <a:pt x="1121516" y="764671"/>
                  </a:lnTo>
                  <a:lnTo>
                    <a:pt x="1114851" y="808257"/>
                  </a:lnTo>
                  <a:lnTo>
                    <a:pt x="1078456" y="832549"/>
                  </a:lnTo>
                  <a:lnTo>
                    <a:pt x="1058461" y="805187"/>
                  </a:lnTo>
                  <a:lnTo>
                    <a:pt x="1047937" y="759759"/>
                  </a:lnTo>
                  <a:close/>
                  <a:moveTo>
                    <a:pt x="1163787" y="870698"/>
                  </a:moveTo>
                  <a:lnTo>
                    <a:pt x="1166681" y="857631"/>
                  </a:lnTo>
                  <a:lnTo>
                    <a:pt x="1149404" y="836145"/>
                  </a:lnTo>
                  <a:lnTo>
                    <a:pt x="1099854" y="834479"/>
                  </a:lnTo>
                  <a:lnTo>
                    <a:pt x="1106432" y="866752"/>
                  </a:lnTo>
                  <a:lnTo>
                    <a:pt x="1152474" y="874031"/>
                  </a:lnTo>
                  <a:lnTo>
                    <a:pt x="1163787" y="870698"/>
                  </a:lnTo>
                  <a:close/>
                  <a:moveTo>
                    <a:pt x="1482571" y="1282443"/>
                  </a:moveTo>
                  <a:lnTo>
                    <a:pt x="1509582" y="1327169"/>
                  </a:lnTo>
                  <a:lnTo>
                    <a:pt x="1516686" y="1332168"/>
                  </a:lnTo>
                  <a:lnTo>
                    <a:pt x="1543609" y="1321030"/>
                  </a:lnTo>
                  <a:lnTo>
                    <a:pt x="1570094" y="1322784"/>
                  </a:lnTo>
                  <a:lnTo>
                    <a:pt x="1596228" y="1325240"/>
                  </a:lnTo>
                  <a:lnTo>
                    <a:pt x="1594036" y="1302087"/>
                  </a:lnTo>
                  <a:lnTo>
                    <a:pt x="1551590" y="1254906"/>
                  </a:lnTo>
                  <a:lnTo>
                    <a:pt x="1495287" y="1245434"/>
                  </a:lnTo>
                  <a:lnTo>
                    <a:pt x="1483448" y="1251310"/>
                  </a:lnTo>
                  <a:lnTo>
                    <a:pt x="1482571" y="1282443"/>
                  </a:lnTo>
                  <a:close/>
                  <a:moveTo>
                    <a:pt x="908759" y="732573"/>
                  </a:moveTo>
                  <a:lnTo>
                    <a:pt x="884993" y="769319"/>
                  </a:lnTo>
                  <a:lnTo>
                    <a:pt x="939717" y="773879"/>
                  </a:lnTo>
                  <a:lnTo>
                    <a:pt x="980146" y="812817"/>
                  </a:lnTo>
                  <a:lnTo>
                    <a:pt x="1020312" y="825972"/>
                  </a:lnTo>
                  <a:lnTo>
                    <a:pt x="1010753" y="776159"/>
                  </a:lnTo>
                  <a:lnTo>
                    <a:pt x="991985" y="717138"/>
                  </a:lnTo>
                  <a:lnTo>
                    <a:pt x="925510" y="670219"/>
                  </a:lnTo>
                  <a:lnTo>
                    <a:pt x="877275" y="652329"/>
                  </a:lnTo>
                  <a:lnTo>
                    <a:pt x="879029" y="702229"/>
                  </a:lnTo>
                  <a:lnTo>
                    <a:pt x="908759" y="732573"/>
                  </a:lnTo>
                  <a:close/>
                  <a:moveTo>
                    <a:pt x="1135899" y="642770"/>
                  </a:moveTo>
                  <a:lnTo>
                    <a:pt x="1180888" y="641717"/>
                  </a:lnTo>
                  <a:lnTo>
                    <a:pt x="1161419" y="676797"/>
                  </a:lnTo>
                  <a:lnTo>
                    <a:pt x="1161068" y="723277"/>
                  </a:lnTo>
                  <a:lnTo>
                    <a:pt x="1187465" y="773791"/>
                  </a:lnTo>
                  <a:lnTo>
                    <a:pt x="1238418" y="789314"/>
                  </a:lnTo>
                  <a:lnTo>
                    <a:pt x="1281917" y="780632"/>
                  </a:lnTo>
                  <a:lnTo>
                    <a:pt x="1327344" y="686531"/>
                  </a:lnTo>
                  <a:lnTo>
                    <a:pt x="1361108" y="647505"/>
                  </a:lnTo>
                  <a:lnTo>
                    <a:pt x="1331466" y="603919"/>
                  </a:lnTo>
                  <a:lnTo>
                    <a:pt x="1312085" y="510520"/>
                  </a:lnTo>
                  <a:lnTo>
                    <a:pt x="1271744" y="482544"/>
                  </a:lnTo>
                  <a:lnTo>
                    <a:pt x="1230350" y="450271"/>
                  </a:lnTo>
                  <a:lnTo>
                    <a:pt x="1198954" y="366431"/>
                  </a:lnTo>
                  <a:lnTo>
                    <a:pt x="1141774" y="374675"/>
                  </a:lnTo>
                  <a:lnTo>
                    <a:pt x="1152561" y="411070"/>
                  </a:lnTo>
                  <a:lnTo>
                    <a:pt x="1127392" y="422032"/>
                  </a:lnTo>
                  <a:lnTo>
                    <a:pt x="1110378" y="468688"/>
                  </a:lnTo>
                  <a:lnTo>
                    <a:pt x="1093365" y="534111"/>
                  </a:lnTo>
                  <a:lnTo>
                    <a:pt x="1108975" y="597780"/>
                  </a:lnTo>
                  <a:lnTo>
                    <a:pt x="1135899" y="642770"/>
                  </a:lnTo>
                  <a:close/>
                  <a:moveTo>
                    <a:pt x="576820" y="1110905"/>
                  </a:moveTo>
                  <a:lnTo>
                    <a:pt x="611198" y="1128006"/>
                  </a:lnTo>
                  <a:lnTo>
                    <a:pt x="722312" y="1116605"/>
                  </a:lnTo>
                  <a:lnTo>
                    <a:pt x="671272" y="1158437"/>
                  </a:lnTo>
                  <a:lnTo>
                    <a:pt x="674429" y="1188518"/>
                  </a:lnTo>
                  <a:lnTo>
                    <a:pt x="711788" y="1186413"/>
                  </a:lnTo>
                  <a:lnTo>
                    <a:pt x="773791" y="1146247"/>
                  </a:lnTo>
                  <a:lnTo>
                    <a:pt x="857105" y="1131601"/>
                  </a:lnTo>
                  <a:lnTo>
                    <a:pt x="872101" y="1085823"/>
                  </a:lnTo>
                  <a:lnTo>
                    <a:pt x="867804" y="1036975"/>
                  </a:lnTo>
                  <a:lnTo>
                    <a:pt x="842021" y="1032590"/>
                  </a:lnTo>
                  <a:lnTo>
                    <a:pt x="820096" y="1049516"/>
                  </a:lnTo>
                  <a:lnTo>
                    <a:pt x="810449" y="1013296"/>
                  </a:lnTo>
                  <a:lnTo>
                    <a:pt x="802118" y="963308"/>
                  </a:lnTo>
                  <a:lnTo>
                    <a:pt x="776685" y="950855"/>
                  </a:lnTo>
                  <a:lnTo>
                    <a:pt x="754147" y="989530"/>
                  </a:lnTo>
                  <a:lnTo>
                    <a:pt x="789314" y="1086437"/>
                  </a:lnTo>
                  <a:lnTo>
                    <a:pt x="746341" y="1078982"/>
                  </a:lnTo>
                  <a:lnTo>
                    <a:pt x="702668" y="1019435"/>
                  </a:lnTo>
                  <a:lnTo>
                    <a:pt x="633473" y="984355"/>
                  </a:lnTo>
                  <a:lnTo>
                    <a:pt x="610321" y="1013471"/>
                  </a:lnTo>
                  <a:lnTo>
                    <a:pt x="576820" y="1110905"/>
                  </a:lnTo>
                  <a:close/>
                  <a:moveTo>
                    <a:pt x="774668" y="742044"/>
                  </a:moveTo>
                  <a:lnTo>
                    <a:pt x="742658" y="716612"/>
                  </a:lnTo>
                  <a:lnTo>
                    <a:pt x="729503" y="710824"/>
                  </a:lnTo>
                  <a:lnTo>
                    <a:pt x="704246" y="748359"/>
                  </a:lnTo>
                  <a:lnTo>
                    <a:pt x="703808" y="765898"/>
                  </a:lnTo>
                  <a:lnTo>
                    <a:pt x="744675" y="765986"/>
                  </a:lnTo>
                  <a:lnTo>
                    <a:pt x="774668" y="742044"/>
                  </a:lnTo>
                  <a:close/>
                  <a:moveTo>
                    <a:pt x="761864" y="850352"/>
                  </a:moveTo>
                  <a:lnTo>
                    <a:pt x="770020" y="815360"/>
                  </a:lnTo>
                  <a:lnTo>
                    <a:pt x="735379" y="796768"/>
                  </a:lnTo>
                  <a:lnTo>
                    <a:pt x="699510" y="808958"/>
                  </a:lnTo>
                  <a:lnTo>
                    <a:pt x="679603" y="846318"/>
                  </a:lnTo>
                  <a:lnTo>
                    <a:pt x="716085" y="883239"/>
                  </a:lnTo>
                  <a:lnTo>
                    <a:pt x="761864" y="850352"/>
                  </a:lnTo>
                  <a:close/>
                  <a:moveTo>
                    <a:pt x="1016979" y="1141862"/>
                  </a:moveTo>
                  <a:lnTo>
                    <a:pt x="1057496" y="1132128"/>
                  </a:lnTo>
                  <a:lnTo>
                    <a:pt x="1068721" y="1059776"/>
                  </a:lnTo>
                  <a:lnTo>
                    <a:pt x="1067932" y="1007596"/>
                  </a:lnTo>
                  <a:lnTo>
                    <a:pt x="1049165" y="958835"/>
                  </a:lnTo>
                  <a:lnTo>
                    <a:pt x="1047235" y="972867"/>
                  </a:lnTo>
                  <a:lnTo>
                    <a:pt x="1012682" y="966728"/>
                  </a:lnTo>
                  <a:lnTo>
                    <a:pt x="975673" y="1002597"/>
                  </a:lnTo>
                  <a:lnTo>
                    <a:pt x="949188" y="999352"/>
                  </a:lnTo>
                  <a:lnTo>
                    <a:pt x="950767" y="1077579"/>
                  </a:lnTo>
                  <a:lnTo>
                    <a:pt x="991108" y="1069949"/>
                  </a:lnTo>
                  <a:lnTo>
                    <a:pt x="990582" y="1126690"/>
                  </a:lnTo>
                  <a:lnTo>
                    <a:pt x="1016979" y="1141862"/>
                  </a:lnTo>
                  <a:close/>
                  <a:moveTo>
                    <a:pt x="988214" y="1541855"/>
                  </a:moveTo>
                  <a:lnTo>
                    <a:pt x="943839" y="1507390"/>
                  </a:lnTo>
                  <a:lnTo>
                    <a:pt x="902533" y="1470469"/>
                  </a:lnTo>
                  <a:lnTo>
                    <a:pt x="894903" y="1416271"/>
                  </a:lnTo>
                  <a:lnTo>
                    <a:pt x="879468" y="1338044"/>
                  </a:lnTo>
                  <a:lnTo>
                    <a:pt x="851931" y="1304368"/>
                  </a:lnTo>
                  <a:lnTo>
                    <a:pt x="827463" y="1290774"/>
                  </a:lnTo>
                  <a:lnTo>
                    <a:pt x="805801" y="1303227"/>
                  </a:lnTo>
                  <a:lnTo>
                    <a:pt x="823253" y="1387330"/>
                  </a:lnTo>
                  <a:lnTo>
                    <a:pt x="810888" y="1420042"/>
                  </a:lnTo>
                  <a:lnTo>
                    <a:pt x="790805" y="1341289"/>
                  </a:lnTo>
                  <a:lnTo>
                    <a:pt x="768354" y="1314014"/>
                  </a:lnTo>
                  <a:lnTo>
                    <a:pt x="740553" y="1356197"/>
                  </a:lnTo>
                  <a:lnTo>
                    <a:pt x="706351" y="1314453"/>
                  </a:lnTo>
                  <a:lnTo>
                    <a:pt x="651627" y="1339622"/>
                  </a:lnTo>
                  <a:lnTo>
                    <a:pt x="663905" y="1300509"/>
                  </a:lnTo>
                  <a:lnTo>
                    <a:pt x="638735" y="1284109"/>
                  </a:lnTo>
                  <a:lnTo>
                    <a:pt x="572874" y="1335325"/>
                  </a:lnTo>
                  <a:lnTo>
                    <a:pt x="555773" y="1367861"/>
                  </a:lnTo>
                  <a:lnTo>
                    <a:pt x="535163" y="1427233"/>
                  </a:lnTo>
                  <a:lnTo>
                    <a:pt x="578136" y="1447579"/>
                  </a:lnTo>
                  <a:lnTo>
                    <a:pt x="616109" y="1446527"/>
                  </a:lnTo>
                  <a:lnTo>
                    <a:pt x="559105" y="1476871"/>
                  </a:lnTo>
                  <a:lnTo>
                    <a:pt x="572084" y="1504320"/>
                  </a:lnTo>
                  <a:lnTo>
                    <a:pt x="606988" y="1505811"/>
                  </a:lnTo>
                  <a:lnTo>
                    <a:pt x="659520" y="1499935"/>
                  </a:lnTo>
                  <a:lnTo>
                    <a:pt x="707053" y="1517124"/>
                  </a:lnTo>
                  <a:lnTo>
                    <a:pt x="674955" y="1529753"/>
                  </a:lnTo>
                  <a:lnTo>
                    <a:pt x="640314" y="1526508"/>
                  </a:lnTo>
                  <a:lnTo>
                    <a:pt x="602340" y="1538874"/>
                  </a:lnTo>
                  <a:lnTo>
                    <a:pt x="585941" y="1546503"/>
                  </a:lnTo>
                  <a:lnTo>
                    <a:pt x="616197" y="1602192"/>
                  </a:lnTo>
                  <a:lnTo>
                    <a:pt x="638034" y="1594474"/>
                  </a:lnTo>
                  <a:lnTo>
                    <a:pt x="671622" y="1613330"/>
                  </a:lnTo>
                  <a:lnTo>
                    <a:pt x="684952" y="1645340"/>
                  </a:lnTo>
                  <a:lnTo>
                    <a:pt x="728714" y="1638937"/>
                  </a:lnTo>
                  <a:lnTo>
                    <a:pt x="790980" y="1628765"/>
                  </a:lnTo>
                  <a:lnTo>
                    <a:pt x="837110" y="1605524"/>
                  </a:lnTo>
                  <a:lnTo>
                    <a:pt x="865699" y="1601315"/>
                  </a:lnTo>
                  <a:lnTo>
                    <a:pt x="907970" y="1619907"/>
                  </a:lnTo>
                  <a:lnTo>
                    <a:pt x="952433" y="1630606"/>
                  </a:lnTo>
                  <a:lnTo>
                    <a:pt x="960677" y="1605524"/>
                  </a:lnTo>
                  <a:lnTo>
                    <a:pt x="944979" y="1578776"/>
                  </a:lnTo>
                  <a:lnTo>
                    <a:pt x="985320" y="1573164"/>
                  </a:lnTo>
                  <a:lnTo>
                    <a:pt x="988214" y="1541855"/>
                  </a:lnTo>
                  <a:close/>
                  <a:moveTo>
                    <a:pt x="1056093" y="1533261"/>
                  </a:moveTo>
                  <a:lnTo>
                    <a:pt x="1038904" y="1564306"/>
                  </a:lnTo>
                  <a:lnTo>
                    <a:pt x="1017242" y="1586143"/>
                  </a:lnTo>
                  <a:lnTo>
                    <a:pt x="1050831" y="1617188"/>
                  </a:lnTo>
                  <a:lnTo>
                    <a:pt x="1070826" y="1609734"/>
                  </a:lnTo>
                  <a:lnTo>
                    <a:pt x="1103976" y="1630431"/>
                  </a:lnTo>
                  <a:lnTo>
                    <a:pt x="1119236" y="1606489"/>
                  </a:lnTo>
                  <a:lnTo>
                    <a:pt x="1104239" y="1579916"/>
                  </a:lnTo>
                  <a:lnTo>
                    <a:pt x="1096873" y="1566499"/>
                  </a:lnTo>
                  <a:lnTo>
                    <a:pt x="1082139" y="1553694"/>
                  </a:lnTo>
                  <a:lnTo>
                    <a:pt x="1056093" y="1533261"/>
                  </a:lnTo>
                  <a:close/>
                  <a:moveTo>
                    <a:pt x="901656" y="1274988"/>
                  </a:moveTo>
                  <a:lnTo>
                    <a:pt x="882976" y="1255958"/>
                  </a:lnTo>
                  <a:lnTo>
                    <a:pt x="850001" y="1259466"/>
                  </a:lnTo>
                  <a:lnTo>
                    <a:pt x="841670" y="1271568"/>
                  </a:lnTo>
                  <a:lnTo>
                    <a:pt x="879994" y="1330765"/>
                  </a:lnTo>
                  <a:lnTo>
                    <a:pt x="901656" y="1274988"/>
                  </a:lnTo>
                  <a:close/>
                  <a:moveTo>
                    <a:pt x="1153263" y="1390487"/>
                  </a:moveTo>
                  <a:lnTo>
                    <a:pt x="1179660" y="1329712"/>
                  </a:lnTo>
                  <a:lnTo>
                    <a:pt x="1208951" y="1313488"/>
                  </a:lnTo>
                  <a:lnTo>
                    <a:pt x="1245697" y="1236840"/>
                  </a:lnTo>
                  <a:lnTo>
                    <a:pt x="1198691" y="1215178"/>
                  </a:lnTo>
                  <a:lnTo>
                    <a:pt x="1147475" y="1212021"/>
                  </a:lnTo>
                  <a:lnTo>
                    <a:pt x="1123095" y="1236313"/>
                  </a:lnTo>
                  <a:lnTo>
                    <a:pt x="1110203" y="1273410"/>
                  </a:lnTo>
                  <a:lnTo>
                    <a:pt x="1109852" y="1315681"/>
                  </a:lnTo>
                  <a:lnTo>
                    <a:pt x="1125199" y="1387506"/>
                  </a:lnTo>
                  <a:lnTo>
                    <a:pt x="1153263" y="1390487"/>
                  </a:lnTo>
                  <a:close/>
                  <a:moveTo>
                    <a:pt x="1303666" y="1188781"/>
                  </a:moveTo>
                  <a:lnTo>
                    <a:pt x="1354180" y="1187202"/>
                  </a:lnTo>
                  <a:lnTo>
                    <a:pt x="1424690" y="1173083"/>
                  </a:lnTo>
                  <a:lnTo>
                    <a:pt x="1456174" y="1184308"/>
                  </a:lnTo>
                  <a:lnTo>
                    <a:pt x="1492832" y="1164488"/>
                  </a:lnTo>
                  <a:lnTo>
                    <a:pt x="1508179" y="1139582"/>
                  </a:lnTo>
                  <a:lnTo>
                    <a:pt x="1502654" y="1099942"/>
                  </a:lnTo>
                  <a:lnTo>
                    <a:pt x="1476344" y="1062846"/>
                  </a:lnTo>
                  <a:lnTo>
                    <a:pt x="1436354" y="1055830"/>
                  </a:lnTo>
                  <a:lnTo>
                    <a:pt x="1386278" y="1064337"/>
                  </a:lnTo>
                  <a:lnTo>
                    <a:pt x="1347164" y="1085735"/>
                  </a:lnTo>
                  <a:lnTo>
                    <a:pt x="1311296" y="1077491"/>
                  </a:lnTo>
                  <a:lnTo>
                    <a:pt x="1278146" y="1073106"/>
                  </a:lnTo>
                  <a:lnTo>
                    <a:pt x="1262535" y="1049428"/>
                  </a:lnTo>
                  <a:lnTo>
                    <a:pt x="1234296" y="1026538"/>
                  </a:lnTo>
                  <a:lnTo>
                    <a:pt x="1239909" y="987688"/>
                  </a:lnTo>
                  <a:lnTo>
                    <a:pt x="1218686" y="952784"/>
                  </a:lnTo>
                  <a:lnTo>
                    <a:pt x="1170276" y="953047"/>
                  </a:lnTo>
                  <a:lnTo>
                    <a:pt x="1143002" y="918055"/>
                  </a:lnTo>
                  <a:lnTo>
                    <a:pt x="1092312" y="911039"/>
                  </a:lnTo>
                  <a:lnTo>
                    <a:pt x="1083016" y="955766"/>
                  </a:lnTo>
                  <a:lnTo>
                    <a:pt x="1111518" y="988565"/>
                  </a:lnTo>
                  <a:lnTo>
                    <a:pt x="1162383" y="1001281"/>
                  </a:lnTo>
                  <a:lnTo>
                    <a:pt x="1187027" y="1045920"/>
                  </a:lnTo>
                  <a:lnTo>
                    <a:pt x="1190009" y="1095031"/>
                  </a:lnTo>
                  <a:lnTo>
                    <a:pt x="1198515" y="1147562"/>
                  </a:lnTo>
                  <a:lnTo>
                    <a:pt x="1263851" y="1177555"/>
                  </a:lnTo>
                  <a:lnTo>
                    <a:pt x="1303666" y="1188781"/>
                  </a:lnTo>
                  <a:close/>
                  <a:moveTo>
                    <a:pt x="522973" y="1028555"/>
                  </a:moveTo>
                  <a:lnTo>
                    <a:pt x="568664" y="984268"/>
                  </a:lnTo>
                  <a:lnTo>
                    <a:pt x="591641" y="979093"/>
                  </a:lnTo>
                  <a:lnTo>
                    <a:pt x="610584" y="941997"/>
                  </a:lnTo>
                  <a:lnTo>
                    <a:pt x="613917" y="856316"/>
                  </a:lnTo>
                  <a:lnTo>
                    <a:pt x="580153" y="873066"/>
                  </a:lnTo>
                  <a:lnTo>
                    <a:pt x="542442" y="871487"/>
                  </a:lnTo>
                  <a:lnTo>
                    <a:pt x="491928" y="943313"/>
                  </a:lnTo>
                  <a:lnTo>
                    <a:pt x="450184" y="1022066"/>
                  </a:lnTo>
                  <a:lnTo>
                    <a:pt x="483509" y="1044078"/>
                  </a:lnTo>
                  <a:lnTo>
                    <a:pt x="522973" y="1028555"/>
                  </a:lnTo>
                  <a:close/>
                  <a:moveTo>
                    <a:pt x="1155982" y="1170364"/>
                  </a:moveTo>
                  <a:lnTo>
                    <a:pt x="1169399" y="1134057"/>
                  </a:lnTo>
                  <a:lnTo>
                    <a:pt x="1160454" y="1103713"/>
                  </a:lnTo>
                  <a:lnTo>
                    <a:pt x="1138968" y="1069335"/>
                  </a:lnTo>
                  <a:lnTo>
                    <a:pt x="1103625" y="1095820"/>
                  </a:lnTo>
                  <a:lnTo>
                    <a:pt x="1090558" y="1138968"/>
                  </a:lnTo>
                  <a:lnTo>
                    <a:pt x="1120376" y="1163436"/>
                  </a:lnTo>
                  <a:lnTo>
                    <a:pt x="1155982" y="1170364"/>
                  </a:lnTo>
                  <a:close/>
                  <a:moveTo>
                    <a:pt x="1083104" y="1270691"/>
                  </a:moveTo>
                  <a:lnTo>
                    <a:pt x="1076702" y="1245434"/>
                  </a:lnTo>
                  <a:lnTo>
                    <a:pt x="1032853" y="1256484"/>
                  </a:lnTo>
                  <a:lnTo>
                    <a:pt x="1003561" y="1237980"/>
                  </a:lnTo>
                  <a:lnTo>
                    <a:pt x="974445" y="1280075"/>
                  </a:lnTo>
                  <a:lnTo>
                    <a:pt x="1001544" y="1335150"/>
                  </a:lnTo>
                  <a:lnTo>
                    <a:pt x="951381" y="1324889"/>
                  </a:lnTo>
                  <a:lnTo>
                    <a:pt x="950855" y="1351286"/>
                  </a:lnTo>
                  <a:lnTo>
                    <a:pt x="1011980" y="1413114"/>
                  </a:lnTo>
                  <a:lnTo>
                    <a:pt x="1028994" y="1442756"/>
                  </a:lnTo>
                  <a:lnTo>
                    <a:pt x="1052673" y="1449158"/>
                  </a:lnTo>
                  <a:lnTo>
                    <a:pt x="1093014" y="1419253"/>
                  </a:lnTo>
                  <a:lnTo>
                    <a:pt x="1097399" y="1347252"/>
                  </a:lnTo>
                  <a:lnTo>
                    <a:pt x="1060215" y="1311559"/>
                  </a:lnTo>
                  <a:lnTo>
                    <a:pt x="1083104" y="1270691"/>
                  </a:lnTo>
                  <a:close/>
                  <a:moveTo>
                    <a:pt x="434222" y="2618969"/>
                  </a:moveTo>
                  <a:lnTo>
                    <a:pt x="424049" y="2598448"/>
                  </a:lnTo>
                  <a:lnTo>
                    <a:pt x="399494" y="2582925"/>
                  </a:lnTo>
                  <a:lnTo>
                    <a:pt x="387304" y="2564947"/>
                  </a:lnTo>
                  <a:lnTo>
                    <a:pt x="378972" y="2551792"/>
                  </a:lnTo>
                  <a:lnTo>
                    <a:pt x="355820" y="2547758"/>
                  </a:lnTo>
                  <a:lnTo>
                    <a:pt x="340736" y="2541882"/>
                  </a:lnTo>
                  <a:lnTo>
                    <a:pt x="314952" y="2533463"/>
                  </a:lnTo>
                  <a:lnTo>
                    <a:pt x="312848" y="2542408"/>
                  </a:lnTo>
                  <a:lnTo>
                    <a:pt x="322319" y="2563280"/>
                  </a:lnTo>
                  <a:lnTo>
                    <a:pt x="347664" y="2570121"/>
                  </a:lnTo>
                  <a:lnTo>
                    <a:pt x="352049" y="2580908"/>
                  </a:lnTo>
                  <a:lnTo>
                    <a:pt x="374061" y="2594063"/>
                  </a:lnTo>
                  <a:lnTo>
                    <a:pt x="381428" y="2607305"/>
                  </a:lnTo>
                  <a:lnTo>
                    <a:pt x="421769" y="2624143"/>
                  </a:lnTo>
                  <a:lnTo>
                    <a:pt x="434222" y="2618969"/>
                  </a:lnTo>
                  <a:close/>
                  <a:moveTo>
                    <a:pt x="1501514" y="1938165"/>
                  </a:moveTo>
                  <a:lnTo>
                    <a:pt x="1483974" y="1919661"/>
                  </a:lnTo>
                  <a:lnTo>
                    <a:pt x="1465908" y="1924046"/>
                  </a:lnTo>
                  <a:lnTo>
                    <a:pt x="1463716" y="1897210"/>
                  </a:lnTo>
                  <a:lnTo>
                    <a:pt x="1435565" y="1879319"/>
                  </a:lnTo>
                  <a:lnTo>
                    <a:pt x="1408641" y="1859412"/>
                  </a:lnTo>
                  <a:lnTo>
                    <a:pt x="1394346" y="1844064"/>
                  </a:lnTo>
                  <a:lnTo>
                    <a:pt x="1381805" y="1853097"/>
                  </a:lnTo>
                  <a:lnTo>
                    <a:pt x="1377245" y="1827139"/>
                  </a:lnTo>
                  <a:lnTo>
                    <a:pt x="1359442" y="1822315"/>
                  </a:lnTo>
                  <a:lnTo>
                    <a:pt x="1351023" y="1876074"/>
                  </a:lnTo>
                  <a:lnTo>
                    <a:pt x="1347866" y="1920888"/>
                  </a:lnTo>
                  <a:lnTo>
                    <a:pt x="1326468" y="1948426"/>
                  </a:lnTo>
                  <a:lnTo>
                    <a:pt x="1359793" y="1943164"/>
                  </a:lnTo>
                  <a:lnTo>
                    <a:pt x="1368212" y="1975174"/>
                  </a:lnTo>
                  <a:lnTo>
                    <a:pt x="1403204" y="1946847"/>
                  </a:lnTo>
                  <a:lnTo>
                    <a:pt x="1427584" y="1917205"/>
                  </a:lnTo>
                  <a:lnTo>
                    <a:pt x="1441353" y="1942287"/>
                  </a:lnTo>
                  <a:lnTo>
                    <a:pt x="1479589" y="1955529"/>
                  </a:lnTo>
                  <a:lnTo>
                    <a:pt x="1501514" y="1938165"/>
                  </a:lnTo>
                  <a:close/>
                  <a:moveTo>
                    <a:pt x="444483" y="1477309"/>
                  </a:moveTo>
                  <a:lnTo>
                    <a:pt x="509205" y="1440651"/>
                  </a:lnTo>
                  <a:lnTo>
                    <a:pt x="509205" y="1406712"/>
                  </a:lnTo>
                  <a:lnTo>
                    <a:pt x="539724" y="1350497"/>
                  </a:lnTo>
                  <a:lnTo>
                    <a:pt x="600060" y="1291827"/>
                  </a:lnTo>
                  <a:lnTo>
                    <a:pt x="630930" y="1270165"/>
                  </a:lnTo>
                  <a:lnTo>
                    <a:pt x="604533" y="1233332"/>
                  </a:lnTo>
                  <a:lnTo>
                    <a:pt x="580679" y="1207461"/>
                  </a:lnTo>
                  <a:lnTo>
                    <a:pt x="517887" y="1202462"/>
                  </a:lnTo>
                  <a:lnTo>
                    <a:pt x="482807" y="1183519"/>
                  </a:lnTo>
                  <a:lnTo>
                    <a:pt x="399669" y="1197814"/>
                  </a:lnTo>
                  <a:lnTo>
                    <a:pt x="423699" y="1252450"/>
                  </a:lnTo>
                  <a:lnTo>
                    <a:pt x="402388" y="1308840"/>
                  </a:lnTo>
                  <a:lnTo>
                    <a:pt x="385374" y="1369089"/>
                  </a:lnTo>
                  <a:lnTo>
                    <a:pt x="374850" y="1402941"/>
                  </a:lnTo>
                  <a:lnTo>
                    <a:pt x="431591" y="1444071"/>
                  </a:lnTo>
                  <a:lnTo>
                    <a:pt x="444483" y="1477309"/>
                  </a:lnTo>
                  <a:close/>
                  <a:moveTo>
                    <a:pt x="1621748" y="1716814"/>
                  </a:moveTo>
                  <a:lnTo>
                    <a:pt x="1624555" y="1707956"/>
                  </a:lnTo>
                  <a:lnTo>
                    <a:pt x="1624292" y="1680156"/>
                  </a:lnTo>
                  <a:lnTo>
                    <a:pt x="1605086" y="1661915"/>
                  </a:lnTo>
                  <a:lnTo>
                    <a:pt x="1582547" y="1671123"/>
                  </a:lnTo>
                  <a:lnTo>
                    <a:pt x="1572111" y="1707693"/>
                  </a:lnTo>
                  <a:lnTo>
                    <a:pt x="1578250" y="1738914"/>
                  </a:lnTo>
                  <a:lnTo>
                    <a:pt x="1605787" y="1735757"/>
                  </a:lnTo>
                  <a:lnTo>
                    <a:pt x="1621748" y="1716814"/>
                  </a:lnTo>
                  <a:close/>
                  <a:moveTo>
                    <a:pt x="1830646" y="1782938"/>
                  </a:moveTo>
                  <a:lnTo>
                    <a:pt x="1869322" y="1840820"/>
                  </a:lnTo>
                  <a:lnTo>
                    <a:pt x="1899578" y="1865814"/>
                  </a:lnTo>
                  <a:lnTo>
                    <a:pt x="1942725" y="1796795"/>
                  </a:lnTo>
                  <a:lnTo>
                    <a:pt x="1950355" y="1753560"/>
                  </a:lnTo>
                  <a:lnTo>
                    <a:pt x="1911680" y="1749438"/>
                  </a:lnTo>
                  <a:lnTo>
                    <a:pt x="1876338" y="1690680"/>
                  </a:lnTo>
                  <a:lnTo>
                    <a:pt x="1837312" y="1676297"/>
                  </a:lnTo>
                  <a:lnTo>
                    <a:pt x="1779431" y="1632711"/>
                  </a:lnTo>
                  <a:lnTo>
                    <a:pt x="1824595" y="1600876"/>
                  </a:lnTo>
                  <a:lnTo>
                    <a:pt x="1801355" y="1534752"/>
                  </a:lnTo>
                  <a:lnTo>
                    <a:pt x="1779957" y="1505373"/>
                  </a:lnTo>
                  <a:lnTo>
                    <a:pt x="1720585" y="1475994"/>
                  </a:lnTo>
                  <a:lnTo>
                    <a:pt x="1694977" y="1427321"/>
                  </a:lnTo>
                  <a:lnTo>
                    <a:pt x="1649286" y="1444773"/>
                  </a:lnTo>
                  <a:lnTo>
                    <a:pt x="1646129" y="1410921"/>
                  </a:lnTo>
                  <a:lnTo>
                    <a:pt x="1612277" y="1373036"/>
                  </a:lnTo>
                  <a:lnTo>
                    <a:pt x="1557729" y="1331729"/>
                  </a:lnTo>
                  <a:lnTo>
                    <a:pt x="1534489" y="1364266"/>
                  </a:lnTo>
                  <a:lnTo>
                    <a:pt x="1485816" y="1387593"/>
                  </a:lnTo>
                  <a:lnTo>
                    <a:pt x="1489499" y="1334448"/>
                  </a:lnTo>
                  <a:lnTo>
                    <a:pt x="1447316" y="1246311"/>
                  </a:lnTo>
                  <a:lnTo>
                    <a:pt x="1384962" y="1281917"/>
                  </a:lnTo>
                  <a:lnTo>
                    <a:pt x="1362249" y="1349445"/>
                  </a:lnTo>
                  <a:lnTo>
                    <a:pt x="1342867" y="1297527"/>
                  </a:lnTo>
                  <a:lnTo>
                    <a:pt x="1360933" y="1241663"/>
                  </a:lnTo>
                  <a:lnTo>
                    <a:pt x="1297439" y="1264903"/>
                  </a:lnTo>
                  <a:lnTo>
                    <a:pt x="1272182" y="1299895"/>
                  </a:lnTo>
                  <a:lnTo>
                    <a:pt x="1253327" y="1373737"/>
                  </a:lnTo>
                  <a:lnTo>
                    <a:pt x="1261132" y="1453104"/>
                  </a:lnTo>
                  <a:lnTo>
                    <a:pt x="1296036" y="1453455"/>
                  </a:lnTo>
                  <a:lnTo>
                    <a:pt x="1270340" y="1487833"/>
                  </a:lnTo>
                  <a:lnTo>
                    <a:pt x="1290774" y="1513792"/>
                  </a:lnTo>
                  <a:lnTo>
                    <a:pt x="1330677" y="1524754"/>
                  </a:lnTo>
                  <a:lnTo>
                    <a:pt x="1382682" y="1545977"/>
                  </a:lnTo>
                  <a:lnTo>
                    <a:pt x="1472135" y="1561938"/>
                  </a:lnTo>
                  <a:lnTo>
                    <a:pt x="1516686" y="1552818"/>
                  </a:lnTo>
                  <a:lnTo>
                    <a:pt x="1529841" y="1531595"/>
                  </a:lnTo>
                  <a:lnTo>
                    <a:pt x="1549222" y="1556062"/>
                  </a:lnTo>
                  <a:lnTo>
                    <a:pt x="1570883" y="1560097"/>
                  </a:lnTo>
                  <a:lnTo>
                    <a:pt x="1596930" y="1603595"/>
                  </a:lnTo>
                  <a:lnTo>
                    <a:pt x="1581144" y="1620959"/>
                  </a:lnTo>
                  <a:lnTo>
                    <a:pt x="1630957" y="1644024"/>
                  </a:lnTo>
                  <a:lnTo>
                    <a:pt x="1668580" y="1676297"/>
                  </a:lnTo>
                  <a:lnTo>
                    <a:pt x="1678051" y="1698660"/>
                  </a:lnTo>
                  <a:lnTo>
                    <a:pt x="1684804" y="1727075"/>
                  </a:lnTo>
                  <a:lnTo>
                    <a:pt x="1652969" y="1787850"/>
                  </a:lnTo>
                  <a:lnTo>
                    <a:pt x="1644375" y="1818018"/>
                  </a:lnTo>
                  <a:lnTo>
                    <a:pt x="1652618" y="1839241"/>
                  </a:lnTo>
                  <a:lnTo>
                    <a:pt x="1602016" y="1846783"/>
                  </a:lnTo>
                  <a:lnTo>
                    <a:pt x="1555799" y="1847835"/>
                  </a:lnTo>
                  <a:lnTo>
                    <a:pt x="1539575" y="1890545"/>
                  </a:lnTo>
                  <a:lnTo>
                    <a:pt x="1560359" y="1910101"/>
                  </a:lnTo>
                  <a:lnTo>
                    <a:pt x="1631483" y="1901068"/>
                  </a:lnTo>
                  <a:lnTo>
                    <a:pt x="1631132" y="1884493"/>
                  </a:lnTo>
                  <a:lnTo>
                    <a:pt x="1666913" y="1912119"/>
                  </a:lnTo>
                  <a:lnTo>
                    <a:pt x="1703571" y="1940884"/>
                  </a:lnTo>
                  <a:lnTo>
                    <a:pt x="1694977" y="1956406"/>
                  </a:lnTo>
                  <a:lnTo>
                    <a:pt x="1724794" y="1982891"/>
                  </a:lnTo>
                  <a:lnTo>
                    <a:pt x="1777589" y="2013849"/>
                  </a:lnTo>
                  <a:lnTo>
                    <a:pt x="1844240" y="2034809"/>
                  </a:lnTo>
                  <a:lnTo>
                    <a:pt x="1840206" y="2016480"/>
                  </a:lnTo>
                  <a:lnTo>
                    <a:pt x="1814598" y="1984294"/>
                  </a:lnTo>
                  <a:lnTo>
                    <a:pt x="1779869" y="1937200"/>
                  </a:lnTo>
                  <a:lnTo>
                    <a:pt x="1841521" y="1981050"/>
                  </a:lnTo>
                  <a:lnTo>
                    <a:pt x="1872566" y="1995607"/>
                  </a:lnTo>
                  <a:lnTo>
                    <a:pt x="1881073" y="1956669"/>
                  </a:lnTo>
                  <a:lnTo>
                    <a:pt x="1865112" y="1901419"/>
                  </a:lnTo>
                  <a:lnTo>
                    <a:pt x="1854939" y="1886247"/>
                  </a:lnTo>
                  <a:lnTo>
                    <a:pt x="1821526" y="1859675"/>
                  </a:lnTo>
                  <a:lnTo>
                    <a:pt x="1795655" y="1825385"/>
                  </a:lnTo>
                  <a:lnTo>
                    <a:pt x="1798724" y="1790831"/>
                  </a:lnTo>
                  <a:lnTo>
                    <a:pt x="1830646" y="1782938"/>
                  </a:lnTo>
                  <a:close/>
                  <a:moveTo>
                    <a:pt x="1253327" y="366081"/>
                  </a:moveTo>
                  <a:lnTo>
                    <a:pt x="1273848" y="430013"/>
                  </a:lnTo>
                  <a:lnTo>
                    <a:pt x="1317347" y="481580"/>
                  </a:lnTo>
                  <a:lnTo>
                    <a:pt x="1403379" y="472020"/>
                  </a:lnTo>
                  <a:lnTo>
                    <a:pt x="1458717" y="489297"/>
                  </a:lnTo>
                  <a:lnTo>
                    <a:pt x="1420305" y="542355"/>
                  </a:lnTo>
                  <a:lnTo>
                    <a:pt x="1400924" y="526744"/>
                  </a:lnTo>
                  <a:lnTo>
                    <a:pt x="1333747" y="520518"/>
                  </a:lnTo>
                  <a:lnTo>
                    <a:pt x="1344183" y="593395"/>
                  </a:lnTo>
                  <a:lnTo>
                    <a:pt x="1378911" y="646365"/>
                  </a:lnTo>
                  <a:lnTo>
                    <a:pt x="1371895" y="691968"/>
                  </a:lnTo>
                  <a:lnTo>
                    <a:pt x="1328309" y="722312"/>
                  </a:lnTo>
                  <a:lnTo>
                    <a:pt x="1308402" y="770283"/>
                  </a:lnTo>
                  <a:lnTo>
                    <a:pt x="1348304" y="793523"/>
                  </a:lnTo>
                  <a:lnTo>
                    <a:pt x="1381805" y="868506"/>
                  </a:lnTo>
                  <a:lnTo>
                    <a:pt x="1316031" y="818517"/>
                  </a:lnTo>
                  <a:lnTo>
                    <a:pt x="1301035" y="826761"/>
                  </a:lnTo>
                  <a:lnTo>
                    <a:pt x="1313137" y="909022"/>
                  </a:lnTo>
                  <a:lnTo>
                    <a:pt x="1267710" y="933841"/>
                  </a:lnTo>
                  <a:lnTo>
                    <a:pt x="1270779" y="985145"/>
                  </a:lnTo>
                  <a:lnTo>
                    <a:pt x="1317259" y="990670"/>
                  </a:lnTo>
                  <a:lnTo>
                    <a:pt x="1353829" y="1003298"/>
                  </a:lnTo>
                  <a:lnTo>
                    <a:pt x="1426093" y="987162"/>
                  </a:lnTo>
                  <a:lnTo>
                    <a:pt x="1490376" y="1015839"/>
                  </a:lnTo>
                  <a:lnTo>
                    <a:pt x="1556062" y="952784"/>
                  </a:lnTo>
                  <a:lnTo>
                    <a:pt x="1555536" y="926299"/>
                  </a:lnTo>
                  <a:lnTo>
                    <a:pt x="1513529" y="930508"/>
                  </a:lnTo>
                  <a:lnTo>
                    <a:pt x="1510108" y="905602"/>
                  </a:lnTo>
                  <a:lnTo>
                    <a:pt x="1544486" y="872014"/>
                  </a:lnTo>
                  <a:lnTo>
                    <a:pt x="1556150" y="826849"/>
                  </a:lnTo>
                  <a:lnTo>
                    <a:pt x="1594123" y="793260"/>
                  </a:lnTo>
                  <a:lnTo>
                    <a:pt x="1617451" y="751516"/>
                  </a:lnTo>
                  <a:lnTo>
                    <a:pt x="1597105" y="689250"/>
                  </a:lnTo>
                  <a:lnTo>
                    <a:pt x="1614119" y="666010"/>
                  </a:lnTo>
                  <a:lnTo>
                    <a:pt x="1580267" y="649435"/>
                  </a:lnTo>
                  <a:lnTo>
                    <a:pt x="1654723" y="635140"/>
                  </a:lnTo>
                  <a:lnTo>
                    <a:pt x="1670421" y="607515"/>
                  </a:lnTo>
                  <a:lnTo>
                    <a:pt x="1721111" y="584713"/>
                  </a:lnTo>
                  <a:lnTo>
                    <a:pt x="1763206" y="466583"/>
                  </a:lnTo>
                  <a:lnTo>
                    <a:pt x="1803285" y="423260"/>
                  </a:lnTo>
                  <a:lnTo>
                    <a:pt x="1861341" y="325739"/>
                  </a:lnTo>
                  <a:lnTo>
                    <a:pt x="1807845" y="326616"/>
                  </a:lnTo>
                  <a:lnTo>
                    <a:pt x="1830120" y="288906"/>
                  </a:lnTo>
                  <a:lnTo>
                    <a:pt x="1889580" y="253914"/>
                  </a:lnTo>
                  <a:lnTo>
                    <a:pt x="1949566" y="175862"/>
                  </a:lnTo>
                  <a:lnTo>
                    <a:pt x="1950618" y="125611"/>
                  </a:lnTo>
                  <a:lnTo>
                    <a:pt x="1905629" y="72641"/>
                  </a:lnTo>
                  <a:lnTo>
                    <a:pt x="1852834" y="46946"/>
                  </a:lnTo>
                  <a:lnTo>
                    <a:pt x="1787148" y="30984"/>
                  </a:lnTo>
                  <a:lnTo>
                    <a:pt x="1733915" y="17917"/>
                  </a:lnTo>
                  <a:lnTo>
                    <a:pt x="1680682" y="4763"/>
                  </a:lnTo>
                  <a:lnTo>
                    <a:pt x="1609646" y="39667"/>
                  </a:lnTo>
                  <a:lnTo>
                    <a:pt x="1596579" y="17479"/>
                  </a:lnTo>
                  <a:lnTo>
                    <a:pt x="1521421" y="26073"/>
                  </a:lnTo>
                  <a:lnTo>
                    <a:pt x="1477309" y="48612"/>
                  </a:lnTo>
                  <a:lnTo>
                    <a:pt x="1444861" y="80622"/>
                  </a:lnTo>
                  <a:lnTo>
                    <a:pt x="1426181" y="183580"/>
                  </a:lnTo>
                  <a:lnTo>
                    <a:pt x="1399345" y="130873"/>
                  </a:lnTo>
                  <a:lnTo>
                    <a:pt x="1368826" y="120875"/>
                  </a:lnTo>
                  <a:lnTo>
                    <a:pt x="1332694" y="190771"/>
                  </a:lnTo>
                  <a:lnTo>
                    <a:pt x="1284460" y="220150"/>
                  </a:lnTo>
                  <a:lnTo>
                    <a:pt x="1255783" y="225938"/>
                  </a:lnTo>
                  <a:lnTo>
                    <a:pt x="1219212" y="259615"/>
                  </a:lnTo>
                  <a:lnTo>
                    <a:pt x="1224562" y="317934"/>
                  </a:lnTo>
                  <a:lnTo>
                    <a:pt x="1253327" y="366081"/>
                  </a:lnTo>
                  <a:close/>
                  <a:moveTo>
                    <a:pt x="1905804" y="2690092"/>
                  </a:moveTo>
                  <a:lnTo>
                    <a:pt x="1897210" y="2672728"/>
                  </a:lnTo>
                  <a:lnTo>
                    <a:pt x="1887914" y="2683778"/>
                  </a:lnTo>
                  <a:lnTo>
                    <a:pt x="1894053" y="2695705"/>
                  </a:lnTo>
                  <a:lnTo>
                    <a:pt x="1925273" y="2710702"/>
                  </a:lnTo>
                  <a:lnTo>
                    <a:pt x="1934394" y="2708421"/>
                  </a:lnTo>
                  <a:lnTo>
                    <a:pt x="1946496" y="2693863"/>
                  </a:lnTo>
                  <a:lnTo>
                    <a:pt x="1923695" y="2694828"/>
                  </a:lnTo>
                  <a:lnTo>
                    <a:pt x="1905804" y="2690092"/>
                  </a:lnTo>
                  <a:close/>
                  <a:moveTo>
                    <a:pt x="1405922" y="2007271"/>
                  </a:moveTo>
                  <a:lnTo>
                    <a:pt x="1411272" y="2021566"/>
                  </a:lnTo>
                  <a:lnTo>
                    <a:pt x="1428636" y="2022794"/>
                  </a:lnTo>
                  <a:lnTo>
                    <a:pt x="1457401" y="1993503"/>
                  </a:lnTo>
                  <a:lnTo>
                    <a:pt x="1457928" y="1983067"/>
                  </a:lnTo>
                  <a:lnTo>
                    <a:pt x="1424164" y="1982540"/>
                  </a:lnTo>
                  <a:lnTo>
                    <a:pt x="1405922" y="2007271"/>
                  </a:lnTo>
                  <a:close/>
                  <a:moveTo>
                    <a:pt x="1950794" y="2589941"/>
                  </a:moveTo>
                  <a:lnTo>
                    <a:pt x="1925624" y="2574155"/>
                  </a:lnTo>
                  <a:lnTo>
                    <a:pt x="1893263" y="2564596"/>
                  </a:lnTo>
                  <a:lnTo>
                    <a:pt x="1884757" y="2567841"/>
                  </a:lnTo>
                  <a:lnTo>
                    <a:pt x="1907646" y="2585731"/>
                  </a:lnTo>
                  <a:lnTo>
                    <a:pt x="1939480" y="2597483"/>
                  </a:lnTo>
                  <a:lnTo>
                    <a:pt x="1951408" y="2596781"/>
                  </a:lnTo>
                  <a:lnTo>
                    <a:pt x="1950794" y="2589941"/>
                  </a:lnTo>
                  <a:close/>
                  <a:moveTo>
                    <a:pt x="2168988" y="2631948"/>
                  </a:moveTo>
                  <a:lnTo>
                    <a:pt x="2165830" y="2612304"/>
                  </a:lnTo>
                  <a:lnTo>
                    <a:pt x="2148642" y="2618618"/>
                  </a:lnTo>
                  <a:lnTo>
                    <a:pt x="2156271" y="2591344"/>
                  </a:lnTo>
                  <a:lnTo>
                    <a:pt x="2131716" y="2579768"/>
                  </a:lnTo>
                  <a:lnTo>
                    <a:pt x="2120403" y="2588976"/>
                  </a:lnTo>
                  <a:lnTo>
                    <a:pt x="2098566" y="2578628"/>
                  </a:lnTo>
                  <a:lnTo>
                    <a:pt x="2107160" y="2565385"/>
                  </a:lnTo>
                  <a:lnTo>
                    <a:pt x="2090673" y="2557229"/>
                  </a:lnTo>
                  <a:lnTo>
                    <a:pt x="2074624" y="2570121"/>
                  </a:lnTo>
                  <a:lnTo>
                    <a:pt x="2090936" y="2536620"/>
                  </a:lnTo>
                  <a:lnTo>
                    <a:pt x="2104091" y="2512064"/>
                  </a:lnTo>
                  <a:lnTo>
                    <a:pt x="2108826" y="2501365"/>
                  </a:lnTo>
                  <a:lnTo>
                    <a:pt x="2097426" y="2499611"/>
                  </a:lnTo>
                  <a:lnTo>
                    <a:pt x="2076115" y="2513205"/>
                  </a:lnTo>
                  <a:lnTo>
                    <a:pt x="2060855" y="2535392"/>
                  </a:lnTo>
                  <a:lnTo>
                    <a:pt x="2035423" y="2596080"/>
                  </a:lnTo>
                  <a:lnTo>
                    <a:pt x="2014813" y="2618530"/>
                  </a:lnTo>
                  <a:lnTo>
                    <a:pt x="2025513" y="2628528"/>
                  </a:lnTo>
                  <a:lnTo>
                    <a:pt x="2010165" y="2641420"/>
                  </a:lnTo>
                  <a:lnTo>
                    <a:pt x="2013936" y="2652207"/>
                  </a:lnTo>
                  <a:lnTo>
                    <a:pt x="2061644" y="2653347"/>
                  </a:lnTo>
                  <a:lnTo>
                    <a:pt x="2088042" y="2651154"/>
                  </a:lnTo>
                  <a:lnTo>
                    <a:pt x="2111633" y="2660012"/>
                  </a:lnTo>
                  <a:lnTo>
                    <a:pt x="2094268" y="2676938"/>
                  </a:lnTo>
                  <a:lnTo>
                    <a:pt x="2108914" y="2678166"/>
                  </a:lnTo>
                  <a:lnTo>
                    <a:pt x="2137416" y="2646769"/>
                  </a:lnTo>
                  <a:lnTo>
                    <a:pt x="2144257" y="2651417"/>
                  </a:lnTo>
                  <a:lnTo>
                    <a:pt x="2138907" y="2680972"/>
                  </a:lnTo>
                  <a:lnTo>
                    <a:pt x="2155044" y="2687725"/>
                  </a:lnTo>
                  <a:lnTo>
                    <a:pt x="2166181" y="2686409"/>
                  </a:lnTo>
                  <a:lnTo>
                    <a:pt x="2176530" y="2654750"/>
                  </a:lnTo>
                  <a:lnTo>
                    <a:pt x="2168988" y="2631948"/>
                  </a:lnTo>
                  <a:close/>
                  <a:moveTo>
                    <a:pt x="1983154" y="2673693"/>
                  </a:moveTo>
                  <a:lnTo>
                    <a:pt x="1958511" y="2713683"/>
                  </a:lnTo>
                  <a:lnTo>
                    <a:pt x="1917907" y="2718770"/>
                  </a:lnTo>
                  <a:lnTo>
                    <a:pt x="1885984" y="2701143"/>
                  </a:lnTo>
                  <a:lnTo>
                    <a:pt x="1877916" y="2674219"/>
                  </a:lnTo>
                  <a:lnTo>
                    <a:pt x="1870111" y="2635106"/>
                  </a:lnTo>
                  <a:lnTo>
                    <a:pt x="1893351" y="2610287"/>
                  </a:lnTo>
                  <a:lnTo>
                    <a:pt x="1871602" y="2591958"/>
                  </a:lnTo>
                  <a:lnTo>
                    <a:pt x="1834856" y="2595729"/>
                  </a:lnTo>
                  <a:lnTo>
                    <a:pt x="1783289" y="2626686"/>
                  </a:lnTo>
                  <a:lnTo>
                    <a:pt x="1743825" y="2674482"/>
                  </a:lnTo>
                  <a:lnTo>
                    <a:pt x="1722953" y="2680358"/>
                  </a:lnTo>
                  <a:lnTo>
                    <a:pt x="1751279" y="2647032"/>
                  </a:lnTo>
                  <a:lnTo>
                    <a:pt x="1786710" y="2598184"/>
                  </a:lnTo>
                  <a:lnTo>
                    <a:pt x="1818018" y="2581522"/>
                  </a:lnTo>
                  <a:lnTo>
                    <a:pt x="1838627" y="2554247"/>
                  </a:lnTo>
                  <a:lnTo>
                    <a:pt x="1864060" y="2551616"/>
                  </a:lnTo>
                  <a:lnTo>
                    <a:pt x="1900981" y="2551879"/>
                  </a:lnTo>
                  <a:lnTo>
                    <a:pt x="1953600" y="2559948"/>
                  </a:lnTo>
                  <a:lnTo>
                    <a:pt x="1995169" y="2553721"/>
                  </a:lnTo>
                  <a:lnTo>
                    <a:pt x="2026127" y="2521974"/>
                  </a:lnTo>
                  <a:lnTo>
                    <a:pt x="2066643" y="2508030"/>
                  </a:lnTo>
                  <a:lnTo>
                    <a:pt x="2084271" y="2494174"/>
                  </a:lnTo>
                  <a:lnTo>
                    <a:pt x="2102161" y="2479178"/>
                  </a:lnTo>
                  <a:lnTo>
                    <a:pt x="2100407" y="2433662"/>
                  </a:lnTo>
                  <a:lnTo>
                    <a:pt x="2090497" y="2418139"/>
                  </a:lnTo>
                  <a:lnTo>
                    <a:pt x="2071379" y="2412614"/>
                  </a:lnTo>
                  <a:lnTo>
                    <a:pt x="2061644" y="2377096"/>
                  </a:lnTo>
                  <a:lnTo>
                    <a:pt x="2045859" y="2363503"/>
                  </a:lnTo>
                  <a:lnTo>
                    <a:pt x="2006658" y="2352453"/>
                  </a:lnTo>
                  <a:lnTo>
                    <a:pt x="1984558" y="2327722"/>
                  </a:lnTo>
                  <a:lnTo>
                    <a:pt x="1951846" y="2302903"/>
                  </a:lnTo>
                  <a:lnTo>
                    <a:pt x="1961756" y="2274840"/>
                  </a:lnTo>
                  <a:lnTo>
                    <a:pt x="1934569" y="2219941"/>
                  </a:lnTo>
                  <a:lnTo>
                    <a:pt x="1902559" y="2159516"/>
                  </a:lnTo>
                  <a:lnTo>
                    <a:pt x="1883441" y="2115842"/>
                  </a:lnTo>
                  <a:lnTo>
                    <a:pt x="1867129" y="2138732"/>
                  </a:lnTo>
                  <a:lnTo>
                    <a:pt x="1843626" y="2191789"/>
                  </a:lnTo>
                  <a:lnTo>
                    <a:pt x="1808020" y="2217836"/>
                  </a:lnTo>
                  <a:lnTo>
                    <a:pt x="1790218" y="2190123"/>
                  </a:lnTo>
                  <a:lnTo>
                    <a:pt x="1767767" y="2182669"/>
                  </a:lnTo>
                  <a:lnTo>
                    <a:pt x="1759611" y="2121367"/>
                  </a:lnTo>
                  <a:lnTo>
                    <a:pt x="1760312" y="2079272"/>
                  </a:lnTo>
                  <a:lnTo>
                    <a:pt x="1716463" y="2075413"/>
                  </a:lnTo>
                  <a:lnTo>
                    <a:pt x="1709009" y="2055506"/>
                  </a:lnTo>
                  <a:lnTo>
                    <a:pt x="1678752" y="2025337"/>
                  </a:lnTo>
                  <a:lnTo>
                    <a:pt x="1655863" y="2007447"/>
                  </a:lnTo>
                  <a:lnTo>
                    <a:pt x="1635517" y="2021303"/>
                  </a:lnTo>
                  <a:lnTo>
                    <a:pt x="1610260" y="2016217"/>
                  </a:lnTo>
                  <a:lnTo>
                    <a:pt x="1568077" y="2001746"/>
                  </a:lnTo>
                  <a:lnTo>
                    <a:pt x="1550976" y="2014024"/>
                  </a:lnTo>
                  <a:lnTo>
                    <a:pt x="1559220" y="2094531"/>
                  </a:lnTo>
                  <a:lnTo>
                    <a:pt x="1569919" y="2139433"/>
                  </a:lnTo>
                  <a:lnTo>
                    <a:pt x="1540890" y="2189860"/>
                  </a:lnTo>
                  <a:lnTo>
                    <a:pt x="1570796" y="2225115"/>
                  </a:lnTo>
                  <a:lnTo>
                    <a:pt x="1587459" y="2264053"/>
                  </a:lnTo>
                  <a:lnTo>
                    <a:pt x="1589475" y="2294046"/>
                  </a:lnTo>
                  <a:lnTo>
                    <a:pt x="1575882" y="2324740"/>
                  </a:lnTo>
                  <a:lnTo>
                    <a:pt x="1547994" y="2355084"/>
                  </a:lnTo>
                  <a:lnTo>
                    <a:pt x="1508617" y="2375079"/>
                  </a:lnTo>
                  <a:lnTo>
                    <a:pt x="1525982" y="2397267"/>
                  </a:lnTo>
                  <a:lnTo>
                    <a:pt x="1538786" y="2462164"/>
                  </a:lnTo>
                  <a:lnTo>
                    <a:pt x="1525456" y="2503207"/>
                  </a:lnTo>
                  <a:lnTo>
                    <a:pt x="1506513" y="2516011"/>
                  </a:lnTo>
                  <a:lnTo>
                    <a:pt x="1469942" y="2478476"/>
                  </a:lnTo>
                  <a:lnTo>
                    <a:pt x="1452140" y="2433136"/>
                  </a:lnTo>
                  <a:lnTo>
                    <a:pt x="1444510" y="2391391"/>
                  </a:lnTo>
                  <a:lnTo>
                    <a:pt x="1448544" y="2354645"/>
                  </a:lnTo>
                  <a:lnTo>
                    <a:pt x="1421796" y="2350524"/>
                  </a:lnTo>
                  <a:lnTo>
                    <a:pt x="1381191" y="2348068"/>
                  </a:lnTo>
                  <a:lnTo>
                    <a:pt x="1355145" y="2329827"/>
                  </a:lnTo>
                  <a:lnTo>
                    <a:pt x="1324363" y="2317812"/>
                  </a:lnTo>
                  <a:lnTo>
                    <a:pt x="1306735" y="2296940"/>
                  </a:lnTo>
                  <a:lnTo>
                    <a:pt x="1282180" y="2279926"/>
                  </a:lnTo>
                  <a:lnTo>
                    <a:pt x="1236489" y="2260370"/>
                  </a:lnTo>
                  <a:lnTo>
                    <a:pt x="1202111" y="2269315"/>
                  </a:lnTo>
                  <a:lnTo>
                    <a:pt x="1190622" y="2234674"/>
                  </a:lnTo>
                  <a:lnTo>
                    <a:pt x="1179572" y="2190912"/>
                  </a:lnTo>
                  <a:lnTo>
                    <a:pt x="1143441" y="2183019"/>
                  </a:lnTo>
                  <a:lnTo>
                    <a:pt x="1144756" y="2126805"/>
                  </a:lnTo>
                  <a:lnTo>
                    <a:pt x="1154315" y="2087516"/>
                  </a:lnTo>
                  <a:lnTo>
                    <a:pt x="1180976" y="2029635"/>
                  </a:lnTo>
                  <a:lnTo>
                    <a:pt x="1211056" y="1986662"/>
                  </a:lnTo>
                  <a:lnTo>
                    <a:pt x="1239646" y="1979910"/>
                  </a:lnTo>
                  <a:lnTo>
                    <a:pt x="1241312" y="1944392"/>
                  </a:lnTo>
                  <a:lnTo>
                    <a:pt x="1260694" y="1920888"/>
                  </a:lnTo>
                  <a:lnTo>
                    <a:pt x="1295861" y="1917205"/>
                  </a:lnTo>
                  <a:lnTo>
                    <a:pt x="1324363" y="1878705"/>
                  </a:lnTo>
                  <a:lnTo>
                    <a:pt x="1331554" y="1853273"/>
                  </a:lnTo>
                  <a:lnTo>
                    <a:pt x="1355233" y="1803022"/>
                  </a:lnTo>
                  <a:lnTo>
                    <a:pt x="1362599" y="1772327"/>
                  </a:lnTo>
                  <a:lnTo>
                    <a:pt x="1388032" y="1790831"/>
                  </a:lnTo>
                  <a:lnTo>
                    <a:pt x="1422234" y="1781360"/>
                  </a:lnTo>
                  <a:lnTo>
                    <a:pt x="1470381" y="1737861"/>
                  </a:lnTo>
                  <a:lnTo>
                    <a:pt x="1473538" y="1706816"/>
                  </a:lnTo>
                  <a:lnTo>
                    <a:pt x="1456174" y="1671912"/>
                  </a:lnTo>
                  <a:lnTo>
                    <a:pt x="1474503" y="1636306"/>
                  </a:lnTo>
                  <a:lnTo>
                    <a:pt x="1473012" y="1602367"/>
                  </a:lnTo>
                  <a:lnTo>
                    <a:pt x="1440037" y="1567726"/>
                  </a:lnTo>
                  <a:lnTo>
                    <a:pt x="1403730" y="1557290"/>
                  </a:lnTo>
                  <a:lnTo>
                    <a:pt x="1368826" y="1551853"/>
                  </a:lnTo>
                  <a:lnTo>
                    <a:pt x="1367510" y="1628238"/>
                  </a:lnTo>
                  <a:lnTo>
                    <a:pt x="1349620" y="1685769"/>
                  </a:lnTo>
                  <a:lnTo>
                    <a:pt x="1323924" y="1732249"/>
                  </a:lnTo>
                  <a:lnTo>
                    <a:pt x="1300158" y="1688838"/>
                  </a:lnTo>
                  <a:lnTo>
                    <a:pt x="1307525" y="1639639"/>
                  </a:lnTo>
                  <a:lnTo>
                    <a:pt x="1278146" y="1595614"/>
                  </a:lnTo>
                  <a:lnTo>
                    <a:pt x="1245259" y="1649023"/>
                  </a:lnTo>
                  <a:lnTo>
                    <a:pt x="1245346" y="1578952"/>
                  </a:lnTo>
                  <a:lnTo>
                    <a:pt x="1199655" y="1564657"/>
                  </a:lnTo>
                  <a:lnTo>
                    <a:pt x="1221492" y="1529490"/>
                  </a:lnTo>
                  <a:lnTo>
                    <a:pt x="1188079" y="1445387"/>
                  </a:lnTo>
                  <a:lnTo>
                    <a:pt x="1163173" y="1411097"/>
                  </a:lnTo>
                  <a:lnTo>
                    <a:pt x="1130724" y="1398468"/>
                  </a:lnTo>
                  <a:lnTo>
                    <a:pt x="1101608" y="1454858"/>
                  </a:lnTo>
                  <a:lnTo>
                    <a:pt x="1099679" y="1536769"/>
                  </a:lnTo>
                  <a:lnTo>
                    <a:pt x="1128357" y="1565621"/>
                  </a:lnTo>
                  <a:lnTo>
                    <a:pt x="1154666" y="1608681"/>
                  </a:lnTo>
                  <a:lnTo>
                    <a:pt x="1143528" y="1676297"/>
                  </a:lnTo>
                  <a:lnTo>
                    <a:pt x="1123709" y="1674543"/>
                  </a:lnTo>
                  <a:lnTo>
                    <a:pt x="1108098" y="1726110"/>
                  </a:lnTo>
                  <a:lnTo>
                    <a:pt x="1108273" y="1664721"/>
                  </a:lnTo>
                  <a:lnTo>
                    <a:pt x="1070212" y="1642095"/>
                  </a:lnTo>
                  <a:lnTo>
                    <a:pt x="1048375" y="1653759"/>
                  </a:lnTo>
                  <a:lnTo>
                    <a:pt x="1051182" y="1694714"/>
                  </a:lnTo>
                  <a:lnTo>
                    <a:pt x="1015313" y="1693135"/>
                  </a:lnTo>
                  <a:lnTo>
                    <a:pt x="977164" y="1703396"/>
                  </a:lnTo>
                  <a:lnTo>
                    <a:pt x="933753" y="1674017"/>
                  </a:lnTo>
                  <a:lnTo>
                    <a:pt x="906304" y="1679279"/>
                  </a:lnTo>
                  <a:lnTo>
                    <a:pt x="881573" y="1643235"/>
                  </a:lnTo>
                  <a:lnTo>
                    <a:pt x="861753" y="1627098"/>
                  </a:lnTo>
                  <a:lnTo>
                    <a:pt x="842108" y="1633851"/>
                  </a:lnTo>
                  <a:lnTo>
                    <a:pt x="812203" y="1636920"/>
                  </a:lnTo>
                  <a:lnTo>
                    <a:pt x="796330" y="1659810"/>
                  </a:lnTo>
                  <a:lnTo>
                    <a:pt x="821412" y="1687786"/>
                  </a:lnTo>
                  <a:lnTo>
                    <a:pt x="794663" y="1720410"/>
                  </a:lnTo>
                  <a:lnTo>
                    <a:pt x="768442" y="1681647"/>
                  </a:lnTo>
                  <a:lnTo>
                    <a:pt x="747482" y="1693047"/>
                  </a:lnTo>
                  <a:lnTo>
                    <a:pt x="681094" y="1700677"/>
                  </a:lnTo>
                  <a:lnTo>
                    <a:pt x="636631" y="1686733"/>
                  </a:lnTo>
                  <a:lnTo>
                    <a:pt x="671184" y="1653934"/>
                  </a:lnTo>
                  <a:lnTo>
                    <a:pt x="638034" y="1619731"/>
                  </a:lnTo>
                  <a:lnTo>
                    <a:pt x="613917" y="1624116"/>
                  </a:lnTo>
                  <a:lnTo>
                    <a:pt x="580065" y="1612540"/>
                  </a:lnTo>
                  <a:lnTo>
                    <a:pt x="522535" y="1587195"/>
                  </a:lnTo>
                  <a:lnTo>
                    <a:pt x="484912" y="1557641"/>
                  </a:lnTo>
                  <a:lnTo>
                    <a:pt x="455095" y="1553519"/>
                  </a:lnTo>
                  <a:lnTo>
                    <a:pt x="445799" y="1574216"/>
                  </a:lnTo>
                  <a:lnTo>
                    <a:pt x="415630" y="1585705"/>
                  </a:lnTo>
                  <a:lnTo>
                    <a:pt x="412298" y="1531770"/>
                  </a:lnTo>
                  <a:lnTo>
                    <a:pt x="379586" y="1580004"/>
                  </a:lnTo>
                  <a:lnTo>
                    <a:pt x="338017" y="1515809"/>
                  </a:lnTo>
                  <a:lnTo>
                    <a:pt x="321003" y="1508004"/>
                  </a:lnTo>
                  <a:lnTo>
                    <a:pt x="315479" y="1542294"/>
                  </a:lnTo>
                  <a:lnTo>
                    <a:pt x="297149" y="1558956"/>
                  </a:lnTo>
                  <a:lnTo>
                    <a:pt x="280224" y="1529227"/>
                  </a:lnTo>
                  <a:lnTo>
                    <a:pt x="239970" y="1547205"/>
                  </a:lnTo>
                  <a:lnTo>
                    <a:pt x="203137" y="1578338"/>
                  </a:lnTo>
                  <a:lnTo>
                    <a:pt x="166566" y="1569743"/>
                  </a:lnTo>
                  <a:lnTo>
                    <a:pt x="136749" y="1591668"/>
                  </a:lnTo>
                  <a:lnTo>
                    <a:pt x="115175" y="1620433"/>
                  </a:lnTo>
                  <a:lnTo>
                    <a:pt x="89567" y="1614119"/>
                  </a:lnTo>
                  <a:lnTo>
                    <a:pt x="50892" y="1580793"/>
                  </a:lnTo>
                  <a:lnTo>
                    <a:pt x="5026" y="1563780"/>
                  </a:lnTo>
                  <a:lnTo>
                    <a:pt x="4850" y="1806266"/>
                  </a:lnTo>
                  <a:lnTo>
                    <a:pt x="4763" y="2116982"/>
                  </a:lnTo>
                  <a:lnTo>
                    <a:pt x="28967" y="2118473"/>
                  </a:lnTo>
                  <a:lnTo>
                    <a:pt x="52909" y="2132154"/>
                  </a:lnTo>
                  <a:lnTo>
                    <a:pt x="70098" y="2153553"/>
                  </a:lnTo>
                  <a:lnTo>
                    <a:pt x="91935" y="2185124"/>
                  </a:lnTo>
                  <a:lnTo>
                    <a:pt x="115877" y="2158376"/>
                  </a:lnTo>
                  <a:lnTo>
                    <a:pt x="140520" y="2142678"/>
                  </a:lnTo>
                  <a:lnTo>
                    <a:pt x="153587" y="2167672"/>
                  </a:lnTo>
                  <a:lnTo>
                    <a:pt x="170162" y="2187229"/>
                  </a:lnTo>
                  <a:lnTo>
                    <a:pt x="192701" y="2208452"/>
                  </a:lnTo>
                  <a:lnTo>
                    <a:pt x="208048" y="2241690"/>
                  </a:lnTo>
                  <a:lnTo>
                    <a:pt x="233217" y="2293256"/>
                  </a:lnTo>
                  <a:lnTo>
                    <a:pt x="275049" y="2321320"/>
                  </a:lnTo>
                  <a:lnTo>
                    <a:pt x="275751" y="2348682"/>
                  </a:lnTo>
                  <a:lnTo>
                    <a:pt x="262070" y="2369291"/>
                  </a:lnTo>
                  <a:lnTo>
                    <a:pt x="262596" y="2391040"/>
                  </a:lnTo>
                  <a:lnTo>
                    <a:pt x="292326" y="2421296"/>
                  </a:lnTo>
                  <a:lnTo>
                    <a:pt x="296623" y="2454271"/>
                  </a:lnTo>
                  <a:lnTo>
                    <a:pt x="328107" y="2471460"/>
                  </a:lnTo>
                  <a:lnTo>
                    <a:pt x="324599" y="2495928"/>
                  </a:lnTo>
                  <a:lnTo>
                    <a:pt x="338280" y="2530657"/>
                  </a:lnTo>
                  <a:lnTo>
                    <a:pt x="382831" y="2546618"/>
                  </a:lnTo>
                  <a:lnTo>
                    <a:pt x="400371" y="2563193"/>
                  </a:lnTo>
                  <a:lnTo>
                    <a:pt x="447991" y="2600289"/>
                  </a:lnTo>
                  <a:lnTo>
                    <a:pt x="451323" y="2600377"/>
                  </a:lnTo>
                  <a:lnTo>
                    <a:pt x="521132" y="2600377"/>
                  </a:lnTo>
                  <a:lnTo>
                    <a:pt x="594097" y="2600377"/>
                  </a:lnTo>
                  <a:lnTo>
                    <a:pt x="618302" y="2600377"/>
                  </a:lnTo>
                  <a:lnTo>
                    <a:pt x="693284" y="2600377"/>
                  </a:lnTo>
                  <a:lnTo>
                    <a:pt x="765811" y="2600377"/>
                  </a:lnTo>
                  <a:lnTo>
                    <a:pt x="839565" y="2600377"/>
                  </a:lnTo>
                  <a:lnTo>
                    <a:pt x="913407" y="2600377"/>
                  </a:lnTo>
                  <a:lnTo>
                    <a:pt x="996984" y="2600377"/>
                  </a:lnTo>
                  <a:lnTo>
                    <a:pt x="1081087" y="2600377"/>
                  </a:lnTo>
                  <a:lnTo>
                    <a:pt x="1131952" y="2600377"/>
                  </a:lnTo>
                  <a:lnTo>
                    <a:pt x="1132040" y="2585994"/>
                  </a:lnTo>
                  <a:lnTo>
                    <a:pt x="1140371" y="2585819"/>
                  </a:lnTo>
                  <a:lnTo>
                    <a:pt x="1144756" y="2606428"/>
                  </a:lnTo>
                  <a:lnTo>
                    <a:pt x="1152386" y="2612742"/>
                  </a:lnTo>
                  <a:lnTo>
                    <a:pt x="1169575" y="2615023"/>
                  </a:lnTo>
                  <a:lnTo>
                    <a:pt x="1194657" y="2620898"/>
                  </a:lnTo>
                  <a:lnTo>
                    <a:pt x="1218511" y="2632299"/>
                  </a:lnTo>
                  <a:lnTo>
                    <a:pt x="1238418" y="2627476"/>
                  </a:lnTo>
                  <a:lnTo>
                    <a:pt x="1268674" y="2637035"/>
                  </a:lnTo>
                  <a:lnTo>
                    <a:pt x="1278672" y="2622477"/>
                  </a:lnTo>
                  <a:lnTo>
                    <a:pt x="1292616" y="2616689"/>
                  </a:lnTo>
                  <a:lnTo>
                    <a:pt x="1298053" y="2607656"/>
                  </a:lnTo>
                  <a:lnTo>
                    <a:pt x="1303578" y="2602833"/>
                  </a:lnTo>
                  <a:lnTo>
                    <a:pt x="1326468" y="2610374"/>
                  </a:lnTo>
                  <a:lnTo>
                    <a:pt x="1343393" y="2611252"/>
                  </a:lnTo>
                  <a:lnTo>
                    <a:pt x="1349269" y="2616250"/>
                  </a:lnTo>
                  <a:lnTo>
                    <a:pt x="1357513" y="2637122"/>
                  </a:lnTo>
                  <a:lnTo>
                    <a:pt x="1385138" y="2642648"/>
                  </a:lnTo>
                  <a:lnTo>
                    <a:pt x="1380841" y="2652996"/>
                  </a:lnTo>
                  <a:lnTo>
                    <a:pt x="1390575" y="2663608"/>
                  </a:lnTo>
                  <a:lnTo>
                    <a:pt x="1386366" y="2677289"/>
                  </a:lnTo>
                  <a:lnTo>
                    <a:pt x="1396714" y="2681761"/>
                  </a:lnTo>
                  <a:lnTo>
                    <a:pt x="1391540" y="2693776"/>
                  </a:lnTo>
                  <a:lnTo>
                    <a:pt x="1398117" y="2694916"/>
                  </a:lnTo>
                  <a:lnTo>
                    <a:pt x="1402765" y="2689654"/>
                  </a:lnTo>
                  <a:lnTo>
                    <a:pt x="1407589" y="2697547"/>
                  </a:lnTo>
                  <a:lnTo>
                    <a:pt x="1426005" y="2701932"/>
                  </a:lnTo>
                  <a:lnTo>
                    <a:pt x="1444685" y="2702283"/>
                  </a:lnTo>
                  <a:lnTo>
                    <a:pt x="1464593" y="2705878"/>
                  </a:lnTo>
                  <a:lnTo>
                    <a:pt x="1486605" y="2712719"/>
                  </a:lnTo>
                  <a:lnTo>
                    <a:pt x="1494586" y="2723769"/>
                  </a:lnTo>
                  <a:lnTo>
                    <a:pt x="1510547" y="2750429"/>
                  </a:lnTo>
                  <a:lnTo>
                    <a:pt x="1502654" y="2761830"/>
                  </a:lnTo>
                  <a:lnTo>
                    <a:pt x="1482659" y="2757094"/>
                  </a:lnTo>
                  <a:lnTo>
                    <a:pt x="1470205" y="2735696"/>
                  </a:lnTo>
                  <a:lnTo>
                    <a:pt x="1473363" y="2757533"/>
                  </a:lnTo>
                  <a:lnTo>
                    <a:pt x="1461611" y="2776563"/>
                  </a:lnTo>
                  <a:lnTo>
                    <a:pt x="1462926" y="2792700"/>
                  </a:lnTo>
                  <a:lnTo>
                    <a:pt x="1460909" y="2802083"/>
                  </a:lnTo>
                  <a:lnTo>
                    <a:pt x="1445036" y="2813221"/>
                  </a:lnTo>
                  <a:lnTo>
                    <a:pt x="1433460" y="2831550"/>
                  </a:lnTo>
                  <a:lnTo>
                    <a:pt x="1428022" y="2843127"/>
                  </a:lnTo>
                  <a:lnTo>
                    <a:pt x="1441528" y="2845231"/>
                  </a:lnTo>
                  <a:lnTo>
                    <a:pt x="1459769" y="2834707"/>
                  </a:lnTo>
                  <a:lnTo>
                    <a:pt x="1470556" y="2825411"/>
                  </a:lnTo>
                  <a:lnTo>
                    <a:pt x="1477835" y="2823921"/>
                  </a:lnTo>
                  <a:lnTo>
                    <a:pt x="1491341" y="2827253"/>
                  </a:lnTo>
                  <a:lnTo>
                    <a:pt x="1497918" y="2822079"/>
                  </a:lnTo>
                  <a:lnTo>
                    <a:pt x="1509933" y="2817869"/>
                  </a:lnTo>
                  <a:lnTo>
                    <a:pt x="1531331" y="2813747"/>
                  </a:lnTo>
                  <a:lnTo>
                    <a:pt x="1531331" y="2813747"/>
                  </a:lnTo>
                  <a:lnTo>
                    <a:pt x="1531331" y="2813747"/>
                  </a:lnTo>
                  <a:lnTo>
                    <a:pt x="1529139" y="2803662"/>
                  </a:lnTo>
                  <a:lnTo>
                    <a:pt x="1527999" y="2804013"/>
                  </a:lnTo>
                  <a:lnTo>
                    <a:pt x="1520457" y="2805767"/>
                  </a:lnTo>
                  <a:lnTo>
                    <a:pt x="1510635" y="2802610"/>
                  </a:lnTo>
                  <a:lnTo>
                    <a:pt x="1518001" y="2791034"/>
                  </a:lnTo>
                  <a:lnTo>
                    <a:pt x="1525456" y="2787000"/>
                  </a:lnTo>
                  <a:lnTo>
                    <a:pt x="1542820" y="2782088"/>
                  </a:lnTo>
                  <a:lnTo>
                    <a:pt x="1563605" y="2777440"/>
                  </a:lnTo>
                  <a:lnTo>
                    <a:pt x="1574479" y="2783842"/>
                  </a:lnTo>
                  <a:lnTo>
                    <a:pt x="1581320" y="2776388"/>
                  </a:lnTo>
                  <a:lnTo>
                    <a:pt x="1589125" y="2771652"/>
                  </a:lnTo>
                  <a:lnTo>
                    <a:pt x="1594387" y="2774195"/>
                  </a:lnTo>
                  <a:lnTo>
                    <a:pt x="1594650" y="2774722"/>
                  </a:lnTo>
                  <a:lnTo>
                    <a:pt x="1619819" y="2750780"/>
                  </a:lnTo>
                  <a:lnTo>
                    <a:pt x="1630957" y="2744378"/>
                  </a:lnTo>
                  <a:lnTo>
                    <a:pt x="1668317" y="2744115"/>
                  </a:lnTo>
                  <a:lnTo>
                    <a:pt x="1713657" y="2744115"/>
                  </a:lnTo>
                  <a:lnTo>
                    <a:pt x="1716112" y="2735520"/>
                  </a:lnTo>
                  <a:lnTo>
                    <a:pt x="1724005" y="2733766"/>
                  </a:lnTo>
                  <a:lnTo>
                    <a:pt x="1734441" y="2728329"/>
                  </a:lnTo>
                  <a:lnTo>
                    <a:pt x="1743211" y="2712368"/>
                  </a:lnTo>
                  <a:lnTo>
                    <a:pt x="1750753" y="2684743"/>
                  </a:lnTo>
                  <a:lnTo>
                    <a:pt x="1769521" y="2657556"/>
                  </a:lnTo>
                  <a:lnTo>
                    <a:pt x="1777677" y="2667028"/>
                  </a:lnTo>
                  <a:lnTo>
                    <a:pt x="1794164" y="2660889"/>
                  </a:lnTo>
                  <a:lnTo>
                    <a:pt x="1805126" y="2671325"/>
                  </a:lnTo>
                  <a:lnTo>
                    <a:pt x="1805126" y="2719735"/>
                  </a:lnTo>
                  <a:lnTo>
                    <a:pt x="1821175" y="2739467"/>
                  </a:lnTo>
                  <a:lnTo>
                    <a:pt x="1848537" y="2735257"/>
                  </a:lnTo>
                  <a:lnTo>
                    <a:pt x="1887914" y="2734117"/>
                  </a:lnTo>
                  <a:lnTo>
                    <a:pt x="1845204" y="2762707"/>
                  </a:lnTo>
                  <a:lnTo>
                    <a:pt x="1846169" y="2791560"/>
                  </a:lnTo>
                  <a:lnTo>
                    <a:pt x="1864849" y="2794015"/>
                  </a:lnTo>
                  <a:lnTo>
                    <a:pt x="1892299" y="2769547"/>
                  </a:lnTo>
                  <a:lnTo>
                    <a:pt x="1916679" y="2755691"/>
                  </a:lnTo>
                  <a:lnTo>
                    <a:pt x="1971140" y="2735082"/>
                  </a:lnTo>
                  <a:lnTo>
                    <a:pt x="2001571" y="2712105"/>
                  </a:lnTo>
                  <a:lnTo>
                    <a:pt x="1985697" y="2699301"/>
                  </a:lnTo>
                  <a:lnTo>
                    <a:pt x="1983154" y="2673693"/>
                  </a:lnTo>
                  <a:close/>
                  <a:moveTo>
                    <a:pt x="1512564" y="2050156"/>
                  </a:moveTo>
                  <a:lnTo>
                    <a:pt x="1522211" y="2022794"/>
                  </a:lnTo>
                  <a:lnTo>
                    <a:pt x="1515984" y="2012007"/>
                  </a:lnTo>
                  <a:lnTo>
                    <a:pt x="1505899" y="2010867"/>
                  </a:lnTo>
                  <a:lnTo>
                    <a:pt x="1496427" y="2026653"/>
                  </a:lnTo>
                  <a:lnTo>
                    <a:pt x="1495287" y="2030249"/>
                  </a:lnTo>
                  <a:lnTo>
                    <a:pt x="1501777" y="2045771"/>
                  </a:lnTo>
                  <a:lnTo>
                    <a:pt x="1512564" y="2050156"/>
                  </a:lnTo>
                  <a:close/>
                  <a:moveTo>
                    <a:pt x="261456" y="2369642"/>
                  </a:moveTo>
                  <a:lnTo>
                    <a:pt x="261456" y="2369642"/>
                  </a:lnTo>
                  <a:lnTo>
                    <a:pt x="275137" y="2349033"/>
                  </a:lnTo>
                  <a:lnTo>
                    <a:pt x="261456" y="2369642"/>
                  </a:lnTo>
                  <a:close/>
                  <a:moveTo>
                    <a:pt x="231639" y="2398495"/>
                  </a:moveTo>
                  <a:lnTo>
                    <a:pt x="208048" y="2401827"/>
                  </a:lnTo>
                  <a:lnTo>
                    <a:pt x="196471" y="2396390"/>
                  </a:lnTo>
                  <a:lnTo>
                    <a:pt x="194981" y="2409720"/>
                  </a:lnTo>
                  <a:lnTo>
                    <a:pt x="199541" y="2427874"/>
                  </a:lnTo>
                  <a:lnTo>
                    <a:pt x="211994" y="2440678"/>
                  </a:lnTo>
                  <a:lnTo>
                    <a:pt x="221115" y="2459358"/>
                  </a:lnTo>
                  <a:lnTo>
                    <a:pt x="235936" y="2477774"/>
                  </a:lnTo>
                  <a:lnTo>
                    <a:pt x="245758" y="2477862"/>
                  </a:lnTo>
                  <a:lnTo>
                    <a:pt x="224360" y="2445414"/>
                  </a:lnTo>
                  <a:lnTo>
                    <a:pt x="231639" y="239849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1" name="Freeform: Shape 1536">
              <a:extLst>
                <a:ext uri="{FF2B5EF4-FFF2-40B4-BE49-F238E27FC236}">
                  <a16:creationId xmlns:a16="http://schemas.microsoft.com/office/drawing/2014/main" id="{2CD0EA96-CB3C-3C47-9B86-8FDD5F4E475C}"/>
                </a:ext>
              </a:extLst>
            </p:cNvPr>
            <p:cNvSpPr/>
            <p:nvPr/>
          </p:nvSpPr>
          <p:spPr>
            <a:xfrm>
              <a:off x="8001747" y="4772662"/>
              <a:ext cx="388093" cy="377744"/>
            </a:xfrm>
            <a:custGeom>
              <a:avLst/>
              <a:gdLst>
                <a:gd name="connsiteX0" fmla="*/ 463426 w 476250"/>
                <a:gd name="connsiteY0" fmla="*/ 47559 h 463550"/>
                <a:gd name="connsiteX1" fmla="*/ 461935 w 476250"/>
                <a:gd name="connsiteY1" fmla="*/ 76149 h 463550"/>
                <a:gd name="connsiteX2" fmla="*/ 471757 w 476250"/>
                <a:gd name="connsiteY2" fmla="*/ 79394 h 463550"/>
                <a:gd name="connsiteX3" fmla="*/ 463865 w 476250"/>
                <a:gd name="connsiteY3" fmla="*/ 88076 h 463550"/>
                <a:gd name="connsiteX4" fmla="*/ 454393 w 476250"/>
                <a:gd name="connsiteY4" fmla="*/ 94566 h 463550"/>
                <a:gd name="connsiteX5" fmla="*/ 445009 w 476250"/>
                <a:gd name="connsiteY5" fmla="*/ 107370 h 463550"/>
                <a:gd name="connsiteX6" fmla="*/ 439835 w 476250"/>
                <a:gd name="connsiteY6" fmla="*/ 118683 h 463550"/>
                <a:gd name="connsiteX7" fmla="*/ 438432 w 476250"/>
                <a:gd name="connsiteY7" fmla="*/ 138327 h 463550"/>
                <a:gd name="connsiteX8" fmla="*/ 432732 w 476250"/>
                <a:gd name="connsiteY8" fmla="*/ 147623 h 463550"/>
                <a:gd name="connsiteX9" fmla="*/ 432556 w 476250"/>
                <a:gd name="connsiteY9" fmla="*/ 166040 h 463550"/>
                <a:gd name="connsiteX10" fmla="*/ 425453 w 476250"/>
                <a:gd name="connsiteY10" fmla="*/ 172880 h 463550"/>
                <a:gd name="connsiteX11" fmla="*/ 424576 w 476250"/>
                <a:gd name="connsiteY11" fmla="*/ 187438 h 463550"/>
                <a:gd name="connsiteX12" fmla="*/ 421155 w 476250"/>
                <a:gd name="connsiteY12" fmla="*/ 189280 h 463550"/>
                <a:gd name="connsiteX13" fmla="*/ 418875 w 476250"/>
                <a:gd name="connsiteY13" fmla="*/ 202698 h 463550"/>
                <a:gd name="connsiteX14" fmla="*/ 425102 w 476250"/>
                <a:gd name="connsiteY14" fmla="*/ 213748 h 463550"/>
                <a:gd name="connsiteX15" fmla="*/ 426680 w 476250"/>
                <a:gd name="connsiteY15" fmla="*/ 243302 h 463550"/>
                <a:gd name="connsiteX16" fmla="*/ 431065 w 476250"/>
                <a:gd name="connsiteY16" fmla="*/ 265841 h 463550"/>
                <a:gd name="connsiteX17" fmla="*/ 428610 w 476250"/>
                <a:gd name="connsiteY17" fmla="*/ 278645 h 463550"/>
                <a:gd name="connsiteX18" fmla="*/ 433521 w 476250"/>
                <a:gd name="connsiteY18" fmla="*/ 292852 h 463550"/>
                <a:gd name="connsiteX19" fmla="*/ 447816 w 476250"/>
                <a:gd name="connsiteY19" fmla="*/ 306621 h 463550"/>
                <a:gd name="connsiteX20" fmla="*/ 461058 w 476250"/>
                <a:gd name="connsiteY20" fmla="*/ 337754 h 463550"/>
                <a:gd name="connsiteX21" fmla="*/ 451411 w 476250"/>
                <a:gd name="connsiteY21" fmla="*/ 335211 h 463550"/>
                <a:gd name="connsiteX22" fmla="*/ 418349 w 476250"/>
                <a:gd name="connsiteY22" fmla="*/ 339420 h 463550"/>
                <a:gd name="connsiteX23" fmla="*/ 411772 w 476250"/>
                <a:gd name="connsiteY23" fmla="*/ 342314 h 463550"/>
                <a:gd name="connsiteX24" fmla="*/ 404756 w 476250"/>
                <a:gd name="connsiteY24" fmla="*/ 358100 h 463550"/>
                <a:gd name="connsiteX25" fmla="*/ 410281 w 476250"/>
                <a:gd name="connsiteY25" fmla="*/ 369062 h 463550"/>
                <a:gd name="connsiteX26" fmla="*/ 405896 w 476250"/>
                <a:gd name="connsiteY26" fmla="*/ 398441 h 463550"/>
                <a:gd name="connsiteX27" fmla="*/ 402826 w 476250"/>
                <a:gd name="connsiteY27" fmla="*/ 423435 h 463550"/>
                <a:gd name="connsiteX28" fmla="*/ 409491 w 476250"/>
                <a:gd name="connsiteY28" fmla="*/ 427908 h 463550"/>
                <a:gd name="connsiteX29" fmla="*/ 426680 w 476250"/>
                <a:gd name="connsiteY29" fmla="*/ 437555 h 463550"/>
                <a:gd name="connsiteX30" fmla="*/ 433433 w 476250"/>
                <a:gd name="connsiteY30" fmla="*/ 433082 h 463550"/>
                <a:gd name="connsiteX31" fmla="*/ 435538 w 476250"/>
                <a:gd name="connsiteY31" fmla="*/ 460093 h 463550"/>
                <a:gd name="connsiteX32" fmla="*/ 416683 w 476250"/>
                <a:gd name="connsiteY32" fmla="*/ 459830 h 463550"/>
                <a:gd name="connsiteX33" fmla="*/ 406597 w 476250"/>
                <a:gd name="connsiteY33" fmla="*/ 446061 h 463550"/>
                <a:gd name="connsiteX34" fmla="*/ 397564 w 476250"/>
                <a:gd name="connsiteY34" fmla="*/ 435362 h 463550"/>
                <a:gd name="connsiteX35" fmla="*/ 378709 w 476250"/>
                <a:gd name="connsiteY35" fmla="*/ 431854 h 463550"/>
                <a:gd name="connsiteX36" fmla="*/ 373184 w 476250"/>
                <a:gd name="connsiteY36" fmla="*/ 418787 h 463550"/>
                <a:gd name="connsiteX37" fmla="*/ 358100 w 476250"/>
                <a:gd name="connsiteY37" fmla="*/ 426680 h 463550"/>
                <a:gd name="connsiteX38" fmla="*/ 338456 w 476250"/>
                <a:gd name="connsiteY38" fmla="*/ 423172 h 463550"/>
                <a:gd name="connsiteX39" fmla="*/ 330212 w 476250"/>
                <a:gd name="connsiteY39" fmla="*/ 411859 h 463550"/>
                <a:gd name="connsiteX40" fmla="*/ 314601 w 476250"/>
                <a:gd name="connsiteY40" fmla="*/ 409579 h 463550"/>
                <a:gd name="connsiteX41" fmla="*/ 303113 w 476250"/>
                <a:gd name="connsiteY41" fmla="*/ 410193 h 463550"/>
                <a:gd name="connsiteX42" fmla="*/ 301710 w 476250"/>
                <a:gd name="connsiteY42" fmla="*/ 402475 h 463550"/>
                <a:gd name="connsiteX43" fmla="*/ 293203 w 476250"/>
                <a:gd name="connsiteY43" fmla="*/ 401862 h 463550"/>
                <a:gd name="connsiteX44" fmla="*/ 281978 w 476250"/>
                <a:gd name="connsiteY44" fmla="*/ 400371 h 463550"/>
                <a:gd name="connsiteX45" fmla="*/ 266806 w 476250"/>
                <a:gd name="connsiteY45" fmla="*/ 404054 h 463550"/>
                <a:gd name="connsiteX46" fmla="*/ 256107 w 476250"/>
                <a:gd name="connsiteY46" fmla="*/ 403440 h 463550"/>
                <a:gd name="connsiteX47" fmla="*/ 249968 w 476250"/>
                <a:gd name="connsiteY47" fmla="*/ 405720 h 463550"/>
                <a:gd name="connsiteX48" fmla="*/ 251283 w 476250"/>
                <a:gd name="connsiteY48" fmla="*/ 376166 h 463550"/>
                <a:gd name="connsiteX49" fmla="*/ 243127 w 476250"/>
                <a:gd name="connsiteY49" fmla="*/ 366957 h 463550"/>
                <a:gd name="connsiteX50" fmla="*/ 241286 w 476250"/>
                <a:gd name="connsiteY50" fmla="*/ 351786 h 463550"/>
                <a:gd name="connsiteX51" fmla="*/ 244881 w 476250"/>
                <a:gd name="connsiteY51" fmla="*/ 336877 h 463550"/>
                <a:gd name="connsiteX52" fmla="*/ 239970 w 476250"/>
                <a:gd name="connsiteY52" fmla="*/ 327318 h 463550"/>
                <a:gd name="connsiteX53" fmla="*/ 239531 w 476250"/>
                <a:gd name="connsiteY53" fmla="*/ 311883 h 463550"/>
                <a:gd name="connsiteX54" fmla="*/ 209626 w 476250"/>
                <a:gd name="connsiteY54" fmla="*/ 312058 h 463550"/>
                <a:gd name="connsiteX55" fmla="*/ 211819 w 476250"/>
                <a:gd name="connsiteY55" fmla="*/ 303201 h 463550"/>
                <a:gd name="connsiteX56" fmla="*/ 199278 w 476250"/>
                <a:gd name="connsiteY56" fmla="*/ 303288 h 463550"/>
                <a:gd name="connsiteX57" fmla="*/ 197962 w 476250"/>
                <a:gd name="connsiteY57" fmla="*/ 307586 h 463550"/>
                <a:gd name="connsiteX58" fmla="*/ 182703 w 476250"/>
                <a:gd name="connsiteY58" fmla="*/ 308550 h 463550"/>
                <a:gd name="connsiteX59" fmla="*/ 176476 w 476250"/>
                <a:gd name="connsiteY59" fmla="*/ 322845 h 463550"/>
                <a:gd name="connsiteX60" fmla="*/ 172793 w 476250"/>
                <a:gd name="connsiteY60" fmla="*/ 329072 h 463550"/>
                <a:gd name="connsiteX61" fmla="*/ 159200 w 476250"/>
                <a:gd name="connsiteY61" fmla="*/ 325564 h 463550"/>
                <a:gd name="connsiteX62" fmla="*/ 151131 w 476250"/>
                <a:gd name="connsiteY62" fmla="*/ 329072 h 463550"/>
                <a:gd name="connsiteX63" fmla="*/ 134819 w 476250"/>
                <a:gd name="connsiteY63" fmla="*/ 331001 h 463550"/>
                <a:gd name="connsiteX64" fmla="*/ 125436 w 476250"/>
                <a:gd name="connsiteY64" fmla="*/ 318109 h 463550"/>
                <a:gd name="connsiteX65" fmla="*/ 119823 w 476250"/>
                <a:gd name="connsiteY65" fmla="*/ 310129 h 463550"/>
                <a:gd name="connsiteX66" fmla="*/ 112719 w 476250"/>
                <a:gd name="connsiteY66" fmla="*/ 295395 h 463550"/>
                <a:gd name="connsiteX67" fmla="*/ 106668 w 476250"/>
                <a:gd name="connsiteY67" fmla="*/ 277066 h 463550"/>
                <a:gd name="connsiteX68" fmla="*/ 34142 w 476250"/>
                <a:gd name="connsiteY68" fmla="*/ 276803 h 463550"/>
                <a:gd name="connsiteX69" fmla="*/ 25459 w 476250"/>
                <a:gd name="connsiteY69" fmla="*/ 279697 h 463550"/>
                <a:gd name="connsiteX70" fmla="*/ 18356 w 476250"/>
                <a:gd name="connsiteY70" fmla="*/ 279259 h 463550"/>
                <a:gd name="connsiteX71" fmla="*/ 8183 w 476250"/>
                <a:gd name="connsiteY71" fmla="*/ 282591 h 463550"/>
                <a:gd name="connsiteX72" fmla="*/ 4763 w 476250"/>
                <a:gd name="connsiteY72" fmla="*/ 274962 h 463550"/>
                <a:gd name="connsiteX73" fmla="*/ 10989 w 476250"/>
                <a:gd name="connsiteY73" fmla="*/ 272331 h 463550"/>
                <a:gd name="connsiteX74" fmla="*/ 11778 w 476250"/>
                <a:gd name="connsiteY74" fmla="*/ 261631 h 463550"/>
                <a:gd name="connsiteX75" fmla="*/ 15813 w 476250"/>
                <a:gd name="connsiteY75" fmla="*/ 255317 h 463550"/>
                <a:gd name="connsiteX76" fmla="*/ 24758 w 476250"/>
                <a:gd name="connsiteY76" fmla="*/ 250231 h 463550"/>
                <a:gd name="connsiteX77" fmla="*/ 31247 w 476250"/>
                <a:gd name="connsiteY77" fmla="*/ 252686 h 463550"/>
                <a:gd name="connsiteX78" fmla="*/ 39667 w 476250"/>
                <a:gd name="connsiteY78" fmla="*/ 243302 h 463550"/>
                <a:gd name="connsiteX79" fmla="*/ 52996 w 476250"/>
                <a:gd name="connsiteY79" fmla="*/ 243566 h 463550"/>
                <a:gd name="connsiteX80" fmla="*/ 54575 w 476250"/>
                <a:gd name="connsiteY80" fmla="*/ 250494 h 463550"/>
                <a:gd name="connsiteX81" fmla="*/ 63784 w 476250"/>
                <a:gd name="connsiteY81" fmla="*/ 254879 h 463550"/>
                <a:gd name="connsiteX82" fmla="*/ 78254 w 476250"/>
                <a:gd name="connsiteY82" fmla="*/ 239444 h 463550"/>
                <a:gd name="connsiteX83" fmla="*/ 92549 w 476250"/>
                <a:gd name="connsiteY83" fmla="*/ 227517 h 463550"/>
                <a:gd name="connsiteX84" fmla="*/ 98775 w 476250"/>
                <a:gd name="connsiteY84" fmla="*/ 219711 h 463550"/>
                <a:gd name="connsiteX85" fmla="*/ 97986 w 476250"/>
                <a:gd name="connsiteY85" fmla="*/ 199541 h 463550"/>
                <a:gd name="connsiteX86" fmla="*/ 108685 w 476250"/>
                <a:gd name="connsiteY86" fmla="*/ 175775 h 463550"/>
                <a:gd name="connsiteX87" fmla="*/ 119910 w 476250"/>
                <a:gd name="connsiteY87" fmla="*/ 163234 h 463550"/>
                <a:gd name="connsiteX88" fmla="*/ 136135 w 476250"/>
                <a:gd name="connsiteY88" fmla="*/ 151482 h 463550"/>
                <a:gd name="connsiteX89" fmla="*/ 138941 w 476250"/>
                <a:gd name="connsiteY89" fmla="*/ 143677 h 463550"/>
                <a:gd name="connsiteX90" fmla="*/ 139555 w 476250"/>
                <a:gd name="connsiteY90" fmla="*/ 134732 h 463550"/>
                <a:gd name="connsiteX91" fmla="*/ 143589 w 476250"/>
                <a:gd name="connsiteY91" fmla="*/ 126225 h 463550"/>
                <a:gd name="connsiteX92" fmla="*/ 142274 w 476250"/>
                <a:gd name="connsiteY92" fmla="*/ 112369 h 463550"/>
                <a:gd name="connsiteX93" fmla="*/ 145343 w 476250"/>
                <a:gd name="connsiteY93" fmla="*/ 90707 h 463550"/>
                <a:gd name="connsiteX94" fmla="*/ 150167 w 476250"/>
                <a:gd name="connsiteY94" fmla="*/ 75448 h 463550"/>
                <a:gd name="connsiteX95" fmla="*/ 157534 w 476250"/>
                <a:gd name="connsiteY95" fmla="*/ 62380 h 463550"/>
                <a:gd name="connsiteX96" fmla="*/ 158936 w 476250"/>
                <a:gd name="connsiteY96" fmla="*/ 47647 h 463550"/>
                <a:gd name="connsiteX97" fmla="*/ 161129 w 476250"/>
                <a:gd name="connsiteY97" fmla="*/ 30546 h 463550"/>
                <a:gd name="connsiteX98" fmla="*/ 170776 w 476250"/>
                <a:gd name="connsiteY98" fmla="*/ 18093 h 463550"/>
                <a:gd name="connsiteX99" fmla="*/ 183931 w 476250"/>
                <a:gd name="connsiteY99" fmla="*/ 10200 h 463550"/>
                <a:gd name="connsiteX100" fmla="*/ 204189 w 476250"/>
                <a:gd name="connsiteY100" fmla="*/ 18531 h 463550"/>
                <a:gd name="connsiteX101" fmla="*/ 219799 w 476250"/>
                <a:gd name="connsiteY101" fmla="*/ 27564 h 463550"/>
                <a:gd name="connsiteX102" fmla="*/ 237777 w 476250"/>
                <a:gd name="connsiteY102" fmla="*/ 30019 h 463550"/>
                <a:gd name="connsiteX103" fmla="*/ 256107 w 476250"/>
                <a:gd name="connsiteY103" fmla="*/ 34755 h 463550"/>
                <a:gd name="connsiteX104" fmla="*/ 263473 w 476250"/>
                <a:gd name="connsiteY104" fmla="*/ 20022 h 463550"/>
                <a:gd name="connsiteX105" fmla="*/ 266893 w 476250"/>
                <a:gd name="connsiteY105" fmla="*/ 18093 h 463550"/>
                <a:gd name="connsiteX106" fmla="*/ 278031 w 476250"/>
                <a:gd name="connsiteY106" fmla="*/ 20548 h 463550"/>
                <a:gd name="connsiteX107" fmla="*/ 305481 w 476250"/>
                <a:gd name="connsiteY107" fmla="*/ 8358 h 463550"/>
                <a:gd name="connsiteX108" fmla="*/ 315128 w 476250"/>
                <a:gd name="connsiteY108" fmla="*/ 13532 h 463550"/>
                <a:gd name="connsiteX109" fmla="*/ 323108 w 476250"/>
                <a:gd name="connsiteY109" fmla="*/ 12831 h 463550"/>
                <a:gd name="connsiteX110" fmla="*/ 326792 w 476250"/>
                <a:gd name="connsiteY110" fmla="*/ 6867 h 463550"/>
                <a:gd name="connsiteX111" fmla="*/ 335912 w 476250"/>
                <a:gd name="connsiteY111" fmla="*/ 4763 h 463550"/>
                <a:gd name="connsiteX112" fmla="*/ 354417 w 476250"/>
                <a:gd name="connsiteY112" fmla="*/ 7306 h 463550"/>
                <a:gd name="connsiteX113" fmla="*/ 370203 w 476250"/>
                <a:gd name="connsiteY113" fmla="*/ 7832 h 463550"/>
                <a:gd name="connsiteX114" fmla="*/ 378358 w 476250"/>
                <a:gd name="connsiteY114" fmla="*/ 5289 h 463550"/>
                <a:gd name="connsiteX115" fmla="*/ 393180 w 476250"/>
                <a:gd name="connsiteY115" fmla="*/ 25547 h 463550"/>
                <a:gd name="connsiteX116" fmla="*/ 404230 w 476250"/>
                <a:gd name="connsiteY116" fmla="*/ 28441 h 463550"/>
                <a:gd name="connsiteX117" fmla="*/ 410807 w 476250"/>
                <a:gd name="connsiteY117" fmla="*/ 24319 h 463550"/>
                <a:gd name="connsiteX118" fmla="*/ 422208 w 476250"/>
                <a:gd name="connsiteY118" fmla="*/ 25985 h 463550"/>
                <a:gd name="connsiteX119" fmla="*/ 435889 w 476250"/>
                <a:gd name="connsiteY119" fmla="*/ 20811 h 463550"/>
                <a:gd name="connsiteX120" fmla="*/ 441764 w 476250"/>
                <a:gd name="connsiteY120" fmla="*/ 31247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76250" h="463550">
                  <a:moveTo>
                    <a:pt x="463426" y="47559"/>
                  </a:moveTo>
                  <a:lnTo>
                    <a:pt x="461935" y="76149"/>
                  </a:lnTo>
                  <a:lnTo>
                    <a:pt x="471757" y="79394"/>
                  </a:lnTo>
                  <a:lnTo>
                    <a:pt x="463865" y="88076"/>
                  </a:lnTo>
                  <a:lnTo>
                    <a:pt x="454393" y="94566"/>
                  </a:lnTo>
                  <a:lnTo>
                    <a:pt x="445009" y="107370"/>
                  </a:lnTo>
                  <a:lnTo>
                    <a:pt x="439835" y="118683"/>
                  </a:lnTo>
                  <a:lnTo>
                    <a:pt x="438432" y="138327"/>
                  </a:lnTo>
                  <a:lnTo>
                    <a:pt x="432732" y="147623"/>
                  </a:lnTo>
                  <a:lnTo>
                    <a:pt x="432556" y="166040"/>
                  </a:lnTo>
                  <a:lnTo>
                    <a:pt x="425453" y="172880"/>
                  </a:lnTo>
                  <a:lnTo>
                    <a:pt x="424576" y="187438"/>
                  </a:lnTo>
                  <a:lnTo>
                    <a:pt x="421155" y="189280"/>
                  </a:lnTo>
                  <a:lnTo>
                    <a:pt x="418875" y="202698"/>
                  </a:lnTo>
                  <a:lnTo>
                    <a:pt x="425102" y="213748"/>
                  </a:lnTo>
                  <a:lnTo>
                    <a:pt x="426680" y="243302"/>
                  </a:lnTo>
                  <a:lnTo>
                    <a:pt x="431065" y="265841"/>
                  </a:lnTo>
                  <a:lnTo>
                    <a:pt x="428610" y="278645"/>
                  </a:lnTo>
                  <a:lnTo>
                    <a:pt x="433521" y="292852"/>
                  </a:lnTo>
                  <a:lnTo>
                    <a:pt x="447816" y="306621"/>
                  </a:lnTo>
                  <a:lnTo>
                    <a:pt x="461058" y="337754"/>
                  </a:lnTo>
                  <a:lnTo>
                    <a:pt x="451411" y="335211"/>
                  </a:lnTo>
                  <a:lnTo>
                    <a:pt x="418349" y="339420"/>
                  </a:lnTo>
                  <a:lnTo>
                    <a:pt x="411772" y="342314"/>
                  </a:lnTo>
                  <a:lnTo>
                    <a:pt x="404756" y="358100"/>
                  </a:lnTo>
                  <a:lnTo>
                    <a:pt x="410281" y="369062"/>
                  </a:lnTo>
                  <a:lnTo>
                    <a:pt x="405896" y="398441"/>
                  </a:lnTo>
                  <a:lnTo>
                    <a:pt x="402826" y="423435"/>
                  </a:lnTo>
                  <a:lnTo>
                    <a:pt x="409491" y="427908"/>
                  </a:lnTo>
                  <a:lnTo>
                    <a:pt x="426680" y="437555"/>
                  </a:lnTo>
                  <a:lnTo>
                    <a:pt x="433433" y="433082"/>
                  </a:lnTo>
                  <a:lnTo>
                    <a:pt x="435538" y="460093"/>
                  </a:lnTo>
                  <a:lnTo>
                    <a:pt x="416683" y="459830"/>
                  </a:lnTo>
                  <a:lnTo>
                    <a:pt x="406597" y="446061"/>
                  </a:lnTo>
                  <a:lnTo>
                    <a:pt x="397564" y="435362"/>
                  </a:lnTo>
                  <a:lnTo>
                    <a:pt x="378709" y="431854"/>
                  </a:lnTo>
                  <a:lnTo>
                    <a:pt x="373184" y="418787"/>
                  </a:lnTo>
                  <a:lnTo>
                    <a:pt x="358100" y="426680"/>
                  </a:lnTo>
                  <a:lnTo>
                    <a:pt x="338456" y="423172"/>
                  </a:lnTo>
                  <a:lnTo>
                    <a:pt x="330212" y="411859"/>
                  </a:lnTo>
                  <a:lnTo>
                    <a:pt x="314601" y="409579"/>
                  </a:lnTo>
                  <a:lnTo>
                    <a:pt x="303113" y="410193"/>
                  </a:lnTo>
                  <a:lnTo>
                    <a:pt x="301710" y="402475"/>
                  </a:lnTo>
                  <a:lnTo>
                    <a:pt x="293203" y="401862"/>
                  </a:lnTo>
                  <a:lnTo>
                    <a:pt x="281978" y="400371"/>
                  </a:lnTo>
                  <a:lnTo>
                    <a:pt x="266806" y="404054"/>
                  </a:lnTo>
                  <a:lnTo>
                    <a:pt x="256107" y="403440"/>
                  </a:lnTo>
                  <a:lnTo>
                    <a:pt x="249968" y="405720"/>
                  </a:lnTo>
                  <a:lnTo>
                    <a:pt x="251283" y="376166"/>
                  </a:lnTo>
                  <a:lnTo>
                    <a:pt x="243127" y="366957"/>
                  </a:lnTo>
                  <a:lnTo>
                    <a:pt x="241286" y="351786"/>
                  </a:lnTo>
                  <a:lnTo>
                    <a:pt x="244881" y="336877"/>
                  </a:lnTo>
                  <a:lnTo>
                    <a:pt x="239970" y="327318"/>
                  </a:lnTo>
                  <a:lnTo>
                    <a:pt x="239531" y="311883"/>
                  </a:lnTo>
                  <a:lnTo>
                    <a:pt x="209626" y="312058"/>
                  </a:lnTo>
                  <a:lnTo>
                    <a:pt x="211819" y="303201"/>
                  </a:lnTo>
                  <a:lnTo>
                    <a:pt x="199278" y="303288"/>
                  </a:lnTo>
                  <a:lnTo>
                    <a:pt x="197962" y="307586"/>
                  </a:lnTo>
                  <a:lnTo>
                    <a:pt x="182703" y="308550"/>
                  </a:lnTo>
                  <a:lnTo>
                    <a:pt x="176476" y="322845"/>
                  </a:lnTo>
                  <a:lnTo>
                    <a:pt x="172793" y="329072"/>
                  </a:lnTo>
                  <a:lnTo>
                    <a:pt x="159200" y="325564"/>
                  </a:lnTo>
                  <a:lnTo>
                    <a:pt x="151131" y="329072"/>
                  </a:lnTo>
                  <a:lnTo>
                    <a:pt x="134819" y="331001"/>
                  </a:lnTo>
                  <a:lnTo>
                    <a:pt x="125436" y="318109"/>
                  </a:lnTo>
                  <a:lnTo>
                    <a:pt x="119823" y="310129"/>
                  </a:lnTo>
                  <a:lnTo>
                    <a:pt x="112719" y="295395"/>
                  </a:lnTo>
                  <a:lnTo>
                    <a:pt x="106668" y="277066"/>
                  </a:lnTo>
                  <a:lnTo>
                    <a:pt x="34142" y="276803"/>
                  </a:lnTo>
                  <a:lnTo>
                    <a:pt x="25459" y="279697"/>
                  </a:lnTo>
                  <a:lnTo>
                    <a:pt x="18356" y="279259"/>
                  </a:lnTo>
                  <a:lnTo>
                    <a:pt x="8183" y="282591"/>
                  </a:lnTo>
                  <a:lnTo>
                    <a:pt x="4763" y="274962"/>
                  </a:lnTo>
                  <a:lnTo>
                    <a:pt x="10989" y="272331"/>
                  </a:lnTo>
                  <a:lnTo>
                    <a:pt x="11778" y="261631"/>
                  </a:lnTo>
                  <a:lnTo>
                    <a:pt x="15813" y="255317"/>
                  </a:lnTo>
                  <a:lnTo>
                    <a:pt x="24758" y="250231"/>
                  </a:lnTo>
                  <a:lnTo>
                    <a:pt x="31247" y="252686"/>
                  </a:lnTo>
                  <a:lnTo>
                    <a:pt x="39667" y="243302"/>
                  </a:lnTo>
                  <a:lnTo>
                    <a:pt x="52996" y="243566"/>
                  </a:lnTo>
                  <a:lnTo>
                    <a:pt x="54575" y="250494"/>
                  </a:lnTo>
                  <a:lnTo>
                    <a:pt x="63784" y="254879"/>
                  </a:lnTo>
                  <a:lnTo>
                    <a:pt x="78254" y="239444"/>
                  </a:lnTo>
                  <a:lnTo>
                    <a:pt x="92549" y="227517"/>
                  </a:lnTo>
                  <a:lnTo>
                    <a:pt x="98775" y="219711"/>
                  </a:lnTo>
                  <a:lnTo>
                    <a:pt x="97986" y="199541"/>
                  </a:lnTo>
                  <a:lnTo>
                    <a:pt x="108685" y="175775"/>
                  </a:lnTo>
                  <a:lnTo>
                    <a:pt x="119910" y="163234"/>
                  </a:lnTo>
                  <a:lnTo>
                    <a:pt x="136135" y="151482"/>
                  </a:lnTo>
                  <a:lnTo>
                    <a:pt x="138941" y="143677"/>
                  </a:lnTo>
                  <a:lnTo>
                    <a:pt x="139555" y="134732"/>
                  </a:lnTo>
                  <a:lnTo>
                    <a:pt x="143589" y="126225"/>
                  </a:lnTo>
                  <a:lnTo>
                    <a:pt x="142274" y="112369"/>
                  </a:lnTo>
                  <a:lnTo>
                    <a:pt x="145343" y="90707"/>
                  </a:lnTo>
                  <a:lnTo>
                    <a:pt x="150167" y="75448"/>
                  </a:lnTo>
                  <a:lnTo>
                    <a:pt x="157534" y="62380"/>
                  </a:lnTo>
                  <a:lnTo>
                    <a:pt x="158936" y="47647"/>
                  </a:lnTo>
                  <a:lnTo>
                    <a:pt x="161129" y="30546"/>
                  </a:lnTo>
                  <a:lnTo>
                    <a:pt x="170776" y="18093"/>
                  </a:lnTo>
                  <a:lnTo>
                    <a:pt x="183931" y="10200"/>
                  </a:lnTo>
                  <a:lnTo>
                    <a:pt x="204189" y="18531"/>
                  </a:lnTo>
                  <a:lnTo>
                    <a:pt x="219799" y="27564"/>
                  </a:lnTo>
                  <a:lnTo>
                    <a:pt x="237777" y="30019"/>
                  </a:lnTo>
                  <a:lnTo>
                    <a:pt x="256107" y="34755"/>
                  </a:lnTo>
                  <a:lnTo>
                    <a:pt x="263473" y="20022"/>
                  </a:lnTo>
                  <a:lnTo>
                    <a:pt x="266893" y="18093"/>
                  </a:lnTo>
                  <a:lnTo>
                    <a:pt x="278031" y="20548"/>
                  </a:lnTo>
                  <a:lnTo>
                    <a:pt x="305481" y="8358"/>
                  </a:lnTo>
                  <a:lnTo>
                    <a:pt x="315128" y="13532"/>
                  </a:lnTo>
                  <a:lnTo>
                    <a:pt x="323108" y="12831"/>
                  </a:lnTo>
                  <a:lnTo>
                    <a:pt x="326792" y="6867"/>
                  </a:lnTo>
                  <a:lnTo>
                    <a:pt x="335912" y="4763"/>
                  </a:lnTo>
                  <a:lnTo>
                    <a:pt x="354417" y="7306"/>
                  </a:lnTo>
                  <a:lnTo>
                    <a:pt x="370203" y="7832"/>
                  </a:lnTo>
                  <a:lnTo>
                    <a:pt x="378358" y="5289"/>
                  </a:lnTo>
                  <a:lnTo>
                    <a:pt x="393180" y="25547"/>
                  </a:lnTo>
                  <a:lnTo>
                    <a:pt x="404230" y="28441"/>
                  </a:lnTo>
                  <a:lnTo>
                    <a:pt x="410807" y="24319"/>
                  </a:lnTo>
                  <a:lnTo>
                    <a:pt x="422208" y="25985"/>
                  </a:lnTo>
                  <a:lnTo>
                    <a:pt x="435889" y="20811"/>
                  </a:lnTo>
                  <a:lnTo>
                    <a:pt x="441764" y="312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2" name="Freeform: Shape 1537">
              <a:extLst>
                <a:ext uri="{FF2B5EF4-FFF2-40B4-BE49-F238E27FC236}">
                  <a16:creationId xmlns:a16="http://schemas.microsoft.com/office/drawing/2014/main" id="{AC73C5FC-2AFC-7747-9B99-505C23F320CC}"/>
                </a:ext>
              </a:extLst>
            </p:cNvPr>
            <p:cNvSpPr/>
            <p:nvPr/>
          </p:nvSpPr>
          <p:spPr>
            <a:xfrm>
              <a:off x="8047341" y="4654174"/>
              <a:ext cx="263903" cy="181110"/>
            </a:xfrm>
            <a:custGeom>
              <a:avLst/>
              <a:gdLst>
                <a:gd name="connsiteX0" fmla="*/ 24934 w 323850"/>
                <a:gd name="connsiteY0" fmla="*/ 96934 h 222250"/>
                <a:gd name="connsiteX1" fmla="*/ 45279 w 323850"/>
                <a:gd name="connsiteY1" fmla="*/ 95004 h 222250"/>
                <a:gd name="connsiteX2" fmla="*/ 49840 w 323850"/>
                <a:gd name="connsiteY2" fmla="*/ 88690 h 222250"/>
                <a:gd name="connsiteX3" fmla="*/ 53874 w 323850"/>
                <a:gd name="connsiteY3" fmla="*/ 89216 h 222250"/>
                <a:gd name="connsiteX4" fmla="*/ 60013 w 323850"/>
                <a:gd name="connsiteY4" fmla="*/ 94741 h 222250"/>
                <a:gd name="connsiteX5" fmla="*/ 90970 w 323850"/>
                <a:gd name="connsiteY5" fmla="*/ 85358 h 222250"/>
                <a:gd name="connsiteX6" fmla="*/ 101406 w 323850"/>
                <a:gd name="connsiteY6" fmla="*/ 75711 h 222250"/>
                <a:gd name="connsiteX7" fmla="*/ 114298 w 323850"/>
                <a:gd name="connsiteY7" fmla="*/ 67029 h 222250"/>
                <a:gd name="connsiteX8" fmla="*/ 111843 w 323850"/>
                <a:gd name="connsiteY8" fmla="*/ 58346 h 222250"/>
                <a:gd name="connsiteX9" fmla="*/ 118771 w 323850"/>
                <a:gd name="connsiteY9" fmla="*/ 56066 h 222250"/>
                <a:gd name="connsiteX10" fmla="*/ 142537 w 323850"/>
                <a:gd name="connsiteY10" fmla="*/ 57645 h 222250"/>
                <a:gd name="connsiteX11" fmla="*/ 165690 w 323850"/>
                <a:gd name="connsiteY11" fmla="*/ 46156 h 222250"/>
                <a:gd name="connsiteX12" fmla="*/ 183404 w 323850"/>
                <a:gd name="connsiteY12" fmla="*/ 19057 h 222250"/>
                <a:gd name="connsiteX13" fmla="*/ 195946 w 323850"/>
                <a:gd name="connsiteY13" fmla="*/ 9060 h 222250"/>
                <a:gd name="connsiteX14" fmla="*/ 211468 w 323850"/>
                <a:gd name="connsiteY14" fmla="*/ 4763 h 222250"/>
                <a:gd name="connsiteX15" fmla="*/ 214274 w 323850"/>
                <a:gd name="connsiteY15" fmla="*/ 15462 h 222250"/>
                <a:gd name="connsiteX16" fmla="*/ 228482 w 323850"/>
                <a:gd name="connsiteY16" fmla="*/ 30985 h 222250"/>
                <a:gd name="connsiteX17" fmla="*/ 228482 w 323850"/>
                <a:gd name="connsiteY17" fmla="*/ 41070 h 222250"/>
                <a:gd name="connsiteX18" fmla="*/ 224535 w 323850"/>
                <a:gd name="connsiteY18" fmla="*/ 51418 h 222250"/>
                <a:gd name="connsiteX19" fmla="*/ 226114 w 323850"/>
                <a:gd name="connsiteY19" fmla="*/ 59048 h 222250"/>
                <a:gd name="connsiteX20" fmla="*/ 234621 w 323850"/>
                <a:gd name="connsiteY20" fmla="*/ 66151 h 222250"/>
                <a:gd name="connsiteX21" fmla="*/ 253388 w 323850"/>
                <a:gd name="connsiteY21" fmla="*/ 77026 h 222250"/>
                <a:gd name="connsiteX22" fmla="*/ 266806 w 323850"/>
                <a:gd name="connsiteY22" fmla="*/ 86936 h 222250"/>
                <a:gd name="connsiteX23" fmla="*/ 267069 w 323850"/>
                <a:gd name="connsiteY23" fmla="*/ 95004 h 222250"/>
                <a:gd name="connsiteX24" fmla="*/ 283557 w 323850"/>
                <a:gd name="connsiteY24" fmla="*/ 107808 h 222250"/>
                <a:gd name="connsiteX25" fmla="*/ 293817 w 323850"/>
                <a:gd name="connsiteY25" fmla="*/ 118420 h 222250"/>
                <a:gd name="connsiteX26" fmla="*/ 300044 w 323850"/>
                <a:gd name="connsiteY26" fmla="*/ 133153 h 222250"/>
                <a:gd name="connsiteX27" fmla="*/ 318460 w 323850"/>
                <a:gd name="connsiteY27" fmla="*/ 142888 h 222250"/>
                <a:gd name="connsiteX28" fmla="*/ 322407 w 323850"/>
                <a:gd name="connsiteY28" fmla="*/ 150693 h 222250"/>
                <a:gd name="connsiteX29" fmla="*/ 314251 w 323850"/>
                <a:gd name="connsiteY29" fmla="*/ 153236 h 222250"/>
                <a:gd name="connsiteX30" fmla="*/ 298465 w 323850"/>
                <a:gd name="connsiteY30" fmla="*/ 152710 h 222250"/>
                <a:gd name="connsiteX31" fmla="*/ 279961 w 323850"/>
                <a:gd name="connsiteY31" fmla="*/ 150167 h 222250"/>
                <a:gd name="connsiteX32" fmla="*/ 270840 w 323850"/>
                <a:gd name="connsiteY32" fmla="*/ 152272 h 222250"/>
                <a:gd name="connsiteX33" fmla="*/ 267157 w 323850"/>
                <a:gd name="connsiteY33" fmla="*/ 158235 h 222250"/>
                <a:gd name="connsiteX34" fmla="*/ 259176 w 323850"/>
                <a:gd name="connsiteY34" fmla="*/ 158937 h 222250"/>
                <a:gd name="connsiteX35" fmla="*/ 249529 w 323850"/>
                <a:gd name="connsiteY35" fmla="*/ 153763 h 222250"/>
                <a:gd name="connsiteX36" fmla="*/ 222080 w 323850"/>
                <a:gd name="connsiteY36" fmla="*/ 165953 h 222250"/>
                <a:gd name="connsiteX37" fmla="*/ 210942 w 323850"/>
                <a:gd name="connsiteY37" fmla="*/ 163497 h 222250"/>
                <a:gd name="connsiteX38" fmla="*/ 207522 w 323850"/>
                <a:gd name="connsiteY38" fmla="*/ 165426 h 222250"/>
                <a:gd name="connsiteX39" fmla="*/ 200155 w 323850"/>
                <a:gd name="connsiteY39" fmla="*/ 180160 h 222250"/>
                <a:gd name="connsiteX40" fmla="*/ 181826 w 323850"/>
                <a:gd name="connsiteY40" fmla="*/ 175424 h 222250"/>
                <a:gd name="connsiteX41" fmla="*/ 163848 w 323850"/>
                <a:gd name="connsiteY41" fmla="*/ 172968 h 222250"/>
                <a:gd name="connsiteX42" fmla="*/ 148238 w 323850"/>
                <a:gd name="connsiteY42" fmla="*/ 163935 h 222250"/>
                <a:gd name="connsiteX43" fmla="*/ 127979 w 323850"/>
                <a:gd name="connsiteY43" fmla="*/ 155604 h 222250"/>
                <a:gd name="connsiteX44" fmla="*/ 114825 w 323850"/>
                <a:gd name="connsiteY44" fmla="*/ 163497 h 222250"/>
                <a:gd name="connsiteX45" fmla="*/ 105177 w 323850"/>
                <a:gd name="connsiteY45" fmla="*/ 175950 h 222250"/>
                <a:gd name="connsiteX46" fmla="*/ 102985 w 323850"/>
                <a:gd name="connsiteY46" fmla="*/ 193051 h 222250"/>
                <a:gd name="connsiteX47" fmla="*/ 87199 w 323850"/>
                <a:gd name="connsiteY47" fmla="*/ 191648 h 222250"/>
                <a:gd name="connsiteX48" fmla="*/ 70536 w 323850"/>
                <a:gd name="connsiteY48" fmla="*/ 187526 h 222250"/>
                <a:gd name="connsiteX49" fmla="*/ 55891 w 323850"/>
                <a:gd name="connsiteY49" fmla="*/ 200506 h 222250"/>
                <a:gd name="connsiteX50" fmla="*/ 42999 w 323850"/>
                <a:gd name="connsiteY50" fmla="*/ 223307 h 222250"/>
                <a:gd name="connsiteX51" fmla="*/ 40368 w 323850"/>
                <a:gd name="connsiteY51" fmla="*/ 216204 h 222250"/>
                <a:gd name="connsiteX52" fmla="*/ 39316 w 323850"/>
                <a:gd name="connsiteY52" fmla="*/ 205066 h 222250"/>
                <a:gd name="connsiteX53" fmla="*/ 28091 w 323850"/>
                <a:gd name="connsiteY53" fmla="*/ 197173 h 222250"/>
                <a:gd name="connsiteX54" fmla="*/ 18970 w 323850"/>
                <a:gd name="connsiteY54" fmla="*/ 184545 h 222250"/>
                <a:gd name="connsiteX55" fmla="*/ 16865 w 323850"/>
                <a:gd name="connsiteY55" fmla="*/ 175775 h 222250"/>
                <a:gd name="connsiteX56" fmla="*/ 5289 w 323850"/>
                <a:gd name="connsiteY56" fmla="*/ 162971 h 222250"/>
                <a:gd name="connsiteX57" fmla="*/ 7218 w 323850"/>
                <a:gd name="connsiteY57" fmla="*/ 155692 h 222250"/>
                <a:gd name="connsiteX58" fmla="*/ 4763 w 323850"/>
                <a:gd name="connsiteY58" fmla="*/ 145343 h 222250"/>
                <a:gd name="connsiteX59" fmla="*/ 6692 w 323850"/>
                <a:gd name="connsiteY59" fmla="*/ 126313 h 222250"/>
                <a:gd name="connsiteX60" fmla="*/ 12568 w 323850"/>
                <a:gd name="connsiteY60" fmla="*/ 12184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23850" h="222250">
                  <a:moveTo>
                    <a:pt x="24934" y="96934"/>
                  </a:moveTo>
                  <a:lnTo>
                    <a:pt x="45279" y="95004"/>
                  </a:lnTo>
                  <a:lnTo>
                    <a:pt x="49840" y="88690"/>
                  </a:lnTo>
                  <a:lnTo>
                    <a:pt x="53874" y="89216"/>
                  </a:lnTo>
                  <a:lnTo>
                    <a:pt x="60013" y="94741"/>
                  </a:lnTo>
                  <a:lnTo>
                    <a:pt x="90970" y="85358"/>
                  </a:lnTo>
                  <a:lnTo>
                    <a:pt x="101406" y="75711"/>
                  </a:lnTo>
                  <a:lnTo>
                    <a:pt x="114298" y="67029"/>
                  </a:lnTo>
                  <a:lnTo>
                    <a:pt x="111843" y="58346"/>
                  </a:lnTo>
                  <a:lnTo>
                    <a:pt x="118771" y="56066"/>
                  </a:lnTo>
                  <a:lnTo>
                    <a:pt x="142537" y="57645"/>
                  </a:lnTo>
                  <a:lnTo>
                    <a:pt x="165690" y="46156"/>
                  </a:lnTo>
                  <a:lnTo>
                    <a:pt x="183404" y="19057"/>
                  </a:lnTo>
                  <a:lnTo>
                    <a:pt x="195946" y="9060"/>
                  </a:lnTo>
                  <a:lnTo>
                    <a:pt x="211468" y="4763"/>
                  </a:lnTo>
                  <a:lnTo>
                    <a:pt x="214274" y="15462"/>
                  </a:lnTo>
                  <a:lnTo>
                    <a:pt x="228482" y="30985"/>
                  </a:lnTo>
                  <a:lnTo>
                    <a:pt x="228482" y="41070"/>
                  </a:lnTo>
                  <a:lnTo>
                    <a:pt x="224535" y="51418"/>
                  </a:lnTo>
                  <a:lnTo>
                    <a:pt x="226114" y="59048"/>
                  </a:lnTo>
                  <a:lnTo>
                    <a:pt x="234621" y="66151"/>
                  </a:lnTo>
                  <a:lnTo>
                    <a:pt x="253388" y="77026"/>
                  </a:lnTo>
                  <a:lnTo>
                    <a:pt x="266806" y="86936"/>
                  </a:lnTo>
                  <a:lnTo>
                    <a:pt x="267069" y="95004"/>
                  </a:lnTo>
                  <a:lnTo>
                    <a:pt x="283557" y="107808"/>
                  </a:lnTo>
                  <a:lnTo>
                    <a:pt x="293817" y="118420"/>
                  </a:lnTo>
                  <a:lnTo>
                    <a:pt x="300044" y="133153"/>
                  </a:lnTo>
                  <a:lnTo>
                    <a:pt x="318460" y="142888"/>
                  </a:lnTo>
                  <a:lnTo>
                    <a:pt x="322407" y="150693"/>
                  </a:lnTo>
                  <a:lnTo>
                    <a:pt x="314251" y="153236"/>
                  </a:lnTo>
                  <a:lnTo>
                    <a:pt x="298465" y="152710"/>
                  </a:lnTo>
                  <a:lnTo>
                    <a:pt x="279961" y="150167"/>
                  </a:lnTo>
                  <a:lnTo>
                    <a:pt x="270840" y="152272"/>
                  </a:lnTo>
                  <a:lnTo>
                    <a:pt x="267157" y="158235"/>
                  </a:lnTo>
                  <a:lnTo>
                    <a:pt x="259176" y="158937"/>
                  </a:lnTo>
                  <a:lnTo>
                    <a:pt x="249529" y="153763"/>
                  </a:lnTo>
                  <a:lnTo>
                    <a:pt x="222080" y="165953"/>
                  </a:lnTo>
                  <a:lnTo>
                    <a:pt x="210942" y="163497"/>
                  </a:lnTo>
                  <a:lnTo>
                    <a:pt x="207522" y="165426"/>
                  </a:lnTo>
                  <a:lnTo>
                    <a:pt x="200155" y="180160"/>
                  </a:lnTo>
                  <a:lnTo>
                    <a:pt x="181826" y="175424"/>
                  </a:lnTo>
                  <a:lnTo>
                    <a:pt x="163848" y="172968"/>
                  </a:lnTo>
                  <a:lnTo>
                    <a:pt x="148238" y="163935"/>
                  </a:lnTo>
                  <a:lnTo>
                    <a:pt x="127979" y="155604"/>
                  </a:lnTo>
                  <a:lnTo>
                    <a:pt x="114825" y="163497"/>
                  </a:lnTo>
                  <a:lnTo>
                    <a:pt x="105177" y="175950"/>
                  </a:lnTo>
                  <a:lnTo>
                    <a:pt x="102985" y="193051"/>
                  </a:lnTo>
                  <a:lnTo>
                    <a:pt x="87199" y="191648"/>
                  </a:lnTo>
                  <a:lnTo>
                    <a:pt x="70536" y="187526"/>
                  </a:lnTo>
                  <a:lnTo>
                    <a:pt x="55891" y="200506"/>
                  </a:lnTo>
                  <a:lnTo>
                    <a:pt x="42999" y="223307"/>
                  </a:lnTo>
                  <a:lnTo>
                    <a:pt x="40368" y="216204"/>
                  </a:lnTo>
                  <a:lnTo>
                    <a:pt x="39316" y="205066"/>
                  </a:lnTo>
                  <a:lnTo>
                    <a:pt x="28091" y="197173"/>
                  </a:lnTo>
                  <a:lnTo>
                    <a:pt x="18970" y="184545"/>
                  </a:lnTo>
                  <a:lnTo>
                    <a:pt x="16865" y="175775"/>
                  </a:lnTo>
                  <a:lnTo>
                    <a:pt x="5289" y="162971"/>
                  </a:lnTo>
                  <a:lnTo>
                    <a:pt x="7218" y="155692"/>
                  </a:lnTo>
                  <a:lnTo>
                    <a:pt x="4763" y="145343"/>
                  </a:lnTo>
                  <a:lnTo>
                    <a:pt x="6692" y="126313"/>
                  </a:lnTo>
                  <a:lnTo>
                    <a:pt x="12568" y="12184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3" name="Freeform: Shape 1538">
              <a:extLst>
                <a:ext uri="{FF2B5EF4-FFF2-40B4-BE49-F238E27FC236}">
                  <a16:creationId xmlns:a16="http://schemas.microsoft.com/office/drawing/2014/main" id="{7DCB8B0A-4530-294B-B623-BD5CFD9B028F}"/>
                </a:ext>
              </a:extLst>
            </p:cNvPr>
            <p:cNvSpPr/>
            <p:nvPr/>
          </p:nvSpPr>
          <p:spPr>
            <a:xfrm>
              <a:off x="7979950" y="4803107"/>
              <a:ext cx="150063" cy="181110"/>
            </a:xfrm>
            <a:custGeom>
              <a:avLst/>
              <a:gdLst>
                <a:gd name="connsiteX0" fmla="*/ 51506 w 184150"/>
                <a:gd name="connsiteY0" fmla="*/ 212871 h 222250"/>
                <a:gd name="connsiteX1" fmla="*/ 42298 w 184150"/>
                <a:gd name="connsiteY1" fmla="*/ 204452 h 222250"/>
                <a:gd name="connsiteX2" fmla="*/ 34843 w 184150"/>
                <a:gd name="connsiteY2" fmla="*/ 208574 h 222250"/>
                <a:gd name="connsiteX3" fmla="*/ 24933 w 184150"/>
                <a:gd name="connsiteY3" fmla="*/ 219098 h 222250"/>
                <a:gd name="connsiteX4" fmla="*/ 4763 w 184150"/>
                <a:gd name="connsiteY4" fmla="*/ 193227 h 222250"/>
                <a:gd name="connsiteX5" fmla="*/ 23442 w 184150"/>
                <a:gd name="connsiteY5" fmla="*/ 179721 h 222250"/>
                <a:gd name="connsiteX6" fmla="*/ 14234 w 184150"/>
                <a:gd name="connsiteY6" fmla="*/ 163497 h 222250"/>
                <a:gd name="connsiteX7" fmla="*/ 22653 w 184150"/>
                <a:gd name="connsiteY7" fmla="*/ 157358 h 222250"/>
                <a:gd name="connsiteX8" fmla="*/ 39228 w 184150"/>
                <a:gd name="connsiteY8" fmla="*/ 154376 h 222250"/>
                <a:gd name="connsiteX9" fmla="*/ 41158 w 184150"/>
                <a:gd name="connsiteY9" fmla="*/ 143502 h 222250"/>
                <a:gd name="connsiteX10" fmla="*/ 54312 w 184150"/>
                <a:gd name="connsiteY10" fmla="*/ 155253 h 222250"/>
                <a:gd name="connsiteX11" fmla="*/ 76061 w 184150"/>
                <a:gd name="connsiteY11" fmla="*/ 156306 h 222250"/>
                <a:gd name="connsiteX12" fmla="*/ 83603 w 184150"/>
                <a:gd name="connsiteY12" fmla="*/ 144730 h 222250"/>
                <a:gd name="connsiteX13" fmla="*/ 86673 w 184150"/>
                <a:gd name="connsiteY13" fmla="*/ 128505 h 222250"/>
                <a:gd name="connsiteX14" fmla="*/ 83955 w 184150"/>
                <a:gd name="connsiteY14" fmla="*/ 109387 h 222250"/>
                <a:gd name="connsiteX15" fmla="*/ 72378 w 184150"/>
                <a:gd name="connsiteY15" fmla="*/ 95004 h 222250"/>
                <a:gd name="connsiteX16" fmla="*/ 82990 w 184150"/>
                <a:gd name="connsiteY16" fmla="*/ 66678 h 222250"/>
                <a:gd name="connsiteX17" fmla="*/ 76851 w 184150"/>
                <a:gd name="connsiteY17" fmla="*/ 61854 h 222250"/>
                <a:gd name="connsiteX18" fmla="*/ 58610 w 184150"/>
                <a:gd name="connsiteY18" fmla="*/ 63784 h 222250"/>
                <a:gd name="connsiteX19" fmla="*/ 51681 w 184150"/>
                <a:gd name="connsiteY19" fmla="*/ 51243 h 222250"/>
                <a:gd name="connsiteX20" fmla="*/ 53523 w 184150"/>
                <a:gd name="connsiteY20" fmla="*/ 40544 h 222250"/>
                <a:gd name="connsiteX21" fmla="*/ 84481 w 184150"/>
                <a:gd name="connsiteY21" fmla="*/ 41508 h 222250"/>
                <a:gd name="connsiteX22" fmla="*/ 104388 w 184150"/>
                <a:gd name="connsiteY22" fmla="*/ 47910 h 222250"/>
                <a:gd name="connsiteX23" fmla="*/ 123945 w 184150"/>
                <a:gd name="connsiteY23" fmla="*/ 53698 h 222250"/>
                <a:gd name="connsiteX24" fmla="*/ 125699 w 184150"/>
                <a:gd name="connsiteY24" fmla="*/ 40544 h 222250"/>
                <a:gd name="connsiteX25" fmla="*/ 138591 w 184150"/>
                <a:gd name="connsiteY25" fmla="*/ 17742 h 222250"/>
                <a:gd name="connsiteX26" fmla="*/ 153236 w 184150"/>
                <a:gd name="connsiteY26" fmla="*/ 4763 h 222250"/>
                <a:gd name="connsiteX27" fmla="*/ 169899 w 184150"/>
                <a:gd name="connsiteY27" fmla="*/ 8884 h 222250"/>
                <a:gd name="connsiteX28" fmla="*/ 185685 w 184150"/>
                <a:gd name="connsiteY28" fmla="*/ 10288 h 222250"/>
                <a:gd name="connsiteX29" fmla="*/ 184282 w 184150"/>
                <a:gd name="connsiteY29" fmla="*/ 25021 h 222250"/>
                <a:gd name="connsiteX30" fmla="*/ 176915 w 184150"/>
                <a:gd name="connsiteY30" fmla="*/ 38088 h 222250"/>
                <a:gd name="connsiteX31" fmla="*/ 172092 w 184150"/>
                <a:gd name="connsiteY31" fmla="*/ 53348 h 222250"/>
                <a:gd name="connsiteX32" fmla="*/ 169022 w 184150"/>
                <a:gd name="connsiteY32" fmla="*/ 75009 h 222250"/>
                <a:gd name="connsiteX33" fmla="*/ 170337 w 184150"/>
                <a:gd name="connsiteY33" fmla="*/ 88865 h 222250"/>
                <a:gd name="connsiteX34" fmla="*/ 166304 w 184150"/>
                <a:gd name="connsiteY34" fmla="*/ 97372 h 222250"/>
                <a:gd name="connsiteX35" fmla="*/ 165690 w 184150"/>
                <a:gd name="connsiteY35" fmla="*/ 106318 h 222250"/>
                <a:gd name="connsiteX36" fmla="*/ 162883 w 184150"/>
                <a:gd name="connsiteY36" fmla="*/ 114123 h 222250"/>
                <a:gd name="connsiteX37" fmla="*/ 146659 w 184150"/>
                <a:gd name="connsiteY37" fmla="*/ 125874 h 222250"/>
                <a:gd name="connsiteX38" fmla="*/ 135434 w 184150"/>
                <a:gd name="connsiteY38" fmla="*/ 138415 h 222250"/>
                <a:gd name="connsiteX39" fmla="*/ 124734 w 184150"/>
                <a:gd name="connsiteY39" fmla="*/ 162182 h 222250"/>
                <a:gd name="connsiteX40" fmla="*/ 125524 w 184150"/>
                <a:gd name="connsiteY40" fmla="*/ 182352 h 222250"/>
                <a:gd name="connsiteX41" fmla="*/ 119297 w 184150"/>
                <a:gd name="connsiteY41" fmla="*/ 190157 h 222250"/>
                <a:gd name="connsiteX42" fmla="*/ 105002 w 184150"/>
                <a:gd name="connsiteY42" fmla="*/ 202084 h 222250"/>
                <a:gd name="connsiteX43" fmla="*/ 90532 w 184150"/>
                <a:gd name="connsiteY43" fmla="*/ 217519 h 222250"/>
                <a:gd name="connsiteX44" fmla="*/ 81324 w 184150"/>
                <a:gd name="connsiteY44" fmla="*/ 213134 h 222250"/>
                <a:gd name="connsiteX45" fmla="*/ 79745 w 184150"/>
                <a:gd name="connsiteY45" fmla="*/ 206206 h 222250"/>
                <a:gd name="connsiteX46" fmla="*/ 66415 w 184150"/>
                <a:gd name="connsiteY46" fmla="*/ 205943 h 222250"/>
                <a:gd name="connsiteX47" fmla="*/ 57996 w 184150"/>
                <a:gd name="connsiteY47" fmla="*/ 215327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4150" h="222250">
                  <a:moveTo>
                    <a:pt x="51506" y="212871"/>
                  </a:moveTo>
                  <a:lnTo>
                    <a:pt x="42298" y="204452"/>
                  </a:lnTo>
                  <a:lnTo>
                    <a:pt x="34843" y="208574"/>
                  </a:lnTo>
                  <a:lnTo>
                    <a:pt x="24933" y="219098"/>
                  </a:lnTo>
                  <a:lnTo>
                    <a:pt x="4763" y="193227"/>
                  </a:lnTo>
                  <a:lnTo>
                    <a:pt x="23442" y="179721"/>
                  </a:lnTo>
                  <a:lnTo>
                    <a:pt x="14234" y="163497"/>
                  </a:lnTo>
                  <a:lnTo>
                    <a:pt x="22653" y="157358"/>
                  </a:lnTo>
                  <a:lnTo>
                    <a:pt x="39228" y="154376"/>
                  </a:lnTo>
                  <a:lnTo>
                    <a:pt x="41158" y="143502"/>
                  </a:lnTo>
                  <a:lnTo>
                    <a:pt x="54312" y="155253"/>
                  </a:lnTo>
                  <a:lnTo>
                    <a:pt x="76061" y="156306"/>
                  </a:lnTo>
                  <a:lnTo>
                    <a:pt x="83603" y="144730"/>
                  </a:lnTo>
                  <a:lnTo>
                    <a:pt x="86673" y="128505"/>
                  </a:lnTo>
                  <a:lnTo>
                    <a:pt x="83955" y="109387"/>
                  </a:lnTo>
                  <a:lnTo>
                    <a:pt x="72378" y="95004"/>
                  </a:lnTo>
                  <a:lnTo>
                    <a:pt x="82990" y="66678"/>
                  </a:lnTo>
                  <a:lnTo>
                    <a:pt x="76851" y="61854"/>
                  </a:lnTo>
                  <a:lnTo>
                    <a:pt x="58610" y="63784"/>
                  </a:lnTo>
                  <a:lnTo>
                    <a:pt x="51681" y="51243"/>
                  </a:lnTo>
                  <a:lnTo>
                    <a:pt x="53523" y="40544"/>
                  </a:lnTo>
                  <a:lnTo>
                    <a:pt x="84481" y="41508"/>
                  </a:lnTo>
                  <a:lnTo>
                    <a:pt x="104388" y="47910"/>
                  </a:lnTo>
                  <a:lnTo>
                    <a:pt x="123945" y="53698"/>
                  </a:lnTo>
                  <a:lnTo>
                    <a:pt x="125699" y="40544"/>
                  </a:lnTo>
                  <a:lnTo>
                    <a:pt x="138591" y="17742"/>
                  </a:lnTo>
                  <a:lnTo>
                    <a:pt x="153236" y="4763"/>
                  </a:lnTo>
                  <a:lnTo>
                    <a:pt x="169899" y="8884"/>
                  </a:lnTo>
                  <a:lnTo>
                    <a:pt x="185685" y="10288"/>
                  </a:lnTo>
                  <a:lnTo>
                    <a:pt x="184282" y="25021"/>
                  </a:lnTo>
                  <a:lnTo>
                    <a:pt x="176915" y="38088"/>
                  </a:lnTo>
                  <a:lnTo>
                    <a:pt x="172092" y="53348"/>
                  </a:lnTo>
                  <a:lnTo>
                    <a:pt x="169022" y="75009"/>
                  </a:lnTo>
                  <a:lnTo>
                    <a:pt x="170337" y="88865"/>
                  </a:lnTo>
                  <a:lnTo>
                    <a:pt x="166304" y="97372"/>
                  </a:lnTo>
                  <a:lnTo>
                    <a:pt x="165690" y="106318"/>
                  </a:lnTo>
                  <a:lnTo>
                    <a:pt x="162883" y="114123"/>
                  </a:lnTo>
                  <a:lnTo>
                    <a:pt x="146659" y="125874"/>
                  </a:lnTo>
                  <a:lnTo>
                    <a:pt x="135434" y="138415"/>
                  </a:lnTo>
                  <a:lnTo>
                    <a:pt x="124734" y="162182"/>
                  </a:lnTo>
                  <a:lnTo>
                    <a:pt x="125524" y="182352"/>
                  </a:lnTo>
                  <a:lnTo>
                    <a:pt x="119297" y="190157"/>
                  </a:lnTo>
                  <a:lnTo>
                    <a:pt x="105002" y="202084"/>
                  </a:lnTo>
                  <a:lnTo>
                    <a:pt x="90532" y="217519"/>
                  </a:lnTo>
                  <a:lnTo>
                    <a:pt x="81324" y="213134"/>
                  </a:lnTo>
                  <a:lnTo>
                    <a:pt x="79745" y="206206"/>
                  </a:lnTo>
                  <a:lnTo>
                    <a:pt x="66415" y="205943"/>
                  </a:lnTo>
                  <a:lnTo>
                    <a:pt x="57996" y="21532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4" name="Freeform: Shape 1539">
              <a:extLst>
                <a:ext uri="{FF2B5EF4-FFF2-40B4-BE49-F238E27FC236}">
                  <a16:creationId xmlns:a16="http://schemas.microsoft.com/office/drawing/2014/main" id="{0227E543-B1FC-464F-86D4-6467F470283E}"/>
                </a:ext>
              </a:extLst>
            </p:cNvPr>
            <p:cNvSpPr/>
            <p:nvPr/>
          </p:nvSpPr>
          <p:spPr>
            <a:xfrm>
              <a:off x="7878327" y="3788948"/>
              <a:ext cx="93142" cy="67269"/>
            </a:xfrm>
            <a:custGeom>
              <a:avLst/>
              <a:gdLst>
                <a:gd name="connsiteX0" fmla="*/ 92549 w 114300"/>
                <a:gd name="connsiteY0" fmla="*/ 15813 h 82550"/>
                <a:gd name="connsiteX1" fmla="*/ 93513 w 114300"/>
                <a:gd name="connsiteY1" fmla="*/ 22302 h 82550"/>
                <a:gd name="connsiteX2" fmla="*/ 89742 w 114300"/>
                <a:gd name="connsiteY2" fmla="*/ 31160 h 82550"/>
                <a:gd name="connsiteX3" fmla="*/ 100880 w 114300"/>
                <a:gd name="connsiteY3" fmla="*/ 37649 h 82550"/>
                <a:gd name="connsiteX4" fmla="*/ 113421 w 114300"/>
                <a:gd name="connsiteY4" fmla="*/ 38614 h 82550"/>
                <a:gd name="connsiteX5" fmla="*/ 111491 w 114300"/>
                <a:gd name="connsiteY5" fmla="*/ 53260 h 82550"/>
                <a:gd name="connsiteX6" fmla="*/ 100704 w 114300"/>
                <a:gd name="connsiteY6" fmla="*/ 59311 h 82550"/>
                <a:gd name="connsiteX7" fmla="*/ 82463 w 114300"/>
                <a:gd name="connsiteY7" fmla="*/ 54839 h 82550"/>
                <a:gd name="connsiteX8" fmla="*/ 77114 w 114300"/>
                <a:gd name="connsiteY8" fmla="*/ 69133 h 82550"/>
                <a:gd name="connsiteX9" fmla="*/ 65450 w 114300"/>
                <a:gd name="connsiteY9" fmla="*/ 70273 h 82550"/>
                <a:gd name="connsiteX10" fmla="*/ 61153 w 114300"/>
                <a:gd name="connsiteY10" fmla="*/ 64661 h 82550"/>
                <a:gd name="connsiteX11" fmla="*/ 47384 w 114300"/>
                <a:gd name="connsiteY11" fmla="*/ 76588 h 82550"/>
                <a:gd name="connsiteX12" fmla="*/ 35545 w 114300"/>
                <a:gd name="connsiteY12" fmla="*/ 78254 h 82550"/>
                <a:gd name="connsiteX13" fmla="*/ 24933 w 114300"/>
                <a:gd name="connsiteY13" fmla="*/ 70712 h 82550"/>
                <a:gd name="connsiteX14" fmla="*/ 16514 w 114300"/>
                <a:gd name="connsiteY14" fmla="*/ 55189 h 82550"/>
                <a:gd name="connsiteX15" fmla="*/ 4763 w 114300"/>
                <a:gd name="connsiteY15" fmla="*/ 60802 h 82550"/>
                <a:gd name="connsiteX16" fmla="*/ 5113 w 114300"/>
                <a:gd name="connsiteY16" fmla="*/ 44666 h 82550"/>
                <a:gd name="connsiteX17" fmla="*/ 23091 w 114300"/>
                <a:gd name="connsiteY17" fmla="*/ 24407 h 82550"/>
                <a:gd name="connsiteX18" fmla="*/ 22302 w 114300"/>
                <a:gd name="connsiteY18" fmla="*/ 15199 h 82550"/>
                <a:gd name="connsiteX19" fmla="*/ 33528 w 114300"/>
                <a:gd name="connsiteY19" fmla="*/ 18619 h 82550"/>
                <a:gd name="connsiteX20" fmla="*/ 40280 w 114300"/>
                <a:gd name="connsiteY20" fmla="*/ 12392 h 82550"/>
                <a:gd name="connsiteX21" fmla="*/ 61153 w 114300"/>
                <a:gd name="connsiteY21" fmla="*/ 12656 h 82550"/>
                <a:gd name="connsiteX22" fmla="*/ 66239 w 114300"/>
                <a:gd name="connsiteY22" fmla="*/ 4763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300" h="82550">
                  <a:moveTo>
                    <a:pt x="92549" y="15813"/>
                  </a:moveTo>
                  <a:lnTo>
                    <a:pt x="93513" y="22302"/>
                  </a:lnTo>
                  <a:lnTo>
                    <a:pt x="89742" y="31160"/>
                  </a:lnTo>
                  <a:lnTo>
                    <a:pt x="100880" y="37649"/>
                  </a:lnTo>
                  <a:lnTo>
                    <a:pt x="113421" y="38614"/>
                  </a:lnTo>
                  <a:lnTo>
                    <a:pt x="111491" y="53260"/>
                  </a:lnTo>
                  <a:lnTo>
                    <a:pt x="100704" y="59311"/>
                  </a:lnTo>
                  <a:lnTo>
                    <a:pt x="82463" y="54839"/>
                  </a:lnTo>
                  <a:lnTo>
                    <a:pt x="77114" y="69133"/>
                  </a:lnTo>
                  <a:lnTo>
                    <a:pt x="65450" y="70273"/>
                  </a:lnTo>
                  <a:lnTo>
                    <a:pt x="61153" y="64661"/>
                  </a:lnTo>
                  <a:lnTo>
                    <a:pt x="47384" y="76588"/>
                  </a:lnTo>
                  <a:lnTo>
                    <a:pt x="35545" y="78254"/>
                  </a:lnTo>
                  <a:lnTo>
                    <a:pt x="24933" y="70712"/>
                  </a:lnTo>
                  <a:lnTo>
                    <a:pt x="16514" y="55189"/>
                  </a:lnTo>
                  <a:lnTo>
                    <a:pt x="4763" y="60802"/>
                  </a:lnTo>
                  <a:lnTo>
                    <a:pt x="5113" y="44666"/>
                  </a:lnTo>
                  <a:lnTo>
                    <a:pt x="23091" y="24407"/>
                  </a:lnTo>
                  <a:lnTo>
                    <a:pt x="22302" y="15199"/>
                  </a:lnTo>
                  <a:lnTo>
                    <a:pt x="33528" y="18619"/>
                  </a:lnTo>
                  <a:lnTo>
                    <a:pt x="40280" y="12392"/>
                  </a:lnTo>
                  <a:lnTo>
                    <a:pt x="61153" y="12656"/>
                  </a:lnTo>
                  <a:lnTo>
                    <a:pt x="66239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5" name="Freeform: Shape 1540">
              <a:extLst>
                <a:ext uri="{FF2B5EF4-FFF2-40B4-BE49-F238E27FC236}">
                  <a16:creationId xmlns:a16="http://schemas.microsoft.com/office/drawing/2014/main" id="{DD2286E2-D38C-F142-95EC-2E8FA7BDDCD4}"/>
                </a:ext>
              </a:extLst>
            </p:cNvPr>
            <p:cNvSpPr/>
            <p:nvPr/>
          </p:nvSpPr>
          <p:spPr>
            <a:xfrm>
              <a:off x="7585249" y="4666752"/>
              <a:ext cx="124190" cy="129364"/>
            </a:xfrm>
            <a:custGeom>
              <a:avLst/>
              <a:gdLst>
                <a:gd name="connsiteX0" fmla="*/ 146045 w 152400"/>
                <a:gd name="connsiteY0" fmla="*/ 141134 h 158750"/>
                <a:gd name="connsiteX1" fmla="*/ 134907 w 152400"/>
                <a:gd name="connsiteY1" fmla="*/ 141397 h 158750"/>
                <a:gd name="connsiteX2" fmla="*/ 117718 w 152400"/>
                <a:gd name="connsiteY2" fmla="*/ 136573 h 158750"/>
                <a:gd name="connsiteX3" fmla="*/ 102020 w 152400"/>
                <a:gd name="connsiteY3" fmla="*/ 136837 h 158750"/>
                <a:gd name="connsiteX4" fmla="*/ 72817 w 152400"/>
                <a:gd name="connsiteY4" fmla="*/ 141134 h 158750"/>
                <a:gd name="connsiteX5" fmla="*/ 55803 w 152400"/>
                <a:gd name="connsiteY5" fmla="*/ 148237 h 158750"/>
                <a:gd name="connsiteX6" fmla="*/ 31423 w 152400"/>
                <a:gd name="connsiteY6" fmla="*/ 157183 h 158750"/>
                <a:gd name="connsiteX7" fmla="*/ 26687 w 152400"/>
                <a:gd name="connsiteY7" fmla="*/ 156569 h 158750"/>
                <a:gd name="connsiteX8" fmla="*/ 28529 w 152400"/>
                <a:gd name="connsiteY8" fmla="*/ 136398 h 158750"/>
                <a:gd name="connsiteX9" fmla="*/ 30897 w 152400"/>
                <a:gd name="connsiteY9" fmla="*/ 133329 h 158750"/>
                <a:gd name="connsiteX10" fmla="*/ 30195 w 152400"/>
                <a:gd name="connsiteY10" fmla="*/ 123594 h 158750"/>
                <a:gd name="connsiteX11" fmla="*/ 19759 w 152400"/>
                <a:gd name="connsiteY11" fmla="*/ 113333 h 158750"/>
                <a:gd name="connsiteX12" fmla="*/ 11954 w 152400"/>
                <a:gd name="connsiteY12" fmla="*/ 111667 h 158750"/>
                <a:gd name="connsiteX13" fmla="*/ 4763 w 152400"/>
                <a:gd name="connsiteY13" fmla="*/ 104914 h 158750"/>
                <a:gd name="connsiteX14" fmla="*/ 10112 w 152400"/>
                <a:gd name="connsiteY14" fmla="*/ 94040 h 158750"/>
                <a:gd name="connsiteX15" fmla="*/ 7656 w 152400"/>
                <a:gd name="connsiteY15" fmla="*/ 82113 h 158750"/>
                <a:gd name="connsiteX16" fmla="*/ 8797 w 152400"/>
                <a:gd name="connsiteY16" fmla="*/ 74921 h 158750"/>
                <a:gd name="connsiteX17" fmla="*/ 12743 w 152400"/>
                <a:gd name="connsiteY17" fmla="*/ 74921 h 158750"/>
                <a:gd name="connsiteX18" fmla="*/ 14146 w 152400"/>
                <a:gd name="connsiteY18" fmla="*/ 64134 h 158750"/>
                <a:gd name="connsiteX19" fmla="*/ 12217 w 152400"/>
                <a:gd name="connsiteY19" fmla="*/ 59399 h 158750"/>
                <a:gd name="connsiteX20" fmla="*/ 14585 w 152400"/>
                <a:gd name="connsiteY20" fmla="*/ 55978 h 158750"/>
                <a:gd name="connsiteX21" fmla="*/ 23705 w 152400"/>
                <a:gd name="connsiteY21" fmla="*/ 52997 h 158750"/>
                <a:gd name="connsiteX22" fmla="*/ 17654 w 152400"/>
                <a:gd name="connsiteY22" fmla="*/ 33177 h 158750"/>
                <a:gd name="connsiteX23" fmla="*/ 11954 w 152400"/>
                <a:gd name="connsiteY23" fmla="*/ 23004 h 158750"/>
                <a:gd name="connsiteX24" fmla="*/ 13971 w 152400"/>
                <a:gd name="connsiteY24" fmla="*/ 14497 h 158750"/>
                <a:gd name="connsiteX25" fmla="*/ 18882 w 152400"/>
                <a:gd name="connsiteY25" fmla="*/ 12655 h 158750"/>
                <a:gd name="connsiteX26" fmla="*/ 22039 w 152400"/>
                <a:gd name="connsiteY26" fmla="*/ 10375 h 158750"/>
                <a:gd name="connsiteX27" fmla="*/ 28880 w 152400"/>
                <a:gd name="connsiteY27" fmla="*/ 14059 h 158750"/>
                <a:gd name="connsiteX28" fmla="*/ 47823 w 152400"/>
                <a:gd name="connsiteY28" fmla="*/ 14322 h 158750"/>
                <a:gd name="connsiteX29" fmla="*/ 52383 w 152400"/>
                <a:gd name="connsiteY29" fmla="*/ 7043 h 158750"/>
                <a:gd name="connsiteX30" fmla="*/ 56592 w 152400"/>
                <a:gd name="connsiteY30" fmla="*/ 7569 h 158750"/>
                <a:gd name="connsiteX31" fmla="*/ 63696 w 152400"/>
                <a:gd name="connsiteY31" fmla="*/ 4763 h 158750"/>
                <a:gd name="connsiteX32" fmla="*/ 67555 w 152400"/>
                <a:gd name="connsiteY32" fmla="*/ 15374 h 158750"/>
                <a:gd name="connsiteX33" fmla="*/ 73255 w 152400"/>
                <a:gd name="connsiteY33" fmla="*/ 12217 h 158750"/>
                <a:gd name="connsiteX34" fmla="*/ 83428 w 152400"/>
                <a:gd name="connsiteY34" fmla="*/ 8533 h 158750"/>
                <a:gd name="connsiteX35" fmla="*/ 94478 w 152400"/>
                <a:gd name="connsiteY35" fmla="*/ 13971 h 158750"/>
                <a:gd name="connsiteX36" fmla="*/ 98775 w 152400"/>
                <a:gd name="connsiteY36" fmla="*/ 22127 h 158750"/>
                <a:gd name="connsiteX37" fmla="*/ 109825 w 152400"/>
                <a:gd name="connsiteY37" fmla="*/ 27389 h 158750"/>
                <a:gd name="connsiteX38" fmla="*/ 118420 w 152400"/>
                <a:gd name="connsiteY38" fmla="*/ 21162 h 158750"/>
                <a:gd name="connsiteX39" fmla="*/ 129996 w 152400"/>
                <a:gd name="connsiteY39" fmla="*/ 20198 h 158750"/>
                <a:gd name="connsiteX40" fmla="*/ 146834 w 152400"/>
                <a:gd name="connsiteY40" fmla="*/ 26599 h 158750"/>
                <a:gd name="connsiteX41" fmla="*/ 153324 w 152400"/>
                <a:gd name="connsiteY41" fmla="*/ 61767 h 158750"/>
                <a:gd name="connsiteX42" fmla="*/ 142976 w 152400"/>
                <a:gd name="connsiteY42" fmla="*/ 82463 h 158750"/>
                <a:gd name="connsiteX43" fmla="*/ 136573 w 152400"/>
                <a:gd name="connsiteY43" fmla="*/ 110264 h 158750"/>
                <a:gd name="connsiteX44" fmla="*/ 147185 w 152400"/>
                <a:gd name="connsiteY44" fmla="*/ 131399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52400" h="158750">
                  <a:moveTo>
                    <a:pt x="146045" y="141134"/>
                  </a:moveTo>
                  <a:lnTo>
                    <a:pt x="134907" y="141397"/>
                  </a:lnTo>
                  <a:lnTo>
                    <a:pt x="117718" y="136573"/>
                  </a:lnTo>
                  <a:lnTo>
                    <a:pt x="102020" y="136837"/>
                  </a:lnTo>
                  <a:lnTo>
                    <a:pt x="72817" y="141134"/>
                  </a:lnTo>
                  <a:lnTo>
                    <a:pt x="55803" y="148237"/>
                  </a:lnTo>
                  <a:lnTo>
                    <a:pt x="31423" y="157183"/>
                  </a:lnTo>
                  <a:lnTo>
                    <a:pt x="26687" y="156569"/>
                  </a:lnTo>
                  <a:lnTo>
                    <a:pt x="28529" y="136398"/>
                  </a:lnTo>
                  <a:lnTo>
                    <a:pt x="30897" y="133329"/>
                  </a:lnTo>
                  <a:lnTo>
                    <a:pt x="30195" y="123594"/>
                  </a:lnTo>
                  <a:lnTo>
                    <a:pt x="19759" y="113333"/>
                  </a:lnTo>
                  <a:lnTo>
                    <a:pt x="11954" y="111667"/>
                  </a:lnTo>
                  <a:lnTo>
                    <a:pt x="4763" y="104914"/>
                  </a:lnTo>
                  <a:lnTo>
                    <a:pt x="10112" y="94040"/>
                  </a:lnTo>
                  <a:lnTo>
                    <a:pt x="7656" y="82113"/>
                  </a:lnTo>
                  <a:lnTo>
                    <a:pt x="8797" y="74921"/>
                  </a:lnTo>
                  <a:lnTo>
                    <a:pt x="12743" y="74921"/>
                  </a:lnTo>
                  <a:lnTo>
                    <a:pt x="14146" y="64134"/>
                  </a:lnTo>
                  <a:lnTo>
                    <a:pt x="12217" y="59399"/>
                  </a:lnTo>
                  <a:lnTo>
                    <a:pt x="14585" y="55978"/>
                  </a:lnTo>
                  <a:lnTo>
                    <a:pt x="23705" y="52997"/>
                  </a:lnTo>
                  <a:lnTo>
                    <a:pt x="17654" y="33177"/>
                  </a:lnTo>
                  <a:lnTo>
                    <a:pt x="11954" y="23004"/>
                  </a:lnTo>
                  <a:lnTo>
                    <a:pt x="13971" y="14497"/>
                  </a:lnTo>
                  <a:lnTo>
                    <a:pt x="18882" y="12655"/>
                  </a:lnTo>
                  <a:lnTo>
                    <a:pt x="22039" y="10375"/>
                  </a:lnTo>
                  <a:lnTo>
                    <a:pt x="28880" y="14059"/>
                  </a:lnTo>
                  <a:lnTo>
                    <a:pt x="47823" y="14322"/>
                  </a:lnTo>
                  <a:lnTo>
                    <a:pt x="52383" y="7043"/>
                  </a:lnTo>
                  <a:lnTo>
                    <a:pt x="56592" y="7569"/>
                  </a:lnTo>
                  <a:lnTo>
                    <a:pt x="63696" y="4763"/>
                  </a:lnTo>
                  <a:lnTo>
                    <a:pt x="67555" y="15374"/>
                  </a:lnTo>
                  <a:lnTo>
                    <a:pt x="73255" y="12217"/>
                  </a:lnTo>
                  <a:lnTo>
                    <a:pt x="83428" y="8533"/>
                  </a:lnTo>
                  <a:lnTo>
                    <a:pt x="94478" y="13971"/>
                  </a:lnTo>
                  <a:lnTo>
                    <a:pt x="98775" y="22127"/>
                  </a:lnTo>
                  <a:lnTo>
                    <a:pt x="109825" y="27389"/>
                  </a:lnTo>
                  <a:lnTo>
                    <a:pt x="118420" y="21162"/>
                  </a:lnTo>
                  <a:lnTo>
                    <a:pt x="129996" y="20198"/>
                  </a:lnTo>
                  <a:lnTo>
                    <a:pt x="146834" y="26599"/>
                  </a:lnTo>
                  <a:lnTo>
                    <a:pt x="153324" y="61767"/>
                  </a:lnTo>
                  <a:lnTo>
                    <a:pt x="142976" y="82463"/>
                  </a:lnTo>
                  <a:lnTo>
                    <a:pt x="136573" y="110264"/>
                  </a:lnTo>
                  <a:lnTo>
                    <a:pt x="147185" y="13139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6" name="Freeform: Shape 1541">
              <a:extLst>
                <a:ext uri="{FF2B5EF4-FFF2-40B4-BE49-F238E27FC236}">
                  <a16:creationId xmlns:a16="http://schemas.microsoft.com/office/drawing/2014/main" id="{0396B50E-6305-F54D-976A-A49C3C3B3267}"/>
                </a:ext>
              </a:extLst>
            </p:cNvPr>
            <p:cNvSpPr/>
            <p:nvPr/>
          </p:nvSpPr>
          <p:spPr>
            <a:xfrm>
              <a:off x="6241922" y="5233041"/>
              <a:ext cx="181110" cy="988343"/>
            </a:xfrm>
            <a:custGeom>
              <a:avLst/>
              <a:gdLst>
                <a:gd name="connsiteX0" fmla="*/ 177090 w 222250"/>
                <a:gd name="connsiteY0" fmla="*/ 1088541 h 1212850"/>
                <a:gd name="connsiteX1" fmla="*/ 177090 w 222250"/>
                <a:gd name="connsiteY1" fmla="*/ 1181238 h 1212850"/>
                <a:gd name="connsiteX2" fmla="*/ 203400 w 222250"/>
                <a:gd name="connsiteY2" fmla="*/ 1181238 h 1212850"/>
                <a:gd name="connsiteX3" fmla="*/ 218221 w 222250"/>
                <a:gd name="connsiteY3" fmla="*/ 1182379 h 1212850"/>
                <a:gd name="connsiteX4" fmla="*/ 210065 w 222250"/>
                <a:gd name="connsiteY4" fmla="*/ 1199743 h 1212850"/>
                <a:gd name="connsiteX5" fmla="*/ 189017 w 222250"/>
                <a:gd name="connsiteY5" fmla="*/ 1213161 h 1212850"/>
                <a:gd name="connsiteX6" fmla="*/ 176915 w 222250"/>
                <a:gd name="connsiteY6" fmla="*/ 1211758 h 1212850"/>
                <a:gd name="connsiteX7" fmla="*/ 162357 w 222250"/>
                <a:gd name="connsiteY7" fmla="*/ 1208250 h 1212850"/>
                <a:gd name="connsiteX8" fmla="*/ 144466 w 222250"/>
                <a:gd name="connsiteY8" fmla="*/ 1195270 h 1212850"/>
                <a:gd name="connsiteX9" fmla="*/ 118683 w 222250"/>
                <a:gd name="connsiteY9" fmla="*/ 1189044 h 1212850"/>
                <a:gd name="connsiteX10" fmla="*/ 87725 w 222250"/>
                <a:gd name="connsiteY10" fmla="*/ 1165277 h 1212850"/>
                <a:gd name="connsiteX11" fmla="*/ 62644 w 222250"/>
                <a:gd name="connsiteY11" fmla="*/ 1142739 h 1212850"/>
                <a:gd name="connsiteX12" fmla="*/ 28792 w 222250"/>
                <a:gd name="connsiteY12" fmla="*/ 1096697 h 1212850"/>
                <a:gd name="connsiteX13" fmla="*/ 49050 w 222250"/>
                <a:gd name="connsiteY13" fmla="*/ 1105204 h 1212850"/>
                <a:gd name="connsiteX14" fmla="*/ 83603 w 222250"/>
                <a:gd name="connsiteY14" fmla="*/ 1132654 h 1212850"/>
                <a:gd name="connsiteX15" fmla="*/ 116227 w 222250"/>
                <a:gd name="connsiteY15" fmla="*/ 1147562 h 1212850"/>
                <a:gd name="connsiteX16" fmla="*/ 128944 w 222250"/>
                <a:gd name="connsiteY16" fmla="*/ 1128531 h 1212850"/>
                <a:gd name="connsiteX17" fmla="*/ 136924 w 222250"/>
                <a:gd name="connsiteY17" fmla="*/ 1100468 h 1212850"/>
                <a:gd name="connsiteX18" fmla="*/ 159550 w 222250"/>
                <a:gd name="connsiteY18" fmla="*/ 1083718 h 1212850"/>
                <a:gd name="connsiteX19" fmla="*/ 177090 w 222250"/>
                <a:gd name="connsiteY19" fmla="*/ 1088541 h 1212850"/>
                <a:gd name="connsiteX20" fmla="*/ 187263 w 222250"/>
                <a:gd name="connsiteY20" fmla="*/ 106229 h 1212850"/>
                <a:gd name="connsiteX21" fmla="*/ 196910 w 222250"/>
                <a:gd name="connsiteY21" fmla="*/ 142624 h 1212850"/>
                <a:gd name="connsiteX22" fmla="*/ 214625 w 222250"/>
                <a:gd name="connsiteY22" fmla="*/ 139029 h 1212850"/>
                <a:gd name="connsiteX23" fmla="*/ 217607 w 222250"/>
                <a:gd name="connsiteY23" fmla="*/ 145694 h 1212850"/>
                <a:gd name="connsiteX24" fmla="*/ 209188 w 222250"/>
                <a:gd name="connsiteY24" fmla="*/ 173407 h 1212850"/>
                <a:gd name="connsiteX25" fmla="*/ 182440 w 222250"/>
                <a:gd name="connsiteY25" fmla="*/ 186649 h 1212850"/>
                <a:gd name="connsiteX26" fmla="*/ 183229 w 222250"/>
                <a:gd name="connsiteY26" fmla="*/ 231726 h 1212850"/>
                <a:gd name="connsiteX27" fmla="*/ 178055 w 222250"/>
                <a:gd name="connsiteY27" fmla="*/ 240496 h 1212850"/>
                <a:gd name="connsiteX28" fmla="*/ 185422 w 222250"/>
                <a:gd name="connsiteY28" fmla="*/ 251283 h 1212850"/>
                <a:gd name="connsiteX29" fmla="*/ 168057 w 222250"/>
                <a:gd name="connsiteY29" fmla="*/ 268384 h 1212850"/>
                <a:gd name="connsiteX30" fmla="*/ 151921 w 222250"/>
                <a:gd name="connsiteY30" fmla="*/ 294343 h 1212850"/>
                <a:gd name="connsiteX31" fmla="*/ 143151 w 222250"/>
                <a:gd name="connsiteY31" fmla="*/ 319776 h 1212850"/>
                <a:gd name="connsiteX32" fmla="*/ 145519 w 222250"/>
                <a:gd name="connsiteY32" fmla="*/ 347050 h 1212850"/>
                <a:gd name="connsiteX33" fmla="*/ 130347 w 222250"/>
                <a:gd name="connsiteY33" fmla="*/ 376341 h 1212850"/>
                <a:gd name="connsiteX34" fmla="*/ 141660 w 222250"/>
                <a:gd name="connsiteY34" fmla="*/ 426242 h 1212850"/>
                <a:gd name="connsiteX35" fmla="*/ 148062 w 222250"/>
                <a:gd name="connsiteY35" fmla="*/ 431591 h 1212850"/>
                <a:gd name="connsiteX36" fmla="*/ 147974 w 222250"/>
                <a:gd name="connsiteY36" fmla="*/ 458690 h 1212850"/>
                <a:gd name="connsiteX37" fmla="*/ 133943 w 222250"/>
                <a:gd name="connsiteY37" fmla="*/ 487718 h 1212850"/>
                <a:gd name="connsiteX38" fmla="*/ 134469 w 222250"/>
                <a:gd name="connsiteY38" fmla="*/ 512888 h 1212850"/>
                <a:gd name="connsiteX39" fmla="*/ 115876 w 222250"/>
                <a:gd name="connsiteY39" fmla="*/ 532707 h 1212850"/>
                <a:gd name="connsiteX40" fmla="*/ 115964 w 222250"/>
                <a:gd name="connsiteY40" fmla="*/ 560947 h 1212850"/>
                <a:gd name="connsiteX41" fmla="*/ 123419 w 222250"/>
                <a:gd name="connsiteY41" fmla="*/ 591291 h 1212850"/>
                <a:gd name="connsiteX42" fmla="*/ 108685 w 222250"/>
                <a:gd name="connsiteY42" fmla="*/ 602691 h 1212850"/>
                <a:gd name="connsiteX43" fmla="*/ 102108 w 222250"/>
                <a:gd name="connsiteY43" fmla="*/ 630930 h 1212850"/>
                <a:gd name="connsiteX44" fmla="*/ 96320 w 222250"/>
                <a:gd name="connsiteY44" fmla="*/ 663817 h 1212850"/>
                <a:gd name="connsiteX45" fmla="*/ 100442 w 222250"/>
                <a:gd name="connsiteY45" fmla="*/ 703632 h 1212850"/>
                <a:gd name="connsiteX46" fmla="*/ 90532 w 222250"/>
                <a:gd name="connsiteY46" fmla="*/ 710385 h 1212850"/>
                <a:gd name="connsiteX47" fmla="*/ 96232 w 222250"/>
                <a:gd name="connsiteY47" fmla="*/ 748972 h 1212850"/>
                <a:gd name="connsiteX48" fmla="*/ 107370 w 222250"/>
                <a:gd name="connsiteY48" fmla="*/ 761776 h 1212850"/>
                <a:gd name="connsiteX49" fmla="*/ 99302 w 222250"/>
                <a:gd name="connsiteY49" fmla="*/ 776071 h 1212850"/>
                <a:gd name="connsiteX50" fmla="*/ 110702 w 222250"/>
                <a:gd name="connsiteY50" fmla="*/ 782912 h 1212850"/>
                <a:gd name="connsiteX51" fmla="*/ 113333 w 222250"/>
                <a:gd name="connsiteY51" fmla="*/ 795891 h 1212850"/>
                <a:gd name="connsiteX52" fmla="*/ 102634 w 222250"/>
                <a:gd name="connsiteY52" fmla="*/ 802468 h 1212850"/>
                <a:gd name="connsiteX53" fmla="*/ 105265 w 222250"/>
                <a:gd name="connsiteY53" fmla="*/ 822902 h 1212850"/>
                <a:gd name="connsiteX54" fmla="*/ 96320 w 222250"/>
                <a:gd name="connsiteY54" fmla="*/ 869821 h 1212850"/>
                <a:gd name="connsiteX55" fmla="*/ 83253 w 222250"/>
                <a:gd name="connsiteY55" fmla="*/ 900691 h 1212850"/>
                <a:gd name="connsiteX56" fmla="*/ 86147 w 222250"/>
                <a:gd name="connsiteY56" fmla="*/ 919195 h 1212850"/>
                <a:gd name="connsiteX57" fmla="*/ 78341 w 222250"/>
                <a:gd name="connsiteY57" fmla="*/ 942698 h 1212850"/>
                <a:gd name="connsiteX58" fmla="*/ 59486 w 222250"/>
                <a:gd name="connsiteY58" fmla="*/ 959186 h 1212850"/>
                <a:gd name="connsiteX59" fmla="*/ 61679 w 222250"/>
                <a:gd name="connsiteY59" fmla="*/ 999527 h 1212850"/>
                <a:gd name="connsiteX60" fmla="*/ 70361 w 222250"/>
                <a:gd name="connsiteY60" fmla="*/ 1013559 h 1212850"/>
                <a:gd name="connsiteX61" fmla="*/ 86761 w 222250"/>
                <a:gd name="connsiteY61" fmla="*/ 1011103 h 1212850"/>
                <a:gd name="connsiteX62" fmla="*/ 86322 w 222250"/>
                <a:gd name="connsiteY62" fmla="*/ 1040307 h 1212850"/>
                <a:gd name="connsiteX63" fmla="*/ 96495 w 222250"/>
                <a:gd name="connsiteY63" fmla="*/ 1063372 h 1212850"/>
                <a:gd name="connsiteX64" fmla="*/ 155955 w 222250"/>
                <a:gd name="connsiteY64" fmla="*/ 1068721 h 1212850"/>
                <a:gd name="connsiteX65" fmla="*/ 178756 w 222250"/>
                <a:gd name="connsiteY65" fmla="*/ 1074948 h 1212850"/>
                <a:gd name="connsiteX66" fmla="*/ 156920 w 222250"/>
                <a:gd name="connsiteY66" fmla="*/ 1074685 h 1212850"/>
                <a:gd name="connsiteX67" fmla="*/ 145080 w 222250"/>
                <a:gd name="connsiteY67" fmla="*/ 1084595 h 1212850"/>
                <a:gd name="connsiteX68" fmla="*/ 122892 w 222250"/>
                <a:gd name="connsiteY68" fmla="*/ 1099240 h 1212850"/>
                <a:gd name="connsiteX69" fmla="*/ 118946 w 222250"/>
                <a:gd name="connsiteY69" fmla="*/ 1137652 h 1212850"/>
                <a:gd name="connsiteX70" fmla="*/ 108510 w 222250"/>
                <a:gd name="connsiteY70" fmla="*/ 1138617 h 1212850"/>
                <a:gd name="connsiteX71" fmla="*/ 80797 w 222250"/>
                <a:gd name="connsiteY71" fmla="*/ 1125112 h 1212850"/>
                <a:gd name="connsiteX72" fmla="*/ 52646 w 222250"/>
                <a:gd name="connsiteY72" fmla="*/ 1096610 h 1212850"/>
                <a:gd name="connsiteX73" fmla="*/ 52646 w 222250"/>
                <a:gd name="connsiteY73" fmla="*/ 1096610 h 1212850"/>
                <a:gd name="connsiteX74" fmla="*/ 22039 w 222250"/>
                <a:gd name="connsiteY74" fmla="*/ 1073545 h 1212850"/>
                <a:gd name="connsiteX75" fmla="*/ 14322 w 222250"/>
                <a:gd name="connsiteY75" fmla="*/ 1048375 h 1212850"/>
                <a:gd name="connsiteX76" fmla="*/ 21250 w 222250"/>
                <a:gd name="connsiteY76" fmla="*/ 1025398 h 1212850"/>
                <a:gd name="connsiteX77" fmla="*/ 8884 w 222250"/>
                <a:gd name="connsiteY77" fmla="*/ 999615 h 1212850"/>
                <a:gd name="connsiteX78" fmla="*/ 5727 w 222250"/>
                <a:gd name="connsiteY78" fmla="*/ 935244 h 1212850"/>
                <a:gd name="connsiteX79" fmla="*/ 16163 w 222250"/>
                <a:gd name="connsiteY79" fmla="*/ 899901 h 1212850"/>
                <a:gd name="connsiteX80" fmla="*/ 42122 w 222250"/>
                <a:gd name="connsiteY80" fmla="*/ 871926 h 1212850"/>
                <a:gd name="connsiteX81" fmla="*/ 4763 w 222250"/>
                <a:gd name="connsiteY81" fmla="*/ 861490 h 1212850"/>
                <a:gd name="connsiteX82" fmla="*/ 28178 w 222250"/>
                <a:gd name="connsiteY82" fmla="*/ 830181 h 1212850"/>
                <a:gd name="connsiteX83" fmla="*/ 36509 w 222250"/>
                <a:gd name="connsiteY83" fmla="*/ 772651 h 1212850"/>
                <a:gd name="connsiteX84" fmla="*/ 63871 w 222250"/>
                <a:gd name="connsiteY84" fmla="*/ 784666 h 1212850"/>
                <a:gd name="connsiteX85" fmla="*/ 76675 w 222250"/>
                <a:gd name="connsiteY85" fmla="*/ 714770 h 1212850"/>
                <a:gd name="connsiteX86" fmla="*/ 60188 w 222250"/>
                <a:gd name="connsiteY86" fmla="*/ 706000 h 1212850"/>
                <a:gd name="connsiteX87" fmla="*/ 52471 w 222250"/>
                <a:gd name="connsiteY87" fmla="*/ 747657 h 1212850"/>
                <a:gd name="connsiteX88" fmla="*/ 36948 w 222250"/>
                <a:gd name="connsiteY88" fmla="*/ 742921 h 1212850"/>
                <a:gd name="connsiteX89" fmla="*/ 44665 w 222250"/>
                <a:gd name="connsiteY89" fmla="*/ 695389 h 1212850"/>
                <a:gd name="connsiteX90" fmla="*/ 53084 w 222250"/>
                <a:gd name="connsiteY90" fmla="*/ 635403 h 1212850"/>
                <a:gd name="connsiteX91" fmla="*/ 64397 w 222250"/>
                <a:gd name="connsiteY91" fmla="*/ 613654 h 1212850"/>
                <a:gd name="connsiteX92" fmla="*/ 57294 w 222250"/>
                <a:gd name="connsiteY92" fmla="*/ 582959 h 1212850"/>
                <a:gd name="connsiteX93" fmla="*/ 55277 w 222250"/>
                <a:gd name="connsiteY93" fmla="*/ 548055 h 1212850"/>
                <a:gd name="connsiteX94" fmla="*/ 65625 w 222250"/>
                <a:gd name="connsiteY94" fmla="*/ 547090 h 1212850"/>
                <a:gd name="connsiteX95" fmla="*/ 80709 w 222250"/>
                <a:gd name="connsiteY95" fmla="*/ 497979 h 1212850"/>
                <a:gd name="connsiteX96" fmla="*/ 97723 w 222250"/>
                <a:gd name="connsiteY96" fmla="*/ 450359 h 1212850"/>
                <a:gd name="connsiteX97" fmla="*/ 108159 w 222250"/>
                <a:gd name="connsiteY97" fmla="*/ 406772 h 1212850"/>
                <a:gd name="connsiteX98" fmla="*/ 102459 w 222250"/>
                <a:gd name="connsiteY98" fmla="*/ 363713 h 1212850"/>
                <a:gd name="connsiteX99" fmla="*/ 109825 w 222250"/>
                <a:gd name="connsiteY99" fmla="*/ 340297 h 1212850"/>
                <a:gd name="connsiteX100" fmla="*/ 106843 w 222250"/>
                <a:gd name="connsiteY100" fmla="*/ 305568 h 1212850"/>
                <a:gd name="connsiteX101" fmla="*/ 121226 w 222250"/>
                <a:gd name="connsiteY101" fmla="*/ 271629 h 1212850"/>
                <a:gd name="connsiteX102" fmla="*/ 125699 w 222250"/>
                <a:gd name="connsiteY102" fmla="*/ 218659 h 1212850"/>
                <a:gd name="connsiteX103" fmla="*/ 133592 w 222250"/>
                <a:gd name="connsiteY103" fmla="*/ 162795 h 1212850"/>
                <a:gd name="connsiteX104" fmla="*/ 141309 w 222250"/>
                <a:gd name="connsiteY104" fmla="*/ 103598 h 1212850"/>
                <a:gd name="connsiteX105" fmla="*/ 139467 w 222250"/>
                <a:gd name="connsiteY105" fmla="*/ 60889 h 1212850"/>
                <a:gd name="connsiteX106" fmla="*/ 134381 w 222250"/>
                <a:gd name="connsiteY106" fmla="*/ 24495 h 1212850"/>
                <a:gd name="connsiteX107" fmla="*/ 147010 w 222250"/>
                <a:gd name="connsiteY107" fmla="*/ 17917 h 1212850"/>
                <a:gd name="connsiteX108" fmla="*/ 153587 w 222250"/>
                <a:gd name="connsiteY108" fmla="*/ 4763 h 1212850"/>
                <a:gd name="connsiteX109" fmla="*/ 165602 w 222250"/>
                <a:gd name="connsiteY109" fmla="*/ 22214 h 1212850"/>
                <a:gd name="connsiteX110" fmla="*/ 168846 w 222250"/>
                <a:gd name="connsiteY110" fmla="*/ 40806 h 1212850"/>
                <a:gd name="connsiteX111" fmla="*/ 181738 w 222250"/>
                <a:gd name="connsiteY111" fmla="*/ 51769 h 1212850"/>
                <a:gd name="connsiteX112" fmla="*/ 174021 w 222250"/>
                <a:gd name="connsiteY112" fmla="*/ 76938 h 1212850"/>
                <a:gd name="connsiteX113" fmla="*/ 187263 w 222250"/>
                <a:gd name="connsiteY113" fmla="*/ 106229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22250" h="1212850">
                  <a:moveTo>
                    <a:pt x="177090" y="1088541"/>
                  </a:moveTo>
                  <a:lnTo>
                    <a:pt x="177090" y="1181238"/>
                  </a:lnTo>
                  <a:lnTo>
                    <a:pt x="203400" y="1181238"/>
                  </a:lnTo>
                  <a:lnTo>
                    <a:pt x="218221" y="1182379"/>
                  </a:lnTo>
                  <a:lnTo>
                    <a:pt x="210065" y="1199743"/>
                  </a:lnTo>
                  <a:lnTo>
                    <a:pt x="189017" y="1213161"/>
                  </a:lnTo>
                  <a:lnTo>
                    <a:pt x="176915" y="1211758"/>
                  </a:lnTo>
                  <a:lnTo>
                    <a:pt x="162357" y="1208250"/>
                  </a:lnTo>
                  <a:lnTo>
                    <a:pt x="144466" y="1195270"/>
                  </a:lnTo>
                  <a:lnTo>
                    <a:pt x="118683" y="1189044"/>
                  </a:lnTo>
                  <a:lnTo>
                    <a:pt x="87725" y="1165277"/>
                  </a:lnTo>
                  <a:lnTo>
                    <a:pt x="62644" y="1142739"/>
                  </a:lnTo>
                  <a:lnTo>
                    <a:pt x="28792" y="1096697"/>
                  </a:lnTo>
                  <a:lnTo>
                    <a:pt x="49050" y="1105204"/>
                  </a:lnTo>
                  <a:lnTo>
                    <a:pt x="83603" y="1132654"/>
                  </a:lnTo>
                  <a:lnTo>
                    <a:pt x="116227" y="1147562"/>
                  </a:lnTo>
                  <a:lnTo>
                    <a:pt x="128944" y="1128531"/>
                  </a:lnTo>
                  <a:lnTo>
                    <a:pt x="136924" y="1100468"/>
                  </a:lnTo>
                  <a:lnTo>
                    <a:pt x="159550" y="1083718"/>
                  </a:lnTo>
                  <a:lnTo>
                    <a:pt x="177090" y="1088541"/>
                  </a:lnTo>
                  <a:close/>
                  <a:moveTo>
                    <a:pt x="187263" y="106229"/>
                  </a:moveTo>
                  <a:lnTo>
                    <a:pt x="196910" y="142624"/>
                  </a:lnTo>
                  <a:lnTo>
                    <a:pt x="214625" y="139029"/>
                  </a:lnTo>
                  <a:lnTo>
                    <a:pt x="217607" y="145694"/>
                  </a:lnTo>
                  <a:lnTo>
                    <a:pt x="209188" y="173407"/>
                  </a:lnTo>
                  <a:lnTo>
                    <a:pt x="182440" y="186649"/>
                  </a:lnTo>
                  <a:lnTo>
                    <a:pt x="183229" y="231726"/>
                  </a:lnTo>
                  <a:lnTo>
                    <a:pt x="178055" y="240496"/>
                  </a:lnTo>
                  <a:lnTo>
                    <a:pt x="185422" y="251283"/>
                  </a:lnTo>
                  <a:lnTo>
                    <a:pt x="168057" y="268384"/>
                  </a:lnTo>
                  <a:lnTo>
                    <a:pt x="151921" y="294343"/>
                  </a:lnTo>
                  <a:lnTo>
                    <a:pt x="143151" y="319776"/>
                  </a:lnTo>
                  <a:lnTo>
                    <a:pt x="145519" y="347050"/>
                  </a:lnTo>
                  <a:lnTo>
                    <a:pt x="130347" y="376341"/>
                  </a:lnTo>
                  <a:lnTo>
                    <a:pt x="141660" y="426242"/>
                  </a:lnTo>
                  <a:lnTo>
                    <a:pt x="148062" y="431591"/>
                  </a:lnTo>
                  <a:lnTo>
                    <a:pt x="147974" y="458690"/>
                  </a:lnTo>
                  <a:lnTo>
                    <a:pt x="133943" y="487718"/>
                  </a:lnTo>
                  <a:lnTo>
                    <a:pt x="134469" y="512888"/>
                  </a:lnTo>
                  <a:lnTo>
                    <a:pt x="115876" y="532707"/>
                  </a:lnTo>
                  <a:lnTo>
                    <a:pt x="115964" y="560947"/>
                  </a:lnTo>
                  <a:lnTo>
                    <a:pt x="123419" y="591291"/>
                  </a:lnTo>
                  <a:lnTo>
                    <a:pt x="108685" y="602691"/>
                  </a:lnTo>
                  <a:lnTo>
                    <a:pt x="102108" y="630930"/>
                  </a:lnTo>
                  <a:lnTo>
                    <a:pt x="96320" y="663817"/>
                  </a:lnTo>
                  <a:lnTo>
                    <a:pt x="100442" y="703632"/>
                  </a:lnTo>
                  <a:lnTo>
                    <a:pt x="90532" y="710385"/>
                  </a:lnTo>
                  <a:lnTo>
                    <a:pt x="96232" y="748972"/>
                  </a:lnTo>
                  <a:lnTo>
                    <a:pt x="107370" y="761776"/>
                  </a:lnTo>
                  <a:lnTo>
                    <a:pt x="99302" y="776071"/>
                  </a:lnTo>
                  <a:lnTo>
                    <a:pt x="110702" y="782912"/>
                  </a:lnTo>
                  <a:lnTo>
                    <a:pt x="113333" y="795891"/>
                  </a:lnTo>
                  <a:lnTo>
                    <a:pt x="102634" y="802468"/>
                  </a:lnTo>
                  <a:lnTo>
                    <a:pt x="105265" y="822902"/>
                  </a:lnTo>
                  <a:lnTo>
                    <a:pt x="96320" y="869821"/>
                  </a:lnTo>
                  <a:lnTo>
                    <a:pt x="83253" y="900691"/>
                  </a:lnTo>
                  <a:lnTo>
                    <a:pt x="86147" y="919195"/>
                  </a:lnTo>
                  <a:lnTo>
                    <a:pt x="78341" y="942698"/>
                  </a:lnTo>
                  <a:lnTo>
                    <a:pt x="59486" y="959186"/>
                  </a:lnTo>
                  <a:lnTo>
                    <a:pt x="61679" y="999527"/>
                  </a:lnTo>
                  <a:lnTo>
                    <a:pt x="70361" y="1013559"/>
                  </a:lnTo>
                  <a:lnTo>
                    <a:pt x="86761" y="1011103"/>
                  </a:lnTo>
                  <a:lnTo>
                    <a:pt x="86322" y="1040307"/>
                  </a:lnTo>
                  <a:lnTo>
                    <a:pt x="96495" y="1063372"/>
                  </a:lnTo>
                  <a:lnTo>
                    <a:pt x="155955" y="1068721"/>
                  </a:lnTo>
                  <a:lnTo>
                    <a:pt x="178756" y="1074948"/>
                  </a:lnTo>
                  <a:lnTo>
                    <a:pt x="156920" y="1074685"/>
                  </a:lnTo>
                  <a:lnTo>
                    <a:pt x="145080" y="1084595"/>
                  </a:lnTo>
                  <a:lnTo>
                    <a:pt x="122892" y="1099240"/>
                  </a:lnTo>
                  <a:lnTo>
                    <a:pt x="118946" y="1137652"/>
                  </a:lnTo>
                  <a:lnTo>
                    <a:pt x="108510" y="1138617"/>
                  </a:lnTo>
                  <a:lnTo>
                    <a:pt x="80797" y="1125112"/>
                  </a:lnTo>
                  <a:lnTo>
                    <a:pt x="52646" y="1096610"/>
                  </a:lnTo>
                  <a:lnTo>
                    <a:pt x="52646" y="1096610"/>
                  </a:lnTo>
                  <a:lnTo>
                    <a:pt x="22039" y="1073545"/>
                  </a:lnTo>
                  <a:lnTo>
                    <a:pt x="14322" y="1048375"/>
                  </a:lnTo>
                  <a:lnTo>
                    <a:pt x="21250" y="1025398"/>
                  </a:lnTo>
                  <a:lnTo>
                    <a:pt x="8884" y="999615"/>
                  </a:lnTo>
                  <a:lnTo>
                    <a:pt x="5727" y="935244"/>
                  </a:lnTo>
                  <a:lnTo>
                    <a:pt x="16163" y="899901"/>
                  </a:lnTo>
                  <a:lnTo>
                    <a:pt x="42122" y="871926"/>
                  </a:lnTo>
                  <a:lnTo>
                    <a:pt x="4763" y="861490"/>
                  </a:lnTo>
                  <a:lnTo>
                    <a:pt x="28178" y="830181"/>
                  </a:lnTo>
                  <a:lnTo>
                    <a:pt x="36509" y="772651"/>
                  </a:lnTo>
                  <a:lnTo>
                    <a:pt x="63871" y="784666"/>
                  </a:lnTo>
                  <a:lnTo>
                    <a:pt x="76675" y="714770"/>
                  </a:lnTo>
                  <a:lnTo>
                    <a:pt x="60188" y="706000"/>
                  </a:lnTo>
                  <a:lnTo>
                    <a:pt x="52471" y="747657"/>
                  </a:lnTo>
                  <a:lnTo>
                    <a:pt x="36948" y="742921"/>
                  </a:lnTo>
                  <a:lnTo>
                    <a:pt x="44665" y="695389"/>
                  </a:lnTo>
                  <a:lnTo>
                    <a:pt x="53084" y="635403"/>
                  </a:lnTo>
                  <a:lnTo>
                    <a:pt x="64397" y="613654"/>
                  </a:lnTo>
                  <a:lnTo>
                    <a:pt x="57294" y="582959"/>
                  </a:lnTo>
                  <a:lnTo>
                    <a:pt x="55277" y="548055"/>
                  </a:lnTo>
                  <a:lnTo>
                    <a:pt x="65625" y="547090"/>
                  </a:lnTo>
                  <a:lnTo>
                    <a:pt x="80709" y="497979"/>
                  </a:lnTo>
                  <a:lnTo>
                    <a:pt x="97723" y="450359"/>
                  </a:lnTo>
                  <a:lnTo>
                    <a:pt x="108159" y="406772"/>
                  </a:lnTo>
                  <a:lnTo>
                    <a:pt x="102459" y="363713"/>
                  </a:lnTo>
                  <a:lnTo>
                    <a:pt x="109825" y="340297"/>
                  </a:lnTo>
                  <a:lnTo>
                    <a:pt x="106843" y="305568"/>
                  </a:lnTo>
                  <a:lnTo>
                    <a:pt x="121226" y="271629"/>
                  </a:lnTo>
                  <a:lnTo>
                    <a:pt x="125699" y="218659"/>
                  </a:lnTo>
                  <a:lnTo>
                    <a:pt x="133592" y="162795"/>
                  </a:lnTo>
                  <a:lnTo>
                    <a:pt x="141309" y="103598"/>
                  </a:lnTo>
                  <a:lnTo>
                    <a:pt x="139467" y="60889"/>
                  </a:lnTo>
                  <a:lnTo>
                    <a:pt x="134381" y="24495"/>
                  </a:lnTo>
                  <a:lnTo>
                    <a:pt x="147010" y="17917"/>
                  </a:lnTo>
                  <a:lnTo>
                    <a:pt x="153587" y="4763"/>
                  </a:lnTo>
                  <a:lnTo>
                    <a:pt x="165602" y="22214"/>
                  </a:lnTo>
                  <a:lnTo>
                    <a:pt x="168846" y="40806"/>
                  </a:lnTo>
                  <a:lnTo>
                    <a:pt x="181738" y="51769"/>
                  </a:lnTo>
                  <a:lnTo>
                    <a:pt x="174021" y="76938"/>
                  </a:lnTo>
                  <a:lnTo>
                    <a:pt x="187263" y="10622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7" name="Freeform: Shape 1542">
              <a:extLst>
                <a:ext uri="{FF2B5EF4-FFF2-40B4-BE49-F238E27FC236}">
                  <a16:creationId xmlns:a16="http://schemas.microsoft.com/office/drawing/2014/main" id="{CF4ADF83-D03D-544E-A95F-20474E05CAA5}"/>
                </a:ext>
              </a:extLst>
            </p:cNvPr>
            <p:cNvSpPr/>
            <p:nvPr/>
          </p:nvSpPr>
          <p:spPr>
            <a:xfrm>
              <a:off x="7927709" y="4619228"/>
              <a:ext cx="155237" cy="227681"/>
            </a:xfrm>
            <a:custGeom>
              <a:avLst/>
              <a:gdLst>
                <a:gd name="connsiteX0" fmla="*/ 117631 w 190500"/>
                <a:gd name="connsiteY0" fmla="*/ 266192 h 279400"/>
                <a:gd name="connsiteX1" fmla="*/ 114561 w 190500"/>
                <a:gd name="connsiteY1" fmla="*/ 264876 h 279400"/>
                <a:gd name="connsiteX2" fmla="*/ 100003 w 190500"/>
                <a:gd name="connsiteY2" fmla="*/ 268033 h 279400"/>
                <a:gd name="connsiteX3" fmla="*/ 85007 w 190500"/>
                <a:gd name="connsiteY3" fmla="*/ 264701 h 279400"/>
                <a:gd name="connsiteX4" fmla="*/ 73343 w 190500"/>
                <a:gd name="connsiteY4" fmla="*/ 266367 h 279400"/>
                <a:gd name="connsiteX5" fmla="*/ 33352 w 190500"/>
                <a:gd name="connsiteY5" fmla="*/ 265753 h 279400"/>
                <a:gd name="connsiteX6" fmla="*/ 36948 w 190500"/>
                <a:gd name="connsiteY6" fmla="*/ 246460 h 279400"/>
                <a:gd name="connsiteX7" fmla="*/ 27301 w 190500"/>
                <a:gd name="connsiteY7" fmla="*/ 230323 h 279400"/>
                <a:gd name="connsiteX8" fmla="*/ 16076 w 190500"/>
                <a:gd name="connsiteY8" fmla="*/ 226114 h 279400"/>
                <a:gd name="connsiteX9" fmla="*/ 11077 w 190500"/>
                <a:gd name="connsiteY9" fmla="*/ 215151 h 279400"/>
                <a:gd name="connsiteX10" fmla="*/ 4763 w 190500"/>
                <a:gd name="connsiteY10" fmla="*/ 211643 h 279400"/>
                <a:gd name="connsiteX11" fmla="*/ 5113 w 190500"/>
                <a:gd name="connsiteY11" fmla="*/ 204890 h 279400"/>
                <a:gd name="connsiteX12" fmla="*/ 11428 w 190500"/>
                <a:gd name="connsiteY12" fmla="*/ 187526 h 279400"/>
                <a:gd name="connsiteX13" fmla="*/ 23092 w 190500"/>
                <a:gd name="connsiteY13" fmla="*/ 163848 h 279400"/>
                <a:gd name="connsiteX14" fmla="*/ 30195 w 190500"/>
                <a:gd name="connsiteY14" fmla="*/ 163584 h 279400"/>
                <a:gd name="connsiteX15" fmla="*/ 44841 w 190500"/>
                <a:gd name="connsiteY15" fmla="*/ 149202 h 279400"/>
                <a:gd name="connsiteX16" fmla="*/ 54225 w 190500"/>
                <a:gd name="connsiteY16" fmla="*/ 148851 h 279400"/>
                <a:gd name="connsiteX17" fmla="*/ 67993 w 190500"/>
                <a:gd name="connsiteY17" fmla="*/ 158936 h 279400"/>
                <a:gd name="connsiteX18" fmla="*/ 84919 w 190500"/>
                <a:gd name="connsiteY18" fmla="*/ 150605 h 279400"/>
                <a:gd name="connsiteX19" fmla="*/ 87199 w 190500"/>
                <a:gd name="connsiteY19" fmla="*/ 140432 h 279400"/>
                <a:gd name="connsiteX20" fmla="*/ 92724 w 190500"/>
                <a:gd name="connsiteY20" fmla="*/ 130434 h 279400"/>
                <a:gd name="connsiteX21" fmla="*/ 96495 w 190500"/>
                <a:gd name="connsiteY21" fmla="*/ 117981 h 279400"/>
                <a:gd name="connsiteX22" fmla="*/ 109650 w 190500"/>
                <a:gd name="connsiteY22" fmla="*/ 107808 h 279400"/>
                <a:gd name="connsiteX23" fmla="*/ 114649 w 190500"/>
                <a:gd name="connsiteY23" fmla="*/ 90532 h 279400"/>
                <a:gd name="connsiteX24" fmla="*/ 119823 w 190500"/>
                <a:gd name="connsiteY24" fmla="*/ 85007 h 279400"/>
                <a:gd name="connsiteX25" fmla="*/ 123331 w 190500"/>
                <a:gd name="connsiteY25" fmla="*/ 72115 h 279400"/>
                <a:gd name="connsiteX26" fmla="*/ 129821 w 190500"/>
                <a:gd name="connsiteY26" fmla="*/ 56242 h 279400"/>
                <a:gd name="connsiteX27" fmla="*/ 150517 w 190500"/>
                <a:gd name="connsiteY27" fmla="*/ 36948 h 279400"/>
                <a:gd name="connsiteX28" fmla="*/ 151833 w 190500"/>
                <a:gd name="connsiteY28" fmla="*/ 28617 h 279400"/>
                <a:gd name="connsiteX29" fmla="*/ 154552 w 190500"/>
                <a:gd name="connsiteY29" fmla="*/ 24144 h 279400"/>
                <a:gd name="connsiteX30" fmla="*/ 144817 w 190500"/>
                <a:gd name="connsiteY30" fmla="*/ 14146 h 279400"/>
                <a:gd name="connsiteX31" fmla="*/ 145606 w 190500"/>
                <a:gd name="connsiteY31" fmla="*/ 6253 h 279400"/>
                <a:gd name="connsiteX32" fmla="*/ 152535 w 190500"/>
                <a:gd name="connsiteY32" fmla="*/ 4763 h 279400"/>
                <a:gd name="connsiteX33" fmla="*/ 162269 w 190500"/>
                <a:gd name="connsiteY33" fmla="*/ 20811 h 279400"/>
                <a:gd name="connsiteX34" fmla="*/ 163936 w 190500"/>
                <a:gd name="connsiteY34" fmla="*/ 37386 h 279400"/>
                <a:gd name="connsiteX35" fmla="*/ 163058 w 190500"/>
                <a:gd name="connsiteY35" fmla="*/ 53961 h 279400"/>
                <a:gd name="connsiteX36" fmla="*/ 176389 w 190500"/>
                <a:gd name="connsiteY36" fmla="*/ 76500 h 279400"/>
                <a:gd name="connsiteX37" fmla="*/ 162708 w 190500"/>
                <a:gd name="connsiteY37" fmla="*/ 76237 h 279400"/>
                <a:gd name="connsiteX38" fmla="*/ 155780 w 190500"/>
                <a:gd name="connsiteY38" fmla="*/ 77991 h 279400"/>
                <a:gd name="connsiteX39" fmla="*/ 144554 w 190500"/>
                <a:gd name="connsiteY39" fmla="*/ 75535 h 279400"/>
                <a:gd name="connsiteX40" fmla="*/ 139205 w 190500"/>
                <a:gd name="connsiteY40" fmla="*/ 87199 h 279400"/>
                <a:gd name="connsiteX41" fmla="*/ 153675 w 190500"/>
                <a:gd name="connsiteY41" fmla="*/ 101669 h 279400"/>
                <a:gd name="connsiteX42" fmla="*/ 164374 w 190500"/>
                <a:gd name="connsiteY42" fmla="*/ 105879 h 279400"/>
                <a:gd name="connsiteX43" fmla="*/ 167882 w 190500"/>
                <a:gd name="connsiteY43" fmla="*/ 116140 h 279400"/>
                <a:gd name="connsiteX44" fmla="*/ 175600 w 190500"/>
                <a:gd name="connsiteY44" fmla="*/ 133066 h 279400"/>
                <a:gd name="connsiteX45" fmla="*/ 171741 w 190500"/>
                <a:gd name="connsiteY45" fmla="*/ 139818 h 279400"/>
                <a:gd name="connsiteX46" fmla="*/ 159375 w 190500"/>
                <a:gd name="connsiteY46" fmla="*/ 164725 h 279400"/>
                <a:gd name="connsiteX47" fmla="*/ 153499 w 190500"/>
                <a:gd name="connsiteY47" fmla="*/ 169197 h 279400"/>
                <a:gd name="connsiteX48" fmla="*/ 151570 w 190500"/>
                <a:gd name="connsiteY48" fmla="*/ 188228 h 279400"/>
                <a:gd name="connsiteX49" fmla="*/ 154026 w 190500"/>
                <a:gd name="connsiteY49" fmla="*/ 198576 h 279400"/>
                <a:gd name="connsiteX50" fmla="*/ 152096 w 190500"/>
                <a:gd name="connsiteY50" fmla="*/ 205855 h 279400"/>
                <a:gd name="connsiteX51" fmla="*/ 163672 w 190500"/>
                <a:gd name="connsiteY51" fmla="*/ 218659 h 279400"/>
                <a:gd name="connsiteX52" fmla="*/ 165777 w 190500"/>
                <a:gd name="connsiteY52" fmla="*/ 227429 h 279400"/>
                <a:gd name="connsiteX53" fmla="*/ 174898 w 190500"/>
                <a:gd name="connsiteY53" fmla="*/ 240058 h 279400"/>
                <a:gd name="connsiteX54" fmla="*/ 186123 w 190500"/>
                <a:gd name="connsiteY54" fmla="*/ 247950 h 279400"/>
                <a:gd name="connsiteX55" fmla="*/ 187175 w 190500"/>
                <a:gd name="connsiteY55" fmla="*/ 259088 h 279400"/>
                <a:gd name="connsiteX56" fmla="*/ 189807 w 190500"/>
                <a:gd name="connsiteY56" fmla="*/ 266192 h 279400"/>
                <a:gd name="connsiteX57" fmla="*/ 188053 w 190500"/>
                <a:gd name="connsiteY57" fmla="*/ 279347 h 279400"/>
                <a:gd name="connsiteX58" fmla="*/ 168496 w 190500"/>
                <a:gd name="connsiteY58" fmla="*/ 273559 h 279400"/>
                <a:gd name="connsiteX59" fmla="*/ 148588 w 190500"/>
                <a:gd name="connsiteY59" fmla="*/ 267156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90500" h="279400">
                  <a:moveTo>
                    <a:pt x="117631" y="266192"/>
                  </a:moveTo>
                  <a:lnTo>
                    <a:pt x="114561" y="264876"/>
                  </a:lnTo>
                  <a:lnTo>
                    <a:pt x="100003" y="268033"/>
                  </a:lnTo>
                  <a:lnTo>
                    <a:pt x="85007" y="264701"/>
                  </a:lnTo>
                  <a:lnTo>
                    <a:pt x="73343" y="266367"/>
                  </a:lnTo>
                  <a:lnTo>
                    <a:pt x="33352" y="265753"/>
                  </a:lnTo>
                  <a:lnTo>
                    <a:pt x="36948" y="246460"/>
                  </a:lnTo>
                  <a:lnTo>
                    <a:pt x="27301" y="230323"/>
                  </a:lnTo>
                  <a:lnTo>
                    <a:pt x="16076" y="226114"/>
                  </a:lnTo>
                  <a:lnTo>
                    <a:pt x="11077" y="215151"/>
                  </a:lnTo>
                  <a:lnTo>
                    <a:pt x="4763" y="211643"/>
                  </a:lnTo>
                  <a:lnTo>
                    <a:pt x="5113" y="204890"/>
                  </a:lnTo>
                  <a:lnTo>
                    <a:pt x="11428" y="187526"/>
                  </a:lnTo>
                  <a:lnTo>
                    <a:pt x="23092" y="163848"/>
                  </a:lnTo>
                  <a:lnTo>
                    <a:pt x="30195" y="163584"/>
                  </a:lnTo>
                  <a:lnTo>
                    <a:pt x="44841" y="149202"/>
                  </a:lnTo>
                  <a:lnTo>
                    <a:pt x="54225" y="148851"/>
                  </a:lnTo>
                  <a:lnTo>
                    <a:pt x="67993" y="158936"/>
                  </a:lnTo>
                  <a:lnTo>
                    <a:pt x="84919" y="150605"/>
                  </a:lnTo>
                  <a:lnTo>
                    <a:pt x="87199" y="140432"/>
                  </a:lnTo>
                  <a:lnTo>
                    <a:pt x="92724" y="130434"/>
                  </a:lnTo>
                  <a:lnTo>
                    <a:pt x="96495" y="117981"/>
                  </a:lnTo>
                  <a:lnTo>
                    <a:pt x="109650" y="107808"/>
                  </a:lnTo>
                  <a:lnTo>
                    <a:pt x="114649" y="90532"/>
                  </a:lnTo>
                  <a:lnTo>
                    <a:pt x="119823" y="85007"/>
                  </a:lnTo>
                  <a:lnTo>
                    <a:pt x="123331" y="72115"/>
                  </a:lnTo>
                  <a:lnTo>
                    <a:pt x="129821" y="56242"/>
                  </a:lnTo>
                  <a:lnTo>
                    <a:pt x="150517" y="36948"/>
                  </a:lnTo>
                  <a:lnTo>
                    <a:pt x="151833" y="28617"/>
                  </a:lnTo>
                  <a:lnTo>
                    <a:pt x="154552" y="24144"/>
                  </a:lnTo>
                  <a:lnTo>
                    <a:pt x="144817" y="14146"/>
                  </a:lnTo>
                  <a:lnTo>
                    <a:pt x="145606" y="6253"/>
                  </a:lnTo>
                  <a:lnTo>
                    <a:pt x="152535" y="4763"/>
                  </a:lnTo>
                  <a:lnTo>
                    <a:pt x="162269" y="20811"/>
                  </a:lnTo>
                  <a:lnTo>
                    <a:pt x="163936" y="37386"/>
                  </a:lnTo>
                  <a:lnTo>
                    <a:pt x="163058" y="53961"/>
                  </a:lnTo>
                  <a:lnTo>
                    <a:pt x="176389" y="76500"/>
                  </a:lnTo>
                  <a:lnTo>
                    <a:pt x="162708" y="76237"/>
                  </a:lnTo>
                  <a:lnTo>
                    <a:pt x="155780" y="77991"/>
                  </a:lnTo>
                  <a:lnTo>
                    <a:pt x="144554" y="75535"/>
                  </a:lnTo>
                  <a:lnTo>
                    <a:pt x="139205" y="87199"/>
                  </a:lnTo>
                  <a:lnTo>
                    <a:pt x="153675" y="101669"/>
                  </a:lnTo>
                  <a:lnTo>
                    <a:pt x="164374" y="105879"/>
                  </a:lnTo>
                  <a:lnTo>
                    <a:pt x="167882" y="116140"/>
                  </a:lnTo>
                  <a:lnTo>
                    <a:pt x="175600" y="133066"/>
                  </a:lnTo>
                  <a:lnTo>
                    <a:pt x="171741" y="139818"/>
                  </a:lnTo>
                  <a:lnTo>
                    <a:pt x="159375" y="164725"/>
                  </a:lnTo>
                  <a:lnTo>
                    <a:pt x="153499" y="169197"/>
                  </a:lnTo>
                  <a:lnTo>
                    <a:pt x="151570" y="188228"/>
                  </a:lnTo>
                  <a:lnTo>
                    <a:pt x="154026" y="198576"/>
                  </a:lnTo>
                  <a:lnTo>
                    <a:pt x="152096" y="205855"/>
                  </a:lnTo>
                  <a:lnTo>
                    <a:pt x="163672" y="218659"/>
                  </a:lnTo>
                  <a:lnTo>
                    <a:pt x="165777" y="227429"/>
                  </a:lnTo>
                  <a:lnTo>
                    <a:pt x="174898" y="240058"/>
                  </a:lnTo>
                  <a:lnTo>
                    <a:pt x="186123" y="247950"/>
                  </a:lnTo>
                  <a:lnTo>
                    <a:pt x="187175" y="259088"/>
                  </a:lnTo>
                  <a:lnTo>
                    <a:pt x="189807" y="266192"/>
                  </a:lnTo>
                  <a:lnTo>
                    <a:pt x="188053" y="279347"/>
                  </a:lnTo>
                  <a:lnTo>
                    <a:pt x="168496" y="273559"/>
                  </a:lnTo>
                  <a:lnTo>
                    <a:pt x="148588" y="2671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8" name="Freeform: Shape 1543">
              <a:extLst>
                <a:ext uri="{FF2B5EF4-FFF2-40B4-BE49-F238E27FC236}">
                  <a16:creationId xmlns:a16="http://schemas.microsoft.com/office/drawing/2014/main" id="{DDE323F1-4F15-E04F-8092-4E7C966EC863}"/>
                </a:ext>
              </a:extLst>
            </p:cNvPr>
            <p:cNvSpPr/>
            <p:nvPr/>
          </p:nvSpPr>
          <p:spPr>
            <a:xfrm>
              <a:off x="9233946" y="3611143"/>
              <a:ext cx="1236723" cy="900376"/>
            </a:xfrm>
            <a:custGeom>
              <a:avLst/>
              <a:gdLst>
                <a:gd name="connsiteX0" fmla="*/ 906304 w 1517650"/>
                <a:gd name="connsiteY0" fmla="*/ 1094066 h 1104900"/>
                <a:gd name="connsiteX1" fmla="*/ 885081 w 1517650"/>
                <a:gd name="connsiteY1" fmla="*/ 1106432 h 1104900"/>
                <a:gd name="connsiteX2" fmla="*/ 864910 w 1517650"/>
                <a:gd name="connsiteY2" fmla="*/ 1098451 h 1104900"/>
                <a:gd name="connsiteX3" fmla="*/ 864208 w 1517650"/>
                <a:gd name="connsiteY3" fmla="*/ 1076263 h 1104900"/>
                <a:gd name="connsiteX4" fmla="*/ 876311 w 1517650"/>
                <a:gd name="connsiteY4" fmla="*/ 1064512 h 1104900"/>
                <a:gd name="connsiteX5" fmla="*/ 903147 w 1517650"/>
                <a:gd name="connsiteY5" fmla="*/ 1057233 h 1104900"/>
                <a:gd name="connsiteX6" fmla="*/ 917266 w 1517650"/>
                <a:gd name="connsiteY6" fmla="*/ 1057847 h 1104900"/>
                <a:gd name="connsiteX7" fmla="*/ 922791 w 1517650"/>
                <a:gd name="connsiteY7" fmla="*/ 1067757 h 1104900"/>
                <a:gd name="connsiteX8" fmla="*/ 912004 w 1517650"/>
                <a:gd name="connsiteY8" fmla="*/ 1079157 h 1104900"/>
                <a:gd name="connsiteX9" fmla="*/ 906304 w 1517650"/>
                <a:gd name="connsiteY9" fmla="*/ 1094066 h 1104900"/>
                <a:gd name="connsiteX10" fmla="*/ 1332168 w 1517650"/>
                <a:gd name="connsiteY10" fmla="*/ 151131 h 1104900"/>
                <a:gd name="connsiteX11" fmla="*/ 1374965 w 1517650"/>
                <a:gd name="connsiteY11" fmla="*/ 163234 h 1104900"/>
                <a:gd name="connsiteX12" fmla="*/ 1404081 w 1517650"/>
                <a:gd name="connsiteY12" fmla="*/ 189806 h 1104900"/>
                <a:gd name="connsiteX13" fmla="*/ 1413991 w 1517650"/>
                <a:gd name="connsiteY13" fmla="*/ 224447 h 1104900"/>
                <a:gd name="connsiteX14" fmla="*/ 1451350 w 1517650"/>
                <a:gd name="connsiteY14" fmla="*/ 224447 h 1104900"/>
                <a:gd name="connsiteX15" fmla="*/ 1472661 w 1517650"/>
                <a:gd name="connsiteY15" fmla="*/ 209977 h 1104900"/>
                <a:gd name="connsiteX16" fmla="*/ 1513266 w 1517650"/>
                <a:gd name="connsiteY16" fmla="*/ 199102 h 1104900"/>
                <a:gd name="connsiteX17" fmla="*/ 1500374 w 1517650"/>
                <a:gd name="connsiteY17" fmla="*/ 232077 h 1104900"/>
                <a:gd name="connsiteX18" fmla="*/ 1490815 w 1517650"/>
                <a:gd name="connsiteY18" fmla="*/ 245320 h 1104900"/>
                <a:gd name="connsiteX19" fmla="*/ 1482395 w 1517650"/>
                <a:gd name="connsiteY19" fmla="*/ 284433 h 1104900"/>
                <a:gd name="connsiteX20" fmla="*/ 1465820 w 1517650"/>
                <a:gd name="connsiteY20" fmla="*/ 318548 h 1104900"/>
                <a:gd name="connsiteX21" fmla="*/ 1436003 w 1517650"/>
                <a:gd name="connsiteY21" fmla="*/ 312409 h 1104900"/>
                <a:gd name="connsiteX22" fmla="*/ 1414867 w 1517650"/>
                <a:gd name="connsiteY22" fmla="*/ 324687 h 1104900"/>
                <a:gd name="connsiteX23" fmla="*/ 1421357 w 1517650"/>
                <a:gd name="connsiteY23" fmla="*/ 354154 h 1104900"/>
                <a:gd name="connsiteX24" fmla="*/ 1417849 w 1517650"/>
                <a:gd name="connsiteY24" fmla="*/ 394056 h 1104900"/>
                <a:gd name="connsiteX25" fmla="*/ 1405309 w 1517650"/>
                <a:gd name="connsiteY25" fmla="*/ 394933 h 1104900"/>
                <a:gd name="connsiteX26" fmla="*/ 1405484 w 1517650"/>
                <a:gd name="connsiteY26" fmla="*/ 411859 h 1104900"/>
                <a:gd name="connsiteX27" fmla="*/ 1389610 w 1517650"/>
                <a:gd name="connsiteY27" fmla="*/ 392215 h 1104900"/>
                <a:gd name="connsiteX28" fmla="*/ 1379876 w 1517650"/>
                <a:gd name="connsiteY28" fmla="*/ 410895 h 1104900"/>
                <a:gd name="connsiteX29" fmla="*/ 1341902 w 1517650"/>
                <a:gd name="connsiteY29" fmla="*/ 425102 h 1104900"/>
                <a:gd name="connsiteX30" fmla="*/ 1345761 w 1517650"/>
                <a:gd name="connsiteY30" fmla="*/ 442378 h 1104900"/>
                <a:gd name="connsiteX31" fmla="*/ 1324538 w 1517650"/>
                <a:gd name="connsiteY31" fmla="*/ 441150 h 1104900"/>
                <a:gd name="connsiteX32" fmla="*/ 1312874 w 1517650"/>
                <a:gd name="connsiteY32" fmla="*/ 430890 h 1104900"/>
                <a:gd name="connsiteX33" fmla="*/ 1295948 w 1517650"/>
                <a:gd name="connsiteY33" fmla="*/ 454042 h 1104900"/>
                <a:gd name="connsiteX34" fmla="*/ 1268849 w 1517650"/>
                <a:gd name="connsiteY34" fmla="*/ 471406 h 1104900"/>
                <a:gd name="connsiteX35" fmla="*/ 1248854 w 1517650"/>
                <a:gd name="connsiteY35" fmla="*/ 492016 h 1104900"/>
                <a:gd name="connsiteX36" fmla="*/ 1214477 w 1517650"/>
                <a:gd name="connsiteY36" fmla="*/ 501312 h 1104900"/>
                <a:gd name="connsiteX37" fmla="*/ 1196411 w 1517650"/>
                <a:gd name="connsiteY37" fmla="*/ 516133 h 1104900"/>
                <a:gd name="connsiteX38" fmla="*/ 1169925 w 1517650"/>
                <a:gd name="connsiteY38" fmla="*/ 524727 h 1104900"/>
                <a:gd name="connsiteX39" fmla="*/ 1182992 w 1517650"/>
                <a:gd name="connsiteY39" fmla="*/ 510082 h 1104900"/>
                <a:gd name="connsiteX40" fmla="*/ 1177819 w 1517650"/>
                <a:gd name="connsiteY40" fmla="*/ 497716 h 1104900"/>
                <a:gd name="connsiteX41" fmla="*/ 1197287 w 1517650"/>
                <a:gd name="connsiteY41" fmla="*/ 476230 h 1104900"/>
                <a:gd name="connsiteX42" fmla="*/ 1184308 w 1517650"/>
                <a:gd name="connsiteY42" fmla="*/ 459304 h 1104900"/>
                <a:gd name="connsiteX43" fmla="*/ 1162910 w 1517650"/>
                <a:gd name="connsiteY43" fmla="*/ 470705 h 1104900"/>
                <a:gd name="connsiteX44" fmla="*/ 1135109 w 1517650"/>
                <a:gd name="connsiteY44" fmla="*/ 492980 h 1104900"/>
                <a:gd name="connsiteX45" fmla="*/ 1119937 w 1517650"/>
                <a:gd name="connsiteY45" fmla="*/ 513502 h 1104900"/>
                <a:gd name="connsiteX46" fmla="*/ 1095820 w 1517650"/>
                <a:gd name="connsiteY46" fmla="*/ 514993 h 1104900"/>
                <a:gd name="connsiteX47" fmla="*/ 1083279 w 1517650"/>
                <a:gd name="connsiteY47" fmla="*/ 529726 h 1104900"/>
                <a:gd name="connsiteX48" fmla="*/ 1096258 w 1517650"/>
                <a:gd name="connsiteY48" fmla="*/ 550861 h 1104900"/>
                <a:gd name="connsiteX49" fmla="*/ 1116342 w 1517650"/>
                <a:gd name="connsiteY49" fmla="*/ 555948 h 1104900"/>
                <a:gd name="connsiteX50" fmla="*/ 1117131 w 1517650"/>
                <a:gd name="connsiteY50" fmla="*/ 569804 h 1104900"/>
                <a:gd name="connsiteX51" fmla="*/ 1136600 w 1517650"/>
                <a:gd name="connsiteY51" fmla="*/ 578749 h 1104900"/>
                <a:gd name="connsiteX52" fmla="*/ 1164138 w 1517650"/>
                <a:gd name="connsiteY52" fmla="*/ 556737 h 1104900"/>
                <a:gd name="connsiteX53" fmla="*/ 1185974 w 1517650"/>
                <a:gd name="connsiteY53" fmla="*/ 568752 h 1104900"/>
                <a:gd name="connsiteX54" fmla="*/ 1201848 w 1517650"/>
                <a:gd name="connsiteY54" fmla="*/ 569541 h 1104900"/>
                <a:gd name="connsiteX55" fmla="*/ 1205882 w 1517650"/>
                <a:gd name="connsiteY55" fmla="*/ 585678 h 1104900"/>
                <a:gd name="connsiteX56" fmla="*/ 1171066 w 1517650"/>
                <a:gd name="connsiteY56" fmla="*/ 594184 h 1104900"/>
                <a:gd name="connsiteX57" fmla="*/ 1159577 w 1517650"/>
                <a:gd name="connsiteY57" fmla="*/ 610584 h 1104900"/>
                <a:gd name="connsiteX58" fmla="*/ 1135636 w 1517650"/>
                <a:gd name="connsiteY58" fmla="*/ 625756 h 1104900"/>
                <a:gd name="connsiteX59" fmla="*/ 1123007 w 1517650"/>
                <a:gd name="connsiteY59" fmla="*/ 646716 h 1104900"/>
                <a:gd name="connsiteX60" fmla="*/ 1149492 w 1517650"/>
                <a:gd name="connsiteY60" fmla="*/ 663028 h 1104900"/>
                <a:gd name="connsiteX61" fmla="*/ 1159139 w 1517650"/>
                <a:gd name="connsiteY61" fmla="*/ 692056 h 1104900"/>
                <a:gd name="connsiteX62" fmla="*/ 1174135 w 1517650"/>
                <a:gd name="connsiteY62" fmla="*/ 718804 h 1104900"/>
                <a:gd name="connsiteX63" fmla="*/ 1190798 w 1517650"/>
                <a:gd name="connsiteY63" fmla="*/ 740992 h 1104900"/>
                <a:gd name="connsiteX64" fmla="*/ 1190359 w 1517650"/>
                <a:gd name="connsiteY64" fmla="*/ 762302 h 1104900"/>
                <a:gd name="connsiteX65" fmla="*/ 1174924 w 1517650"/>
                <a:gd name="connsiteY65" fmla="*/ 770108 h 1104900"/>
                <a:gd name="connsiteX66" fmla="*/ 1180800 w 1517650"/>
                <a:gd name="connsiteY66" fmla="*/ 785280 h 1104900"/>
                <a:gd name="connsiteX67" fmla="*/ 1195270 w 1517650"/>
                <a:gd name="connsiteY67" fmla="*/ 794050 h 1104900"/>
                <a:gd name="connsiteX68" fmla="*/ 1191500 w 1517650"/>
                <a:gd name="connsiteY68" fmla="*/ 816939 h 1104900"/>
                <a:gd name="connsiteX69" fmla="*/ 1185273 w 1517650"/>
                <a:gd name="connsiteY69" fmla="*/ 839039 h 1104900"/>
                <a:gd name="connsiteX70" fmla="*/ 1171504 w 1517650"/>
                <a:gd name="connsiteY70" fmla="*/ 841494 h 1104900"/>
                <a:gd name="connsiteX71" fmla="*/ 1153526 w 1517650"/>
                <a:gd name="connsiteY71" fmla="*/ 871399 h 1104900"/>
                <a:gd name="connsiteX72" fmla="*/ 1133618 w 1517650"/>
                <a:gd name="connsiteY72" fmla="*/ 907268 h 1104900"/>
                <a:gd name="connsiteX73" fmla="*/ 1110817 w 1517650"/>
                <a:gd name="connsiteY73" fmla="*/ 939541 h 1104900"/>
                <a:gd name="connsiteX74" fmla="*/ 1076965 w 1517650"/>
                <a:gd name="connsiteY74" fmla="*/ 964272 h 1104900"/>
                <a:gd name="connsiteX75" fmla="*/ 1042763 w 1517650"/>
                <a:gd name="connsiteY75" fmla="*/ 986636 h 1104900"/>
                <a:gd name="connsiteX76" fmla="*/ 1015050 w 1517650"/>
                <a:gd name="connsiteY76" fmla="*/ 989705 h 1104900"/>
                <a:gd name="connsiteX77" fmla="*/ 1000053 w 1517650"/>
                <a:gd name="connsiteY77" fmla="*/ 1001457 h 1104900"/>
                <a:gd name="connsiteX78" fmla="*/ 991546 w 1517650"/>
                <a:gd name="connsiteY78" fmla="*/ 992862 h 1104900"/>
                <a:gd name="connsiteX79" fmla="*/ 977603 w 1517650"/>
                <a:gd name="connsiteY79" fmla="*/ 1006017 h 1104900"/>
                <a:gd name="connsiteX80" fmla="*/ 943225 w 1517650"/>
                <a:gd name="connsiteY80" fmla="*/ 1019172 h 1104900"/>
                <a:gd name="connsiteX81" fmla="*/ 917178 w 1517650"/>
                <a:gd name="connsiteY81" fmla="*/ 1023206 h 1104900"/>
                <a:gd name="connsiteX82" fmla="*/ 908759 w 1517650"/>
                <a:gd name="connsiteY82" fmla="*/ 1050831 h 1104900"/>
                <a:gd name="connsiteX83" fmla="*/ 895166 w 1517650"/>
                <a:gd name="connsiteY83" fmla="*/ 1052322 h 1104900"/>
                <a:gd name="connsiteX84" fmla="*/ 888676 w 1517650"/>
                <a:gd name="connsiteY84" fmla="*/ 1033379 h 1104900"/>
                <a:gd name="connsiteX85" fmla="*/ 894465 w 1517650"/>
                <a:gd name="connsiteY85" fmla="*/ 1023206 h 1104900"/>
                <a:gd name="connsiteX86" fmla="*/ 861490 w 1517650"/>
                <a:gd name="connsiteY86" fmla="*/ 1014787 h 1104900"/>
                <a:gd name="connsiteX87" fmla="*/ 849826 w 1517650"/>
                <a:gd name="connsiteY87" fmla="*/ 1019084 h 1104900"/>
                <a:gd name="connsiteX88" fmla="*/ 825095 w 1517650"/>
                <a:gd name="connsiteY88" fmla="*/ 1012243 h 1104900"/>
                <a:gd name="connsiteX89" fmla="*/ 813431 w 1517650"/>
                <a:gd name="connsiteY89" fmla="*/ 1001544 h 1104900"/>
                <a:gd name="connsiteX90" fmla="*/ 817289 w 1517650"/>
                <a:gd name="connsiteY90" fmla="*/ 986285 h 1104900"/>
                <a:gd name="connsiteX91" fmla="*/ 794839 w 1517650"/>
                <a:gd name="connsiteY91" fmla="*/ 981461 h 1104900"/>
                <a:gd name="connsiteX92" fmla="*/ 782999 w 1517650"/>
                <a:gd name="connsiteY92" fmla="*/ 971464 h 1104900"/>
                <a:gd name="connsiteX93" fmla="*/ 762039 w 1517650"/>
                <a:gd name="connsiteY93" fmla="*/ 985671 h 1104900"/>
                <a:gd name="connsiteX94" fmla="*/ 738098 w 1517650"/>
                <a:gd name="connsiteY94" fmla="*/ 988740 h 1104900"/>
                <a:gd name="connsiteX95" fmla="*/ 718453 w 1517650"/>
                <a:gd name="connsiteY95" fmla="*/ 988565 h 1104900"/>
                <a:gd name="connsiteX96" fmla="*/ 705299 w 1517650"/>
                <a:gd name="connsiteY96" fmla="*/ 995055 h 1104900"/>
                <a:gd name="connsiteX97" fmla="*/ 692582 w 1517650"/>
                <a:gd name="connsiteY97" fmla="*/ 998913 h 1104900"/>
                <a:gd name="connsiteX98" fmla="*/ 696265 w 1517650"/>
                <a:gd name="connsiteY98" fmla="*/ 1028994 h 1104900"/>
                <a:gd name="connsiteX99" fmla="*/ 683111 w 1517650"/>
                <a:gd name="connsiteY99" fmla="*/ 1028292 h 1104900"/>
                <a:gd name="connsiteX100" fmla="*/ 680918 w 1517650"/>
                <a:gd name="connsiteY100" fmla="*/ 1022153 h 1104900"/>
                <a:gd name="connsiteX101" fmla="*/ 680216 w 1517650"/>
                <a:gd name="connsiteY101" fmla="*/ 1011279 h 1104900"/>
                <a:gd name="connsiteX102" fmla="*/ 662151 w 1517650"/>
                <a:gd name="connsiteY102" fmla="*/ 1018909 h 1104900"/>
                <a:gd name="connsiteX103" fmla="*/ 651539 w 1517650"/>
                <a:gd name="connsiteY103" fmla="*/ 1014085 h 1104900"/>
                <a:gd name="connsiteX104" fmla="*/ 633298 w 1517650"/>
                <a:gd name="connsiteY104" fmla="*/ 1004175 h 1104900"/>
                <a:gd name="connsiteX105" fmla="*/ 640489 w 1517650"/>
                <a:gd name="connsiteY105" fmla="*/ 982163 h 1104900"/>
                <a:gd name="connsiteX106" fmla="*/ 624879 w 1517650"/>
                <a:gd name="connsiteY106" fmla="*/ 976989 h 1104900"/>
                <a:gd name="connsiteX107" fmla="*/ 619003 w 1517650"/>
                <a:gd name="connsiteY107" fmla="*/ 952433 h 1104900"/>
                <a:gd name="connsiteX108" fmla="*/ 593044 w 1517650"/>
                <a:gd name="connsiteY108" fmla="*/ 956906 h 1104900"/>
                <a:gd name="connsiteX109" fmla="*/ 596026 w 1517650"/>
                <a:gd name="connsiteY109" fmla="*/ 925071 h 1104900"/>
                <a:gd name="connsiteX110" fmla="*/ 619354 w 1517650"/>
                <a:gd name="connsiteY110" fmla="*/ 902445 h 1104900"/>
                <a:gd name="connsiteX111" fmla="*/ 620319 w 1517650"/>
                <a:gd name="connsiteY111" fmla="*/ 879906 h 1104900"/>
                <a:gd name="connsiteX112" fmla="*/ 619617 w 1517650"/>
                <a:gd name="connsiteY112" fmla="*/ 858859 h 1104900"/>
                <a:gd name="connsiteX113" fmla="*/ 608917 w 1517650"/>
                <a:gd name="connsiteY113" fmla="*/ 852281 h 1104900"/>
                <a:gd name="connsiteX114" fmla="*/ 600674 w 1517650"/>
                <a:gd name="connsiteY114" fmla="*/ 835969 h 1104900"/>
                <a:gd name="connsiteX115" fmla="*/ 586292 w 1517650"/>
                <a:gd name="connsiteY115" fmla="*/ 838074 h 1104900"/>
                <a:gd name="connsiteX116" fmla="*/ 559807 w 1517650"/>
                <a:gd name="connsiteY116" fmla="*/ 833952 h 1104900"/>
                <a:gd name="connsiteX117" fmla="*/ 568138 w 1517650"/>
                <a:gd name="connsiteY117" fmla="*/ 822289 h 1104900"/>
                <a:gd name="connsiteX118" fmla="*/ 556649 w 1517650"/>
                <a:gd name="connsiteY118" fmla="*/ 804836 h 1104900"/>
                <a:gd name="connsiteX119" fmla="*/ 539110 w 1517650"/>
                <a:gd name="connsiteY119" fmla="*/ 816676 h 1104900"/>
                <a:gd name="connsiteX120" fmla="*/ 518413 w 1517650"/>
                <a:gd name="connsiteY120" fmla="*/ 809835 h 1104900"/>
                <a:gd name="connsiteX121" fmla="*/ 490086 w 1517650"/>
                <a:gd name="connsiteY121" fmla="*/ 827638 h 1104900"/>
                <a:gd name="connsiteX122" fmla="*/ 467723 w 1517650"/>
                <a:gd name="connsiteY122" fmla="*/ 848335 h 1104900"/>
                <a:gd name="connsiteX123" fmla="*/ 447903 w 1517650"/>
                <a:gd name="connsiteY123" fmla="*/ 851755 h 1104900"/>
                <a:gd name="connsiteX124" fmla="*/ 437116 w 1517650"/>
                <a:gd name="connsiteY124" fmla="*/ 844301 h 1104900"/>
                <a:gd name="connsiteX125" fmla="*/ 424137 w 1517650"/>
                <a:gd name="connsiteY125" fmla="*/ 843599 h 1104900"/>
                <a:gd name="connsiteX126" fmla="*/ 406597 w 1517650"/>
                <a:gd name="connsiteY126" fmla="*/ 837197 h 1104900"/>
                <a:gd name="connsiteX127" fmla="*/ 393355 w 1517650"/>
                <a:gd name="connsiteY127" fmla="*/ 844213 h 1104900"/>
                <a:gd name="connsiteX128" fmla="*/ 377130 w 1517650"/>
                <a:gd name="connsiteY128" fmla="*/ 864735 h 1104900"/>
                <a:gd name="connsiteX129" fmla="*/ 375026 w 1517650"/>
                <a:gd name="connsiteY129" fmla="*/ 842985 h 1104900"/>
                <a:gd name="connsiteX130" fmla="*/ 360029 w 1517650"/>
                <a:gd name="connsiteY130" fmla="*/ 848773 h 1104900"/>
                <a:gd name="connsiteX131" fmla="*/ 331352 w 1517650"/>
                <a:gd name="connsiteY131" fmla="*/ 846055 h 1104900"/>
                <a:gd name="connsiteX132" fmla="*/ 303552 w 1517650"/>
                <a:gd name="connsiteY132" fmla="*/ 839653 h 1104900"/>
                <a:gd name="connsiteX133" fmla="*/ 283556 w 1517650"/>
                <a:gd name="connsiteY133" fmla="*/ 827463 h 1104900"/>
                <a:gd name="connsiteX134" fmla="*/ 264438 w 1517650"/>
                <a:gd name="connsiteY134" fmla="*/ 821938 h 1104900"/>
                <a:gd name="connsiteX135" fmla="*/ 256194 w 1517650"/>
                <a:gd name="connsiteY135" fmla="*/ 808520 h 1104900"/>
                <a:gd name="connsiteX136" fmla="*/ 242338 w 1517650"/>
                <a:gd name="connsiteY136" fmla="*/ 804486 h 1104900"/>
                <a:gd name="connsiteX137" fmla="*/ 217519 w 1517650"/>
                <a:gd name="connsiteY137" fmla="*/ 786156 h 1104900"/>
                <a:gd name="connsiteX138" fmla="*/ 197787 w 1517650"/>
                <a:gd name="connsiteY138" fmla="*/ 777474 h 1104900"/>
                <a:gd name="connsiteX139" fmla="*/ 187614 w 1517650"/>
                <a:gd name="connsiteY139" fmla="*/ 784227 h 1104900"/>
                <a:gd name="connsiteX140" fmla="*/ 153412 w 1517650"/>
                <a:gd name="connsiteY140" fmla="*/ 764407 h 1104900"/>
                <a:gd name="connsiteX141" fmla="*/ 129295 w 1517650"/>
                <a:gd name="connsiteY141" fmla="*/ 746254 h 1104900"/>
                <a:gd name="connsiteX142" fmla="*/ 122366 w 1517650"/>
                <a:gd name="connsiteY142" fmla="*/ 714419 h 1104900"/>
                <a:gd name="connsiteX143" fmla="*/ 139994 w 1517650"/>
                <a:gd name="connsiteY143" fmla="*/ 718278 h 1104900"/>
                <a:gd name="connsiteX144" fmla="*/ 140783 w 1517650"/>
                <a:gd name="connsiteY144" fmla="*/ 703457 h 1104900"/>
                <a:gd name="connsiteX145" fmla="*/ 130960 w 1517650"/>
                <a:gd name="connsiteY145" fmla="*/ 688460 h 1104900"/>
                <a:gd name="connsiteX146" fmla="*/ 133416 w 1517650"/>
                <a:gd name="connsiteY146" fmla="*/ 664431 h 1104900"/>
                <a:gd name="connsiteX147" fmla="*/ 107019 w 1517650"/>
                <a:gd name="connsiteY147" fmla="*/ 629439 h 1104900"/>
                <a:gd name="connsiteX148" fmla="*/ 66590 w 1517650"/>
                <a:gd name="connsiteY148" fmla="*/ 617249 h 1104900"/>
                <a:gd name="connsiteX149" fmla="*/ 59311 w 1517650"/>
                <a:gd name="connsiteY149" fmla="*/ 593921 h 1104900"/>
                <a:gd name="connsiteX150" fmla="*/ 41157 w 1517650"/>
                <a:gd name="connsiteY150" fmla="*/ 579626 h 1104900"/>
                <a:gd name="connsiteX151" fmla="*/ 36772 w 1517650"/>
                <a:gd name="connsiteY151" fmla="*/ 570769 h 1104900"/>
                <a:gd name="connsiteX152" fmla="*/ 33089 w 1517650"/>
                <a:gd name="connsiteY152" fmla="*/ 553142 h 1104900"/>
                <a:gd name="connsiteX153" fmla="*/ 33966 w 1517650"/>
                <a:gd name="connsiteY153" fmla="*/ 541039 h 1104900"/>
                <a:gd name="connsiteX154" fmla="*/ 19057 w 1517650"/>
                <a:gd name="connsiteY154" fmla="*/ 533936 h 1104900"/>
                <a:gd name="connsiteX155" fmla="*/ 10989 w 1517650"/>
                <a:gd name="connsiteY155" fmla="*/ 537093 h 1104900"/>
                <a:gd name="connsiteX156" fmla="*/ 4763 w 1517650"/>
                <a:gd name="connsiteY156" fmla="*/ 507977 h 1104900"/>
                <a:gd name="connsiteX157" fmla="*/ 11778 w 1517650"/>
                <a:gd name="connsiteY157" fmla="*/ 500698 h 1104900"/>
                <a:gd name="connsiteX158" fmla="*/ 8358 w 1517650"/>
                <a:gd name="connsiteY158" fmla="*/ 493243 h 1104900"/>
                <a:gd name="connsiteX159" fmla="*/ 31861 w 1517650"/>
                <a:gd name="connsiteY159" fmla="*/ 478072 h 1104900"/>
                <a:gd name="connsiteX160" fmla="*/ 48875 w 1517650"/>
                <a:gd name="connsiteY160" fmla="*/ 471757 h 1104900"/>
                <a:gd name="connsiteX161" fmla="*/ 74921 w 1517650"/>
                <a:gd name="connsiteY161" fmla="*/ 476054 h 1104900"/>
                <a:gd name="connsiteX162" fmla="*/ 84217 w 1517650"/>
                <a:gd name="connsiteY162" fmla="*/ 455445 h 1104900"/>
                <a:gd name="connsiteX163" fmla="*/ 115789 w 1517650"/>
                <a:gd name="connsiteY163" fmla="*/ 451587 h 1104900"/>
                <a:gd name="connsiteX164" fmla="*/ 124558 w 1517650"/>
                <a:gd name="connsiteY164" fmla="*/ 438607 h 1104900"/>
                <a:gd name="connsiteX165" fmla="*/ 163321 w 1517650"/>
                <a:gd name="connsiteY165" fmla="*/ 420804 h 1104900"/>
                <a:gd name="connsiteX166" fmla="*/ 166741 w 1517650"/>
                <a:gd name="connsiteY166" fmla="*/ 413350 h 1104900"/>
                <a:gd name="connsiteX167" fmla="*/ 164812 w 1517650"/>
                <a:gd name="connsiteY167" fmla="*/ 394319 h 1104900"/>
                <a:gd name="connsiteX168" fmla="*/ 181650 w 1517650"/>
                <a:gd name="connsiteY168" fmla="*/ 385550 h 1104900"/>
                <a:gd name="connsiteX169" fmla="*/ 159550 w 1517650"/>
                <a:gd name="connsiteY169" fmla="*/ 326353 h 1104900"/>
                <a:gd name="connsiteX170" fmla="*/ 208223 w 1517650"/>
                <a:gd name="connsiteY170" fmla="*/ 312497 h 1104900"/>
                <a:gd name="connsiteX171" fmla="*/ 220851 w 1517650"/>
                <a:gd name="connsiteY171" fmla="*/ 304691 h 1104900"/>
                <a:gd name="connsiteX172" fmla="*/ 238567 w 1517650"/>
                <a:gd name="connsiteY172" fmla="*/ 241022 h 1104900"/>
                <a:gd name="connsiteX173" fmla="*/ 287327 w 1517650"/>
                <a:gd name="connsiteY173" fmla="*/ 252862 h 1104900"/>
                <a:gd name="connsiteX174" fmla="*/ 301008 w 1517650"/>
                <a:gd name="connsiteY174" fmla="*/ 236550 h 1104900"/>
                <a:gd name="connsiteX175" fmla="*/ 302148 w 1517650"/>
                <a:gd name="connsiteY175" fmla="*/ 199804 h 1104900"/>
                <a:gd name="connsiteX176" fmla="*/ 322582 w 1517650"/>
                <a:gd name="connsiteY176" fmla="*/ 196384 h 1104900"/>
                <a:gd name="connsiteX177" fmla="*/ 341262 w 1517650"/>
                <a:gd name="connsiteY177" fmla="*/ 171565 h 1104900"/>
                <a:gd name="connsiteX178" fmla="*/ 350908 w 1517650"/>
                <a:gd name="connsiteY178" fmla="*/ 168496 h 1104900"/>
                <a:gd name="connsiteX179" fmla="*/ 357398 w 1517650"/>
                <a:gd name="connsiteY179" fmla="*/ 194542 h 1104900"/>
                <a:gd name="connsiteX180" fmla="*/ 378095 w 1517650"/>
                <a:gd name="connsiteY180" fmla="*/ 214099 h 1104900"/>
                <a:gd name="connsiteX181" fmla="*/ 413175 w 1517650"/>
                <a:gd name="connsiteY181" fmla="*/ 227868 h 1104900"/>
                <a:gd name="connsiteX182" fmla="*/ 430101 w 1517650"/>
                <a:gd name="connsiteY182" fmla="*/ 256983 h 1104900"/>
                <a:gd name="connsiteX183" fmla="*/ 420629 w 1517650"/>
                <a:gd name="connsiteY183" fmla="*/ 298465 h 1104900"/>
                <a:gd name="connsiteX184" fmla="*/ 429487 w 1517650"/>
                <a:gd name="connsiteY184" fmla="*/ 313637 h 1104900"/>
                <a:gd name="connsiteX185" fmla="*/ 458690 w 1517650"/>
                <a:gd name="connsiteY185" fmla="*/ 319600 h 1104900"/>
                <a:gd name="connsiteX186" fmla="*/ 491840 w 1517650"/>
                <a:gd name="connsiteY186" fmla="*/ 324424 h 1104900"/>
                <a:gd name="connsiteX187" fmla="*/ 521570 w 1517650"/>
                <a:gd name="connsiteY187" fmla="*/ 345910 h 1104900"/>
                <a:gd name="connsiteX188" fmla="*/ 536742 w 1517650"/>
                <a:gd name="connsiteY188" fmla="*/ 349681 h 1104900"/>
                <a:gd name="connsiteX189" fmla="*/ 547967 w 1517650"/>
                <a:gd name="connsiteY189" fmla="*/ 380989 h 1104900"/>
                <a:gd name="connsiteX190" fmla="*/ 562437 w 1517650"/>
                <a:gd name="connsiteY190" fmla="*/ 400897 h 1104900"/>
                <a:gd name="connsiteX191" fmla="*/ 589536 w 1517650"/>
                <a:gd name="connsiteY191" fmla="*/ 400108 h 1104900"/>
                <a:gd name="connsiteX192" fmla="*/ 640314 w 1517650"/>
                <a:gd name="connsiteY192" fmla="*/ 407562 h 1104900"/>
                <a:gd name="connsiteX193" fmla="*/ 673026 w 1517650"/>
                <a:gd name="connsiteY193" fmla="*/ 402914 h 1104900"/>
                <a:gd name="connsiteX194" fmla="*/ 697318 w 1517650"/>
                <a:gd name="connsiteY194" fmla="*/ 407913 h 1104900"/>
                <a:gd name="connsiteX195" fmla="*/ 733713 w 1517650"/>
                <a:gd name="connsiteY195" fmla="*/ 427996 h 1104900"/>
                <a:gd name="connsiteX196" fmla="*/ 763443 w 1517650"/>
                <a:gd name="connsiteY196" fmla="*/ 427996 h 1104900"/>
                <a:gd name="connsiteX197" fmla="*/ 774317 w 1517650"/>
                <a:gd name="connsiteY197" fmla="*/ 438169 h 1104900"/>
                <a:gd name="connsiteX198" fmla="*/ 802907 w 1517650"/>
                <a:gd name="connsiteY198" fmla="*/ 420541 h 1104900"/>
                <a:gd name="connsiteX199" fmla="*/ 842634 w 1517650"/>
                <a:gd name="connsiteY199" fmla="*/ 409053 h 1104900"/>
                <a:gd name="connsiteX200" fmla="*/ 879468 w 1517650"/>
                <a:gd name="connsiteY200" fmla="*/ 407825 h 1104900"/>
                <a:gd name="connsiteX201" fmla="*/ 908233 w 1517650"/>
                <a:gd name="connsiteY201" fmla="*/ 396073 h 1104900"/>
                <a:gd name="connsiteX202" fmla="*/ 925860 w 1517650"/>
                <a:gd name="connsiteY202" fmla="*/ 378095 h 1104900"/>
                <a:gd name="connsiteX203" fmla="*/ 943049 w 1517650"/>
                <a:gd name="connsiteY203" fmla="*/ 366694 h 1104900"/>
                <a:gd name="connsiteX204" fmla="*/ 939103 w 1517650"/>
                <a:gd name="connsiteY204" fmla="*/ 355469 h 1104900"/>
                <a:gd name="connsiteX205" fmla="*/ 931210 w 1517650"/>
                <a:gd name="connsiteY205" fmla="*/ 342314 h 1104900"/>
                <a:gd name="connsiteX206" fmla="*/ 944102 w 1517650"/>
                <a:gd name="connsiteY206" fmla="*/ 320039 h 1104900"/>
                <a:gd name="connsiteX207" fmla="*/ 957958 w 1517650"/>
                <a:gd name="connsiteY207" fmla="*/ 323196 h 1104900"/>
                <a:gd name="connsiteX208" fmla="*/ 983215 w 1517650"/>
                <a:gd name="connsiteY208" fmla="*/ 330212 h 1104900"/>
                <a:gd name="connsiteX209" fmla="*/ 1007683 w 1517650"/>
                <a:gd name="connsiteY209" fmla="*/ 311795 h 1104900"/>
                <a:gd name="connsiteX210" fmla="*/ 1045218 w 1517650"/>
                <a:gd name="connsiteY210" fmla="*/ 298202 h 1104900"/>
                <a:gd name="connsiteX211" fmla="*/ 1063196 w 1517650"/>
                <a:gd name="connsiteY211" fmla="*/ 274874 h 1104900"/>
                <a:gd name="connsiteX212" fmla="*/ 1080473 w 1517650"/>
                <a:gd name="connsiteY212" fmla="*/ 264701 h 1104900"/>
                <a:gd name="connsiteX213" fmla="*/ 1116166 w 1517650"/>
                <a:gd name="connsiteY213" fmla="*/ 259965 h 1104900"/>
                <a:gd name="connsiteX214" fmla="*/ 1135548 w 1517650"/>
                <a:gd name="connsiteY214" fmla="*/ 263999 h 1104900"/>
                <a:gd name="connsiteX215" fmla="*/ 1138266 w 1517650"/>
                <a:gd name="connsiteY215" fmla="*/ 251283 h 1104900"/>
                <a:gd name="connsiteX216" fmla="*/ 1115991 w 1517650"/>
                <a:gd name="connsiteY216" fmla="*/ 225938 h 1104900"/>
                <a:gd name="connsiteX217" fmla="*/ 1096258 w 1517650"/>
                <a:gd name="connsiteY217" fmla="*/ 214274 h 1104900"/>
                <a:gd name="connsiteX218" fmla="*/ 1077316 w 1517650"/>
                <a:gd name="connsiteY218" fmla="*/ 227780 h 1104900"/>
                <a:gd name="connsiteX219" fmla="*/ 1053023 w 1517650"/>
                <a:gd name="connsiteY219" fmla="*/ 222080 h 1104900"/>
                <a:gd name="connsiteX220" fmla="*/ 1039079 w 1517650"/>
                <a:gd name="connsiteY220" fmla="*/ 226728 h 1104900"/>
                <a:gd name="connsiteX221" fmla="*/ 1032765 w 1517650"/>
                <a:gd name="connsiteY221" fmla="*/ 211731 h 1104900"/>
                <a:gd name="connsiteX222" fmla="*/ 1050129 w 1517650"/>
                <a:gd name="connsiteY222" fmla="*/ 174635 h 1104900"/>
                <a:gd name="connsiteX223" fmla="*/ 1062144 w 1517650"/>
                <a:gd name="connsiteY223" fmla="*/ 146133 h 1104900"/>
                <a:gd name="connsiteX224" fmla="*/ 1091699 w 1517650"/>
                <a:gd name="connsiteY224" fmla="*/ 160427 h 1104900"/>
                <a:gd name="connsiteX225" fmla="*/ 1126339 w 1517650"/>
                <a:gd name="connsiteY225" fmla="*/ 136398 h 1104900"/>
                <a:gd name="connsiteX226" fmla="*/ 1126076 w 1517650"/>
                <a:gd name="connsiteY226" fmla="*/ 119472 h 1104900"/>
                <a:gd name="connsiteX227" fmla="*/ 1148264 w 1517650"/>
                <a:gd name="connsiteY227" fmla="*/ 77991 h 1104900"/>
                <a:gd name="connsiteX228" fmla="*/ 1161945 w 1517650"/>
                <a:gd name="connsiteY228" fmla="*/ 65274 h 1104900"/>
                <a:gd name="connsiteX229" fmla="*/ 1161594 w 1517650"/>
                <a:gd name="connsiteY229" fmla="*/ 43174 h 1104900"/>
                <a:gd name="connsiteX230" fmla="*/ 1148089 w 1517650"/>
                <a:gd name="connsiteY230" fmla="*/ 33528 h 1104900"/>
                <a:gd name="connsiteX231" fmla="*/ 1168435 w 1517650"/>
                <a:gd name="connsiteY231" fmla="*/ 13269 h 1104900"/>
                <a:gd name="connsiteX232" fmla="*/ 1198954 w 1517650"/>
                <a:gd name="connsiteY232" fmla="*/ 5902 h 1104900"/>
                <a:gd name="connsiteX233" fmla="*/ 1231577 w 1517650"/>
                <a:gd name="connsiteY233" fmla="*/ 4763 h 1104900"/>
                <a:gd name="connsiteX234" fmla="*/ 1268411 w 1517650"/>
                <a:gd name="connsiteY234" fmla="*/ 16952 h 1104900"/>
                <a:gd name="connsiteX235" fmla="*/ 1289985 w 1517650"/>
                <a:gd name="connsiteY235" fmla="*/ 31949 h 1104900"/>
                <a:gd name="connsiteX236" fmla="*/ 1305157 w 1517650"/>
                <a:gd name="connsiteY236" fmla="*/ 72378 h 1104900"/>
                <a:gd name="connsiteX237" fmla="*/ 1314365 w 1517650"/>
                <a:gd name="connsiteY237" fmla="*/ 89392 h 1104900"/>
                <a:gd name="connsiteX238" fmla="*/ 1322960 w 1517650"/>
                <a:gd name="connsiteY238" fmla="*/ 113333 h 1104900"/>
                <a:gd name="connsiteX239" fmla="*/ 1332168 w 1517650"/>
                <a:gd name="connsiteY239" fmla="*/ 151131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517650" h="1104900">
                  <a:moveTo>
                    <a:pt x="906304" y="1094066"/>
                  </a:moveTo>
                  <a:lnTo>
                    <a:pt x="885081" y="1106432"/>
                  </a:lnTo>
                  <a:lnTo>
                    <a:pt x="864910" y="1098451"/>
                  </a:lnTo>
                  <a:lnTo>
                    <a:pt x="864208" y="1076263"/>
                  </a:lnTo>
                  <a:lnTo>
                    <a:pt x="876311" y="1064512"/>
                  </a:lnTo>
                  <a:lnTo>
                    <a:pt x="903147" y="1057233"/>
                  </a:lnTo>
                  <a:lnTo>
                    <a:pt x="917266" y="1057847"/>
                  </a:lnTo>
                  <a:lnTo>
                    <a:pt x="922791" y="1067757"/>
                  </a:lnTo>
                  <a:lnTo>
                    <a:pt x="912004" y="1079157"/>
                  </a:lnTo>
                  <a:lnTo>
                    <a:pt x="906304" y="1094066"/>
                  </a:lnTo>
                  <a:close/>
                  <a:moveTo>
                    <a:pt x="1332168" y="151131"/>
                  </a:moveTo>
                  <a:lnTo>
                    <a:pt x="1374965" y="163234"/>
                  </a:lnTo>
                  <a:lnTo>
                    <a:pt x="1404081" y="189806"/>
                  </a:lnTo>
                  <a:lnTo>
                    <a:pt x="1413991" y="224447"/>
                  </a:lnTo>
                  <a:lnTo>
                    <a:pt x="1451350" y="224447"/>
                  </a:lnTo>
                  <a:lnTo>
                    <a:pt x="1472661" y="209977"/>
                  </a:lnTo>
                  <a:lnTo>
                    <a:pt x="1513266" y="199102"/>
                  </a:lnTo>
                  <a:lnTo>
                    <a:pt x="1500374" y="232077"/>
                  </a:lnTo>
                  <a:lnTo>
                    <a:pt x="1490815" y="245320"/>
                  </a:lnTo>
                  <a:lnTo>
                    <a:pt x="1482395" y="284433"/>
                  </a:lnTo>
                  <a:lnTo>
                    <a:pt x="1465820" y="318548"/>
                  </a:lnTo>
                  <a:lnTo>
                    <a:pt x="1436003" y="312409"/>
                  </a:lnTo>
                  <a:lnTo>
                    <a:pt x="1414867" y="324687"/>
                  </a:lnTo>
                  <a:lnTo>
                    <a:pt x="1421357" y="354154"/>
                  </a:lnTo>
                  <a:lnTo>
                    <a:pt x="1417849" y="394056"/>
                  </a:lnTo>
                  <a:lnTo>
                    <a:pt x="1405309" y="394933"/>
                  </a:lnTo>
                  <a:lnTo>
                    <a:pt x="1405484" y="411859"/>
                  </a:lnTo>
                  <a:lnTo>
                    <a:pt x="1389610" y="392215"/>
                  </a:lnTo>
                  <a:lnTo>
                    <a:pt x="1379876" y="410895"/>
                  </a:lnTo>
                  <a:lnTo>
                    <a:pt x="1341902" y="425102"/>
                  </a:lnTo>
                  <a:lnTo>
                    <a:pt x="1345761" y="442378"/>
                  </a:lnTo>
                  <a:lnTo>
                    <a:pt x="1324538" y="441150"/>
                  </a:lnTo>
                  <a:lnTo>
                    <a:pt x="1312874" y="430890"/>
                  </a:lnTo>
                  <a:lnTo>
                    <a:pt x="1295948" y="454042"/>
                  </a:lnTo>
                  <a:lnTo>
                    <a:pt x="1268849" y="471406"/>
                  </a:lnTo>
                  <a:lnTo>
                    <a:pt x="1248854" y="492016"/>
                  </a:lnTo>
                  <a:lnTo>
                    <a:pt x="1214477" y="501312"/>
                  </a:lnTo>
                  <a:lnTo>
                    <a:pt x="1196411" y="516133"/>
                  </a:lnTo>
                  <a:lnTo>
                    <a:pt x="1169925" y="524727"/>
                  </a:lnTo>
                  <a:lnTo>
                    <a:pt x="1182992" y="510082"/>
                  </a:lnTo>
                  <a:lnTo>
                    <a:pt x="1177819" y="497716"/>
                  </a:lnTo>
                  <a:lnTo>
                    <a:pt x="1197287" y="476230"/>
                  </a:lnTo>
                  <a:lnTo>
                    <a:pt x="1184308" y="459304"/>
                  </a:lnTo>
                  <a:lnTo>
                    <a:pt x="1162910" y="470705"/>
                  </a:lnTo>
                  <a:lnTo>
                    <a:pt x="1135109" y="492980"/>
                  </a:lnTo>
                  <a:lnTo>
                    <a:pt x="1119937" y="513502"/>
                  </a:lnTo>
                  <a:lnTo>
                    <a:pt x="1095820" y="514993"/>
                  </a:lnTo>
                  <a:lnTo>
                    <a:pt x="1083279" y="529726"/>
                  </a:lnTo>
                  <a:lnTo>
                    <a:pt x="1096258" y="550861"/>
                  </a:lnTo>
                  <a:lnTo>
                    <a:pt x="1116342" y="555948"/>
                  </a:lnTo>
                  <a:lnTo>
                    <a:pt x="1117131" y="569804"/>
                  </a:lnTo>
                  <a:lnTo>
                    <a:pt x="1136600" y="578749"/>
                  </a:lnTo>
                  <a:lnTo>
                    <a:pt x="1164138" y="556737"/>
                  </a:lnTo>
                  <a:lnTo>
                    <a:pt x="1185974" y="568752"/>
                  </a:lnTo>
                  <a:lnTo>
                    <a:pt x="1201848" y="569541"/>
                  </a:lnTo>
                  <a:lnTo>
                    <a:pt x="1205882" y="585678"/>
                  </a:lnTo>
                  <a:lnTo>
                    <a:pt x="1171066" y="594184"/>
                  </a:lnTo>
                  <a:lnTo>
                    <a:pt x="1159577" y="610584"/>
                  </a:lnTo>
                  <a:lnTo>
                    <a:pt x="1135636" y="625756"/>
                  </a:lnTo>
                  <a:lnTo>
                    <a:pt x="1123007" y="646716"/>
                  </a:lnTo>
                  <a:lnTo>
                    <a:pt x="1149492" y="663028"/>
                  </a:lnTo>
                  <a:lnTo>
                    <a:pt x="1159139" y="692056"/>
                  </a:lnTo>
                  <a:lnTo>
                    <a:pt x="1174135" y="718804"/>
                  </a:lnTo>
                  <a:lnTo>
                    <a:pt x="1190798" y="740992"/>
                  </a:lnTo>
                  <a:lnTo>
                    <a:pt x="1190359" y="762302"/>
                  </a:lnTo>
                  <a:lnTo>
                    <a:pt x="1174924" y="770108"/>
                  </a:lnTo>
                  <a:lnTo>
                    <a:pt x="1180800" y="785280"/>
                  </a:lnTo>
                  <a:lnTo>
                    <a:pt x="1195270" y="794050"/>
                  </a:lnTo>
                  <a:lnTo>
                    <a:pt x="1191500" y="816939"/>
                  </a:lnTo>
                  <a:lnTo>
                    <a:pt x="1185273" y="839039"/>
                  </a:lnTo>
                  <a:lnTo>
                    <a:pt x="1171504" y="841494"/>
                  </a:lnTo>
                  <a:lnTo>
                    <a:pt x="1153526" y="871399"/>
                  </a:lnTo>
                  <a:lnTo>
                    <a:pt x="1133618" y="907268"/>
                  </a:lnTo>
                  <a:lnTo>
                    <a:pt x="1110817" y="939541"/>
                  </a:lnTo>
                  <a:lnTo>
                    <a:pt x="1076965" y="964272"/>
                  </a:lnTo>
                  <a:lnTo>
                    <a:pt x="1042763" y="986636"/>
                  </a:lnTo>
                  <a:lnTo>
                    <a:pt x="1015050" y="989705"/>
                  </a:lnTo>
                  <a:lnTo>
                    <a:pt x="1000053" y="1001457"/>
                  </a:lnTo>
                  <a:lnTo>
                    <a:pt x="991546" y="992862"/>
                  </a:lnTo>
                  <a:lnTo>
                    <a:pt x="977603" y="1006017"/>
                  </a:lnTo>
                  <a:lnTo>
                    <a:pt x="943225" y="1019172"/>
                  </a:lnTo>
                  <a:lnTo>
                    <a:pt x="917178" y="1023206"/>
                  </a:lnTo>
                  <a:lnTo>
                    <a:pt x="908759" y="1050831"/>
                  </a:lnTo>
                  <a:lnTo>
                    <a:pt x="895166" y="1052322"/>
                  </a:lnTo>
                  <a:lnTo>
                    <a:pt x="888676" y="1033379"/>
                  </a:lnTo>
                  <a:lnTo>
                    <a:pt x="894465" y="1023206"/>
                  </a:lnTo>
                  <a:lnTo>
                    <a:pt x="861490" y="1014787"/>
                  </a:lnTo>
                  <a:lnTo>
                    <a:pt x="849826" y="1019084"/>
                  </a:lnTo>
                  <a:lnTo>
                    <a:pt x="825095" y="1012243"/>
                  </a:lnTo>
                  <a:lnTo>
                    <a:pt x="813431" y="1001544"/>
                  </a:lnTo>
                  <a:lnTo>
                    <a:pt x="817289" y="986285"/>
                  </a:lnTo>
                  <a:lnTo>
                    <a:pt x="794839" y="981461"/>
                  </a:lnTo>
                  <a:lnTo>
                    <a:pt x="782999" y="971464"/>
                  </a:lnTo>
                  <a:lnTo>
                    <a:pt x="762039" y="985671"/>
                  </a:lnTo>
                  <a:lnTo>
                    <a:pt x="738098" y="988740"/>
                  </a:lnTo>
                  <a:lnTo>
                    <a:pt x="718453" y="988565"/>
                  </a:lnTo>
                  <a:lnTo>
                    <a:pt x="705299" y="995055"/>
                  </a:lnTo>
                  <a:lnTo>
                    <a:pt x="692582" y="998913"/>
                  </a:lnTo>
                  <a:lnTo>
                    <a:pt x="696265" y="1028994"/>
                  </a:lnTo>
                  <a:lnTo>
                    <a:pt x="683111" y="1028292"/>
                  </a:lnTo>
                  <a:lnTo>
                    <a:pt x="680918" y="1022153"/>
                  </a:lnTo>
                  <a:lnTo>
                    <a:pt x="680216" y="1011279"/>
                  </a:lnTo>
                  <a:lnTo>
                    <a:pt x="662151" y="1018909"/>
                  </a:lnTo>
                  <a:lnTo>
                    <a:pt x="651539" y="1014085"/>
                  </a:lnTo>
                  <a:lnTo>
                    <a:pt x="633298" y="1004175"/>
                  </a:lnTo>
                  <a:lnTo>
                    <a:pt x="640489" y="982163"/>
                  </a:lnTo>
                  <a:lnTo>
                    <a:pt x="624879" y="976989"/>
                  </a:lnTo>
                  <a:lnTo>
                    <a:pt x="619003" y="952433"/>
                  </a:lnTo>
                  <a:lnTo>
                    <a:pt x="593044" y="956906"/>
                  </a:lnTo>
                  <a:lnTo>
                    <a:pt x="596026" y="925071"/>
                  </a:lnTo>
                  <a:lnTo>
                    <a:pt x="619354" y="902445"/>
                  </a:lnTo>
                  <a:lnTo>
                    <a:pt x="620319" y="879906"/>
                  </a:lnTo>
                  <a:lnTo>
                    <a:pt x="619617" y="858859"/>
                  </a:lnTo>
                  <a:lnTo>
                    <a:pt x="608917" y="852281"/>
                  </a:lnTo>
                  <a:lnTo>
                    <a:pt x="600674" y="835969"/>
                  </a:lnTo>
                  <a:lnTo>
                    <a:pt x="586292" y="838074"/>
                  </a:lnTo>
                  <a:lnTo>
                    <a:pt x="559807" y="833952"/>
                  </a:lnTo>
                  <a:lnTo>
                    <a:pt x="568138" y="822289"/>
                  </a:lnTo>
                  <a:lnTo>
                    <a:pt x="556649" y="804836"/>
                  </a:lnTo>
                  <a:lnTo>
                    <a:pt x="539110" y="816676"/>
                  </a:lnTo>
                  <a:lnTo>
                    <a:pt x="518413" y="809835"/>
                  </a:lnTo>
                  <a:lnTo>
                    <a:pt x="490086" y="827638"/>
                  </a:lnTo>
                  <a:lnTo>
                    <a:pt x="467723" y="848335"/>
                  </a:lnTo>
                  <a:lnTo>
                    <a:pt x="447903" y="851755"/>
                  </a:lnTo>
                  <a:lnTo>
                    <a:pt x="437116" y="844301"/>
                  </a:lnTo>
                  <a:lnTo>
                    <a:pt x="424137" y="843599"/>
                  </a:lnTo>
                  <a:lnTo>
                    <a:pt x="406597" y="837197"/>
                  </a:lnTo>
                  <a:lnTo>
                    <a:pt x="393355" y="844213"/>
                  </a:lnTo>
                  <a:lnTo>
                    <a:pt x="377130" y="864735"/>
                  </a:lnTo>
                  <a:lnTo>
                    <a:pt x="375026" y="842985"/>
                  </a:lnTo>
                  <a:lnTo>
                    <a:pt x="360029" y="848773"/>
                  </a:lnTo>
                  <a:lnTo>
                    <a:pt x="331352" y="846055"/>
                  </a:lnTo>
                  <a:lnTo>
                    <a:pt x="303552" y="839653"/>
                  </a:lnTo>
                  <a:lnTo>
                    <a:pt x="283556" y="827463"/>
                  </a:lnTo>
                  <a:lnTo>
                    <a:pt x="264438" y="821938"/>
                  </a:lnTo>
                  <a:lnTo>
                    <a:pt x="256194" y="808520"/>
                  </a:lnTo>
                  <a:lnTo>
                    <a:pt x="242338" y="804486"/>
                  </a:lnTo>
                  <a:lnTo>
                    <a:pt x="217519" y="786156"/>
                  </a:lnTo>
                  <a:lnTo>
                    <a:pt x="197787" y="777474"/>
                  </a:lnTo>
                  <a:lnTo>
                    <a:pt x="187614" y="784227"/>
                  </a:lnTo>
                  <a:lnTo>
                    <a:pt x="153412" y="764407"/>
                  </a:lnTo>
                  <a:lnTo>
                    <a:pt x="129295" y="746254"/>
                  </a:lnTo>
                  <a:lnTo>
                    <a:pt x="122366" y="714419"/>
                  </a:lnTo>
                  <a:lnTo>
                    <a:pt x="139994" y="718278"/>
                  </a:lnTo>
                  <a:lnTo>
                    <a:pt x="140783" y="703457"/>
                  </a:lnTo>
                  <a:lnTo>
                    <a:pt x="130960" y="688460"/>
                  </a:lnTo>
                  <a:lnTo>
                    <a:pt x="133416" y="664431"/>
                  </a:lnTo>
                  <a:lnTo>
                    <a:pt x="107019" y="629439"/>
                  </a:lnTo>
                  <a:lnTo>
                    <a:pt x="66590" y="617249"/>
                  </a:lnTo>
                  <a:lnTo>
                    <a:pt x="59311" y="593921"/>
                  </a:lnTo>
                  <a:lnTo>
                    <a:pt x="41157" y="579626"/>
                  </a:lnTo>
                  <a:lnTo>
                    <a:pt x="36772" y="570769"/>
                  </a:lnTo>
                  <a:lnTo>
                    <a:pt x="33089" y="553142"/>
                  </a:lnTo>
                  <a:lnTo>
                    <a:pt x="33966" y="541039"/>
                  </a:lnTo>
                  <a:lnTo>
                    <a:pt x="19057" y="533936"/>
                  </a:lnTo>
                  <a:lnTo>
                    <a:pt x="10989" y="537093"/>
                  </a:lnTo>
                  <a:lnTo>
                    <a:pt x="4763" y="507977"/>
                  </a:lnTo>
                  <a:lnTo>
                    <a:pt x="11778" y="500698"/>
                  </a:lnTo>
                  <a:lnTo>
                    <a:pt x="8358" y="493243"/>
                  </a:lnTo>
                  <a:lnTo>
                    <a:pt x="31861" y="478072"/>
                  </a:lnTo>
                  <a:lnTo>
                    <a:pt x="48875" y="471757"/>
                  </a:lnTo>
                  <a:lnTo>
                    <a:pt x="74921" y="476054"/>
                  </a:lnTo>
                  <a:lnTo>
                    <a:pt x="84217" y="455445"/>
                  </a:lnTo>
                  <a:lnTo>
                    <a:pt x="115789" y="451587"/>
                  </a:lnTo>
                  <a:lnTo>
                    <a:pt x="124558" y="438607"/>
                  </a:lnTo>
                  <a:lnTo>
                    <a:pt x="163321" y="420804"/>
                  </a:lnTo>
                  <a:lnTo>
                    <a:pt x="166741" y="413350"/>
                  </a:lnTo>
                  <a:lnTo>
                    <a:pt x="164812" y="394319"/>
                  </a:lnTo>
                  <a:lnTo>
                    <a:pt x="181650" y="385550"/>
                  </a:lnTo>
                  <a:lnTo>
                    <a:pt x="159550" y="326353"/>
                  </a:lnTo>
                  <a:lnTo>
                    <a:pt x="208223" y="312497"/>
                  </a:lnTo>
                  <a:lnTo>
                    <a:pt x="220851" y="304691"/>
                  </a:lnTo>
                  <a:lnTo>
                    <a:pt x="238567" y="241022"/>
                  </a:lnTo>
                  <a:lnTo>
                    <a:pt x="287327" y="252862"/>
                  </a:lnTo>
                  <a:lnTo>
                    <a:pt x="301008" y="236550"/>
                  </a:lnTo>
                  <a:lnTo>
                    <a:pt x="302148" y="199804"/>
                  </a:lnTo>
                  <a:lnTo>
                    <a:pt x="322582" y="196384"/>
                  </a:lnTo>
                  <a:lnTo>
                    <a:pt x="341262" y="171565"/>
                  </a:lnTo>
                  <a:lnTo>
                    <a:pt x="350908" y="168496"/>
                  </a:lnTo>
                  <a:lnTo>
                    <a:pt x="357398" y="194542"/>
                  </a:lnTo>
                  <a:lnTo>
                    <a:pt x="378095" y="214099"/>
                  </a:lnTo>
                  <a:lnTo>
                    <a:pt x="413175" y="227868"/>
                  </a:lnTo>
                  <a:lnTo>
                    <a:pt x="430101" y="256983"/>
                  </a:lnTo>
                  <a:lnTo>
                    <a:pt x="420629" y="298465"/>
                  </a:lnTo>
                  <a:lnTo>
                    <a:pt x="429487" y="313637"/>
                  </a:lnTo>
                  <a:lnTo>
                    <a:pt x="458690" y="319600"/>
                  </a:lnTo>
                  <a:lnTo>
                    <a:pt x="491840" y="324424"/>
                  </a:lnTo>
                  <a:lnTo>
                    <a:pt x="521570" y="345910"/>
                  </a:lnTo>
                  <a:lnTo>
                    <a:pt x="536742" y="349681"/>
                  </a:lnTo>
                  <a:lnTo>
                    <a:pt x="547967" y="380989"/>
                  </a:lnTo>
                  <a:lnTo>
                    <a:pt x="562437" y="400897"/>
                  </a:lnTo>
                  <a:lnTo>
                    <a:pt x="589536" y="400108"/>
                  </a:lnTo>
                  <a:lnTo>
                    <a:pt x="640314" y="407562"/>
                  </a:lnTo>
                  <a:lnTo>
                    <a:pt x="673026" y="402914"/>
                  </a:lnTo>
                  <a:lnTo>
                    <a:pt x="697318" y="407913"/>
                  </a:lnTo>
                  <a:lnTo>
                    <a:pt x="733713" y="427996"/>
                  </a:lnTo>
                  <a:lnTo>
                    <a:pt x="763443" y="427996"/>
                  </a:lnTo>
                  <a:lnTo>
                    <a:pt x="774317" y="438169"/>
                  </a:lnTo>
                  <a:lnTo>
                    <a:pt x="802907" y="420541"/>
                  </a:lnTo>
                  <a:lnTo>
                    <a:pt x="842634" y="409053"/>
                  </a:lnTo>
                  <a:lnTo>
                    <a:pt x="879468" y="407825"/>
                  </a:lnTo>
                  <a:lnTo>
                    <a:pt x="908233" y="396073"/>
                  </a:lnTo>
                  <a:lnTo>
                    <a:pt x="925860" y="378095"/>
                  </a:lnTo>
                  <a:lnTo>
                    <a:pt x="943049" y="366694"/>
                  </a:lnTo>
                  <a:lnTo>
                    <a:pt x="939103" y="355469"/>
                  </a:lnTo>
                  <a:lnTo>
                    <a:pt x="931210" y="342314"/>
                  </a:lnTo>
                  <a:lnTo>
                    <a:pt x="944102" y="320039"/>
                  </a:lnTo>
                  <a:lnTo>
                    <a:pt x="957958" y="323196"/>
                  </a:lnTo>
                  <a:lnTo>
                    <a:pt x="983215" y="330212"/>
                  </a:lnTo>
                  <a:lnTo>
                    <a:pt x="1007683" y="311795"/>
                  </a:lnTo>
                  <a:lnTo>
                    <a:pt x="1045218" y="298202"/>
                  </a:lnTo>
                  <a:lnTo>
                    <a:pt x="1063196" y="274874"/>
                  </a:lnTo>
                  <a:lnTo>
                    <a:pt x="1080473" y="264701"/>
                  </a:lnTo>
                  <a:lnTo>
                    <a:pt x="1116166" y="259965"/>
                  </a:lnTo>
                  <a:lnTo>
                    <a:pt x="1135548" y="263999"/>
                  </a:lnTo>
                  <a:lnTo>
                    <a:pt x="1138266" y="251283"/>
                  </a:lnTo>
                  <a:lnTo>
                    <a:pt x="1115991" y="225938"/>
                  </a:lnTo>
                  <a:lnTo>
                    <a:pt x="1096258" y="214274"/>
                  </a:lnTo>
                  <a:lnTo>
                    <a:pt x="1077316" y="227780"/>
                  </a:lnTo>
                  <a:lnTo>
                    <a:pt x="1053023" y="222080"/>
                  </a:lnTo>
                  <a:lnTo>
                    <a:pt x="1039079" y="226728"/>
                  </a:lnTo>
                  <a:lnTo>
                    <a:pt x="1032765" y="211731"/>
                  </a:lnTo>
                  <a:lnTo>
                    <a:pt x="1050129" y="174635"/>
                  </a:lnTo>
                  <a:lnTo>
                    <a:pt x="1062144" y="146133"/>
                  </a:lnTo>
                  <a:lnTo>
                    <a:pt x="1091699" y="160427"/>
                  </a:lnTo>
                  <a:lnTo>
                    <a:pt x="1126339" y="136398"/>
                  </a:lnTo>
                  <a:lnTo>
                    <a:pt x="1126076" y="119472"/>
                  </a:lnTo>
                  <a:lnTo>
                    <a:pt x="1148264" y="77991"/>
                  </a:lnTo>
                  <a:lnTo>
                    <a:pt x="1161945" y="65274"/>
                  </a:lnTo>
                  <a:lnTo>
                    <a:pt x="1161594" y="43174"/>
                  </a:lnTo>
                  <a:lnTo>
                    <a:pt x="1148089" y="33528"/>
                  </a:lnTo>
                  <a:lnTo>
                    <a:pt x="1168435" y="13269"/>
                  </a:lnTo>
                  <a:lnTo>
                    <a:pt x="1198954" y="5902"/>
                  </a:lnTo>
                  <a:lnTo>
                    <a:pt x="1231577" y="4763"/>
                  </a:lnTo>
                  <a:lnTo>
                    <a:pt x="1268411" y="16952"/>
                  </a:lnTo>
                  <a:lnTo>
                    <a:pt x="1289985" y="31949"/>
                  </a:lnTo>
                  <a:lnTo>
                    <a:pt x="1305157" y="72378"/>
                  </a:lnTo>
                  <a:lnTo>
                    <a:pt x="1314365" y="89392"/>
                  </a:lnTo>
                  <a:lnTo>
                    <a:pt x="1322960" y="113333"/>
                  </a:lnTo>
                  <a:lnTo>
                    <a:pt x="1332168" y="1511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49" name="Freeform: Shape 1544">
              <a:extLst>
                <a:ext uri="{FF2B5EF4-FFF2-40B4-BE49-F238E27FC236}">
                  <a16:creationId xmlns:a16="http://schemas.microsoft.com/office/drawing/2014/main" id="{21E55305-3E3E-4D44-A7D6-4EC323C176AA}"/>
                </a:ext>
              </a:extLst>
            </p:cNvPr>
            <p:cNvSpPr/>
            <p:nvPr/>
          </p:nvSpPr>
          <p:spPr>
            <a:xfrm>
              <a:off x="6174816" y="4627875"/>
              <a:ext cx="248380" cy="341522"/>
            </a:xfrm>
            <a:custGeom>
              <a:avLst/>
              <a:gdLst>
                <a:gd name="connsiteX0" fmla="*/ 93777 w 304800"/>
                <a:gd name="connsiteY0" fmla="*/ 314689 h 419100"/>
                <a:gd name="connsiteX1" fmla="*/ 83253 w 304800"/>
                <a:gd name="connsiteY1" fmla="*/ 308901 h 419100"/>
                <a:gd name="connsiteX2" fmla="*/ 71150 w 304800"/>
                <a:gd name="connsiteY2" fmla="*/ 300833 h 419100"/>
                <a:gd name="connsiteX3" fmla="*/ 64134 w 304800"/>
                <a:gd name="connsiteY3" fmla="*/ 304692 h 419100"/>
                <a:gd name="connsiteX4" fmla="*/ 43262 w 304800"/>
                <a:gd name="connsiteY4" fmla="*/ 301271 h 419100"/>
                <a:gd name="connsiteX5" fmla="*/ 37299 w 304800"/>
                <a:gd name="connsiteY5" fmla="*/ 290747 h 419100"/>
                <a:gd name="connsiteX6" fmla="*/ 32738 w 304800"/>
                <a:gd name="connsiteY6" fmla="*/ 291186 h 419100"/>
                <a:gd name="connsiteX7" fmla="*/ 8095 w 304800"/>
                <a:gd name="connsiteY7" fmla="*/ 277242 h 419100"/>
                <a:gd name="connsiteX8" fmla="*/ 4763 w 304800"/>
                <a:gd name="connsiteY8" fmla="*/ 269612 h 419100"/>
                <a:gd name="connsiteX9" fmla="*/ 13971 w 304800"/>
                <a:gd name="connsiteY9" fmla="*/ 267770 h 419100"/>
                <a:gd name="connsiteX10" fmla="*/ 12918 w 304800"/>
                <a:gd name="connsiteY10" fmla="*/ 255580 h 419100"/>
                <a:gd name="connsiteX11" fmla="*/ 18619 w 304800"/>
                <a:gd name="connsiteY11" fmla="*/ 246723 h 419100"/>
                <a:gd name="connsiteX12" fmla="*/ 30809 w 304800"/>
                <a:gd name="connsiteY12" fmla="*/ 245057 h 419100"/>
                <a:gd name="connsiteX13" fmla="*/ 41245 w 304800"/>
                <a:gd name="connsiteY13" fmla="*/ 229709 h 419100"/>
                <a:gd name="connsiteX14" fmla="*/ 50629 w 304800"/>
                <a:gd name="connsiteY14" fmla="*/ 216905 h 419100"/>
                <a:gd name="connsiteX15" fmla="*/ 41508 w 304800"/>
                <a:gd name="connsiteY15" fmla="*/ 211029 h 419100"/>
                <a:gd name="connsiteX16" fmla="*/ 46156 w 304800"/>
                <a:gd name="connsiteY16" fmla="*/ 196822 h 419100"/>
                <a:gd name="connsiteX17" fmla="*/ 40631 w 304800"/>
                <a:gd name="connsiteY17" fmla="*/ 174371 h 419100"/>
                <a:gd name="connsiteX18" fmla="*/ 45893 w 304800"/>
                <a:gd name="connsiteY18" fmla="*/ 167969 h 419100"/>
                <a:gd name="connsiteX19" fmla="*/ 42034 w 304800"/>
                <a:gd name="connsiteY19" fmla="*/ 147185 h 419100"/>
                <a:gd name="connsiteX20" fmla="*/ 32037 w 304800"/>
                <a:gd name="connsiteY20" fmla="*/ 134030 h 419100"/>
                <a:gd name="connsiteX21" fmla="*/ 35194 w 304800"/>
                <a:gd name="connsiteY21" fmla="*/ 122103 h 419100"/>
                <a:gd name="connsiteX22" fmla="*/ 43174 w 304800"/>
                <a:gd name="connsiteY22" fmla="*/ 123857 h 419100"/>
                <a:gd name="connsiteX23" fmla="*/ 47822 w 304800"/>
                <a:gd name="connsiteY23" fmla="*/ 116490 h 419100"/>
                <a:gd name="connsiteX24" fmla="*/ 42122 w 304800"/>
                <a:gd name="connsiteY24" fmla="*/ 102020 h 419100"/>
                <a:gd name="connsiteX25" fmla="*/ 45104 w 304800"/>
                <a:gd name="connsiteY25" fmla="*/ 98337 h 419100"/>
                <a:gd name="connsiteX26" fmla="*/ 57732 w 304800"/>
                <a:gd name="connsiteY26" fmla="*/ 99126 h 419100"/>
                <a:gd name="connsiteX27" fmla="*/ 76237 w 304800"/>
                <a:gd name="connsiteY27" fmla="*/ 81850 h 419100"/>
                <a:gd name="connsiteX28" fmla="*/ 86322 w 304800"/>
                <a:gd name="connsiteY28" fmla="*/ 79218 h 419100"/>
                <a:gd name="connsiteX29" fmla="*/ 86585 w 304800"/>
                <a:gd name="connsiteY29" fmla="*/ 71063 h 419100"/>
                <a:gd name="connsiteX30" fmla="*/ 91146 w 304800"/>
                <a:gd name="connsiteY30" fmla="*/ 50103 h 419100"/>
                <a:gd name="connsiteX31" fmla="*/ 105265 w 304800"/>
                <a:gd name="connsiteY31" fmla="*/ 38527 h 419100"/>
                <a:gd name="connsiteX32" fmla="*/ 120700 w 304800"/>
                <a:gd name="connsiteY32" fmla="*/ 38088 h 419100"/>
                <a:gd name="connsiteX33" fmla="*/ 122629 w 304800"/>
                <a:gd name="connsiteY33" fmla="*/ 32914 h 419100"/>
                <a:gd name="connsiteX34" fmla="*/ 141923 w 304800"/>
                <a:gd name="connsiteY34" fmla="*/ 34931 h 419100"/>
                <a:gd name="connsiteX35" fmla="*/ 161304 w 304800"/>
                <a:gd name="connsiteY35" fmla="*/ 22390 h 419100"/>
                <a:gd name="connsiteX36" fmla="*/ 170863 w 304800"/>
                <a:gd name="connsiteY36" fmla="*/ 16777 h 419100"/>
                <a:gd name="connsiteX37" fmla="*/ 182703 w 304800"/>
                <a:gd name="connsiteY37" fmla="*/ 4763 h 419100"/>
                <a:gd name="connsiteX38" fmla="*/ 191473 w 304800"/>
                <a:gd name="connsiteY38" fmla="*/ 6253 h 419100"/>
                <a:gd name="connsiteX39" fmla="*/ 197875 w 304800"/>
                <a:gd name="connsiteY39" fmla="*/ 12831 h 419100"/>
                <a:gd name="connsiteX40" fmla="*/ 193139 w 304800"/>
                <a:gd name="connsiteY40" fmla="*/ 21250 h 419100"/>
                <a:gd name="connsiteX41" fmla="*/ 177353 w 304800"/>
                <a:gd name="connsiteY41" fmla="*/ 25459 h 419100"/>
                <a:gd name="connsiteX42" fmla="*/ 171127 w 304800"/>
                <a:gd name="connsiteY42" fmla="*/ 37913 h 419100"/>
                <a:gd name="connsiteX43" fmla="*/ 161567 w 304800"/>
                <a:gd name="connsiteY43" fmla="*/ 45016 h 419100"/>
                <a:gd name="connsiteX44" fmla="*/ 154464 w 304800"/>
                <a:gd name="connsiteY44" fmla="*/ 54312 h 419100"/>
                <a:gd name="connsiteX45" fmla="*/ 151394 w 304800"/>
                <a:gd name="connsiteY45" fmla="*/ 71940 h 419100"/>
                <a:gd name="connsiteX46" fmla="*/ 144642 w 304800"/>
                <a:gd name="connsiteY46" fmla="*/ 86498 h 419100"/>
                <a:gd name="connsiteX47" fmla="*/ 157270 w 304800"/>
                <a:gd name="connsiteY47" fmla="*/ 88076 h 419100"/>
                <a:gd name="connsiteX48" fmla="*/ 160427 w 304800"/>
                <a:gd name="connsiteY48" fmla="*/ 99477 h 419100"/>
                <a:gd name="connsiteX49" fmla="*/ 165865 w 304800"/>
                <a:gd name="connsiteY49" fmla="*/ 104914 h 419100"/>
                <a:gd name="connsiteX50" fmla="*/ 167794 w 304800"/>
                <a:gd name="connsiteY50" fmla="*/ 114824 h 419100"/>
                <a:gd name="connsiteX51" fmla="*/ 164900 w 304800"/>
                <a:gd name="connsiteY51" fmla="*/ 123945 h 419100"/>
                <a:gd name="connsiteX52" fmla="*/ 165777 w 304800"/>
                <a:gd name="connsiteY52" fmla="*/ 129119 h 419100"/>
                <a:gd name="connsiteX53" fmla="*/ 171828 w 304800"/>
                <a:gd name="connsiteY53" fmla="*/ 131136 h 419100"/>
                <a:gd name="connsiteX54" fmla="*/ 177704 w 304800"/>
                <a:gd name="connsiteY54" fmla="*/ 139730 h 419100"/>
                <a:gd name="connsiteX55" fmla="*/ 209275 w 304800"/>
                <a:gd name="connsiteY55" fmla="*/ 137363 h 419100"/>
                <a:gd name="connsiteX56" fmla="*/ 223570 w 304800"/>
                <a:gd name="connsiteY56" fmla="*/ 140520 h 419100"/>
                <a:gd name="connsiteX57" fmla="*/ 240935 w 304800"/>
                <a:gd name="connsiteY57" fmla="*/ 161655 h 419100"/>
                <a:gd name="connsiteX58" fmla="*/ 250845 w 304800"/>
                <a:gd name="connsiteY58" fmla="*/ 159024 h 419100"/>
                <a:gd name="connsiteX59" fmla="*/ 268560 w 304800"/>
                <a:gd name="connsiteY59" fmla="*/ 160340 h 419100"/>
                <a:gd name="connsiteX60" fmla="*/ 282592 w 304800"/>
                <a:gd name="connsiteY60" fmla="*/ 157534 h 419100"/>
                <a:gd name="connsiteX61" fmla="*/ 291274 w 304800"/>
                <a:gd name="connsiteY61" fmla="*/ 161831 h 419100"/>
                <a:gd name="connsiteX62" fmla="*/ 286801 w 304800"/>
                <a:gd name="connsiteY62" fmla="*/ 174985 h 419100"/>
                <a:gd name="connsiteX63" fmla="*/ 281364 w 304800"/>
                <a:gd name="connsiteY63" fmla="*/ 183229 h 419100"/>
                <a:gd name="connsiteX64" fmla="*/ 279434 w 304800"/>
                <a:gd name="connsiteY64" fmla="*/ 200856 h 419100"/>
                <a:gd name="connsiteX65" fmla="*/ 284345 w 304800"/>
                <a:gd name="connsiteY65" fmla="*/ 217081 h 419100"/>
                <a:gd name="connsiteX66" fmla="*/ 291361 w 304800"/>
                <a:gd name="connsiteY66" fmla="*/ 224360 h 419100"/>
                <a:gd name="connsiteX67" fmla="*/ 292151 w 304800"/>
                <a:gd name="connsiteY67" fmla="*/ 229885 h 419100"/>
                <a:gd name="connsiteX68" fmla="*/ 279697 w 304800"/>
                <a:gd name="connsiteY68" fmla="*/ 242075 h 419100"/>
                <a:gd name="connsiteX69" fmla="*/ 288643 w 304800"/>
                <a:gd name="connsiteY69" fmla="*/ 247425 h 419100"/>
                <a:gd name="connsiteX70" fmla="*/ 295220 w 304800"/>
                <a:gd name="connsiteY70" fmla="*/ 256019 h 419100"/>
                <a:gd name="connsiteX71" fmla="*/ 302674 w 304800"/>
                <a:gd name="connsiteY71" fmla="*/ 280312 h 419100"/>
                <a:gd name="connsiteX72" fmla="*/ 298026 w 304800"/>
                <a:gd name="connsiteY72" fmla="*/ 283381 h 419100"/>
                <a:gd name="connsiteX73" fmla="*/ 293291 w 304800"/>
                <a:gd name="connsiteY73" fmla="*/ 268911 h 419100"/>
                <a:gd name="connsiteX74" fmla="*/ 286450 w 304800"/>
                <a:gd name="connsiteY74" fmla="*/ 261193 h 419100"/>
                <a:gd name="connsiteX75" fmla="*/ 278294 w 304800"/>
                <a:gd name="connsiteY75" fmla="*/ 269612 h 419100"/>
                <a:gd name="connsiteX76" fmla="*/ 230411 w 304800"/>
                <a:gd name="connsiteY76" fmla="*/ 269086 h 419100"/>
                <a:gd name="connsiteX77" fmla="*/ 230674 w 304800"/>
                <a:gd name="connsiteY77" fmla="*/ 284346 h 419100"/>
                <a:gd name="connsiteX78" fmla="*/ 245057 w 304800"/>
                <a:gd name="connsiteY78" fmla="*/ 286889 h 419100"/>
                <a:gd name="connsiteX79" fmla="*/ 244267 w 304800"/>
                <a:gd name="connsiteY79" fmla="*/ 296272 h 419100"/>
                <a:gd name="connsiteX80" fmla="*/ 239356 w 304800"/>
                <a:gd name="connsiteY80" fmla="*/ 293729 h 419100"/>
                <a:gd name="connsiteX81" fmla="*/ 225500 w 304800"/>
                <a:gd name="connsiteY81" fmla="*/ 297763 h 419100"/>
                <a:gd name="connsiteX82" fmla="*/ 225412 w 304800"/>
                <a:gd name="connsiteY82" fmla="*/ 315478 h 419100"/>
                <a:gd name="connsiteX83" fmla="*/ 236287 w 304800"/>
                <a:gd name="connsiteY83" fmla="*/ 324424 h 419100"/>
                <a:gd name="connsiteX84" fmla="*/ 240145 w 304800"/>
                <a:gd name="connsiteY84" fmla="*/ 338368 h 419100"/>
                <a:gd name="connsiteX85" fmla="*/ 239532 w 304800"/>
                <a:gd name="connsiteY85" fmla="*/ 348979 h 419100"/>
                <a:gd name="connsiteX86" fmla="*/ 228481 w 304800"/>
                <a:gd name="connsiteY86" fmla="*/ 416069 h 419100"/>
                <a:gd name="connsiteX87" fmla="*/ 216204 w 304800"/>
                <a:gd name="connsiteY87" fmla="*/ 403002 h 419100"/>
                <a:gd name="connsiteX88" fmla="*/ 208837 w 304800"/>
                <a:gd name="connsiteY88" fmla="*/ 402476 h 419100"/>
                <a:gd name="connsiteX89" fmla="*/ 224711 w 304800"/>
                <a:gd name="connsiteY89" fmla="*/ 377569 h 419100"/>
                <a:gd name="connsiteX90" fmla="*/ 205855 w 304800"/>
                <a:gd name="connsiteY90" fmla="*/ 366081 h 419100"/>
                <a:gd name="connsiteX91" fmla="*/ 191122 w 304800"/>
                <a:gd name="connsiteY91" fmla="*/ 368185 h 419100"/>
                <a:gd name="connsiteX92" fmla="*/ 182264 w 304800"/>
                <a:gd name="connsiteY92" fmla="*/ 363976 h 419100"/>
                <a:gd name="connsiteX93" fmla="*/ 168671 w 304800"/>
                <a:gd name="connsiteY93" fmla="*/ 370466 h 419100"/>
                <a:gd name="connsiteX94" fmla="*/ 150342 w 304800"/>
                <a:gd name="connsiteY94" fmla="*/ 367396 h 419100"/>
                <a:gd name="connsiteX95" fmla="*/ 135872 w 304800"/>
                <a:gd name="connsiteY95" fmla="*/ 341788 h 419100"/>
                <a:gd name="connsiteX96" fmla="*/ 124471 w 304800"/>
                <a:gd name="connsiteY96" fmla="*/ 335474 h 419100"/>
                <a:gd name="connsiteX97" fmla="*/ 116666 w 304800"/>
                <a:gd name="connsiteY97" fmla="*/ 323897 h 419100"/>
                <a:gd name="connsiteX98" fmla="*/ 100354 w 304800"/>
                <a:gd name="connsiteY98" fmla="*/ 3123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4800" h="419100">
                  <a:moveTo>
                    <a:pt x="93777" y="314689"/>
                  </a:moveTo>
                  <a:lnTo>
                    <a:pt x="83253" y="308901"/>
                  </a:lnTo>
                  <a:lnTo>
                    <a:pt x="71150" y="300833"/>
                  </a:lnTo>
                  <a:lnTo>
                    <a:pt x="64134" y="304692"/>
                  </a:lnTo>
                  <a:lnTo>
                    <a:pt x="43262" y="301271"/>
                  </a:lnTo>
                  <a:lnTo>
                    <a:pt x="37299" y="290747"/>
                  </a:lnTo>
                  <a:lnTo>
                    <a:pt x="32738" y="291186"/>
                  </a:lnTo>
                  <a:lnTo>
                    <a:pt x="8095" y="277242"/>
                  </a:lnTo>
                  <a:lnTo>
                    <a:pt x="4763" y="269612"/>
                  </a:lnTo>
                  <a:lnTo>
                    <a:pt x="13971" y="267770"/>
                  </a:lnTo>
                  <a:lnTo>
                    <a:pt x="12918" y="255580"/>
                  </a:lnTo>
                  <a:lnTo>
                    <a:pt x="18619" y="246723"/>
                  </a:lnTo>
                  <a:lnTo>
                    <a:pt x="30809" y="245057"/>
                  </a:lnTo>
                  <a:lnTo>
                    <a:pt x="41245" y="229709"/>
                  </a:lnTo>
                  <a:lnTo>
                    <a:pt x="50629" y="216905"/>
                  </a:lnTo>
                  <a:lnTo>
                    <a:pt x="41508" y="211029"/>
                  </a:lnTo>
                  <a:lnTo>
                    <a:pt x="46156" y="196822"/>
                  </a:lnTo>
                  <a:lnTo>
                    <a:pt x="40631" y="174371"/>
                  </a:lnTo>
                  <a:lnTo>
                    <a:pt x="45893" y="167969"/>
                  </a:lnTo>
                  <a:lnTo>
                    <a:pt x="42034" y="147185"/>
                  </a:lnTo>
                  <a:lnTo>
                    <a:pt x="32037" y="134030"/>
                  </a:lnTo>
                  <a:lnTo>
                    <a:pt x="35194" y="122103"/>
                  </a:lnTo>
                  <a:lnTo>
                    <a:pt x="43174" y="123857"/>
                  </a:lnTo>
                  <a:lnTo>
                    <a:pt x="47822" y="116490"/>
                  </a:lnTo>
                  <a:lnTo>
                    <a:pt x="42122" y="102020"/>
                  </a:lnTo>
                  <a:lnTo>
                    <a:pt x="45104" y="98337"/>
                  </a:lnTo>
                  <a:lnTo>
                    <a:pt x="57732" y="99126"/>
                  </a:lnTo>
                  <a:lnTo>
                    <a:pt x="76237" y="81850"/>
                  </a:lnTo>
                  <a:lnTo>
                    <a:pt x="86322" y="79218"/>
                  </a:lnTo>
                  <a:lnTo>
                    <a:pt x="86585" y="71063"/>
                  </a:lnTo>
                  <a:lnTo>
                    <a:pt x="91146" y="50103"/>
                  </a:lnTo>
                  <a:lnTo>
                    <a:pt x="105265" y="38527"/>
                  </a:lnTo>
                  <a:lnTo>
                    <a:pt x="120700" y="38088"/>
                  </a:lnTo>
                  <a:lnTo>
                    <a:pt x="122629" y="32914"/>
                  </a:lnTo>
                  <a:lnTo>
                    <a:pt x="141923" y="34931"/>
                  </a:lnTo>
                  <a:lnTo>
                    <a:pt x="161304" y="22390"/>
                  </a:lnTo>
                  <a:lnTo>
                    <a:pt x="170863" y="16777"/>
                  </a:lnTo>
                  <a:lnTo>
                    <a:pt x="182703" y="4763"/>
                  </a:lnTo>
                  <a:lnTo>
                    <a:pt x="191473" y="6253"/>
                  </a:lnTo>
                  <a:lnTo>
                    <a:pt x="197875" y="12831"/>
                  </a:lnTo>
                  <a:lnTo>
                    <a:pt x="193139" y="21250"/>
                  </a:lnTo>
                  <a:lnTo>
                    <a:pt x="177353" y="25459"/>
                  </a:lnTo>
                  <a:lnTo>
                    <a:pt x="171127" y="37913"/>
                  </a:lnTo>
                  <a:lnTo>
                    <a:pt x="161567" y="45016"/>
                  </a:lnTo>
                  <a:lnTo>
                    <a:pt x="154464" y="54312"/>
                  </a:lnTo>
                  <a:lnTo>
                    <a:pt x="151394" y="71940"/>
                  </a:lnTo>
                  <a:lnTo>
                    <a:pt x="144642" y="86498"/>
                  </a:lnTo>
                  <a:lnTo>
                    <a:pt x="157270" y="88076"/>
                  </a:lnTo>
                  <a:lnTo>
                    <a:pt x="160427" y="99477"/>
                  </a:lnTo>
                  <a:lnTo>
                    <a:pt x="165865" y="104914"/>
                  </a:lnTo>
                  <a:lnTo>
                    <a:pt x="167794" y="114824"/>
                  </a:lnTo>
                  <a:lnTo>
                    <a:pt x="164900" y="123945"/>
                  </a:lnTo>
                  <a:lnTo>
                    <a:pt x="165777" y="129119"/>
                  </a:lnTo>
                  <a:lnTo>
                    <a:pt x="171828" y="131136"/>
                  </a:lnTo>
                  <a:lnTo>
                    <a:pt x="177704" y="139730"/>
                  </a:lnTo>
                  <a:lnTo>
                    <a:pt x="209275" y="137363"/>
                  </a:lnTo>
                  <a:lnTo>
                    <a:pt x="223570" y="140520"/>
                  </a:lnTo>
                  <a:lnTo>
                    <a:pt x="240935" y="161655"/>
                  </a:lnTo>
                  <a:lnTo>
                    <a:pt x="250845" y="159024"/>
                  </a:lnTo>
                  <a:lnTo>
                    <a:pt x="268560" y="160340"/>
                  </a:lnTo>
                  <a:lnTo>
                    <a:pt x="282592" y="157534"/>
                  </a:lnTo>
                  <a:lnTo>
                    <a:pt x="291274" y="161831"/>
                  </a:lnTo>
                  <a:lnTo>
                    <a:pt x="286801" y="174985"/>
                  </a:lnTo>
                  <a:lnTo>
                    <a:pt x="281364" y="183229"/>
                  </a:lnTo>
                  <a:lnTo>
                    <a:pt x="279434" y="200856"/>
                  </a:lnTo>
                  <a:lnTo>
                    <a:pt x="284345" y="217081"/>
                  </a:lnTo>
                  <a:lnTo>
                    <a:pt x="291361" y="224360"/>
                  </a:lnTo>
                  <a:lnTo>
                    <a:pt x="292151" y="229885"/>
                  </a:lnTo>
                  <a:lnTo>
                    <a:pt x="279697" y="242075"/>
                  </a:lnTo>
                  <a:lnTo>
                    <a:pt x="288643" y="247425"/>
                  </a:lnTo>
                  <a:lnTo>
                    <a:pt x="295220" y="256019"/>
                  </a:lnTo>
                  <a:lnTo>
                    <a:pt x="302674" y="280312"/>
                  </a:lnTo>
                  <a:lnTo>
                    <a:pt x="298026" y="283381"/>
                  </a:lnTo>
                  <a:lnTo>
                    <a:pt x="293291" y="268911"/>
                  </a:lnTo>
                  <a:lnTo>
                    <a:pt x="286450" y="261193"/>
                  </a:lnTo>
                  <a:lnTo>
                    <a:pt x="278294" y="269612"/>
                  </a:lnTo>
                  <a:lnTo>
                    <a:pt x="230411" y="269086"/>
                  </a:lnTo>
                  <a:lnTo>
                    <a:pt x="230674" y="284346"/>
                  </a:lnTo>
                  <a:lnTo>
                    <a:pt x="245057" y="286889"/>
                  </a:lnTo>
                  <a:lnTo>
                    <a:pt x="244267" y="296272"/>
                  </a:lnTo>
                  <a:lnTo>
                    <a:pt x="239356" y="293729"/>
                  </a:lnTo>
                  <a:lnTo>
                    <a:pt x="225500" y="297763"/>
                  </a:lnTo>
                  <a:lnTo>
                    <a:pt x="225412" y="315478"/>
                  </a:lnTo>
                  <a:lnTo>
                    <a:pt x="236287" y="324424"/>
                  </a:lnTo>
                  <a:lnTo>
                    <a:pt x="240145" y="338368"/>
                  </a:lnTo>
                  <a:lnTo>
                    <a:pt x="239532" y="348979"/>
                  </a:lnTo>
                  <a:lnTo>
                    <a:pt x="228481" y="416069"/>
                  </a:lnTo>
                  <a:lnTo>
                    <a:pt x="216204" y="403002"/>
                  </a:lnTo>
                  <a:lnTo>
                    <a:pt x="208837" y="402476"/>
                  </a:lnTo>
                  <a:lnTo>
                    <a:pt x="224711" y="377569"/>
                  </a:lnTo>
                  <a:lnTo>
                    <a:pt x="205855" y="366081"/>
                  </a:lnTo>
                  <a:lnTo>
                    <a:pt x="191122" y="368185"/>
                  </a:lnTo>
                  <a:lnTo>
                    <a:pt x="182264" y="363976"/>
                  </a:lnTo>
                  <a:lnTo>
                    <a:pt x="168671" y="370466"/>
                  </a:lnTo>
                  <a:lnTo>
                    <a:pt x="150342" y="367396"/>
                  </a:lnTo>
                  <a:lnTo>
                    <a:pt x="135872" y="341788"/>
                  </a:lnTo>
                  <a:lnTo>
                    <a:pt x="124471" y="335474"/>
                  </a:lnTo>
                  <a:lnTo>
                    <a:pt x="116666" y="323897"/>
                  </a:lnTo>
                  <a:lnTo>
                    <a:pt x="100354" y="31232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0" name="Freeform: Shape 1545">
              <a:extLst>
                <a:ext uri="{FF2B5EF4-FFF2-40B4-BE49-F238E27FC236}">
                  <a16:creationId xmlns:a16="http://schemas.microsoft.com/office/drawing/2014/main" id="{8383795F-07D7-4948-9FC4-ADAA8DD3142B}"/>
                </a:ext>
              </a:extLst>
            </p:cNvPr>
            <p:cNvSpPr/>
            <p:nvPr/>
          </p:nvSpPr>
          <p:spPr>
            <a:xfrm>
              <a:off x="6035603" y="4652673"/>
              <a:ext cx="72444" cy="67269"/>
            </a:xfrm>
            <a:custGeom>
              <a:avLst/>
              <a:gdLst>
                <a:gd name="connsiteX0" fmla="*/ 77903 w 88900"/>
                <a:gd name="connsiteY0" fmla="*/ 78955 h 82550"/>
                <a:gd name="connsiteX1" fmla="*/ 64573 w 88900"/>
                <a:gd name="connsiteY1" fmla="*/ 73430 h 82550"/>
                <a:gd name="connsiteX2" fmla="*/ 59574 w 88900"/>
                <a:gd name="connsiteY2" fmla="*/ 68256 h 82550"/>
                <a:gd name="connsiteX3" fmla="*/ 62381 w 88900"/>
                <a:gd name="connsiteY3" fmla="*/ 63959 h 82550"/>
                <a:gd name="connsiteX4" fmla="*/ 61503 w 88900"/>
                <a:gd name="connsiteY4" fmla="*/ 58522 h 82550"/>
                <a:gd name="connsiteX5" fmla="*/ 54663 w 88900"/>
                <a:gd name="connsiteY5" fmla="*/ 52558 h 82550"/>
                <a:gd name="connsiteX6" fmla="*/ 45016 w 88900"/>
                <a:gd name="connsiteY6" fmla="*/ 47735 h 82550"/>
                <a:gd name="connsiteX7" fmla="*/ 36509 w 88900"/>
                <a:gd name="connsiteY7" fmla="*/ 44578 h 82550"/>
                <a:gd name="connsiteX8" fmla="*/ 34931 w 88900"/>
                <a:gd name="connsiteY8" fmla="*/ 37299 h 82550"/>
                <a:gd name="connsiteX9" fmla="*/ 28441 w 88900"/>
                <a:gd name="connsiteY9" fmla="*/ 32826 h 82550"/>
                <a:gd name="connsiteX10" fmla="*/ 30020 w 88900"/>
                <a:gd name="connsiteY10" fmla="*/ 40105 h 82550"/>
                <a:gd name="connsiteX11" fmla="*/ 25109 w 88900"/>
                <a:gd name="connsiteY11" fmla="*/ 45981 h 82550"/>
                <a:gd name="connsiteX12" fmla="*/ 19496 w 88900"/>
                <a:gd name="connsiteY12" fmla="*/ 39140 h 82550"/>
                <a:gd name="connsiteX13" fmla="*/ 11603 w 88900"/>
                <a:gd name="connsiteY13" fmla="*/ 36685 h 82550"/>
                <a:gd name="connsiteX14" fmla="*/ 8271 w 88900"/>
                <a:gd name="connsiteY14" fmla="*/ 31686 h 82550"/>
                <a:gd name="connsiteX15" fmla="*/ 8446 w 88900"/>
                <a:gd name="connsiteY15" fmla="*/ 24144 h 82550"/>
                <a:gd name="connsiteX16" fmla="*/ 11691 w 88900"/>
                <a:gd name="connsiteY16" fmla="*/ 16251 h 82550"/>
                <a:gd name="connsiteX17" fmla="*/ 4763 w 88900"/>
                <a:gd name="connsiteY17" fmla="*/ 12743 h 82550"/>
                <a:gd name="connsiteX18" fmla="*/ 10375 w 88900"/>
                <a:gd name="connsiteY18" fmla="*/ 8007 h 82550"/>
                <a:gd name="connsiteX19" fmla="*/ 14059 w 88900"/>
                <a:gd name="connsiteY19" fmla="*/ 4763 h 82550"/>
                <a:gd name="connsiteX20" fmla="*/ 30283 w 88900"/>
                <a:gd name="connsiteY20" fmla="*/ 11340 h 82550"/>
                <a:gd name="connsiteX21" fmla="*/ 35896 w 88900"/>
                <a:gd name="connsiteY21" fmla="*/ 8095 h 82550"/>
                <a:gd name="connsiteX22" fmla="*/ 43701 w 88900"/>
                <a:gd name="connsiteY22" fmla="*/ 10200 h 82550"/>
                <a:gd name="connsiteX23" fmla="*/ 47823 w 88900"/>
                <a:gd name="connsiteY23" fmla="*/ 15286 h 82550"/>
                <a:gd name="connsiteX24" fmla="*/ 55014 w 88900"/>
                <a:gd name="connsiteY24" fmla="*/ 16952 h 82550"/>
                <a:gd name="connsiteX25" fmla="*/ 60890 w 88900"/>
                <a:gd name="connsiteY25" fmla="*/ 11691 h 82550"/>
                <a:gd name="connsiteX26" fmla="*/ 67204 w 88900"/>
                <a:gd name="connsiteY26" fmla="*/ 25196 h 82550"/>
                <a:gd name="connsiteX27" fmla="*/ 76675 w 88900"/>
                <a:gd name="connsiteY27" fmla="*/ 35194 h 82550"/>
                <a:gd name="connsiteX28" fmla="*/ 88252 w 88900"/>
                <a:gd name="connsiteY28" fmla="*/ 45805 h 82550"/>
                <a:gd name="connsiteX29" fmla="*/ 78692 w 88900"/>
                <a:gd name="connsiteY29" fmla="*/ 47998 h 82550"/>
                <a:gd name="connsiteX30" fmla="*/ 78868 w 88900"/>
                <a:gd name="connsiteY30" fmla="*/ 57908 h 82550"/>
                <a:gd name="connsiteX31" fmla="*/ 83954 w 88900"/>
                <a:gd name="connsiteY31" fmla="*/ 61591 h 82550"/>
                <a:gd name="connsiteX32" fmla="*/ 80271 w 88900"/>
                <a:gd name="connsiteY32" fmla="*/ 64573 h 82550"/>
                <a:gd name="connsiteX33" fmla="*/ 81236 w 88900"/>
                <a:gd name="connsiteY33" fmla="*/ 69045 h 82550"/>
                <a:gd name="connsiteX34" fmla="*/ 79219 w 88900"/>
                <a:gd name="connsiteY34" fmla="*/ 74044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8900" h="82550">
                  <a:moveTo>
                    <a:pt x="77903" y="78955"/>
                  </a:moveTo>
                  <a:lnTo>
                    <a:pt x="64573" y="73430"/>
                  </a:lnTo>
                  <a:lnTo>
                    <a:pt x="59574" y="68256"/>
                  </a:lnTo>
                  <a:lnTo>
                    <a:pt x="62381" y="63959"/>
                  </a:lnTo>
                  <a:lnTo>
                    <a:pt x="61503" y="58522"/>
                  </a:lnTo>
                  <a:lnTo>
                    <a:pt x="54663" y="52558"/>
                  </a:lnTo>
                  <a:lnTo>
                    <a:pt x="45016" y="47735"/>
                  </a:lnTo>
                  <a:lnTo>
                    <a:pt x="36509" y="44578"/>
                  </a:lnTo>
                  <a:lnTo>
                    <a:pt x="34931" y="37299"/>
                  </a:lnTo>
                  <a:lnTo>
                    <a:pt x="28441" y="32826"/>
                  </a:lnTo>
                  <a:lnTo>
                    <a:pt x="30020" y="40105"/>
                  </a:lnTo>
                  <a:lnTo>
                    <a:pt x="25109" y="45981"/>
                  </a:lnTo>
                  <a:lnTo>
                    <a:pt x="19496" y="39140"/>
                  </a:lnTo>
                  <a:lnTo>
                    <a:pt x="11603" y="36685"/>
                  </a:lnTo>
                  <a:lnTo>
                    <a:pt x="8271" y="31686"/>
                  </a:lnTo>
                  <a:lnTo>
                    <a:pt x="8446" y="24144"/>
                  </a:lnTo>
                  <a:lnTo>
                    <a:pt x="11691" y="16251"/>
                  </a:lnTo>
                  <a:lnTo>
                    <a:pt x="4763" y="12743"/>
                  </a:lnTo>
                  <a:lnTo>
                    <a:pt x="10375" y="8007"/>
                  </a:lnTo>
                  <a:lnTo>
                    <a:pt x="14059" y="4763"/>
                  </a:lnTo>
                  <a:lnTo>
                    <a:pt x="30283" y="11340"/>
                  </a:lnTo>
                  <a:lnTo>
                    <a:pt x="35896" y="8095"/>
                  </a:lnTo>
                  <a:lnTo>
                    <a:pt x="43701" y="10200"/>
                  </a:lnTo>
                  <a:lnTo>
                    <a:pt x="47823" y="15286"/>
                  </a:lnTo>
                  <a:lnTo>
                    <a:pt x="55014" y="16952"/>
                  </a:lnTo>
                  <a:lnTo>
                    <a:pt x="60890" y="11691"/>
                  </a:lnTo>
                  <a:lnTo>
                    <a:pt x="67204" y="25196"/>
                  </a:lnTo>
                  <a:lnTo>
                    <a:pt x="76675" y="35194"/>
                  </a:lnTo>
                  <a:lnTo>
                    <a:pt x="88252" y="45805"/>
                  </a:lnTo>
                  <a:lnTo>
                    <a:pt x="78692" y="47998"/>
                  </a:lnTo>
                  <a:lnTo>
                    <a:pt x="78868" y="57908"/>
                  </a:lnTo>
                  <a:lnTo>
                    <a:pt x="83954" y="61591"/>
                  </a:lnTo>
                  <a:lnTo>
                    <a:pt x="80271" y="64573"/>
                  </a:lnTo>
                  <a:lnTo>
                    <a:pt x="81236" y="69045"/>
                  </a:lnTo>
                  <a:lnTo>
                    <a:pt x="79219" y="740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1" name="Freeform: Shape 1546">
              <a:extLst>
                <a:ext uri="{FF2B5EF4-FFF2-40B4-BE49-F238E27FC236}">
                  <a16:creationId xmlns:a16="http://schemas.microsoft.com/office/drawing/2014/main" id="{BEC448A1-DD96-3440-AB8C-6363A12734DA}"/>
                </a:ext>
              </a:extLst>
            </p:cNvPr>
            <p:cNvSpPr/>
            <p:nvPr/>
          </p:nvSpPr>
          <p:spPr>
            <a:xfrm>
              <a:off x="6054969" y="4402546"/>
              <a:ext cx="222507" cy="77619"/>
            </a:xfrm>
            <a:custGeom>
              <a:avLst/>
              <a:gdLst>
                <a:gd name="connsiteX0" fmla="*/ 71238 w 273050"/>
                <a:gd name="connsiteY0" fmla="*/ 4763 h 95250"/>
                <a:gd name="connsiteX1" fmla="*/ 92549 w 273050"/>
                <a:gd name="connsiteY1" fmla="*/ 6692 h 95250"/>
                <a:gd name="connsiteX2" fmla="*/ 111843 w 273050"/>
                <a:gd name="connsiteY2" fmla="*/ 6955 h 95250"/>
                <a:gd name="connsiteX3" fmla="*/ 134907 w 273050"/>
                <a:gd name="connsiteY3" fmla="*/ 15988 h 95250"/>
                <a:gd name="connsiteX4" fmla="*/ 144729 w 273050"/>
                <a:gd name="connsiteY4" fmla="*/ 25722 h 95250"/>
                <a:gd name="connsiteX5" fmla="*/ 167706 w 273050"/>
                <a:gd name="connsiteY5" fmla="*/ 22741 h 95250"/>
                <a:gd name="connsiteX6" fmla="*/ 176389 w 273050"/>
                <a:gd name="connsiteY6" fmla="*/ 28880 h 95250"/>
                <a:gd name="connsiteX7" fmla="*/ 197261 w 273050"/>
                <a:gd name="connsiteY7" fmla="*/ 45279 h 95250"/>
                <a:gd name="connsiteX8" fmla="*/ 212520 w 273050"/>
                <a:gd name="connsiteY8" fmla="*/ 57119 h 95250"/>
                <a:gd name="connsiteX9" fmla="*/ 220589 w 273050"/>
                <a:gd name="connsiteY9" fmla="*/ 56768 h 95250"/>
                <a:gd name="connsiteX10" fmla="*/ 235322 w 273050"/>
                <a:gd name="connsiteY10" fmla="*/ 62117 h 95250"/>
                <a:gd name="connsiteX11" fmla="*/ 233480 w 273050"/>
                <a:gd name="connsiteY11" fmla="*/ 69484 h 95250"/>
                <a:gd name="connsiteX12" fmla="*/ 251634 w 273050"/>
                <a:gd name="connsiteY12" fmla="*/ 70536 h 95250"/>
                <a:gd name="connsiteX13" fmla="*/ 270226 w 273050"/>
                <a:gd name="connsiteY13" fmla="*/ 81236 h 95250"/>
                <a:gd name="connsiteX14" fmla="*/ 267332 w 273050"/>
                <a:gd name="connsiteY14" fmla="*/ 87287 h 95250"/>
                <a:gd name="connsiteX15" fmla="*/ 250932 w 273050"/>
                <a:gd name="connsiteY15" fmla="*/ 90619 h 95250"/>
                <a:gd name="connsiteX16" fmla="*/ 234357 w 273050"/>
                <a:gd name="connsiteY16" fmla="*/ 91935 h 95250"/>
                <a:gd name="connsiteX17" fmla="*/ 217432 w 273050"/>
                <a:gd name="connsiteY17" fmla="*/ 89830 h 95250"/>
                <a:gd name="connsiteX18" fmla="*/ 182264 w 273050"/>
                <a:gd name="connsiteY18" fmla="*/ 92373 h 95250"/>
                <a:gd name="connsiteX19" fmla="*/ 198752 w 273050"/>
                <a:gd name="connsiteY19" fmla="*/ 77815 h 95250"/>
                <a:gd name="connsiteX20" fmla="*/ 188754 w 273050"/>
                <a:gd name="connsiteY20" fmla="*/ 71063 h 95250"/>
                <a:gd name="connsiteX21" fmla="*/ 172881 w 273050"/>
                <a:gd name="connsiteY21" fmla="*/ 69309 h 95250"/>
                <a:gd name="connsiteX22" fmla="*/ 164374 w 273050"/>
                <a:gd name="connsiteY22" fmla="*/ 61767 h 95250"/>
                <a:gd name="connsiteX23" fmla="*/ 158498 w 273050"/>
                <a:gd name="connsiteY23" fmla="*/ 46858 h 95250"/>
                <a:gd name="connsiteX24" fmla="*/ 144642 w 273050"/>
                <a:gd name="connsiteY24" fmla="*/ 47823 h 95250"/>
                <a:gd name="connsiteX25" fmla="*/ 121665 w 273050"/>
                <a:gd name="connsiteY25" fmla="*/ 40806 h 95250"/>
                <a:gd name="connsiteX26" fmla="*/ 114298 w 273050"/>
                <a:gd name="connsiteY26" fmla="*/ 35282 h 95250"/>
                <a:gd name="connsiteX27" fmla="*/ 82288 w 273050"/>
                <a:gd name="connsiteY27" fmla="*/ 31160 h 95250"/>
                <a:gd name="connsiteX28" fmla="*/ 73694 w 273050"/>
                <a:gd name="connsiteY28" fmla="*/ 25985 h 95250"/>
                <a:gd name="connsiteX29" fmla="*/ 82902 w 273050"/>
                <a:gd name="connsiteY29" fmla="*/ 19408 h 95250"/>
                <a:gd name="connsiteX30" fmla="*/ 58785 w 273050"/>
                <a:gd name="connsiteY30" fmla="*/ 18093 h 95250"/>
                <a:gd name="connsiteX31" fmla="*/ 41157 w 273050"/>
                <a:gd name="connsiteY31" fmla="*/ 31774 h 95250"/>
                <a:gd name="connsiteX32" fmla="*/ 30897 w 273050"/>
                <a:gd name="connsiteY32" fmla="*/ 32124 h 95250"/>
                <a:gd name="connsiteX33" fmla="*/ 27389 w 273050"/>
                <a:gd name="connsiteY33" fmla="*/ 38614 h 95250"/>
                <a:gd name="connsiteX34" fmla="*/ 15286 w 273050"/>
                <a:gd name="connsiteY34" fmla="*/ 41508 h 95250"/>
                <a:gd name="connsiteX35" fmla="*/ 4763 w 273050"/>
                <a:gd name="connsiteY35" fmla="*/ 38965 h 95250"/>
                <a:gd name="connsiteX36" fmla="*/ 17742 w 273050"/>
                <a:gd name="connsiteY36" fmla="*/ 30809 h 95250"/>
                <a:gd name="connsiteX37" fmla="*/ 23004 w 273050"/>
                <a:gd name="connsiteY37" fmla="*/ 21250 h 95250"/>
                <a:gd name="connsiteX38" fmla="*/ 34142 w 273050"/>
                <a:gd name="connsiteY38" fmla="*/ 15374 h 95250"/>
                <a:gd name="connsiteX39" fmla="*/ 46682 w 273050"/>
                <a:gd name="connsiteY39" fmla="*/ 10200 h 95250"/>
                <a:gd name="connsiteX40" fmla="*/ 65362 w 273050"/>
                <a:gd name="connsiteY40" fmla="*/ 76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3050" h="95250">
                  <a:moveTo>
                    <a:pt x="71238" y="4763"/>
                  </a:moveTo>
                  <a:lnTo>
                    <a:pt x="92549" y="6692"/>
                  </a:lnTo>
                  <a:lnTo>
                    <a:pt x="111843" y="6955"/>
                  </a:lnTo>
                  <a:lnTo>
                    <a:pt x="134907" y="15988"/>
                  </a:lnTo>
                  <a:lnTo>
                    <a:pt x="144729" y="25722"/>
                  </a:lnTo>
                  <a:lnTo>
                    <a:pt x="167706" y="22741"/>
                  </a:lnTo>
                  <a:lnTo>
                    <a:pt x="176389" y="28880"/>
                  </a:lnTo>
                  <a:lnTo>
                    <a:pt x="197261" y="45279"/>
                  </a:lnTo>
                  <a:lnTo>
                    <a:pt x="212520" y="57119"/>
                  </a:lnTo>
                  <a:lnTo>
                    <a:pt x="220589" y="56768"/>
                  </a:lnTo>
                  <a:lnTo>
                    <a:pt x="235322" y="62117"/>
                  </a:lnTo>
                  <a:lnTo>
                    <a:pt x="233480" y="69484"/>
                  </a:lnTo>
                  <a:lnTo>
                    <a:pt x="251634" y="70536"/>
                  </a:lnTo>
                  <a:lnTo>
                    <a:pt x="270226" y="81236"/>
                  </a:lnTo>
                  <a:lnTo>
                    <a:pt x="267332" y="87287"/>
                  </a:lnTo>
                  <a:lnTo>
                    <a:pt x="250932" y="90619"/>
                  </a:lnTo>
                  <a:lnTo>
                    <a:pt x="234357" y="91935"/>
                  </a:lnTo>
                  <a:lnTo>
                    <a:pt x="217432" y="89830"/>
                  </a:lnTo>
                  <a:lnTo>
                    <a:pt x="182264" y="92373"/>
                  </a:lnTo>
                  <a:lnTo>
                    <a:pt x="198752" y="77815"/>
                  </a:lnTo>
                  <a:lnTo>
                    <a:pt x="188754" y="71063"/>
                  </a:lnTo>
                  <a:lnTo>
                    <a:pt x="172881" y="69309"/>
                  </a:lnTo>
                  <a:lnTo>
                    <a:pt x="164374" y="61767"/>
                  </a:lnTo>
                  <a:lnTo>
                    <a:pt x="158498" y="46858"/>
                  </a:lnTo>
                  <a:lnTo>
                    <a:pt x="144642" y="47823"/>
                  </a:lnTo>
                  <a:lnTo>
                    <a:pt x="121665" y="40806"/>
                  </a:lnTo>
                  <a:lnTo>
                    <a:pt x="114298" y="35282"/>
                  </a:lnTo>
                  <a:lnTo>
                    <a:pt x="82288" y="31160"/>
                  </a:lnTo>
                  <a:lnTo>
                    <a:pt x="73694" y="25985"/>
                  </a:lnTo>
                  <a:lnTo>
                    <a:pt x="82902" y="19408"/>
                  </a:lnTo>
                  <a:lnTo>
                    <a:pt x="58785" y="18093"/>
                  </a:lnTo>
                  <a:lnTo>
                    <a:pt x="41157" y="31774"/>
                  </a:lnTo>
                  <a:lnTo>
                    <a:pt x="30897" y="32124"/>
                  </a:lnTo>
                  <a:lnTo>
                    <a:pt x="27389" y="38614"/>
                  </a:lnTo>
                  <a:lnTo>
                    <a:pt x="15286" y="41508"/>
                  </a:lnTo>
                  <a:lnTo>
                    <a:pt x="4763" y="38965"/>
                  </a:lnTo>
                  <a:lnTo>
                    <a:pt x="17742" y="30809"/>
                  </a:lnTo>
                  <a:lnTo>
                    <a:pt x="23004" y="21250"/>
                  </a:lnTo>
                  <a:lnTo>
                    <a:pt x="34142" y="15374"/>
                  </a:lnTo>
                  <a:lnTo>
                    <a:pt x="46682" y="10200"/>
                  </a:lnTo>
                  <a:lnTo>
                    <a:pt x="65362" y="76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2" name="Freeform: Shape 1547">
              <a:extLst>
                <a:ext uri="{FF2B5EF4-FFF2-40B4-BE49-F238E27FC236}">
                  <a16:creationId xmlns:a16="http://schemas.microsoft.com/office/drawing/2014/main" id="{22CEA207-74CB-0245-BBD1-E171CC20E54A}"/>
                </a:ext>
              </a:extLst>
            </p:cNvPr>
            <p:cNvSpPr/>
            <p:nvPr/>
          </p:nvSpPr>
          <p:spPr>
            <a:xfrm>
              <a:off x="8404024" y="4115899"/>
              <a:ext cx="51746" cy="31047"/>
            </a:xfrm>
            <a:custGeom>
              <a:avLst/>
              <a:gdLst>
                <a:gd name="connsiteX0" fmla="*/ 45191 w 63500"/>
                <a:gd name="connsiteY0" fmla="*/ 17567 h 38100"/>
                <a:gd name="connsiteX1" fmla="*/ 61767 w 63500"/>
                <a:gd name="connsiteY1" fmla="*/ 4763 h 38100"/>
                <a:gd name="connsiteX2" fmla="*/ 39404 w 63500"/>
                <a:gd name="connsiteY2" fmla="*/ 13708 h 38100"/>
                <a:gd name="connsiteX3" fmla="*/ 21688 w 63500"/>
                <a:gd name="connsiteY3" fmla="*/ 13269 h 38100"/>
                <a:gd name="connsiteX4" fmla="*/ 18180 w 63500"/>
                <a:gd name="connsiteY4" fmla="*/ 20548 h 38100"/>
                <a:gd name="connsiteX5" fmla="*/ 16427 w 63500"/>
                <a:gd name="connsiteY5" fmla="*/ 20724 h 38100"/>
                <a:gd name="connsiteX6" fmla="*/ 4763 w 63500"/>
                <a:gd name="connsiteY6" fmla="*/ 21776 h 38100"/>
                <a:gd name="connsiteX7" fmla="*/ 10463 w 63500"/>
                <a:gd name="connsiteY7" fmla="*/ 33791 h 38100"/>
                <a:gd name="connsiteX8" fmla="*/ 22477 w 63500"/>
                <a:gd name="connsiteY8" fmla="*/ 37649 h 38100"/>
                <a:gd name="connsiteX9" fmla="*/ 47734 w 63500"/>
                <a:gd name="connsiteY9" fmla="*/ 25547 h 38100"/>
                <a:gd name="connsiteX10" fmla="*/ 46945 w 63500"/>
                <a:gd name="connsiteY10" fmla="*/ 231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00" h="38100">
                  <a:moveTo>
                    <a:pt x="45191" y="17567"/>
                  </a:moveTo>
                  <a:lnTo>
                    <a:pt x="61767" y="4763"/>
                  </a:lnTo>
                  <a:lnTo>
                    <a:pt x="39404" y="13708"/>
                  </a:lnTo>
                  <a:lnTo>
                    <a:pt x="21688" y="13269"/>
                  </a:lnTo>
                  <a:lnTo>
                    <a:pt x="18180" y="20548"/>
                  </a:lnTo>
                  <a:lnTo>
                    <a:pt x="16427" y="20724"/>
                  </a:lnTo>
                  <a:lnTo>
                    <a:pt x="4763" y="21776"/>
                  </a:lnTo>
                  <a:lnTo>
                    <a:pt x="10463" y="33791"/>
                  </a:lnTo>
                  <a:lnTo>
                    <a:pt x="22477" y="37649"/>
                  </a:lnTo>
                  <a:lnTo>
                    <a:pt x="47734" y="25547"/>
                  </a:lnTo>
                  <a:lnTo>
                    <a:pt x="46945" y="2317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3" name="Freeform: Shape 1548">
              <a:extLst>
                <a:ext uri="{FF2B5EF4-FFF2-40B4-BE49-F238E27FC236}">
                  <a16:creationId xmlns:a16="http://schemas.microsoft.com/office/drawing/2014/main" id="{B2FCE903-C76E-6641-802D-A9092887F2E7}"/>
                </a:ext>
              </a:extLst>
            </p:cNvPr>
            <p:cNvSpPr/>
            <p:nvPr/>
          </p:nvSpPr>
          <p:spPr>
            <a:xfrm>
              <a:off x="8002891" y="3687824"/>
              <a:ext cx="139713" cy="82793"/>
            </a:xfrm>
            <a:custGeom>
              <a:avLst/>
              <a:gdLst>
                <a:gd name="connsiteX0" fmla="*/ 120875 w 171450"/>
                <a:gd name="connsiteY0" fmla="*/ 100617 h 101600"/>
                <a:gd name="connsiteX1" fmla="*/ 109475 w 171450"/>
                <a:gd name="connsiteY1" fmla="*/ 93601 h 101600"/>
                <a:gd name="connsiteX2" fmla="*/ 97986 w 171450"/>
                <a:gd name="connsiteY2" fmla="*/ 95531 h 101600"/>
                <a:gd name="connsiteX3" fmla="*/ 78868 w 171450"/>
                <a:gd name="connsiteY3" fmla="*/ 84130 h 101600"/>
                <a:gd name="connsiteX4" fmla="*/ 70186 w 171450"/>
                <a:gd name="connsiteY4" fmla="*/ 86936 h 101600"/>
                <a:gd name="connsiteX5" fmla="*/ 56417 w 171450"/>
                <a:gd name="connsiteY5" fmla="*/ 102196 h 101600"/>
                <a:gd name="connsiteX6" fmla="*/ 38088 w 171450"/>
                <a:gd name="connsiteY6" fmla="*/ 90181 h 101600"/>
                <a:gd name="connsiteX7" fmla="*/ 24232 w 171450"/>
                <a:gd name="connsiteY7" fmla="*/ 74132 h 101600"/>
                <a:gd name="connsiteX8" fmla="*/ 11690 w 171450"/>
                <a:gd name="connsiteY8" fmla="*/ 65011 h 101600"/>
                <a:gd name="connsiteX9" fmla="*/ 9060 w 171450"/>
                <a:gd name="connsiteY9" fmla="*/ 49050 h 101600"/>
                <a:gd name="connsiteX10" fmla="*/ 4763 w 171450"/>
                <a:gd name="connsiteY10" fmla="*/ 37649 h 101600"/>
                <a:gd name="connsiteX11" fmla="*/ 22653 w 171450"/>
                <a:gd name="connsiteY11" fmla="*/ 29318 h 101600"/>
                <a:gd name="connsiteX12" fmla="*/ 31774 w 171450"/>
                <a:gd name="connsiteY12" fmla="*/ 19671 h 101600"/>
                <a:gd name="connsiteX13" fmla="*/ 49401 w 171450"/>
                <a:gd name="connsiteY13" fmla="*/ 12129 h 101600"/>
                <a:gd name="connsiteX14" fmla="*/ 55628 w 171450"/>
                <a:gd name="connsiteY14" fmla="*/ 4763 h 101600"/>
                <a:gd name="connsiteX15" fmla="*/ 62117 w 171450"/>
                <a:gd name="connsiteY15" fmla="*/ 9235 h 101600"/>
                <a:gd name="connsiteX16" fmla="*/ 73079 w 171450"/>
                <a:gd name="connsiteY16" fmla="*/ 5113 h 101600"/>
                <a:gd name="connsiteX17" fmla="*/ 84744 w 171450"/>
                <a:gd name="connsiteY17" fmla="*/ 17654 h 101600"/>
                <a:gd name="connsiteX18" fmla="*/ 103073 w 171450"/>
                <a:gd name="connsiteY18" fmla="*/ 21075 h 101600"/>
                <a:gd name="connsiteX19" fmla="*/ 101582 w 171450"/>
                <a:gd name="connsiteY19" fmla="*/ 31686 h 101600"/>
                <a:gd name="connsiteX20" fmla="*/ 114912 w 171450"/>
                <a:gd name="connsiteY20" fmla="*/ 39579 h 101600"/>
                <a:gd name="connsiteX21" fmla="*/ 118595 w 171450"/>
                <a:gd name="connsiteY21" fmla="*/ 29669 h 101600"/>
                <a:gd name="connsiteX22" fmla="*/ 135433 w 171450"/>
                <a:gd name="connsiteY22" fmla="*/ 33966 h 101600"/>
                <a:gd name="connsiteX23" fmla="*/ 137801 w 171450"/>
                <a:gd name="connsiteY23" fmla="*/ 45981 h 101600"/>
                <a:gd name="connsiteX24" fmla="*/ 156043 w 171450"/>
                <a:gd name="connsiteY24" fmla="*/ 48261 h 101600"/>
                <a:gd name="connsiteX25" fmla="*/ 167355 w 171450"/>
                <a:gd name="connsiteY25" fmla="*/ 66941 h 101600"/>
                <a:gd name="connsiteX26" fmla="*/ 160077 w 171450"/>
                <a:gd name="connsiteY26" fmla="*/ 67029 h 101600"/>
                <a:gd name="connsiteX27" fmla="*/ 156218 w 171450"/>
                <a:gd name="connsiteY27" fmla="*/ 73781 h 101600"/>
                <a:gd name="connsiteX28" fmla="*/ 150605 w 171450"/>
                <a:gd name="connsiteY28" fmla="*/ 75448 h 101600"/>
                <a:gd name="connsiteX29" fmla="*/ 149027 w 171450"/>
                <a:gd name="connsiteY29" fmla="*/ 83954 h 101600"/>
                <a:gd name="connsiteX30" fmla="*/ 144291 w 171450"/>
                <a:gd name="connsiteY30" fmla="*/ 85796 h 101600"/>
                <a:gd name="connsiteX31" fmla="*/ 143589 w 171450"/>
                <a:gd name="connsiteY31" fmla="*/ 89216 h 101600"/>
                <a:gd name="connsiteX32" fmla="*/ 135258 w 171450"/>
                <a:gd name="connsiteY32" fmla="*/ 93075 h 101600"/>
                <a:gd name="connsiteX33" fmla="*/ 124296 w 171450"/>
                <a:gd name="connsiteY33" fmla="*/ 92461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450" h="101600">
                  <a:moveTo>
                    <a:pt x="120875" y="100617"/>
                  </a:moveTo>
                  <a:lnTo>
                    <a:pt x="109475" y="93601"/>
                  </a:lnTo>
                  <a:lnTo>
                    <a:pt x="97986" y="95531"/>
                  </a:lnTo>
                  <a:lnTo>
                    <a:pt x="78868" y="84130"/>
                  </a:lnTo>
                  <a:lnTo>
                    <a:pt x="70186" y="86936"/>
                  </a:lnTo>
                  <a:lnTo>
                    <a:pt x="56417" y="102196"/>
                  </a:lnTo>
                  <a:lnTo>
                    <a:pt x="38088" y="90181"/>
                  </a:lnTo>
                  <a:lnTo>
                    <a:pt x="24232" y="74132"/>
                  </a:lnTo>
                  <a:lnTo>
                    <a:pt x="11690" y="65011"/>
                  </a:lnTo>
                  <a:lnTo>
                    <a:pt x="9060" y="49050"/>
                  </a:lnTo>
                  <a:lnTo>
                    <a:pt x="4763" y="37649"/>
                  </a:lnTo>
                  <a:lnTo>
                    <a:pt x="22653" y="29318"/>
                  </a:lnTo>
                  <a:lnTo>
                    <a:pt x="31774" y="19671"/>
                  </a:lnTo>
                  <a:lnTo>
                    <a:pt x="49401" y="12129"/>
                  </a:lnTo>
                  <a:lnTo>
                    <a:pt x="55628" y="4763"/>
                  </a:lnTo>
                  <a:lnTo>
                    <a:pt x="62117" y="9235"/>
                  </a:lnTo>
                  <a:lnTo>
                    <a:pt x="73079" y="5113"/>
                  </a:lnTo>
                  <a:lnTo>
                    <a:pt x="84744" y="17654"/>
                  </a:lnTo>
                  <a:lnTo>
                    <a:pt x="103073" y="21075"/>
                  </a:lnTo>
                  <a:lnTo>
                    <a:pt x="101582" y="31686"/>
                  </a:lnTo>
                  <a:lnTo>
                    <a:pt x="114912" y="39579"/>
                  </a:lnTo>
                  <a:lnTo>
                    <a:pt x="118595" y="29669"/>
                  </a:lnTo>
                  <a:lnTo>
                    <a:pt x="135433" y="33966"/>
                  </a:lnTo>
                  <a:lnTo>
                    <a:pt x="137801" y="45981"/>
                  </a:lnTo>
                  <a:lnTo>
                    <a:pt x="156043" y="48261"/>
                  </a:lnTo>
                  <a:lnTo>
                    <a:pt x="167355" y="66941"/>
                  </a:lnTo>
                  <a:lnTo>
                    <a:pt x="160077" y="67029"/>
                  </a:lnTo>
                  <a:lnTo>
                    <a:pt x="156218" y="73781"/>
                  </a:lnTo>
                  <a:lnTo>
                    <a:pt x="150605" y="75448"/>
                  </a:lnTo>
                  <a:lnTo>
                    <a:pt x="149027" y="83954"/>
                  </a:lnTo>
                  <a:lnTo>
                    <a:pt x="144291" y="85796"/>
                  </a:lnTo>
                  <a:lnTo>
                    <a:pt x="143589" y="89216"/>
                  </a:lnTo>
                  <a:lnTo>
                    <a:pt x="135258" y="93075"/>
                  </a:lnTo>
                  <a:lnTo>
                    <a:pt x="124296" y="924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4" name="Freeform: Shape 1549">
              <a:extLst>
                <a:ext uri="{FF2B5EF4-FFF2-40B4-BE49-F238E27FC236}">
                  <a16:creationId xmlns:a16="http://schemas.microsoft.com/office/drawing/2014/main" id="{A1BA4355-4252-7A4D-A99D-522A039245A8}"/>
                </a:ext>
              </a:extLst>
            </p:cNvPr>
            <p:cNvSpPr/>
            <p:nvPr/>
          </p:nvSpPr>
          <p:spPr>
            <a:xfrm>
              <a:off x="7877612" y="3559116"/>
              <a:ext cx="186285" cy="248380"/>
            </a:xfrm>
            <a:custGeom>
              <a:avLst/>
              <a:gdLst>
                <a:gd name="connsiteX0" fmla="*/ 101494 w 228600"/>
                <a:gd name="connsiteY0" fmla="*/ 4763 h 304800"/>
                <a:gd name="connsiteX1" fmla="*/ 101932 w 228600"/>
                <a:gd name="connsiteY1" fmla="*/ 21250 h 304800"/>
                <a:gd name="connsiteX2" fmla="*/ 126839 w 228600"/>
                <a:gd name="connsiteY2" fmla="*/ 31072 h 304800"/>
                <a:gd name="connsiteX3" fmla="*/ 126576 w 228600"/>
                <a:gd name="connsiteY3" fmla="*/ 45981 h 304800"/>
                <a:gd name="connsiteX4" fmla="*/ 151570 w 228600"/>
                <a:gd name="connsiteY4" fmla="*/ 38088 h 304800"/>
                <a:gd name="connsiteX5" fmla="*/ 165339 w 228600"/>
                <a:gd name="connsiteY5" fmla="*/ 26599 h 304800"/>
                <a:gd name="connsiteX6" fmla="*/ 193139 w 228600"/>
                <a:gd name="connsiteY6" fmla="*/ 43174 h 304800"/>
                <a:gd name="connsiteX7" fmla="*/ 204715 w 228600"/>
                <a:gd name="connsiteY7" fmla="*/ 56417 h 304800"/>
                <a:gd name="connsiteX8" fmla="*/ 210503 w 228600"/>
                <a:gd name="connsiteY8" fmla="*/ 77377 h 304800"/>
                <a:gd name="connsiteX9" fmla="*/ 203663 w 228600"/>
                <a:gd name="connsiteY9" fmla="*/ 88339 h 304800"/>
                <a:gd name="connsiteX10" fmla="*/ 212520 w 228600"/>
                <a:gd name="connsiteY10" fmla="*/ 102809 h 304800"/>
                <a:gd name="connsiteX11" fmla="*/ 218659 w 228600"/>
                <a:gd name="connsiteY11" fmla="*/ 124295 h 304800"/>
                <a:gd name="connsiteX12" fmla="*/ 216730 w 228600"/>
                <a:gd name="connsiteY12" fmla="*/ 137976 h 304800"/>
                <a:gd name="connsiteX13" fmla="*/ 226815 w 228600"/>
                <a:gd name="connsiteY13" fmla="*/ 163058 h 304800"/>
                <a:gd name="connsiteX14" fmla="*/ 215853 w 228600"/>
                <a:gd name="connsiteY14" fmla="*/ 167180 h 304800"/>
                <a:gd name="connsiteX15" fmla="*/ 209363 w 228600"/>
                <a:gd name="connsiteY15" fmla="*/ 162707 h 304800"/>
                <a:gd name="connsiteX16" fmla="*/ 203136 w 228600"/>
                <a:gd name="connsiteY16" fmla="*/ 170074 h 304800"/>
                <a:gd name="connsiteX17" fmla="*/ 185509 w 228600"/>
                <a:gd name="connsiteY17" fmla="*/ 177616 h 304800"/>
                <a:gd name="connsiteX18" fmla="*/ 176388 w 228600"/>
                <a:gd name="connsiteY18" fmla="*/ 187263 h 304800"/>
                <a:gd name="connsiteX19" fmla="*/ 158498 w 228600"/>
                <a:gd name="connsiteY19" fmla="*/ 195594 h 304800"/>
                <a:gd name="connsiteX20" fmla="*/ 162795 w 228600"/>
                <a:gd name="connsiteY20" fmla="*/ 206995 h 304800"/>
                <a:gd name="connsiteX21" fmla="*/ 165426 w 228600"/>
                <a:gd name="connsiteY21" fmla="*/ 222956 h 304800"/>
                <a:gd name="connsiteX22" fmla="*/ 177967 w 228600"/>
                <a:gd name="connsiteY22" fmla="*/ 232077 h 304800"/>
                <a:gd name="connsiteX23" fmla="*/ 191823 w 228600"/>
                <a:gd name="connsiteY23" fmla="*/ 248126 h 304800"/>
                <a:gd name="connsiteX24" fmla="*/ 183229 w 228600"/>
                <a:gd name="connsiteY24" fmla="*/ 265227 h 304800"/>
                <a:gd name="connsiteX25" fmla="*/ 174371 w 228600"/>
                <a:gd name="connsiteY25" fmla="*/ 269963 h 304800"/>
                <a:gd name="connsiteX26" fmla="*/ 177879 w 228600"/>
                <a:gd name="connsiteY26" fmla="*/ 293817 h 304800"/>
                <a:gd name="connsiteX27" fmla="*/ 175512 w 228600"/>
                <a:gd name="connsiteY27" fmla="*/ 299956 h 304800"/>
                <a:gd name="connsiteX28" fmla="*/ 167882 w 228600"/>
                <a:gd name="connsiteY28" fmla="*/ 292501 h 304800"/>
                <a:gd name="connsiteX29" fmla="*/ 156130 w 228600"/>
                <a:gd name="connsiteY29" fmla="*/ 291449 h 304800"/>
                <a:gd name="connsiteX30" fmla="*/ 138503 w 228600"/>
                <a:gd name="connsiteY30" fmla="*/ 297939 h 304800"/>
                <a:gd name="connsiteX31" fmla="*/ 116841 w 228600"/>
                <a:gd name="connsiteY31" fmla="*/ 296360 h 304800"/>
                <a:gd name="connsiteX32" fmla="*/ 113333 w 228600"/>
                <a:gd name="connsiteY32" fmla="*/ 305919 h 304800"/>
                <a:gd name="connsiteX33" fmla="*/ 100880 w 228600"/>
                <a:gd name="connsiteY33" fmla="*/ 295922 h 304800"/>
                <a:gd name="connsiteX34" fmla="*/ 93426 w 228600"/>
                <a:gd name="connsiteY34" fmla="*/ 297851 h 304800"/>
                <a:gd name="connsiteX35" fmla="*/ 67116 w 228600"/>
                <a:gd name="connsiteY35" fmla="*/ 286801 h 304800"/>
                <a:gd name="connsiteX36" fmla="*/ 62030 w 228600"/>
                <a:gd name="connsiteY36" fmla="*/ 294694 h 304800"/>
                <a:gd name="connsiteX37" fmla="*/ 41157 w 228600"/>
                <a:gd name="connsiteY37" fmla="*/ 294431 h 304800"/>
                <a:gd name="connsiteX38" fmla="*/ 44227 w 228600"/>
                <a:gd name="connsiteY38" fmla="*/ 268297 h 304800"/>
                <a:gd name="connsiteX39" fmla="*/ 56680 w 228600"/>
                <a:gd name="connsiteY39" fmla="*/ 242864 h 304800"/>
                <a:gd name="connsiteX40" fmla="*/ 21250 w 228600"/>
                <a:gd name="connsiteY40" fmla="*/ 236024 h 304800"/>
                <a:gd name="connsiteX41" fmla="*/ 9674 w 228600"/>
                <a:gd name="connsiteY41" fmla="*/ 226114 h 304800"/>
                <a:gd name="connsiteX42" fmla="*/ 11077 w 228600"/>
                <a:gd name="connsiteY42" fmla="*/ 209538 h 304800"/>
                <a:gd name="connsiteX43" fmla="*/ 6166 w 228600"/>
                <a:gd name="connsiteY43" fmla="*/ 200944 h 304800"/>
                <a:gd name="connsiteX44" fmla="*/ 8972 w 228600"/>
                <a:gd name="connsiteY44" fmla="*/ 174898 h 304800"/>
                <a:gd name="connsiteX45" fmla="*/ 4763 w 228600"/>
                <a:gd name="connsiteY45" fmla="*/ 133767 h 304800"/>
                <a:gd name="connsiteX46" fmla="*/ 19584 w 228600"/>
                <a:gd name="connsiteY46" fmla="*/ 133767 h 304800"/>
                <a:gd name="connsiteX47" fmla="*/ 25810 w 228600"/>
                <a:gd name="connsiteY47" fmla="*/ 118771 h 304800"/>
                <a:gd name="connsiteX48" fmla="*/ 31949 w 228600"/>
                <a:gd name="connsiteY48" fmla="*/ 81674 h 304800"/>
                <a:gd name="connsiteX49" fmla="*/ 27301 w 228600"/>
                <a:gd name="connsiteY49" fmla="*/ 67818 h 304800"/>
                <a:gd name="connsiteX50" fmla="*/ 32124 w 228600"/>
                <a:gd name="connsiteY50" fmla="*/ 59048 h 304800"/>
                <a:gd name="connsiteX51" fmla="*/ 52646 w 228600"/>
                <a:gd name="connsiteY51" fmla="*/ 56768 h 304800"/>
                <a:gd name="connsiteX52" fmla="*/ 57206 w 228600"/>
                <a:gd name="connsiteY52" fmla="*/ 65888 h 304800"/>
                <a:gd name="connsiteX53" fmla="*/ 73957 w 228600"/>
                <a:gd name="connsiteY53" fmla="*/ 45454 h 304800"/>
                <a:gd name="connsiteX54" fmla="*/ 68344 w 228600"/>
                <a:gd name="connsiteY54" fmla="*/ 29756 h 304800"/>
                <a:gd name="connsiteX55" fmla="*/ 67204 w 228600"/>
                <a:gd name="connsiteY55" fmla="*/ 5639 h 304800"/>
                <a:gd name="connsiteX56" fmla="*/ 85796 w 228600"/>
                <a:gd name="connsiteY56" fmla="*/ 11252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8600" h="304800">
                  <a:moveTo>
                    <a:pt x="101494" y="4763"/>
                  </a:moveTo>
                  <a:lnTo>
                    <a:pt x="101932" y="21250"/>
                  </a:lnTo>
                  <a:lnTo>
                    <a:pt x="126839" y="31072"/>
                  </a:lnTo>
                  <a:lnTo>
                    <a:pt x="126576" y="45981"/>
                  </a:lnTo>
                  <a:lnTo>
                    <a:pt x="151570" y="38088"/>
                  </a:lnTo>
                  <a:lnTo>
                    <a:pt x="165339" y="26599"/>
                  </a:lnTo>
                  <a:lnTo>
                    <a:pt x="193139" y="43174"/>
                  </a:lnTo>
                  <a:lnTo>
                    <a:pt x="204715" y="56417"/>
                  </a:lnTo>
                  <a:lnTo>
                    <a:pt x="210503" y="77377"/>
                  </a:lnTo>
                  <a:lnTo>
                    <a:pt x="203663" y="88339"/>
                  </a:lnTo>
                  <a:lnTo>
                    <a:pt x="212520" y="102809"/>
                  </a:lnTo>
                  <a:lnTo>
                    <a:pt x="218659" y="124295"/>
                  </a:lnTo>
                  <a:lnTo>
                    <a:pt x="216730" y="137976"/>
                  </a:lnTo>
                  <a:lnTo>
                    <a:pt x="226815" y="163058"/>
                  </a:lnTo>
                  <a:lnTo>
                    <a:pt x="215853" y="167180"/>
                  </a:lnTo>
                  <a:lnTo>
                    <a:pt x="209363" y="162707"/>
                  </a:lnTo>
                  <a:lnTo>
                    <a:pt x="203136" y="170074"/>
                  </a:lnTo>
                  <a:lnTo>
                    <a:pt x="185509" y="177616"/>
                  </a:lnTo>
                  <a:lnTo>
                    <a:pt x="176388" y="187263"/>
                  </a:lnTo>
                  <a:lnTo>
                    <a:pt x="158498" y="195594"/>
                  </a:lnTo>
                  <a:lnTo>
                    <a:pt x="162795" y="206995"/>
                  </a:lnTo>
                  <a:lnTo>
                    <a:pt x="165426" y="222956"/>
                  </a:lnTo>
                  <a:lnTo>
                    <a:pt x="177967" y="232077"/>
                  </a:lnTo>
                  <a:lnTo>
                    <a:pt x="191823" y="248126"/>
                  </a:lnTo>
                  <a:lnTo>
                    <a:pt x="183229" y="265227"/>
                  </a:lnTo>
                  <a:lnTo>
                    <a:pt x="174371" y="269963"/>
                  </a:lnTo>
                  <a:lnTo>
                    <a:pt x="177879" y="293817"/>
                  </a:lnTo>
                  <a:lnTo>
                    <a:pt x="175512" y="299956"/>
                  </a:lnTo>
                  <a:lnTo>
                    <a:pt x="167882" y="292501"/>
                  </a:lnTo>
                  <a:lnTo>
                    <a:pt x="156130" y="291449"/>
                  </a:lnTo>
                  <a:lnTo>
                    <a:pt x="138503" y="297939"/>
                  </a:lnTo>
                  <a:lnTo>
                    <a:pt x="116841" y="296360"/>
                  </a:lnTo>
                  <a:lnTo>
                    <a:pt x="113333" y="305919"/>
                  </a:lnTo>
                  <a:lnTo>
                    <a:pt x="100880" y="295922"/>
                  </a:lnTo>
                  <a:lnTo>
                    <a:pt x="93426" y="297851"/>
                  </a:lnTo>
                  <a:lnTo>
                    <a:pt x="67116" y="286801"/>
                  </a:lnTo>
                  <a:lnTo>
                    <a:pt x="62030" y="294694"/>
                  </a:lnTo>
                  <a:lnTo>
                    <a:pt x="41157" y="294431"/>
                  </a:lnTo>
                  <a:lnTo>
                    <a:pt x="44227" y="268297"/>
                  </a:lnTo>
                  <a:lnTo>
                    <a:pt x="56680" y="242864"/>
                  </a:lnTo>
                  <a:lnTo>
                    <a:pt x="21250" y="236024"/>
                  </a:lnTo>
                  <a:lnTo>
                    <a:pt x="9674" y="226114"/>
                  </a:lnTo>
                  <a:lnTo>
                    <a:pt x="11077" y="209538"/>
                  </a:lnTo>
                  <a:lnTo>
                    <a:pt x="6166" y="200944"/>
                  </a:lnTo>
                  <a:lnTo>
                    <a:pt x="8972" y="174898"/>
                  </a:lnTo>
                  <a:lnTo>
                    <a:pt x="4763" y="133767"/>
                  </a:lnTo>
                  <a:lnTo>
                    <a:pt x="19584" y="133767"/>
                  </a:lnTo>
                  <a:lnTo>
                    <a:pt x="25810" y="118771"/>
                  </a:lnTo>
                  <a:lnTo>
                    <a:pt x="31949" y="81674"/>
                  </a:lnTo>
                  <a:lnTo>
                    <a:pt x="27301" y="67818"/>
                  </a:lnTo>
                  <a:lnTo>
                    <a:pt x="32124" y="59048"/>
                  </a:lnTo>
                  <a:lnTo>
                    <a:pt x="52646" y="56768"/>
                  </a:lnTo>
                  <a:lnTo>
                    <a:pt x="57206" y="65888"/>
                  </a:lnTo>
                  <a:lnTo>
                    <a:pt x="73957" y="45454"/>
                  </a:lnTo>
                  <a:lnTo>
                    <a:pt x="68344" y="29756"/>
                  </a:lnTo>
                  <a:lnTo>
                    <a:pt x="67204" y="5639"/>
                  </a:lnTo>
                  <a:lnTo>
                    <a:pt x="85796" y="1125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5" name="Freeform: Shape 1550">
              <a:extLst>
                <a:ext uri="{FF2B5EF4-FFF2-40B4-BE49-F238E27FC236}">
                  <a16:creationId xmlns:a16="http://schemas.microsoft.com/office/drawing/2014/main" id="{FD6A992B-B187-DE44-9B1F-F5B84300072E}"/>
                </a:ext>
              </a:extLst>
            </p:cNvPr>
            <p:cNvSpPr/>
            <p:nvPr/>
          </p:nvSpPr>
          <p:spPr>
            <a:xfrm>
              <a:off x="8592477" y="4622515"/>
              <a:ext cx="36222" cy="41397"/>
            </a:xfrm>
            <a:custGeom>
              <a:avLst/>
              <a:gdLst>
                <a:gd name="connsiteX0" fmla="*/ 39666 w 44450"/>
                <a:gd name="connsiteY0" fmla="*/ 4763 h 50800"/>
                <a:gd name="connsiteX1" fmla="*/ 45455 w 44450"/>
                <a:gd name="connsiteY1" fmla="*/ 12480 h 50800"/>
                <a:gd name="connsiteX2" fmla="*/ 44665 w 44450"/>
                <a:gd name="connsiteY2" fmla="*/ 22916 h 50800"/>
                <a:gd name="connsiteX3" fmla="*/ 30634 w 44450"/>
                <a:gd name="connsiteY3" fmla="*/ 28880 h 50800"/>
                <a:gd name="connsiteX4" fmla="*/ 41245 w 44450"/>
                <a:gd name="connsiteY4" fmla="*/ 35632 h 50800"/>
                <a:gd name="connsiteX5" fmla="*/ 32124 w 44450"/>
                <a:gd name="connsiteY5" fmla="*/ 48963 h 50800"/>
                <a:gd name="connsiteX6" fmla="*/ 26687 w 44450"/>
                <a:gd name="connsiteY6" fmla="*/ 44578 h 50800"/>
                <a:gd name="connsiteX7" fmla="*/ 20811 w 44450"/>
                <a:gd name="connsiteY7" fmla="*/ 46332 h 50800"/>
                <a:gd name="connsiteX8" fmla="*/ 7043 w 44450"/>
                <a:gd name="connsiteY8" fmla="*/ 45893 h 50800"/>
                <a:gd name="connsiteX9" fmla="*/ 6604 w 44450"/>
                <a:gd name="connsiteY9" fmla="*/ 38351 h 50800"/>
                <a:gd name="connsiteX10" fmla="*/ 4763 w 44450"/>
                <a:gd name="connsiteY10" fmla="*/ 31423 h 50800"/>
                <a:gd name="connsiteX11" fmla="*/ 13006 w 44450"/>
                <a:gd name="connsiteY11" fmla="*/ 19759 h 50800"/>
                <a:gd name="connsiteX12" fmla="*/ 21688 w 44450"/>
                <a:gd name="connsiteY12" fmla="*/ 8709 h 50800"/>
                <a:gd name="connsiteX13" fmla="*/ 32212 w 44450"/>
                <a:gd name="connsiteY13" fmla="*/ 1090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50" h="50800">
                  <a:moveTo>
                    <a:pt x="39666" y="4763"/>
                  </a:moveTo>
                  <a:lnTo>
                    <a:pt x="45455" y="12480"/>
                  </a:lnTo>
                  <a:lnTo>
                    <a:pt x="44665" y="22916"/>
                  </a:lnTo>
                  <a:lnTo>
                    <a:pt x="30634" y="28880"/>
                  </a:lnTo>
                  <a:lnTo>
                    <a:pt x="41245" y="35632"/>
                  </a:lnTo>
                  <a:lnTo>
                    <a:pt x="32124" y="48963"/>
                  </a:lnTo>
                  <a:lnTo>
                    <a:pt x="26687" y="44578"/>
                  </a:lnTo>
                  <a:lnTo>
                    <a:pt x="20811" y="46332"/>
                  </a:lnTo>
                  <a:lnTo>
                    <a:pt x="7043" y="45893"/>
                  </a:lnTo>
                  <a:lnTo>
                    <a:pt x="6604" y="38351"/>
                  </a:lnTo>
                  <a:lnTo>
                    <a:pt x="4763" y="31423"/>
                  </a:lnTo>
                  <a:lnTo>
                    <a:pt x="13006" y="19759"/>
                  </a:lnTo>
                  <a:lnTo>
                    <a:pt x="21688" y="8709"/>
                  </a:lnTo>
                  <a:lnTo>
                    <a:pt x="32212" y="1090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6" name="Freeform: Shape 1551">
              <a:extLst>
                <a:ext uri="{FF2B5EF4-FFF2-40B4-BE49-F238E27FC236}">
                  <a16:creationId xmlns:a16="http://schemas.microsoft.com/office/drawing/2014/main" id="{2BA9B60F-8BB0-3548-BECD-5440A98513C5}"/>
                </a:ext>
              </a:extLst>
            </p:cNvPr>
            <p:cNvSpPr/>
            <p:nvPr/>
          </p:nvSpPr>
          <p:spPr>
            <a:xfrm>
              <a:off x="7919776" y="3459923"/>
              <a:ext cx="98317" cy="108666"/>
            </a:xfrm>
            <a:custGeom>
              <a:avLst/>
              <a:gdLst>
                <a:gd name="connsiteX0" fmla="*/ 117806 w 120650"/>
                <a:gd name="connsiteY0" fmla="*/ 99477 h 133350"/>
                <a:gd name="connsiteX1" fmla="*/ 103073 w 120650"/>
                <a:gd name="connsiteY1" fmla="*/ 134293 h 133350"/>
                <a:gd name="connsiteX2" fmla="*/ 77377 w 120650"/>
                <a:gd name="connsiteY2" fmla="*/ 110088 h 133350"/>
                <a:gd name="connsiteX3" fmla="*/ 73957 w 120650"/>
                <a:gd name="connsiteY3" fmla="*/ 92110 h 133350"/>
                <a:gd name="connsiteX4" fmla="*/ 110001 w 120650"/>
                <a:gd name="connsiteY4" fmla="*/ 77552 h 133350"/>
                <a:gd name="connsiteX5" fmla="*/ 117806 w 120650"/>
                <a:gd name="connsiteY5" fmla="*/ 99477 h 133350"/>
                <a:gd name="connsiteX6" fmla="*/ 74132 w 120650"/>
                <a:gd name="connsiteY6" fmla="*/ 62205 h 133350"/>
                <a:gd name="connsiteX7" fmla="*/ 68081 w 120650"/>
                <a:gd name="connsiteY7" fmla="*/ 78868 h 133350"/>
                <a:gd name="connsiteX8" fmla="*/ 60802 w 120650"/>
                <a:gd name="connsiteY8" fmla="*/ 74044 h 133350"/>
                <a:gd name="connsiteX9" fmla="*/ 43087 w 120650"/>
                <a:gd name="connsiteY9" fmla="*/ 105528 h 133350"/>
                <a:gd name="connsiteX10" fmla="*/ 49752 w 120650"/>
                <a:gd name="connsiteY10" fmla="*/ 126488 h 133350"/>
                <a:gd name="connsiteX11" fmla="*/ 34054 w 120650"/>
                <a:gd name="connsiteY11" fmla="*/ 132978 h 133350"/>
                <a:gd name="connsiteX12" fmla="*/ 15462 w 120650"/>
                <a:gd name="connsiteY12" fmla="*/ 127365 h 133350"/>
                <a:gd name="connsiteX13" fmla="*/ 5464 w 120650"/>
                <a:gd name="connsiteY13" fmla="*/ 103511 h 133350"/>
                <a:gd name="connsiteX14" fmla="*/ 4763 w 120650"/>
                <a:gd name="connsiteY14" fmla="*/ 58609 h 133350"/>
                <a:gd name="connsiteX15" fmla="*/ 8884 w 120650"/>
                <a:gd name="connsiteY15" fmla="*/ 46507 h 133350"/>
                <a:gd name="connsiteX16" fmla="*/ 15900 w 120650"/>
                <a:gd name="connsiteY16" fmla="*/ 33001 h 133350"/>
                <a:gd name="connsiteX17" fmla="*/ 37562 w 120650"/>
                <a:gd name="connsiteY17" fmla="*/ 30195 h 133350"/>
                <a:gd name="connsiteX18" fmla="*/ 46156 w 120650"/>
                <a:gd name="connsiteY18" fmla="*/ 17654 h 133350"/>
                <a:gd name="connsiteX19" fmla="*/ 65976 w 120650"/>
                <a:gd name="connsiteY19" fmla="*/ 4763 h 133350"/>
                <a:gd name="connsiteX20" fmla="*/ 65099 w 120650"/>
                <a:gd name="connsiteY20" fmla="*/ 28266 h 133350"/>
                <a:gd name="connsiteX21" fmla="*/ 57820 w 120650"/>
                <a:gd name="connsiteY21" fmla="*/ 42999 h 133350"/>
                <a:gd name="connsiteX22" fmla="*/ 60802 w 120650"/>
                <a:gd name="connsiteY22" fmla="*/ 55540 h 133350"/>
                <a:gd name="connsiteX23" fmla="*/ 74132 w 120650"/>
                <a:gd name="connsiteY23" fmla="*/ 6220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650" h="133350">
                  <a:moveTo>
                    <a:pt x="117806" y="99477"/>
                  </a:moveTo>
                  <a:lnTo>
                    <a:pt x="103073" y="134293"/>
                  </a:lnTo>
                  <a:lnTo>
                    <a:pt x="77377" y="110088"/>
                  </a:lnTo>
                  <a:lnTo>
                    <a:pt x="73957" y="92110"/>
                  </a:lnTo>
                  <a:lnTo>
                    <a:pt x="110001" y="77552"/>
                  </a:lnTo>
                  <a:lnTo>
                    <a:pt x="117806" y="99477"/>
                  </a:lnTo>
                  <a:close/>
                  <a:moveTo>
                    <a:pt x="74132" y="62205"/>
                  </a:moveTo>
                  <a:lnTo>
                    <a:pt x="68081" y="78868"/>
                  </a:lnTo>
                  <a:lnTo>
                    <a:pt x="60802" y="74044"/>
                  </a:lnTo>
                  <a:lnTo>
                    <a:pt x="43087" y="105528"/>
                  </a:lnTo>
                  <a:lnTo>
                    <a:pt x="49752" y="126488"/>
                  </a:lnTo>
                  <a:lnTo>
                    <a:pt x="34054" y="132978"/>
                  </a:lnTo>
                  <a:lnTo>
                    <a:pt x="15462" y="127365"/>
                  </a:lnTo>
                  <a:lnTo>
                    <a:pt x="5464" y="103511"/>
                  </a:lnTo>
                  <a:lnTo>
                    <a:pt x="4763" y="58609"/>
                  </a:lnTo>
                  <a:lnTo>
                    <a:pt x="8884" y="46507"/>
                  </a:lnTo>
                  <a:lnTo>
                    <a:pt x="15900" y="33001"/>
                  </a:lnTo>
                  <a:lnTo>
                    <a:pt x="37562" y="30195"/>
                  </a:lnTo>
                  <a:lnTo>
                    <a:pt x="46156" y="17654"/>
                  </a:lnTo>
                  <a:lnTo>
                    <a:pt x="65976" y="4763"/>
                  </a:lnTo>
                  <a:lnTo>
                    <a:pt x="65099" y="28266"/>
                  </a:lnTo>
                  <a:lnTo>
                    <a:pt x="57820" y="42999"/>
                  </a:lnTo>
                  <a:lnTo>
                    <a:pt x="60802" y="55540"/>
                  </a:lnTo>
                  <a:lnTo>
                    <a:pt x="74132" y="622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7" name="Freeform: Shape 1552">
              <a:extLst>
                <a:ext uri="{FF2B5EF4-FFF2-40B4-BE49-F238E27FC236}">
                  <a16:creationId xmlns:a16="http://schemas.microsoft.com/office/drawing/2014/main" id="{83082592-AA36-114E-B2AD-ED50FA5FAEA8}"/>
                </a:ext>
              </a:extLst>
            </p:cNvPr>
            <p:cNvSpPr/>
            <p:nvPr/>
          </p:nvSpPr>
          <p:spPr>
            <a:xfrm>
              <a:off x="6316031" y="4473296"/>
              <a:ext cx="77619" cy="51746"/>
            </a:xfrm>
            <a:custGeom>
              <a:avLst/>
              <a:gdLst>
                <a:gd name="connsiteX0" fmla="*/ 10463 w 95250"/>
                <a:gd name="connsiteY0" fmla="*/ 9235 h 63500"/>
                <a:gd name="connsiteX1" fmla="*/ 13532 w 95250"/>
                <a:gd name="connsiteY1" fmla="*/ 4763 h 63500"/>
                <a:gd name="connsiteX2" fmla="*/ 32738 w 95250"/>
                <a:gd name="connsiteY2" fmla="*/ 4938 h 63500"/>
                <a:gd name="connsiteX3" fmla="*/ 47296 w 95250"/>
                <a:gd name="connsiteY3" fmla="*/ 11603 h 63500"/>
                <a:gd name="connsiteX4" fmla="*/ 53786 w 95250"/>
                <a:gd name="connsiteY4" fmla="*/ 10902 h 63500"/>
                <a:gd name="connsiteX5" fmla="*/ 58259 w 95250"/>
                <a:gd name="connsiteY5" fmla="*/ 20110 h 63500"/>
                <a:gd name="connsiteX6" fmla="*/ 71677 w 95250"/>
                <a:gd name="connsiteY6" fmla="*/ 19584 h 63500"/>
                <a:gd name="connsiteX7" fmla="*/ 70887 w 95250"/>
                <a:gd name="connsiteY7" fmla="*/ 27301 h 63500"/>
                <a:gd name="connsiteX8" fmla="*/ 81850 w 95250"/>
                <a:gd name="connsiteY8" fmla="*/ 28266 h 63500"/>
                <a:gd name="connsiteX9" fmla="*/ 93952 w 95250"/>
                <a:gd name="connsiteY9" fmla="*/ 37737 h 63500"/>
                <a:gd name="connsiteX10" fmla="*/ 84831 w 95250"/>
                <a:gd name="connsiteY10" fmla="*/ 48261 h 63500"/>
                <a:gd name="connsiteX11" fmla="*/ 73080 w 95250"/>
                <a:gd name="connsiteY11" fmla="*/ 42648 h 63500"/>
                <a:gd name="connsiteX12" fmla="*/ 61854 w 95250"/>
                <a:gd name="connsiteY12" fmla="*/ 43701 h 63500"/>
                <a:gd name="connsiteX13" fmla="*/ 53786 w 95250"/>
                <a:gd name="connsiteY13" fmla="*/ 42473 h 63500"/>
                <a:gd name="connsiteX14" fmla="*/ 49313 w 95250"/>
                <a:gd name="connsiteY14" fmla="*/ 47209 h 63500"/>
                <a:gd name="connsiteX15" fmla="*/ 39842 w 95250"/>
                <a:gd name="connsiteY15" fmla="*/ 48787 h 63500"/>
                <a:gd name="connsiteX16" fmla="*/ 36158 w 95250"/>
                <a:gd name="connsiteY16" fmla="*/ 42473 h 63500"/>
                <a:gd name="connsiteX17" fmla="*/ 28003 w 95250"/>
                <a:gd name="connsiteY17" fmla="*/ 46244 h 63500"/>
                <a:gd name="connsiteX18" fmla="*/ 18180 w 95250"/>
                <a:gd name="connsiteY18" fmla="*/ 63784 h 63500"/>
                <a:gd name="connsiteX19" fmla="*/ 11866 w 95250"/>
                <a:gd name="connsiteY19" fmla="*/ 59749 h 63500"/>
                <a:gd name="connsiteX20" fmla="*/ 10551 w 95250"/>
                <a:gd name="connsiteY20" fmla="*/ 52383 h 63500"/>
                <a:gd name="connsiteX21" fmla="*/ 11077 w 95250"/>
                <a:gd name="connsiteY21" fmla="*/ 45367 h 63500"/>
                <a:gd name="connsiteX22" fmla="*/ 4763 w 95250"/>
                <a:gd name="connsiteY22" fmla="*/ 37649 h 63500"/>
                <a:gd name="connsiteX23" fmla="*/ 10726 w 95250"/>
                <a:gd name="connsiteY23" fmla="*/ 33265 h 63500"/>
                <a:gd name="connsiteX24" fmla="*/ 12655 w 95250"/>
                <a:gd name="connsiteY24" fmla="*/ 2335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5250" h="63500">
                  <a:moveTo>
                    <a:pt x="10463" y="9235"/>
                  </a:moveTo>
                  <a:lnTo>
                    <a:pt x="13532" y="4763"/>
                  </a:lnTo>
                  <a:lnTo>
                    <a:pt x="32738" y="4938"/>
                  </a:lnTo>
                  <a:lnTo>
                    <a:pt x="47296" y="11603"/>
                  </a:lnTo>
                  <a:lnTo>
                    <a:pt x="53786" y="10902"/>
                  </a:lnTo>
                  <a:lnTo>
                    <a:pt x="58259" y="20110"/>
                  </a:lnTo>
                  <a:lnTo>
                    <a:pt x="71677" y="19584"/>
                  </a:lnTo>
                  <a:lnTo>
                    <a:pt x="70887" y="27301"/>
                  </a:lnTo>
                  <a:lnTo>
                    <a:pt x="81850" y="28266"/>
                  </a:lnTo>
                  <a:lnTo>
                    <a:pt x="93952" y="37737"/>
                  </a:lnTo>
                  <a:lnTo>
                    <a:pt x="84831" y="48261"/>
                  </a:lnTo>
                  <a:lnTo>
                    <a:pt x="73080" y="42648"/>
                  </a:lnTo>
                  <a:lnTo>
                    <a:pt x="61854" y="43701"/>
                  </a:lnTo>
                  <a:lnTo>
                    <a:pt x="53786" y="42473"/>
                  </a:lnTo>
                  <a:lnTo>
                    <a:pt x="49313" y="47209"/>
                  </a:lnTo>
                  <a:lnTo>
                    <a:pt x="39842" y="48787"/>
                  </a:lnTo>
                  <a:lnTo>
                    <a:pt x="36158" y="42473"/>
                  </a:lnTo>
                  <a:lnTo>
                    <a:pt x="28003" y="46244"/>
                  </a:lnTo>
                  <a:lnTo>
                    <a:pt x="18180" y="63784"/>
                  </a:lnTo>
                  <a:lnTo>
                    <a:pt x="11866" y="59749"/>
                  </a:lnTo>
                  <a:lnTo>
                    <a:pt x="10551" y="52383"/>
                  </a:lnTo>
                  <a:lnTo>
                    <a:pt x="11077" y="45367"/>
                  </a:lnTo>
                  <a:lnTo>
                    <a:pt x="4763" y="37649"/>
                  </a:lnTo>
                  <a:lnTo>
                    <a:pt x="10726" y="33265"/>
                  </a:lnTo>
                  <a:lnTo>
                    <a:pt x="12655" y="2335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8" name="Freeform: Shape 1553">
              <a:extLst>
                <a:ext uri="{FF2B5EF4-FFF2-40B4-BE49-F238E27FC236}">
                  <a16:creationId xmlns:a16="http://schemas.microsoft.com/office/drawing/2014/main" id="{C5950243-ADBE-D14E-8FD4-471DC136BDE7}"/>
                </a:ext>
              </a:extLst>
            </p:cNvPr>
            <p:cNvSpPr/>
            <p:nvPr/>
          </p:nvSpPr>
          <p:spPr>
            <a:xfrm>
              <a:off x="7583605" y="4080024"/>
              <a:ext cx="419140" cy="413966"/>
            </a:xfrm>
            <a:custGeom>
              <a:avLst/>
              <a:gdLst>
                <a:gd name="connsiteX0" fmla="*/ 513414 w 514350"/>
                <a:gd name="connsiteY0" fmla="*/ 393004 h 508000"/>
                <a:gd name="connsiteX1" fmla="*/ 429136 w 514350"/>
                <a:gd name="connsiteY1" fmla="*/ 443431 h 508000"/>
                <a:gd name="connsiteX2" fmla="*/ 357925 w 514350"/>
                <a:gd name="connsiteY2" fmla="*/ 494734 h 508000"/>
                <a:gd name="connsiteX3" fmla="*/ 323284 w 514350"/>
                <a:gd name="connsiteY3" fmla="*/ 506311 h 508000"/>
                <a:gd name="connsiteX4" fmla="*/ 296009 w 514350"/>
                <a:gd name="connsiteY4" fmla="*/ 508854 h 508000"/>
                <a:gd name="connsiteX5" fmla="*/ 295746 w 514350"/>
                <a:gd name="connsiteY5" fmla="*/ 492367 h 508000"/>
                <a:gd name="connsiteX6" fmla="*/ 284346 w 514350"/>
                <a:gd name="connsiteY6" fmla="*/ 488157 h 508000"/>
                <a:gd name="connsiteX7" fmla="*/ 268998 w 514350"/>
                <a:gd name="connsiteY7" fmla="*/ 480702 h 508000"/>
                <a:gd name="connsiteX8" fmla="*/ 263210 w 514350"/>
                <a:gd name="connsiteY8" fmla="*/ 468513 h 508000"/>
                <a:gd name="connsiteX9" fmla="*/ 180247 w 514350"/>
                <a:gd name="connsiteY9" fmla="*/ 411070 h 508000"/>
                <a:gd name="connsiteX10" fmla="*/ 97285 w 514350"/>
                <a:gd name="connsiteY10" fmla="*/ 352750 h 508000"/>
                <a:gd name="connsiteX11" fmla="*/ 4763 w 514350"/>
                <a:gd name="connsiteY11" fmla="*/ 286713 h 508000"/>
                <a:gd name="connsiteX12" fmla="*/ 5289 w 514350"/>
                <a:gd name="connsiteY12" fmla="*/ 281364 h 508000"/>
                <a:gd name="connsiteX13" fmla="*/ 5289 w 514350"/>
                <a:gd name="connsiteY13" fmla="*/ 279522 h 508000"/>
                <a:gd name="connsiteX14" fmla="*/ 5026 w 514350"/>
                <a:gd name="connsiteY14" fmla="*/ 246635 h 508000"/>
                <a:gd name="connsiteX15" fmla="*/ 44753 w 514350"/>
                <a:gd name="connsiteY15" fmla="*/ 225938 h 508000"/>
                <a:gd name="connsiteX16" fmla="*/ 69309 w 514350"/>
                <a:gd name="connsiteY16" fmla="*/ 221641 h 508000"/>
                <a:gd name="connsiteX17" fmla="*/ 89392 w 514350"/>
                <a:gd name="connsiteY17" fmla="*/ 214099 h 508000"/>
                <a:gd name="connsiteX18" fmla="*/ 98863 w 514350"/>
                <a:gd name="connsiteY18" fmla="*/ 199892 h 508000"/>
                <a:gd name="connsiteX19" fmla="*/ 127628 w 514350"/>
                <a:gd name="connsiteY19" fmla="*/ 188579 h 508000"/>
                <a:gd name="connsiteX20" fmla="*/ 128681 w 514350"/>
                <a:gd name="connsiteY20" fmla="*/ 167443 h 508000"/>
                <a:gd name="connsiteX21" fmla="*/ 142888 w 514350"/>
                <a:gd name="connsiteY21" fmla="*/ 164900 h 508000"/>
                <a:gd name="connsiteX22" fmla="*/ 154026 w 514350"/>
                <a:gd name="connsiteY22" fmla="*/ 154288 h 508000"/>
                <a:gd name="connsiteX23" fmla="*/ 186211 w 514350"/>
                <a:gd name="connsiteY23" fmla="*/ 149377 h 508000"/>
                <a:gd name="connsiteX24" fmla="*/ 190684 w 514350"/>
                <a:gd name="connsiteY24" fmla="*/ 138152 h 508000"/>
                <a:gd name="connsiteX25" fmla="*/ 184194 w 514350"/>
                <a:gd name="connsiteY25" fmla="*/ 131925 h 508000"/>
                <a:gd name="connsiteX26" fmla="*/ 175687 w 514350"/>
                <a:gd name="connsiteY26" fmla="*/ 100968 h 508000"/>
                <a:gd name="connsiteX27" fmla="*/ 174284 w 514350"/>
                <a:gd name="connsiteY27" fmla="*/ 82990 h 508000"/>
                <a:gd name="connsiteX28" fmla="*/ 164988 w 514350"/>
                <a:gd name="connsiteY28" fmla="*/ 63871 h 508000"/>
                <a:gd name="connsiteX29" fmla="*/ 188579 w 514350"/>
                <a:gd name="connsiteY29" fmla="*/ 47472 h 508000"/>
                <a:gd name="connsiteX30" fmla="*/ 215239 w 514350"/>
                <a:gd name="connsiteY30" fmla="*/ 42210 h 508000"/>
                <a:gd name="connsiteX31" fmla="*/ 230762 w 514350"/>
                <a:gd name="connsiteY31" fmla="*/ 29669 h 508000"/>
                <a:gd name="connsiteX32" fmla="*/ 254440 w 514350"/>
                <a:gd name="connsiteY32" fmla="*/ 20461 h 508000"/>
                <a:gd name="connsiteX33" fmla="*/ 296097 w 514350"/>
                <a:gd name="connsiteY33" fmla="*/ 15023 h 508000"/>
                <a:gd name="connsiteX34" fmla="*/ 336789 w 514350"/>
                <a:gd name="connsiteY34" fmla="*/ 12480 h 508000"/>
                <a:gd name="connsiteX35" fmla="*/ 349155 w 514350"/>
                <a:gd name="connsiteY35" fmla="*/ 17040 h 508000"/>
                <a:gd name="connsiteX36" fmla="*/ 372307 w 514350"/>
                <a:gd name="connsiteY36" fmla="*/ 5026 h 508000"/>
                <a:gd name="connsiteX37" fmla="*/ 398617 w 514350"/>
                <a:gd name="connsiteY37" fmla="*/ 4763 h 508000"/>
                <a:gd name="connsiteX38" fmla="*/ 408615 w 514350"/>
                <a:gd name="connsiteY38" fmla="*/ 11866 h 508000"/>
                <a:gd name="connsiteX39" fmla="*/ 425365 w 514350"/>
                <a:gd name="connsiteY39" fmla="*/ 10024 h 508000"/>
                <a:gd name="connsiteX40" fmla="*/ 420366 w 514350"/>
                <a:gd name="connsiteY40" fmla="*/ 25723 h 508000"/>
                <a:gd name="connsiteX41" fmla="*/ 424312 w 514350"/>
                <a:gd name="connsiteY41" fmla="*/ 54488 h 508000"/>
                <a:gd name="connsiteX42" fmla="*/ 418524 w 514350"/>
                <a:gd name="connsiteY42" fmla="*/ 79218 h 508000"/>
                <a:gd name="connsiteX43" fmla="*/ 403353 w 514350"/>
                <a:gd name="connsiteY43" fmla="*/ 95706 h 508000"/>
                <a:gd name="connsiteX44" fmla="*/ 405545 w 514350"/>
                <a:gd name="connsiteY44" fmla="*/ 117894 h 508000"/>
                <a:gd name="connsiteX45" fmla="*/ 425628 w 514350"/>
                <a:gd name="connsiteY45" fmla="*/ 135258 h 508000"/>
                <a:gd name="connsiteX46" fmla="*/ 425891 w 514350"/>
                <a:gd name="connsiteY46" fmla="*/ 142362 h 508000"/>
                <a:gd name="connsiteX47" fmla="*/ 440975 w 514350"/>
                <a:gd name="connsiteY47" fmla="*/ 154025 h 508000"/>
                <a:gd name="connsiteX48" fmla="*/ 451499 w 514350"/>
                <a:gd name="connsiteY48" fmla="*/ 205417 h 508000"/>
                <a:gd name="connsiteX49" fmla="*/ 459480 w 514350"/>
                <a:gd name="connsiteY49" fmla="*/ 230323 h 508000"/>
                <a:gd name="connsiteX50" fmla="*/ 460795 w 514350"/>
                <a:gd name="connsiteY50" fmla="*/ 243303 h 508000"/>
                <a:gd name="connsiteX51" fmla="*/ 456498 w 514350"/>
                <a:gd name="connsiteY51" fmla="*/ 266017 h 508000"/>
                <a:gd name="connsiteX52" fmla="*/ 458252 w 514350"/>
                <a:gd name="connsiteY52" fmla="*/ 278645 h 508000"/>
                <a:gd name="connsiteX53" fmla="*/ 455095 w 514350"/>
                <a:gd name="connsiteY53" fmla="*/ 293729 h 508000"/>
                <a:gd name="connsiteX54" fmla="*/ 457287 w 514350"/>
                <a:gd name="connsiteY54" fmla="*/ 311006 h 508000"/>
                <a:gd name="connsiteX55" fmla="*/ 447465 w 514350"/>
                <a:gd name="connsiteY55" fmla="*/ 322319 h 508000"/>
                <a:gd name="connsiteX56" fmla="*/ 462023 w 514350"/>
                <a:gd name="connsiteY56" fmla="*/ 342139 h 508000"/>
                <a:gd name="connsiteX57" fmla="*/ 462987 w 514350"/>
                <a:gd name="connsiteY57" fmla="*/ 353715 h 508000"/>
                <a:gd name="connsiteX58" fmla="*/ 471670 w 514350"/>
                <a:gd name="connsiteY58" fmla="*/ 368712 h 508000"/>
                <a:gd name="connsiteX59" fmla="*/ 483158 w 514350"/>
                <a:gd name="connsiteY59" fmla="*/ 363800 h 508000"/>
                <a:gd name="connsiteX60" fmla="*/ 502627 w 514350"/>
                <a:gd name="connsiteY60" fmla="*/ 376254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14350" h="508000">
                  <a:moveTo>
                    <a:pt x="513414" y="393004"/>
                  </a:moveTo>
                  <a:lnTo>
                    <a:pt x="429136" y="443431"/>
                  </a:lnTo>
                  <a:lnTo>
                    <a:pt x="357925" y="494734"/>
                  </a:lnTo>
                  <a:lnTo>
                    <a:pt x="323284" y="506311"/>
                  </a:lnTo>
                  <a:lnTo>
                    <a:pt x="296009" y="508854"/>
                  </a:lnTo>
                  <a:lnTo>
                    <a:pt x="295746" y="492367"/>
                  </a:lnTo>
                  <a:lnTo>
                    <a:pt x="284346" y="488157"/>
                  </a:lnTo>
                  <a:lnTo>
                    <a:pt x="268998" y="480702"/>
                  </a:lnTo>
                  <a:lnTo>
                    <a:pt x="263210" y="468513"/>
                  </a:lnTo>
                  <a:lnTo>
                    <a:pt x="180247" y="411070"/>
                  </a:lnTo>
                  <a:lnTo>
                    <a:pt x="97285" y="352750"/>
                  </a:lnTo>
                  <a:lnTo>
                    <a:pt x="4763" y="286713"/>
                  </a:lnTo>
                  <a:lnTo>
                    <a:pt x="5289" y="281364"/>
                  </a:lnTo>
                  <a:lnTo>
                    <a:pt x="5289" y="279522"/>
                  </a:lnTo>
                  <a:lnTo>
                    <a:pt x="5026" y="246635"/>
                  </a:lnTo>
                  <a:lnTo>
                    <a:pt x="44753" y="225938"/>
                  </a:lnTo>
                  <a:lnTo>
                    <a:pt x="69309" y="221641"/>
                  </a:lnTo>
                  <a:lnTo>
                    <a:pt x="89392" y="214099"/>
                  </a:lnTo>
                  <a:lnTo>
                    <a:pt x="98863" y="199892"/>
                  </a:lnTo>
                  <a:lnTo>
                    <a:pt x="127628" y="188579"/>
                  </a:lnTo>
                  <a:lnTo>
                    <a:pt x="128681" y="167443"/>
                  </a:lnTo>
                  <a:lnTo>
                    <a:pt x="142888" y="164900"/>
                  </a:lnTo>
                  <a:lnTo>
                    <a:pt x="154026" y="154288"/>
                  </a:lnTo>
                  <a:lnTo>
                    <a:pt x="186211" y="149377"/>
                  </a:lnTo>
                  <a:lnTo>
                    <a:pt x="190684" y="138152"/>
                  </a:lnTo>
                  <a:lnTo>
                    <a:pt x="184194" y="131925"/>
                  </a:lnTo>
                  <a:lnTo>
                    <a:pt x="175687" y="100968"/>
                  </a:lnTo>
                  <a:lnTo>
                    <a:pt x="174284" y="82990"/>
                  </a:lnTo>
                  <a:lnTo>
                    <a:pt x="164988" y="63871"/>
                  </a:lnTo>
                  <a:lnTo>
                    <a:pt x="188579" y="47472"/>
                  </a:lnTo>
                  <a:lnTo>
                    <a:pt x="215239" y="42210"/>
                  </a:lnTo>
                  <a:lnTo>
                    <a:pt x="230762" y="29669"/>
                  </a:lnTo>
                  <a:lnTo>
                    <a:pt x="254440" y="20461"/>
                  </a:lnTo>
                  <a:lnTo>
                    <a:pt x="296097" y="15023"/>
                  </a:lnTo>
                  <a:lnTo>
                    <a:pt x="336789" y="12480"/>
                  </a:lnTo>
                  <a:lnTo>
                    <a:pt x="349155" y="17040"/>
                  </a:lnTo>
                  <a:lnTo>
                    <a:pt x="372307" y="5026"/>
                  </a:lnTo>
                  <a:lnTo>
                    <a:pt x="398617" y="4763"/>
                  </a:lnTo>
                  <a:lnTo>
                    <a:pt x="408615" y="11866"/>
                  </a:lnTo>
                  <a:lnTo>
                    <a:pt x="425365" y="10024"/>
                  </a:lnTo>
                  <a:lnTo>
                    <a:pt x="420366" y="25723"/>
                  </a:lnTo>
                  <a:lnTo>
                    <a:pt x="424312" y="54488"/>
                  </a:lnTo>
                  <a:lnTo>
                    <a:pt x="418524" y="79218"/>
                  </a:lnTo>
                  <a:lnTo>
                    <a:pt x="403353" y="95706"/>
                  </a:lnTo>
                  <a:lnTo>
                    <a:pt x="405545" y="117894"/>
                  </a:lnTo>
                  <a:lnTo>
                    <a:pt x="425628" y="135258"/>
                  </a:lnTo>
                  <a:lnTo>
                    <a:pt x="425891" y="142362"/>
                  </a:lnTo>
                  <a:lnTo>
                    <a:pt x="440975" y="154025"/>
                  </a:lnTo>
                  <a:lnTo>
                    <a:pt x="451499" y="205417"/>
                  </a:lnTo>
                  <a:lnTo>
                    <a:pt x="459480" y="230323"/>
                  </a:lnTo>
                  <a:lnTo>
                    <a:pt x="460795" y="243303"/>
                  </a:lnTo>
                  <a:lnTo>
                    <a:pt x="456498" y="266017"/>
                  </a:lnTo>
                  <a:lnTo>
                    <a:pt x="458252" y="278645"/>
                  </a:lnTo>
                  <a:lnTo>
                    <a:pt x="455095" y="293729"/>
                  </a:lnTo>
                  <a:lnTo>
                    <a:pt x="457287" y="311006"/>
                  </a:lnTo>
                  <a:lnTo>
                    <a:pt x="447465" y="322319"/>
                  </a:lnTo>
                  <a:lnTo>
                    <a:pt x="462023" y="342139"/>
                  </a:lnTo>
                  <a:lnTo>
                    <a:pt x="462987" y="353715"/>
                  </a:lnTo>
                  <a:lnTo>
                    <a:pt x="471670" y="368712"/>
                  </a:lnTo>
                  <a:lnTo>
                    <a:pt x="483158" y="363800"/>
                  </a:lnTo>
                  <a:lnTo>
                    <a:pt x="502627" y="37625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59" name="Freeform: Shape 1554">
              <a:extLst>
                <a:ext uri="{FF2B5EF4-FFF2-40B4-BE49-F238E27FC236}">
                  <a16:creationId xmlns:a16="http://schemas.microsoft.com/office/drawing/2014/main" id="{20977444-83A7-1E4A-B0CC-A86F0A1262C8}"/>
                </a:ext>
              </a:extLst>
            </p:cNvPr>
            <p:cNvSpPr/>
            <p:nvPr/>
          </p:nvSpPr>
          <p:spPr>
            <a:xfrm>
              <a:off x="6135225" y="4849917"/>
              <a:ext cx="119015" cy="129364"/>
            </a:xfrm>
            <a:custGeom>
              <a:avLst/>
              <a:gdLst>
                <a:gd name="connsiteX0" fmla="*/ 21162 w 146050"/>
                <a:gd name="connsiteY0" fmla="*/ 121665 h 158750"/>
                <a:gd name="connsiteX1" fmla="*/ 34229 w 146050"/>
                <a:gd name="connsiteY1" fmla="*/ 103423 h 158750"/>
                <a:gd name="connsiteX2" fmla="*/ 28880 w 146050"/>
                <a:gd name="connsiteY2" fmla="*/ 92724 h 158750"/>
                <a:gd name="connsiteX3" fmla="*/ 19496 w 146050"/>
                <a:gd name="connsiteY3" fmla="*/ 104125 h 158750"/>
                <a:gd name="connsiteX4" fmla="*/ 4763 w 146050"/>
                <a:gd name="connsiteY4" fmla="*/ 93338 h 158750"/>
                <a:gd name="connsiteX5" fmla="*/ 9761 w 146050"/>
                <a:gd name="connsiteY5" fmla="*/ 86497 h 158750"/>
                <a:gd name="connsiteX6" fmla="*/ 5640 w 146050"/>
                <a:gd name="connsiteY6" fmla="*/ 64310 h 158750"/>
                <a:gd name="connsiteX7" fmla="*/ 14234 w 146050"/>
                <a:gd name="connsiteY7" fmla="*/ 60626 h 158750"/>
                <a:gd name="connsiteX8" fmla="*/ 18794 w 146050"/>
                <a:gd name="connsiteY8" fmla="*/ 45454 h 158750"/>
                <a:gd name="connsiteX9" fmla="*/ 28090 w 146050"/>
                <a:gd name="connsiteY9" fmla="*/ 29669 h 158750"/>
                <a:gd name="connsiteX10" fmla="*/ 26336 w 146050"/>
                <a:gd name="connsiteY10" fmla="*/ 19759 h 158750"/>
                <a:gd name="connsiteX11" fmla="*/ 39842 w 146050"/>
                <a:gd name="connsiteY11" fmla="*/ 14497 h 158750"/>
                <a:gd name="connsiteX12" fmla="*/ 56680 w 146050"/>
                <a:gd name="connsiteY12" fmla="*/ 4763 h 158750"/>
                <a:gd name="connsiteX13" fmla="*/ 81323 w 146050"/>
                <a:gd name="connsiteY13" fmla="*/ 18707 h 158750"/>
                <a:gd name="connsiteX14" fmla="*/ 85884 w 146050"/>
                <a:gd name="connsiteY14" fmla="*/ 18268 h 158750"/>
                <a:gd name="connsiteX15" fmla="*/ 91847 w 146050"/>
                <a:gd name="connsiteY15" fmla="*/ 28792 h 158750"/>
                <a:gd name="connsiteX16" fmla="*/ 112720 w 146050"/>
                <a:gd name="connsiteY16" fmla="*/ 32212 h 158750"/>
                <a:gd name="connsiteX17" fmla="*/ 119735 w 146050"/>
                <a:gd name="connsiteY17" fmla="*/ 28353 h 158750"/>
                <a:gd name="connsiteX18" fmla="*/ 131838 w 146050"/>
                <a:gd name="connsiteY18" fmla="*/ 36422 h 158750"/>
                <a:gd name="connsiteX19" fmla="*/ 142362 w 146050"/>
                <a:gd name="connsiteY19" fmla="*/ 42210 h 158750"/>
                <a:gd name="connsiteX20" fmla="*/ 145782 w 146050"/>
                <a:gd name="connsiteY20" fmla="*/ 60714 h 158750"/>
                <a:gd name="connsiteX21" fmla="*/ 138152 w 146050"/>
                <a:gd name="connsiteY21" fmla="*/ 76588 h 158750"/>
                <a:gd name="connsiteX22" fmla="*/ 111316 w 146050"/>
                <a:gd name="connsiteY22" fmla="*/ 102195 h 158750"/>
                <a:gd name="connsiteX23" fmla="*/ 81762 w 146050"/>
                <a:gd name="connsiteY23" fmla="*/ 111842 h 158750"/>
                <a:gd name="connsiteX24" fmla="*/ 66678 w 146050"/>
                <a:gd name="connsiteY24" fmla="*/ 133153 h 158750"/>
                <a:gd name="connsiteX25" fmla="*/ 62030 w 146050"/>
                <a:gd name="connsiteY25" fmla="*/ 149640 h 158750"/>
                <a:gd name="connsiteX26" fmla="*/ 48086 w 146050"/>
                <a:gd name="connsiteY26" fmla="*/ 159726 h 158750"/>
                <a:gd name="connsiteX27" fmla="*/ 37825 w 146050"/>
                <a:gd name="connsiteY27" fmla="*/ 147360 h 158750"/>
                <a:gd name="connsiteX28" fmla="*/ 27827 w 146050"/>
                <a:gd name="connsiteY28" fmla="*/ 144729 h 158750"/>
                <a:gd name="connsiteX29" fmla="*/ 17654 w 146050"/>
                <a:gd name="connsiteY29" fmla="*/ 146659 h 158750"/>
                <a:gd name="connsiteX30" fmla="*/ 17040 w 146050"/>
                <a:gd name="connsiteY30" fmla="*/ 137714 h 158750"/>
                <a:gd name="connsiteX31" fmla="*/ 24056 w 146050"/>
                <a:gd name="connsiteY31" fmla="*/ 131925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050" h="158750">
                  <a:moveTo>
                    <a:pt x="21162" y="121665"/>
                  </a:moveTo>
                  <a:lnTo>
                    <a:pt x="34229" y="103423"/>
                  </a:lnTo>
                  <a:lnTo>
                    <a:pt x="28880" y="92724"/>
                  </a:lnTo>
                  <a:lnTo>
                    <a:pt x="19496" y="104125"/>
                  </a:lnTo>
                  <a:lnTo>
                    <a:pt x="4763" y="93338"/>
                  </a:lnTo>
                  <a:lnTo>
                    <a:pt x="9761" y="86497"/>
                  </a:lnTo>
                  <a:lnTo>
                    <a:pt x="5640" y="64310"/>
                  </a:lnTo>
                  <a:lnTo>
                    <a:pt x="14234" y="60626"/>
                  </a:lnTo>
                  <a:lnTo>
                    <a:pt x="18794" y="45454"/>
                  </a:lnTo>
                  <a:lnTo>
                    <a:pt x="28090" y="29669"/>
                  </a:lnTo>
                  <a:lnTo>
                    <a:pt x="26336" y="19759"/>
                  </a:lnTo>
                  <a:lnTo>
                    <a:pt x="39842" y="14497"/>
                  </a:lnTo>
                  <a:lnTo>
                    <a:pt x="56680" y="4763"/>
                  </a:lnTo>
                  <a:lnTo>
                    <a:pt x="81323" y="18707"/>
                  </a:lnTo>
                  <a:lnTo>
                    <a:pt x="85884" y="18268"/>
                  </a:lnTo>
                  <a:lnTo>
                    <a:pt x="91847" y="28792"/>
                  </a:lnTo>
                  <a:lnTo>
                    <a:pt x="112720" y="32212"/>
                  </a:lnTo>
                  <a:lnTo>
                    <a:pt x="119735" y="28353"/>
                  </a:lnTo>
                  <a:lnTo>
                    <a:pt x="131838" y="36422"/>
                  </a:lnTo>
                  <a:lnTo>
                    <a:pt x="142362" y="42210"/>
                  </a:lnTo>
                  <a:lnTo>
                    <a:pt x="145782" y="60714"/>
                  </a:lnTo>
                  <a:lnTo>
                    <a:pt x="138152" y="76588"/>
                  </a:lnTo>
                  <a:lnTo>
                    <a:pt x="111316" y="102195"/>
                  </a:lnTo>
                  <a:lnTo>
                    <a:pt x="81762" y="111842"/>
                  </a:lnTo>
                  <a:lnTo>
                    <a:pt x="66678" y="133153"/>
                  </a:lnTo>
                  <a:lnTo>
                    <a:pt x="62030" y="149640"/>
                  </a:lnTo>
                  <a:lnTo>
                    <a:pt x="48086" y="159726"/>
                  </a:lnTo>
                  <a:lnTo>
                    <a:pt x="37825" y="147360"/>
                  </a:lnTo>
                  <a:lnTo>
                    <a:pt x="27827" y="144729"/>
                  </a:lnTo>
                  <a:lnTo>
                    <a:pt x="17654" y="146659"/>
                  </a:lnTo>
                  <a:lnTo>
                    <a:pt x="17040" y="137714"/>
                  </a:lnTo>
                  <a:lnTo>
                    <a:pt x="24056" y="13192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0" name="Freeform: Shape 1555">
              <a:extLst>
                <a:ext uri="{FF2B5EF4-FFF2-40B4-BE49-F238E27FC236}">
                  <a16:creationId xmlns:a16="http://schemas.microsoft.com/office/drawing/2014/main" id="{C754CF13-3191-024C-84E4-420495C9A90E}"/>
                </a:ext>
              </a:extLst>
            </p:cNvPr>
            <p:cNvSpPr/>
            <p:nvPr/>
          </p:nvSpPr>
          <p:spPr>
            <a:xfrm>
              <a:off x="8225290" y="3387529"/>
              <a:ext cx="103491" cy="87968"/>
            </a:xfrm>
            <a:custGeom>
              <a:avLst/>
              <a:gdLst>
                <a:gd name="connsiteX0" fmla="*/ 28704 w 127000"/>
                <a:gd name="connsiteY0" fmla="*/ 90707 h 107950"/>
                <a:gd name="connsiteX1" fmla="*/ 31598 w 127000"/>
                <a:gd name="connsiteY1" fmla="*/ 63345 h 107950"/>
                <a:gd name="connsiteX2" fmla="*/ 22565 w 127000"/>
                <a:gd name="connsiteY2" fmla="*/ 69221 h 107950"/>
                <a:gd name="connsiteX3" fmla="*/ 6955 w 127000"/>
                <a:gd name="connsiteY3" fmla="*/ 52558 h 107950"/>
                <a:gd name="connsiteX4" fmla="*/ 4763 w 127000"/>
                <a:gd name="connsiteY4" fmla="*/ 25284 h 107950"/>
                <a:gd name="connsiteX5" fmla="*/ 35895 w 127000"/>
                <a:gd name="connsiteY5" fmla="*/ 11866 h 107950"/>
                <a:gd name="connsiteX6" fmla="*/ 66853 w 127000"/>
                <a:gd name="connsiteY6" fmla="*/ 4763 h 107950"/>
                <a:gd name="connsiteX7" fmla="*/ 93513 w 127000"/>
                <a:gd name="connsiteY7" fmla="*/ 12831 h 107950"/>
                <a:gd name="connsiteX8" fmla="*/ 118946 w 127000"/>
                <a:gd name="connsiteY8" fmla="*/ 11340 h 107950"/>
                <a:gd name="connsiteX9" fmla="*/ 122629 w 127000"/>
                <a:gd name="connsiteY9" fmla="*/ 19759 h 107950"/>
                <a:gd name="connsiteX10" fmla="*/ 105177 w 127000"/>
                <a:gd name="connsiteY10" fmla="*/ 47296 h 107950"/>
                <a:gd name="connsiteX11" fmla="*/ 112456 w 127000"/>
                <a:gd name="connsiteY11" fmla="*/ 90795 h 107950"/>
                <a:gd name="connsiteX12" fmla="*/ 101933 w 127000"/>
                <a:gd name="connsiteY12" fmla="*/ 105353 h 107950"/>
                <a:gd name="connsiteX13" fmla="*/ 81587 w 127000"/>
                <a:gd name="connsiteY13" fmla="*/ 105265 h 107950"/>
                <a:gd name="connsiteX14" fmla="*/ 60451 w 127000"/>
                <a:gd name="connsiteY14" fmla="*/ 88251 h 107950"/>
                <a:gd name="connsiteX15" fmla="*/ 49664 w 127000"/>
                <a:gd name="connsiteY15" fmla="*/ 82551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00" h="107950">
                  <a:moveTo>
                    <a:pt x="28704" y="90707"/>
                  </a:moveTo>
                  <a:lnTo>
                    <a:pt x="31598" y="63345"/>
                  </a:lnTo>
                  <a:lnTo>
                    <a:pt x="22565" y="69221"/>
                  </a:lnTo>
                  <a:lnTo>
                    <a:pt x="6955" y="52558"/>
                  </a:lnTo>
                  <a:lnTo>
                    <a:pt x="4763" y="25284"/>
                  </a:lnTo>
                  <a:lnTo>
                    <a:pt x="35895" y="11866"/>
                  </a:lnTo>
                  <a:lnTo>
                    <a:pt x="66853" y="4763"/>
                  </a:lnTo>
                  <a:lnTo>
                    <a:pt x="93513" y="12831"/>
                  </a:lnTo>
                  <a:lnTo>
                    <a:pt x="118946" y="11340"/>
                  </a:lnTo>
                  <a:lnTo>
                    <a:pt x="122629" y="19759"/>
                  </a:lnTo>
                  <a:lnTo>
                    <a:pt x="105177" y="47296"/>
                  </a:lnTo>
                  <a:lnTo>
                    <a:pt x="112456" y="90795"/>
                  </a:lnTo>
                  <a:lnTo>
                    <a:pt x="101933" y="105353"/>
                  </a:lnTo>
                  <a:lnTo>
                    <a:pt x="81587" y="105265"/>
                  </a:lnTo>
                  <a:lnTo>
                    <a:pt x="60451" y="88251"/>
                  </a:lnTo>
                  <a:lnTo>
                    <a:pt x="49664" y="8255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1" name="Freeform: Shape 1556">
              <a:extLst>
                <a:ext uri="{FF2B5EF4-FFF2-40B4-BE49-F238E27FC236}">
                  <a16:creationId xmlns:a16="http://schemas.microsoft.com/office/drawing/2014/main" id="{4ACB0882-21A9-E14F-B005-01B705F8AC47}"/>
                </a:ext>
              </a:extLst>
            </p:cNvPr>
            <p:cNvSpPr/>
            <p:nvPr/>
          </p:nvSpPr>
          <p:spPr>
            <a:xfrm>
              <a:off x="8485493" y="4513030"/>
              <a:ext cx="139713" cy="119015"/>
            </a:xfrm>
            <a:custGeom>
              <a:avLst/>
              <a:gdLst>
                <a:gd name="connsiteX0" fmla="*/ 152973 w 171450"/>
                <a:gd name="connsiteY0" fmla="*/ 143063 h 146050"/>
                <a:gd name="connsiteX1" fmla="*/ 144554 w 171450"/>
                <a:gd name="connsiteY1" fmla="*/ 134907 h 146050"/>
                <a:gd name="connsiteX2" fmla="*/ 134469 w 171450"/>
                <a:gd name="connsiteY2" fmla="*/ 120262 h 146050"/>
                <a:gd name="connsiteX3" fmla="*/ 123594 w 171450"/>
                <a:gd name="connsiteY3" fmla="*/ 112193 h 146050"/>
                <a:gd name="connsiteX4" fmla="*/ 117192 w 171450"/>
                <a:gd name="connsiteY4" fmla="*/ 103423 h 146050"/>
                <a:gd name="connsiteX5" fmla="*/ 95794 w 171450"/>
                <a:gd name="connsiteY5" fmla="*/ 93338 h 146050"/>
                <a:gd name="connsiteX6" fmla="*/ 78956 w 171450"/>
                <a:gd name="connsiteY6" fmla="*/ 93075 h 146050"/>
                <a:gd name="connsiteX7" fmla="*/ 72992 w 171450"/>
                <a:gd name="connsiteY7" fmla="*/ 87725 h 146050"/>
                <a:gd name="connsiteX8" fmla="*/ 58610 w 171450"/>
                <a:gd name="connsiteY8" fmla="*/ 93689 h 146050"/>
                <a:gd name="connsiteX9" fmla="*/ 43701 w 171450"/>
                <a:gd name="connsiteY9" fmla="*/ 82200 h 146050"/>
                <a:gd name="connsiteX10" fmla="*/ 35983 w 171450"/>
                <a:gd name="connsiteY10" fmla="*/ 101056 h 146050"/>
                <a:gd name="connsiteX11" fmla="*/ 7394 w 171450"/>
                <a:gd name="connsiteY11" fmla="*/ 95794 h 146050"/>
                <a:gd name="connsiteX12" fmla="*/ 4763 w 171450"/>
                <a:gd name="connsiteY12" fmla="*/ 85708 h 146050"/>
                <a:gd name="connsiteX13" fmla="*/ 15374 w 171450"/>
                <a:gd name="connsiteY13" fmla="*/ 48436 h 146050"/>
                <a:gd name="connsiteX14" fmla="*/ 17742 w 171450"/>
                <a:gd name="connsiteY14" fmla="*/ 31511 h 146050"/>
                <a:gd name="connsiteX15" fmla="*/ 25460 w 171450"/>
                <a:gd name="connsiteY15" fmla="*/ 23618 h 146050"/>
                <a:gd name="connsiteX16" fmla="*/ 43613 w 171450"/>
                <a:gd name="connsiteY16" fmla="*/ 19408 h 146050"/>
                <a:gd name="connsiteX17" fmla="*/ 56066 w 171450"/>
                <a:gd name="connsiteY17" fmla="*/ 4763 h 146050"/>
                <a:gd name="connsiteX18" fmla="*/ 70361 w 171450"/>
                <a:gd name="connsiteY18" fmla="*/ 34405 h 146050"/>
                <a:gd name="connsiteX19" fmla="*/ 77114 w 171450"/>
                <a:gd name="connsiteY19" fmla="*/ 57820 h 146050"/>
                <a:gd name="connsiteX20" fmla="*/ 90620 w 171450"/>
                <a:gd name="connsiteY20" fmla="*/ 70186 h 146050"/>
                <a:gd name="connsiteX21" fmla="*/ 124121 w 171450"/>
                <a:gd name="connsiteY21" fmla="*/ 94040 h 146050"/>
                <a:gd name="connsiteX22" fmla="*/ 137802 w 171450"/>
                <a:gd name="connsiteY22" fmla="*/ 108422 h 146050"/>
                <a:gd name="connsiteX23" fmla="*/ 151131 w 171450"/>
                <a:gd name="connsiteY23" fmla="*/ 122980 h 146050"/>
                <a:gd name="connsiteX24" fmla="*/ 158849 w 171450"/>
                <a:gd name="connsiteY24" fmla="*/ 131575 h 146050"/>
                <a:gd name="connsiteX25" fmla="*/ 170951 w 171450"/>
                <a:gd name="connsiteY25" fmla="*/ 139117 h 146050"/>
                <a:gd name="connsiteX26" fmla="*/ 163497 w 171450"/>
                <a:gd name="connsiteY26" fmla="*/ 145256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450" h="146050">
                  <a:moveTo>
                    <a:pt x="152973" y="143063"/>
                  </a:moveTo>
                  <a:lnTo>
                    <a:pt x="144554" y="134907"/>
                  </a:lnTo>
                  <a:lnTo>
                    <a:pt x="134469" y="120262"/>
                  </a:lnTo>
                  <a:lnTo>
                    <a:pt x="123594" y="112193"/>
                  </a:lnTo>
                  <a:lnTo>
                    <a:pt x="117192" y="103423"/>
                  </a:lnTo>
                  <a:lnTo>
                    <a:pt x="95794" y="93338"/>
                  </a:lnTo>
                  <a:lnTo>
                    <a:pt x="78956" y="93075"/>
                  </a:lnTo>
                  <a:lnTo>
                    <a:pt x="72992" y="87725"/>
                  </a:lnTo>
                  <a:lnTo>
                    <a:pt x="58610" y="93689"/>
                  </a:lnTo>
                  <a:lnTo>
                    <a:pt x="43701" y="82200"/>
                  </a:lnTo>
                  <a:lnTo>
                    <a:pt x="35983" y="101056"/>
                  </a:lnTo>
                  <a:lnTo>
                    <a:pt x="7394" y="95794"/>
                  </a:lnTo>
                  <a:lnTo>
                    <a:pt x="4763" y="85708"/>
                  </a:lnTo>
                  <a:lnTo>
                    <a:pt x="15374" y="48436"/>
                  </a:lnTo>
                  <a:lnTo>
                    <a:pt x="17742" y="31511"/>
                  </a:lnTo>
                  <a:lnTo>
                    <a:pt x="25460" y="23618"/>
                  </a:lnTo>
                  <a:lnTo>
                    <a:pt x="43613" y="19408"/>
                  </a:lnTo>
                  <a:lnTo>
                    <a:pt x="56066" y="4763"/>
                  </a:lnTo>
                  <a:lnTo>
                    <a:pt x="70361" y="34405"/>
                  </a:lnTo>
                  <a:lnTo>
                    <a:pt x="77114" y="57820"/>
                  </a:lnTo>
                  <a:lnTo>
                    <a:pt x="90620" y="70186"/>
                  </a:lnTo>
                  <a:lnTo>
                    <a:pt x="124121" y="94040"/>
                  </a:lnTo>
                  <a:lnTo>
                    <a:pt x="137802" y="108422"/>
                  </a:lnTo>
                  <a:lnTo>
                    <a:pt x="151131" y="122980"/>
                  </a:lnTo>
                  <a:lnTo>
                    <a:pt x="158849" y="131575"/>
                  </a:lnTo>
                  <a:lnTo>
                    <a:pt x="170951" y="139117"/>
                  </a:lnTo>
                  <a:lnTo>
                    <a:pt x="163497" y="1452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2" name="Freeform: Shape 1557">
              <a:extLst>
                <a:ext uri="{FF2B5EF4-FFF2-40B4-BE49-F238E27FC236}">
                  <a16:creationId xmlns:a16="http://schemas.microsoft.com/office/drawing/2014/main" id="{7130E956-6A50-6B40-9D57-B4204DD7973E}"/>
                </a:ext>
              </a:extLst>
            </p:cNvPr>
            <p:cNvSpPr/>
            <p:nvPr/>
          </p:nvSpPr>
          <p:spPr>
            <a:xfrm>
              <a:off x="7569455" y="3905935"/>
              <a:ext cx="253554" cy="206983"/>
            </a:xfrm>
            <a:custGeom>
              <a:avLst/>
              <a:gdLst>
                <a:gd name="connsiteX0" fmla="*/ 13532 w 311150"/>
                <a:gd name="connsiteY0" fmla="*/ 67116 h 254000"/>
                <a:gd name="connsiteX1" fmla="*/ 14760 w 311150"/>
                <a:gd name="connsiteY1" fmla="*/ 43613 h 254000"/>
                <a:gd name="connsiteX2" fmla="*/ 4763 w 311150"/>
                <a:gd name="connsiteY2" fmla="*/ 29055 h 254000"/>
                <a:gd name="connsiteX3" fmla="*/ 39491 w 311150"/>
                <a:gd name="connsiteY3" fmla="*/ 4763 h 254000"/>
                <a:gd name="connsiteX4" fmla="*/ 69572 w 311150"/>
                <a:gd name="connsiteY4" fmla="*/ 10901 h 254000"/>
                <a:gd name="connsiteX5" fmla="*/ 102634 w 311150"/>
                <a:gd name="connsiteY5" fmla="*/ 10638 h 254000"/>
                <a:gd name="connsiteX6" fmla="*/ 128768 w 311150"/>
                <a:gd name="connsiteY6" fmla="*/ 16426 h 254000"/>
                <a:gd name="connsiteX7" fmla="*/ 149202 w 311150"/>
                <a:gd name="connsiteY7" fmla="*/ 14672 h 254000"/>
                <a:gd name="connsiteX8" fmla="*/ 188929 w 311150"/>
                <a:gd name="connsiteY8" fmla="*/ 15725 h 254000"/>
                <a:gd name="connsiteX9" fmla="*/ 198752 w 311150"/>
                <a:gd name="connsiteY9" fmla="*/ 28792 h 254000"/>
                <a:gd name="connsiteX10" fmla="*/ 244004 w 311150"/>
                <a:gd name="connsiteY10" fmla="*/ 43964 h 254000"/>
                <a:gd name="connsiteX11" fmla="*/ 252949 w 311150"/>
                <a:gd name="connsiteY11" fmla="*/ 36772 h 254000"/>
                <a:gd name="connsiteX12" fmla="*/ 280662 w 311150"/>
                <a:gd name="connsiteY12" fmla="*/ 51857 h 254000"/>
                <a:gd name="connsiteX13" fmla="*/ 309164 w 311150"/>
                <a:gd name="connsiteY13" fmla="*/ 47559 h 254000"/>
                <a:gd name="connsiteX14" fmla="*/ 310480 w 311150"/>
                <a:gd name="connsiteY14" fmla="*/ 66765 h 254000"/>
                <a:gd name="connsiteX15" fmla="*/ 287152 w 311150"/>
                <a:gd name="connsiteY15" fmla="*/ 88602 h 254000"/>
                <a:gd name="connsiteX16" fmla="*/ 255668 w 311150"/>
                <a:gd name="connsiteY16" fmla="*/ 95443 h 254000"/>
                <a:gd name="connsiteX17" fmla="*/ 253475 w 311150"/>
                <a:gd name="connsiteY17" fmla="*/ 106317 h 254000"/>
                <a:gd name="connsiteX18" fmla="*/ 238304 w 311150"/>
                <a:gd name="connsiteY18" fmla="*/ 124120 h 254000"/>
                <a:gd name="connsiteX19" fmla="*/ 228832 w 311150"/>
                <a:gd name="connsiteY19" fmla="*/ 150079 h 254000"/>
                <a:gd name="connsiteX20" fmla="*/ 238391 w 311150"/>
                <a:gd name="connsiteY20" fmla="*/ 168057 h 254000"/>
                <a:gd name="connsiteX21" fmla="*/ 224184 w 311150"/>
                <a:gd name="connsiteY21" fmla="*/ 182089 h 254000"/>
                <a:gd name="connsiteX22" fmla="*/ 218922 w 311150"/>
                <a:gd name="connsiteY22" fmla="*/ 202260 h 254000"/>
                <a:gd name="connsiteX23" fmla="*/ 200330 w 311150"/>
                <a:gd name="connsiteY23" fmla="*/ 208399 h 254000"/>
                <a:gd name="connsiteX24" fmla="*/ 182878 w 311150"/>
                <a:gd name="connsiteY24" fmla="*/ 231989 h 254000"/>
                <a:gd name="connsiteX25" fmla="*/ 151745 w 311150"/>
                <a:gd name="connsiteY25" fmla="*/ 232428 h 254000"/>
                <a:gd name="connsiteX26" fmla="*/ 128242 w 311150"/>
                <a:gd name="connsiteY26" fmla="*/ 231902 h 254000"/>
                <a:gd name="connsiteX27" fmla="*/ 112895 w 311150"/>
                <a:gd name="connsiteY27" fmla="*/ 242601 h 254000"/>
                <a:gd name="connsiteX28" fmla="*/ 103511 w 311150"/>
                <a:gd name="connsiteY28" fmla="*/ 254089 h 254000"/>
                <a:gd name="connsiteX29" fmla="*/ 91408 w 311150"/>
                <a:gd name="connsiteY29" fmla="*/ 251546 h 254000"/>
                <a:gd name="connsiteX30" fmla="*/ 82376 w 311150"/>
                <a:gd name="connsiteY30" fmla="*/ 241286 h 254000"/>
                <a:gd name="connsiteX31" fmla="*/ 75360 w 311150"/>
                <a:gd name="connsiteY31" fmla="*/ 223746 h 254000"/>
                <a:gd name="connsiteX32" fmla="*/ 52383 w 311150"/>
                <a:gd name="connsiteY32" fmla="*/ 219010 h 254000"/>
                <a:gd name="connsiteX33" fmla="*/ 50366 w 311150"/>
                <a:gd name="connsiteY33" fmla="*/ 208837 h 254000"/>
                <a:gd name="connsiteX34" fmla="*/ 59486 w 311150"/>
                <a:gd name="connsiteY34" fmla="*/ 197261 h 254000"/>
                <a:gd name="connsiteX35" fmla="*/ 62819 w 311150"/>
                <a:gd name="connsiteY35" fmla="*/ 188842 h 254000"/>
                <a:gd name="connsiteX36" fmla="*/ 54400 w 311150"/>
                <a:gd name="connsiteY36" fmla="*/ 179546 h 254000"/>
                <a:gd name="connsiteX37" fmla="*/ 61153 w 311150"/>
                <a:gd name="connsiteY37" fmla="*/ 158936 h 254000"/>
                <a:gd name="connsiteX38" fmla="*/ 51330 w 311150"/>
                <a:gd name="connsiteY38" fmla="*/ 139906 h 254000"/>
                <a:gd name="connsiteX39" fmla="*/ 61942 w 311150"/>
                <a:gd name="connsiteY39" fmla="*/ 137275 h 254000"/>
                <a:gd name="connsiteX40" fmla="*/ 62906 w 311150"/>
                <a:gd name="connsiteY40" fmla="*/ 122191 h 254000"/>
                <a:gd name="connsiteX41" fmla="*/ 66941 w 311150"/>
                <a:gd name="connsiteY41" fmla="*/ 117543 h 254000"/>
                <a:gd name="connsiteX42" fmla="*/ 67204 w 311150"/>
                <a:gd name="connsiteY42" fmla="*/ 92285 h 254000"/>
                <a:gd name="connsiteX43" fmla="*/ 78605 w 311150"/>
                <a:gd name="connsiteY43" fmla="*/ 83516 h 254000"/>
                <a:gd name="connsiteX44" fmla="*/ 71764 w 311150"/>
                <a:gd name="connsiteY44" fmla="*/ 67028 h 254000"/>
                <a:gd name="connsiteX45" fmla="*/ 57382 w 311150"/>
                <a:gd name="connsiteY45" fmla="*/ 65888 h 254000"/>
                <a:gd name="connsiteX46" fmla="*/ 53172 w 311150"/>
                <a:gd name="connsiteY46" fmla="*/ 70010 h 254000"/>
                <a:gd name="connsiteX47" fmla="*/ 38702 w 311150"/>
                <a:gd name="connsiteY47" fmla="*/ 70098 h 254000"/>
                <a:gd name="connsiteX48" fmla="*/ 32475 w 311150"/>
                <a:gd name="connsiteY48" fmla="*/ 53961 h 254000"/>
                <a:gd name="connsiteX49" fmla="*/ 22478 w 311150"/>
                <a:gd name="connsiteY49" fmla="*/ 58785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1150" h="254000">
                  <a:moveTo>
                    <a:pt x="13532" y="67116"/>
                  </a:moveTo>
                  <a:lnTo>
                    <a:pt x="14760" y="43613"/>
                  </a:lnTo>
                  <a:lnTo>
                    <a:pt x="4763" y="29055"/>
                  </a:lnTo>
                  <a:lnTo>
                    <a:pt x="39491" y="4763"/>
                  </a:lnTo>
                  <a:lnTo>
                    <a:pt x="69572" y="10901"/>
                  </a:lnTo>
                  <a:lnTo>
                    <a:pt x="102634" y="10638"/>
                  </a:lnTo>
                  <a:lnTo>
                    <a:pt x="128768" y="16426"/>
                  </a:lnTo>
                  <a:lnTo>
                    <a:pt x="149202" y="14672"/>
                  </a:lnTo>
                  <a:lnTo>
                    <a:pt x="188929" y="15725"/>
                  </a:lnTo>
                  <a:lnTo>
                    <a:pt x="198752" y="28792"/>
                  </a:lnTo>
                  <a:lnTo>
                    <a:pt x="244004" y="43964"/>
                  </a:lnTo>
                  <a:lnTo>
                    <a:pt x="252949" y="36772"/>
                  </a:lnTo>
                  <a:lnTo>
                    <a:pt x="280662" y="51857"/>
                  </a:lnTo>
                  <a:lnTo>
                    <a:pt x="309164" y="47559"/>
                  </a:lnTo>
                  <a:lnTo>
                    <a:pt x="310480" y="66765"/>
                  </a:lnTo>
                  <a:lnTo>
                    <a:pt x="287152" y="88602"/>
                  </a:lnTo>
                  <a:lnTo>
                    <a:pt x="255668" y="95443"/>
                  </a:lnTo>
                  <a:lnTo>
                    <a:pt x="253475" y="106317"/>
                  </a:lnTo>
                  <a:lnTo>
                    <a:pt x="238304" y="124120"/>
                  </a:lnTo>
                  <a:lnTo>
                    <a:pt x="228832" y="150079"/>
                  </a:lnTo>
                  <a:lnTo>
                    <a:pt x="238391" y="168057"/>
                  </a:lnTo>
                  <a:lnTo>
                    <a:pt x="224184" y="182089"/>
                  </a:lnTo>
                  <a:lnTo>
                    <a:pt x="218922" y="202260"/>
                  </a:lnTo>
                  <a:lnTo>
                    <a:pt x="200330" y="208399"/>
                  </a:lnTo>
                  <a:lnTo>
                    <a:pt x="182878" y="231989"/>
                  </a:lnTo>
                  <a:lnTo>
                    <a:pt x="151745" y="232428"/>
                  </a:lnTo>
                  <a:lnTo>
                    <a:pt x="128242" y="231902"/>
                  </a:lnTo>
                  <a:lnTo>
                    <a:pt x="112895" y="242601"/>
                  </a:lnTo>
                  <a:lnTo>
                    <a:pt x="103511" y="254089"/>
                  </a:lnTo>
                  <a:lnTo>
                    <a:pt x="91408" y="251546"/>
                  </a:lnTo>
                  <a:lnTo>
                    <a:pt x="82376" y="241286"/>
                  </a:lnTo>
                  <a:lnTo>
                    <a:pt x="75360" y="223746"/>
                  </a:lnTo>
                  <a:lnTo>
                    <a:pt x="52383" y="219010"/>
                  </a:lnTo>
                  <a:lnTo>
                    <a:pt x="50366" y="208837"/>
                  </a:lnTo>
                  <a:lnTo>
                    <a:pt x="59486" y="197261"/>
                  </a:lnTo>
                  <a:lnTo>
                    <a:pt x="62819" y="188842"/>
                  </a:lnTo>
                  <a:lnTo>
                    <a:pt x="54400" y="179546"/>
                  </a:lnTo>
                  <a:lnTo>
                    <a:pt x="61153" y="158936"/>
                  </a:lnTo>
                  <a:lnTo>
                    <a:pt x="51330" y="139906"/>
                  </a:lnTo>
                  <a:lnTo>
                    <a:pt x="61942" y="137275"/>
                  </a:lnTo>
                  <a:lnTo>
                    <a:pt x="62906" y="122191"/>
                  </a:lnTo>
                  <a:lnTo>
                    <a:pt x="66941" y="117543"/>
                  </a:lnTo>
                  <a:lnTo>
                    <a:pt x="67204" y="92285"/>
                  </a:lnTo>
                  <a:lnTo>
                    <a:pt x="78605" y="83516"/>
                  </a:lnTo>
                  <a:lnTo>
                    <a:pt x="71764" y="67028"/>
                  </a:lnTo>
                  <a:lnTo>
                    <a:pt x="57382" y="65888"/>
                  </a:lnTo>
                  <a:lnTo>
                    <a:pt x="53172" y="70010"/>
                  </a:lnTo>
                  <a:lnTo>
                    <a:pt x="38702" y="70098"/>
                  </a:lnTo>
                  <a:lnTo>
                    <a:pt x="32475" y="53961"/>
                  </a:lnTo>
                  <a:lnTo>
                    <a:pt x="22478" y="5878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3" name="Freeform: Shape 1558">
              <a:extLst>
                <a:ext uri="{FF2B5EF4-FFF2-40B4-BE49-F238E27FC236}">
                  <a16:creationId xmlns:a16="http://schemas.microsoft.com/office/drawing/2014/main" id="{6C27FE4C-F8D9-8C4D-9C25-F5640337866F}"/>
                </a:ext>
              </a:extLst>
            </p:cNvPr>
            <p:cNvSpPr/>
            <p:nvPr/>
          </p:nvSpPr>
          <p:spPr>
            <a:xfrm>
              <a:off x="8171333" y="2882557"/>
              <a:ext cx="222507" cy="501934"/>
            </a:xfrm>
            <a:custGeom>
              <a:avLst/>
              <a:gdLst>
                <a:gd name="connsiteX0" fmla="*/ 200155 w 273050"/>
                <a:gd name="connsiteY0" fmla="*/ 82376 h 615950"/>
                <a:gd name="connsiteX1" fmla="*/ 196559 w 273050"/>
                <a:gd name="connsiteY1" fmla="*/ 129733 h 615950"/>
                <a:gd name="connsiteX2" fmla="*/ 234269 w 273050"/>
                <a:gd name="connsiteY2" fmla="*/ 173495 h 615950"/>
                <a:gd name="connsiteX3" fmla="*/ 211555 w 273050"/>
                <a:gd name="connsiteY3" fmla="*/ 221553 h 615950"/>
                <a:gd name="connsiteX4" fmla="*/ 240145 w 273050"/>
                <a:gd name="connsiteY4" fmla="*/ 291361 h 615950"/>
                <a:gd name="connsiteX5" fmla="*/ 223571 w 273050"/>
                <a:gd name="connsiteY5" fmla="*/ 341876 h 615950"/>
                <a:gd name="connsiteX6" fmla="*/ 245758 w 273050"/>
                <a:gd name="connsiteY6" fmla="*/ 384497 h 615950"/>
                <a:gd name="connsiteX7" fmla="*/ 235672 w 273050"/>
                <a:gd name="connsiteY7" fmla="*/ 420804 h 615950"/>
                <a:gd name="connsiteX8" fmla="*/ 272068 w 273050"/>
                <a:gd name="connsiteY8" fmla="*/ 458164 h 615950"/>
                <a:gd name="connsiteX9" fmla="*/ 262772 w 273050"/>
                <a:gd name="connsiteY9" fmla="*/ 485351 h 615950"/>
                <a:gd name="connsiteX10" fmla="*/ 239970 w 273050"/>
                <a:gd name="connsiteY10" fmla="*/ 515607 h 615950"/>
                <a:gd name="connsiteX11" fmla="*/ 187351 w 273050"/>
                <a:gd name="connsiteY11" fmla="*/ 580591 h 615950"/>
                <a:gd name="connsiteX12" fmla="*/ 142712 w 273050"/>
                <a:gd name="connsiteY12" fmla="*/ 584538 h 615950"/>
                <a:gd name="connsiteX13" fmla="*/ 99477 w 273050"/>
                <a:gd name="connsiteY13" fmla="*/ 602691 h 615950"/>
                <a:gd name="connsiteX14" fmla="*/ 59486 w 273050"/>
                <a:gd name="connsiteY14" fmla="*/ 613040 h 615950"/>
                <a:gd name="connsiteX15" fmla="*/ 45191 w 273050"/>
                <a:gd name="connsiteY15" fmla="*/ 586116 h 615950"/>
                <a:gd name="connsiteX16" fmla="*/ 21425 w 273050"/>
                <a:gd name="connsiteY16" fmla="*/ 569717 h 615950"/>
                <a:gd name="connsiteX17" fmla="*/ 26862 w 273050"/>
                <a:gd name="connsiteY17" fmla="*/ 519553 h 615950"/>
                <a:gd name="connsiteX18" fmla="*/ 14935 w 273050"/>
                <a:gd name="connsiteY18" fmla="*/ 472108 h 615950"/>
                <a:gd name="connsiteX19" fmla="*/ 26687 w 273050"/>
                <a:gd name="connsiteY19" fmla="*/ 440712 h 615950"/>
                <a:gd name="connsiteX20" fmla="*/ 48962 w 273050"/>
                <a:gd name="connsiteY20" fmla="*/ 406159 h 615950"/>
                <a:gd name="connsiteX21" fmla="*/ 105177 w 273050"/>
                <a:gd name="connsiteY21" fmla="*/ 344594 h 615950"/>
                <a:gd name="connsiteX22" fmla="*/ 121664 w 273050"/>
                <a:gd name="connsiteY22" fmla="*/ 332404 h 615950"/>
                <a:gd name="connsiteX23" fmla="*/ 119033 w 273050"/>
                <a:gd name="connsiteY23" fmla="*/ 307498 h 615950"/>
                <a:gd name="connsiteX24" fmla="*/ 84831 w 273050"/>
                <a:gd name="connsiteY24" fmla="*/ 279259 h 615950"/>
                <a:gd name="connsiteX25" fmla="*/ 76588 w 273050"/>
                <a:gd name="connsiteY25" fmla="*/ 255580 h 615950"/>
                <a:gd name="connsiteX26" fmla="*/ 75886 w 273050"/>
                <a:gd name="connsiteY26" fmla="*/ 158060 h 615950"/>
                <a:gd name="connsiteX27" fmla="*/ 37562 w 273050"/>
                <a:gd name="connsiteY27" fmla="*/ 112895 h 615950"/>
                <a:gd name="connsiteX28" fmla="*/ 4763 w 273050"/>
                <a:gd name="connsiteY28" fmla="*/ 79482 h 615950"/>
                <a:gd name="connsiteX29" fmla="*/ 19496 w 273050"/>
                <a:gd name="connsiteY29" fmla="*/ 61240 h 615950"/>
                <a:gd name="connsiteX30" fmla="*/ 46858 w 273050"/>
                <a:gd name="connsiteY30" fmla="*/ 97635 h 615950"/>
                <a:gd name="connsiteX31" fmla="*/ 78955 w 273050"/>
                <a:gd name="connsiteY31" fmla="*/ 94215 h 615950"/>
                <a:gd name="connsiteX32" fmla="*/ 105352 w 273050"/>
                <a:gd name="connsiteY32" fmla="*/ 110615 h 615950"/>
                <a:gd name="connsiteX33" fmla="*/ 128768 w 273050"/>
                <a:gd name="connsiteY33" fmla="*/ 80446 h 615950"/>
                <a:gd name="connsiteX34" fmla="*/ 140870 w 273050"/>
                <a:gd name="connsiteY34" fmla="*/ 29143 h 615950"/>
                <a:gd name="connsiteX35" fmla="*/ 179020 w 273050"/>
                <a:gd name="connsiteY35" fmla="*/ 4763 h 615950"/>
                <a:gd name="connsiteX36" fmla="*/ 210591 w 273050"/>
                <a:gd name="connsiteY36" fmla="*/ 33352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73050" h="615950">
                  <a:moveTo>
                    <a:pt x="200155" y="82376"/>
                  </a:moveTo>
                  <a:lnTo>
                    <a:pt x="196559" y="129733"/>
                  </a:lnTo>
                  <a:lnTo>
                    <a:pt x="234269" y="173495"/>
                  </a:lnTo>
                  <a:lnTo>
                    <a:pt x="211555" y="221553"/>
                  </a:lnTo>
                  <a:lnTo>
                    <a:pt x="240145" y="291361"/>
                  </a:lnTo>
                  <a:lnTo>
                    <a:pt x="223571" y="341876"/>
                  </a:lnTo>
                  <a:lnTo>
                    <a:pt x="245758" y="384497"/>
                  </a:lnTo>
                  <a:lnTo>
                    <a:pt x="235672" y="420804"/>
                  </a:lnTo>
                  <a:lnTo>
                    <a:pt x="272068" y="458164"/>
                  </a:lnTo>
                  <a:lnTo>
                    <a:pt x="262772" y="485351"/>
                  </a:lnTo>
                  <a:lnTo>
                    <a:pt x="239970" y="515607"/>
                  </a:lnTo>
                  <a:lnTo>
                    <a:pt x="187351" y="580591"/>
                  </a:lnTo>
                  <a:lnTo>
                    <a:pt x="142712" y="584538"/>
                  </a:lnTo>
                  <a:lnTo>
                    <a:pt x="99477" y="602691"/>
                  </a:lnTo>
                  <a:lnTo>
                    <a:pt x="59486" y="613040"/>
                  </a:lnTo>
                  <a:lnTo>
                    <a:pt x="45191" y="586116"/>
                  </a:lnTo>
                  <a:lnTo>
                    <a:pt x="21425" y="569717"/>
                  </a:lnTo>
                  <a:lnTo>
                    <a:pt x="26862" y="519553"/>
                  </a:lnTo>
                  <a:lnTo>
                    <a:pt x="14935" y="472108"/>
                  </a:lnTo>
                  <a:lnTo>
                    <a:pt x="26687" y="440712"/>
                  </a:lnTo>
                  <a:lnTo>
                    <a:pt x="48962" y="406159"/>
                  </a:lnTo>
                  <a:lnTo>
                    <a:pt x="105177" y="344594"/>
                  </a:lnTo>
                  <a:lnTo>
                    <a:pt x="121664" y="332404"/>
                  </a:lnTo>
                  <a:lnTo>
                    <a:pt x="119033" y="307498"/>
                  </a:lnTo>
                  <a:lnTo>
                    <a:pt x="84831" y="279259"/>
                  </a:lnTo>
                  <a:lnTo>
                    <a:pt x="76588" y="255580"/>
                  </a:lnTo>
                  <a:lnTo>
                    <a:pt x="75886" y="158060"/>
                  </a:lnTo>
                  <a:lnTo>
                    <a:pt x="37562" y="112895"/>
                  </a:lnTo>
                  <a:lnTo>
                    <a:pt x="4763" y="79482"/>
                  </a:lnTo>
                  <a:lnTo>
                    <a:pt x="19496" y="61240"/>
                  </a:lnTo>
                  <a:lnTo>
                    <a:pt x="46858" y="97635"/>
                  </a:lnTo>
                  <a:lnTo>
                    <a:pt x="78955" y="94215"/>
                  </a:lnTo>
                  <a:lnTo>
                    <a:pt x="105352" y="110615"/>
                  </a:lnTo>
                  <a:lnTo>
                    <a:pt x="128768" y="80446"/>
                  </a:lnTo>
                  <a:lnTo>
                    <a:pt x="140870" y="29143"/>
                  </a:lnTo>
                  <a:lnTo>
                    <a:pt x="179020" y="4763"/>
                  </a:lnTo>
                  <a:lnTo>
                    <a:pt x="210591" y="3335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4" name="Freeform: Shape 1559">
              <a:extLst>
                <a:ext uri="{FF2B5EF4-FFF2-40B4-BE49-F238E27FC236}">
                  <a16:creationId xmlns:a16="http://schemas.microsoft.com/office/drawing/2014/main" id="{7934F594-77F2-8349-8750-8EEE5EF294BA}"/>
                </a:ext>
              </a:extLst>
            </p:cNvPr>
            <p:cNvSpPr/>
            <p:nvPr/>
          </p:nvSpPr>
          <p:spPr>
            <a:xfrm>
              <a:off x="11310076" y="5200595"/>
              <a:ext cx="62095" cy="51746"/>
            </a:xfrm>
            <a:custGeom>
              <a:avLst/>
              <a:gdLst>
                <a:gd name="connsiteX0" fmla="*/ 76588 w 76200"/>
                <a:gd name="connsiteY0" fmla="*/ 4763 h 63500"/>
                <a:gd name="connsiteX1" fmla="*/ 73518 w 76200"/>
                <a:gd name="connsiteY1" fmla="*/ 17041 h 63500"/>
                <a:gd name="connsiteX2" fmla="*/ 71501 w 76200"/>
                <a:gd name="connsiteY2" fmla="*/ 18444 h 63500"/>
                <a:gd name="connsiteX3" fmla="*/ 55890 w 76200"/>
                <a:gd name="connsiteY3" fmla="*/ 24758 h 63500"/>
                <a:gd name="connsiteX4" fmla="*/ 40193 w 76200"/>
                <a:gd name="connsiteY4" fmla="*/ 30108 h 63500"/>
                <a:gd name="connsiteX5" fmla="*/ 37036 w 76200"/>
                <a:gd name="connsiteY5" fmla="*/ 20548 h 63500"/>
                <a:gd name="connsiteX6" fmla="*/ 49313 w 76200"/>
                <a:gd name="connsiteY6" fmla="*/ 15286 h 63500"/>
                <a:gd name="connsiteX7" fmla="*/ 57118 w 76200"/>
                <a:gd name="connsiteY7" fmla="*/ 13883 h 63500"/>
                <a:gd name="connsiteX8" fmla="*/ 71501 w 76200"/>
                <a:gd name="connsiteY8" fmla="*/ 5903 h 63500"/>
                <a:gd name="connsiteX9" fmla="*/ 76588 w 76200"/>
                <a:gd name="connsiteY9" fmla="*/ 4763 h 63500"/>
                <a:gd name="connsiteX10" fmla="*/ 25371 w 76200"/>
                <a:gd name="connsiteY10" fmla="*/ 42561 h 63500"/>
                <a:gd name="connsiteX11" fmla="*/ 14234 w 76200"/>
                <a:gd name="connsiteY11" fmla="*/ 39404 h 63500"/>
                <a:gd name="connsiteX12" fmla="*/ 4763 w 76200"/>
                <a:gd name="connsiteY12" fmla="*/ 48173 h 63500"/>
                <a:gd name="connsiteX13" fmla="*/ 7130 w 76200"/>
                <a:gd name="connsiteY13" fmla="*/ 59486 h 63500"/>
                <a:gd name="connsiteX14" fmla="*/ 20723 w 76200"/>
                <a:gd name="connsiteY14" fmla="*/ 62644 h 63500"/>
                <a:gd name="connsiteX15" fmla="*/ 35983 w 76200"/>
                <a:gd name="connsiteY15" fmla="*/ 59136 h 63500"/>
                <a:gd name="connsiteX16" fmla="*/ 40017 w 76200"/>
                <a:gd name="connsiteY16" fmla="*/ 45718 h 63500"/>
                <a:gd name="connsiteX17" fmla="*/ 31598 w 76200"/>
                <a:gd name="connsiteY17" fmla="*/ 38351 h 63500"/>
                <a:gd name="connsiteX18" fmla="*/ 25371 w 76200"/>
                <a:gd name="connsiteY18" fmla="*/ 4256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63500">
                  <a:moveTo>
                    <a:pt x="76588" y="4763"/>
                  </a:moveTo>
                  <a:lnTo>
                    <a:pt x="73518" y="17041"/>
                  </a:lnTo>
                  <a:lnTo>
                    <a:pt x="71501" y="18444"/>
                  </a:lnTo>
                  <a:lnTo>
                    <a:pt x="55890" y="24758"/>
                  </a:lnTo>
                  <a:lnTo>
                    <a:pt x="40193" y="30108"/>
                  </a:lnTo>
                  <a:lnTo>
                    <a:pt x="37036" y="20548"/>
                  </a:lnTo>
                  <a:lnTo>
                    <a:pt x="49313" y="15286"/>
                  </a:lnTo>
                  <a:lnTo>
                    <a:pt x="57118" y="13883"/>
                  </a:lnTo>
                  <a:lnTo>
                    <a:pt x="71501" y="5903"/>
                  </a:lnTo>
                  <a:lnTo>
                    <a:pt x="76588" y="4763"/>
                  </a:lnTo>
                  <a:close/>
                  <a:moveTo>
                    <a:pt x="25371" y="42561"/>
                  </a:moveTo>
                  <a:lnTo>
                    <a:pt x="14234" y="39404"/>
                  </a:lnTo>
                  <a:lnTo>
                    <a:pt x="4763" y="48173"/>
                  </a:lnTo>
                  <a:lnTo>
                    <a:pt x="7130" y="59486"/>
                  </a:lnTo>
                  <a:lnTo>
                    <a:pt x="20723" y="62644"/>
                  </a:lnTo>
                  <a:lnTo>
                    <a:pt x="35983" y="59136"/>
                  </a:lnTo>
                  <a:lnTo>
                    <a:pt x="40017" y="45718"/>
                  </a:lnTo>
                  <a:lnTo>
                    <a:pt x="31598" y="38351"/>
                  </a:lnTo>
                  <a:lnTo>
                    <a:pt x="25371" y="425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5" name="Freeform: Shape 1560">
              <a:extLst>
                <a:ext uri="{FF2B5EF4-FFF2-40B4-BE49-F238E27FC236}">
                  <a16:creationId xmlns:a16="http://schemas.microsoft.com/office/drawing/2014/main" id="{5F2B777F-D070-1F4F-B5D1-03333CD428E0}"/>
                </a:ext>
              </a:extLst>
            </p:cNvPr>
            <p:cNvSpPr/>
            <p:nvPr/>
          </p:nvSpPr>
          <p:spPr>
            <a:xfrm>
              <a:off x="7665576" y="3686681"/>
              <a:ext cx="289776" cy="289776"/>
            </a:xfrm>
            <a:custGeom>
              <a:avLst/>
              <a:gdLst>
                <a:gd name="connsiteX0" fmla="*/ 352838 w 355600"/>
                <a:gd name="connsiteY0" fmla="*/ 327230 h 355600"/>
                <a:gd name="connsiteX1" fmla="*/ 344682 w 355600"/>
                <a:gd name="connsiteY1" fmla="*/ 352575 h 355600"/>
                <a:gd name="connsiteX2" fmla="*/ 333544 w 355600"/>
                <a:gd name="connsiteY2" fmla="*/ 345910 h 355600"/>
                <a:gd name="connsiteX3" fmla="*/ 327844 w 355600"/>
                <a:gd name="connsiteY3" fmla="*/ 323722 h 355600"/>
                <a:gd name="connsiteX4" fmla="*/ 332843 w 355600"/>
                <a:gd name="connsiteY4" fmla="*/ 311357 h 355600"/>
                <a:gd name="connsiteX5" fmla="*/ 348716 w 355600"/>
                <a:gd name="connsiteY5" fmla="*/ 298640 h 355600"/>
                <a:gd name="connsiteX6" fmla="*/ 352838 w 355600"/>
                <a:gd name="connsiteY6" fmla="*/ 327230 h 355600"/>
                <a:gd name="connsiteX7" fmla="*/ 205943 w 355600"/>
                <a:gd name="connsiteY7" fmla="*/ 34756 h 355600"/>
                <a:gd name="connsiteX8" fmla="*/ 223132 w 355600"/>
                <a:gd name="connsiteY8" fmla="*/ 52821 h 355600"/>
                <a:gd name="connsiteX9" fmla="*/ 235760 w 355600"/>
                <a:gd name="connsiteY9" fmla="*/ 49840 h 355600"/>
                <a:gd name="connsiteX10" fmla="*/ 257247 w 355600"/>
                <a:gd name="connsiteY10" fmla="*/ 67116 h 355600"/>
                <a:gd name="connsiteX11" fmla="*/ 262772 w 355600"/>
                <a:gd name="connsiteY11" fmla="*/ 70361 h 355600"/>
                <a:gd name="connsiteX12" fmla="*/ 269875 w 355600"/>
                <a:gd name="connsiteY12" fmla="*/ 69572 h 355600"/>
                <a:gd name="connsiteX13" fmla="*/ 281452 w 355600"/>
                <a:gd name="connsiteY13" fmla="*/ 79394 h 355600"/>
                <a:gd name="connsiteX14" fmla="*/ 316882 w 355600"/>
                <a:gd name="connsiteY14" fmla="*/ 86322 h 355600"/>
                <a:gd name="connsiteX15" fmla="*/ 304429 w 355600"/>
                <a:gd name="connsiteY15" fmla="*/ 111755 h 355600"/>
                <a:gd name="connsiteX16" fmla="*/ 301271 w 355600"/>
                <a:gd name="connsiteY16" fmla="*/ 137889 h 355600"/>
                <a:gd name="connsiteX17" fmla="*/ 294519 w 355600"/>
                <a:gd name="connsiteY17" fmla="*/ 144116 h 355600"/>
                <a:gd name="connsiteX18" fmla="*/ 283293 w 355600"/>
                <a:gd name="connsiteY18" fmla="*/ 140783 h 355600"/>
                <a:gd name="connsiteX19" fmla="*/ 284082 w 355600"/>
                <a:gd name="connsiteY19" fmla="*/ 149991 h 355600"/>
                <a:gd name="connsiteX20" fmla="*/ 266104 w 355600"/>
                <a:gd name="connsiteY20" fmla="*/ 170162 h 355600"/>
                <a:gd name="connsiteX21" fmla="*/ 265754 w 355600"/>
                <a:gd name="connsiteY21" fmla="*/ 186299 h 355600"/>
                <a:gd name="connsiteX22" fmla="*/ 277505 w 355600"/>
                <a:gd name="connsiteY22" fmla="*/ 180774 h 355600"/>
                <a:gd name="connsiteX23" fmla="*/ 285924 w 355600"/>
                <a:gd name="connsiteY23" fmla="*/ 196296 h 355600"/>
                <a:gd name="connsiteX24" fmla="*/ 284872 w 355600"/>
                <a:gd name="connsiteY24" fmla="*/ 206206 h 355600"/>
                <a:gd name="connsiteX25" fmla="*/ 292151 w 355600"/>
                <a:gd name="connsiteY25" fmla="*/ 219361 h 355600"/>
                <a:gd name="connsiteX26" fmla="*/ 283644 w 355600"/>
                <a:gd name="connsiteY26" fmla="*/ 229973 h 355600"/>
                <a:gd name="connsiteX27" fmla="*/ 289958 w 355600"/>
                <a:gd name="connsiteY27" fmla="*/ 256633 h 355600"/>
                <a:gd name="connsiteX28" fmla="*/ 303288 w 355600"/>
                <a:gd name="connsiteY28" fmla="*/ 260930 h 355600"/>
                <a:gd name="connsiteX29" fmla="*/ 300482 w 355600"/>
                <a:gd name="connsiteY29" fmla="*/ 275663 h 355600"/>
                <a:gd name="connsiteX30" fmla="*/ 278207 w 355600"/>
                <a:gd name="connsiteY30" fmla="*/ 294694 h 355600"/>
                <a:gd name="connsiteX31" fmla="*/ 229709 w 355600"/>
                <a:gd name="connsiteY31" fmla="*/ 285573 h 355600"/>
                <a:gd name="connsiteX32" fmla="*/ 193928 w 355600"/>
                <a:gd name="connsiteY32" fmla="*/ 296448 h 355600"/>
                <a:gd name="connsiteX33" fmla="*/ 191122 w 355600"/>
                <a:gd name="connsiteY33" fmla="*/ 316531 h 355600"/>
                <a:gd name="connsiteX34" fmla="*/ 162620 w 355600"/>
                <a:gd name="connsiteY34" fmla="*/ 320828 h 355600"/>
                <a:gd name="connsiteX35" fmla="*/ 134995 w 355600"/>
                <a:gd name="connsiteY35" fmla="*/ 305744 h 355600"/>
                <a:gd name="connsiteX36" fmla="*/ 126050 w 355600"/>
                <a:gd name="connsiteY36" fmla="*/ 312935 h 355600"/>
                <a:gd name="connsiteX37" fmla="*/ 80797 w 355600"/>
                <a:gd name="connsiteY37" fmla="*/ 297763 h 355600"/>
                <a:gd name="connsiteX38" fmla="*/ 70975 w 355600"/>
                <a:gd name="connsiteY38" fmla="*/ 284696 h 355600"/>
                <a:gd name="connsiteX39" fmla="*/ 83691 w 355600"/>
                <a:gd name="connsiteY39" fmla="*/ 264350 h 355600"/>
                <a:gd name="connsiteX40" fmla="*/ 88339 w 355600"/>
                <a:gd name="connsiteY40" fmla="*/ 195244 h 355600"/>
                <a:gd name="connsiteX41" fmla="*/ 62994 w 355600"/>
                <a:gd name="connsiteY41" fmla="*/ 157884 h 355600"/>
                <a:gd name="connsiteX42" fmla="*/ 44841 w 355600"/>
                <a:gd name="connsiteY42" fmla="*/ 139555 h 355600"/>
                <a:gd name="connsiteX43" fmla="*/ 7218 w 355600"/>
                <a:gd name="connsiteY43" fmla="*/ 125524 h 355600"/>
                <a:gd name="connsiteX44" fmla="*/ 4763 w 355600"/>
                <a:gd name="connsiteY44" fmla="*/ 98600 h 355600"/>
                <a:gd name="connsiteX45" fmla="*/ 36685 w 355600"/>
                <a:gd name="connsiteY45" fmla="*/ 90532 h 355600"/>
                <a:gd name="connsiteX46" fmla="*/ 77991 w 355600"/>
                <a:gd name="connsiteY46" fmla="*/ 100091 h 355600"/>
                <a:gd name="connsiteX47" fmla="*/ 70186 w 355600"/>
                <a:gd name="connsiteY47" fmla="*/ 57645 h 355600"/>
                <a:gd name="connsiteX48" fmla="*/ 93426 w 355600"/>
                <a:gd name="connsiteY48" fmla="*/ 73869 h 355600"/>
                <a:gd name="connsiteX49" fmla="*/ 150693 w 355600"/>
                <a:gd name="connsiteY49" fmla="*/ 44315 h 355600"/>
                <a:gd name="connsiteX50" fmla="*/ 158060 w 355600"/>
                <a:gd name="connsiteY50" fmla="*/ 12656 h 355600"/>
                <a:gd name="connsiteX51" fmla="*/ 179546 w 355600"/>
                <a:gd name="connsiteY51" fmla="*/ 4763 h 355600"/>
                <a:gd name="connsiteX52" fmla="*/ 183141 w 355600"/>
                <a:gd name="connsiteY52" fmla="*/ 18443 h 355600"/>
                <a:gd name="connsiteX53" fmla="*/ 194542 w 355600"/>
                <a:gd name="connsiteY53" fmla="*/ 19057 h 355600"/>
                <a:gd name="connsiteX54" fmla="*/ 205943 w 355600"/>
                <a:gd name="connsiteY54" fmla="*/ 34756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55600" h="355600">
                  <a:moveTo>
                    <a:pt x="352838" y="327230"/>
                  </a:moveTo>
                  <a:lnTo>
                    <a:pt x="344682" y="352575"/>
                  </a:lnTo>
                  <a:lnTo>
                    <a:pt x="333544" y="345910"/>
                  </a:lnTo>
                  <a:lnTo>
                    <a:pt x="327844" y="323722"/>
                  </a:lnTo>
                  <a:lnTo>
                    <a:pt x="332843" y="311357"/>
                  </a:lnTo>
                  <a:lnTo>
                    <a:pt x="348716" y="298640"/>
                  </a:lnTo>
                  <a:lnTo>
                    <a:pt x="352838" y="327230"/>
                  </a:lnTo>
                  <a:close/>
                  <a:moveTo>
                    <a:pt x="205943" y="34756"/>
                  </a:moveTo>
                  <a:lnTo>
                    <a:pt x="223132" y="52821"/>
                  </a:lnTo>
                  <a:lnTo>
                    <a:pt x="235760" y="49840"/>
                  </a:lnTo>
                  <a:lnTo>
                    <a:pt x="257247" y="67116"/>
                  </a:lnTo>
                  <a:lnTo>
                    <a:pt x="262772" y="70361"/>
                  </a:lnTo>
                  <a:lnTo>
                    <a:pt x="269875" y="69572"/>
                  </a:lnTo>
                  <a:lnTo>
                    <a:pt x="281452" y="79394"/>
                  </a:lnTo>
                  <a:lnTo>
                    <a:pt x="316882" y="86322"/>
                  </a:lnTo>
                  <a:lnTo>
                    <a:pt x="304429" y="111755"/>
                  </a:lnTo>
                  <a:lnTo>
                    <a:pt x="301271" y="137889"/>
                  </a:lnTo>
                  <a:lnTo>
                    <a:pt x="294519" y="144116"/>
                  </a:lnTo>
                  <a:lnTo>
                    <a:pt x="283293" y="140783"/>
                  </a:lnTo>
                  <a:lnTo>
                    <a:pt x="284082" y="149991"/>
                  </a:lnTo>
                  <a:lnTo>
                    <a:pt x="266104" y="170162"/>
                  </a:lnTo>
                  <a:lnTo>
                    <a:pt x="265754" y="186299"/>
                  </a:lnTo>
                  <a:lnTo>
                    <a:pt x="277505" y="180774"/>
                  </a:lnTo>
                  <a:lnTo>
                    <a:pt x="285924" y="196296"/>
                  </a:lnTo>
                  <a:lnTo>
                    <a:pt x="284872" y="206206"/>
                  </a:lnTo>
                  <a:lnTo>
                    <a:pt x="292151" y="219361"/>
                  </a:lnTo>
                  <a:lnTo>
                    <a:pt x="283644" y="229973"/>
                  </a:lnTo>
                  <a:lnTo>
                    <a:pt x="289958" y="256633"/>
                  </a:lnTo>
                  <a:lnTo>
                    <a:pt x="303288" y="260930"/>
                  </a:lnTo>
                  <a:lnTo>
                    <a:pt x="300482" y="275663"/>
                  </a:lnTo>
                  <a:lnTo>
                    <a:pt x="278207" y="294694"/>
                  </a:lnTo>
                  <a:lnTo>
                    <a:pt x="229709" y="285573"/>
                  </a:lnTo>
                  <a:lnTo>
                    <a:pt x="193928" y="296448"/>
                  </a:lnTo>
                  <a:lnTo>
                    <a:pt x="191122" y="316531"/>
                  </a:lnTo>
                  <a:lnTo>
                    <a:pt x="162620" y="320828"/>
                  </a:lnTo>
                  <a:lnTo>
                    <a:pt x="134995" y="305744"/>
                  </a:lnTo>
                  <a:lnTo>
                    <a:pt x="126050" y="312935"/>
                  </a:lnTo>
                  <a:lnTo>
                    <a:pt x="80797" y="297763"/>
                  </a:lnTo>
                  <a:lnTo>
                    <a:pt x="70975" y="284696"/>
                  </a:lnTo>
                  <a:lnTo>
                    <a:pt x="83691" y="264350"/>
                  </a:lnTo>
                  <a:lnTo>
                    <a:pt x="88339" y="195244"/>
                  </a:lnTo>
                  <a:lnTo>
                    <a:pt x="62994" y="157884"/>
                  </a:lnTo>
                  <a:lnTo>
                    <a:pt x="44841" y="139555"/>
                  </a:lnTo>
                  <a:lnTo>
                    <a:pt x="7218" y="125524"/>
                  </a:lnTo>
                  <a:lnTo>
                    <a:pt x="4763" y="98600"/>
                  </a:lnTo>
                  <a:lnTo>
                    <a:pt x="36685" y="90532"/>
                  </a:lnTo>
                  <a:lnTo>
                    <a:pt x="77991" y="100091"/>
                  </a:lnTo>
                  <a:lnTo>
                    <a:pt x="70186" y="57645"/>
                  </a:lnTo>
                  <a:lnTo>
                    <a:pt x="93426" y="73869"/>
                  </a:lnTo>
                  <a:lnTo>
                    <a:pt x="150693" y="44315"/>
                  </a:lnTo>
                  <a:lnTo>
                    <a:pt x="158060" y="12656"/>
                  </a:lnTo>
                  <a:lnTo>
                    <a:pt x="179546" y="4763"/>
                  </a:lnTo>
                  <a:lnTo>
                    <a:pt x="183141" y="18443"/>
                  </a:lnTo>
                  <a:lnTo>
                    <a:pt x="194542" y="19057"/>
                  </a:lnTo>
                  <a:lnTo>
                    <a:pt x="205943" y="347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1D1D1D"/>
                </a:solidFill>
                <a:latin typeface="Heebo" panose="00000500000000000000" pitchFamily="2" charset="-79"/>
              </a:endParaRPr>
            </a:p>
          </p:txBody>
        </p:sp>
        <p:sp>
          <p:nvSpPr>
            <p:cNvPr id="66" name="Freeform: Shape 1561">
              <a:extLst>
                <a:ext uri="{FF2B5EF4-FFF2-40B4-BE49-F238E27FC236}">
                  <a16:creationId xmlns:a16="http://schemas.microsoft.com/office/drawing/2014/main" id="{E3EDCDAD-7B90-E74F-AFC1-C9327F5B63A6}"/>
                </a:ext>
              </a:extLst>
            </p:cNvPr>
            <p:cNvSpPr/>
            <p:nvPr/>
          </p:nvSpPr>
          <p:spPr>
            <a:xfrm>
              <a:off x="7933927" y="4831050"/>
              <a:ext cx="119015" cy="129364"/>
            </a:xfrm>
            <a:custGeom>
              <a:avLst/>
              <a:gdLst>
                <a:gd name="connsiteX0" fmla="*/ 61240 w 146050"/>
                <a:gd name="connsiteY0" fmla="*/ 158937 h 158750"/>
                <a:gd name="connsiteX1" fmla="*/ 35983 w 146050"/>
                <a:gd name="connsiteY1" fmla="*/ 134206 h 158750"/>
                <a:gd name="connsiteX2" fmla="*/ 19671 w 146050"/>
                <a:gd name="connsiteY2" fmla="*/ 114035 h 158750"/>
                <a:gd name="connsiteX3" fmla="*/ 4763 w 146050"/>
                <a:gd name="connsiteY3" fmla="*/ 88778 h 158750"/>
                <a:gd name="connsiteX4" fmla="*/ 5552 w 146050"/>
                <a:gd name="connsiteY4" fmla="*/ 80709 h 158750"/>
                <a:gd name="connsiteX5" fmla="*/ 10901 w 146050"/>
                <a:gd name="connsiteY5" fmla="*/ 72817 h 158750"/>
                <a:gd name="connsiteX6" fmla="*/ 16865 w 146050"/>
                <a:gd name="connsiteY6" fmla="*/ 55102 h 158750"/>
                <a:gd name="connsiteX7" fmla="*/ 21864 w 146050"/>
                <a:gd name="connsiteY7" fmla="*/ 36948 h 158750"/>
                <a:gd name="connsiteX8" fmla="*/ 30195 w 146050"/>
                <a:gd name="connsiteY8" fmla="*/ 35545 h 158750"/>
                <a:gd name="connsiteX9" fmla="*/ 65888 w 146050"/>
                <a:gd name="connsiteY9" fmla="*/ 35808 h 158750"/>
                <a:gd name="connsiteX10" fmla="*/ 65713 w 146050"/>
                <a:gd name="connsiteY10" fmla="*/ 6429 h 158750"/>
                <a:gd name="connsiteX11" fmla="*/ 77377 w 146050"/>
                <a:gd name="connsiteY11" fmla="*/ 4763 h 158750"/>
                <a:gd name="connsiteX12" fmla="*/ 92373 w 146050"/>
                <a:gd name="connsiteY12" fmla="*/ 8095 h 158750"/>
                <a:gd name="connsiteX13" fmla="*/ 106931 w 146050"/>
                <a:gd name="connsiteY13" fmla="*/ 4938 h 158750"/>
                <a:gd name="connsiteX14" fmla="*/ 110001 w 146050"/>
                <a:gd name="connsiteY14" fmla="*/ 6253 h 158750"/>
                <a:gd name="connsiteX15" fmla="*/ 108159 w 146050"/>
                <a:gd name="connsiteY15" fmla="*/ 16953 h 158750"/>
                <a:gd name="connsiteX16" fmla="*/ 115087 w 146050"/>
                <a:gd name="connsiteY16" fmla="*/ 29494 h 158750"/>
                <a:gd name="connsiteX17" fmla="*/ 133329 w 146050"/>
                <a:gd name="connsiteY17" fmla="*/ 27564 h 158750"/>
                <a:gd name="connsiteX18" fmla="*/ 139468 w 146050"/>
                <a:gd name="connsiteY18" fmla="*/ 32387 h 158750"/>
                <a:gd name="connsiteX19" fmla="*/ 128856 w 146050"/>
                <a:gd name="connsiteY19" fmla="*/ 60714 h 158750"/>
                <a:gd name="connsiteX20" fmla="*/ 140432 w 146050"/>
                <a:gd name="connsiteY20" fmla="*/ 75097 h 158750"/>
                <a:gd name="connsiteX21" fmla="*/ 143151 w 146050"/>
                <a:gd name="connsiteY21" fmla="*/ 94215 h 158750"/>
                <a:gd name="connsiteX22" fmla="*/ 140081 w 146050"/>
                <a:gd name="connsiteY22" fmla="*/ 110439 h 158750"/>
                <a:gd name="connsiteX23" fmla="*/ 132539 w 146050"/>
                <a:gd name="connsiteY23" fmla="*/ 122015 h 158750"/>
                <a:gd name="connsiteX24" fmla="*/ 110790 w 146050"/>
                <a:gd name="connsiteY24" fmla="*/ 120963 h 158750"/>
                <a:gd name="connsiteX25" fmla="*/ 97635 w 146050"/>
                <a:gd name="connsiteY25" fmla="*/ 109212 h 158750"/>
                <a:gd name="connsiteX26" fmla="*/ 95706 w 146050"/>
                <a:gd name="connsiteY26" fmla="*/ 120086 h 158750"/>
                <a:gd name="connsiteX27" fmla="*/ 79131 w 146050"/>
                <a:gd name="connsiteY27" fmla="*/ 123068 h 158750"/>
                <a:gd name="connsiteX28" fmla="*/ 70712 w 146050"/>
                <a:gd name="connsiteY28" fmla="*/ 129207 h 158750"/>
                <a:gd name="connsiteX29" fmla="*/ 79920 w 146050"/>
                <a:gd name="connsiteY29" fmla="*/ 145431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6050" h="158750">
                  <a:moveTo>
                    <a:pt x="61240" y="158937"/>
                  </a:moveTo>
                  <a:lnTo>
                    <a:pt x="35983" y="134206"/>
                  </a:lnTo>
                  <a:lnTo>
                    <a:pt x="19671" y="114035"/>
                  </a:lnTo>
                  <a:lnTo>
                    <a:pt x="4763" y="88778"/>
                  </a:lnTo>
                  <a:lnTo>
                    <a:pt x="5552" y="80709"/>
                  </a:lnTo>
                  <a:lnTo>
                    <a:pt x="10901" y="72817"/>
                  </a:lnTo>
                  <a:lnTo>
                    <a:pt x="16865" y="55102"/>
                  </a:lnTo>
                  <a:lnTo>
                    <a:pt x="21864" y="36948"/>
                  </a:lnTo>
                  <a:lnTo>
                    <a:pt x="30195" y="35545"/>
                  </a:lnTo>
                  <a:lnTo>
                    <a:pt x="65888" y="35808"/>
                  </a:lnTo>
                  <a:lnTo>
                    <a:pt x="65713" y="6429"/>
                  </a:lnTo>
                  <a:lnTo>
                    <a:pt x="77377" y="4763"/>
                  </a:lnTo>
                  <a:lnTo>
                    <a:pt x="92373" y="8095"/>
                  </a:lnTo>
                  <a:lnTo>
                    <a:pt x="106931" y="4938"/>
                  </a:lnTo>
                  <a:lnTo>
                    <a:pt x="110001" y="6253"/>
                  </a:lnTo>
                  <a:lnTo>
                    <a:pt x="108159" y="16953"/>
                  </a:lnTo>
                  <a:lnTo>
                    <a:pt x="115087" y="29494"/>
                  </a:lnTo>
                  <a:lnTo>
                    <a:pt x="133329" y="27564"/>
                  </a:lnTo>
                  <a:lnTo>
                    <a:pt x="139468" y="32387"/>
                  </a:lnTo>
                  <a:lnTo>
                    <a:pt x="128856" y="60714"/>
                  </a:lnTo>
                  <a:lnTo>
                    <a:pt x="140432" y="75097"/>
                  </a:lnTo>
                  <a:lnTo>
                    <a:pt x="143151" y="94215"/>
                  </a:lnTo>
                  <a:lnTo>
                    <a:pt x="140081" y="110439"/>
                  </a:lnTo>
                  <a:lnTo>
                    <a:pt x="132539" y="122015"/>
                  </a:lnTo>
                  <a:lnTo>
                    <a:pt x="110790" y="120963"/>
                  </a:lnTo>
                  <a:lnTo>
                    <a:pt x="97635" y="109212"/>
                  </a:lnTo>
                  <a:lnTo>
                    <a:pt x="95706" y="120086"/>
                  </a:lnTo>
                  <a:lnTo>
                    <a:pt x="79131" y="123068"/>
                  </a:lnTo>
                  <a:lnTo>
                    <a:pt x="70712" y="129207"/>
                  </a:lnTo>
                  <a:lnTo>
                    <a:pt x="79920" y="1454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7" name="Freeform: Shape 1562">
              <a:extLst>
                <a:ext uri="{FF2B5EF4-FFF2-40B4-BE49-F238E27FC236}">
                  <a16:creationId xmlns:a16="http://schemas.microsoft.com/office/drawing/2014/main" id="{25427BF3-5E17-8148-BB60-4E239F93DF2F}"/>
                </a:ext>
              </a:extLst>
            </p:cNvPr>
            <p:cNvSpPr/>
            <p:nvPr/>
          </p:nvSpPr>
          <p:spPr>
            <a:xfrm>
              <a:off x="7605974" y="3425548"/>
              <a:ext cx="191459" cy="305300"/>
            </a:xfrm>
            <a:custGeom>
              <a:avLst/>
              <a:gdLst>
                <a:gd name="connsiteX0" fmla="*/ 51681 w 234950"/>
                <a:gd name="connsiteY0" fmla="*/ 186912 h 374650"/>
                <a:gd name="connsiteX1" fmla="*/ 38527 w 234950"/>
                <a:gd name="connsiteY1" fmla="*/ 215765 h 374650"/>
                <a:gd name="connsiteX2" fmla="*/ 19934 w 234950"/>
                <a:gd name="connsiteY2" fmla="*/ 207171 h 374650"/>
                <a:gd name="connsiteX3" fmla="*/ 4763 w 234950"/>
                <a:gd name="connsiteY3" fmla="*/ 207785 h 374650"/>
                <a:gd name="connsiteX4" fmla="*/ 9849 w 234950"/>
                <a:gd name="connsiteY4" fmla="*/ 185246 h 374650"/>
                <a:gd name="connsiteX5" fmla="*/ 4763 w 234950"/>
                <a:gd name="connsiteY5" fmla="*/ 162444 h 374650"/>
                <a:gd name="connsiteX6" fmla="*/ 25372 w 234950"/>
                <a:gd name="connsiteY6" fmla="*/ 160691 h 374650"/>
                <a:gd name="connsiteX7" fmla="*/ 51681 w 234950"/>
                <a:gd name="connsiteY7" fmla="*/ 186912 h 374650"/>
                <a:gd name="connsiteX8" fmla="*/ 117017 w 234950"/>
                <a:gd name="connsiteY8" fmla="*/ 4850 h 374650"/>
                <a:gd name="connsiteX9" fmla="*/ 90707 w 234950"/>
                <a:gd name="connsiteY9" fmla="*/ 55101 h 374650"/>
                <a:gd name="connsiteX10" fmla="*/ 115789 w 234950"/>
                <a:gd name="connsiteY10" fmla="*/ 48787 h 374650"/>
                <a:gd name="connsiteX11" fmla="*/ 142712 w 234950"/>
                <a:gd name="connsiteY11" fmla="*/ 49050 h 374650"/>
                <a:gd name="connsiteX12" fmla="*/ 136310 w 234950"/>
                <a:gd name="connsiteY12" fmla="*/ 86059 h 374650"/>
                <a:gd name="connsiteX13" fmla="*/ 114210 w 234950"/>
                <a:gd name="connsiteY13" fmla="*/ 125786 h 374650"/>
                <a:gd name="connsiteX14" fmla="*/ 139643 w 234950"/>
                <a:gd name="connsiteY14" fmla="*/ 128593 h 374650"/>
                <a:gd name="connsiteX15" fmla="*/ 141572 w 234950"/>
                <a:gd name="connsiteY15" fmla="*/ 133153 h 374650"/>
                <a:gd name="connsiteX16" fmla="*/ 163497 w 234950"/>
                <a:gd name="connsiteY16" fmla="*/ 183931 h 374650"/>
                <a:gd name="connsiteX17" fmla="*/ 180335 w 234950"/>
                <a:gd name="connsiteY17" fmla="*/ 190683 h 374650"/>
                <a:gd name="connsiteX18" fmla="*/ 195507 w 234950"/>
                <a:gd name="connsiteY18" fmla="*/ 238128 h 374650"/>
                <a:gd name="connsiteX19" fmla="*/ 202523 w 234950"/>
                <a:gd name="connsiteY19" fmla="*/ 254265 h 374650"/>
                <a:gd name="connsiteX20" fmla="*/ 232340 w 234950"/>
                <a:gd name="connsiteY20" fmla="*/ 261982 h 374650"/>
                <a:gd name="connsiteX21" fmla="*/ 229359 w 234950"/>
                <a:gd name="connsiteY21" fmla="*/ 287678 h 374650"/>
                <a:gd name="connsiteX22" fmla="*/ 216818 w 234950"/>
                <a:gd name="connsiteY22" fmla="*/ 299342 h 374650"/>
                <a:gd name="connsiteX23" fmla="*/ 226640 w 234950"/>
                <a:gd name="connsiteY23" fmla="*/ 319776 h 374650"/>
                <a:gd name="connsiteX24" fmla="*/ 204540 w 234950"/>
                <a:gd name="connsiteY24" fmla="*/ 340210 h 374650"/>
                <a:gd name="connsiteX25" fmla="*/ 171653 w 234950"/>
                <a:gd name="connsiteY25" fmla="*/ 339859 h 374650"/>
                <a:gd name="connsiteX26" fmla="*/ 129821 w 234950"/>
                <a:gd name="connsiteY26" fmla="*/ 350470 h 374650"/>
                <a:gd name="connsiteX27" fmla="*/ 118332 w 234950"/>
                <a:gd name="connsiteY27" fmla="*/ 342840 h 374650"/>
                <a:gd name="connsiteX28" fmla="*/ 102108 w 234950"/>
                <a:gd name="connsiteY28" fmla="*/ 360906 h 374650"/>
                <a:gd name="connsiteX29" fmla="*/ 79394 w 234950"/>
                <a:gd name="connsiteY29" fmla="*/ 356521 h 374650"/>
                <a:gd name="connsiteX30" fmla="*/ 62117 w 234950"/>
                <a:gd name="connsiteY30" fmla="*/ 371167 h 374650"/>
                <a:gd name="connsiteX31" fmla="*/ 49050 w 234950"/>
                <a:gd name="connsiteY31" fmla="*/ 363537 h 374650"/>
                <a:gd name="connsiteX32" fmla="*/ 85094 w 234950"/>
                <a:gd name="connsiteY32" fmla="*/ 322845 h 374650"/>
                <a:gd name="connsiteX33" fmla="*/ 107107 w 234950"/>
                <a:gd name="connsiteY33" fmla="*/ 314338 h 374650"/>
                <a:gd name="connsiteX34" fmla="*/ 106931 w 234950"/>
                <a:gd name="connsiteY34" fmla="*/ 314338 h 374650"/>
                <a:gd name="connsiteX35" fmla="*/ 68519 w 234950"/>
                <a:gd name="connsiteY35" fmla="*/ 307761 h 374650"/>
                <a:gd name="connsiteX36" fmla="*/ 61591 w 234950"/>
                <a:gd name="connsiteY36" fmla="*/ 291975 h 374650"/>
                <a:gd name="connsiteX37" fmla="*/ 87287 w 234950"/>
                <a:gd name="connsiteY37" fmla="*/ 279610 h 374650"/>
                <a:gd name="connsiteX38" fmla="*/ 73781 w 234950"/>
                <a:gd name="connsiteY38" fmla="*/ 257860 h 374650"/>
                <a:gd name="connsiteX39" fmla="*/ 78429 w 234950"/>
                <a:gd name="connsiteY39" fmla="*/ 231025 h 374650"/>
                <a:gd name="connsiteX40" fmla="*/ 115000 w 234950"/>
                <a:gd name="connsiteY40" fmla="*/ 234708 h 374650"/>
                <a:gd name="connsiteX41" fmla="*/ 115000 w 234950"/>
                <a:gd name="connsiteY41" fmla="*/ 234708 h 374650"/>
                <a:gd name="connsiteX42" fmla="*/ 118595 w 234950"/>
                <a:gd name="connsiteY42" fmla="*/ 210679 h 374650"/>
                <a:gd name="connsiteX43" fmla="*/ 102108 w 234950"/>
                <a:gd name="connsiteY43" fmla="*/ 184808 h 374650"/>
                <a:gd name="connsiteX44" fmla="*/ 101757 w 234950"/>
                <a:gd name="connsiteY44" fmla="*/ 184194 h 374650"/>
                <a:gd name="connsiteX45" fmla="*/ 71940 w 234950"/>
                <a:gd name="connsiteY45" fmla="*/ 176739 h 374650"/>
                <a:gd name="connsiteX46" fmla="*/ 66064 w 234950"/>
                <a:gd name="connsiteY46" fmla="*/ 165163 h 374650"/>
                <a:gd name="connsiteX47" fmla="*/ 75009 w 234950"/>
                <a:gd name="connsiteY47" fmla="*/ 145869 h 374650"/>
                <a:gd name="connsiteX48" fmla="*/ 66941 w 234950"/>
                <a:gd name="connsiteY48" fmla="*/ 133855 h 374650"/>
                <a:gd name="connsiteX49" fmla="*/ 53698 w 234950"/>
                <a:gd name="connsiteY49" fmla="*/ 154376 h 374650"/>
                <a:gd name="connsiteX50" fmla="*/ 52295 w 234950"/>
                <a:gd name="connsiteY50" fmla="*/ 112281 h 374650"/>
                <a:gd name="connsiteX51" fmla="*/ 39842 w 234950"/>
                <a:gd name="connsiteY51" fmla="*/ 89567 h 374650"/>
                <a:gd name="connsiteX52" fmla="*/ 48787 w 234950"/>
                <a:gd name="connsiteY52" fmla="*/ 42561 h 374650"/>
                <a:gd name="connsiteX53" fmla="*/ 67906 w 234950"/>
                <a:gd name="connsiteY53" fmla="*/ 4763 h 374650"/>
                <a:gd name="connsiteX54" fmla="*/ 87550 w 234950"/>
                <a:gd name="connsiteY54" fmla="*/ 8446 h 374650"/>
                <a:gd name="connsiteX55" fmla="*/ 117017 w 234950"/>
                <a:gd name="connsiteY55" fmla="*/ 48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950" h="374650">
                  <a:moveTo>
                    <a:pt x="51681" y="186912"/>
                  </a:moveTo>
                  <a:lnTo>
                    <a:pt x="38527" y="215765"/>
                  </a:lnTo>
                  <a:lnTo>
                    <a:pt x="19934" y="207171"/>
                  </a:lnTo>
                  <a:lnTo>
                    <a:pt x="4763" y="207785"/>
                  </a:lnTo>
                  <a:lnTo>
                    <a:pt x="9849" y="185246"/>
                  </a:lnTo>
                  <a:lnTo>
                    <a:pt x="4763" y="162444"/>
                  </a:lnTo>
                  <a:lnTo>
                    <a:pt x="25372" y="160691"/>
                  </a:lnTo>
                  <a:lnTo>
                    <a:pt x="51681" y="186912"/>
                  </a:lnTo>
                  <a:close/>
                  <a:moveTo>
                    <a:pt x="117017" y="4850"/>
                  </a:moveTo>
                  <a:lnTo>
                    <a:pt x="90707" y="55101"/>
                  </a:lnTo>
                  <a:lnTo>
                    <a:pt x="115789" y="48787"/>
                  </a:lnTo>
                  <a:lnTo>
                    <a:pt x="142712" y="49050"/>
                  </a:lnTo>
                  <a:lnTo>
                    <a:pt x="136310" y="86059"/>
                  </a:lnTo>
                  <a:lnTo>
                    <a:pt x="114210" y="125786"/>
                  </a:lnTo>
                  <a:lnTo>
                    <a:pt x="139643" y="128593"/>
                  </a:lnTo>
                  <a:lnTo>
                    <a:pt x="141572" y="133153"/>
                  </a:lnTo>
                  <a:lnTo>
                    <a:pt x="163497" y="183931"/>
                  </a:lnTo>
                  <a:lnTo>
                    <a:pt x="180335" y="190683"/>
                  </a:lnTo>
                  <a:lnTo>
                    <a:pt x="195507" y="238128"/>
                  </a:lnTo>
                  <a:lnTo>
                    <a:pt x="202523" y="254265"/>
                  </a:lnTo>
                  <a:lnTo>
                    <a:pt x="232340" y="261982"/>
                  </a:lnTo>
                  <a:lnTo>
                    <a:pt x="229359" y="287678"/>
                  </a:lnTo>
                  <a:lnTo>
                    <a:pt x="216818" y="299342"/>
                  </a:lnTo>
                  <a:lnTo>
                    <a:pt x="226640" y="319776"/>
                  </a:lnTo>
                  <a:lnTo>
                    <a:pt x="204540" y="340210"/>
                  </a:lnTo>
                  <a:lnTo>
                    <a:pt x="171653" y="339859"/>
                  </a:lnTo>
                  <a:lnTo>
                    <a:pt x="129821" y="350470"/>
                  </a:lnTo>
                  <a:lnTo>
                    <a:pt x="118332" y="342840"/>
                  </a:lnTo>
                  <a:lnTo>
                    <a:pt x="102108" y="360906"/>
                  </a:lnTo>
                  <a:lnTo>
                    <a:pt x="79394" y="356521"/>
                  </a:lnTo>
                  <a:lnTo>
                    <a:pt x="62117" y="371167"/>
                  </a:lnTo>
                  <a:lnTo>
                    <a:pt x="49050" y="363537"/>
                  </a:lnTo>
                  <a:lnTo>
                    <a:pt x="85094" y="322845"/>
                  </a:lnTo>
                  <a:lnTo>
                    <a:pt x="107107" y="314338"/>
                  </a:lnTo>
                  <a:lnTo>
                    <a:pt x="106931" y="314338"/>
                  </a:lnTo>
                  <a:lnTo>
                    <a:pt x="68519" y="307761"/>
                  </a:lnTo>
                  <a:lnTo>
                    <a:pt x="61591" y="291975"/>
                  </a:lnTo>
                  <a:lnTo>
                    <a:pt x="87287" y="279610"/>
                  </a:lnTo>
                  <a:lnTo>
                    <a:pt x="73781" y="257860"/>
                  </a:lnTo>
                  <a:lnTo>
                    <a:pt x="78429" y="231025"/>
                  </a:lnTo>
                  <a:lnTo>
                    <a:pt x="115000" y="234708"/>
                  </a:lnTo>
                  <a:lnTo>
                    <a:pt x="115000" y="234708"/>
                  </a:lnTo>
                  <a:lnTo>
                    <a:pt x="118595" y="210679"/>
                  </a:lnTo>
                  <a:lnTo>
                    <a:pt x="102108" y="184808"/>
                  </a:lnTo>
                  <a:lnTo>
                    <a:pt x="101757" y="184194"/>
                  </a:lnTo>
                  <a:lnTo>
                    <a:pt x="71940" y="176739"/>
                  </a:lnTo>
                  <a:lnTo>
                    <a:pt x="66064" y="165163"/>
                  </a:lnTo>
                  <a:lnTo>
                    <a:pt x="75009" y="145869"/>
                  </a:lnTo>
                  <a:lnTo>
                    <a:pt x="66941" y="133855"/>
                  </a:lnTo>
                  <a:lnTo>
                    <a:pt x="53698" y="154376"/>
                  </a:lnTo>
                  <a:lnTo>
                    <a:pt x="52295" y="112281"/>
                  </a:lnTo>
                  <a:lnTo>
                    <a:pt x="39842" y="89567"/>
                  </a:lnTo>
                  <a:lnTo>
                    <a:pt x="48787" y="42561"/>
                  </a:lnTo>
                  <a:lnTo>
                    <a:pt x="67906" y="4763"/>
                  </a:lnTo>
                  <a:lnTo>
                    <a:pt x="87550" y="8446"/>
                  </a:lnTo>
                  <a:lnTo>
                    <a:pt x="117017" y="48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8" name="Freeform: Shape 1563">
              <a:extLst>
                <a:ext uri="{FF2B5EF4-FFF2-40B4-BE49-F238E27FC236}">
                  <a16:creationId xmlns:a16="http://schemas.microsoft.com/office/drawing/2014/main" id="{A6345F15-8B2B-2745-B6B9-ACA1094A3F0A}"/>
                </a:ext>
              </a:extLst>
            </p:cNvPr>
            <p:cNvSpPr/>
            <p:nvPr/>
          </p:nvSpPr>
          <p:spPr>
            <a:xfrm>
              <a:off x="8558245" y="3911296"/>
              <a:ext cx="139713" cy="72444"/>
            </a:xfrm>
            <a:custGeom>
              <a:avLst/>
              <a:gdLst>
                <a:gd name="connsiteX0" fmla="*/ 44051 w 171450"/>
                <a:gd name="connsiteY0" fmla="*/ 71852 h 88900"/>
                <a:gd name="connsiteX1" fmla="*/ 47734 w 171450"/>
                <a:gd name="connsiteY1" fmla="*/ 57820 h 88900"/>
                <a:gd name="connsiteX2" fmla="*/ 41595 w 171450"/>
                <a:gd name="connsiteY2" fmla="*/ 35281 h 88900"/>
                <a:gd name="connsiteX3" fmla="*/ 27388 w 171450"/>
                <a:gd name="connsiteY3" fmla="*/ 22916 h 88900"/>
                <a:gd name="connsiteX4" fmla="*/ 13795 w 171450"/>
                <a:gd name="connsiteY4" fmla="*/ 19057 h 88900"/>
                <a:gd name="connsiteX5" fmla="*/ 4763 w 171450"/>
                <a:gd name="connsiteY5" fmla="*/ 8797 h 88900"/>
                <a:gd name="connsiteX6" fmla="*/ 7744 w 171450"/>
                <a:gd name="connsiteY6" fmla="*/ 4763 h 88900"/>
                <a:gd name="connsiteX7" fmla="*/ 28528 w 171450"/>
                <a:gd name="connsiteY7" fmla="*/ 10550 h 88900"/>
                <a:gd name="connsiteX8" fmla="*/ 64748 w 171450"/>
                <a:gd name="connsiteY8" fmla="*/ 15988 h 88900"/>
                <a:gd name="connsiteX9" fmla="*/ 98249 w 171450"/>
                <a:gd name="connsiteY9" fmla="*/ 32037 h 88900"/>
                <a:gd name="connsiteX10" fmla="*/ 102546 w 171450"/>
                <a:gd name="connsiteY10" fmla="*/ 38263 h 88900"/>
                <a:gd name="connsiteX11" fmla="*/ 117455 w 171450"/>
                <a:gd name="connsiteY11" fmla="*/ 33001 h 88900"/>
                <a:gd name="connsiteX12" fmla="*/ 140432 w 171450"/>
                <a:gd name="connsiteY12" fmla="*/ 40017 h 88900"/>
                <a:gd name="connsiteX13" fmla="*/ 147886 w 171450"/>
                <a:gd name="connsiteY13" fmla="*/ 53610 h 88900"/>
                <a:gd name="connsiteX14" fmla="*/ 163409 w 171450"/>
                <a:gd name="connsiteY14" fmla="*/ 61240 h 88900"/>
                <a:gd name="connsiteX15" fmla="*/ 157007 w 171450"/>
                <a:gd name="connsiteY15" fmla="*/ 65713 h 88900"/>
                <a:gd name="connsiteX16" fmla="*/ 169110 w 171450"/>
                <a:gd name="connsiteY16" fmla="*/ 83428 h 88900"/>
                <a:gd name="connsiteX17" fmla="*/ 165777 w 171450"/>
                <a:gd name="connsiteY17" fmla="*/ 87199 h 88900"/>
                <a:gd name="connsiteX18" fmla="*/ 152534 w 171450"/>
                <a:gd name="connsiteY18" fmla="*/ 85270 h 88900"/>
                <a:gd name="connsiteX19" fmla="*/ 134205 w 171450"/>
                <a:gd name="connsiteY19" fmla="*/ 75974 h 88900"/>
                <a:gd name="connsiteX20" fmla="*/ 128154 w 171450"/>
                <a:gd name="connsiteY20" fmla="*/ 81236 h 88900"/>
                <a:gd name="connsiteX21" fmla="*/ 93952 w 171450"/>
                <a:gd name="connsiteY21" fmla="*/ 86322 h 88900"/>
                <a:gd name="connsiteX22" fmla="*/ 70273 w 171450"/>
                <a:gd name="connsiteY22" fmla="*/ 70361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450" h="88900">
                  <a:moveTo>
                    <a:pt x="44051" y="71852"/>
                  </a:moveTo>
                  <a:lnTo>
                    <a:pt x="47734" y="57820"/>
                  </a:lnTo>
                  <a:lnTo>
                    <a:pt x="41595" y="35281"/>
                  </a:lnTo>
                  <a:lnTo>
                    <a:pt x="27388" y="22916"/>
                  </a:lnTo>
                  <a:lnTo>
                    <a:pt x="13795" y="19057"/>
                  </a:lnTo>
                  <a:lnTo>
                    <a:pt x="4763" y="8797"/>
                  </a:lnTo>
                  <a:lnTo>
                    <a:pt x="7744" y="4763"/>
                  </a:lnTo>
                  <a:lnTo>
                    <a:pt x="28528" y="10550"/>
                  </a:lnTo>
                  <a:lnTo>
                    <a:pt x="64748" y="15988"/>
                  </a:lnTo>
                  <a:lnTo>
                    <a:pt x="98249" y="32037"/>
                  </a:lnTo>
                  <a:lnTo>
                    <a:pt x="102546" y="38263"/>
                  </a:lnTo>
                  <a:lnTo>
                    <a:pt x="117455" y="33001"/>
                  </a:lnTo>
                  <a:lnTo>
                    <a:pt x="140432" y="40017"/>
                  </a:lnTo>
                  <a:lnTo>
                    <a:pt x="147886" y="53610"/>
                  </a:lnTo>
                  <a:lnTo>
                    <a:pt x="163409" y="61240"/>
                  </a:lnTo>
                  <a:lnTo>
                    <a:pt x="157007" y="65713"/>
                  </a:lnTo>
                  <a:lnTo>
                    <a:pt x="169110" y="83428"/>
                  </a:lnTo>
                  <a:lnTo>
                    <a:pt x="165777" y="87199"/>
                  </a:lnTo>
                  <a:lnTo>
                    <a:pt x="152534" y="85270"/>
                  </a:lnTo>
                  <a:lnTo>
                    <a:pt x="134205" y="75974"/>
                  </a:lnTo>
                  <a:lnTo>
                    <a:pt x="128154" y="81236"/>
                  </a:lnTo>
                  <a:lnTo>
                    <a:pt x="93952" y="86322"/>
                  </a:lnTo>
                  <a:lnTo>
                    <a:pt x="70273" y="703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69" name="Freeform: Shape 1564">
              <a:extLst>
                <a:ext uri="{FF2B5EF4-FFF2-40B4-BE49-F238E27FC236}">
                  <a16:creationId xmlns:a16="http://schemas.microsoft.com/office/drawing/2014/main" id="{9B6640F8-9BD0-EB47-9458-328C29B12487}"/>
                </a:ext>
              </a:extLst>
            </p:cNvPr>
            <p:cNvSpPr/>
            <p:nvPr/>
          </p:nvSpPr>
          <p:spPr>
            <a:xfrm>
              <a:off x="6665138" y="4762657"/>
              <a:ext cx="62095" cy="77619"/>
            </a:xfrm>
            <a:custGeom>
              <a:avLst/>
              <a:gdLst>
                <a:gd name="connsiteX0" fmla="*/ 53084 w 76200"/>
                <a:gd name="connsiteY0" fmla="*/ 84393 h 95250"/>
                <a:gd name="connsiteX1" fmla="*/ 43701 w 76200"/>
                <a:gd name="connsiteY1" fmla="*/ 93689 h 95250"/>
                <a:gd name="connsiteX2" fmla="*/ 31949 w 76200"/>
                <a:gd name="connsiteY2" fmla="*/ 95443 h 95250"/>
                <a:gd name="connsiteX3" fmla="*/ 28617 w 76200"/>
                <a:gd name="connsiteY3" fmla="*/ 88603 h 95250"/>
                <a:gd name="connsiteX4" fmla="*/ 23091 w 76200"/>
                <a:gd name="connsiteY4" fmla="*/ 87550 h 95250"/>
                <a:gd name="connsiteX5" fmla="*/ 15462 w 76200"/>
                <a:gd name="connsiteY5" fmla="*/ 94215 h 95250"/>
                <a:gd name="connsiteX6" fmla="*/ 4763 w 76200"/>
                <a:gd name="connsiteY6" fmla="*/ 89216 h 95250"/>
                <a:gd name="connsiteX7" fmla="*/ 10989 w 76200"/>
                <a:gd name="connsiteY7" fmla="*/ 78780 h 95250"/>
                <a:gd name="connsiteX8" fmla="*/ 13094 w 76200"/>
                <a:gd name="connsiteY8" fmla="*/ 67642 h 95250"/>
                <a:gd name="connsiteX9" fmla="*/ 17303 w 76200"/>
                <a:gd name="connsiteY9" fmla="*/ 57119 h 95250"/>
                <a:gd name="connsiteX10" fmla="*/ 7744 w 76200"/>
                <a:gd name="connsiteY10" fmla="*/ 42648 h 95250"/>
                <a:gd name="connsiteX11" fmla="*/ 5815 w 76200"/>
                <a:gd name="connsiteY11" fmla="*/ 25898 h 95250"/>
                <a:gd name="connsiteX12" fmla="*/ 18619 w 76200"/>
                <a:gd name="connsiteY12" fmla="*/ 4763 h 95250"/>
                <a:gd name="connsiteX13" fmla="*/ 26950 w 76200"/>
                <a:gd name="connsiteY13" fmla="*/ 7481 h 95250"/>
                <a:gd name="connsiteX14" fmla="*/ 45016 w 76200"/>
                <a:gd name="connsiteY14" fmla="*/ 13269 h 95250"/>
                <a:gd name="connsiteX15" fmla="*/ 71063 w 76200"/>
                <a:gd name="connsiteY15" fmla="*/ 33966 h 95250"/>
                <a:gd name="connsiteX16" fmla="*/ 75097 w 76200"/>
                <a:gd name="connsiteY16" fmla="*/ 43964 h 95250"/>
                <a:gd name="connsiteX17" fmla="*/ 60539 w 76200"/>
                <a:gd name="connsiteY17" fmla="*/ 66327 h 95250"/>
                <a:gd name="connsiteX18" fmla="*/ 53084 w 76200"/>
                <a:gd name="connsiteY18" fmla="*/ 8439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95250">
                  <a:moveTo>
                    <a:pt x="53084" y="84393"/>
                  </a:moveTo>
                  <a:lnTo>
                    <a:pt x="43701" y="93689"/>
                  </a:lnTo>
                  <a:lnTo>
                    <a:pt x="31949" y="95443"/>
                  </a:lnTo>
                  <a:lnTo>
                    <a:pt x="28617" y="88603"/>
                  </a:lnTo>
                  <a:lnTo>
                    <a:pt x="23091" y="87550"/>
                  </a:lnTo>
                  <a:lnTo>
                    <a:pt x="15462" y="94215"/>
                  </a:lnTo>
                  <a:lnTo>
                    <a:pt x="4763" y="89216"/>
                  </a:lnTo>
                  <a:lnTo>
                    <a:pt x="10989" y="78780"/>
                  </a:lnTo>
                  <a:lnTo>
                    <a:pt x="13094" y="67642"/>
                  </a:lnTo>
                  <a:lnTo>
                    <a:pt x="17303" y="57119"/>
                  </a:lnTo>
                  <a:lnTo>
                    <a:pt x="7744" y="42648"/>
                  </a:lnTo>
                  <a:lnTo>
                    <a:pt x="5815" y="25898"/>
                  </a:lnTo>
                  <a:lnTo>
                    <a:pt x="18619" y="4763"/>
                  </a:lnTo>
                  <a:lnTo>
                    <a:pt x="26950" y="7481"/>
                  </a:lnTo>
                  <a:lnTo>
                    <a:pt x="45016" y="13269"/>
                  </a:lnTo>
                  <a:lnTo>
                    <a:pt x="71063" y="33966"/>
                  </a:lnTo>
                  <a:lnTo>
                    <a:pt x="75097" y="43964"/>
                  </a:lnTo>
                  <a:lnTo>
                    <a:pt x="60539" y="66327"/>
                  </a:lnTo>
                  <a:lnTo>
                    <a:pt x="53084" y="8439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0" name="Freeform: Shape 1565">
              <a:extLst>
                <a:ext uri="{FF2B5EF4-FFF2-40B4-BE49-F238E27FC236}">
                  <a16:creationId xmlns:a16="http://schemas.microsoft.com/office/drawing/2014/main" id="{1540FCDF-4DF2-494F-8A8D-FA3A040E854B}"/>
                </a:ext>
              </a:extLst>
            </p:cNvPr>
            <p:cNvSpPr/>
            <p:nvPr/>
          </p:nvSpPr>
          <p:spPr>
            <a:xfrm>
              <a:off x="7692661" y="4655103"/>
              <a:ext cx="93142" cy="134539"/>
            </a:xfrm>
            <a:custGeom>
              <a:avLst/>
              <a:gdLst>
                <a:gd name="connsiteX0" fmla="*/ 110615 w 114300"/>
                <a:gd name="connsiteY0" fmla="*/ 132452 h 165100"/>
                <a:gd name="connsiteX1" fmla="*/ 72027 w 114300"/>
                <a:gd name="connsiteY1" fmla="*/ 146834 h 165100"/>
                <a:gd name="connsiteX2" fmla="*/ 58346 w 114300"/>
                <a:gd name="connsiteY2" fmla="*/ 155253 h 165100"/>
                <a:gd name="connsiteX3" fmla="*/ 36158 w 114300"/>
                <a:gd name="connsiteY3" fmla="*/ 162357 h 165100"/>
                <a:gd name="connsiteX4" fmla="*/ 14234 w 114300"/>
                <a:gd name="connsiteY4" fmla="*/ 155429 h 165100"/>
                <a:gd name="connsiteX5" fmla="*/ 15374 w 114300"/>
                <a:gd name="connsiteY5" fmla="*/ 145694 h 165100"/>
                <a:gd name="connsiteX6" fmla="*/ 4763 w 114300"/>
                <a:gd name="connsiteY6" fmla="*/ 124559 h 165100"/>
                <a:gd name="connsiteX7" fmla="*/ 11165 w 114300"/>
                <a:gd name="connsiteY7" fmla="*/ 96758 h 165100"/>
                <a:gd name="connsiteX8" fmla="*/ 21513 w 114300"/>
                <a:gd name="connsiteY8" fmla="*/ 76061 h 165100"/>
                <a:gd name="connsiteX9" fmla="*/ 15023 w 114300"/>
                <a:gd name="connsiteY9" fmla="*/ 40894 h 165100"/>
                <a:gd name="connsiteX10" fmla="*/ 11603 w 114300"/>
                <a:gd name="connsiteY10" fmla="*/ 22214 h 165100"/>
                <a:gd name="connsiteX11" fmla="*/ 12217 w 114300"/>
                <a:gd name="connsiteY11" fmla="*/ 8095 h 165100"/>
                <a:gd name="connsiteX12" fmla="*/ 54926 w 114300"/>
                <a:gd name="connsiteY12" fmla="*/ 6955 h 165100"/>
                <a:gd name="connsiteX13" fmla="*/ 65801 w 114300"/>
                <a:gd name="connsiteY13" fmla="*/ 8797 h 165100"/>
                <a:gd name="connsiteX14" fmla="*/ 73693 w 114300"/>
                <a:gd name="connsiteY14" fmla="*/ 4763 h 165100"/>
                <a:gd name="connsiteX15" fmla="*/ 85094 w 114300"/>
                <a:gd name="connsiteY15" fmla="*/ 6692 h 165100"/>
                <a:gd name="connsiteX16" fmla="*/ 83253 w 114300"/>
                <a:gd name="connsiteY16" fmla="*/ 14497 h 165100"/>
                <a:gd name="connsiteX17" fmla="*/ 93513 w 114300"/>
                <a:gd name="connsiteY17" fmla="*/ 27301 h 165100"/>
                <a:gd name="connsiteX18" fmla="*/ 93513 w 114300"/>
                <a:gd name="connsiteY18" fmla="*/ 45279 h 165100"/>
                <a:gd name="connsiteX19" fmla="*/ 95881 w 114300"/>
                <a:gd name="connsiteY19" fmla="*/ 64748 h 165100"/>
                <a:gd name="connsiteX20" fmla="*/ 102020 w 114300"/>
                <a:gd name="connsiteY20" fmla="*/ 73781 h 165100"/>
                <a:gd name="connsiteX21" fmla="*/ 96583 w 114300"/>
                <a:gd name="connsiteY21" fmla="*/ 95969 h 165100"/>
                <a:gd name="connsiteX22" fmla="*/ 98512 w 114300"/>
                <a:gd name="connsiteY22" fmla="*/ 108247 h 165100"/>
                <a:gd name="connsiteX23" fmla="*/ 105090 w 114300"/>
                <a:gd name="connsiteY23" fmla="*/ 123857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300" h="165100">
                  <a:moveTo>
                    <a:pt x="110615" y="132452"/>
                  </a:moveTo>
                  <a:lnTo>
                    <a:pt x="72027" y="146834"/>
                  </a:lnTo>
                  <a:lnTo>
                    <a:pt x="58346" y="155253"/>
                  </a:lnTo>
                  <a:lnTo>
                    <a:pt x="36158" y="162357"/>
                  </a:lnTo>
                  <a:lnTo>
                    <a:pt x="14234" y="155429"/>
                  </a:lnTo>
                  <a:lnTo>
                    <a:pt x="15374" y="145694"/>
                  </a:lnTo>
                  <a:lnTo>
                    <a:pt x="4763" y="124559"/>
                  </a:lnTo>
                  <a:lnTo>
                    <a:pt x="11165" y="96758"/>
                  </a:lnTo>
                  <a:lnTo>
                    <a:pt x="21513" y="76061"/>
                  </a:lnTo>
                  <a:lnTo>
                    <a:pt x="15023" y="40894"/>
                  </a:lnTo>
                  <a:lnTo>
                    <a:pt x="11603" y="22214"/>
                  </a:lnTo>
                  <a:lnTo>
                    <a:pt x="12217" y="8095"/>
                  </a:lnTo>
                  <a:lnTo>
                    <a:pt x="54926" y="6955"/>
                  </a:lnTo>
                  <a:lnTo>
                    <a:pt x="65801" y="8797"/>
                  </a:lnTo>
                  <a:lnTo>
                    <a:pt x="73693" y="4763"/>
                  </a:lnTo>
                  <a:lnTo>
                    <a:pt x="85094" y="6692"/>
                  </a:lnTo>
                  <a:lnTo>
                    <a:pt x="83253" y="14497"/>
                  </a:lnTo>
                  <a:lnTo>
                    <a:pt x="93513" y="27301"/>
                  </a:lnTo>
                  <a:lnTo>
                    <a:pt x="93513" y="45279"/>
                  </a:lnTo>
                  <a:lnTo>
                    <a:pt x="95881" y="64748"/>
                  </a:lnTo>
                  <a:lnTo>
                    <a:pt x="102020" y="73781"/>
                  </a:lnTo>
                  <a:lnTo>
                    <a:pt x="96583" y="95969"/>
                  </a:lnTo>
                  <a:lnTo>
                    <a:pt x="98512" y="108247"/>
                  </a:lnTo>
                  <a:lnTo>
                    <a:pt x="105090" y="12385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1" name="Freeform: Shape 1566">
              <a:extLst>
                <a:ext uri="{FF2B5EF4-FFF2-40B4-BE49-F238E27FC236}">
                  <a16:creationId xmlns:a16="http://schemas.microsoft.com/office/drawing/2014/main" id="{D3EF9F13-DBB1-2C43-B590-3F7FF788D370}"/>
                </a:ext>
              </a:extLst>
            </p:cNvPr>
            <p:cNvSpPr/>
            <p:nvPr/>
          </p:nvSpPr>
          <p:spPr>
            <a:xfrm>
              <a:off x="6288946" y="1565815"/>
              <a:ext cx="1231549" cy="1811101"/>
            </a:xfrm>
            <a:custGeom>
              <a:avLst/>
              <a:gdLst>
                <a:gd name="connsiteX0" fmla="*/ 657152 w 1511300"/>
                <a:gd name="connsiteY0" fmla="*/ 214450 h 2222500"/>
                <a:gd name="connsiteX1" fmla="*/ 739764 w 1511300"/>
                <a:gd name="connsiteY1" fmla="*/ 95092 h 2222500"/>
                <a:gd name="connsiteX2" fmla="*/ 826060 w 1511300"/>
                <a:gd name="connsiteY2" fmla="*/ 104476 h 2222500"/>
                <a:gd name="connsiteX3" fmla="*/ 857368 w 1511300"/>
                <a:gd name="connsiteY3" fmla="*/ 25986 h 2222500"/>
                <a:gd name="connsiteX4" fmla="*/ 944277 w 1511300"/>
                <a:gd name="connsiteY4" fmla="*/ 4763 h 2222500"/>
                <a:gd name="connsiteX5" fmla="*/ 1140722 w 1511300"/>
                <a:gd name="connsiteY5" fmla="*/ 32388 h 2222500"/>
                <a:gd name="connsiteX6" fmla="*/ 1294545 w 1511300"/>
                <a:gd name="connsiteY6" fmla="*/ 195419 h 2222500"/>
                <a:gd name="connsiteX7" fmla="*/ 1249118 w 1511300"/>
                <a:gd name="connsiteY7" fmla="*/ 268209 h 2222500"/>
                <a:gd name="connsiteX8" fmla="*/ 1155017 w 1511300"/>
                <a:gd name="connsiteY8" fmla="*/ 276365 h 2222500"/>
                <a:gd name="connsiteX9" fmla="*/ 1022680 w 1511300"/>
                <a:gd name="connsiteY9" fmla="*/ 294168 h 2222500"/>
                <a:gd name="connsiteX10" fmla="*/ 1035045 w 1511300"/>
                <a:gd name="connsiteY10" fmla="*/ 326090 h 2222500"/>
                <a:gd name="connsiteX11" fmla="*/ 1122130 w 1511300"/>
                <a:gd name="connsiteY11" fmla="*/ 306446 h 2222500"/>
                <a:gd name="connsiteX12" fmla="*/ 1196148 w 1511300"/>
                <a:gd name="connsiteY12" fmla="*/ 367045 h 2222500"/>
                <a:gd name="connsiteX13" fmla="*/ 1243943 w 1511300"/>
                <a:gd name="connsiteY13" fmla="*/ 313374 h 2222500"/>
                <a:gd name="connsiteX14" fmla="*/ 1264377 w 1511300"/>
                <a:gd name="connsiteY14" fmla="*/ 376078 h 2222500"/>
                <a:gd name="connsiteX15" fmla="*/ 1237366 w 1511300"/>
                <a:gd name="connsiteY15" fmla="*/ 472284 h 2222500"/>
                <a:gd name="connsiteX16" fmla="*/ 1299983 w 1511300"/>
                <a:gd name="connsiteY16" fmla="*/ 411508 h 2222500"/>
                <a:gd name="connsiteX17" fmla="*/ 1419340 w 1511300"/>
                <a:gd name="connsiteY17" fmla="*/ 345296 h 2222500"/>
                <a:gd name="connsiteX18" fmla="*/ 1493095 w 1511300"/>
                <a:gd name="connsiteY18" fmla="*/ 378709 h 2222500"/>
                <a:gd name="connsiteX19" fmla="*/ 1506863 w 1511300"/>
                <a:gd name="connsiteY19" fmla="*/ 449920 h 2222500"/>
                <a:gd name="connsiteX20" fmla="*/ 1406624 w 1511300"/>
                <a:gd name="connsiteY20" fmla="*/ 560947 h 2222500"/>
                <a:gd name="connsiteX21" fmla="*/ 1392768 w 1511300"/>
                <a:gd name="connsiteY21" fmla="*/ 595149 h 2222500"/>
                <a:gd name="connsiteX22" fmla="*/ 1314190 w 1511300"/>
                <a:gd name="connsiteY22" fmla="*/ 620231 h 2222500"/>
                <a:gd name="connsiteX23" fmla="*/ 1371106 w 1511300"/>
                <a:gd name="connsiteY23" fmla="*/ 627159 h 2222500"/>
                <a:gd name="connsiteX24" fmla="*/ 1342341 w 1511300"/>
                <a:gd name="connsiteY24" fmla="*/ 728100 h 2222500"/>
                <a:gd name="connsiteX25" fmla="*/ 1322521 w 1511300"/>
                <a:gd name="connsiteY25" fmla="*/ 812203 h 2222500"/>
                <a:gd name="connsiteX26" fmla="*/ 1323310 w 1511300"/>
                <a:gd name="connsiteY26" fmla="*/ 946031 h 2222500"/>
                <a:gd name="connsiteX27" fmla="*/ 1352865 w 1511300"/>
                <a:gd name="connsiteY27" fmla="*/ 1019172 h 2222500"/>
                <a:gd name="connsiteX28" fmla="*/ 1314453 w 1511300"/>
                <a:gd name="connsiteY28" fmla="*/ 1023644 h 2222500"/>
                <a:gd name="connsiteX29" fmla="*/ 1274024 w 1511300"/>
                <a:gd name="connsiteY29" fmla="*/ 1057671 h 2222500"/>
                <a:gd name="connsiteX30" fmla="*/ 1319364 w 1511300"/>
                <a:gd name="connsiteY30" fmla="*/ 1112922 h 2222500"/>
                <a:gd name="connsiteX31" fmla="*/ 1325152 w 1511300"/>
                <a:gd name="connsiteY31" fmla="*/ 1197288 h 2222500"/>
                <a:gd name="connsiteX32" fmla="*/ 1298842 w 1511300"/>
                <a:gd name="connsiteY32" fmla="*/ 1206233 h 2222500"/>
                <a:gd name="connsiteX33" fmla="*/ 1330677 w 1511300"/>
                <a:gd name="connsiteY33" fmla="*/ 1286477 h 2222500"/>
                <a:gd name="connsiteX34" fmla="*/ 1276129 w 1511300"/>
                <a:gd name="connsiteY34" fmla="*/ 1293054 h 2222500"/>
                <a:gd name="connsiteX35" fmla="*/ 1304631 w 1511300"/>
                <a:gd name="connsiteY35" fmla="*/ 1329362 h 2222500"/>
                <a:gd name="connsiteX36" fmla="*/ 1296562 w 1511300"/>
                <a:gd name="connsiteY36" fmla="*/ 1360144 h 2222500"/>
                <a:gd name="connsiteX37" fmla="*/ 1261921 w 1511300"/>
                <a:gd name="connsiteY37" fmla="*/ 1373386 h 2222500"/>
                <a:gd name="connsiteX38" fmla="*/ 1227631 w 1511300"/>
                <a:gd name="connsiteY38" fmla="*/ 1373649 h 2222500"/>
                <a:gd name="connsiteX39" fmla="*/ 1258414 w 1511300"/>
                <a:gd name="connsiteY39" fmla="*/ 1430478 h 2222500"/>
                <a:gd name="connsiteX40" fmla="*/ 1258764 w 1511300"/>
                <a:gd name="connsiteY40" fmla="*/ 1466698 h 2222500"/>
                <a:gd name="connsiteX41" fmla="*/ 1210092 w 1511300"/>
                <a:gd name="connsiteY41" fmla="*/ 1433109 h 2222500"/>
                <a:gd name="connsiteX42" fmla="*/ 1197463 w 1511300"/>
                <a:gd name="connsiteY42" fmla="*/ 1454946 h 2222500"/>
                <a:gd name="connsiteX43" fmla="*/ 1230613 w 1511300"/>
                <a:gd name="connsiteY43" fmla="*/ 1475029 h 2222500"/>
                <a:gd name="connsiteX44" fmla="*/ 1262886 w 1511300"/>
                <a:gd name="connsiteY44" fmla="*/ 1523088 h 2222500"/>
                <a:gd name="connsiteX45" fmla="*/ 1272182 w 1511300"/>
                <a:gd name="connsiteY45" fmla="*/ 1584038 h 2222500"/>
                <a:gd name="connsiteX46" fmla="*/ 1228333 w 1511300"/>
                <a:gd name="connsiteY46" fmla="*/ 1598245 h 2222500"/>
                <a:gd name="connsiteX47" fmla="*/ 1209390 w 1511300"/>
                <a:gd name="connsiteY47" fmla="*/ 1569656 h 2222500"/>
                <a:gd name="connsiteX48" fmla="*/ 1178959 w 1511300"/>
                <a:gd name="connsiteY48" fmla="*/ 1525982 h 2222500"/>
                <a:gd name="connsiteX49" fmla="*/ 1187378 w 1511300"/>
                <a:gd name="connsiteY49" fmla="*/ 1577461 h 2222500"/>
                <a:gd name="connsiteX50" fmla="*/ 1158876 w 1511300"/>
                <a:gd name="connsiteY50" fmla="*/ 1616136 h 2222500"/>
                <a:gd name="connsiteX51" fmla="*/ 1223597 w 1511300"/>
                <a:gd name="connsiteY51" fmla="*/ 1619205 h 2222500"/>
                <a:gd name="connsiteX52" fmla="*/ 1257537 w 1511300"/>
                <a:gd name="connsiteY52" fmla="*/ 1623152 h 2222500"/>
                <a:gd name="connsiteX53" fmla="*/ 1191587 w 1511300"/>
                <a:gd name="connsiteY53" fmla="*/ 1684804 h 2222500"/>
                <a:gd name="connsiteX54" fmla="*/ 1124761 w 1511300"/>
                <a:gd name="connsiteY54" fmla="*/ 1738563 h 2222500"/>
                <a:gd name="connsiteX55" fmla="*/ 1052848 w 1511300"/>
                <a:gd name="connsiteY55" fmla="*/ 1761452 h 2222500"/>
                <a:gd name="connsiteX56" fmla="*/ 1025749 w 1511300"/>
                <a:gd name="connsiteY56" fmla="*/ 1761803 h 2222500"/>
                <a:gd name="connsiteX57" fmla="*/ 1000317 w 1511300"/>
                <a:gd name="connsiteY57" fmla="*/ 1786973 h 2222500"/>
                <a:gd name="connsiteX58" fmla="*/ 966114 w 1511300"/>
                <a:gd name="connsiteY58" fmla="*/ 1853887 h 2222500"/>
                <a:gd name="connsiteX59" fmla="*/ 913232 w 1511300"/>
                <a:gd name="connsiteY59" fmla="*/ 1896771 h 2222500"/>
                <a:gd name="connsiteX60" fmla="*/ 896219 w 1511300"/>
                <a:gd name="connsiteY60" fmla="*/ 1899315 h 2222500"/>
                <a:gd name="connsiteX61" fmla="*/ 863419 w 1511300"/>
                <a:gd name="connsiteY61" fmla="*/ 1913960 h 2222500"/>
                <a:gd name="connsiteX62" fmla="*/ 828164 w 1511300"/>
                <a:gd name="connsiteY62" fmla="*/ 1927904 h 2222500"/>
                <a:gd name="connsiteX63" fmla="*/ 807029 w 1511300"/>
                <a:gd name="connsiteY63" fmla="*/ 1964036 h 2222500"/>
                <a:gd name="connsiteX64" fmla="*/ 806678 w 1511300"/>
                <a:gd name="connsiteY64" fmla="*/ 2004027 h 2222500"/>
                <a:gd name="connsiteX65" fmla="*/ 794313 w 1511300"/>
                <a:gd name="connsiteY65" fmla="*/ 2040509 h 2222500"/>
                <a:gd name="connsiteX66" fmla="*/ 754147 w 1511300"/>
                <a:gd name="connsiteY66" fmla="*/ 2083920 h 2222500"/>
                <a:gd name="connsiteX67" fmla="*/ 764057 w 1511300"/>
                <a:gd name="connsiteY67" fmla="*/ 2125226 h 2222500"/>
                <a:gd name="connsiteX68" fmla="*/ 753007 w 1511300"/>
                <a:gd name="connsiteY68" fmla="*/ 2167760 h 2222500"/>
                <a:gd name="connsiteX69" fmla="*/ 740466 w 1511300"/>
                <a:gd name="connsiteY69" fmla="*/ 2216520 h 2222500"/>
                <a:gd name="connsiteX70" fmla="*/ 705825 w 1511300"/>
                <a:gd name="connsiteY70" fmla="*/ 2219502 h 2222500"/>
                <a:gd name="connsiteX71" fmla="*/ 669518 w 1511300"/>
                <a:gd name="connsiteY71" fmla="*/ 2178898 h 2222500"/>
                <a:gd name="connsiteX72" fmla="*/ 620319 w 1511300"/>
                <a:gd name="connsiteY72" fmla="*/ 2178635 h 2222500"/>
                <a:gd name="connsiteX73" fmla="*/ 596465 w 1511300"/>
                <a:gd name="connsiteY73" fmla="*/ 2150746 h 2222500"/>
                <a:gd name="connsiteX74" fmla="*/ 580065 w 1511300"/>
                <a:gd name="connsiteY74" fmla="*/ 2099881 h 2222500"/>
                <a:gd name="connsiteX75" fmla="*/ 537444 w 1511300"/>
                <a:gd name="connsiteY75" fmla="*/ 2032529 h 2222500"/>
                <a:gd name="connsiteX76" fmla="*/ 524990 w 1511300"/>
                <a:gd name="connsiteY76" fmla="*/ 1996134 h 2222500"/>
                <a:gd name="connsiteX77" fmla="*/ 521658 w 1511300"/>
                <a:gd name="connsiteY77" fmla="*/ 1944479 h 2222500"/>
                <a:gd name="connsiteX78" fmla="*/ 487543 w 1511300"/>
                <a:gd name="connsiteY78" fmla="*/ 1889492 h 2222500"/>
                <a:gd name="connsiteX79" fmla="*/ 496401 w 1511300"/>
                <a:gd name="connsiteY79" fmla="*/ 1844152 h 2222500"/>
                <a:gd name="connsiteX80" fmla="*/ 480001 w 1511300"/>
                <a:gd name="connsiteY80" fmla="*/ 1821964 h 2222500"/>
                <a:gd name="connsiteX81" fmla="*/ 504294 w 1511300"/>
                <a:gd name="connsiteY81" fmla="*/ 1746105 h 2222500"/>
                <a:gd name="connsiteX82" fmla="*/ 541303 w 1511300"/>
                <a:gd name="connsiteY82" fmla="*/ 1721111 h 2222500"/>
                <a:gd name="connsiteX83" fmla="*/ 551037 w 1511300"/>
                <a:gd name="connsiteY83" fmla="*/ 1692521 h 2222500"/>
                <a:gd name="connsiteX84" fmla="*/ 556211 w 1511300"/>
                <a:gd name="connsiteY84" fmla="*/ 1637622 h 2222500"/>
                <a:gd name="connsiteX85" fmla="*/ 528060 w 1511300"/>
                <a:gd name="connsiteY85" fmla="*/ 1662704 h 2222500"/>
                <a:gd name="connsiteX86" fmla="*/ 514730 w 1511300"/>
                <a:gd name="connsiteY86" fmla="*/ 1673140 h 2222500"/>
                <a:gd name="connsiteX87" fmla="*/ 492630 w 1511300"/>
                <a:gd name="connsiteY87" fmla="*/ 1683138 h 2222500"/>
                <a:gd name="connsiteX88" fmla="*/ 462461 w 1511300"/>
                <a:gd name="connsiteY88" fmla="*/ 1660248 h 2222500"/>
                <a:gd name="connsiteX89" fmla="*/ 460795 w 1511300"/>
                <a:gd name="connsiteY89" fmla="*/ 1611576 h 2222500"/>
                <a:gd name="connsiteX90" fmla="*/ 470442 w 1511300"/>
                <a:gd name="connsiteY90" fmla="*/ 1572287 h 2222500"/>
                <a:gd name="connsiteX91" fmla="*/ 493244 w 1511300"/>
                <a:gd name="connsiteY91" fmla="*/ 1571234 h 2222500"/>
                <a:gd name="connsiteX92" fmla="*/ 543407 w 1511300"/>
                <a:gd name="connsiteY92" fmla="*/ 1590966 h 2222500"/>
                <a:gd name="connsiteX93" fmla="*/ 501136 w 1511300"/>
                <a:gd name="connsiteY93" fmla="*/ 1543346 h 2222500"/>
                <a:gd name="connsiteX94" fmla="*/ 479124 w 1511300"/>
                <a:gd name="connsiteY94" fmla="*/ 1516949 h 2222500"/>
                <a:gd name="connsiteX95" fmla="*/ 454656 w 1511300"/>
                <a:gd name="connsiteY95" fmla="*/ 1527823 h 2222500"/>
                <a:gd name="connsiteX96" fmla="*/ 434135 w 1511300"/>
                <a:gd name="connsiteY96" fmla="*/ 1508617 h 2222500"/>
                <a:gd name="connsiteX97" fmla="*/ 461584 w 1511300"/>
                <a:gd name="connsiteY97" fmla="*/ 1434074 h 2222500"/>
                <a:gd name="connsiteX98" fmla="*/ 446676 w 1511300"/>
                <a:gd name="connsiteY98" fmla="*/ 1403116 h 2222500"/>
                <a:gd name="connsiteX99" fmla="*/ 427119 w 1511300"/>
                <a:gd name="connsiteY99" fmla="*/ 1344007 h 2222500"/>
                <a:gd name="connsiteX100" fmla="*/ 397564 w 1511300"/>
                <a:gd name="connsiteY100" fmla="*/ 1248328 h 2222500"/>
                <a:gd name="connsiteX101" fmla="*/ 366256 w 1511300"/>
                <a:gd name="connsiteY101" fmla="*/ 1211758 h 2222500"/>
                <a:gd name="connsiteX102" fmla="*/ 366519 w 1511300"/>
                <a:gd name="connsiteY102" fmla="*/ 1171153 h 2222500"/>
                <a:gd name="connsiteX103" fmla="*/ 300482 w 1511300"/>
                <a:gd name="connsiteY103" fmla="*/ 1112483 h 2222500"/>
                <a:gd name="connsiteX104" fmla="*/ 248302 w 1511300"/>
                <a:gd name="connsiteY104" fmla="*/ 1105029 h 2222500"/>
                <a:gd name="connsiteX105" fmla="*/ 182615 w 1511300"/>
                <a:gd name="connsiteY105" fmla="*/ 1109151 h 2222500"/>
                <a:gd name="connsiteX106" fmla="*/ 122629 w 1511300"/>
                <a:gd name="connsiteY106" fmla="*/ 1116693 h 2222500"/>
                <a:gd name="connsiteX107" fmla="*/ 94040 w 1511300"/>
                <a:gd name="connsiteY107" fmla="*/ 1083806 h 2222500"/>
                <a:gd name="connsiteX108" fmla="*/ 51330 w 1511300"/>
                <a:gd name="connsiteY108" fmla="*/ 1016628 h 2222500"/>
                <a:gd name="connsiteX109" fmla="*/ 115877 w 1511300"/>
                <a:gd name="connsiteY109" fmla="*/ 981812 h 2222500"/>
                <a:gd name="connsiteX110" fmla="*/ 165426 w 1511300"/>
                <a:gd name="connsiteY110" fmla="*/ 975849 h 2222500"/>
                <a:gd name="connsiteX111" fmla="*/ 60188 w 1511300"/>
                <a:gd name="connsiteY111" fmla="*/ 946382 h 2222500"/>
                <a:gd name="connsiteX112" fmla="*/ 4763 w 1511300"/>
                <a:gd name="connsiteY112" fmla="*/ 898674 h 2222500"/>
                <a:gd name="connsiteX113" fmla="*/ 8183 w 1511300"/>
                <a:gd name="connsiteY113" fmla="*/ 851843 h 2222500"/>
                <a:gd name="connsiteX114" fmla="*/ 101231 w 1511300"/>
                <a:gd name="connsiteY114" fmla="*/ 791594 h 2222500"/>
                <a:gd name="connsiteX115" fmla="*/ 191298 w 1511300"/>
                <a:gd name="connsiteY115" fmla="*/ 728802 h 2222500"/>
                <a:gd name="connsiteX116" fmla="*/ 200769 w 1511300"/>
                <a:gd name="connsiteY116" fmla="*/ 679340 h 2222500"/>
                <a:gd name="connsiteX117" fmla="*/ 134469 w 1511300"/>
                <a:gd name="connsiteY117" fmla="*/ 628826 h 2222500"/>
                <a:gd name="connsiteX118" fmla="*/ 155867 w 1511300"/>
                <a:gd name="connsiteY118" fmla="*/ 570594 h 2222500"/>
                <a:gd name="connsiteX119" fmla="*/ 241022 w 1511300"/>
                <a:gd name="connsiteY119" fmla="*/ 462461 h 2222500"/>
                <a:gd name="connsiteX120" fmla="*/ 276804 w 1511300"/>
                <a:gd name="connsiteY120" fmla="*/ 445097 h 2222500"/>
                <a:gd name="connsiteX121" fmla="*/ 266543 w 1511300"/>
                <a:gd name="connsiteY121" fmla="*/ 369939 h 2222500"/>
                <a:gd name="connsiteX122" fmla="*/ 324775 w 1511300"/>
                <a:gd name="connsiteY122" fmla="*/ 323985 h 2222500"/>
                <a:gd name="connsiteX123" fmla="*/ 400371 w 1511300"/>
                <a:gd name="connsiteY123" fmla="*/ 295834 h 2222500"/>
                <a:gd name="connsiteX124" fmla="*/ 475967 w 1511300"/>
                <a:gd name="connsiteY124" fmla="*/ 294255 h 2222500"/>
                <a:gd name="connsiteX125" fmla="*/ 502803 w 1511300"/>
                <a:gd name="connsiteY125" fmla="*/ 349506 h 2222500"/>
                <a:gd name="connsiteX126" fmla="*/ 568050 w 1511300"/>
                <a:gd name="connsiteY126" fmla="*/ 250231 h 2222500"/>
                <a:gd name="connsiteX127" fmla="*/ 626721 w 1511300"/>
                <a:gd name="connsiteY127" fmla="*/ 318460 h 2222500"/>
                <a:gd name="connsiteX128" fmla="*/ 661186 w 1511300"/>
                <a:gd name="connsiteY128" fmla="*/ 332404 h 2222500"/>
                <a:gd name="connsiteX129" fmla="*/ 712315 w 1511300"/>
                <a:gd name="connsiteY129" fmla="*/ 388619 h 2222500"/>
                <a:gd name="connsiteX130" fmla="*/ 653820 w 1511300"/>
                <a:gd name="connsiteY130" fmla="*/ 294168 h 222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11300" h="2222500">
                  <a:moveTo>
                    <a:pt x="657152" y="214450"/>
                  </a:moveTo>
                  <a:lnTo>
                    <a:pt x="739764" y="95092"/>
                  </a:lnTo>
                  <a:lnTo>
                    <a:pt x="826060" y="104476"/>
                  </a:lnTo>
                  <a:lnTo>
                    <a:pt x="857368" y="25986"/>
                  </a:lnTo>
                  <a:lnTo>
                    <a:pt x="944277" y="4763"/>
                  </a:lnTo>
                  <a:lnTo>
                    <a:pt x="1140722" y="32388"/>
                  </a:lnTo>
                  <a:lnTo>
                    <a:pt x="1294545" y="195419"/>
                  </a:lnTo>
                  <a:lnTo>
                    <a:pt x="1249118" y="268209"/>
                  </a:lnTo>
                  <a:lnTo>
                    <a:pt x="1155017" y="276365"/>
                  </a:lnTo>
                  <a:lnTo>
                    <a:pt x="1022680" y="294168"/>
                  </a:lnTo>
                  <a:lnTo>
                    <a:pt x="1035045" y="326090"/>
                  </a:lnTo>
                  <a:lnTo>
                    <a:pt x="1122130" y="306446"/>
                  </a:lnTo>
                  <a:lnTo>
                    <a:pt x="1196148" y="367045"/>
                  </a:lnTo>
                  <a:lnTo>
                    <a:pt x="1243943" y="313374"/>
                  </a:lnTo>
                  <a:lnTo>
                    <a:pt x="1264377" y="376078"/>
                  </a:lnTo>
                  <a:lnTo>
                    <a:pt x="1237366" y="472284"/>
                  </a:lnTo>
                  <a:lnTo>
                    <a:pt x="1299983" y="411508"/>
                  </a:lnTo>
                  <a:lnTo>
                    <a:pt x="1419340" y="345296"/>
                  </a:lnTo>
                  <a:lnTo>
                    <a:pt x="1493095" y="378709"/>
                  </a:lnTo>
                  <a:lnTo>
                    <a:pt x="1506863" y="449920"/>
                  </a:lnTo>
                  <a:lnTo>
                    <a:pt x="1406624" y="560947"/>
                  </a:lnTo>
                  <a:lnTo>
                    <a:pt x="1392768" y="595149"/>
                  </a:lnTo>
                  <a:lnTo>
                    <a:pt x="1314190" y="620231"/>
                  </a:lnTo>
                  <a:lnTo>
                    <a:pt x="1371106" y="627159"/>
                  </a:lnTo>
                  <a:lnTo>
                    <a:pt x="1342341" y="728100"/>
                  </a:lnTo>
                  <a:lnTo>
                    <a:pt x="1322521" y="812203"/>
                  </a:lnTo>
                  <a:lnTo>
                    <a:pt x="1323310" y="946031"/>
                  </a:lnTo>
                  <a:lnTo>
                    <a:pt x="1352865" y="1019172"/>
                  </a:lnTo>
                  <a:lnTo>
                    <a:pt x="1314453" y="1023644"/>
                  </a:lnTo>
                  <a:lnTo>
                    <a:pt x="1274024" y="1057671"/>
                  </a:lnTo>
                  <a:lnTo>
                    <a:pt x="1319364" y="1112922"/>
                  </a:lnTo>
                  <a:lnTo>
                    <a:pt x="1325152" y="1197288"/>
                  </a:lnTo>
                  <a:lnTo>
                    <a:pt x="1298842" y="1206233"/>
                  </a:lnTo>
                  <a:lnTo>
                    <a:pt x="1330677" y="1286477"/>
                  </a:lnTo>
                  <a:lnTo>
                    <a:pt x="1276129" y="1293054"/>
                  </a:lnTo>
                  <a:lnTo>
                    <a:pt x="1304631" y="1329362"/>
                  </a:lnTo>
                  <a:lnTo>
                    <a:pt x="1296562" y="1360144"/>
                  </a:lnTo>
                  <a:lnTo>
                    <a:pt x="1261921" y="1373386"/>
                  </a:lnTo>
                  <a:lnTo>
                    <a:pt x="1227631" y="1373649"/>
                  </a:lnTo>
                  <a:lnTo>
                    <a:pt x="1258414" y="1430478"/>
                  </a:lnTo>
                  <a:lnTo>
                    <a:pt x="1258764" y="1466698"/>
                  </a:lnTo>
                  <a:lnTo>
                    <a:pt x="1210092" y="1433109"/>
                  </a:lnTo>
                  <a:lnTo>
                    <a:pt x="1197463" y="1454946"/>
                  </a:lnTo>
                  <a:lnTo>
                    <a:pt x="1230613" y="1475029"/>
                  </a:lnTo>
                  <a:lnTo>
                    <a:pt x="1262886" y="1523088"/>
                  </a:lnTo>
                  <a:lnTo>
                    <a:pt x="1272182" y="1584038"/>
                  </a:lnTo>
                  <a:lnTo>
                    <a:pt x="1228333" y="1598245"/>
                  </a:lnTo>
                  <a:lnTo>
                    <a:pt x="1209390" y="1569656"/>
                  </a:lnTo>
                  <a:lnTo>
                    <a:pt x="1178959" y="1525982"/>
                  </a:lnTo>
                  <a:lnTo>
                    <a:pt x="1187378" y="1577461"/>
                  </a:lnTo>
                  <a:lnTo>
                    <a:pt x="1158876" y="1616136"/>
                  </a:lnTo>
                  <a:lnTo>
                    <a:pt x="1223597" y="1619205"/>
                  </a:lnTo>
                  <a:lnTo>
                    <a:pt x="1257537" y="1623152"/>
                  </a:lnTo>
                  <a:lnTo>
                    <a:pt x="1191587" y="1684804"/>
                  </a:lnTo>
                  <a:lnTo>
                    <a:pt x="1124761" y="1738563"/>
                  </a:lnTo>
                  <a:lnTo>
                    <a:pt x="1052848" y="1761452"/>
                  </a:lnTo>
                  <a:lnTo>
                    <a:pt x="1025749" y="1761803"/>
                  </a:lnTo>
                  <a:lnTo>
                    <a:pt x="1000317" y="1786973"/>
                  </a:lnTo>
                  <a:lnTo>
                    <a:pt x="966114" y="1853887"/>
                  </a:lnTo>
                  <a:lnTo>
                    <a:pt x="913232" y="1896771"/>
                  </a:lnTo>
                  <a:lnTo>
                    <a:pt x="896219" y="1899315"/>
                  </a:lnTo>
                  <a:lnTo>
                    <a:pt x="863419" y="1913960"/>
                  </a:lnTo>
                  <a:lnTo>
                    <a:pt x="828164" y="1927904"/>
                  </a:lnTo>
                  <a:lnTo>
                    <a:pt x="807029" y="1964036"/>
                  </a:lnTo>
                  <a:lnTo>
                    <a:pt x="806678" y="2004027"/>
                  </a:lnTo>
                  <a:lnTo>
                    <a:pt x="794313" y="2040509"/>
                  </a:lnTo>
                  <a:lnTo>
                    <a:pt x="754147" y="2083920"/>
                  </a:lnTo>
                  <a:lnTo>
                    <a:pt x="764057" y="2125226"/>
                  </a:lnTo>
                  <a:lnTo>
                    <a:pt x="753007" y="2167760"/>
                  </a:lnTo>
                  <a:lnTo>
                    <a:pt x="740466" y="2216520"/>
                  </a:lnTo>
                  <a:lnTo>
                    <a:pt x="705825" y="2219502"/>
                  </a:lnTo>
                  <a:lnTo>
                    <a:pt x="669518" y="2178898"/>
                  </a:lnTo>
                  <a:lnTo>
                    <a:pt x="620319" y="2178635"/>
                  </a:lnTo>
                  <a:lnTo>
                    <a:pt x="596465" y="2150746"/>
                  </a:lnTo>
                  <a:lnTo>
                    <a:pt x="580065" y="2099881"/>
                  </a:lnTo>
                  <a:lnTo>
                    <a:pt x="537444" y="2032529"/>
                  </a:lnTo>
                  <a:lnTo>
                    <a:pt x="524990" y="1996134"/>
                  </a:lnTo>
                  <a:lnTo>
                    <a:pt x="521658" y="1944479"/>
                  </a:lnTo>
                  <a:lnTo>
                    <a:pt x="487543" y="1889492"/>
                  </a:lnTo>
                  <a:lnTo>
                    <a:pt x="496401" y="1844152"/>
                  </a:lnTo>
                  <a:lnTo>
                    <a:pt x="480001" y="1821964"/>
                  </a:lnTo>
                  <a:lnTo>
                    <a:pt x="504294" y="1746105"/>
                  </a:lnTo>
                  <a:lnTo>
                    <a:pt x="541303" y="1721111"/>
                  </a:lnTo>
                  <a:lnTo>
                    <a:pt x="551037" y="1692521"/>
                  </a:lnTo>
                  <a:lnTo>
                    <a:pt x="556211" y="1637622"/>
                  </a:lnTo>
                  <a:lnTo>
                    <a:pt x="528060" y="1662704"/>
                  </a:lnTo>
                  <a:lnTo>
                    <a:pt x="514730" y="1673140"/>
                  </a:lnTo>
                  <a:lnTo>
                    <a:pt x="492630" y="1683138"/>
                  </a:lnTo>
                  <a:lnTo>
                    <a:pt x="462461" y="1660248"/>
                  </a:lnTo>
                  <a:lnTo>
                    <a:pt x="460795" y="1611576"/>
                  </a:lnTo>
                  <a:lnTo>
                    <a:pt x="470442" y="1572287"/>
                  </a:lnTo>
                  <a:lnTo>
                    <a:pt x="493244" y="1571234"/>
                  </a:lnTo>
                  <a:lnTo>
                    <a:pt x="543407" y="1590966"/>
                  </a:lnTo>
                  <a:lnTo>
                    <a:pt x="501136" y="1543346"/>
                  </a:lnTo>
                  <a:lnTo>
                    <a:pt x="479124" y="1516949"/>
                  </a:lnTo>
                  <a:lnTo>
                    <a:pt x="454656" y="1527823"/>
                  </a:lnTo>
                  <a:lnTo>
                    <a:pt x="434135" y="1508617"/>
                  </a:lnTo>
                  <a:lnTo>
                    <a:pt x="461584" y="1434074"/>
                  </a:lnTo>
                  <a:lnTo>
                    <a:pt x="446676" y="1403116"/>
                  </a:lnTo>
                  <a:lnTo>
                    <a:pt x="427119" y="1344007"/>
                  </a:lnTo>
                  <a:lnTo>
                    <a:pt x="397564" y="1248328"/>
                  </a:lnTo>
                  <a:lnTo>
                    <a:pt x="366256" y="1211758"/>
                  </a:lnTo>
                  <a:lnTo>
                    <a:pt x="366519" y="1171153"/>
                  </a:lnTo>
                  <a:lnTo>
                    <a:pt x="300482" y="1112483"/>
                  </a:lnTo>
                  <a:lnTo>
                    <a:pt x="248302" y="1105029"/>
                  </a:lnTo>
                  <a:lnTo>
                    <a:pt x="182615" y="1109151"/>
                  </a:lnTo>
                  <a:lnTo>
                    <a:pt x="122629" y="1116693"/>
                  </a:lnTo>
                  <a:lnTo>
                    <a:pt x="94040" y="1083806"/>
                  </a:lnTo>
                  <a:lnTo>
                    <a:pt x="51330" y="1016628"/>
                  </a:lnTo>
                  <a:lnTo>
                    <a:pt x="115877" y="981812"/>
                  </a:lnTo>
                  <a:lnTo>
                    <a:pt x="165426" y="975849"/>
                  </a:lnTo>
                  <a:lnTo>
                    <a:pt x="60188" y="946382"/>
                  </a:lnTo>
                  <a:lnTo>
                    <a:pt x="4763" y="898674"/>
                  </a:lnTo>
                  <a:lnTo>
                    <a:pt x="8183" y="851843"/>
                  </a:lnTo>
                  <a:lnTo>
                    <a:pt x="101231" y="791594"/>
                  </a:lnTo>
                  <a:lnTo>
                    <a:pt x="191298" y="728802"/>
                  </a:lnTo>
                  <a:lnTo>
                    <a:pt x="200769" y="679340"/>
                  </a:lnTo>
                  <a:lnTo>
                    <a:pt x="134469" y="628826"/>
                  </a:lnTo>
                  <a:lnTo>
                    <a:pt x="155867" y="570594"/>
                  </a:lnTo>
                  <a:lnTo>
                    <a:pt x="241022" y="462461"/>
                  </a:lnTo>
                  <a:lnTo>
                    <a:pt x="276804" y="445097"/>
                  </a:lnTo>
                  <a:lnTo>
                    <a:pt x="266543" y="369939"/>
                  </a:lnTo>
                  <a:lnTo>
                    <a:pt x="324775" y="323985"/>
                  </a:lnTo>
                  <a:lnTo>
                    <a:pt x="400371" y="295834"/>
                  </a:lnTo>
                  <a:lnTo>
                    <a:pt x="475967" y="294255"/>
                  </a:lnTo>
                  <a:lnTo>
                    <a:pt x="502803" y="349506"/>
                  </a:lnTo>
                  <a:lnTo>
                    <a:pt x="568050" y="250231"/>
                  </a:lnTo>
                  <a:lnTo>
                    <a:pt x="626721" y="318460"/>
                  </a:lnTo>
                  <a:lnTo>
                    <a:pt x="661186" y="332404"/>
                  </a:lnTo>
                  <a:lnTo>
                    <a:pt x="712315" y="388619"/>
                  </a:lnTo>
                  <a:lnTo>
                    <a:pt x="653820" y="29416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2" name="Freeform: Shape 1567">
              <a:extLst>
                <a:ext uri="{FF2B5EF4-FFF2-40B4-BE49-F238E27FC236}">
                  <a16:creationId xmlns:a16="http://schemas.microsoft.com/office/drawing/2014/main" id="{69515D80-C98D-C141-BF07-F6F9C9FE2B21}"/>
                </a:ext>
              </a:extLst>
            </p:cNvPr>
            <p:cNvSpPr/>
            <p:nvPr/>
          </p:nvSpPr>
          <p:spPr>
            <a:xfrm>
              <a:off x="7420165" y="4598431"/>
              <a:ext cx="67269" cy="20698"/>
            </a:xfrm>
            <a:custGeom>
              <a:avLst/>
              <a:gdLst>
                <a:gd name="connsiteX0" fmla="*/ 4763 w 82550"/>
                <a:gd name="connsiteY0" fmla="*/ 23004 h 25400"/>
                <a:gd name="connsiteX1" fmla="*/ 7920 w 82550"/>
                <a:gd name="connsiteY1" fmla="*/ 11866 h 25400"/>
                <a:gd name="connsiteX2" fmla="*/ 34668 w 82550"/>
                <a:gd name="connsiteY2" fmla="*/ 11077 h 25400"/>
                <a:gd name="connsiteX3" fmla="*/ 40280 w 82550"/>
                <a:gd name="connsiteY3" fmla="*/ 5201 h 25400"/>
                <a:gd name="connsiteX4" fmla="*/ 48086 w 82550"/>
                <a:gd name="connsiteY4" fmla="*/ 4763 h 25400"/>
                <a:gd name="connsiteX5" fmla="*/ 57733 w 82550"/>
                <a:gd name="connsiteY5" fmla="*/ 10989 h 25400"/>
                <a:gd name="connsiteX6" fmla="*/ 65362 w 82550"/>
                <a:gd name="connsiteY6" fmla="*/ 11077 h 25400"/>
                <a:gd name="connsiteX7" fmla="*/ 73518 w 82550"/>
                <a:gd name="connsiteY7" fmla="*/ 6867 h 25400"/>
                <a:gd name="connsiteX8" fmla="*/ 78429 w 82550"/>
                <a:gd name="connsiteY8" fmla="*/ 14059 h 25400"/>
                <a:gd name="connsiteX9" fmla="*/ 67818 w 82550"/>
                <a:gd name="connsiteY9" fmla="*/ 19759 h 25400"/>
                <a:gd name="connsiteX10" fmla="*/ 57119 w 82550"/>
                <a:gd name="connsiteY10" fmla="*/ 19320 h 25400"/>
                <a:gd name="connsiteX11" fmla="*/ 46595 w 82550"/>
                <a:gd name="connsiteY11" fmla="*/ 13971 h 25400"/>
                <a:gd name="connsiteX12" fmla="*/ 37474 w 82550"/>
                <a:gd name="connsiteY12" fmla="*/ 19759 h 25400"/>
                <a:gd name="connsiteX13" fmla="*/ 33089 w 82550"/>
                <a:gd name="connsiteY13" fmla="*/ 20022 h 25400"/>
                <a:gd name="connsiteX14" fmla="*/ 27126 w 82550"/>
                <a:gd name="connsiteY14" fmla="*/ 2353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550" h="25400">
                  <a:moveTo>
                    <a:pt x="4763" y="23004"/>
                  </a:moveTo>
                  <a:lnTo>
                    <a:pt x="7920" y="11866"/>
                  </a:lnTo>
                  <a:lnTo>
                    <a:pt x="34668" y="11077"/>
                  </a:lnTo>
                  <a:lnTo>
                    <a:pt x="40280" y="5201"/>
                  </a:lnTo>
                  <a:lnTo>
                    <a:pt x="48086" y="4763"/>
                  </a:lnTo>
                  <a:lnTo>
                    <a:pt x="57733" y="10989"/>
                  </a:lnTo>
                  <a:lnTo>
                    <a:pt x="65362" y="11077"/>
                  </a:lnTo>
                  <a:lnTo>
                    <a:pt x="73518" y="6867"/>
                  </a:lnTo>
                  <a:lnTo>
                    <a:pt x="78429" y="14059"/>
                  </a:lnTo>
                  <a:lnTo>
                    <a:pt x="67818" y="19759"/>
                  </a:lnTo>
                  <a:lnTo>
                    <a:pt x="57119" y="19320"/>
                  </a:lnTo>
                  <a:lnTo>
                    <a:pt x="46595" y="13971"/>
                  </a:lnTo>
                  <a:lnTo>
                    <a:pt x="37474" y="19759"/>
                  </a:lnTo>
                  <a:lnTo>
                    <a:pt x="33089" y="20022"/>
                  </a:lnTo>
                  <a:lnTo>
                    <a:pt x="27126" y="2353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3" name="Freeform: Shape 1568">
              <a:extLst>
                <a:ext uri="{FF2B5EF4-FFF2-40B4-BE49-F238E27FC236}">
                  <a16:creationId xmlns:a16="http://schemas.microsoft.com/office/drawing/2014/main" id="{080F46FE-2CF0-7F48-9704-BF5A3007C73D}"/>
                </a:ext>
              </a:extLst>
            </p:cNvPr>
            <p:cNvSpPr/>
            <p:nvPr/>
          </p:nvSpPr>
          <p:spPr>
            <a:xfrm>
              <a:off x="7454468" y="4624802"/>
              <a:ext cx="150063" cy="113841"/>
            </a:xfrm>
            <a:custGeom>
              <a:avLst/>
              <a:gdLst>
                <a:gd name="connsiteX0" fmla="*/ 169285 w 184150"/>
                <a:gd name="connsiteY0" fmla="*/ 126400 h 139700"/>
                <a:gd name="connsiteX1" fmla="*/ 162357 w 184150"/>
                <a:gd name="connsiteY1" fmla="*/ 125786 h 139700"/>
                <a:gd name="connsiteX2" fmla="*/ 157358 w 184150"/>
                <a:gd name="connsiteY2" fmla="*/ 135696 h 139700"/>
                <a:gd name="connsiteX3" fmla="*/ 150342 w 184150"/>
                <a:gd name="connsiteY3" fmla="*/ 135609 h 139700"/>
                <a:gd name="connsiteX4" fmla="*/ 145607 w 184150"/>
                <a:gd name="connsiteY4" fmla="*/ 130347 h 139700"/>
                <a:gd name="connsiteX5" fmla="*/ 147185 w 184150"/>
                <a:gd name="connsiteY5" fmla="*/ 120437 h 139700"/>
                <a:gd name="connsiteX6" fmla="*/ 136924 w 184150"/>
                <a:gd name="connsiteY6" fmla="*/ 105353 h 139700"/>
                <a:gd name="connsiteX7" fmla="*/ 130522 w 184150"/>
                <a:gd name="connsiteY7" fmla="*/ 108071 h 139700"/>
                <a:gd name="connsiteX8" fmla="*/ 125261 w 184150"/>
                <a:gd name="connsiteY8" fmla="*/ 108685 h 139700"/>
                <a:gd name="connsiteX9" fmla="*/ 118508 w 184150"/>
                <a:gd name="connsiteY9" fmla="*/ 110088 h 139700"/>
                <a:gd name="connsiteX10" fmla="*/ 118771 w 184150"/>
                <a:gd name="connsiteY10" fmla="*/ 101055 h 139700"/>
                <a:gd name="connsiteX11" fmla="*/ 114824 w 184150"/>
                <a:gd name="connsiteY11" fmla="*/ 94566 h 139700"/>
                <a:gd name="connsiteX12" fmla="*/ 115614 w 184150"/>
                <a:gd name="connsiteY12" fmla="*/ 87374 h 139700"/>
                <a:gd name="connsiteX13" fmla="*/ 110264 w 184150"/>
                <a:gd name="connsiteY13" fmla="*/ 76938 h 139700"/>
                <a:gd name="connsiteX14" fmla="*/ 103423 w 184150"/>
                <a:gd name="connsiteY14" fmla="*/ 68081 h 139700"/>
                <a:gd name="connsiteX15" fmla="*/ 83779 w 184150"/>
                <a:gd name="connsiteY15" fmla="*/ 68081 h 139700"/>
                <a:gd name="connsiteX16" fmla="*/ 78079 w 184150"/>
                <a:gd name="connsiteY16" fmla="*/ 72729 h 139700"/>
                <a:gd name="connsiteX17" fmla="*/ 71238 w 184150"/>
                <a:gd name="connsiteY17" fmla="*/ 73255 h 139700"/>
                <a:gd name="connsiteX18" fmla="*/ 67029 w 184150"/>
                <a:gd name="connsiteY18" fmla="*/ 78605 h 139700"/>
                <a:gd name="connsiteX19" fmla="*/ 64222 w 184150"/>
                <a:gd name="connsiteY19" fmla="*/ 85533 h 139700"/>
                <a:gd name="connsiteX20" fmla="*/ 51067 w 184150"/>
                <a:gd name="connsiteY20" fmla="*/ 96407 h 139700"/>
                <a:gd name="connsiteX21" fmla="*/ 40281 w 184150"/>
                <a:gd name="connsiteY21" fmla="*/ 81762 h 139700"/>
                <a:gd name="connsiteX22" fmla="*/ 30721 w 184150"/>
                <a:gd name="connsiteY22" fmla="*/ 72027 h 139700"/>
                <a:gd name="connsiteX23" fmla="*/ 24407 w 184150"/>
                <a:gd name="connsiteY23" fmla="*/ 68870 h 139700"/>
                <a:gd name="connsiteX24" fmla="*/ 18268 w 184150"/>
                <a:gd name="connsiteY24" fmla="*/ 63871 h 139700"/>
                <a:gd name="connsiteX25" fmla="*/ 15550 w 184150"/>
                <a:gd name="connsiteY25" fmla="*/ 52909 h 139700"/>
                <a:gd name="connsiteX26" fmla="*/ 11954 w 184150"/>
                <a:gd name="connsiteY26" fmla="*/ 47472 h 139700"/>
                <a:gd name="connsiteX27" fmla="*/ 4763 w 184150"/>
                <a:gd name="connsiteY27" fmla="*/ 43350 h 139700"/>
                <a:gd name="connsiteX28" fmla="*/ 15725 w 184150"/>
                <a:gd name="connsiteY28" fmla="*/ 31247 h 139700"/>
                <a:gd name="connsiteX29" fmla="*/ 23179 w 184150"/>
                <a:gd name="connsiteY29" fmla="*/ 31686 h 139700"/>
                <a:gd name="connsiteX30" fmla="*/ 29581 w 184150"/>
                <a:gd name="connsiteY30" fmla="*/ 27476 h 139700"/>
                <a:gd name="connsiteX31" fmla="*/ 35019 w 184150"/>
                <a:gd name="connsiteY31" fmla="*/ 27476 h 139700"/>
                <a:gd name="connsiteX32" fmla="*/ 38877 w 184150"/>
                <a:gd name="connsiteY32" fmla="*/ 24144 h 139700"/>
                <a:gd name="connsiteX33" fmla="*/ 36773 w 184150"/>
                <a:gd name="connsiteY33" fmla="*/ 15900 h 139700"/>
                <a:gd name="connsiteX34" fmla="*/ 39491 w 184150"/>
                <a:gd name="connsiteY34" fmla="*/ 13269 h 139700"/>
                <a:gd name="connsiteX35" fmla="*/ 39930 w 184150"/>
                <a:gd name="connsiteY35" fmla="*/ 4763 h 139700"/>
                <a:gd name="connsiteX36" fmla="*/ 51769 w 184150"/>
                <a:gd name="connsiteY36" fmla="*/ 5026 h 139700"/>
                <a:gd name="connsiteX37" fmla="*/ 69484 w 184150"/>
                <a:gd name="connsiteY37" fmla="*/ 11164 h 139700"/>
                <a:gd name="connsiteX38" fmla="*/ 74921 w 184150"/>
                <a:gd name="connsiteY38" fmla="*/ 10551 h 139700"/>
                <a:gd name="connsiteX39" fmla="*/ 76763 w 184150"/>
                <a:gd name="connsiteY39" fmla="*/ 7832 h 139700"/>
                <a:gd name="connsiteX40" fmla="*/ 90093 w 184150"/>
                <a:gd name="connsiteY40" fmla="*/ 9761 h 139700"/>
                <a:gd name="connsiteX41" fmla="*/ 93689 w 184150"/>
                <a:gd name="connsiteY41" fmla="*/ 8358 h 139700"/>
                <a:gd name="connsiteX42" fmla="*/ 95092 w 184150"/>
                <a:gd name="connsiteY42" fmla="*/ 17566 h 139700"/>
                <a:gd name="connsiteX43" fmla="*/ 99038 w 184150"/>
                <a:gd name="connsiteY43" fmla="*/ 17479 h 139700"/>
                <a:gd name="connsiteX44" fmla="*/ 105441 w 184150"/>
                <a:gd name="connsiteY44" fmla="*/ 14146 h 139700"/>
                <a:gd name="connsiteX45" fmla="*/ 109475 w 184150"/>
                <a:gd name="connsiteY45" fmla="*/ 15023 h 139700"/>
                <a:gd name="connsiteX46" fmla="*/ 116315 w 184150"/>
                <a:gd name="connsiteY46" fmla="*/ 21337 h 139700"/>
                <a:gd name="connsiteX47" fmla="*/ 126839 w 184150"/>
                <a:gd name="connsiteY47" fmla="*/ 23355 h 139700"/>
                <a:gd name="connsiteX48" fmla="*/ 133592 w 184150"/>
                <a:gd name="connsiteY48" fmla="*/ 17917 h 139700"/>
                <a:gd name="connsiteX49" fmla="*/ 141572 w 184150"/>
                <a:gd name="connsiteY49" fmla="*/ 14585 h 139700"/>
                <a:gd name="connsiteX50" fmla="*/ 147448 w 184150"/>
                <a:gd name="connsiteY50" fmla="*/ 11077 h 139700"/>
                <a:gd name="connsiteX51" fmla="*/ 152359 w 184150"/>
                <a:gd name="connsiteY51" fmla="*/ 11778 h 139700"/>
                <a:gd name="connsiteX52" fmla="*/ 157797 w 184150"/>
                <a:gd name="connsiteY52" fmla="*/ 17216 h 139700"/>
                <a:gd name="connsiteX53" fmla="*/ 160778 w 184150"/>
                <a:gd name="connsiteY53" fmla="*/ 24144 h 139700"/>
                <a:gd name="connsiteX54" fmla="*/ 170864 w 184150"/>
                <a:gd name="connsiteY54" fmla="*/ 34580 h 139700"/>
                <a:gd name="connsiteX55" fmla="*/ 165777 w 184150"/>
                <a:gd name="connsiteY55" fmla="*/ 40982 h 139700"/>
                <a:gd name="connsiteX56" fmla="*/ 164812 w 184150"/>
                <a:gd name="connsiteY56" fmla="*/ 49050 h 139700"/>
                <a:gd name="connsiteX57" fmla="*/ 170074 w 184150"/>
                <a:gd name="connsiteY57" fmla="*/ 46595 h 139700"/>
                <a:gd name="connsiteX58" fmla="*/ 173144 w 184150"/>
                <a:gd name="connsiteY58" fmla="*/ 49576 h 139700"/>
                <a:gd name="connsiteX59" fmla="*/ 171828 w 184150"/>
                <a:gd name="connsiteY59" fmla="*/ 56943 h 139700"/>
                <a:gd name="connsiteX60" fmla="*/ 179370 w 184150"/>
                <a:gd name="connsiteY60" fmla="*/ 64134 h 139700"/>
                <a:gd name="connsiteX61" fmla="*/ 174459 w 184150"/>
                <a:gd name="connsiteY61" fmla="*/ 65976 h 139700"/>
                <a:gd name="connsiteX62" fmla="*/ 172442 w 184150"/>
                <a:gd name="connsiteY62" fmla="*/ 74483 h 139700"/>
                <a:gd name="connsiteX63" fmla="*/ 178143 w 184150"/>
                <a:gd name="connsiteY63" fmla="*/ 84656 h 139700"/>
                <a:gd name="connsiteX64" fmla="*/ 184194 w 184150"/>
                <a:gd name="connsiteY64" fmla="*/ 104476 h 139700"/>
                <a:gd name="connsiteX65" fmla="*/ 175073 w 184150"/>
                <a:gd name="connsiteY65" fmla="*/ 107457 h 139700"/>
                <a:gd name="connsiteX66" fmla="*/ 172705 w 184150"/>
                <a:gd name="connsiteY66" fmla="*/ 110878 h 139700"/>
                <a:gd name="connsiteX67" fmla="*/ 174635 w 184150"/>
                <a:gd name="connsiteY67" fmla="*/ 115613 h 139700"/>
                <a:gd name="connsiteX68" fmla="*/ 173232 w 184150"/>
                <a:gd name="connsiteY68" fmla="*/ 1264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84150" h="139700">
                  <a:moveTo>
                    <a:pt x="169285" y="126400"/>
                  </a:moveTo>
                  <a:lnTo>
                    <a:pt x="162357" y="125786"/>
                  </a:lnTo>
                  <a:lnTo>
                    <a:pt x="157358" y="135696"/>
                  </a:lnTo>
                  <a:lnTo>
                    <a:pt x="150342" y="135609"/>
                  </a:lnTo>
                  <a:lnTo>
                    <a:pt x="145607" y="130347"/>
                  </a:lnTo>
                  <a:lnTo>
                    <a:pt x="147185" y="120437"/>
                  </a:lnTo>
                  <a:lnTo>
                    <a:pt x="136924" y="105353"/>
                  </a:lnTo>
                  <a:lnTo>
                    <a:pt x="130522" y="108071"/>
                  </a:lnTo>
                  <a:lnTo>
                    <a:pt x="125261" y="108685"/>
                  </a:lnTo>
                  <a:lnTo>
                    <a:pt x="118508" y="110088"/>
                  </a:lnTo>
                  <a:lnTo>
                    <a:pt x="118771" y="101055"/>
                  </a:lnTo>
                  <a:lnTo>
                    <a:pt x="114824" y="94566"/>
                  </a:lnTo>
                  <a:lnTo>
                    <a:pt x="115614" y="87374"/>
                  </a:lnTo>
                  <a:lnTo>
                    <a:pt x="110264" y="76938"/>
                  </a:lnTo>
                  <a:lnTo>
                    <a:pt x="103423" y="68081"/>
                  </a:lnTo>
                  <a:lnTo>
                    <a:pt x="83779" y="68081"/>
                  </a:lnTo>
                  <a:lnTo>
                    <a:pt x="78079" y="72729"/>
                  </a:lnTo>
                  <a:lnTo>
                    <a:pt x="71238" y="73255"/>
                  </a:lnTo>
                  <a:lnTo>
                    <a:pt x="67029" y="78605"/>
                  </a:lnTo>
                  <a:lnTo>
                    <a:pt x="64222" y="85533"/>
                  </a:lnTo>
                  <a:lnTo>
                    <a:pt x="51067" y="96407"/>
                  </a:lnTo>
                  <a:lnTo>
                    <a:pt x="40281" y="81762"/>
                  </a:lnTo>
                  <a:lnTo>
                    <a:pt x="30721" y="72027"/>
                  </a:lnTo>
                  <a:lnTo>
                    <a:pt x="24407" y="68870"/>
                  </a:lnTo>
                  <a:lnTo>
                    <a:pt x="18268" y="63871"/>
                  </a:lnTo>
                  <a:lnTo>
                    <a:pt x="15550" y="52909"/>
                  </a:lnTo>
                  <a:lnTo>
                    <a:pt x="11954" y="47472"/>
                  </a:lnTo>
                  <a:lnTo>
                    <a:pt x="4763" y="43350"/>
                  </a:lnTo>
                  <a:lnTo>
                    <a:pt x="15725" y="31247"/>
                  </a:lnTo>
                  <a:lnTo>
                    <a:pt x="23179" y="31686"/>
                  </a:lnTo>
                  <a:lnTo>
                    <a:pt x="29581" y="27476"/>
                  </a:lnTo>
                  <a:lnTo>
                    <a:pt x="35019" y="27476"/>
                  </a:lnTo>
                  <a:lnTo>
                    <a:pt x="38877" y="24144"/>
                  </a:lnTo>
                  <a:lnTo>
                    <a:pt x="36773" y="15900"/>
                  </a:lnTo>
                  <a:lnTo>
                    <a:pt x="39491" y="13269"/>
                  </a:lnTo>
                  <a:lnTo>
                    <a:pt x="39930" y="4763"/>
                  </a:lnTo>
                  <a:lnTo>
                    <a:pt x="51769" y="5026"/>
                  </a:lnTo>
                  <a:lnTo>
                    <a:pt x="69484" y="11164"/>
                  </a:lnTo>
                  <a:lnTo>
                    <a:pt x="74921" y="10551"/>
                  </a:lnTo>
                  <a:lnTo>
                    <a:pt x="76763" y="7832"/>
                  </a:lnTo>
                  <a:lnTo>
                    <a:pt x="90093" y="9761"/>
                  </a:lnTo>
                  <a:lnTo>
                    <a:pt x="93689" y="8358"/>
                  </a:lnTo>
                  <a:lnTo>
                    <a:pt x="95092" y="17566"/>
                  </a:lnTo>
                  <a:lnTo>
                    <a:pt x="99038" y="17479"/>
                  </a:lnTo>
                  <a:lnTo>
                    <a:pt x="105441" y="14146"/>
                  </a:lnTo>
                  <a:lnTo>
                    <a:pt x="109475" y="15023"/>
                  </a:lnTo>
                  <a:lnTo>
                    <a:pt x="116315" y="21337"/>
                  </a:lnTo>
                  <a:lnTo>
                    <a:pt x="126839" y="23355"/>
                  </a:lnTo>
                  <a:lnTo>
                    <a:pt x="133592" y="17917"/>
                  </a:lnTo>
                  <a:lnTo>
                    <a:pt x="141572" y="14585"/>
                  </a:lnTo>
                  <a:lnTo>
                    <a:pt x="147448" y="11077"/>
                  </a:lnTo>
                  <a:lnTo>
                    <a:pt x="152359" y="11778"/>
                  </a:lnTo>
                  <a:lnTo>
                    <a:pt x="157797" y="17216"/>
                  </a:lnTo>
                  <a:lnTo>
                    <a:pt x="160778" y="24144"/>
                  </a:lnTo>
                  <a:lnTo>
                    <a:pt x="170864" y="34580"/>
                  </a:lnTo>
                  <a:lnTo>
                    <a:pt x="165777" y="40982"/>
                  </a:lnTo>
                  <a:lnTo>
                    <a:pt x="164812" y="49050"/>
                  </a:lnTo>
                  <a:lnTo>
                    <a:pt x="170074" y="46595"/>
                  </a:lnTo>
                  <a:lnTo>
                    <a:pt x="173144" y="49576"/>
                  </a:lnTo>
                  <a:lnTo>
                    <a:pt x="171828" y="56943"/>
                  </a:lnTo>
                  <a:lnTo>
                    <a:pt x="179370" y="64134"/>
                  </a:lnTo>
                  <a:lnTo>
                    <a:pt x="174459" y="65976"/>
                  </a:lnTo>
                  <a:lnTo>
                    <a:pt x="172442" y="74483"/>
                  </a:lnTo>
                  <a:lnTo>
                    <a:pt x="178143" y="84656"/>
                  </a:lnTo>
                  <a:lnTo>
                    <a:pt x="184194" y="104476"/>
                  </a:lnTo>
                  <a:lnTo>
                    <a:pt x="175073" y="107457"/>
                  </a:lnTo>
                  <a:lnTo>
                    <a:pt x="172705" y="110878"/>
                  </a:lnTo>
                  <a:lnTo>
                    <a:pt x="174635" y="115613"/>
                  </a:lnTo>
                  <a:lnTo>
                    <a:pt x="173232" y="12640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4" name="Freeform: Shape 1569">
              <a:extLst>
                <a:ext uri="{FF2B5EF4-FFF2-40B4-BE49-F238E27FC236}">
                  <a16:creationId xmlns:a16="http://schemas.microsoft.com/office/drawing/2014/main" id="{6BE12364-BD13-8B47-81EB-49A9FD051B5A}"/>
                </a:ext>
              </a:extLst>
            </p:cNvPr>
            <p:cNvSpPr/>
            <p:nvPr/>
          </p:nvSpPr>
          <p:spPr>
            <a:xfrm>
              <a:off x="7944075" y="4831907"/>
              <a:ext cx="46571" cy="31047"/>
            </a:xfrm>
            <a:custGeom>
              <a:avLst/>
              <a:gdLst>
                <a:gd name="connsiteX0" fmla="*/ 9411 w 57150"/>
                <a:gd name="connsiteY0" fmla="*/ 35896 h 38100"/>
                <a:gd name="connsiteX1" fmla="*/ 4763 w 57150"/>
                <a:gd name="connsiteY1" fmla="*/ 32212 h 38100"/>
                <a:gd name="connsiteX2" fmla="*/ 13269 w 57150"/>
                <a:gd name="connsiteY2" fmla="*/ 4763 h 38100"/>
                <a:gd name="connsiteX3" fmla="*/ 53260 w 57150"/>
                <a:gd name="connsiteY3" fmla="*/ 5376 h 38100"/>
                <a:gd name="connsiteX4" fmla="*/ 53435 w 57150"/>
                <a:gd name="connsiteY4" fmla="*/ 34756 h 38100"/>
                <a:gd name="connsiteX5" fmla="*/ 17742 w 57150"/>
                <a:gd name="connsiteY5" fmla="*/ 3449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38100">
                  <a:moveTo>
                    <a:pt x="9411" y="35896"/>
                  </a:moveTo>
                  <a:lnTo>
                    <a:pt x="4763" y="32212"/>
                  </a:lnTo>
                  <a:lnTo>
                    <a:pt x="13269" y="4763"/>
                  </a:lnTo>
                  <a:lnTo>
                    <a:pt x="53260" y="5376"/>
                  </a:lnTo>
                  <a:lnTo>
                    <a:pt x="53435" y="34756"/>
                  </a:lnTo>
                  <a:lnTo>
                    <a:pt x="17742" y="344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5" name="Freeform: Shape 1570">
              <a:extLst>
                <a:ext uri="{FF2B5EF4-FFF2-40B4-BE49-F238E27FC236}">
                  <a16:creationId xmlns:a16="http://schemas.microsoft.com/office/drawing/2014/main" id="{90CA3574-CCE8-6A42-91A9-C8A6D316B831}"/>
                </a:ext>
              </a:extLst>
            </p:cNvPr>
            <p:cNvSpPr/>
            <p:nvPr/>
          </p:nvSpPr>
          <p:spPr>
            <a:xfrm>
              <a:off x="7423452" y="4623944"/>
              <a:ext cx="67269" cy="36222"/>
            </a:xfrm>
            <a:custGeom>
              <a:avLst/>
              <a:gdLst>
                <a:gd name="connsiteX0" fmla="*/ 42824 w 82550"/>
                <a:gd name="connsiteY0" fmla="*/ 44402 h 44450"/>
                <a:gd name="connsiteX1" fmla="*/ 29669 w 82550"/>
                <a:gd name="connsiteY1" fmla="*/ 33966 h 44450"/>
                <a:gd name="connsiteX2" fmla="*/ 19320 w 82550"/>
                <a:gd name="connsiteY2" fmla="*/ 32387 h 44450"/>
                <a:gd name="connsiteX3" fmla="*/ 13708 w 82550"/>
                <a:gd name="connsiteY3" fmla="*/ 25284 h 44450"/>
                <a:gd name="connsiteX4" fmla="*/ 13795 w 82550"/>
                <a:gd name="connsiteY4" fmla="*/ 21513 h 44450"/>
                <a:gd name="connsiteX5" fmla="*/ 6341 w 82550"/>
                <a:gd name="connsiteY5" fmla="*/ 16251 h 44450"/>
                <a:gd name="connsiteX6" fmla="*/ 4763 w 82550"/>
                <a:gd name="connsiteY6" fmla="*/ 10901 h 44450"/>
                <a:gd name="connsiteX7" fmla="*/ 17830 w 82550"/>
                <a:gd name="connsiteY7" fmla="*/ 6779 h 44450"/>
                <a:gd name="connsiteX8" fmla="*/ 25986 w 82550"/>
                <a:gd name="connsiteY8" fmla="*/ 7569 h 44450"/>
                <a:gd name="connsiteX9" fmla="*/ 32563 w 82550"/>
                <a:gd name="connsiteY9" fmla="*/ 4763 h 44450"/>
                <a:gd name="connsiteX10" fmla="*/ 77991 w 82550"/>
                <a:gd name="connsiteY10" fmla="*/ 5815 h 44450"/>
                <a:gd name="connsiteX11" fmla="*/ 77552 w 82550"/>
                <a:gd name="connsiteY11" fmla="*/ 14322 h 44450"/>
                <a:gd name="connsiteX12" fmla="*/ 74834 w 82550"/>
                <a:gd name="connsiteY12" fmla="*/ 16952 h 44450"/>
                <a:gd name="connsiteX13" fmla="*/ 76939 w 82550"/>
                <a:gd name="connsiteY13" fmla="*/ 25196 h 44450"/>
                <a:gd name="connsiteX14" fmla="*/ 73080 w 82550"/>
                <a:gd name="connsiteY14" fmla="*/ 28529 h 44450"/>
                <a:gd name="connsiteX15" fmla="*/ 67642 w 82550"/>
                <a:gd name="connsiteY15" fmla="*/ 28529 h 44450"/>
                <a:gd name="connsiteX16" fmla="*/ 61240 w 82550"/>
                <a:gd name="connsiteY16" fmla="*/ 32738 h 44450"/>
                <a:gd name="connsiteX17" fmla="*/ 53786 w 82550"/>
                <a:gd name="connsiteY17" fmla="*/ 3230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550" h="44450">
                  <a:moveTo>
                    <a:pt x="42824" y="44402"/>
                  </a:moveTo>
                  <a:lnTo>
                    <a:pt x="29669" y="33966"/>
                  </a:lnTo>
                  <a:lnTo>
                    <a:pt x="19320" y="32387"/>
                  </a:lnTo>
                  <a:lnTo>
                    <a:pt x="13708" y="25284"/>
                  </a:lnTo>
                  <a:lnTo>
                    <a:pt x="13795" y="21513"/>
                  </a:lnTo>
                  <a:lnTo>
                    <a:pt x="6341" y="16251"/>
                  </a:lnTo>
                  <a:lnTo>
                    <a:pt x="4763" y="10901"/>
                  </a:lnTo>
                  <a:lnTo>
                    <a:pt x="17830" y="6779"/>
                  </a:lnTo>
                  <a:lnTo>
                    <a:pt x="25986" y="7569"/>
                  </a:lnTo>
                  <a:lnTo>
                    <a:pt x="32563" y="4763"/>
                  </a:lnTo>
                  <a:lnTo>
                    <a:pt x="77991" y="5815"/>
                  </a:lnTo>
                  <a:lnTo>
                    <a:pt x="77552" y="14322"/>
                  </a:lnTo>
                  <a:lnTo>
                    <a:pt x="74834" y="16952"/>
                  </a:lnTo>
                  <a:lnTo>
                    <a:pt x="76939" y="25196"/>
                  </a:lnTo>
                  <a:lnTo>
                    <a:pt x="73080" y="28529"/>
                  </a:lnTo>
                  <a:lnTo>
                    <a:pt x="67642" y="28529"/>
                  </a:lnTo>
                  <a:lnTo>
                    <a:pt x="61240" y="32738"/>
                  </a:lnTo>
                  <a:lnTo>
                    <a:pt x="53786" y="3230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6" name="Freeform: Shape 1571">
              <a:extLst>
                <a:ext uri="{FF2B5EF4-FFF2-40B4-BE49-F238E27FC236}">
                  <a16:creationId xmlns:a16="http://schemas.microsoft.com/office/drawing/2014/main" id="{E438E4F6-F5E5-3245-87C1-80C9F4422E8D}"/>
                </a:ext>
              </a:extLst>
            </p:cNvPr>
            <p:cNvSpPr/>
            <p:nvPr/>
          </p:nvSpPr>
          <p:spPr>
            <a:xfrm>
              <a:off x="6527139" y="4710274"/>
              <a:ext cx="103491" cy="144888"/>
            </a:xfrm>
            <a:custGeom>
              <a:avLst/>
              <a:gdLst>
                <a:gd name="connsiteX0" fmla="*/ 45367 w 127000"/>
                <a:gd name="connsiteY0" fmla="*/ 4763 h 177800"/>
                <a:gd name="connsiteX1" fmla="*/ 61503 w 127000"/>
                <a:gd name="connsiteY1" fmla="*/ 13795 h 177800"/>
                <a:gd name="connsiteX2" fmla="*/ 76763 w 127000"/>
                <a:gd name="connsiteY2" fmla="*/ 29844 h 177800"/>
                <a:gd name="connsiteX3" fmla="*/ 77377 w 127000"/>
                <a:gd name="connsiteY3" fmla="*/ 42561 h 177800"/>
                <a:gd name="connsiteX4" fmla="*/ 86673 w 127000"/>
                <a:gd name="connsiteY4" fmla="*/ 43175 h 177800"/>
                <a:gd name="connsiteX5" fmla="*/ 99828 w 127000"/>
                <a:gd name="connsiteY5" fmla="*/ 55101 h 177800"/>
                <a:gd name="connsiteX6" fmla="*/ 109562 w 127000"/>
                <a:gd name="connsiteY6" fmla="*/ 63696 h 177800"/>
                <a:gd name="connsiteX7" fmla="*/ 105616 w 127000"/>
                <a:gd name="connsiteY7" fmla="*/ 85796 h 177800"/>
                <a:gd name="connsiteX8" fmla="*/ 90707 w 127000"/>
                <a:gd name="connsiteY8" fmla="*/ 92198 h 177800"/>
                <a:gd name="connsiteX9" fmla="*/ 92022 w 127000"/>
                <a:gd name="connsiteY9" fmla="*/ 97898 h 177800"/>
                <a:gd name="connsiteX10" fmla="*/ 87462 w 127000"/>
                <a:gd name="connsiteY10" fmla="*/ 110615 h 177800"/>
                <a:gd name="connsiteX11" fmla="*/ 98425 w 127000"/>
                <a:gd name="connsiteY11" fmla="*/ 128330 h 177800"/>
                <a:gd name="connsiteX12" fmla="*/ 106230 w 127000"/>
                <a:gd name="connsiteY12" fmla="*/ 128418 h 177800"/>
                <a:gd name="connsiteX13" fmla="*/ 109475 w 127000"/>
                <a:gd name="connsiteY13" fmla="*/ 142186 h 177800"/>
                <a:gd name="connsiteX14" fmla="*/ 124471 w 127000"/>
                <a:gd name="connsiteY14" fmla="*/ 163409 h 177800"/>
                <a:gd name="connsiteX15" fmla="*/ 118508 w 127000"/>
                <a:gd name="connsiteY15" fmla="*/ 164286 h 177800"/>
                <a:gd name="connsiteX16" fmla="*/ 104914 w 127000"/>
                <a:gd name="connsiteY16" fmla="*/ 162269 h 177800"/>
                <a:gd name="connsiteX17" fmla="*/ 96934 w 127000"/>
                <a:gd name="connsiteY17" fmla="*/ 168759 h 177800"/>
                <a:gd name="connsiteX18" fmla="*/ 85796 w 127000"/>
                <a:gd name="connsiteY18" fmla="*/ 173056 h 177800"/>
                <a:gd name="connsiteX19" fmla="*/ 78078 w 127000"/>
                <a:gd name="connsiteY19" fmla="*/ 174108 h 177800"/>
                <a:gd name="connsiteX20" fmla="*/ 75360 w 127000"/>
                <a:gd name="connsiteY20" fmla="*/ 178844 h 177800"/>
                <a:gd name="connsiteX21" fmla="*/ 63257 w 127000"/>
                <a:gd name="connsiteY21" fmla="*/ 177616 h 177800"/>
                <a:gd name="connsiteX22" fmla="*/ 48086 w 127000"/>
                <a:gd name="connsiteY22" fmla="*/ 166216 h 177800"/>
                <a:gd name="connsiteX23" fmla="*/ 46332 w 127000"/>
                <a:gd name="connsiteY23" fmla="*/ 154902 h 177800"/>
                <a:gd name="connsiteX24" fmla="*/ 40017 w 127000"/>
                <a:gd name="connsiteY24" fmla="*/ 142537 h 177800"/>
                <a:gd name="connsiteX25" fmla="*/ 43964 w 127000"/>
                <a:gd name="connsiteY25" fmla="*/ 121665 h 177800"/>
                <a:gd name="connsiteX26" fmla="*/ 50804 w 127000"/>
                <a:gd name="connsiteY26" fmla="*/ 113070 h 177800"/>
                <a:gd name="connsiteX27" fmla="*/ 45104 w 127000"/>
                <a:gd name="connsiteY27" fmla="*/ 101669 h 177800"/>
                <a:gd name="connsiteX28" fmla="*/ 36685 w 127000"/>
                <a:gd name="connsiteY28" fmla="*/ 97986 h 177800"/>
                <a:gd name="connsiteX29" fmla="*/ 39929 w 127000"/>
                <a:gd name="connsiteY29" fmla="*/ 87199 h 177800"/>
                <a:gd name="connsiteX30" fmla="*/ 34142 w 127000"/>
                <a:gd name="connsiteY30" fmla="*/ 81587 h 177800"/>
                <a:gd name="connsiteX31" fmla="*/ 21337 w 127000"/>
                <a:gd name="connsiteY31" fmla="*/ 82639 h 177800"/>
                <a:gd name="connsiteX32" fmla="*/ 4763 w 127000"/>
                <a:gd name="connsiteY32" fmla="*/ 64047 h 177800"/>
                <a:gd name="connsiteX33" fmla="*/ 11427 w 127000"/>
                <a:gd name="connsiteY33" fmla="*/ 57294 h 177800"/>
                <a:gd name="connsiteX34" fmla="*/ 10901 w 127000"/>
                <a:gd name="connsiteY34" fmla="*/ 45893 h 177800"/>
                <a:gd name="connsiteX35" fmla="*/ 26073 w 127000"/>
                <a:gd name="connsiteY35" fmla="*/ 41947 h 177800"/>
                <a:gd name="connsiteX36" fmla="*/ 32124 w 127000"/>
                <a:gd name="connsiteY36" fmla="*/ 37386 h 177800"/>
                <a:gd name="connsiteX37" fmla="*/ 23705 w 127000"/>
                <a:gd name="connsiteY37" fmla="*/ 28266 h 177800"/>
                <a:gd name="connsiteX38" fmla="*/ 25898 w 127000"/>
                <a:gd name="connsiteY38" fmla="*/ 1923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000" h="177800">
                  <a:moveTo>
                    <a:pt x="45367" y="4763"/>
                  </a:moveTo>
                  <a:lnTo>
                    <a:pt x="61503" y="13795"/>
                  </a:lnTo>
                  <a:lnTo>
                    <a:pt x="76763" y="29844"/>
                  </a:lnTo>
                  <a:lnTo>
                    <a:pt x="77377" y="42561"/>
                  </a:lnTo>
                  <a:lnTo>
                    <a:pt x="86673" y="43175"/>
                  </a:lnTo>
                  <a:lnTo>
                    <a:pt x="99828" y="55101"/>
                  </a:lnTo>
                  <a:lnTo>
                    <a:pt x="109562" y="63696"/>
                  </a:lnTo>
                  <a:lnTo>
                    <a:pt x="105616" y="85796"/>
                  </a:lnTo>
                  <a:lnTo>
                    <a:pt x="90707" y="92198"/>
                  </a:lnTo>
                  <a:lnTo>
                    <a:pt x="92022" y="97898"/>
                  </a:lnTo>
                  <a:lnTo>
                    <a:pt x="87462" y="110615"/>
                  </a:lnTo>
                  <a:lnTo>
                    <a:pt x="98425" y="128330"/>
                  </a:lnTo>
                  <a:lnTo>
                    <a:pt x="106230" y="128418"/>
                  </a:lnTo>
                  <a:lnTo>
                    <a:pt x="109475" y="142186"/>
                  </a:lnTo>
                  <a:lnTo>
                    <a:pt x="124471" y="163409"/>
                  </a:lnTo>
                  <a:lnTo>
                    <a:pt x="118508" y="164286"/>
                  </a:lnTo>
                  <a:lnTo>
                    <a:pt x="104914" y="162269"/>
                  </a:lnTo>
                  <a:lnTo>
                    <a:pt x="96934" y="168759"/>
                  </a:lnTo>
                  <a:lnTo>
                    <a:pt x="85796" y="173056"/>
                  </a:lnTo>
                  <a:lnTo>
                    <a:pt x="78078" y="174108"/>
                  </a:lnTo>
                  <a:lnTo>
                    <a:pt x="75360" y="178844"/>
                  </a:lnTo>
                  <a:lnTo>
                    <a:pt x="63257" y="177616"/>
                  </a:lnTo>
                  <a:lnTo>
                    <a:pt x="48086" y="166216"/>
                  </a:lnTo>
                  <a:lnTo>
                    <a:pt x="46332" y="154902"/>
                  </a:lnTo>
                  <a:lnTo>
                    <a:pt x="40017" y="142537"/>
                  </a:lnTo>
                  <a:lnTo>
                    <a:pt x="43964" y="121665"/>
                  </a:lnTo>
                  <a:lnTo>
                    <a:pt x="50804" y="113070"/>
                  </a:lnTo>
                  <a:lnTo>
                    <a:pt x="45104" y="101669"/>
                  </a:lnTo>
                  <a:lnTo>
                    <a:pt x="36685" y="97986"/>
                  </a:lnTo>
                  <a:lnTo>
                    <a:pt x="39929" y="87199"/>
                  </a:lnTo>
                  <a:lnTo>
                    <a:pt x="34142" y="81587"/>
                  </a:lnTo>
                  <a:lnTo>
                    <a:pt x="21337" y="82639"/>
                  </a:lnTo>
                  <a:lnTo>
                    <a:pt x="4763" y="64047"/>
                  </a:lnTo>
                  <a:lnTo>
                    <a:pt x="11427" y="57294"/>
                  </a:lnTo>
                  <a:lnTo>
                    <a:pt x="10901" y="45893"/>
                  </a:lnTo>
                  <a:lnTo>
                    <a:pt x="26073" y="41947"/>
                  </a:lnTo>
                  <a:lnTo>
                    <a:pt x="32124" y="37386"/>
                  </a:lnTo>
                  <a:lnTo>
                    <a:pt x="23705" y="28266"/>
                  </a:lnTo>
                  <a:lnTo>
                    <a:pt x="25898" y="1923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7" name="Freeform: Shape 1572">
              <a:extLst>
                <a:ext uri="{FF2B5EF4-FFF2-40B4-BE49-F238E27FC236}">
                  <a16:creationId xmlns:a16="http://schemas.microsoft.com/office/drawing/2014/main" id="{ADDDD7E7-F7E2-8E4E-8A2F-DEC60D831F32}"/>
                </a:ext>
              </a:extLst>
            </p:cNvPr>
            <p:cNvSpPr/>
            <p:nvPr/>
          </p:nvSpPr>
          <p:spPr>
            <a:xfrm>
              <a:off x="5967210" y="4554551"/>
              <a:ext cx="129364" cy="67269"/>
            </a:xfrm>
            <a:custGeom>
              <a:avLst/>
              <a:gdLst>
                <a:gd name="connsiteX0" fmla="*/ 54838 w 158750"/>
                <a:gd name="connsiteY0" fmla="*/ 80973 h 82550"/>
                <a:gd name="connsiteX1" fmla="*/ 50629 w 158750"/>
                <a:gd name="connsiteY1" fmla="*/ 73168 h 82550"/>
                <a:gd name="connsiteX2" fmla="*/ 43087 w 158750"/>
                <a:gd name="connsiteY2" fmla="*/ 70975 h 82550"/>
                <a:gd name="connsiteX3" fmla="*/ 44841 w 158750"/>
                <a:gd name="connsiteY3" fmla="*/ 60890 h 82550"/>
                <a:gd name="connsiteX4" fmla="*/ 41508 w 158750"/>
                <a:gd name="connsiteY4" fmla="*/ 58171 h 82550"/>
                <a:gd name="connsiteX5" fmla="*/ 36422 w 158750"/>
                <a:gd name="connsiteY5" fmla="*/ 56417 h 82550"/>
                <a:gd name="connsiteX6" fmla="*/ 25635 w 158750"/>
                <a:gd name="connsiteY6" fmla="*/ 59399 h 82550"/>
                <a:gd name="connsiteX7" fmla="*/ 24758 w 158750"/>
                <a:gd name="connsiteY7" fmla="*/ 55978 h 82550"/>
                <a:gd name="connsiteX8" fmla="*/ 17303 w 158750"/>
                <a:gd name="connsiteY8" fmla="*/ 51944 h 82550"/>
                <a:gd name="connsiteX9" fmla="*/ 12041 w 158750"/>
                <a:gd name="connsiteY9" fmla="*/ 46945 h 82550"/>
                <a:gd name="connsiteX10" fmla="*/ 4763 w 158750"/>
                <a:gd name="connsiteY10" fmla="*/ 44841 h 82550"/>
                <a:gd name="connsiteX11" fmla="*/ 9849 w 158750"/>
                <a:gd name="connsiteY11" fmla="*/ 38351 h 82550"/>
                <a:gd name="connsiteX12" fmla="*/ 7920 w 158750"/>
                <a:gd name="connsiteY12" fmla="*/ 33440 h 82550"/>
                <a:gd name="connsiteX13" fmla="*/ 9674 w 158750"/>
                <a:gd name="connsiteY13" fmla="*/ 28617 h 82550"/>
                <a:gd name="connsiteX14" fmla="*/ 21338 w 158750"/>
                <a:gd name="connsiteY14" fmla="*/ 21513 h 82550"/>
                <a:gd name="connsiteX15" fmla="*/ 32475 w 158750"/>
                <a:gd name="connsiteY15" fmla="*/ 11779 h 82550"/>
                <a:gd name="connsiteX16" fmla="*/ 35018 w 158750"/>
                <a:gd name="connsiteY16" fmla="*/ 12831 h 82550"/>
                <a:gd name="connsiteX17" fmla="*/ 40456 w 158750"/>
                <a:gd name="connsiteY17" fmla="*/ 8358 h 82550"/>
                <a:gd name="connsiteX18" fmla="*/ 47472 w 158750"/>
                <a:gd name="connsiteY18" fmla="*/ 8007 h 82550"/>
                <a:gd name="connsiteX19" fmla="*/ 49752 w 158750"/>
                <a:gd name="connsiteY19" fmla="*/ 10024 h 82550"/>
                <a:gd name="connsiteX20" fmla="*/ 53611 w 158750"/>
                <a:gd name="connsiteY20" fmla="*/ 8797 h 82550"/>
                <a:gd name="connsiteX21" fmla="*/ 65011 w 158750"/>
                <a:gd name="connsiteY21" fmla="*/ 11077 h 82550"/>
                <a:gd name="connsiteX22" fmla="*/ 76412 w 158750"/>
                <a:gd name="connsiteY22" fmla="*/ 10375 h 82550"/>
                <a:gd name="connsiteX23" fmla="*/ 84305 w 158750"/>
                <a:gd name="connsiteY23" fmla="*/ 7569 h 82550"/>
                <a:gd name="connsiteX24" fmla="*/ 87199 w 158750"/>
                <a:gd name="connsiteY24" fmla="*/ 4763 h 82550"/>
                <a:gd name="connsiteX25" fmla="*/ 95004 w 158750"/>
                <a:gd name="connsiteY25" fmla="*/ 6078 h 82550"/>
                <a:gd name="connsiteX26" fmla="*/ 100880 w 158750"/>
                <a:gd name="connsiteY26" fmla="*/ 7832 h 82550"/>
                <a:gd name="connsiteX27" fmla="*/ 107282 w 158750"/>
                <a:gd name="connsiteY27" fmla="*/ 7218 h 82550"/>
                <a:gd name="connsiteX28" fmla="*/ 112193 w 158750"/>
                <a:gd name="connsiteY28" fmla="*/ 5026 h 82550"/>
                <a:gd name="connsiteX29" fmla="*/ 123419 w 158750"/>
                <a:gd name="connsiteY29" fmla="*/ 8534 h 82550"/>
                <a:gd name="connsiteX30" fmla="*/ 127365 w 158750"/>
                <a:gd name="connsiteY30" fmla="*/ 9060 h 82550"/>
                <a:gd name="connsiteX31" fmla="*/ 134819 w 158750"/>
                <a:gd name="connsiteY31" fmla="*/ 13795 h 82550"/>
                <a:gd name="connsiteX32" fmla="*/ 141923 w 158750"/>
                <a:gd name="connsiteY32" fmla="*/ 19496 h 82550"/>
                <a:gd name="connsiteX33" fmla="*/ 150868 w 158750"/>
                <a:gd name="connsiteY33" fmla="*/ 23355 h 82550"/>
                <a:gd name="connsiteX34" fmla="*/ 157358 w 158750"/>
                <a:gd name="connsiteY34" fmla="*/ 30371 h 82550"/>
                <a:gd name="connsiteX35" fmla="*/ 148939 w 158750"/>
                <a:gd name="connsiteY35" fmla="*/ 29844 h 82550"/>
                <a:gd name="connsiteX36" fmla="*/ 145519 w 158750"/>
                <a:gd name="connsiteY36" fmla="*/ 33265 h 82550"/>
                <a:gd name="connsiteX37" fmla="*/ 137012 w 158750"/>
                <a:gd name="connsiteY37" fmla="*/ 36597 h 82550"/>
                <a:gd name="connsiteX38" fmla="*/ 130785 w 158750"/>
                <a:gd name="connsiteY38" fmla="*/ 36597 h 82550"/>
                <a:gd name="connsiteX39" fmla="*/ 125348 w 158750"/>
                <a:gd name="connsiteY39" fmla="*/ 39842 h 82550"/>
                <a:gd name="connsiteX40" fmla="*/ 120437 w 158750"/>
                <a:gd name="connsiteY40" fmla="*/ 38702 h 82550"/>
                <a:gd name="connsiteX41" fmla="*/ 116227 w 158750"/>
                <a:gd name="connsiteY41" fmla="*/ 34843 h 82550"/>
                <a:gd name="connsiteX42" fmla="*/ 113684 w 158750"/>
                <a:gd name="connsiteY42" fmla="*/ 35545 h 82550"/>
                <a:gd name="connsiteX43" fmla="*/ 110527 w 158750"/>
                <a:gd name="connsiteY43" fmla="*/ 41596 h 82550"/>
                <a:gd name="connsiteX44" fmla="*/ 108159 w 158750"/>
                <a:gd name="connsiteY44" fmla="*/ 41333 h 82550"/>
                <a:gd name="connsiteX45" fmla="*/ 107721 w 158750"/>
                <a:gd name="connsiteY45" fmla="*/ 46595 h 82550"/>
                <a:gd name="connsiteX46" fmla="*/ 99126 w 158750"/>
                <a:gd name="connsiteY46" fmla="*/ 53523 h 82550"/>
                <a:gd name="connsiteX47" fmla="*/ 94654 w 158750"/>
                <a:gd name="connsiteY47" fmla="*/ 56505 h 82550"/>
                <a:gd name="connsiteX48" fmla="*/ 92110 w 158750"/>
                <a:gd name="connsiteY48" fmla="*/ 59662 h 82550"/>
                <a:gd name="connsiteX49" fmla="*/ 84831 w 158750"/>
                <a:gd name="connsiteY49" fmla="*/ 54575 h 82550"/>
                <a:gd name="connsiteX50" fmla="*/ 79569 w 158750"/>
                <a:gd name="connsiteY50" fmla="*/ 61240 h 82550"/>
                <a:gd name="connsiteX51" fmla="*/ 74395 w 158750"/>
                <a:gd name="connsiteY51" fmla="*/ 61065 h 82550"/>
                <a:gd name="connsiteX52" fmla="*/ 68607 w 158750"/>
                <a:gd name="connsiteY52" fmla="*/ 61679 h 82550"/>
                <a:gd name="connsiteX53" fmla="*/ 69133 w 158750"/>
                <a:gd name="connsiteY53" fmla="*/ 74044 h 82550"/>
                <a:gd name="connsiteX54" fmla="*/ 65538 w 158750"/>
                <a:gd name="connsiteY54" fmla="*/ 74220 h 82550"/>
                <a:gd name="connsiteX55" fmla="*/ 62468 w 158750"/>
                <a:gd name="connsiteY55" fmla="*/ 80008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8750" h="82550">
                  <a:moveTo>
                    <a:pt x="54838" y="80973"/>
                  </a:moveTo>
                  <a:lnTo>
                    <a:pt x="50629" y="73168"/>
                  </a:lnTo>
                  <a:lnTo>
                    <a:pt x="43087" y="70975"/>
                  </a:lnTo>
                  <a:lnTo>
                    <a:pt x="44841" y="60890"/>
                  </a:lnTo>
                  <a:lnTo>
                    <a:pt x="41508" y="58171"/>
                  </a:lnTo>
                  <a:lnTo>
                    <a:pt x="36422" y="56417"/>
                  </a:lnTo>
                  <a:lnTo>
                    <a:pt x="25635" y="59399"/>
                  </a:lnTo>
                  <a:lnTo>
                    <a:pt x="24758" y="55978"/>
                  </a:lnTo>
                  <a:lnTo>
                    <a:pt x="17303" y="51944"/>
                  </a:lnTo>
                  <a:lnTo>
                    <a:pt x="12041" y="46945"/>
                  </a:lnTo>
                  <a:lnTo>
                    <a:pt x="4763" y="44841"/>
                  </a:lnTo>
                  <a:lnTo>
                    <a:pt x="9849" y="38351"/>
                  </a:lnTo>
                  <a:lnTo>
                    <a:pt x="7920" y="33440"/>
                  </a:lnTo>
                  <a:lnTo>
                    <a:pt x="9674" y="28617"/>
                  </a:lnTo>
                  <a:lnTo>
                    <a:pt x="21338" y="21513"/>
                  </a:lnTo>
                  <a:lnTo>
                    <a:pt x="32475" y="11779"/>
                  </a:lnTo>
                  <a:lnTo>
                    <a:pt x="35018" y="12831"/>
                  </a:lnTo>
                  <a:lnTo>
                    <a:pt x="40456" y="8358"/>
                  </a:lnTo>
                  <a:lnTo>
                    <a:pt x="47472" y="8007"/>
                  </a:lnTo>
                  <a:lnTo>
                    <a:pt x="49752" y="10024"/>
                  </a:lnTo>
                  <a:lnTo>
                    <a:pt x="53611" y="8797"/>
                  </a:lnTo>
                  <a:lnTo>
                    <a:pt x="65011" y="11077"/>
                  </a:lnTo>
                  <a:lnTo>
                    <a:pt x="76412" y="10375"/>
                  </a:lnTo>
                  <a:lnTo>
                    <a:pt x="84305" y="7569"/>
                  </a:lnTo>
                  <a:lnTo>
                    <a:pt x="87199" y="4763"/>
                  </a:lnTo>
                  <a:lnTo>
                    <a:pt x="95004" y="6078"/>
                  </a:lnTo>
                  <a:lnTo>
                    <a:pt x="100880" y="7832"/>
                  </a:lnTo>
                  <a:lnTo>
                    <a:pt x="107282" y="7218"/>
                  </a:lnTo>
                  <a:lnTo>
                    <a:pt x="112193" y="5026"/>
                  </a:lnTo>
                  <a:lnTo>
                    <a:pt x="123419" y="8534"/>
                  </a:lnTo>
                  <a:lnTo>
                    <a:pt x="127365" y="9060"/>
                  </a:lnTo>
                  <a:lnTo>
                    <a:pt x="134819" y="13795"/>
                  </a:lnTo>
                  <a:lnTo>
                    <a:pt x="141923" y="19496"/>
                  </a:lnTo>
                  <a:lnTo>
                    <a:pt x="150868" y="23355"/>
                  </a:lnTo>
                  <a:lnTo>
                    <a:pt x="157358" y="30371"/>
                  </a:lnTo>
                  <a:lnTo>
                    <a:pt x="148939" y="29844"/>
                  </a:lnTo>
                  <a:lnTo>
                    <a:pt x="145519" y="33265"/>
                  </a:lnTo>
                  <a:lnTo>
                    <a:pt x="137012" y="36597"/>
                  </a:lnTo>
                  <a:lnTo>
                    <a:pt x="130785" y="36597"/>
                  </a:lnTo>
                  <a:lnTo>
                    <a:pt x="125348" y="39842"/>
                  </a:lnTo>
                  <a:lnTo>
                    <a:pt x="120437" y="38702"/>
                  </a:lnTo>
                  <a:lnTo>
                    <a:pt x="116227" y="34843"/>
                  </a:lnTo>
                  <a:lnTo>
                    <a:pt x="113684" y="35545"/>
                  </a:lnTo>
                  <a:lnTo>
                    <a:pt x="110527" y="41596"/>
                  </a:lnTo>
                  <a:lnTo>
                    <a:pt x="108159" y="41333"/>
                  </a:lnTo>
                  <a:lnTo>
                    <a:pt x="107721" y="46595"/>
                  </a:lnTo>
                  <a:lnTo>
                    <a:pt x="99126" y="53523"/>
                  </a:lnTo>
                  <a:lnTo>
                    <a:pt x="94654" y="56505"/>
                  </a:lnTo>
                  <a:lnTo>
                    <a:pt x="92110" y="59662"/>
                  </a:lnTo>
                  <a:lnTo>
                    <a:pt x="84831" y="54575"/>
                  </a:lnTo>
                  <a:lnTo>
                    <a:pt x="79569" y="61240"/>
                  </a:lnTo>
                  <a:lnTo>
                    <a:pt x="74395" y="61065"/>
                  </a:lnTo>
                  <a:lnTo>
                    <a:pt x="68607" y="61679"/>
                  </a:lnTo>
                  <a:lnTo>
                    <a:pt x="69133" y="74044"/>
                  </a:lnTo>
                  <a:lnTo>
                    <a:pt x="65538" y="74220"/>
                  </a:lnTo>
                  <a:lnTo>
                    <a:pt x="62468" y="8000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8" name="Freeform: Shape 1573">
              <a:extLst>
                <a:ext uri="{FF2B5EF4-FFF2-40B4-BE49-F238E27FC236}">
                  <a16:creationId xmlns:a16="http://schemas.microsoft.com/office/drawing/2014/main" id="{A69F6530-2FB5-AA4B-BC5D-65A4FDEFAC14}"/>
                </a:ext>
              </a:extLst>
            </p:cNvPr>
            <p:cNvSpPr/>
            <p:nvPr/>
          </p:nvSpPr>
          <p:spPr>
            <a:xfrm>
              <a:off x="8031262" y="3827895"/>
              <a:ext cx="119015" cy="119015"/>
            </a:xfrm>
            <a:custGeom>
              <a:avLst/>
              <a:gdLst>
                <a:gd name="connsiteX0" fmla="*/ 132013 w 146050"/>
                <a:gd name="connsiteY0" fmla="*/ 25810 h 146050"/>
                <a:gd name="connsiteX1" fmla="*/ 137977 w 146050"/>
                <a:gd name="connsiteY1" fmla="*/ 39404 h 146050"/>
                <a:gd name="connsiteX2" fmla="*/ 145782 w 146050"/>
                <a:gd name="connsiteY2" fmla="*/ 49401 h 146050"/>
                <a:gd name="connsiteX3" fmla="*/ 136310 w 146050"/>
                <a:gd name="connsiteY3" fmla="*/ 62468 h 146050"/>
                <a:gd name="connsiteX4" fmla="*/ 125173 w 146050"/>
                <a:gd name="connsiteY4" fmla="*/ 54751 h 146050"/>
                <a:gd name="connsiteX5" fmla="*/ 108159 w 146050"/>
                <a:gd name="connsiteY5" fmla="*/ 55277 h 146050"/>
                <a:gd name="connsiteX6" fmla="*/ 87024 w 146050"/>
                <a:gd name="connsiteY6" fmla="*/ 49489 h 146050"/>
                <a:gd name="connsiteX7" fmla="*/ 75535 w 146050"/>
                <a:gd name="connsiteY7" fmla="*/ 50278 h 146050"/>
                <a:gd name="connsiteX8" fmla="*/ 70274 w 146050"/>
                <a:gd name="connsiteY8" fmla="*/ 57469 h 146050"/>
                <a:gd name="connsiteX9" fmla="*/ 61416 w 146050"/>
                <a:gd name="connsiteY9" fmla="*/ 49489 h 146050"/>
                <a:gd name="connsiteX10" fmla="*/ 56242 w 146050"/>
                <a:gd name="connsiteY10" fmla="*/ 63871 h 146050"/>
                <a:gd name="connsiteX11" fmla="*/ 68344 w 146050"/>
                <a:gd name="connsiteY11" fmla="*/ 79920 h 146050"/>
                <a:gd name="connsiteX12" fmla="*/ 73606 w 146050"/>
                <a:gd name="connsiteY12" fmla="*/ 90532 h 146050"/>
                <a:gd name="connsiteX13" fmla="*/ 84919 w 146050"/>
                <a:gd name="connsiteY13" fmla="*/ 103248 h 146050"/>
                <a:gd name="connsiteX14" fmla="*/ 94303 w 146050"/>
                <a:gd name="connsiteY14" fmla="*/ 110702 h 146050"/>
                <a:gd name="connsiteX15" fmla="*/ 103599 w 146050"/>
                <a:gd name="connsiteY15" fmla="*/ 124822 h 146050"/>
                <a:gd name="connsiteX16" fmla="*/ 125348 w 146050"/>
                <a:gd name="connsiteY16" fmla="*/ 137450 h 146050"/>
                <a:gd name="connsiteX17" fmla="*/ 122629 w 146050"/>
                <a:gd name="connsiteY17" fmla="*/ 143063 h 146050"/>
                <a:gd name="connsiteX18" fmla="*/ 99565 w 146050"/>
                <a:gd name="connsiteY18" fmla="*/ 130785 h 146050"/>
                <a:gd name="connsiteX19" fmla="*/ 85270 w 146050"/>
                <a:gd name="connsiteY19" fmla="*/ 118683 h 146050"/>
                <a:gd name="connsiteX20" fmla="*/ 62819 w 146050"/>
                <a:gd name="connsiteY20" fmla="*/ 108685 h 146050"/>
                <a:gd name="connsiteX21" fmla="*/ 42122 w 146050"/>
                <a:gd name="connsiteY21" fmla="*/ 83691 h 146050"/>
                <a:gd name="connsiteX22" fmla="*/ 47121 w 146050"/>
                <a:gd name="connsiteY22" fmla="*/ 81060 h 146050"/>
                <a:gd name="connsiteX23" fmla="*/ 35896 w 146050"/>
                <a:gd name="connsiteY23" fmla="*/ 66678 h 146050"/>
                <a:gd name="connsiteX24" fmla="*/ 35370 w 146050"/>
                <a:gd name="connsiteY24" fmla="*/ 54926 h 146050"/>
                <a:gd name="connsiteX25" fmla="*/ 19584 w 146050"/>
                <a:gd name="connsiteY25" fmla="*/ 49489 h 146050"/>
                <a:gd name="connsiteX26" fmla="*/ 12042 w 146050"/>
                <a:gd name="connsiteY26" fmla="*/ 64485 h 146050"/>
                <a:gd name="connsiteX27" fmla="*/ 4763 w 146050"/>
                <a:gd name="connsiteY27" fmla="*/ 52821 h 146050"/>
                <a:gd name="connsiteX28" fmla="*/ 5376 w 146050"/>
                <a:gd name="connsiteY28" fmla="*/ 40719 h 146050"/>
                <a:gd name="connsiteX29" fmla="*/ 6254 w 146050"/>
                <a:gd name="connsiteY29" fmla="*/ 40193 h 146050"/>
                <a:gd name="connsiteX30" fmla="*/ 23355 w 146050"/>
                <a:gd name="connsiteY30" fmla="*/ 41420 h 146050"/>
                <a:gd name="connsiteX31" fmla="*/ 27915 w 146050"/>
                <a:gd name="connsiteY31" fmla="*/ 35457 h 146050"/>
                <a:gd name="connsiteX32" fmla="*/ 36247 w 146050"/>
                <a:gd name="connsiteY32" fmla="*/ 41157 h 146050"/>
                <a:gd name="connsiteX33" fmla="*/ 45893 w 146050"/>
                <a:gd name="connsiteY33" fmla="*/ 41859 h 146050"/>
                <a:gd name="connsiteX34" fmla="*/ 45805 w 146050"/>
                <a:gd name="connsiteY34" fmla="*/ 32037 h 146050"/>
                <a:gd name="connsiteX35" fmla="*/ 54312 w 146050"/>
                <a:gd name="connsiteY35" fmla="*/ 28441 h 146050"/>
                <a:gd name="connsiteX36" fmla="*/ 56768 w 146050"/>
                <a:gd name="connsiteY36" fmla="*/ 14234 h 146050"/>
                <a:gd name="connsiteX37" fmla="*/ 76325 w 146050"/>
                <a:gd name="connsiteY37" fmla="*/ 4763 h 146050"/>
                <a:gd name="connsiteX38" fmla="*/ 84130 w 146050"/>
                <a:gd name="connsiteY38" fmla="*/ 9147 h 146050"/>
                <a:gd name="connsiteX39" fmla="*/ 102547 w 146050"/>
                <a:gd name="connsiteY39" fmla="*/ 24319 h 146050"/>
                <a:gd name="connsiteX40" fmla="*/ 122805 w 146050"/>
                <a:gd name="connsiteY40" fmla="*/ 31072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6050" h="146050">
                  <a:moveTo>
                    <a:pt x="132013" y="25810"/>
                  </a:moveTo>
                  <a:lnTo>
                    <a:pt x="137977" y="39404"/>
                  </a:lnTo>
                  <a:lnTo>
                    <a:pt x="145782" y="49401"/>
                  </a:lnTo>
                  <a:lnTo>
                    <a:pt x="136310" y="62468"/>
                  </a:lnTo>
                  <a:lnTo>
                    <a:pt x="125173" y="54751"/>
                  </a:lnTo>
                  <a:lnTo>
                    <a:pt x="108159" y="55277"/>
                  </a:lnTo>
                  <a:lnTo>
                    <a:pt x="87024" y="49489"/>
                  </a:lnTo>
                  <a:lnTo>
                    <a:pt x="75535" y="50278"/>
                  </a:lnTo>
                  <a:lnTo>
                    <a:pt x="70274" y="57469"/>
                  </a:lnTo>
                  <a:lnTo>
                    <a:pt x="61416" y="49489"/>
                  </a:lnTo>
                  <a:lnTo>
                    <a:pt x="56242" y="63871"/>
                  </a:lnTo>
                  <a:lnTo>
                    <a:pt x="68344" y="79920"/>
                  </a:lnTo>
                  <a:lnTo>
                    <a:pt x="73606" y="90532"/>
                  </a:lnTo>
                  <a:lnTo>
                    <a:pt x="84919" y="103248"/>
                  </a:lnTo>
                  <a:lnTo>
                    <a:pt x="94303" y="110702"/>
                  </a:lnTo>
                  <a:lnTo>
                    <a:pt x="103599" y="124822"/>
                  </a:lnTo>
                  <a:lnTo>
                    <a:pt x="125348" y="137450"/>
                  </a:lnTo>
                  <a:lnTo>
                    <a:pt x="122629" y="143063"/>
                  </a:lnTo>
                  <a:lnTo>
                    <a:pt x="99565" y="130785"/>
                  </a:lnTo>
                  <a:lnTo>
                    <a:pt x="85270" y="118683"/>
                  </a:lnTo>
                  <a:lnTo>
                    <a:pt x="62819" y="108685"/>
                  </a:lnTo>
                  <a:lnTo>
                    <a:pt x="42122" y="83691"/>
                  </a:lnTo>
                  <a:lnTo>
                    <a:pt x="47121" y="81060"/>
                  </a:lnTo>
                  <a:lnTo>
                    <a:pt x="35896" y="66678"/>
                  </a:lnTo>
                  <a:lnTo>
                    <a:pt x="35370" y="54926"/>
                  </a:lnTo>
                  <a:lnTo>
                    <a:pt x="19584" y="49489"/>
                  </a:lnTo>
                  <a:lnTo>
                    <a:pt x="12042" y="64485"/>
                  </a:lnTo>
                  <a:lnTo>
                    <a:pt x="4763" y="52821"/>
                  </a:lnTo>
                  <a:lnTo>
                    <a:pt x="5376" y="40719"/>
                  </a:lnTo>
                  <a:lnTo>
                    <a:pt x="6254" y="40193"/>
                  </a:lnTo>
                  <a:lnTo>
                    <a:pt x="23355" y="41420"/>
                  </a:lnTo>
                  <a:lnTo>
                    <a:pt x="27915" y="35457"/>
                  </a:lnTo>
                  <a:lnTo>
                    <a:pt x="36247" y="41157"/>
                  </a:lnTo>
                  <a:lnTo>
                    <a:pt x="45893" y="41859"/>
                  </a:lnTo>
                  <a:lnTo>
                    <a:pt x="45805" y="32037"/>
                  </a:lnTo>
                  <a:lnTo>
                    <a:pt x="54312" y="28441"/>
                  </a:lnTo>
                  <a:lnTo>
                    <a:pt x="56768" y="14234"/>
                  </a:lnTo>
                  <a:lnTo>
                    <a:pt x="76325" y="4763"/>
                  </a:lnTo>
                  <a:lnTo>
                    <a:pt x="84130" y="9147"/>
                  </a:lnTo>
                  <a:lnTo>
                    <a:pt x="102547" y="24319"/>
                  </a:lnTo>
                  <a:lnTo>
                    <a:pt x="122805" y="3107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79" name="Freeform: Shape 1574">
              <a:extLst>
                <a:ext uri="{FF2B5EF4-FFF2-40B4-BE49-F238E27FC236}">
                  <a16:creationId xmlns:a16="http://schemas.microsoft.com/office/drawing/2014/main" id="{4D73A678-A1B3-6B49-8DB0-1869B635EDE9}"/>
                </a:ext>
              </a:extLst>
            </p:cNvPr>
            <p:cNvSpPr/>
            <p:nvPr/>
          </p:nvSpPr>
          <p:spPr>
            <a:xfrm>
              <a:off x="6265649" y="4472653"/>
              <a:ext cx="62095" cy="46571"/>
            </a:xfrm>
            <a:custGeom>
              <a:avLst/>
              <a:gdLst>
                <a:gd name="connsiteX0" fmla="*/ 35983 w 76200"/>
                <a:gd name="connsiteY0" fmla="*/ 4763 h 57150"/>
                <a:gd name="connsiteX1" fmla="*/ 50980 w 76200"/>
                <a:gd name="connsiteY1" fmla="*/ 5903 h 57150"/>
                <a:gd name="connsiteX2" fmla="*/ 72290 w 76200"/>
                <a:gd name="connsiteY2" fmla="*/ 10024 h 57150"/>
                <a:gd name="connsiteX3" fmla="*/ 74483 w 76200"/>
                <a:gd name="connsiteY3" fmla="*/ 24144 h 57150"/>
                <a:gd name="connsiteX4" fmla="*/ 72553 w 76200"/>
                <a:gd name="connsiteY4" fmla="*/ 34054 h 57150"/>
                <a:gd name="connsiteX5" fmla="*/ 66590 w 76200"/>
                <a:gd name="connsiteY5" fmla="*/ 38439 h 57150"/>
                <a:gd name="connsiteX6" fmla="*/ 72904 w 76200"/>
                <a:gd name="connsiteY6" fmla="*/ 46156 h 57150"/>
                <a:gd name="connsiteX7" fmla="*/ 72378 w 76200"/>
                <a:gd name="connsiteY7" fmla="*/ 53172 h 57150"/>
                <a:gd name="connsiteX8" fmla="*/ 56066 w 76200"/>
                <a:gd name="connsiteY8" fmla="*/ 48787 h 57150"/>
                <a:gd name="connsiteX9" fmla="*/ 44490 w 76200"/>
                <a:gd name="connsiteY9" fmla="*/ 50541 h 57150"/>
                <a:gd name="connsiteX10" fmla="*/ 29493 w 76200"/>
                <a:gd name="connsiteY10" fmla="*/ 48700 h 57150"/>
                <a:gd name="connsiteX11" fmla="*/ 18005 w 76200"/>
                <a:gd name="connsiteY11" fmla="*/ 53523 h 57150"/>
                <a:gd name="connsiteX12" fmla="*/ 4763 w 76200"/>
                <a:gd name="connsiteY12" fmla="*/ 45455 h 57150"/>
                <a:gd name="connsiteX13" fmla="*/ 6955 w 76200"/>
                <a:gd name="connsiteY13" fmla="*/ 37123 h 57150"/>
                <a:gd name="connsiteX14" fmla="*/ 29581 w 76200"/>
                <a:gd name="connsiteY14" fmla="*/ 40719 h 57150"/>
                <a:gd name="connsiteX15" fmla="*/ 48173 w 76200"/>
                <a:gd name="connsiteY15" fmla="*/ 42824 h 57150"/>
                <a:gd name="connsiteX16" fmla="*/ 57031 w 76200"/>
                <a:gd name="connsiteY16" fmla="*/ 37036 h 57150"/>
                <a:gd name="connsiteX17" fmla="*/ 45805 w 76200"/>
                <a:gd name="connsiteY17" fmla="*/ 25898 h 57150"/>
                <a:gd name="connsiteX18" fmla="*/ 45981 w 76200"/>
                <a:gd name="connsiteY18" fmla="*/ 15988 h 57150"/>
                <a:gd name="connsiteX19" fmla="*/ 30458 w 76200"/>
                <a:gd name="connsiteY19" fmla="*/ 119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00" h="57150">
                  <a:moveTo>
                    <a:pt x="35983" y="4763"/>
                  </a:moveTo>
                  <a:lnTo>
                    <a:pt x="50980" y="5903"/>
                  </a:lnTo>
                  <a:lnTo>
                    <a:pt x="72290" y="10024"/>
                  </a:lnTo>
                  <a:lnTo>
                    <a:pt x="74483" y="24144"/>
                  </a:lnTo>
                  <a:lnTo>
                    <a:pt x="72553" y="34054"/>
                  </a:lnTo>
                  <a:lnTo>
                    <a:pt x="66590" y="38439"/>
                  </a:lnTo>
                  <a:lnTo>
                    <a:pt x="72904" y="46156"/>
                  </a:lnTo>
                  <a:lnTo>
                    <a:pt x="72378" y="53172"/>
                  </a:lnTo>
                  <a:lnTo>
                    <a:pt x="56066" y="48787"/>
                  </a:lnTo>
                  <a:lnTo>
                    <a:pt x="44490" y="50541"/>
                  </a:lnTo>
                  <a:lnTo>
                    <a:pt x="29493" y="48700"/>
                  </a:lnTo>
                  <a:lnTo>
                    <a:pt x="18005" y="53523"/>
                  </a:lnTo>
                  <a:lnTo>
                    <a:pt x="4763" y="45455"/>
                  </a:lnTo>
                  <a:lnTo>
                    <a:pt x="6955" y="37123"/>
                  </a:lnTo>
                  <a:lnTo>
                    <a:pt x="29581" y="40719"/>
                  </a:lnTo>
                  <a:lnTo>
                    <a:pt x="48173" y="42824"/>
                  </a:lnTo>
                  <a:lnTo>
                    <a:pt x="57031" y="37036"/>
                  </a:lnTo>
                  <a:lnTo>
                    <a:pt x="45805" y="25898"/>
                  </a:lnTo>
                  <a:lnTo>
                    <a:pt x="45981" y="15988"/>
                  </a:lnTo>
                  <a:lnTo>
                    <a:pt x="30458" y="1195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0" name="Freeform: Shape 1575">
              <a:extLst>
                <a:ext uri="{FF2B5EF4-FFF2-40B4-BE49-F238E27FC236}">
                  <a16:creationId xmlns:a16="http://schemas.microsoft.com/office/drawing/2014/main" id="{38A5EDB0-3239-2A4D-BCD4-A32C561D45AC}"/>
                </a:ext>
              </a:extLst>
            </p:cNvPr>
            <p:cNvSpPr/>
            <p:nvPr/>
          </p:nvSpPr>
          <p:spPr>
            <a:xfrm>
              <a:off x="8082288" y="3765149"/>
              <a:ext cx="134539" cy="87968"/>
            </a:xfrm>
            <a:custGeom>
              <a:avLst/>
              <a:gdLst>
                <a:gd name="connsiteX0" fmla="*/ 4763 w 165100"/>
                <a:gd name="connsiteY0" fmla="*/ 69309 h 107950"/>
                <a:gd name="connsiteX1" fmla="*/ 12918 w 165100"/>
                <a:gd name="connsiteY1" fmla="*/ 46068 h 107950"/>
                <a:gd name="connsiteX2" fmla="*/ 8183 w 165100"/>
                <a:gd name="connsiteY2" fmla="*/ 38263 h 107950"/>
                <a:gd name="connsiteX3" fmla="*/ 22039 w 165100"/>
                <a:gd name="connsiteY3" fmla="*/ 38176 h 107950"/>
                <a:gd name="connsiteX4" fmla="*/ 23881 w 165100"/>
                <a:gd name="connsiteY4" fmla="*/ 23179 h 107950"/>
                <a:gd name="connsiteX5" fmla="*/ 36422 w 165100"/>
                <a:gd name="connsiteY5" fmla="*/ 32563 h 107950"/>
                <a:gd name="connsiteX6" fmla="*/ 45455 w 165100"/>
                <a:gd name="connsiteY6" fmla="*/ 36597 h 107950"/>
                <a:gd name="connsiteX7" fmla="*/ 66151 w 165100"/>
                <a:gd name="connsiteY7" fmla="*/ 32124 h 107950"/>
                <a:gd name="connsiteX8" fmla="*/ 68081 w 165100"/>
                <a:gd name="connsiteY8" fmla="*/ 24758 h 107950"/>
                <a:gd name="connsiteX9" fmla="*/ 77903 w 165100"/>
                <a:gd name="connsiteY9" fmla="*/ 23618 h 107950"/>
                <a:gd name="connsiteX10" fmla="*/ 89830 w 165100"/>
                <a:gd name="connsiteY10" fmla="*/ 17917 h 107950"/>
                <a:gd name="connsiteX11" fmla="*/ 92461 w 165100"/>
                <a:gd name="connsiteY11" fmla="*/ 20285 h 107950"/>
                <a:gd name="connsiteX12" fmla="*/ 104037 w 165100"/>
                <a:gd name="connsiteY12" fmla="*/ 15725 h 107950"/>
                <a:gd name="connsiteX13" fmla="*/ 109825 w 165100"/>
                <a:gd name="connsiteY13" fmla="*/ 6955 h 107950"/>
                <a:gd name="connsiteX14" fmla="*/ 117894 w 165100"/>
                <a:gd name="connsiteY14" fmla="*/ 4763 h 107950"/>
                <a:gd name="connsiteX15" fmla="*/ 144203 w 165100"/>
                <a:gd name="connsiteY15" fmla="*/ 15988 h 107950"/>
                <a:gd name="connsiteX16" fmla="*/ 149465 w 165100"/>
                <a:gd name="connsiteY16" fmla="*/ 12217 h 107950"/>
                <a:gd name="connsiteX17" fmla="*/ 163058 w 165100"/>
                <a:gd name="connsiteY17" fmla="*/ 22214 h 107950"/>
                <a:gd name="connsiteX18" fmla="*/ 164812 w 165100"/>
                <a:gd name="connsiteY18" fmla="*/ 32037 h 107950"/>
                <a:gd name="connsiteX19" fmla="*/ 149816 w 165100"/>
                <a:gd name="connsiteY19" fmla="*/ 39667 h 107950"/>
                <a:gd name="connsiteX20" fmla="*/ 138152 w 165100"/>
                <a:gd name="connsiteY20" fmla="*/ 64222 h 107950"/>
                <a:gd name="connsiteX21" fmla="*/ 123331 w 165100"/>
                <a:gd name="connsiteY21" fmla="*/ 88427 h 107950"/>
                <a:gd name="connsiteX22" fmla="*/ 103599 w 165100"/>
                <a:gd name="connsiteY22" fmla="*/ 95092 h 107950"/>
                <a:gd name="connsiteX23" fmla="*/ 88252 w 165100"/>
                <a:gd name="connsiteY23" fmla="*/ 93601 h 107950"/>
                <a:gd name="connsiteX24" fmla="*/ 69396 w 165100"/>
                <a:gd name="connsiteY24" fmla="*/ 102809 h 107950"/>
                <a:gd name="connsiteX25" fmla="*/ 60188 w 165100"/>
                <a:gd name="connsiteY25" fmla="*/ 108071 h 107950"/>
                <a:gd name="connsiteX26" fmla="*/ 39930 w 165100"/>
                <a:gd name="connsiteY26" fmla="*/ 101319 h 107950"/>
                <a:gd name="connsiteX27" fmla="*/ 21513 w 165100"/>
                <a:gd name="connsiteY27" fmla="*/ 86147 h 107950"/>
                <a:gd name="connsiteX28" fmla="*/ 13708 w 165100"/>
                <a:gd name="connsiteY28" fmla="*/ 81762 h 107950"/>
                <a:gd name="connsiteX29" fmla="*/ 8885 w 165100"/>
                <a:gd name="connsiteY29" fmla="*/ 6974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100" h="107950">
                  <a:moveTo>
                    <a:pt x="4763" y="69309"/>
                  </a:moveTo>
                  <a:lnTo>
                    <a:pt x="12918" y="46068"/>
                  </a:lnTo>
                  <a:lnTo>
                    <a:pt x="8183" y="38263"/>
                  </a:lnTo>
                  <a:lnTo>
                    <a:pt x="22039" y="38176"/>
                  </a:lnTo>
                  <a:lnTo>
                    <a:pt x="23881" y="23179"/>
                  </a:lnTo>
                  <a:lnTo>
                    <a:pt x="36422" y="32563"/>
                  </a:lnTo>
                  <a:lnTo>
                    <a:pt x="45455" y="36597"/>
                  </a:lnTo>
                  <a:lnTo>
                    <a:pt x="66151" y="32124"/>
                  </a:lnTo>
                  <a:lnTo>
                    <a:pt x="68081" y="24758"/>
                  </a:lnTo>
                  <a:lnTo>
                    <a:pt x="77903" y="23618"/>
                  </a:lnTo>
                  <a:lnTo>
                    <a:pt x="89830" y="17917"/>
                  </a:lnTo>
                  <a:lnTo>
                    <a:pt x="92461" y="20285"/>
                  </a:lnTo>
                  <a:lnTo>
                    <a:pt x="104037" y="15725"/>
                  </a:lnTo>
                  <a:lnTo>
                    <a:pt x="109825" y="6955"/>
                  </a:lnTo>
                  <a:lnTo>
                    <a:pt x="117894" y="4763"/>
                  </a:lnTo>
                  <a:lnTo>
                    <a:pt x="144203" y="15988"/>
                  </a:lnTo>
                  <a:lnTo>
                    <a:pt x="149465" y="12217"/>
                  </a:lnTo>
                  <a:lnTo>
                    <a:pt x="163058" y="22214"/>
                  </a:lnTo>
                  <a:lnTo>
                    <a:pt x="164812" y="32037"/>
                  </a:lnTo>
                  <a:lnTo>
                    <a:pt x="149816" y="39667"/>
                  </a:lnTo>
                  <a:lnTo>
                    <a:pt x="138152" y="64222"/>
                  </a:lnTo>
                  <a:lnTo>
                    <a:pt x="123331" y="88427"/>
                  </a:lnTo>
                  <a:lnTo>
                    <a:pt x="103599" y="95092"/>
                  </a:lnTo>
                  <a:lnTo>
                    <a:pt x="88252" y="93601"/>
                  </a:lnTo>
                  <a:lnTo>
                    <a:pt x="69396" y="102809"/>
                  </a:lnTo>
                  <a:lnTo>
                    <a:pt x="60188" y="108071"/>
                  </a:lnTo>
                  <a:lnTo>
                    <a:pt x="39930" y="101319"/>
                  </a:lnTo>
                  <a:lnTo>
                    <a:pt x="21513" y="86147"/>
                  </a:lnTo>
                  <a:lnTo>
                    <a:pt x="13708" y="81762"/>
                  </a:lnTo>
                  <a:lnTo>
                    <a:pt x="8885" y="697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1" name="Freeform: Shape 1576">
              <a:extLst>
                <a:ext uri="{FF2B5EF4-FFF2-40B4-BE49-F238E27FC236}">
                  <a16:creationId xmlns:a16="http://schemas.microsoft.com/office/drawing/2014/main" id="{A65A9F1F-2B49-2A40-9046-FEF47E478DAD}"/>
                </a:ext>
              </a:extLst>
            </p:cNvPr>
            <p:cNvSpPr/>
            <p:nvPr/>
          </p:nvSpPr>
          <p:spPr>
            <a:xfrm>
              <a:off x="9667239" y="4768304"/>
              <a:ext cx="921074" cy="320824"/>
            </a:xfrm>
            <a:custGeom>
              <a:avLst/>
              <a:gdLst>
                <a:gd name="connsiteX0" fmla="*/ 629702 w 1130300"/>
                <a:gd name="connsiteY0" fmla="*/ 390110 h 393700"/>
                <a:gd name="connsiteX1" fmla="*/ 619354 w 1130300"/>
                <a:gd name="connsiteY1" fmla="*/ 390548 h 393700"/>
                <a:gd name="connsiteX2" fmla="*/ 586730 w 1130300"/>
                <a:gd name="connsiteY2" fmla="*/ 373184 h 393700"/>
                <a:gd name="connsiteX3" fmla="*/ 609619 w 1130300"/>
                <a:gd name="connsiteY3" fmla="*/ 368273 h 393700"/>
                <a:gd name="connsiteX4" fmla="*/ 622511 w 1130300"/>
                <a:gd name="connsiteY4" fmla="*/ 375815 h 393700"/>
                <a:gd name="connsiteX5" fmla="*/ 631105 w 1130300"/>
                <a:gd name="connsiteY5" fmla="*/ 383357 h 393700"/>
                <a:gd name="connsiteX6" fmla="*/ 629702 w 1130300"/>
                <a:gd name="connsiteY6" fmla="*/ 390110 h 393700"/>
                <a:gd name="connsiteX7" fmla="*/ 721172 w 1130300"/>
                <a:gd name="connsiteY7" fmla="*/ 387654 h 393700"/>
                <a:gd name="connsiteX8" fmla="*/ 700124 w 1130300"/>
                <a:gd name="connsiteY8" fmla="*/ 393092 h 393700"/>
                <a:gd name="connsiteX9" fmla="*/ 697142 w 1130300"/>
                <a:gd name="connsiteY9" fmla="*/ 390110 h 393700"/>
                <a:gd name="connsiteX10" fmla="*/ 699335 w 1130300"/>
                <a:gd name="connsiteY10" fmla="*/ 381691 h 393700"/>
                <a:gd name="connsiteX11" fmla="*/ 709946 w 1130300"/>
                <a:gd name="connsiteY11" fmla="*/ 366607 h 393700"/>
                <a:gd name="connsiteX12" fmla="*/ 734239 w 1130300"/>
                <a:gd name="connsiteY12" fmla="*/ 356785 h 393700"/>
                <a:gd name="connsiteX13" fmla="*/ 736694 w 1130300"/>
                <a:gd name="connsiteY13" fmla="*/ 361696 h 393700"/>
                <a:gd name="connsiteX14" fmla="*/ 737133 w 1130300"/>
                <a:gd name="connsiteY14" fmla="*/ 369238 h 393700"/>
                <a:gd name="connsiteX15" fmla="*/ 721172 w 1130300"/>
                <a:gd name="connsiteY15" fmla="*/ 387654 h 393700"/>
                <a:gd name="connsiteX16" fmla="*/ 560508 w 1130300"/>
                <a:gd name="connsiteY16" fmla="*/ 337052 h 393700"/>
                <a:gd name="connsiteX17" fmla="*/ 569366 w 1130300"/>
                <a:gd name="connsiteY17" fmla="*/ 343630 h 393700"/>
                <a:gd name="connsiteX18" fmla="*/ 584538 w 1130300"/>
                <a:gd name="connsiteY18" fmla="*/ 341613 h 393700"/>
                <a:gd name="connsiteX19" fmla="*/ 590677 w 1130300"/>
                <a:gd name="connsiteY19" fmla="*/ 352137 h 393700"/>
                <a:gd name="connsiteX20" fmla="*/ 562262 w 1130300"/>
                <a:gd name="connsiteY20" fmla="*/ 357135 h 393700"/>
                <a:gd name="connsiteX21" fmla="*/ 545249 w 1130300"/>
                <a:gd name="connsiteY21" fmla="*/ 360468 h 393700"/>
                <a:gd name="connsiteX22" fmla="*/ 532006 w 1130300"/>
                <a:gd name="connsiteY22" fmla="*/ 360293 h 393700"/>
                <a:gd name="connsiteX23" fmla="*/ 540425 w 1130300"/>
                <a:gd name="connsiteY23" fmla="*/ 346085 h 393700"/>
                <a:gd name="connsiteX24" fmla="*/ 553931 w 1130300"/>
                <a:gd name="connsiteY24" fmla="*/ 345910 h 393700"/>
                <a:gd name="connsiteX25" fmla="*/ 560508 w 1130300"/>
                <a:gd name="connsiteY25" fmla="*/ 337052 h 393700"/>
                <a:gd name="connsiteX26" fmla="*/ 683549 w 1130300"/>
                <a:gd name="connsiteY26" fmla="*/ 336965 h 393700"/>
                <a:gd name="connsiteX27" fmla="*/ 679954 w 1130300"/>
                <a:gd name="connsiteY27" fmla="*/ 350646 h 393700"/>
                <a:gd name="connsiteX28" fmla="*/ 643032 w 1130300"/>
                <a:gd name="connsiteY28" fmla="*/ 357661 h 393700"/>
                <a:gd name="connsiteX29" fmla="*/ 610321 w 1130300"/>
                <a:gd name="connsiteY29" fmla="*/ 354592 h 393700"/>
                <a:gd name="connsiteX30" fmla="*/ 610233 w 1130300"/>
                <a:gd name="connsiteY30" fmla="*/ 345559 h 393700"/>
                <a:gd name="connsiteX31" fmla="*/ 629790 w 1130300"/>
                <a:gd name="connsiteY31" fmla="*/ 340385 h 393700"/>
                <a:gd name="connsiteX32" fmla="*/ 645225 w 1130300"/>
                <a:gd name="connsiteY32" fmla="*/ 347752 h 393700"/>
                <a:gd name="connsiteX33" fmla="*/ 661624 w 1130300"/>
                <a:gd name="connsiteY33" fmla="*/ 345910 h 393700"/>
                <a:gd name="connsiteX34" fmla="*/ 683549 w 1130300"/>
                <a:gd name="connsiteY34" fmla="*/ 336965 h 393700"/>
                <a:gd name="connsiteX35" fmla="*/ 332404 w 1130300"/>
                <a:gd name="connsiteY35" fmla="*/ 304604 h 393700"/>
                <a:gd name="connsiteX36" fmla="*/ 379498 w 1130300"/>
                <a:gd name="connsiteY36" fmla="*/ 307059 h 393700"/>
                <a:gd name="connsiteX37" fmla="*/ 384936 w 1130300"/>
                <a:gd name="connsiteY37" fmla="*/ 296886 h 393700"/>
                <a:gd name="connsiteX38" fmla="*/ 430539 w 1130300"/>
                <a:gd name="connsiteY38" fmla="*/ 308726 h 393700"/>
                <a:gd name="connsiteX39" fmla="*/ 439484 w 1130300"/>
                <a:gd name="connsiteY39" fmla="*/ 324687 h 393700"/>
                <a:gd name="connsiteX40" fmla="*/ 476405 w 1130300"/>
                <a:gd name="connsiteY40" fmla="*/ 329159 h 393700"/>
                <a:gd name="connsiteX41" fmla="*/ 506573 w 1130300"/>
                <a:gd name="connsiteY41" fmla="*/ 343805 h 393700"/>
                <a:gd name="connsiteX42" fmla="*/ 478510 w 1130300"/>
                <a:gd name="connsiteY42" fmla="*/ 353189 h 393700"/>
                <a:gd name="connsiteX43" fmla="*/ 451499 w 1130300"/>
                <a:gd name="connsiteY43" fmla="*/ 343279 h 393700"/>
                <a:gd name="connsiteX44" fmla="*/ 429223 w 1130300"/>
                <a:gd name="connsiteY44" fmla="*/ 343980 h 393700"/>
                <a:gd name="connsiteX45" fmla="*/ 403703 w 1130300"/>
                <a:gd name="connsiteY45" fmla="*/ 342139 h 393700"/>
                <a:gd name="connsiteX46" fmla="*/ 380726 w 1130300"/>
                <a:gd name="connsiteY46" fmla="*/ 337666 h 393700"/>
                <a:gd name="connsiteX47" fmla="*/ 352224 w 1130300"/>
                <a:gd name="connsiteY47" fmla="*/ 328283 h 393700"/>
                <a:gd name="connsiteX48" fmla="*/ 334158 w 1130300"/>
                <a:gd name="connsiteY48" fmla="*/ 325827 h 393700"/>
                <a:gd name="connsiteX49" fmla="*/ 323897 w 1130300"/>
                <a:gd name="connsiteY49" fmla="*/ 328896 h 393700"/>
                <a:gd name="connsiteX50" fmla="*/ 279083 w 1130300"/>
                <a:gd name="connsiteY50" fmla="*/ 318724 h 393700"/>
                <a:gd name="connsiteX51" fmla="*/ 274786 w 1130300"/>
                <a:gd name="connsiteY51" fmla="*/ 308112 h 393700"/>
                <a:gd name="connsiteX52" fmla="*/ 252248 w 1130300"/>
                <a:gd name="connsiteY52" fmla="*/ 306270 h 393700"/>
                <a:gd name="connsiteX53" fmla="*/ 269086 w 1130300"/>
                <a:gd name="connsiteY53" fmla="*/ 282767 h 393700"/>
                <a:gd name="connsiteX54" fmla="*/ 298903 w 1130300"/>
                <a:gd name="connsiteY54" fmla="*/ 284258 h 393700"/>
                <a:gd name="connsiteX55" fmla="*/ 318723 w 1130300"/>
                <a:gd name="connsiteY55" fmla="*/ 293817 h 393700"/>
                <a:gd name="connsiteX56" fmla="*/ 328896 w 1130300"/>
                <a:gd name="connsiteY56" fmla="*/ 295659 h 393700"/>
                <a:gd name="connsiteX57" fmla="*/ 332404 w 1130300"/>
                <a:gd name="connsiteY57" fmla="*/ 304604 h 393700"/>
                <a:gd name="connsiteX58" fmla="*/ 974182 w 1130300"/>
                <a:gd name="connsiteY58" fmla="*/ 290748 h 393700"/>
                <a:gd name="connsiteX59" fmla="*/ 961554 w 1130300"/>
                <a:gd name="connsiteY59" fmla="*/ 307498 h 393700"/>
                <a:gd name="connsiteX60" fmla="*/ 959186 w 1130300"/>
                <a:gd name="connsiteY60" fmla="*/ 288994 h 393700"/>
                <a:gd name="connsiteX61" fmla="*/ 963570 w 1130300"/>
                <a:gd name="connsiteY61" fmla="*/ 280136 h 393700"/>
                <a:gd name="connsiteX62" fmla="*/ 968745 w 1130300"/>
                <a:gd name="connsiteY62" fmla="*/ 271805 h 393700"/>
                <a:gd name="connsiteX63" fmla="*/ 974358 w 1130300"/>
                <a:gd name="connsiteY63" fmla="*/ 278996 h 393700"/>
                <a:gd name="connsiteX64" fmla="*/ 974182 w 1130300"/>
                <a:gd name="connsiteY64" fmla="*/ 290748 h 393700"/>
                <a:gd name="connsiteX65" fmla="*/ 790366 w 1130300"/>
                <a:gd name="connsiteY65" fmla="*/ 223132 h 393700"/>
                <a:gd name="connsiteX66" fmla="*/ 781158 w 1130300"/>
                <a:gd name="connsiteY66" fmla="*/ 231288 h 393700"/>
                <a:gd name="connsiteX67" fmla="*/ 764144 w 1130300"/>
                <a:gd name="connsiteY67" fmla="*/ 226815 h 393700"/>
                <a:gd name="connsiteX68" fmla="*/ 759321 w 1130300"/>
                <a:gd name="connsiteY68" fmla="*/ 216291 h 393700"/>
                <a:gd name="connsiteX69" fmla="*/ 784227 w 1130300"/>
                <a:gd name="connsiteY69" fmla="*/ 215151 h 393700"/>
                <a:gd name="connsiteX70" fmla="*/ 790366 w 1130300"/>
                <a:gd name="connsiteY70" fmla="*/ 223132 h 393700"/>
                <a:gd name="connsiteX71" fmla="*/ 869646 w 1130300"/>
                <a:gd name="connsiteY71" fmla="*/ 214274 h 393700"/>
                <a:gd name="connsiteX72" fmla="*/ 878591 w 1130300"/>
                <a:gd name="connsiteY72" fmla="*/ 232954 h 393700"/>
                <a:gd name="connsiteX73" fmla="*/ 857806 w 1130300"/>
                <a:gd name="connsiteY73" fmla="*/ 222869 h 393700"/>
                <a:gd name="connsiteX74" fmla="*/ 837285 w 1130300"/>
                <a:gd name="connsiteY74" fmla="*/ 220852 h 393700"/>
                <a:gd name="connsiteX75" fmla="*/ 823428 w 1130300"/>
                <a:gd name="connsiteY75" fmla="*/ 222430 h 393700"/>
                <a:gd name="connsiteX76" fmla="*/ 806415 w 1130300"/>
                <a:gd name="connsiteY76" fmla="*/ 221553 h 393700"/>
                <a:gd name="connsiteX77" fmla="*/ 812290 w 1130300"/>
                <a:gd name="connsiteY77" fmla="*/ 208135 h 393700"/>
                <a:gd name="connsiteX78" fmla="*/ 842634 w 1130300"/>
                <a:gd name="connsiteY78" fmla="*/ 207083 h 393700"/>
                <a:gd name="connsiteX79" fmla="*/ 869646 w 1130300"/>
                <a:gd name="connsiteY79" fmla="*/ 214274 h 393700"/>
                <a:gd name="connsiteX80" fmla="*/ 959887 w 1130300"/>
                <a:gd name="connsiteY80" fmla="*/ 166742 h 393700"/>
                <a:gd name="connsiteX81" fmla="*/ 966728 w 1130300"/>
                <a:gd name="connsiteY81" fmla="*/ 206294 h 393700"/>
                <a:gd name="connsiteX82" fmla="*/ 992160 w 1130300"/>
                <a:gd name="connsiteY82" fmla="*/ 220939 h 393700"/>
                <a:gd name="connsiteX83" fmla="*/ 1012682 w 1130300"/>
                <a:gd name="connsiteY83" fmla="*/ 194981 h 393700"/>
                <a:gd name="connsiteX84" fmla="*/ 1040921 w 1130300"/>
                <a:gd name="connsiteY84" fmla="*/ 180247 h 393700"/>
                <a:gd name="connsiteX85" fmla="*/ 1062758 w 1130300"/>
                <a:gd name="connsiteY85" fmla="*/ 180247 h 393700"/>
                <a:gd name="connsiteX86" fmla="*/ 1083805 w 1130300"/>
                <a:gd name="connsiteY86" fmla="*/ 188754 h 393700"/>
                <a:gd name="connsiteX87" fmla="*/ 1102047 w 1130300"/>
                <a:gd name="connsiteY87" fmla="*/ 197524 h 393700"/>
                <a:gd name="connsiteX88" fmla="*/ 1128444 w 1130300"/>
                <a:gd name="connsiteY88" fmla="*/ 202172 h 393700"/>
                <a:gd name="connsiteX89" fmla="*/ 1128883 w 1130300"/>
                <a:gd name="connsiteY89" fmla="*/ 281978 h 393700"/>
                <a:gd name="connsiteX90" fmla="*/ 1129321 w 1130300"/>
                <a:gd name="connsiteY90" fmla="*/ 362310 h 393700"/>
                <a:gd name="connsiteX91" fmla="*/ 1107396 w 1130300"/>
                <a:gd name="connsiteY91" fmla="*/ 342051 h 393700"/>
                <a:gd name="connsiteX92" fmla="*/ 1082402 w 1130300"/>
                <a:gd name="connsiteY92" fmla="*/ 337052 h 393700"/>
                <a:gd name="connsiteX93" fmla="*/ 1076351 w 1130300"/>
                <a:gd name="connsiteY93" fmla="*/ 344068 h 393700"/>
                <a:gd name="connsiteX94" fmla="*/ 1045218 w 1130300"/>
                <a:gd name="connsiteY94" fmla="*/ 344858 h 393700"/>
                <a:gd name="connsiteX95" fmla="*/ 1055654 w 1130300"/>
                <a:gd name="connsiteY95" fmla="*/ 324774 h 393700"/>
                <a:gd name="connsiteX96" fmla="*/ 1071177 w 1130300"/>
                <a:gd name="connsiteY96" fmla="*/ 317934 h 393700"/>
                <a:gd name="connsiteX97" fmla="*/ 1064775 w 1130300"/>
                <a:gd name="connsiteY97" fmla="*/ 291186 h 393700"/>
                <a:gd name="connsiteX98" fmla="*/ 1052935 w 1130300"/>
                <a:gd name="connsiteY98" fmla="*/ 270577 h 393700"/>
                <a:gd name="connsiteX99" fmla="*/ 1005227 w 1130300"/>
                <a:gd name="connsiteY99" fmla="*/ 249792 h 393700"/>
                <a:gd name="connsiteX100" fmla="*/ 984969 w 1130300"/>
                <a:gd name="connsiteY100" fmla="*/ 247775 h 393700"/>
                <a:gd name="connsiteX101" fmla="*/ 948048 w 1130300"/>
                <a:gd name="connsiteY101" fmla="*/ 225149 h 393700"/>
                <a:gd name="connsiteX102" fmla="*/ 940769 w 1130300"/>
                <a:gd name="connsiteY102" fmla="*/ 237076 h 393700"/>
                <a:gd name="connsiteX103" fmla="*/ 931297 w 1130300"/>
                <a:gd name="connsiteY103" fmla="*/ 239268 h 393700"/>
                <a:gd name="connsiteX104" fmla="*/ 925685 w 1130300"/>
                <a:gd name="connsiteY104" fmla="*/ 230323 h 393700"/>
                <a:gd name="connsiteX105" fmla="*/ 925597 w 1130300"/>
                <a:gd name="connsiteY105" fmla="*/ 219712 h 393700"/>
                <a:gd name="connsiteX106" fmla="*/ 906830 w 1130300"/>
                <a:gd name="connsiteY106" fmla="*/ 207697 h 393700"/>
                <a:gd name="connsiteX107" fmla="*/ 933315 w 1130300"/>
                <a:gd name="connsiteY107" fmla="*/ 198927 h 393700"/>
                <a:gd name="connsiteX108" fmla="*/ 950855 w 1130300"/>
                <a:gd name="connsiteY108" fmla="*/ 199366 h 393700"/>
                <a:gd name="connsiteX109" fmla="*/ 948749 w 1130300"/>
                <a:gd name="connsiteY109" fmla="*/ 192876 h 393700"/>
                <a:gd name="connsiteX110" fmla="*/ 912793 w 1130300"/>
                <a:gd name="connsiteY110" fmla="*/ 192788 h 393700"/>
                <a:gd name="connsiteX111" fmla="*/ 903059 w 1130300"/>
                <a:gd name="connsiteY111" fmla="*/ 178230 h 393700"/>
                <a:gd name="connsiteX112" fmla="*/ 881134 w 1130300"/>
                <a:gd name="connsiteY112" fmla="*/ 173758 h 393700"/>
                <a:gd name="connsiteX113" fmla="*/ 870698 w 1130300"/>
                <a:gd name="connsiteY113" fmla="*/ 161655 h 393700"/>
                <a:gd name="connsiteX114" fmla="*/ 903848 w 1130300"/>
                <a:gd name="connsiteY114" fmla="*/ 155779 h 393700"/>
                <a:gd name="connsiteX115" fmla="*/ 916476 w 1130300"/>
                <a:gd name="connsiteY115" fmla="*/ 147799 h 393700"/>
                <a:gd name="connsiteX116" fmla="*/ 955941 w 1130300"/>
                <a:gd name="connsiteY116" fmla="*/ 157797 h 393700"/>
                <a:gd name="connsiteX117" fmla="*/ 959887 w 1130300"/>
                <a:gd name="connsiteY117" fmla="*/ 166742 h 393700"/>
                <a:gd name="connsiteX118" fmla="*/ 740992 w 1130300"/>
                <a:gd name="connsiteY118" fmla="*/ 103950 h 393700"/>
                <a:gd name="connsiteX119" fmla="*/ 721259 w 1130300"/>
                <a:gd name="connsiteY119" fmla="*/ 128154 h 393700"/>
                <a:gd name="connsiteX120" fmla="*/ 702755 w 1130300"/>
                <a:gd name="connsiteY120" fmla="*/ 132890 h 393700"/>
                <a:gd name="connsiteX121" fmla="*/ 679076 w 1130300"/>
                <a:gd name="connsiteY121" fmla="*/ 128154 h 393700"/>
                <a:gd name="connsiteX122" fmla="*/ 638121 w 1130300"/>
                <a:gd name="connsiteY122" fmla="*/ 129382 h 393700"/>
                <a:gd name="connsiteX123" fmla="*/ 616635 w 1130300"/>
                <a:gd name="connsiteY123" fmla="*/ 132890 h 393700"/>
                <a:gd name="connsiteX124" fmla="*/ 613127 w 1130300"/>
                <a:gd name="connsiteY124" fmla="*/ 151395 h 393700"/>
                <a:gd name="connsiteX125" fmla="*/ 635140 w 1130300"/>
                <a:gd name="connsiteY125" fmla="*/ 173144 h 393700"/>
                <a:gd name="connsiteX126" fmla="*/ 648382 w 1130300"/>
                <a:gd name="connsiteY126" fmla="*/ 162094 h 393700"/>
                <a:gd name="connsiteX127" fmla="*/ 694249 w 1130300"/>
                <a:gd name="connsiteY127" fmla="*/ 153762 h 393700"/>
                <a:gd name="connsiteX128" fmla="*/ 692231 w 1130300"/>
                <a:gd name="connsiteY128" fmla="*/ 164988 h 393700"/>
                <a:gd name="connsiteX129" fmla="*/ 681532 w 1130300"/>
                <a:gd name="connsiteY129" fmla="*/ 161480 h 393700"/>
                <a:gd name="connsiteX130" fmla="*/ 670833 w 1130300"/>
                <a:gd name="connsiteY130" fmla="*/ 175775 h 393700"/>
                <a:gd name="connsiteX131" fmla="*/ 649171 w 1130300"/>
                <a:gd name="connsiteY131" fmla="*/ 185246 h 393700"/>
                <a:gd name="connsiteX132" fmla="*/ 672412 w 1130300"/>
                <a:gd name="connsiteY132" fmla="*/ 216554 h 393700"/>
                <a:gd name="connsiteX133" fmla="*/ 667939 w 1130300"/>
                <a:gd name="connsiteY133" fmla="*/ 224974 h 393700"/>
                <a:gd name="connsiteX134" fmla="*/ 690039 w 1130300"/>
                <a:gd name="connsiteY134" fmla="*/ 253213 h 393700"/>
                <a:gd name="connsiteX135" fmla="*/ 689864 w 1130300"/>
                <a:gd name="connsiteY135" fmla="*/ 269349 h 393700"/>
                <a:gd name="connsiteX136" fmla="*/ 676709 w 1130300"/>
                <a:gd name="connsiteY136" fmla="*/ 276540 h 393700"/>
                <a:gd name="connsiteX137" fmla="*/ 667062 w 1130300"/>
                <a:gd name="connsiteY137" fmla="*/ 267946 h 393700"/>
                <a:gd name="connsiteX138" fmla="*/ 678989 w 1130300"/>
                <a:gd name="connsiteY138" fmla="*/ 247863 h 393700"/>
                <a:gd name="connsiteX139" fmla="*/ 654872 w 1130300"/>
                <a:gd name="connsiteY139" fmla="*/ 257335 h 393700"/>
                <a:gd name="connsiteX140" fmla="*/ 648733 w 1130300"/>
                <a:gd name="connsiteY140" fmla="*/ 250582 h 393700"/>
                <a:gd name="connsiteX141" fmla="*/ 651890 w 1130300"/>
                <a:gd name="connsiteY141" fmla="*/ 241110 h 393700"/>
                <a:gd name="connsiteX142" fmla="*/ 634175 w 1130300"/>
                <a:gd name="connsiteY142" fmla="*/ 226728 h 393700"/>
                <a:gd name="connsiteX143" fmla="*/ 636017 w 1130300"/>
                <a:gd name="connsiteY143" fmla="*/ 202874 h 393700"/>
                <a:gd name="connsiteX144" fmla="*/ 619617 w 1130300"/>
                <a:gd name="connsiteY144" fmla="*/ 210328 h 393700"/>
                <a:gd name="connsiteX145" fmla="*/ 621722 w 1130300"/>
                <a:gd name="connsiteY145" fmla="*/ 238830 h 393700"/>
                <a:gd name="connsiteX146" fmla="*/ 622686 w 1130300"/>
                <a:gd name="connsiteY146" fmla="*/ 273909 h 393700"/>
                <a:gd name="connsiteX147" fmla="*/ 607076 w 1130300"/>
                <a:gd name="connsiteY147" fmla="*/ 277505 h 393700"/>
                <a:gd name="connsiteX148" fmla="*/ 596552 w 1130300"/>
                <a:gd name="connsiteY148" fmla="*/ 270314 h 393700"/>
                <a:gd name="connsiteX149" fmla="*/ 603568 w 1130300"/>
                <a:gd name="connsiteY149" fmla="*/ 247775 h 393700"/>
                <a:gd name="connsiteX150" fmla="*/ 599797 w 1130300"/>
                <a:gd name="connsiteY150" fmla="*/ 224184 h 393700"/>
                <a:gd name="connsiteX151" fmla="*/ 589449 w 1130300"/>
                <a:gd name="connsiteY151" fmla="*/ 224009 h 393700"/>
                <a:gd name="connsiteX152" fmla="*/ 581819 w 1130300"/>
                <a:gd name="connsiteY152" fmla="*/ 207258 h 393700"/>
                <a:gd name="connsiteX153" fmla="*/ 591992 w 1130300"/>
                <a:gd name="connsiteY153" fmla="*/ 191210 h 393700"/>
                <a:gd name="connsiteX154" fmla="*/ 595500 w 1130300"/>
                <a:gd name="connsiteY154" fmla="*/ 171828 h 393700"/>
                <a:gd name="connsiteX155" fmla="*/ 607865 w 1130300"/>
                <a:gd name="connsiteY155" fmla="*/ 134995 h 393700"/>
                <a:gd name="connsiteX156" fmla="*/ 613040 w 1130300"/>
                <a:gd name="connsiteY156" fmla="*/ 124910 h 393700"/>
                <a:gd name="connsiteX157" fmla="*/ 633912 w 1130300"/>
                <a:gd name="connsiteY157" fmla="*/ 106756 h 393700"/>
                <a:gd name="connsiteX158" fmla="*/ 653118 w 1130300"/>
                <a:gd name="connsiteY158" fmla="*/ 113947 h 393700"/>
                <a:gd name="connsiteX159" fmla="*/ 684163 w 1130300"/>
                <a:gd name="connsiteY159" fmla="*/ 117367 h 393700"/>
                <a:gd name="connsiteX160" fmla="*/ 712402 w 1130300"/>
                <a:gd name="connsiteY160" fmla="*/ 116315 h 393700"/>
                <a:gd name="connsiteX161" fmla="*/ 736694 w 1130300"/>
                <a:gd name="connsiteY161" fmla="*/ 98600 h 393700"/>
                <a:gd name="connsiteX162" fmla="*/ 740992 w 1130300"/>
                <a:gd name="connsiteY162" fmla="*/ 103950 h 393700"/>
                <a:gd name="connsiteX163" fmla="*/ 825796 w 1130300"/>
                <a:gd name="connsiteY163" fmla="*/ 110966 h 393700"/>
                <a:gd name="connsiteX164" fmla="*/ 824481 w 1130300"/>
                <a:gd name="connsiteY164" fmla="*/ 132276 h 393700"/>
                <a:gd name="connsiteX165" fmla="*/ 811764 w 1130300"/>
                <a:gd name="connsiteY165" fmla="*/ 129909 h 393700"/>
                <a:gd name="connsiteX166" fmla="*/ 807993 w 1130300"/>
                <a:gd name="connsiteY166" fmla="*/ 144729 h 393700"/>
                <a:gd name="connsiteX167" fmla="*/ 818167 w 1130300"/>
                <a:gd name="connsiteY167" fmla="*/ 157621 h 393700"/>
                <a:gd name="connsiteX168" fmla="*/ 811238 w 1130300"/>
                <a:gd name="connsiteY168" fmla="*/ 160515 h 393700"/>
                <a:gd name="connsiteX169" fmla="*/ 801328 w 1130300"/>
                <a:gd name="connsiteY169" fmla="*/ 145080 h 393700"/>
                <a:gd name="connsiteX170" fmla="*/ 794050 w 1130300"/>
                <a:gd name="connsiteY170" fmla="*/ 113860 h 393700"/>
                <a:gd name="connsiteX171" fmla="*/ 798961 w 1130300"/>
                <a:gd name="connsiteY171" fmla="*/ 94303 h 393700"/>
                <a:gd name="connsiteX172" fmla="*/ 807117 w 1130300"/>
                <a:gd name="connsiteY172" fmla="*/ 85445 h 393700"/>
                <a:gd name="connsiteX173" fmla="*/ 808871 w 1130300"/>
                <a:gd name="connsiteY173" fmla="*/ 98775 h 393700"/>
                <a:gd name="connsiteX174" fmla="*/ 823428 w 1130300"/>
                <a:gd name="connsiteY174" fmla="*/ 100880 h 393700"/>
                <a:gd name="connsiteX175" fmla="*/ 825796 w 1130300"/>
                <a:gd name="connsiteY175" fmla="*/ 110966 h 393700"/>
                <a:gd name="connsiteX176" fmla="*/ 559894 w 1130300"/>
                <a:gd name="connsiteY176" fmla="*/ 93952 h 393700"/>
                <a:gd name="connsiteX177" fmla="*/ 587432 w 1130300"/>
                <a:gd name="connsiteY177" fmla="*/ 116578 h 393700"/>
                <a:gd name="connsiteX178" fmla="*/ 558316 w 1130300"/>
                <a:gd name="connsiteY178" fmla="*/ 119472 h 393700"/>
                <a:gd name="connsiteX179" fmla="*/ 550072 w 1130300"/>
                <a:gd name="connsiteY179" fmla="*/ 136135 h 393700"/>
                <a:gd name="connsiteX180" fmla="*/ 551124 w 1130300"/>
                <a:gd name="connsiteY180" fmla="*/ 158235 h 393700"/>
                <a:gd name="connsiteX181" fmla="*/ 527446 w 1130300"/>
                <a:gd name="connsiteY181" fmla="*/ 174985 h 393700"/>
                <a:gd name="connsiteX182" fmla="*/ 526920 w 1130300"/>
                <a:gd name="connsiteY182" fmla="*/ 199278 h 393700"/>
                <a:gd name="connsiteX183" fmla="*/ 517448 w 1130300"/>
                <a:gd name="connsiteY183" fmla="*/ 236725 h 393700"/>
                <a:gd name="connsiteX184" fmla="*/ 513853 w 1130300"/>
                <a:gd name="connsiteY184" fmla="*/ 228043 h 393700"/>
                <a:gd name="connsiteX185" fmla="*/ 485877 w 1130300"/>
                <a:gd name="connsiteY185" fmla="*/ 239093 h 393700"/>
                <a:gd name="connsiteX186" fmla="*/ 476142 w 1130300"/>
                <a:gd name="connsiteY186" fmla="*/ 224097 h 393700"/>
                <a:gd name="connsiteX187" fmla="*/ 458603 w 1130300"/>
                <a:gd name="connsiteY187" fmla="*/ 222693 h 393700"/>
                <a:gd name="connsiteX188" fmla="*/ 446325 w 1130300"/>
                <a:gd name="connsiteY188" fmla="*/ 214888 h 393700"/>
                <a:gd name="connsiteX189" fmla="*/ 417121 w 1130300"/>
                <a:gd name="connsiteY189" fmla="*/ 223658 h 393700"/>
                <a:gd name="connsiteX190" fmla="*/ 408176 w 1130300"/>
                <a:gd name="connsiteY190" fmla="*/ 211819 h 393700"/>
                <a:gd name="connsiteX191" fmla="*/ 392039 w 1130300"/>
                <a:gd name="connsiteY191" fmla="*/ 213134 h 393700"/>
                <a:gd name="connsiteX192" fmla="*/ 371781 w 1130300"/>
                <a:gd name="connsiteY192" fmla="*/ 210328 h 393700"/>
                <a:gd name="connsiteX193" fmla="*/ 368010 w 1130300"/>
                <a:gd name="connsiteY193" fmla="*/ 177529 h 393700"/>
                <a:gd name="connsiteX194" fmla="*/ 355732 w 1130300"/>
                <a:gd name="connsiteY194" fmla="*/ 170776 h 393700"/>
                <a:gd name="connsiteX195" fmla="*/ 343893 w 1130300"/>
                <a:gd name="connsiteY195" fmla="*/ 149904 h 393700"/>
                <a:gd name="connsiteX196" fmla="*/ 340472 w 1130300"/>
                <a:gd name="connsiteY196" fmla="*/ 128505 h 393700"/>
                <a:gd name="connsiteX197" fmla="*/ 343367 w 1130300"/>
                <a:gd name="connsiteY197" fmla="*/ 105879 h 393700"/>
                <a:gd name="connsiteX198" fmla="*/ 358012 w 1130300"/>
                <a:gd name="connsiteY198" fmla="*/ 89655 h 393700"/>
                <a:gd name="connsiteX199" fmla="*/ 362134 w 1130300"/>
                <a:gd name="connsiteY199" fmla="*/ 105967 h 393700"/>
                <a:gd name="connsiteX200" fmla="*/ 378972 w 1130300"/>
                <a:gd name="connsiteY200" fmla="*/ 119735 h 393700"/>
                <a:gd name="connsiteX201" fmla="*/ 394846 w 1130300"/>
                <a:gd name="connsiteY201" fmla="*/ 114737 h 393700"/>
                <a:gd name="connsiteX202" fmla="*/ 410543 w 1130300"/>
                <a:gd name="connsiteY202" fmla="*/ 116490 h 393700"/>
                <a:gd name="connsiteX203" fmla="*/ 424838 w 1130300"/>
                <a:gd name="connsiteY203" fmla="*/ 104125 h 393700"/>
                <a:gd name="connsiteX204" fmla="*/ 436590 w 1130300"/>
                <a:gd name="connsiteY204" fmla="*/ 102020 h 393700"/>
                <a:gd name="connsiteX205" fmla="*/ 459830 w 1130300"/>
                <a:gd name="connsiteY205" fmla="*/ 108861 h 393700"/>
                <a:gd name="connsiteX206" fmla="*/ 479913 w 1130300"/>
                <a:gd name="connsiteY206" fmla="*/ 103686 h 393700"/>
                <a:gd name="connsiteX207" fmla="*/ 492542 w 1130300"/>
                <a:gd name="connsiteY207" fmla="*/ 69659 h 393700"/>
                <a:gd name="connsiteX208" fmla="*/ 502013 w 1130300"/>
                <a:gd name="connsiteY208" fmla="*/ 61153 h 393700"/>
                <a:gd name="connsiteX209" fmla="*/ 510520 w 1130300"/>
                <a:gd name="connsiteY209" fmla="*/ 33352 h 393700"/>
                <a:gd name="connsiteX210" fmla="*/ 538759 w 1130300"/>
                <a:gd name="connsiteY210" fmla="*/ 33352 h 393700"/>
                <a:gd name="connsiteX211" fmla="*/ 560070 w 1130300"/>
                <a:gd name="connsiteY211" fmla="*/ 37474 h 393700"/>
                <a:gd name="connsiteX212" fmla="*/ 546126 w 1130300"/>
                <a:gd name="connsiteY212" fmla="*/ 59574 h 393700"/>
                <a:gd name="connsiteX213" fmla="*/ 564191 w 1130300"/>
                <a:gd name="connsiteY213" fmla="*/ 82727 h 393700"/>
                <a:gd name="connsiteX214" fmla="*/ 559894 w 1130300"/>
                <a:gd name="connsiteY214" fmla="*/ 93952 h 393700"/>
                <a:gd name="connsiteX215" fmla="*/ 263385 w 1130300"/>
                <a:gd name="connsiteY215" fmla="*/ 281802 h 393700"/>
                <a:gd name="connsiteX216" fmla="*/ 236199 w 1130300"/>
                <a:gd name="connsiteY216" fmla="*/ 282328 h 393700"/>
                <a:gd name="connsiteX217" fmla="*/ 215502 w 1130300"/>
                <a:gd name="connsiteY217" fmla="*/ 261807 h 393700"/>
                <a:gd name="connsiteX218" fmla="*/ 183931 w 1130300"/>
                <a:gd name="connsiteY218" fmla="*/ 241812 h 393700"/>
                <a:gd name="connsiteX219" fmla="*/ 173407 w 1130300"/>
                <a:gd name="connsiteY219" fmla="*/ 226991 h 393700"/>
                <a:gd name="connsiteX220" fmla="*/ 154815 w 1130300"/>
                <a:gd name="connsiteY220" fmla="*/ 207083 h 393700"/>
                <a:gd name="connsiteX221" fmla="*/ 142624 w 1130300"/>
                <a:gd name="connsiteY221" fmla="*/ 188754 h 393700"/>
                <a:gd name="connsiteX222" fmla="*/ 123945 w 1130300"/>
                <a:gd name="connsiteY222" fmla="*/ 154552 h 393700"/>
                <a:gd name="connsiteX223" fmla="*/ 102371 w 1130300"/>
                <a:gd name="connsiteY223" fmla="*/ 134206 h 393700"/>
                <a:gd name="connsiteX224" fmla="*/ 95180 w 1130300"/>
                <a:gd name="connsiteY224" fmla="*/ 113246 h 393700"/>
                <a:gd name="connsiteX225" fmla="*/ 86146 w 1130300"/>
                <a:gd name="connsiteY225" fmla="*/ 94215 h 393700"/>
                <a:gd name="connsiteX226" fmla="*/ 63959 w 1130300"/>
                <a:gd name="connsiteY226" fmla="*/ 78868 h 393700"/>
                <a:gd name="connsiteX227" fmla="*/ 51067 w 1130300"/>
                <a:gd name="connsiteY227" fmla="*/ 57908 h 393700"/>
                <a:gd name="connsiteX228" fmla="*/ 32563 w 1130300"/>
                <a:gd name="connsiteY228" fmla="*/ 44227 h 393700"/>
                <a:gd name="connsiteX229" fmla="*/ 6955 w 1130300"/>
                <a:gd name="connsiteY229" fmla="*/ 17216 h 393700"/>
                <a:gd name="connsiteX230" fmla="*/ 4763 w 1130300"/>
                <a:gd name="connsiteY230" fmla="*/ 4763 h 393700"/>
                <a:gd name="connsiteX231" fmla="*/ 20636 w 1130300"/>
                <a:gd name="connsiteY231" fmla="*/ 5727 h 393700"/>
                <a:gd name="connsiteX232" fmla="*/ 58697 w 1130300"/>
                <a:gd name="connsiteY232" fmla="*/ 10463 h 393700"/>
                <a:gd name="connsiteX233" fmla="*/ 80446 w 1130300"/>
                <a:gd name="connsiteY233" fmla="*/ 34405 h 393700"/>
                <a:gd name="connsiteX234" fmla="*/ 99477 w 1130300"/>
                <a:gd name="connsiteY234" fmla="*/ 50980 h 393700"/>
                <a:gd name="connsiteX235" fmla="*/ 113070 w 1130300"/>
                <a:gd name="connsiteY235" fmla="*/ 61153 h 393700"/>
                <a:gd name="connsiteX236" fmla="*/ 136398 w 1130300"/>
                <a:gd name="connsiteY236" fmla="*/ 87462 h 393700"/>
                <a:gd name="connsiteX237" fmla="*/ 161392 w 1130300"/>
                <a:gd name="connsiteY237" fmla="*/ 87813 h 393700"/>
                <a:gd name="connsiteX238" fmla="*/ 182089 w 1130300"/>
                <a:gd name="connsiteY238" fmla="*/ 104564 h 393700"/>
                <a:gd name="connsiteX239" fmla="*/ 196296 w 1130300"/>
                <a:gd name="connsiteY239" fmla="*/ 124997 h 393700"/>
                <a:gd name="connsiteX240" fmla="*/ 214976 w 1130300"/>
                <a:gd name="connsiteY240" fmla="*/ 136135 h 393700"/>
                <a:gd name="connsiteX241" fmla="*/ 205154 w 1130300"/>
                <a:gd name="connsiteY241" fmla="*/ 156043 h 393700"/>
                <a:gd name="connsiteX242" fmla="*/ 219273 w 1130300"/>
                <a:gd name="connsiteY242" fmla="*/ 164549 h 393700"/>
                <a:gd name="connsiteX243" fmla="*/ 228130 w 1130300"/>
                <a:gd name="connsiteY243" fmla="*/ 165163 h 393700"/>
                <a:gd name="connsiteX244" fmla="*/ 232340 w 1130300"/>
                <a:gd name="connsiteY244" fmla="*/ 182177 h 393700"/>
                <a:gd name="connsiteX245" fmla="*/ 240935 w 1130300"/>
                <a:gd name="connsiteY245" fmla="*/ 195858 h 393700"/>
                <a:gd name="connsiteX246" fmla="*/ 259001 w 1130300"/>
                <a:gd name="connsiteY246" fmla="*/ 198050 h 393700"/>
                <a:gd name="connsiteX247" fmla="*/ 270927 w 1130300"/>
                <a:gd name="connsiteY247" fmla="*/ 213485 h 393700"/>
                <a:gd name="connsiteX248" fmla="*/ 264788 w 1130300"/>
                <a:gd name="connsiteY248" fmla="*/ 243917 h 393700"/>
                <a:gd name="connsiteX249" fmla="*/ 263385 w 1130300"/>
                <a:gd name="connsiteY249" fmla="*/ 281802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130300" h="393700">
                  <a:moveTo>
                    <a:pt x="629702" y="390110"/>
                  </a:moveTo>
                  <a:lnTo>
                    <a:pt x="619354" y="390548"/>
                  </a:lnTo>
                  <a:lnTo>
                    <a:pt x="586730" y="373184"/>
                  </a:lnTo>
                  <a:lnTo>
                    <a:pt x="609619" y="368273"/>
                  </a:lnTo>
                  <a:lnTo>
                    <a:pt x="622511" y="375815"/>
                  </a:lnTo>
                  <a:lnTo>
                    <a:pt x="631105" y="383357"/>
                  </a:lnTo>
                  <a:lnTo>
                    <a:pt x="629702" y="390110"/>
                  </a:lnTo>
                  <a:close/>
                  <a:moveTo>
                    <a:pt x="721172" y="387654"/>
                  </a:moveTo>
                  <a:lnTo>
                    <a:pt x="700124" y="393092"/>
                  </a:lnTo>
                  <a:lnTo>
                    <a:pt x="697142" y="390110"/>
                  </a:lnTo>
                  <a:lnTo>
                    <a:pt x="699335" y="381691"/>
                  </a:lnTo>
                  <a:lnTo>
                    <a:pt x="709946" y="366607"/>
                  </a:lnTo>
                  <a:lnTo>
                    <a:pt x="734239" y="356785"/>
                  </a:lnTo>
                  <a:lnTo>
                    <a:pt x="736694" y="361696"/>
                  </a:lnTo>
                  <a:lnTo>
                    <a:pt x="737133" y="369238"/>
                  </a:lnTo>
                  <a:lnTo>
                    <a:pt x="721172" y="387654"/>
                  </a:lnTo>
                  <a:close/>
                  <a:moveTo>
                    <a:pt x="560508" y="337052"/>
                  </a:moveTo>
                  <a:lnTo>
                    <a:pt x="569366" y="343630"/>
                  </a:lnTo>
                  <a:lnTo>
                    <a:pt x="584538" y="341613"/>
                  </a:lnTo>
                  <a:lnTo>
                    <a:pt x="590677" y="352137"/>
                  </a:lnTo>
                  <a:lnTo>
                    <a:pt x="562262" y="357135"/>
                  </a:lnTo>
                  <a:lnTo>
                    <a:pt x="545249" y="360468"/>
                  </a:lnTo>
                  <a:lnTo>
                    <a:pt x="532006" y="360293"/>
                  </a:lnTo>
                  <a:lnTo>
                    <a:pt x="540425" y="346085"/>
                  </a:lnTo>
                  <a:lnTo>
                    <a:pt x="553931" y="345910"/>
                  </a:lnTo>
                  <a:lnTo>
                    <a:pt x="560508" y="337052"/>
                  </a:lnTo>
                  <a:close/>
                  <a:moveTo>
                    <a:pt x="683549" y="336965"/>
                  </a:moveTo>
                  <a:lnTo>
                    <a:pt x="679954" y="350646"/>
                  </a:lnTo>
                  <a:lnTo>
                    <a:pt x="643032" y="357661"/>
                  </a:lnTo>
                  <a:lnTo>
                    <a:pt x="610321" y="354592"/>
                  </a:lnTo>
                  <a:lnTo>
                    <a:pt x="610233" y="345559"/>
                  </a:lnTo>
                  <a:lnTo>
                    <a:pt x="629790" y="340385"/>
                  </a:lnTo>
                  <a:lnTo>
                    <a:pt x="645225" y="347752"/>
                  </a:lnTo>
                  <a:lnTo>
                    <a:pt x="661624" y="345910"/>
                  </a:lnTo>
                  <a:lnTo>
                    <a:pt x="683549" y="336965"/>
                  </a:lnTo>
                  <a:close/>
                  <a:moveTo>
                    <a:pt x="332404" y="304604"/>
                  </a:moveTo>
                  <a:lnTo>
                    <a:pt x="379498" y="307059"/>
                  </a:lnTo>
                  <a:lnTo>
                    <a:pt x="384936" y="296886"/>
                  </a:lnTo>
                  <a:lnTo>
                    <a:pt x="430539" y="308726"/>
                  </a:lnTo>
                  <a:lnTo>
                    <a:pt x="439484" y="324687"/>
                  </a:lnTo>
                  <a:lnTo>
                    <a:pt x="476405" y="329159"/>
                  </a:lnTo>
                  <a:lnTo>
                    <a:pt x="506573" y="343805"/>
                  </a:lnTo>
                  <a:lnTo>
                    <a:pt x="478510" y="353189"/>
                  </a:lnTo>
                  <a:lnTo>
                    <a:pt x="451499" y="343279"/>
                  </a:lnTo>
                  <a:lnTo>
                    <a:pt x="429223" y="343980"/>
                  </a:lnTo>
                  <a:lnTo>
                    <a:pt x="403703" y="342139"/>
                  </a:lnTo>
                  <a:lnTo>
                    <a:pt x="380726" y="337666"/>
                  </a:lnTo>
                  <a:lnTo>
                    <a:pt x="352224" y="328283"/>
                  </a:lnTo>
                  <a:lnTo>
                    <a:pt x="334158" y="325827"/>
                  </a:lnTo>
                  <a:lnTo>
                    <a:pt x="323897" y="328896"/>
                  </a:lnTo>
                  <a:lnTo>
                    <a:pt x="279083" y="318724"/>
                  </a:lnTo>
                  <a:lnTo>
                    <a:pt x="274786" y="308112"/>
                  </a:lnTo>
                  <a:lnTo>
                    <a:pt x="252248" y="306270"/>
                  </a:lnTo>
                  <a:lnTo>
                    <a:pt x="269086" y="282767"/>
                  </a:lnTo>
                  <a:lnTo>
                    <a:pt x="298903" y="284258"/>
                  </a:lnTo>
                  <a:lnTo>
                    <a:pt x="318723" y="293817"/>
                  </a:lnTo>
                  <a:lnTo>
                    <a:pt x="328896" y="295659"/>
                  </a:lnTo>
                  <a:lnTo>
                    <a:pt x="332404" y="304604"/>
                  </a:lnTo>
                  <a:close/>
                  <a:moveTo>
                    <a:pt x="974182" y="290748"/>
                  </a:moveTo>
                  <a:lnTo>
                    <a:pt x="961554" y="307498"/>
                  </a:lnTo>
                  <a:lnTo>
                    <a:pt x="959186" y="288994"/>
                  </a:lnTo>
                  <a:lnTo>
                    <a:pt x="963570" y="280136"/>
                  </a:lnTo>
                  <a:lnTo>
                    <a:pt x="968745" y="271805"/>
                  </a:lnTo>
                  <a:lnTo>
                    <a:pt x="974358" y="278996"/>
                  </a:lnTo>
                  <a:lnTo>
                    <a:pt x="974182" y="290748"/>
                  </a:lnTo>
                  <a:close/>
                  <a:moveTo>
                    <a:pt x="790366" y="223132"/>
                  </a:moveTo>
                  <a:lnTo>
                    <a:pt x="781158" y="231288"/>
                  </a:lnTo>
                  <a:lnTo>
                    <a:pt x="764144" y="226815"/>
                  </a:lnTo>
                  <a:lnTo>
                    <a:pt x="759321" y="216291"/>
                  </a:lnTo>
                  <a:lnTo>
                    <a:pt x="784227" y="215151"/>
                  </a:lnTo>
                  <a:lnTo>
                    <a:pt x="790366" y="223132"/>
                  </a:lnTo>
                  <a:close/>
                  <a:moveTo>
                    <a:pt x="869646" y="214274"/>
                  </a:moveTo>
                  <a:lnTo>
                    <a:pt x="878591" y="232954"/>
                  </a:lnTo>
                  <a:lnTo>
                    <a:pt x="857806" y="222869"/>
                  </a:lnTo>
                  <a:lnTo>
                    <a:pt x="837285" y="220852"/>
                  </a:lnTo>
                  <a:lnTo>
                    <a:pt x="823428" y="222430"/>
                  </a:lnTo>
                  <a:lnTo>
                    <a:pt x="806415" y="221553"/>
                  </a:lnTo>
                  <a:lnTo>
                    <a:pt x="812290" y="208135"/>
                  </a:lnTo>
                  <a:lnTo>
                    <a:pt x="842634" y="207083"/>
                  </a:lnTo>
                  <a:lnTo>
                    <a:pt x="869646" y="214274"/>
                  </a:lnTo>
                  <a:close/>
                  <a:moveTo>
                    <a:pt x="959887" y="166742"/>
                  </a:moveTo>
                  <a:lnTo>
                    <a:pt x="966728" y="206294"/>
                  </a:lnTo>
                  <a:lnTo>
                    <a:pt x="992160" y="220939"/>
                  </a:lnTo>
                  <a:lnTo>
                    <a:pt x="1012682" y="194981"/>
                  </a:lnTo>
                  <a:lnTo>
                    <a:pt x="1040921" y="180247"/>
                  </a:lnTo>
                  <a:lnTo>
                    <a:pt x="1062758" y="180247"/>
                  </a:lnTo>
                  <a:lnTo>
                    <a:pt x="1083805" y="188754"/>
                  </a:lnTo>
                  <a:lnTo>
                    <a:pt x="1102047" y="197524"/>
                  </a:lnTo>
                  <a:lnTo>
                    <a:pt x="1128444" y="202172"/>
                  </a:lnTo>
                  <a:lnTo>
                    <a:pt x="1128883" y="281978"/>
                  </a:lnTo>
                  <a:lnTo>
                    <a:pt x="1129321" y="362310"/>
                  </a:lnTo>
                  <a:lnTo>
                    <a:pt x="1107396" y="342051"/>
                  </a:lnTo>
                  <a:lnTo>
                    <a:pt x="1082402" y="337052"/>
                  </a:lnTo>
                  <a:lnTo>
                    <a:pt x="1076351" y="344068"/>
                  </a:lnTo>
                  <a:lnTo>
                    <a:pt x="1045218" y="344858"/>
                  </a:lnTo>
                  <a:lnTo>
                    <a:pt x="1055654" y="324774"/>
                  </a:lnTo>
                  <a:lnTo>
                    <a:pt x="1071177" y="317934"/>
                  </a:lnTo>
                  <a:lnTo>
                    <a:pt x="1064775" y="291186"/>
                  </a:lnTo>
                  <a:lnTo>
                    <a:pt x="1052935" y="270577"/>
                  </a:lnTo>
                  <a:lnTo>
                    <a:pt x="1005227" y="249792"/>
                  </a:lnTo>
                  <a:lnTo>
                    <a:pt x="984969" y="247775"/>
                  </a:lnTo>
                  <a:lnTo>
                    <a:pt x="948048" y="225149"/>
                  </a:lnTo>
                  <a:lnTo>
                    <a:pt x="940769" y="237076"/>
                  </a:lnTo>
                  <a:lnTo>
                    <a:pt x="931297" y="239268"/>
                  </a:lnTo>
                  <a:lnTo>
                    <a:pt x="925685" y="230323"/>
                  </a:lnTo>
                  <a:lnTo>
                    <a:pt x="925597" y="219712"/>
                  </a:lnTo>
                  <a:lnTo>
                    <a:pt x="906830" y="207697"/>
                  </a:lnTo>
                  <a:lnTo>
                    <a:pt x="933315" y="198927"/>
                  </a:lnTo>
                  <a:lnTo>
                    <a:pt x="950855" y="199366"/>
                  </a:lnTo>
                  <a:lnTo>
                    <a:pt x="948749" y="192876"/>
                  </a:lnTo>
                  <a:lnTo>
                    <a:pt x="912793" y="192788"/>
                  </a:lnTo>
                  <a:lnTo>
                    <a:pt x="903059" y="178230"/>
                  </a:lnTo>
                  <a:lnTo>
                    <a:pt x="881134" y="173758"/>
                  </a:lnTo>
                  <a:lnTo>
                    <a:pt x="870698" y="161655"/>
                  </a:lnTo>
                  <a:lnTo>
                    <a:pt x="903848" y="155779"/>
                  </a:lnTo>
                  <a:lnTo>
                    <a:pt x="916476" y="147799"/>
                  </a:lnTo>
                  <a:lnTo>
                    <a:pt x="955941" y="157797"/>
                  </a:lnTo>
                  <a:lnTo>
                    <a:pt x="959887" y="166742"/>
                  </a:lnTo>
                  <a:close/>
                  <a:moveTo>
                    <a:pt x="740992" y="103950"/>
                  </a:moveTo>
                  <a:lnTo>
                    <a:pt x="721259" y="128154"/>
                  </a:lnTo>
                  <a:lnTo>
                    <a:pt x="702755" y="132890"/>
                  </a:lnTo>
                  <a:lnTo>
                    <a:pt x="679076" y="128154"/>
                  </a:lnTo>
                  <a:lnTo>
                    <a:pt x="638121" y="129382"/>
                  </a:lnTo>
                  <a:lnTo>
                    <a:pt x="616635" y="132890"/>
                  </a:lnTo>
                  <a:lnTo>
                    <a:pt x="613127" y="151395"/>
                  </a:lnTo>
                  <a:lnTo>
                    <a:pt x="635140" y="173144"/>
                  </a:lnTo>
                  <a:lnTo>
                    <a:pt x="648382" y="162094"/>
                  </a:lnTo>
                  <a:lnTo>
                    <a:pt x="694249" y="153762"/>
                  </a:lnTo>
                  <a:lnTo>
                    <a:pt x="692231" y="164988"/>
                  </a:lnTo>
                  <a:lnTo>
                    <a:pt x="681532" y="161480"/>
                  </a:lnTo>
                  <a:lnTo>
                    <a:pt x="670833" y="175775"/>
                  </a:lnTo>
                  <a:lnTo>
                    <a:pt x="649171" y="185246"/>
                  </a:lnTo>
                  <a:lnTo>
                    <a:pt x="672412" y="216554"/>
                  </a:lnTo>
                  <a:lnTo>
                    <a:pt x="667939" y="224974"/>
                  </a:lnTo>
                  <a:lnTo>
                    <a:pt x="690039" y="253213"/>
                  </a:lnTo>
                  <a:lnTo>
                    <a:pt x="689864" y="269349"/>
                  </a:lnTo>
                  <a:lnTo>
                    <a:pt x="676709" y="276540"/>
                  </a:lnTo>
                  <a:lnTo>
                    <a:pt x="667062" y="267946"/>
                  </a:lnTo>
                  <a:lnTo>
                    <a:pt x="678989" y="247863"/>
                  </a:lnTo>
                  <a:lnTo>
                    <a:pt x="654872" y="257335"/>
                  </a:lnTo>
                  <a:lnTo>
                    <a:pt x="648733" y="250582"/>
                  </a:lnTo>
                  <a:lnTo>
                    <a:pt x="651890" y="241110"/>
                  </a:lnTo>
                  <a:lnTo>
                    <a:pt x="634175" y="226728"/>
                  </a:lnTo>
                  <a:lnTo>
                    <a:pt x="636017" y="202874"/>
                  </a:lnTo>
                  <a:lnTo>
                    <a:pt x="619617" y="210328"/>
                  </a:lnTo>
                  <a:lnTo>
                    <a:pt x="621722" y="238830"/>
                  </a:lnTo>
                  <a:lnTo>
                    <a:pt x="622686" y="273909"/>
                  </a:lnTo>
                  <a:lnTo>
                    <a:pt x="607076" y="277505"/>
                  </a:lnTo>
                  <a:lnTo>
                    <a:pt x="596552" y="270314"/>
                  </a:lnTo>
                  <a:lnTo>
                    <a:pt x="603568" y="247775"/>
                  </a:lnTo>
                  <a:lnTo>
                    <a:pt x="599797" y="224184"/>
                  </a:lnTo>
                  <a:lnTo>
                    <a:pt x="589449" y="224009"/>
                  </a:lnTo>
                  <a:lnTo>
                    <a:pt x="581819" y="207258"/>
                  </a:lnTo>
                  <a:lnTo>
                    <a:pt x="591992" y="191210"/>
                  </a:lnTo>
                  <a:lnTo>
                    <a:pt x="595500" y="171828"/>
                  </a:lnTo>
                  <a:lnTo>
                    <a:pt x="607865" y="134995"/>
                  </a:lnTo>
                  <a:lnTo>
                    <a:pt x="613040" y="124910"/>
                  </a:lnTo>
                  <a:lnTo>
                    <a:pt x="633912" y="106756"/>
                  </a:lnTo>
                  <a:lnTo>
                    <a:pt x="653118" y="113947"/>
                  </a:lnTo>
                  <a:lnTo>
                    <a:pt x="684163" y="117367"/>
                  </a:lnTo>
                  <a:lnTo>
                    <a:pt x="712402" y="116315"/>
                  </a:lnTo>
                  <a:lnTo>
                    <a:pt x="736694" y="98600"/>
                  </a:lnTo>
                  <a:lnTo>
                    <a:pt x="740992" y="103950"/>
                  </a:lnTo>
                  <a:close/>
                  <a:moveTo>
                    <a:pt x="825796" y="110966"/>
                  </a:moveTo>
                  <a:lnTo>
                    <a:pt x="824481" y="132276"/>
                  </a:lnTo>
                  <a:lnTo>
                    <a:pt x="811764" y="129909"/>
                  </a:lnTo>
                  <a:lnTo>
                    <a:pt x="807993" y="144729"/>
                  </a:lnTo>
                  <a:lnTo>
                    <a:pt x="818167" y="157621"/>
                  </a:lnTo>
                  <a:lnTo>
                    <a:pt x="811238" y="160515"/>
                  </a:lnTo>
                  <a:lnTo>
                    <a:pt x="801328" y="145080"/>
                  </a:lnTo>
                  <a:lnTo>
                    <a:pt x="794050" y="113860"/>
                  </a:lnTo>
                  <a:lnTo>
                    <a:pt x="798961" y="94303"/>
                  </a:lnTo>
                  <a:lnTo>
                    <a:pt x="807117" y="85445"/>
                  </a:lnTo>
                  <a:lnTo>
                    <a:pt x="808871" y="98775"/>
                  </a:lnTo>
                  <a:lnTo>
                    <a:pt x="823428" y="100880"/>
                  </a:lnTo>
                  <a:lnTo>
                    <a:pt x="825796" y="110966"/>
                  </a:lnTo>
                  <a:close/>
                  <a:moveTo>
                    <a:pt x="559894" y="93952"/>
                  </a:moveTo>
                  <a:lnTo>
                    <a:pt x="587432" y="116578"/>
                  </a:lnTo>
                  <a:lnTo>
                    <a:pt x="558316" y="119472"/>
                  </a:lnTo>
                  <a:lnTo>
                    <a:pt x="550072" y="136135"/>
                  </a:lnTo>
                  <a:lnTo>
                    <a:pt x="551124" y="158235"/>
                  </a:lnTo>
                  <a:lnTo>
                    <a:pt x="527446" y="174985"/>
                  </a:lnTo>
                  <a:lnTo>
                    <a:pt x="526920" y="199278"/>
                  </a:lnTo>
                  <a:lnTo>
                    <a:pt x="517448" y="236725"/>
                  </a:lnTo>
                  <a:lnTo>
                    <a:pt x="513853" y="228043"/>
                  </a:lnTo>
                  <a:lnTo>
                    <a:pt x="485877" y="239093"/>
                  </a:lnTo>
                  <a:lnTo>
                    <a:pt x="476142" y="224097"/>
                  </a:lnTo>
                  <a:lnTo>
                    <a:pt x="458603" y="222693"/>
                  </a:lnTo>
                  <a:lnTo>
                    <a:pt x="446325" y="214888"/>
                  </a:lnTo>
                  <a:lnTo>
                    <a:pt x="417121" y="223658"/>
                  </a:lnTo>
                  <a:lnTo>
                    <a:pt x="408176" y="211819"/>
                  </a:lnTo>
                  <a:lnTo>
                    <a:pt x="392039" y="213134"/>
                  </a:lnTo>
                  <a:lnTo>
                    <a:pt x="371781" y="210328"/>
                  </a:lnTo>
                  <a:lnTo>
                    <a:pt x="368010" y="177529"/>
                  </a:lnTo>
                  <a:lnTo>
                    <a:pt x="355732" y="170776"/>
                  </a:lnTo>
                  <a:lnTo>
                    <a:pt x="343893" y="149904"/>
                  </a:lnTo>
                  <a:lnTo>
                    <a:pt x="340472" y="128505"/>
                  </a:lnTo>
                  <a:lnTo>
                    <a:pt x="343367" y="105879"/>
                  </a:lnTo>
                  <a:lnTo>
                    <a:pt x="358012" y="89655"/>
                  </a:lnTo>
                  <a:lnTo>
                    <a:pt x="362134" y="105967"/>
                  </a:lnTo>
                  <a:lnTo>
                    <a:pt x="378972" y="119735"/>
                  </a:lnTo>
                  <a:lnTo>
                    <a:pt x="394846" y="114737"/>
                  </a:lnTo>
                  <a:lnTo>
                    <a:pt x="410543" y="116490"/>
                  </a:lnTo>
                  <a:lnTo>
                    <a:pt x="424838" y="104125"/>
                  </a:lnTo>
                  <a:lnTo>
                    <a:pt x="436590" y="102020"/>
                  </a:lnTo>
                  <a:lnTo>
                    <a:pt x="459830" y="108861"/>
                  </a:lnTo>
                  <a:lnTo>
                    <a:pt x="479913" y="103686"/>
                  </a:lnTo>
                  <a:lnTo>
                    <a:pt x="492542" y="69659"/>
                  </a:lnTo>
                  <a:lnTo>
                    <a:pt x="502013" y="61153"/>
                  </a:lnTo>
                  <a:lnTo>
                    <a:pt x="510520" y="33352"/>
                  </a:lnTo>
                  <a:lnTo>
                    <a:pt x="538759" y="33352"/>
                  </a:lnTo>
                  <a:lnTo>
                    <a:pt x="560070" y="37474"/>
                  </a:lnTo>
                  <a:lnTo>
                    <a:pt x="546126" y="59574"/>
                  </a:lnTo>
                  <a:lnTo>
                    <a:pt x="564191" y="82727"/>
                  </a:lnTo>
                  <a:lnTo>
                    <a:pt x="559894" y="93952"/>
                  </a:lnTo>
                  <a:close/>
                  <a:moveTo>
                    <a:pt x="263385" y="281802"/>
                  </a:moveTo>
                  <a:lnTo>
                    <a:pt x="236199" y="282328"/>
                  </a:lnTo>
                  <a:lnTo>
                    <a:pt x="215502" y="261807"/>
                  </a:lnTo>
                  <a:lnTo>
                    <a:pt x="183931" y="241812"/>
                  </a:lnTo>
                  <a:lnTo>
                    <a:pt x="173407" y="226991"/>
                  </a:lnTo>
                  <a:lnTo>
                    <a:pt x="154815" y="207083"/>
                  </a:lnTo>
                  <a:lnTo>
                    <a:pt x="142624" y="188754"/>
                  </a:lnTo>
                  <a:lnTo>
                    <a:pt x="123945" y="154552"/>
                  </a:lnTo>
                  <a:lnTo>
                    <a:pt x="102371" y="134206"/>
                  </a:lnTo>
                  <a:lnTo>
                    <a:pt x="95180" y="113246"/>
                  </a:lnTo>
                  <a:lnTo>
                    <a:pt x="86146" y="94215"/>
                  </a:lnTo>
                  <a:lnTo>
                    <a:pt x="63959" y="78868"/>
                  </a:lnTo>
                  <a:lnTo>
                    <a:pt x="51067" y="57908"/>
                  </a:lnTo>
                  <a:lnTo>
                    <a:pt x="32563" y="44227"/>
                  </a:lnTo>
                  <a:lnTo>
                    <a:pt x="6955" y="17216"/>
                  </a:lnTo>
                  <a:lnTo>
                    <a:pt x="4763" y="4763"/>
                  </a:lnTo>
                  <a:lnTo>
                    <a:pt x="20636" y="5727"/>
                  </a:lnTo>
                  <a:lnTo>
                    <a:pt x="58697" y="10463"/>
                  </a:lnTo>
                  <a:lnTo>
                    <a:pt x="80446" y="34405"/>
                  </a:lnTo>
                  <a:lnTo>
                    <a:pt x="99477" y="50980"/>
                  </a:lnTo>
                  <a:lnTo>
                    <a:pt x="113070" y="61153"/>
                  </a:lnTo>
                  <a:lnTo>
                    <a:pt x="136398" y="87462"/>
                  </a:lnTo>
                  <a:lnTo>
                    <a:pt x="161392" y="87813"/>
                  </a:lnTo>
                  <a:lnTo>
                    <a:pt x="182089" y="104564"/>
                  </a:lnTo>
                  <a:lnTo>
                    <a:pt x="196296" y="124997"/>
                  </a:lnTo>
                  <a:lnTo>
                    <a:pt x="214976" y="136135"/>
                  </a:lnTo>
                  <a:lnTo>
                    <a:pt x="205154" y="156043"/>
                  </a:lnTo>
                  <a:lnTo>
                    <a:pt x="219273" y="164549"/>
                  </a:lnTo>
                  <a:lnTo>
                    <a:pt x="228130" y="165163"/>
                  </a:lnTo>
                  <a:lnTo>
                    <a:pt x="232340" y="182177"/>
                  </a:lnTo>
                  <a:lnTo>
                    <a:pt x="240935" y="195858"/>
                  </a:lnTo>
                  <a:lnTo>
                    <a:pt x="259001" y="198050"/>
                  </a:lnTo>
                  <a:lnTo>
                    <a:pt x="270927" y="213485"/>
                  </a:lnTo>
                  <a:lnTo>
                    <a:pt x="264788" y="243917"/>
                  </a:lnTo>
                  <a:lnTo>
                    <a:pt x="263385" y="28180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2" name="Freeform: Shape 1577">
              <a:extLst>
                <a:ext uri="{FF2B5EF4-FFF2-40B4-BE49-F238E27FC236}">
                  <a16:creationId xmlns:a16="http://schemas.microsoft.com/office/drawing/2014/main" id="{5DD238F2-07A8-B541-8278-467FE37A77BE}"/>
                </a:ext>
              </a:extLst>
            </p:cNvPr>
            <p:cNvSpPr/>
            <p:nvPr/>
          </p:nvSpPr>
          <p:spPr>
            <a:xfrm>
              <a:off x="7557735" y="3553971"/>
              <a:ext cx="82793" cy="119015"/>
            </a:xfrm>
            <a:custGeom>
              <a:avLst/>
              <a:gdLst>
                <a:gd name="connsiteX0" fmla="*/ 97723 w 101600"/>
                <a:gd name="connsiteY0" fmla="*/ 58171 h 146050"/>
                <a:gd name="connsiteX1" fmla="*/ 101757 w 101600"/>
                <a:gd name="connsiteY1" fmla="*/ 87637 h 146050"/>
                <a:gd name="connsiteX2" fmla="*/ 83165 w 101600"/>
                <a:gd name="connsiteY2" fmla="*/ 123769 h 146050"/>
                <a:gd name="connsiteX3" fmla="*/ 39579 w 101600"/>
                <a:gd name="connsiteY3" fmla="*/ 147273 h 146050"/>
                <a:gd name="connsiteX4" fmla="*/ 4763 w 101600"/>
                <a:gd name="connsiteY4" fmla="*/ 141309 h 146050"/>
                <a:gd name="connsiteX5" fmla="*/ 24670 w 101600"/>
                <a:gd name="connsiteY5" fmla="*/ 99389 h 146050"/>
                <a:gd name="connsiteX6" fmla="*/ 11866 w 101600"/>
                <a:gd name="connsiteY6" fmla="*/ 57557 h 146050"/>
                <a:gd name="connsiteX7" fmla="*/ 45279 w 101600"/>
                <a:gd name="connsiteY7" fmla="*/ 24670 h 146050"/>
                <a:gd name="connsiteX8" fmla="*/ 63871 w 101600"/>
                <a:gd name="connsiteY8" fmla="*/ 4763 h 146050"/>
                <a:gd name="connsiteX9" fmla="*/ 68958 w 101600"/>
                <a:gd name="connsiteY9" fmla="*/ 27564 h 146050"/>
                <a:gd name="connsiteX10" fmla="*/ 63871 w 101600"/>
                <a:gd name="connsiteY10" fmla="*/ 50103 h 146050"/>
                <a:gd name="connsiteX11" fmla="*/ 79131 w 101600"/>
                <a:gd name="connsiteY11" fmla="*/ 49576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00" h="146050">
                  <a:moveTo>
                    <a:pt x="97723" y="58171"/>
                  </a:moveTo>
                  <a:lnTo>
                    <a:pt x="101757" y="87637"/>
                  </a:lnTo>
                  <a:lnTo>
                    <a:pt x="83165" y="123769"/>
                  </a:lnTo>
                  <a:lnTo>
                    <a:pt x="39579" y="147273"/>
                  </a:lnTo>
                  <a:lnTo>
                    <a:pt x="4763" y="141309"/>
                  </a:lnTo>
                  <a:lnTo>
                    <a:pt x="24670" y="99389"/>
                  </a:lnTo>
                  <a:lnTo>
                    <a:pt x="11866" y="57557"/>
                  </a:lnTo>
                  <a:lnTo>
                    <a:pt x="45279" y="24670"/>
                  </a:lnTo>
                  <a:lnTo>
                    <a:pt x="63871" y="4763"/>
                  </a:lnTo>
                  <a:lnTo>
                    <a:pt x="68958" y="27564"/>
                  </a:lnTo>
                  <a:lnTo>
                    <a:pt x="63871" y="50103"/>
                  </a:lnTo>
                  <a:lnTo>
                    <a:pt x="79131" y="4957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3" name="Freeform: Shape 1578">
              <a:extLst>
                <a:ext uri="{FF2B5EF4-FFF2-40B4-BE49-F238E27FC236}">
                  <a16:creationId xmlns:a16="http://schemas.microsoft.com/office/drawing/2014/main" id="{6A11EA5A-49B7-5E40-80AC-81F4123F5BCF}"/>
                </a:ext>
              </a:extLst>
            </p:cNvPr>
            <p:cNvSpPr/>
            <p:nvPr/>
          </p:nvSpPr>
          <p:spPr>
            <a:xfrm>
              <a:off x="8444258" y="4173786"/>
              <a:ext cx="36222" cy="93142"/>
            </a:xfrm>
            <a:custGeom>
              <a:avLst/>
              <a:gdLst>
                <a:gd name="connsiteX0" fmla="*/ 40543 w 44450"/>
                <a:gd name="connsiteY0" fmla="*/ 21338 h 114300"/>
                <a:gd name="connsiteX1" fmla="*/ 36246 w 44450"/>
                <a:gd name="connsiteY1" fmla="*/ 30546 h 114300"/>
                <a:gd name="connsiteX2" fmla="*/ 27301 w 44450"/>
                <a:gd name="connsiteY2" fmla="*/ 26512 h 114300"/>
                <a:gd name="connsiteX3" fmla="*/ 22214 w 44450"/>
                <a:gd name="connsiteY3" fmla="*/ 45805 h 114300"/>
                <a:gd name="connsiteX4" fmla="*/ 28353 w 44450"/>
                <a:gd name="connsiteY4" fmla="*/ 48963 h 114300"/>
                <a:gd name="connsiteX5" fmla="*/ 22127 w 44450"/>
                <a:gd name="connsiteY5" fmla="*/ 52997 h 114300"/>
                <a:gd name="connsiteX6" fmla="*/ 20987 w 44450"/>
                <a:gd name="connsiteY6" fmla="*/ 60539 h 114300"/>
                <a:gd name="connsiteX7" fmla="*/ 32563 w 44450"/>
                <a:gd name="connsiteY7" fmla="*/ 56592 h 114300"/>
                <a:gd name="connsiteX8" fmla="*/ 33177 w 44450"/>
                <a:gd name="connsiteY8" fmla="*/ 67730 h 114300"/>
                <a:gd name="connsiteX9" fmla="*/ 20899 w 44450"/>
                <a:gd name="connsiteY9" fmla="*/ 113070 h 114300"/>
                <a:gd name="connsiteX10" fmla="*/ 4763 w 44450"/>
                <a:gd name="connsiteY10" fmla="*/ 64398 h 114300"/>
                <a:gd name="connsiteX11" fmla="*/ 11866 w 44450"/>
                <a:gd name="connsiteY11" fmla="*/ 54926 h 114300"/>
                <a:gd name="connsiteX12" fmla="*/ 10200 w 44450"/>
                <a:gd name="connsiteY12" fmla="*/ 53260 h 114300"/>
                <a:gd name="connsiteX13" fmla="*/ 16689 w 44450"/>
                <a:gd name="connsiteY13" fmla="*/ 39842 h 114300"/>
                <a:gd name="connsiteX14" fmla="*/ 21688 w 44450"/>
                <a:gd name="connsiteY14" fmla="*/ 17917 h 114300"/>
                <a:gd name="connsiteX15" fmla="*/ 25196 w 44450"/>
                <a:gd name="connsiteY15" fmla="*/ 10551 h 114300"/>
                <a:gd name="connsiteX16" fmla="*/ 25898 w 44450"/>
                <a:gd name="connsiteY16" fmla="*/ 10288 h 114300"/>
                <a:gd name="connsiteX17" fmla="*/ 34141 w 44450"/>
                <a:gd name="connsiteY17" fmla="*/ 10288 h 114300"/>
                <a:gd name="connsiteX18" fmla="*/ 36422 w 44450"/>
                <a:gd name="connsiteY18" fmla="*/ 5201 h 114300"/>
                <a:gd name="connsiteX19" fmla="*/ 42999 w 44450"/>
                <a:gd name="connsiteY19" fmla="*/ 4763 h 114300"/>
                <a:gd name="connsiteX20" fmla="*/ 43350 w 44450"/>
                <a:gd name="connsiteY20" fmla="*/ 16777 h 114300"/>
                <a:gd name="connsiteX21" fmla="*/ 40017 w 44450"/>
                <a:gd name="connsiteY21" fmla="*/ 2116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450" h="114300">
                  <a:moveTo>
                    <a:pt x="40543" y="21338"/>
                  </a:moveTo>
                  <a:lnTo>
                    <a:pt x="36246" y="30546"/>
                  </a:lnTo>
                  <a:lnTo>
                    <a:pt x="27301" y="26512"/>
                  </a:lnTo>
                  <a:lnTo>
                    <a:pt x="22214" y="45805"/>
                  </a:lnTo>
                  <a:lnTo>
                    <a:pt x="28353" y="48963"/>
                  </a:lnTo>
                  <a:lnTo>
                    <a:pt x="22127" y="52997"/>
                  </a:lnTo>
                  <a:lnTo>
                    <a:pt x="20987" y="60539"/>
                  </a:lnTo>
                  <a:lnTo>
                    <a:pt x="32563" y="56592"/>
                  </a:lnTo>
                  <a:lnTo>
                    <a:pt x="33177" y="67730"/>
                  </a:lnTo>
                  <a:lnTo>
                    <a:pt x="20899" y="113070"/>
                  </a:lnTo>
                  <a:lnTo>
                    <a:pt x="4763" y="64398"/>
                  </a:lnTo>
                  <a:lnTo>
                    <a:pt x="11866" y="54926"/>
                  </a:lnTo>
                  <a:lnTo>
                    <a:pt x="10200" y="53260"/>
                  </a:lnTo>
                  <a:lnTo>
                    <a:pt x="16689" y="39842"/>
                  </a:lnTo>
                  <a:lnTo>
                    <a:pt x="21688" y="17917"/>
                  </a:lnTo>
                  <a:lnTo>
                    <a:pt x="25196" y="10551"/>
                  </a:lnTo>
                  <a:lnTo>
                    <a:pt x="25898" y="10288"/>
                  </a:lnTo>
                  <a:lnTo>
                    <a:pt x="34141" y="10288"/>
                  </a:lnTo>
                  <a:lnTo>
                    <a:pt x="36422" y="5201"/>
                  </a:lnTo>
                  <a:lnTo>
                    <a:pt x="42999" y="4763"/>
                  </a:lnTo>
                  <a:lnTo>
                    <a:pt x="43350" y="16777"/>
                  </a:lnTo>
                  <a:lnTo>
                    <a:pt x="40017" y="2116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4" name="Freeform: Shape 1579">
              <a:extLst>
                <a:ext uri="{FF2B5EF4-FFF2-40B4-BE49-F238E27FC236}">
                  <a16:creationId xmlns:a16="http://schemas.microsoft.com/office/drawing/2014/main" id="{647379A1-CBE9-3A41-8B07-DA80DC8D1DF6}"/>
                </a:ext>
              </a:extLst>
            </p:cNvPr>
            <p:cNvSpPr/>
            <p:nvPr/>
          </p:nvSpPr>
          <p:spPr>
            <a:xfrm>
              <a:off x="9123747" y="4120259"/>
              <a:ext cx="589901" cy="605425"/>
            </a:xfrm>
            <a:custGeom>
              <a:avLst/>
              <a:gdLst>
                <a:gd name="connsiteX0" fmla="*/ 242338 w 723900"/>
                <a:gd name="connsiteY0" fmla="*/ 4763 h 742950"/>
                <a:gd name="connsiteX1" fmla="*/ 268735 w 723900"/>
                <a:gd name="connsiteY1" fmla="*/ 39754 h 742950"/>
                <a:gd name="connsiteX2" fmla="*/ 266280 w 723900"/>
                <a:gd name="connsiteY2" fmla="*/ 63784 h 742950"/>
                <a:gd name="connsiteX3" fmla="*/ 276015 w 723900"/>
                <a:gd name="connsiteY3" fmla="*/ 78780 h 742950"/>
                <a:gd name="connsiteX4" fmla="*/ 275225 w 723900"/>
                <a:gd name="connsiteY4" fmla="*/ 93601 h 742950"/>
                <a:gd name="connsiteX5" fmla="*/ 257598 w 723900"/>
                <a:gd name="connsiteY5" fmla="*/ 89742 h 742950"/>
                <a:gd name="connsiteX6" fmla="*/ 264526 w 723900"/>
                <a:gd name="connsiteY6" fmla="*/ 121577 h 742950"/>
                <a:gd name="connsiteX7" fmla="*/ 288643 w 723900"/>
                <a:gd name="connsiteY7" fmla="*/ 139643 h 742950"/>
                <a:gd name="connsiteX8" fmla="*/ 322845 w 723900"/>
                <a:gd name="connsiteY8" fmla="*/ 159550 h 742950"/>
                <a:gd name="connsiteX9" fmla="*/ 307235 w 723900"/>
                <a:gd name="connsiteY9" fmla="*/ 172354 h 742950"/>
                <a:gd name="connsiteX10" fmla="*/ 297676 w 723900"/>
                <a:gd name="connsiteY10" fmla="*/ 198576 h 742950"/>
                <a:gd name="connsiteX11" fmla="*/ 321530 w 723900"/>
                <a:gd name="connsiteY11" fmla="*/ 209100 h 742950"/>
                <a:gd name="connsiteX12" fmla="*/ 344682 w 723900"/>
                <a:gd name="connsiteY12" fmla="*/ 222693 h 742950"/>
                <a:gd name="connsiteX13" fmla="*/ 376780 w 723900"/>
                <a:gd name="connsiteY13" fmla="*/ 238216 h 742950"/>
                <a:gd name="connsiteX14" fmla="*/ 410456 w 723900"/>
                <a:gd name="connsiteY14" fmla="*/ 241812 h 742950"/>
                <a:gd name="connsiteX15" fmla="*/ 424663 w 723900"/>
                <a:gd name="connsiteY15" fmla="*/ 255756 h 742950"/>
                <a:gd name="connsiteX16" fmla="*/ 443606 w 723900"/>
                <a:gd name="connsiteY16" fmla="*/ 258299 h 742950"/>
                <a:gd name="connsiteX17" fmla="*/ 473249 w 723900"/>
                <a:gd name="connsiteY17" fmla="*/ 264701 h 742950"/>
                <a:gd name="connsiteX18" fmla="*/ 493682 w 723900"/>
                <a:gd name="connsiteY18" fmla="*/ 264263 h 742950"/>
                <a:gd name="connsiteX19" fmla="*/ 496488 w 723900"/>
                <a:gd name="connsiteY19" fmla="*/ 253388 h 742950"/>
                <a:gd name="connsiteX20" fmla="*/ 493244 w 723900"/>
                <a:gd name="connsiteY20" fmla="*/ 235936 h 742950"/>
                <a:gd name="connsiteX21" fmla="*/ 495173 w 723900"/>
                <a:gd name="connsiteY21" fmla="*/ 224097 h 742950"/>
                <a:gd name="connsiteX22" fmla="*/ 510169 w 723900"/>
                <a:gd name="connsiteY22" fmla="*/ 218221 h 742950"/>
                <a:gd name="connsiteX23" fmla="*/ 512275 w 723900"/>
                <a:gd name="connsiteY23" fmla="*/ 239970 h 742950"/>
                <a:gd name="connsiteX24" fmla="*/ 512713 w 723900"/>
                <a:gd name="connsiteY24" fmla="*/ 245495 h 742950"/>
                <a:gd name="connsiteX25" fmla="*/ 535076 w 723900"/>
                <a:gd name="connsiteY25" fmla="*/ 255931 h 742950"/>
                <a:gd name="connsiteX26" fmla="*/ 550599 w 723900"/>
                <a:gd name="connsiteY26" fmla="*/ 251634 h 742950"/>
                <a:gd name="connsiteX27" fmla="*/ 571296 w 723900"/>
                <a:gd name="connsiteY27" fmla="*/ 253475 h 742950"/>
                <a:gd name="connsiteX28" fmla="*/ 591378 w 723900"/>
                <a:gd name="connsiteY28" fmla="*/ 252686 h 742950"/>
                <a:gd name="connsiteX29" fmla="*/ 593132 w 723900"/>
                <a:gd name="connsiteY29" fmla="*/ 235760 h 742950"/>
                <a:gd name="connsiteX30" fmla="*/ 583135 w 723900"/>
                <a:gd name="connsiteY30" fmla="*/ 226991 h 742950"/>
                <a:gd name="connsiteX31" fmla="*/ 602955 w 723900"/>
                <a:gd name="connsiteY31" fmla="*/ 223483 h 742950"/>
                <a:gd name="connsiteX32" fmla="*/ 625318 w 723900"/>
                <a:gd name="connsiteY32" fmla="*/ 202874 h 742950"/>
                <a:gd name="connsiteX33" fmla="*/ 653645 w 723900"/>
                <a:gd name="connsiteY33" fmla="*/ 185071 h 742950"/>
                <a:gd name="connsiteX34" fmla="*/ 674254 w 723900"/>
                <a:gd name="connsiteY34" fmla="*/ 191911 h 742950"/>
                <a:gd name="connsiteX35" fmla="*/ 691793 w 723900"/>
                <a:gd name="connsiteY35" fmla="*/ 180160 h 742950"/>
                <a:gd name="connsiteX36" fmla="*/ 703370 w 723900"/>
                <a:gd name="connsiteY36" fmla="*/ 197524 h 742950"/>
                <a:gd name="connsiteX37" fmla="*/ 695038 w 723900"/>
                <a:gd name="connsiteY37" fmla="*/ 209276 h 742950"/>
                <a:gd name="connsiteX38" fmla="*/ 721523 w 723900"/>
                <a:gd name="connsiteY38" fmla="*/ 213397 h 742950"/>
                <a:gd name="connsiteX39" fmla="*/ 723452 w 723900"/>
                <a:gd name="connsiteY39" fmla="*/ 223921 h 742950"/>
                <a:gd name="connsiteX40" fmla="*/ 714770 w 723900"/>
                <a:gd name="connsiteY40" fmla="*/ 229008 h 742950"/>
                <a:gd name="connsiteX41" fmla="*/ 716787 w 723900"/>
                <a:gd name="connsiteY41" fmla="*/ 245934 h 742950"/>
                <a:gd name="connsiteX42" fmla="*/ 699247 w 723900"/>
                <a:gd name="connsiteY42" fmla="*/ 240935 h 742950"/>
                <a:gd name="connsiteX43" fmla="*/ 667413 w 723900"/>
                <a:gd name="connsiteY43" fmla="*/ 259878 h 742950"/>
                <a:gd name="connsiteX44" fmla="*/ 668115 w 723900"/>
                <a:gd name="connsiteY44" fmla="*/ 275488 h 742950"/>
                <a:gd name="connsiteX45" fmla="*/ 654609 w 723900"/>
                <a:gd name="connsiteY45" fmla="*/ 298290 h 742950"/>
                <a:gd name="connsiteX46" fmla="*/ 653293 w 723900"/>
                <a:gd name="connsiteY46" fmla="*/ 311444 h 742950"/>
                <a:gd name="connsiteX47" fmla="*/ 642331 w 723900"/>
                <a:gd name="connsiteY47" fmla="*/ 333544 h 742950"/>
                <a:gd name="connsiteX48" fmla="*/ 623125 w 723900"/>
                <a:gd name="connsiteY48" fmla="*/ 327406 h 742950"/>
                <a:gd name="connsiteX49" fmla="*/ 622161 w 723900"/>
                <a:gd name="connsiteY49" fmla="*/ 355031 h 742950"/>
                <a:gd name="connsiteX50" fmla="*/ 616636 w 723900"/>
                <a:gd name="connsiteY50" fmla="*/ 364064 h 742950"/>
                <a:gd name="connsiteX51" fmla="*/ 619266 w 723900"/>
                <a:gd name="connsiteY51" fmla="*/ 375289 h 742950"/>
                <a:gd name="connsiteX52" fmla="*/ 607077 w 723900"/>
                <a:gd name="connsiteY52" fmla="*/ 381603 h 742950"/>
                <a:gd name="connsiteX53" fmla="*/ 594185 w 723900"/>
                <a:gd name="connsiteY53" fmla="*/ 339508 h 742950"/>
                <a:gd name="connsiteX54" fmla="*/ 587345 w 723900"/>
                <a:gd name="connsiteY54" fmla="*/ 339596 h 742950"/>
                <a:gd name="connsiteX55" fmla="*/ 583310 w 723900"/>
                <a:gd name="connsiteY55" fmla="*/ 356609 h 742950"/>
                <a:gd name="connsiteX56" fmla="*/ 569892 w 723900"/>
                <a:gd name="connsiteY56" fmla="*/ 342753 h 742950"/>
                <a:gd name="connsiteX57" fmla="*/ 577435 w 723900"/>
                <a:gd name="connsiteY57" fmla="*/ 327581 h 742950"/>
                <a:gd name="connsiteX58" fmla="*/ 588484 w 723900"/>
                <a:gd name="connsiteY58" fmla="*/ 326002 h 742950"/>
                <a:gd name="connsiteX59" fmla="*/ 599798 w 723900"/>
                <a:gd name="connsiteY59" fmla="*/ 303288 h 742950"/>
                <a:gd name="connsiteX60" fmla="*/ 585678 w 723900"/>
                <a:gd name="connsiteY60" fmla="*/ 298640 h 742950"/>
                <a:gd name="connsiteX61" fmla="*/ 562789 w 723900"/>
                <a:gd name="connsiteY61" fmla="*/ 299079 h 742950"/>
                <a:gd name="connsiteX62" fmla="*/ 539461 w 723900"/>
                <a:gd name="connsiteY62" fmla="*/ 295395 h 742950"/>
                <a:gd name="connsiteX63" fmla="*/ 537268 w 723900"/>
                <a:gd name="connsiteY63" fmla="*/ 276540 h 742950"/>
                <a:gd name="connsiteX64" fmla="*/ 525517 w 723900"/>
                <a:gd name="connsiteY64" fmla="*/ 275137 h 742950"/>
                <a:gd name="connsiteX65" fmla="*/ 506048 w 723900"/>
                <a:gd name="connsiteY65" fmla="*/ 263385 h 742950"/>
                <a:gd name="connsiteX66" fmla="*/ 497366 w 723900"/>
                <a:gd name="connsiteY66" fmla="*/ 281890 h 742950"/>
                <a:gd name="connsiteX67" fmla="*/ 515080 w 723900"/>
                <a:gd name="connsiteY67" fmla="*/ 296185 h 742950"/>
                <a:gd name="connsiteX68" fmla="*/ 499733 w 723900"/>
                <a:gd name="connsiteY68" fmla="*/ 306270 h 742950"/>
                <a:gd name="connsiteX69" fmla="*/ 494296 w 723900"/>
                <a:gd name="connsiteY69" fmla="*/ 316092 h 742950"/>
                <a:gd name="connsiteX70" fmla="*/ 509380 w 723900"/>
                <a:gd name="connsiteY70" fmla="*/ 323284 h 742950"/>
                <a:gd name="connsiteX71" fmla="*/ 505258 w 723900"/>
                <a:gd name="connsiteY71" fmla="*/ 339420 h 742950"/>
                <a:gd name="connsiteX72" fmla="*/ 513765 w 723900"/>
                <a:gd name="connsiteY72" fmla="*/ 359416 h 742950"/>
                <a:gd name="connsiteX73" fmla="*/ 517624 w 723900"/>
                <a:gd name="connsiteY73" fmla="*/ 381165 h 742950"/>
                <a:gd name="connsiteX74" fmla="*/ 514028 w 723900"/>
                <a:gd name="connsiteY74" fmla="*/ 390811 h 742950"/>
                <a:gd name="connsiteX75" fmla="*/ 497366 w 723900"/>
                <a:gd name="connsiteY75" fmla="*/ 390461 h 742950"/>
                <a:gd name="connsiteX76" fmla="*/ 467022 w 723900"/>
                <a:gd name="connsiteY76" fmla="*/ 395898 h 742950"/>
                <a:gd name="connsiteX77" fmla="*/ 468425 w 723900"/>
                <a:gd name="connsiteY77" fmla="*/ 415630 h 742950"/>
                <a:gd name="connsiteX78" fmla="*/ 455271 w 723900"/>
                <a:gd name="connsiteY78" fmla="*/ 431065 h 742950"/>
                <a:gd name="connsiteX79" fmla="*/ 419928 w 723900"/>
                <a:gd name="connsiteY79" fmla="*/ 448605 h 742950"/>
                <a:gd name="connsiteX80" fmla="*/ 392390 w 723900"/>
                <a:gd name="connsiteY80" fmla="*/ 478949 h 742950"/>
                <a:gd name="connsiteX81" fmla="*/ 373886 w 723900"/>
                <a:gd name="connsiteY81" fmla="*/ 495173 h 742950"/>
                <a:gd name="connsiteX82" fmla="*/ 349418 w 723900"/>
                <a:gd name="connsiteY82" fmla="*/ 511923 h 742950"/>
                <a:gd name="connsiteX83" fmla="*/ 349418 w 723900"/>
                <a:gd name="connsiteY83" fmla="*/ 523675 h 742950"/>
                <a:gd name="connsiteX84" fmla="*/ 337140 w 723900"/>
                <a:gd name="connsiteY84" fmla="*/ 529989 h 742950"/>
                <a:gd name="connsiteX85" fmla="*/ 314953 w 723900"/>
                <a:gd name="connsiteY85" fmla="*/ 539022 h 742950"/>
                <a:gd name="connsiteX86" fmla="*/ 303464 w 723900"/>
                <a:gd name="connsiteY86" fmla="*/ 540425 h 742950"/>
                <a:gd name="connsiteX87" fmla="*/ 296097 w 723900"/>
                <a:gd name="connsiteY87" fmla="*/ 559719 h 742950"/>
                <a:gd name="connsiteX88" fmla="*/ 301184 w 723900"/>
                <a:gd name="connsiteY88" fmla="*/ 592606 h 742950"/>
                <a:gd name="connsiteX89" fmla="*/ 302499 w 723900"/>
                <a:gd name="connsiteY89" fmla="*/ 613390 h 742950"/>
                <a:gd name="connsiteX90" fmla="*/ 292151 w 723900"/>
                <a:gd name="connsiteY90" fmla="*/ 637157 h 742950"/>
                <a:gd name="connsiteX91" fmla="*/ 291975 w 723900"/>
                <a:gd name="connsiteY91" fmla="*/ 679515 h 742950"/>
                <a:gd name="connsiteX92" fmla="*/ 279259 w 723900"/>
                <a:gd name="connsiteY92" fmla="*/ 680743 h 742950"/>
                <a:gd name="connsiteX93" fmla="*/ 268122 w 723900"/>
                <a:gd name="connsiteY93" fmla="*/ 699598 h 742950"/>
                <a:gd name="connsiteX94" fmla="*/ 275576 w 723900"/>
                <a:gd name="connsiteY94" fmla="*/ 707754 h 742950"/>
                <a:gd name="connsiteX95" fmla="*/ 253125 w 723900"/>
                <a:gd name="connsiteY95" fmla="*/ 714770 h 742950"/>
                <a:gd name="connsiteX96" fmla="*/ 244881 w 723900"/>
                <a:gd name="connsiteY96" fmla="*/ 731608 h 742950"/>
                <a:gd name="connsiteX97" fmla="*/ 234971 w 723900"/>
                <a:gd name="connsiteY97" fmla="*/ 738712 h 742950"/>
                <a:gd name="connsiteX98" fmla="*/ 211731 w 723900"/>
                <a:gd name="connsiteY98" fmla="*/ 715647 h 742950"/>
                <a:gd name="connsiteX99" fmla="*/ 200331 w 723900"/>
                <a:gd name="connsiteY99" fmla="*/ 680918 h 742950"/>
                <a:gd name="connsiteX100" fmla="*/ 190859 w 723900"/>
                <a:gd name="connsiteY100" fmla="*/ 655837 h 742950"/>
                <a:gd name="connsiteX101" fmla="*/ 182265 w 723900"/>
                <a:gd name="connsiteY101" fmla="*/ 644085 h 742950"/>
                <a:gd name="connsiteX102" fmla="*/ 169197 w 723900"/>
                <a:gd name="connsiteY102" fmla="*/ 620056 h 742950"/>
                <a:gd name="connsiteX103" fmla="*/ 163146 w 723900"/>
                <a:gd name="connsiteY103" fmla="*/ 588659 h 742950"/>
                <a:gd name="connsiteX104" fmla="*/ 158849 w 723900"/>
                <a:gd name="connsiteY104" fmla="*/ 572874 h 742950"/>
                <a:gd name="connsiteX105" fmla="*/ 136486 w 723900"/>
                <a:gd name="connsiteY105" fmla="*/ 538057 h 742950"/>
                <a:gd name="connsiteX106" fmla="*/ 126313 w 723900"/>
                <a:gd name="connsiteY106" fmla="*/ 488595 h 742950"/>
                <a:gd name="connsiteX107" fmla="*/ 118946 w 723900"/>
                <a:gd name="connsiteY107" fmla="*/ 455533 h 742950"/>
                <a:gd name="connsiteX108" fmla="*/ 119034 w 723900"/>
                <a:gd name="connsiteY108" fmla="*/ 424137 h 742950"/>
                <a:gd name="connsiteX109" fmla="*/ 114298 w 723900"/>
                <a:gd name="connsiteY109" fmla="*/ 399581 h 742950"/>
                <a:gd name="connsiteX110" fmla="*/ 78517 w 723900"/>
                <a:gd name="connsiteY110" fmla="*/ 415279 h 742950"/>
                <a:gd name="connsiteX111" fmla="*/ 61153 w 723900"/>
                <a:gd name="connsiteY111" fmla="*/ 412122 h 742950"/>
                <a:gd name="connsiteX112" fmla="*/ 29055 w 723900"/>
                <a:gd name="connsiteY112" fmla="*/ 380288 h 742950"/>
                <a:gd name="connsiteX113" fmla="*/ 40895 w 723900"/>
                <a:gd name="connsiteY113" fmla="*/ 370729 h 742950"/>
                <a:gd name="connsiteX114" fmla="*/ 33616 w 723900"/>
                <a:gd name="connsiteY114" fmla="*/ 360380 h 742950"/>
                <a:gd name="connsiteX115" fmla="*/ 4763 w 723900"/>
                <a:gd name="connsiteY115" fmla="*/ 337754 h 742950"/>
                <a:gd name="connsiteX116" fmla="*/ 21163 w 723900"/>
                <a:gd name="connsiteY116" fmla="*/ 319863 h 742950"/>
                <a:gd name="connsiteX117" fmla="*/ 75272 w 723900"/>
                <a:gd name="connsiteY117" fmla="*/ 319951 h 742950"/>
                <a:gd name="connsiteX118" fmla="*/ 70361 w 723900"/>
                <a:gd name="connsiteY118" fmla="*/ 296799 h 742950"/>
                <a:gd name="connsiteX119" fmla="*/ 56593 w 723900"/>
                <a:gd name="connsiteY119" fmla="*/ 283118 h 742950"/>
                <a:gd name="connsiteX120" fmla="*/ 53786 w 723900"/>
                <a:gd name="connsiteY120" fmla="*/ 262158 h 742950"/>
                <a:gd name="connsiteX121" fmla="*/ 37649 w 723900"/>
                <a:gd name="connsiteY121" fmla="*/ 249880 h 742950"/>
                <a:gd name="connsiteX122" fmla="*/ 64749 w 723900"/>
                <a:gd name="connsiteY122" fmla="*/ 220939 h 742950"/>
                <a:gd name="connsiteX123" fmla="*/ 93338 w 723900"/>
                <a:gd name="connsiteY123" fmla="*/ 223044 h 742950"/>
                <a:gd name="connsiteX124" fmla="*/ 119034 w 723900"/>
                <a:gd name="connsiteY124" fmla="*/ 193928 h 742950"/>
                <a:gd name="connsiteX125" fmla="*/ 134469 w 723900"/>
                <a:gd name="connsiteY125" fmla="*/ 165339 h 742950"/>
                <a:gd name="connsiteX126" fmla="*/ 158323 w 723900"/>
                <a:gd name="connsiteY126" fmla="*/ 136924 h 742950"/>
                <a:gd name="connsiteX127" fmla="*/ 157972 w 723900"/>
                <a:gd name="connsiteY127" fmla="*/ 116490 h 742950"/>
                <a:gd name="connsiteX128" fmla="*/ 178932 w 723900"/>
                <a:gd name="connsiteY128" fmla="*/ 99740 h 742950"/>
                <a:gd name="connsiteX129" fmla="*/ 159025 w 723900"/>
                <a:gd name="connsiteY129" fmla="*/ 85445 h 742950"/>
                <a:gd name="connsiteX130" fmla="*/ 150518 w 723900"/>
                <a:gd name="connsiteY130" fmla="*/ 65713 h 742950"/>
                <a:gd name="connsiteX131" fmla="*/ 141835 w 723900"/>
                <a:gd name="connsiteY131" fmla="*/ 39842 h 742950"/>
                <a:gd name="connsiteX132" fmla="*/ 153850 w 723900"/>
                <a:gd name="connsiteY132" fmla="*/ 27038 h 742950"/>
                <a:gd name="connsiteX133" fmla="*/ 191210 w 723900"/>
                <a:gd name="connsiteY133" fmla="*/ 34317 h 742950"/>
                <a:gd name="connsiteX134" fmla="*/ 218572 w 723900"/>
                <a:gd name="connsiteY134" fmla="*/ 29844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23900" h="742950">
                  <a:moveTo>
                    <a:pt x="242338" y="4763"/>
                  </a:moveTo>
                  <a:lnTo>
                    <a:pt x="268735" y="39754"/>
                  </a:lnTo>
                  <a:lnTo>
                    <a:pt x="266280" y="63784"/>
                  </a:lnTo>
                  <a:lnTo>
                    <a:pt x="276015" y="78780"/>
                  </a:lnTo>
                  <a:lnTo>
                    <a:pt x="275225" y="93601"/>
                  </a:lnTo>
                  <a:lnTo>
                    <a:pt x="257598" y="89742"/>
                  </a:lnTo>
                  <a:lnTo>
                    <a:pt x="264526" y="121577"/>
                  </a:lnTo>
                  <a:lnTo>
                    <a:pt x="288643" y="139643"/>
                  </a:lnTo>
                  <a:lnTo>
                    <a:pt x="322845" y="159550"/>
                  </a:lnTo>
                  <a:lnTo>
                    <a:pt x="307235" y="172354"/>
                  </a:lnTo>
                  <a:lnTo>
                    <a:pt x="297676" y="198576"/>
                  </a:lnTo>
                  <a:lnTo>
                    <a:pt x="321530" y="209100"/>
                  </a:lnTo>
                  <a:lnTo>
                    <a:pt x="344682" y="222693"/>
                  </a:lnTo>
                  <a:lnTo>
                    <a:pt x="376780" y="238216"/>
                  </a:lnTo>
                  <a:lnTo>
                    <a:pt x="410456" y="241812"/>
                  </a:lnTo>
                  <a:lnTo>
                    <a:pt x="424663" y="255756"/>
                  </a:lnTo>
                  <a:lnTo>
                    <a:pt x="443606" y="258299"/>
                  </a:lnTo>
                  <a:lnTo>
                    <a:pt x="473249" y="264701"/>
                  </a:lnTo>
                  <a:lnTo>
                    <a:pt x="493682" y="264263"/>
                  </a:lnTo>
                  <a:lnTo>
                    <a:pt x="496488" y="253388"/>
                  </a:lnTo>
                  <a:lnTo>
                    <a:pt x="493244" y="235936"/>
                  </a:lnTo>
                  <a:lnTo>
                    <a:pt x="495173" y="224097"/>
                  </a:lnTo>
                  <a:lnTo>
                    <a:pt x="510169" y="218221"/>
                  </a:lnTo>
                  <a:lnTo>
                    <a:pt x="512275" y="239970"/>
                  </a:lnTo>
                  <a:lnTo>
                    <a:pt x="512713" y="245495"/>
                  </a:lnTo>
                  <a:lnTo>
                    <a:pt x="535076" y="255931"/>
                  </a:lnTo>
                  <a:lnTo>
                    <a:pt x="550599" y="251634"/>
                  </a:lnTo>
                  <a:lnTo>
                    <a:pt x="571296" y="253475"/>
                  </a:lnTo>
                  <a:lnTo>
                    <a:pt x="591378" y="252686"/>
                  </a:lnTo>
                  <a:lnTo>
                    <a:pt x="593132" y="235760"/>
                  </a:lnTo>
                  <a:lnTo>
                    <a:pt x="583135" y="226991"/>
                  </a:lnTo>
                  <a:lnTo>
                    <a:pt x="602955" y="223483"/>
                  </a:lnTo>
                  <a:lnTo>
                    <a:pt x="625318" y="202874"/>
                  </a:lnTo>
                  <a:lnTo>
                    <a:pt x="653645" y="185071"/>
                  </a:lnTo>
                  <a:lnTo>
                    <a:pt x="674254" y="191911"/>
                  </a:lnTo>
                  <a:lnTo>
                    <a:pt x="691793" y="180160"/>
                  </a:lnTo>
                  <a:lnTo>
                    <a:pt x="703370" y="197524"/>
                  </a:lnTo>
                  <a:lnTo>
                    <a:pt x="695038" y="209276"/>
                  </a:lnTo>
                  <a:lnTo>
                    <a:pt x="721523" y="213397"/>
                  </a:lnTo>
                  <a:lnTo>
                    <a:pt x="723452" y="223921"/>
                  </a:lnTo>
                  <a:lnTo>
                    <a:pt x="714770" y="229008"/>
                  </a:lnTo>
                  <a:lnTo>
                    <a:pt x="716787" y="245934"/>
                  </a:lnTo>
                  <a:lnTo>
                    <a:pt x="699247" y="240935"/>
                  </a:lnTo>
                  <a:lnTo>
                    <a:pt x="667413" y="259878"/>
                  </a:lnTo>
                  <a:lnTo>
                    <a:pt x="668115" y="275488"/>
                  </a:lnTo>
                  <a:lnTo>
                    <a:pt x="654609" y="298290"/>
                  </a:lnTo>
                  <a:lnTo>
                    <a:pt x="653293" y="311444"/>
                  </a:lnTo>
                  <a:lnTo>
                    <a:pt x="642331" y="333544"/>
                  </a:lnTo>
                  <a:lnTo>
                    <a:pt x="623125" y="327406"/>
                  </a:lnTo>
                  <a:lnTo>
                    <a:pt x="622161" y="355031"/>
                  </a:lnTo>
                  <a:lnTo>
                    <a:pt x="616636" y="364064"/>
                  </a:lnTo>
                  <a:lnTo>
                    <a:pt x="619266" y="375289"/>
                  </a:lnTo>
                  <a:lnTo>
                    <a:pt x="607077" y="381603"/>
                  </a:lnTo>
                  <a:lnTo>
                    <a:pt x="594185" y="339508"/>
                  </a:lnTo>
                  <a:lnTo>
                    <a:pt x="587345" y="339596"/>
                  </a:lnTo>
                  <a:lnTo>
                    <a:pt x="583310" y="356609"/>
                  </a:lnTo>
                  <a:lnTo>
                    <a:pt x="569892" y="342753"/>
                  </a:lnTo>
                  <a:lnTo>
                    <a:pt x="577435" y="327581"/>
                  </a:lnTo>
                  <a:lnTo>
                    <a:pt x="588484" y="326002"/>
                  </a:lnTo>
                  <a:lnTo>
                    <a:pt x="599798" y="303288"/>
                  </a:lnTo>
                  <a:lnTo>
                    <a:pt x="585678" y="298640"/>
                  </a:lnTo>
                  <a:lnTo>
                    <a:pt x="562789" y="299079"/>
                  </a:lnTo>
                  <a:lnTo>
                    <a:pt x="539461" y="295395"/>
                  </a:lnTo>
                  <a:lnTo>
                    <a:pt x="537268" y="276540"/>
                  </a:lnTo>
                  <a:lnTo>
                    <a:pt x="525517" y="275137"/>
                  </a:lnTo>
                  <a:lnTo>
                    <a:pt x="506048" y="263385"/>
                  </a:lnTo>
                  <a:lnTo>
                    <a:pt x="497366" y="281890"/>
                  </a:lnTo>
                  <a:lnTo>
                    <a:pt x="515080" y="296185"/>
                  </a:lnTo>
                  <a:lnTo>
                    <a:pt x="499733" y="306270"/>
                  </a:lnTo>
                  <a:lnTo>
                    <a:pt x="494296" y="316092"/>
                  </a:lnTo>
                  <a:lnTo>
                    <a:pt x="509380" y="323284"/>
                  </a:lnTo>
                  <a:lnTo>
                    <a:pt x="505258" y="339420"/>
                  </a:lnTo>
                  <a:lnTo>
                    <a:pt x="513765" y="359416"/>
                  </a:lnTo>
                  <a:lnTo>
                    <a:pt x="517624" y="381165"/>
                  </a:lnTo>
                  <a:lnTo>
                    <a:pt x="514028" y="390811"/>
                  </a:lnTo>
                  <a:lnTo>
                    <a:pt x="497366" y="390461"/>
                  </a:lnTo>
                  <a:lnTo>
                    <a:pt x="467022" y="395898"/>
                  </a:lnTo>
                  <a:lnTo>
                    <a:pt x="468425" y="415630"/>
                  </a:lnTo>
                  <a:lnTo>
                    <a:pt x="455271" y="431065"/>
                  </a:lnTo>
                  <a:lnTo>
                    <a:pt x="419928" y="448605"/>
                  </a:lnTo>
                  <a:lnTo>
                    <a:pt x="392390" y="478949"/>
                  </a:lnTo>
                  <a:lnTo>
                    <a:pt x="373886" y="495173"/>
                  </a:lnTo>
                  <a:lnTo>
                    <a:pt x="349418" y="511923"/>
                  </a:lnTo>
                  <a:lnTo>
                    <a:pt x="349418" y="523675"/>
                  </a:lnTo>
                  <a:lnTo>
                    <a:pt x="337140" y="529989"/>
                  </a:lnTo>
                  <a:lnTo>
                    <a:pt x="314953" y="539022"/>
                  </a:lnTo>
                  <a:lnTo>
                    <a:pt x="303464" y="540425"/>
                  </a:lnTo>
                  <a:lnTo>
                    <a:pt x="296097" y="559719"/>
                  </a:lnTo>
                  <a:lnTo>
                    <a:pt x="301184" y="592606"/>
                  </a:lnTo>
                  <a:lnTo>
                    <a:pt x="302499" y="613390"/>
                  </a:lnTo>
                  <a:lnTo>
                    <a:pt x="292151" y="637157"/>
                  </a:lnTo>
                  <a:lnTo>
                    <a:pt x="291975" y="679515"/>
                  </a:lnTo>
                  <a:lnTo>
                    <a:pt x="279259" y="680743"/>
                  </a:lnTo>
                  <a:lnTo>
                    <a:pt x="268122" y="699598"/>
                  </a:lnTo>
                  <a:lnTo>
                    <a:pt x="275576" y="707754"/>
                  </a:lnTo>
                  <a:lnTo>
                    <a:pt x="253125" y="714770"/>
                  </a:lnTo>
                  <a:lnTo>
                    <a:pt x="244881" y="731608"/>
                  </a:lnTo>
                  <a:lnTo>
                    <a:pt x="234971" y="738712"/>
                  </a:lnTo>
                  <a:lnTo>
                    <a:pt x="211731" y="715647"/>
                  </a:lnTo>
                  <a:lnTo>
                    <a:pt x="200331" y="680918"/>
                  </a:lnTo>
                  <a:lnTo>
                    <a:pt x="190859" y="655837"/>
                  </a:lnTo>
                  <a:lnTo>
                    <a:pt x="182265" y="644085"/>
                  </a:lnTo>
                  <a:lnTo>
                    <a:pt x="169197" y="620056"/>
                  </a:lnTo>
                  <a:lnTo>
                    <a:pt x="163146" y="588659"/>
                  </a:lnTo>
                  <a:lnTo>
                    <a:pt x="158849" y="572874"/>
                  </a:lnTo>
                  <a:lnTo>
                    <a:pt x="136486" y="538057"/>
                  </a:lnTo>
                  <a:lnTo>
                    <a:pt x="126313" y="488595"/>
                  </a:lnTo>
                  <a:lnTo>
                    <a:pt x="118946" y="455533"/>
                  </a:lnTo>
                  <a:lnTo>
                    <a:pt x="119034" y="424137"/>
                  </a:lnTo>
                  <a:lnTo>
                    <a:pt x="114298" y="399581"/>
                  </a:lnTo>
                  <a:lnTo>
                    <a:pt x="78517" y="415279"/>
                  </a:lnTo>
                  <a:lnTo>
                    <a:pt x="61153" y="412122"/>
                  </a:lnTo>
                  <a:lnTo>
                    <a:pt x="29055" y="380288"/>
                  </a:lnTo>
                  <a:lnTo>
                    <a:pt x="40895" y="370729"/>
                  </a:lnTo>
                  <a:lnTo>
                    <a:pt x="33616" y="360380"/>
                  </a:lnTo>
                  <a:lnTo>
                    <a:pt x="4763" y="337754"/>
                  </a:lnTo>
                  <a:lnTo>
                    <a:pt x="21163" y="319863"/>
                  </a:lnTo>
                  <a:lnTo>
                    <a:pt x="75272" y="319951"/>
                  </a:lnTo>
                  <a:lnTo>
                    <a:pt x="70361" y="296799"/>
                  </a:lnTo>
                  <a:lnTo>
                    <a:pt x="56593" y="283118"/>
                  </a:lnTo>
                  <a:lnTo>
                    <a:pt x="53786" y="262158"/>
                  </a:lnTo>
                  <a:lnTo>
                    <a:pt x="37649" y="249880"/>
                  </a:lnTo>
                  <a:lnTo>
                    <a:pt x="64749" y="220939"/>
                  </a:lnTo>
                  <a:lnTo>
                    <a:pt x="93338" y="223044"/>
                  </a:lnTo>
                  <a:lnTo>
                    <a:pt x="119034" y="193928"/>
                  </a:lnTo>
                  <a:lnTo>
                    <a:pt x="134469" y="165339"/>
                  </a:lnTo>
                  <a:lnTo>
                    <a:pt x="158323" y="136924"/>
                  </a:lnTo>
                  <a:lnTo>
                    <a:pt x="157972" y="116490"/>
                  </a:lnTo>
                  <a:lnTo>
                    <a:pt x="178932" y="99740"/>
                  </a:lnTo>
                  <a:lnTo>
                    <a:pt x="159025" y="85445"/>
                  </a:lnTo>
                  <a:lnTo>
                    <a:pt x="150518" y="65713"/>
                  </a:lnTo>
                  <a:lnTo>
                    <a:pt x="141835" y="39842"/>
                  </a:lnTo>
                  <a:lnTo>
                    <a:pt x="153850" y="27038"/>
                  </a:lnTo>
                  <a:lnTo>
                    <a:pt x="191210" y="34317"/>
                  </a:lnTo>
                  <a:lnTo>
                    <a:pt x="218572" y="298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5" name="Freeform: Shape 1580">
              <a:extLst>
                <a:ext uri="{FF2B5EF4-FFF2-40B4-BE49-F238E27FC236}">
                  <a16:creationId xmlns:a16="http://schemas.microsoft.com/office/drawing/2014/main" id="{5DC233BC-D098-7A41-90BF-D05A09AB6D9B}"/>
                </a:ext>
              </a:extLst>
            </p:cNvPr>
            <p:cNvSpPr/>
            <p:nvPr/>
          </p:nvSpPr>
          <p:spPr>
            <a:xfrm>
              <a:off x="8534948" y="4073306"/>
              <a:ext cx="201808" cy="201808"/>
            </a:xfrm>
            <a:custGeom>
              <a:avLst/>
              <a:gdLst>
                <a:gd name="connsiteX0" fmla="*/ 167794 w 247650"/>
                <a:gd name="connsiteY0" fmla="*/ 47735 h 247650"/>
                <a:gd name="connsiteX1" fmla="*/ 183843 w 247650"/>
                <a:gd name="connsiteY1" fmla="*/ 56855 h 247650"/>
                <a:gd name="connsiteX2" fmla="*/ 185772 w 247650"/>
                <a:gd name="connsiteY2" fmla="*/ 74395 h 247650"/>
                <a:gd name="connsiteX3" fmla="*/ 173319 w 247650"/>
                <a:gd name="connsiteY3" fmla="*/ 84656 h 247650"/>
                <a:gd name="connsiteX4" fmla="*/ 167619 w 247650"/>
                <a:gd name="connsiteY4" fmla="*/ 107808 h 247650"/>
                <a:gd name="connsiteX5" fmla="*/ 184720 w 247650"/>
                <a:gd name="connsiteY5" fmla="*/ 135696 h 247650"/>
                <a:gd name="connsiteX6" fmla="*/ 214800 w 247650"/>
                <a:gd name="connsiteY6" fmla="*/ 151658 h 247650"/>
                <a:gd name="connsiteX7" fmla="*/ 227517 w 247650"/>
                <a:gd name="connsiteY7" fmla="*/ 173582 h 247650"/>
                <a:gd name="connsiteX8" fmla="*/ 223483 w 247650"/>
                <a:gd name="connsiteY8" fmla="*/ 194367 h 247650"/>
                <a:gd name="connsiteX9" fmla="*/ 231287 w 247650"/>
                <a:gd name="connsiteY9" fmla="*/ 194367 h 247650"/>
                <a:gd name="connsiteX10" fmla="*/ 231551 w 247650"/>
                <a:gd name="connsiteY10" fmla="*/ 209539 h 247650"/>
                <a:gd name="connsiteX11" fmla="*/ 245144 w 247650"/>
                <a:gd name="connsiteY11" fmla="*/ 224360 h 247650"/>
                <a:gd name="connsiteX12" fmla="*/ 230586 w 247650"/>
                <a:gd name="connsiteY12" fmla="*/ 223044 h 247650"/>
                <a:gd name="connsiteX13" fmla="*/ 214011 w 247650"/>
                <a:gd name="connsiteY13" fmla="*/ 220676 h 247650"/>
                <a:gd name="connsiteX14" fmla="*/ 195945 w 247650"/>
                <a:gd name="connsiteY14" fmla="*/ 247688 h 247650"/>
                <a:gd name="connsiteX15" fmla="*/ 150254 w 247650"/>
                <a:gd name="connsiteY15" fmla="*/ 245407 h 247650"/>
                <a:gd name="connsiteX16" fmla="*/ 80973 w 247650"/>
                <a:gd name="connsiteY16" fmla="*/ 188491 h 247650"/>
                <a:gd name="connsiteX17" fmla="*/ 44315 w 247650"/>
                <a:gd name="connsiteY17" fmla="*/ 168408 h 247650"/>
                <a:gd name="connsiteX18" fmla="*/ 14672 w 247650"/>
                <a:gd name="connsiteY18" fmla="*/ 160603 h 247650"/>
                <a:gd name="connsiteX19" fmla="*/ 4763 w 247650"/>
                <a:gd name="connsiteY19" fmla="*/ 125173 h 247650"/>
                <a:gd name="connsiteX20" fmla="*/ 59223 w 247650"/>
                <a:gd name="connsiteY20" fmla="*/ 94478 h 247650"/>
                <a:gd name="connsiteX21" fmla="*/ 68519 w 247650"/>
                <a:gd name="connsiteY21" fmla="*/ 58346 h 247650"/>
                <a:gd name="connsiteX22" fmla="*/ 66151 w 247650"/>
                <a:gd name="connsiteY22" fmla="*/ 36246 h 247650"/>
                <a:gd name="connsiteX23" fmla="*/ 79657 w 247650"/>
                <a:gd name="connsiteY23" fmla="*/ 28704 h 247650"/>
                <a:gd name="connsiteX24" fmla="*/ 92285 w 247650"/>
                <a:gd name="connsiteY24" fmla="*/ 9586 h 247650"/>
                <a:gd name="connsiteX25" fmla="*/ 102809 w 247650"/>
                <a:gd name="connsiteY25" fmla="*/ 4763 h 247650"/>
                <a:gd name="connsiteX26" fmla="*/ 131399 w 247650"/>
                <a:gd name="connsiteY26" fmla="*/ 8797 h 247650"/>
                <a:gd name="connsiteX27" fmla="*/ 140081 w 247650"/>
                <a:gd name="connsiteY27" fmla="*/ 16602 h 247650"/>
                <a:gd name="connsiteX28" fmla="*/ 151833 w 247650"/>
                <a:gd name="connsiteY28" fmla="*/ 1142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7650" h="247650">
                  <a:moveTo>
                    <a:pt x="167794" y="47735"/>
                  </a:moveTo>
                  <a:lnTo>
                    <a:pt x="183843" y="56855"/>
                  </a:lnTo>
                  <a:lnTo>
                    <a:pt x="185772" y="74395"/>
                  </a:lnTo>
                  <a:lnTo>
                    <a:pt x="173319" y="84656"/>
                  </a:lnTo>
                  <a:lnTo>
                    <a:pt x="167619" y="107808"/>
                  </a:lnTo>
                  <a:lnTo>
                    <a:pt x="184720" y="135696"/>
                  </a:lnTo>
                  <a:lnTo>
                    <a:pt x="214800" y="151658"/>
                  </a:lnTo>
                  <a:lnTo>
                    <a:pt x="227517" y="173582"/>
                  </a:lnTo>
                  <a:lnTo>
                    <a:pt x="223483" y="194367"/>
                  </a:lnTo>
                  <a:lnTo>
                    <a:pt x="231287" y="194367"/>
                  </a:lnTo>
                  <a:lnTo>
                    <a:pt x="231551" y="209539"/>
                  </a:lnTo>
                  <a:lnTo>
                    <a:pt x="245144" y="224360"/>
                  </a:lnTo>
                  <a:lnTo>
                    <a:pt x="230586" y="223044"/>
                  </a:lnTo>
                  <a:lnTo>
                    <a:pt x="214011" y="220676"/>
                  </a:lnTo>
                  <a:lnTo>
                    <a:pt x="195945" y="247688"/>
                  </a:lnTo>
                  <a:lnTo>
                    <a:pt x="150254" y="245407"/>
                  </a:lnTo>
                  <a:lnTo>
                    <a:pt x="80973" y="188491"/>
                  </a:lnTo>
                  <a:lnTo>
                    <a:pt x="44315" y="168408"/>
                  </a:lnTo>
                  <a:lnTo>
                    <a:pt x="14672" y="160603"/>
                  </a:lnTo>
                  <a:lnTo>
                    <a:pt x="4763" y="125173"/>
                  </a:lnTo>
                  <a:lnTo>
                    <a:pt x="59223" y="94478"/>
                  </a:lnTo>
                  <a:lnTo>
                    <a:pt x="68519" y="58346"/>
                  </a:lnTo>
                  <a:lnTo>
                    <a:pt x="66151" y="36246"/>
                  </a:lnTo>
                  <a:lnTo>
                    <a:pt x="79657" y="28704"/>
                  </a:lnTo>
                  <a:lnTo>
                    <a:pt x="92285" y="9586"/>
                  </a:lnTo>
                  <a:lnTo>
                    <a:pt x="102809" y="4763"/>
                  </a:lnTo>
                  <a:lnTo>
                    <a:pt x="131399" y="8797"/>
                  </a:lnTo>
                  <a:lnTo>
                    <a:pt x="140081" y="16602"/>
                  </a:lnTo>
                  <a:lnTo>
                    <a:pt x="151833" y="1142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6" name="Freeform: Shape 1581">
              <a:extLst>
                <a:ext uri="{FF2B5EF4-FFF2-40B4-BE49-F238E27FC236}">
                  <a16:creationId xmlns:a16="http://schemas.microsoft.com/office/drawing/2014/main" id="{D7B7D199-1C24-4C43-9E3A-47A8ADE93749}"/>
                </a:ext>
              </a:extLst>
            </p:cNvPr>
            <p:cNvSpPr/>
            <p:nvPr/>
          </p:nvSpPr>
          <p:spPr>
            <a:xfrm>
              <a:off x="8641501" y="4013919"/>
              <a:ext cx="388093" cy="351871"/>
            </a:xfrm>
            <a:custGeom>
              <a:avLst/>
              <a:gdLst>
                <a:gd name="connsiteX0" fmla="*/ 246021 w 476250"/>
                <a:gd name="connsiteY0" fmla="*/ 83428 h 431800"/>
                <a:gd name="connsiteX1" fmla="*/ 267683 w 476250"/>
                <a:gd name="connsiteY1" fmla="*/ 77465 h 431800"/>
                <a:gd name="connsiteX2" fmla="*/ 285135 w 476250"/>
                <a:gd name="connsiteY2" fmla="*/ 59749 h 431800"/>
                <a:gd name="connsiteX3" fmla="*/ 301535 w 476250"/>
                <a:gd name="connsiteY3" fmla="*/ 60626 h 431800"/>
                <a:gd name="connsiteX4" fmla="*/ 312321 w 476250"/>
                <a:gd name="connsiteY4" fmla="*/ 54838 h 431800"/>
                <a:gd name="connsiteX5" fmla="*/ 329861 w 476250"/>
                <a:gd name="connsiteY5" fmla="*/ 57733 h 431800"/>
                <a:gd name="connsiteX6" fmla="*/ 357047 w 476250"/>
                <a:gd name="connsiteY6" fmla="*/ 73431 h 431800"/>
                <a:gd name="connsiteX7" fmla="*/ 376692 w 476250"/>
                <a:gd name="connsiteY7" fmla="*/ 76851 h 431800"/>
                <a:gd name="connsiteX8" fmla="*/ 404756 w 476250"/>
                <a:gd name="connsiteY8" fmla="*/ 103950 h 431800"/>
                <a:gd name="connsiteX9" fmla="*/ 423085 w 476250"/>
                <a:gd name="connsiteY9" fmla="*/ 105002 h 431800"/>
                <a:gd name="connsiteX10" fmla="*/ 425277 w 476250"/>
                <a:gd name="connsiteY10" fmla="*/ 130522 h 431800"/>
                <a:gd name="connsiteX11" fmla="*/ 415279 w 476250"/>
                <a:gd name="connsiteY11" fmla="*/ 167794 h 431800"/>
                <a:gd name="connsiteX12" fmla="*/ 408526 w 476250"/>
                <a:gd name="connsiteY12" fmla="*/ 189280 h 431800"/>
                <a:gd name="connsiteX13" fmla="*/ 419226 w 476250"/>
                <a:gd name="connsiteY13" fmla="*/ 193577 h 431800"/>
                <a:gd name="connsiteX14" fmla="*/ 408702 w 476250"/>
                <a:gd name="connsiteY14" fmla="*/ 209626 h 431800"/>
                <a:gd name="connsiteX15" fmla="*/ 416770 w 476250"/>
                <a:gd name="connsiteY15" fmla="*/ 232779 h 431800"/>
                <a:gd name="connsiteX16" fmla="*/ 418700 w 476250"/>
                <a:gd name="connsiteY16" fmla="*/ 251108 h 431800"/>
                <a:gd name="connsiteX17" fmla="*/ 437292 w 476250"/>
                <a:gd name="connsiteY17" fmla="*/ 255931 h 431800"/>
                <a:gd name="connsiteX18" fmla="*/ 439309 w 476250"/>
                <a:gd name="connsiteY18" fmla="*/ 274348 h 431800"/>
                <a:gd name="connsiteX19" fmla="*/ 417034 w 476250"/>
                <a:gd name="connsiteY19" fmla="*/ 300044 h 431800"/>
                <a:gd name="connsiteX20" fmla="*/ 429136 w 476250"/>
                <a:gd name="connsiteY20" fmla="*/ 314777 h 431800"/>
                <a:gd name="connsiteX21" fmla="*/ 439046 w 476250"/>
                <a:gd name="connsiteY21" fmla="*/ 331703 h 431800"/>
                <a:gd name="connsiteX22" fmla="*/ 462549 w 476250"/>
                <a:gd name="connsiteY22" fmla="*/ 343980 h 431800"/>
                <a:gd name="connsiteX23" fmla="*/ 463251 w 476250"/>
                <a:gd name="connsiteY23" fmla="*/ 368273 h 431800"/>
                <a:gd name="connsiteX24" fmla="*/ 475002 w 476250"/>
                <a:gd name="connsiteY24" fmla="*/ 372746 h 431800"/>
                <a:gd name="connsiteX25" fmla="*/ 477020 w 476250"/>
                <a:gd name="connsiteY25" fmla="*/ 385374 h 431800"/>
                <a:gd name="connsiteX26" fmla="*/ 441589 w 476250"/>
                <a:gd name="connsiteY26" fmla="*/ 399494 h 431800"/>
                <a:gd name="connsiteX27" fmla="*/ 432293 w 476250"/>
                <a:gd name="connsiteY27" fmla="*/ 431065 h 431800"/>
                <a:gd name="connsiteX28" fmla="*/ 386076 w 476250"/>
                <a:gd name="connsiteY28" fmla="*/ 422909 h 431800"/>
                <a:gd name="connsiteX29" fmla="*/ 359240 w 476250"/>
                <a:gd name="connsiteY29" fmla="*/ 416683 h 431800"/>
                <a:gd name="connsiteX30" fmla="*/ 331527 w 476250"/>
                <a:gd name="connsiteY30" fmla="*/ 413087 h 431800"/>
                <a:gd name="connsiteX31" fmla="*/ 321003 w 476250"/>
                <a:gd name="connsiteY31" fmla="*/ 379674 h 431800"/>
                <a:gd name="connsiteX32" fmla="*/ 309252 w 476250"/>
                <a:gd name="connsiteY32" fmla="*/ 374763 h 431800"/>
                <a:gd name="connsiteX33" fmla="*/ 290309 w 476250"/>
                <a:gd name="connsiteY33" fmla="*/ 379674 h 431800"/>
                <a:gd name="connsiteX34" fmla="*/ 265578 w 476250"/>
                <a:gd name="connsiteY34" fmla="*/ 392916 h 431800"/>
                <a:gd name="connsiteX35" fmla="*/ 235497 w 476250"/>
                <a:gd name="connsiteY35" fmla="*/ 383883 h 431800"/>
                <a:gd name="connsiteX36" fmla="*/ 210679 w 476250"/>
                <a:gd name="connsiteY36" fmla="*/ 362748 h 431800"/>
                <a:gd name="connsiteX37" fmla="*/ 187000 w 476250"/>
                <a:gd name="connsiteY37" fmla="*/ 354855 h 431800"/>
                <a:gd name="connsiteX38" fmla="*/ 170601 w 476250"/>
                <a:gd name="connsiteY38" fmla="*/ 328458 h 431800"/>
                <a:gd name="connsiteX39" fmla="*/ 152447 w 476250"/>
                <a:gd name="connsiteY39" fmla="*/ 291011 h 431800"/>
                <a:gd name="connsiteX40" fmla="*/ 139205 w 476250"/>
                <a:gd name="connsiteY40" fmla="*/ 295571 h 431800"/>
                <a:gd name="connsiteX41" fmla="*/ 123594 w 476250"/>
                <a:gd name="connsiteY41" fmla="*/ 286187 h 431800"/>
                <a:gd name="connsiteX42" fmla="*/ 114386 w 476250"/>
                <a:gd name="connsiteY42" fmla="*/ 297237 h 431800"/>
                <a:gd name="connsiteX43" fmla="*/ 100793 w 476250"/>
                <a:gd name="connsiteY43" fmla="*/ 282416 h 431800"/>
                <a:gd name="connsiteX44" fmla="*/ 100529 w 476250"/>
                <a:gd name="connsiteY44" fmla="*/ 267244 h 431800"/>
                <a:gd name="connsiteX45" fmla="*/ 92724 w 476250"/>
                <a:gd name="connsiteY45" fmla="*/ 267244 h 431800"/>
                <a:gd name="connsiteX46" fmla="*/ 96758 w 476250"/>
                <a:gd name="connsiteY46" fmla="*/ 246460 h 431800"/>
                <a:gd name="connsiteX47" fmla="*/ 84042 w 476250"/>
                <a:gd name="connsiteY47" fmla="*/ 224535 h 431800"/>
                <a:gd name="connsiteX48" fmla="*/ 53961 w 476250"/>
                <a:gd name="connsiteY48" fmla="*/ 208574 h 431800"/>
                <a:gd name="connsiteX49" fmla="*/ 36860 w 476250"/>
                <a:gd name="connsiteY49" fmla="*/ 180686 h 431800"/>
                <a:gd name="connsiteX50" fmla="*/ 42561 w 476250"/>
                <a:gd name="connsiteY50" fmla="*/ 157534 h 431800"/>
                <a:gd name="connsiteX51" fmla="*/ 55014 w 476250"/>
                <a:gd name="connsiteY51" fmla="*/ 147273 h 431800"/>
                <a:gd name="connsiteX52" fmla="*/ 53084 w 476250"/>
                <a:gd name="connsiteY52" fmla="*/ 129733 h 431800"/>
                <a:gd name="connsiteX53" fmla="*/ 37036 w 476250"/>
                <a:gd name="connsiteY53" fmla="*/ 120612 h 431800"/>
                <a:gd name="connsiteX54" fmla="*/ 21074 w 476250"/>
                <a:gd name="connsiteY54" fmla="*/ 84305 h 431800"/>
                <a:gd name="connsiteX55" fmla="*/ 7657 w 476250"/>
                <a:gd name="connsiteY55" fmla="*/ 59486 h 431800"/>
                <a:gd name="connsiteX56" fmla="*/ 12392 w 476250"/>
                <a:gd name="connsiteY56" fmla="*/ 49927 h 431800"/>
                <a:gd name="connsiteX57" fmla="*/ 4763 w 476250"/>
                <a:gd name="connsiteY57" fmla="*/ 13795 h 431800"/>
                <a:gd name="connsiteX58" fmla="*/ 21600 w 476250"/>
                <a:gd name="connsiteY58" fmla="*/ 4763 h 431800"/>
                <a:gd name="connsiteX59" fmla="*/ 25459 w 476250"/>
                <a:gd name="connsiteY59" fmla="*/ 16777 h 431800"/>
                <a:gd name="connsiteX60" fmla="*/ 37913 w 476250"/>
                <a:gd name="connsiteY60" fmla="*/ 31335 h 431800"/>
                <a:gd name="connsiteX61" fmla="*/ 54751 w 476250"/>
                <a:gd name="connsiteY61" fmla="*/ 35457 h 431800"/>
                <a:gd name="connsiteX62" fmla="*/ 63696 w 476250"/>
                <a:gd name="connsiteY62" fmla="*/ 34580 h 431800"/>
                <a:gd name="connsiteX63" fmla="*/ 92724 w 476250"/>
                <a:gd name="connsiteY63" fmla="*/ 11252 h 431800"/>
                <a:gd name="connsiteX64" fmla="*/ 101933 w 476250"/>
                <a:gd name="connsiteY64" fmla="*/ 8884 h 431800"/>
                <a:gd name="connsiteX65" fmla="*/ 109124 w 476250"/>
                <a:gd name="connsiteY65" fmla="*/ 18268 h 431800"/>
                <a:gd name="connsiteX66" fmla="*/ 100705 w 476250"/>
                <a:gd name="connsiteY66" fmla="*/ 33878 h 431800"/>
                <a:gd name="connsiteX67" fmla="*/ 116052 w 476250"/>
                <a:gd name="connsiteY67" fmla="*/ 50190 h 431800"/>
                <a:gd name="connsiteX68" fmla="*/ 122103 w 476250"/>
                <a:gd name="connsiteY68" fmla="*/ 48700 h 431800"/>
                <a:gd name="connsiteX69" fmla="*/ 129909 w 476250"/>
                <a:gd name="connsiteY69" fmla="*/ 71589 h 431800"/>
                <a:gd name="connsiteX70" fmla="*/ 153236 w 476250"/>
                <a:gd name="connsiteY70" fmla="*/ 77991 h 431800"/>
                <a:gd name="connsiteX71" fmla="*/ 170337 w 476250"/>
                <a:gd name="connsiteY71" fmla="*/ 93426 h 431800"/>
                <a:gd name="connsiteX72" fmla="*/ 205241 w 476250"/>
                <a:gd name="connsiteY72" fmla="*/ 98688 h 431800"/>
                <a:gd name="connsiteX73" fmla="*/ 243653 w 476250"/>
                <a:gd name="connsiteY73" fmla="*/ 90619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76250" h="431800">
                  <a:moveTo>
                    <a:pt x="246021" y="83428"/>
                  </a:moveTo>
                  <a:lnTo>
                    <a:pt x="267683" y="77465"/>
                  </a:lnTo>
                  <a:lnTo>
                    <a:pt x="285135" y="59749"/>
                  </a:lnTo>
                  <a:lnTo>
                    <a:pt x="301535" y="60626"/>
                  </a:lnTo>
                  <a:lnTo>
                    <a:pt x="312321" y="54838"/>
                  </a:lnTo>
                  <a:lnTo>
                    <a:pt x="329861" y="57733"/>
                  </a:lnTo>
                  <a:lnTo>
                    <a:pt x="357047" y="73431"/>
                  </a:lnTo>
                  <a:lnTo>
                    <a:pt x="376692" y="76851"/>
                  </a:lnTo>
                  <a:lnTo>
                    <a:pt x="404756" y="103950"/>
                  </a:lnTo>
                  <a:lnTo>
                    <a:pt x="423085" y="105002"/>
                  </a:lnTo>
                  <a:lnTo>
                    <a:pt x="425277" y="130522"/>
                  </a:lnTo>
                  <a:lnTo>
                    <a:pt x="415279" y="167794"/>
                  </a:lnTo>
                  <a:lnTo>
                    <a:pt x="408526" y="189280"/>
                  </a:lnTo>
                  <a:lnTo>
                    <a:pt x="419226" y="193577"/>
                  </a:lnTo>
                  <a:lnTo>
                    <a:pt x="408702" y="209626"/>
                  </a:lnTo>
                  <a:lnTo>
                    <a:pt x="416770" y="232779"/>
                  </a:lnTo>
                  <a:lnTo>
                    <a:pt x="418700" y="251108"/>
                  </a:lnTo>
                  <a:lnTo>
                    <a:pt x="437292" y="255931"/>
                  </a:lnTo>
                  <a:lnTo>
                    <a:pt x="439309" y="274348"/>
                  </a:lnTo>
                  <a:lnTo>
                    <a:pt x="417034" y="300044"/>
                  </a:lnTo>
                  <a:lnTo>
                    <a:pt x="429136" y="314777"/>
                  </a:lnTo>
                  <a:lnTo>
                    <a:pt x="439046" y="331703"/>
                  </a:lnTo>
                  <a:lnTo>
                    <a:pt x="462549" y="343980"/>
                  </a:lnTo>
                  <a:lnTo>
                    <a:pt x="463251" y="368273"/>
                  </a:lnTo>
                  <a:lnTo>
                    <a:pt x="475002" y="372746"/>
                  </a:lnTo>
                  <a:lnTo>
                    <a:pt x="477020" y="385374"/>
                  </a:lnTo>
                  <a:lnTo>
                    <a:pt x="441589" y="399494"/>
                  </a:lnTo>
                  <a:lnTo>
                    <a:pt x="432293" y="431065"/>
                  </a:lnTo>
                  <a:lnTo>
                    <a:pt x="386076" y="422909"/>
                  </a:lnTo>
                  <a:lnTo>
                    <a:pt x="359240" y="416683"/>
                  </a:lnTo>
                  <a:lnTo>
                    <a:pt x="331527" y="413087"/>
                  </a:lnTo>
                  <a:lnTo>
                    <a:pt x="321003" y="379674"/>
                  </a:lnTo>
                  <a:lnTo>
                    <a:pt x="309252" y="374763"/>
                  </a:lnTo>
                  <a:lnTo>
                    <a:pt x="290309" y="379674"/>
                  </a:lnTo>
                  <a:lnTo>
                    <a:pt x="265578" y="392916"/>
                  </a:lnTo>
                  <a:lnTo>
                    <a:pt x="235497" y="383883"/>
                  </a:lnTo>
                  <a:lnTo>
                    <a:pt x="210679" y="362748"/>
                  </a:lnTo>
                  <a:lnTo>
                    <a:pt x="187000" y="354855"/>
                  </a:lnTo>
                  <a:lnTo>
                    <a:pt x="170601" y="328458"/>
                  </a:lnTo>
                  <a:lnTo>
                    <a:pt x="152447" y="291011"/>
                  </a:lnTo>
                  <a:lnTo>
                    <a:pt x="139205" y="295571"/>
                  </a:lnTo>
                  <a:lnTo>
                    <a:pt x="123594" y="286187"/>
                  </a:lnTo>
                  <a:lnTo>
                    <a:pt x="114386" y="297237"/>
                  </a:lnTo>
                  <a:lnTo>
                    <a:pt x="100793" y="282416"/>
                  </a:lnTo>
                  <a:lnTo>
                    <a:pt x="100529" y="267244"/>
                  </a:lnTo>
                  <a:lnTo>
                    <a:pt x="92724" y="267244"/>
                  </a:lnTo>
                  <a:lnTo>
                    <a:pt x="96758" y="246460"/>
                  </a:lnTo>
                  <a:lnTo>
                    <a:pt x="84042" y="224535"/>
                  </a:lnTo>
                  <a:lnTo>
                    <a:pt x="53961" y="208574"/>
                  </a:lnTo>
                  <a:lnTo>
                    <a:pt x="36860" y="180686"/>
                  </a:lnTo>
                  <a:lnTo>
                    <a:pt x="42561" y="157534"/>
                  </a:lnTo>
                  <a:lnTo>
                    <a:pt x="55014" y="147273"/>
                  </a:lnTo>
                  <a:lnTo>
                    <a:pt x="53084" y="129733"/>
                  </a:lnTo>
                  <a:lnTo>
                    <a:pt x="37036" y="120612"/>
                  </a:lnTo>
                  <a:lnTo>
                    <a:pt x="21074" y="84305"/>
                  </a:lnTo>
                  <a:lnTo>
                    <a:pt x="7657" y="59486"/>
                  </a:lnTo>
                  <a:lnTo>
                    <a:pt x="12392" y="49927"/>
                  </a:lnTo>
                  <a:lnTo>
                    <a:pt x="4763" y="13795"/>
                  </a:lnTo>
                  <a:lnTo>
                    <a:pt x="21600" y="4763"/>
                  </a:lnTo>
                  <a:lnTo>
                    <a:pt x="25459" y="16777"/>
                  </a:lnTo>
                  <a:lnTo>
                    <a:pt x="37913" y="31335"/>
                  </a:lnTo>
                  <a:lnTo>
                    <a:pt x="54751" y="35457"/>
                  </a:lnTo>
                  <a:lnTo>
                    <a:pt x="63696" y="34580"/>
                  </a:lnTo>
                  <a:lnTo>
                    <a:pt x="92724" y="11252"/>
                  </a:lnTo>
                  <a:lnTo>
                    <a:pt x="101933" y="8884"/>
                  </a:lnTo>
                  <a:lnTo>
                    <a:pt x="109124" y="18268"/>
                  </a:lnTo>
                  <a:lnTo>
                    <a:pt x="100705" y="33878"/>
                  </a:lnTo>
                  <a:lnTo>
                    <a:pt x="116052" y="50190"/>
                  </a:lnTo>
                  <a:lnTo>
                    <a:pt x="122103" y="48700"/>
                  </a:lnTo>
                  <a:lnTo>
                    <a:pt x="129909" y="71589"/>
                  </a:lnTo>
                  <a:lnTo>
                    <a:pt x="153236" y="77991"/>
                  </a:lnTo>
                  <a:lnTo>
                    <a:pt x="170337" y="93426"/>
                  </a:lnTo>
                  <a:lnTo>
                    <a:pt x="205241" y="98688"/>
                  </a:lnTo>
                  <a:lnTo>
                    <a:pt x="243653" y="906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7" name="Freeform: Shape 1582">
              <a:extLst>
                <a:ext uri="{FF2B5EF4-FFF2-40B4-BE49-F238E27FC236}">
                  <a16:creationId xmlns:a16="http://schemas.microsoft.com/office/drawing/2014/main" id="{140FC517-FD7C-C845-8B1F-B17AA564EB07}"/>
                </a:ext>
              </a:extLst>
            </p:cNvPr>
            <p:cNvSpPr/>
            <p:nvPr/>
          </p:nvSpPr>
          <p:spPr>
            <a:xfrm>
              <a:off x="7270231" y="3080372"/>
              <a:ext cx="217332" cy="150063"/>
            </a:xfrm>
            <a:custGeom>
              <a:avLst/>
              <a:gdLst>
                <a:gd name="connsiteX0" fmla="*/ 246109 w 266700"/>
                <a:gd name="connsiteY0" fmla="*/ 9147 h 184150"/>
                <a:gd name="connsiteX1" fmla="*/ 240496 w 266700"/>
                <a:gd name="connsiteY1" fmla="*/ 48436 h 184150"/>
                <a:gd name="connsiteX2" fmla="*/ 268209 w 266700"/>
                <a:gd name="connsiteY2" fmla="*/ 88778 h 184150"/>
                <a:gd name="connsiteX3" fmla="*/ 236287 w 266700"/>
                <a:gd name="connsiteY3" fmla="*/ 132715 h 184150"/>
                <a:gd name="connsiteX4" fmla="*/ 165339 w 266700"/>
                <a:gd name="connsiteY4" fmla="*/ 171127 h 184150"/>
                <a:gd name="connsiteX5" fmla="*/ 144116 w 266700"/>
                <a:gd name="connsiteY5" fmla="*/ 181212 h 184150"/>
                <a:gd name="connsiteX6" fmla="*/ 111755 w 266700"/>
                <a:gd name="connsiteY6" fmla="*/ 173056 h 184150"/>
                <a:gd name="connsiteX7" fmla="*/ 43175 w 266700"/>
                <a:gd name="connsiteY7" fmla="*/ 155429 h 184150"/>
                <a:gd name="connsiteX8" fmla="*/ 67379 w 266700"/>
                <a:gd name="connsiteY8" fmla="*/ 130522 h 184150"/>
                <a:gd name="connsiteX9" fmla="*/ 13883 w 266700"/>
                <a:gd name="connsiteY9" fmla="*/ 102459 h 184150"/>
                <a:gd name="connsiteX10" fmla="*/ 57382 w 266700"/>
                <a:gd name="connsiteY10" fmla="*/ 91233 h 184150"/>
                <a:gd name="connsiteX11" fmla="*/ 56329 w 266700"/>
                <a:gd name="connsiteY11" fmla="*/ 73957 h 184150"/>
                <a:gd name="connsiteX12" fmla="*/ 4763 w 266700"/>
                <a:gd name="connsiteY12" fmla="*/ 60188 h 184150"/>
                <a:gd name="connsiteX13" fmla="*/ 21338 w 266700"/>
                <a:gd name="connsiteY13" fmla="*/ 20987 h 184150"/>
                <a:gd name="connsiteX14" fmla="*/ 58610 w 266700"/>
                <a:gd name="connsiteY14" fmla="*/ 11954 h 184150"/>
                <a:gd name="connsiteX15" fmla="*/ 96934 w 266700"/>
                <a:gd name="connsiteY15" fmla="*/ 52997 h 184150"/>
                <a:gd name="connsiteX16" fmla="*/ 134293 w 266700"/>
                <a:gd name="connsiteY16" fmla="*/ 20110 h 184150"/>
                <a:gd name="connsiteX17" fmla="*/ 165251 w 266700"/>
                <a:gd name="connsiteY17" fmla="*/ 37299 h 184150"/>
                <a:gd name="connsiteX18" fmla="*/ 205329 w 266700"/>
                <a:gd name="connsiteY18" fmla="*/ 4763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4150">
                  <a:moveTo>
                    <a:pt x="246109" y="9147"/>
                  </a:moveTo>
                  <a:lnTo>
                    <a:pt x="240496" y="48436"/>
                  </a:lnTo>
                  <a:lnTo>
                    <a:pt x="268209" y="88778"/>
                  </a:lnTo>
                  <a:lnTo>
                    <a:pt x="236287" y="132715"/>
                  </a:lnTo>
                  <a:lnTo>
                    <a:pt x="165339" y="171127"/>
                  </a:lnTo>
                  <a:lnTo>
                    <a:pt x="144116" y="181212"/>
                  </a:lnTo>
                  <a:lnTo>
                    <a:pt x="111755" y="173056"/>
                  </a:lnTo>
                  <a:lnTo>
                    <a:pt x="43175" y="155429"/>
                  </a:lnTo>
                  <a:lnTo>
                    <a:pt x="67379" y="130522"/>
                  </a:lnTo>
                  <a:lnTo>
                    <a:pt x="13883" y="102459"/>
                  </a:lnTo>
                  <a:lnTo>
                    <a:pt x="57382" y="91233"/>
                  </a:lnTo>
                  <a:lnTo>
                    <a:pt x="56329" y="73957"/>
                  </a:lnTo>
                  <a:lnTo>
                    <a:pt x="4763" y="60188"/>
                  </a:lnTo>
                  <a:lnTo>
                    <a:pt x="21338" y="20987"/>
                  </a:lnTo>
                  <a:lnTo>
                    <a:pt x="58610" y="11954"/>
                  </a:lnTo>
                  <a:lnTo>
                    <a:pt x="96934" y="52997"/>
                  </a:lnTo>
                  <a:lnTo>
                    <a:pt x="134293" y="20110"/>
                  </a:lnTo>
                  <a:lnTo>
                    <a:pt x="165251" y="37299"/>
                  </a:lnTo>
                  <a:lnTo>
                    <a:pt x="205329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8" name="Freeform: Shape 1583">
              <a:extLst>
                <a:ext uri="{FF2B5EF4-FFF2-40B4-BE49-F238E27FC236}">
                  <a16:creationId xmlns:a16="http://schemas.microsoft.com/office/drawing/2014/main" id="{12EFA23E-B78F-F941-B8C4-0B3C2522E4C2}"/>
                </a:ext>
              </a:extLst>
            </p:cNvPr>
            <p:cNvSpPr/>
            <p:nvPr/>
          </p:nvSpPr>
          <p:spPr>
            <a:xfrm>
              <a:off x="7892977" y="3810316"/>
              <a:ext cx="238030" cy="289776"/>
            </a:xfrm>
            <a:custGeom>
              <a:avLst/>
              <a:gdLst>
                <a:gd name="connsiteX0" fmla="*/ 220326 w 292100"/>
                <a:gd name="connsiteY0" fmla="*/ 301271 h 355600"/>
                <a:gd name="connsiteX1" fmla="*/ 211468 w 292100"/>
                <a:gd name="connsiteY1" fmla="*/ 325652 h 355600"/>
                <a:gd name="connsiteX2" fmla="*/ 215151 w 292100"/>
                <a:gd name="connsiteY2" fmla="*/ 335211 h 355600"/>
                <a:gd name="connsiteX3" fmla="*/ 209977 w 292100"/>
                <a:gd name="connsiteY3" fmla="*/ 350909 h 355600"/>
                <a:gd name="connsiteX4" fmla="*/ 191210 w 292100"/>
                <a:gd name="connsiteY4" fmla="*/ 339420 h 355600"/>
                <a:gd name="connsiteX5" fmla="*/ 178669 w 292100"/>
                <a:gd name="connsiteY5" fmla="*/ 336088 h 355600"/>
                <a:gd name="connsiteX6" fmla="*/ 144378 w 292100"/>
                <a:gd name="connsiteY6" fmla="*/ 320390 h 355600"/>
                <a:gd name="connsiteX7" fmla="*/ 147799 w 292100"/>
                <a:gd name="connsiteY7" fmla="*/ 304428 h 355600"/>
                <a:gd name="connsiteX8" fmla="*/ 176564 w 292100"/>
                <a:gd name="connsiteY8" fmla="*/ 307235 h 355600"/>
                <a:gd name="connsiteX9" fmla="*/ 201646 w 292100"/>
                <a:gd name="connsiteY9" fmla="*/ 303815 h 355600"/>
                <a:gd name="connsiteX10" fmla="*/ 220326 w 292100"/>
                <a:gd name="connsiteY10" fmla="*/ 301271 h 355600"/>
                <a:gd name="connsiteX11" fmla="*/ 65187 w 292100"/>
                <a:gd name="connsiteY11" fmla="*/ 206381 h 355600"/>
                <a:gd name="connsiteX12" fmla="*/ 79920 w 292100"/>
                <a:gd name="connsiteY12" fmla="*/ 229358 h 355600"/>
                <a:gd name="connsiteX13" fmla="*/ 76500 w 292100"/>
                <a:gd name="connsiteY13" fmla="*/ 271541 h 355600"/>
                <a:gd name="connsiteX14" fmla="*/ 65362 w 292100"/>
                <a:gd name="connsiteY14" fmla="*/ 269524 h 355600"/>
                <a:gd name="connsiteX15" fmla="*/ 55364 w 292100"/>
                <a:gd name="connsiteY15" fmla="*/ 280048 h 355600"/>
                <a:gd name="connsiteX16" fmla="*/ 46068 w 292100"/>
                <a:gd name="connsiteY16" fmla="*/ 271717 h 355600"/>
                <a:gd name="connsiteX17" fmla="*/ 45104 w 292100"/>
                <a:gd name="connsiteY17" fmla="*/ 233305 h 355600"/>
                <a:gd name="connsiteX18" fmla="*/ 39491 w 292100"/>
                <a:gd name="connsiteY18" fmla="*/ 214888 h 355600"/>
                <a:gd name="connsiteX19" fmla="*/ 52997 w 292100"/>
                <a:gd name="connsiteY19" fmla="*/ 216554 h 355600"/>
                <a:gd name="connsiteX20" fmla="*/ 65187 w 292100"/>
                <a:gd name="connsiteY20" fmla="*/ 206381 h 355600"/>
                <a:gd name="connsiteX21" fmla="*/ 142976 w 292100"/>
                <a:gd name="connsiteY21" fmla="*/ 16952 h 355600"/>
                <a:gd name="connsiteX22" fmla="*/ 178143 w 292100"/>
                <a:gd name="connsiteY22" fmla="*/ 26161 h 355600"/>
                <a:gd name="connsiteX23" fmla="*/ 175511 w 292100"/>
                <a:gd name="connsiteY23" fmla="*/ 43613 h 355600"/>
                <a:gd name="connsiteX24" fmla="*/ 181388 w 292100"/>
                <a:gd name="connsiteY24" fmla="*/ 58609 h 355600"/>
                <a:gd name="connsiteX25" fmla="*/ 161830 w 292100"/>
                <a:gd name="connsiteY25" fmla="*/ 53523 h 355600"/>
                <a:gd name="connsiteX26" fmla="*/ 141835 w 292100"/>
                <a:gd name="connsiteY26" fmla="*/ 65976 h 355600"/>
                <a:gd name="connsiteX27" fmla="*/ 143239 w 292100"/>
                <a:gd name="connsiteY27" fmla="*/ 83253 h 355600"/>
                <a:gd name="connsiteX28" fmla="*/ 140257 w 292100"/>
                <a:gd name="connsiteY28" fmla="*/ 93075 h 355600"/>
                <a:gd name="connsiteX29" fmla="*/ 148325 w 292100"/>
                <a:gd name="connsiteY29" fmla="*/ 110527 h 355600"/>
                <a:gd name="connsiteX30" fmla="*/ 171390 w 292100"/>
                <a:gd name="connsiteY30" fmla="*/ 127628 h 355600"/>
                <a:gd name="connsiteX31" fmla="*/ 183755 w 292100"/>
                <a:gd name="connsiteY31" fmla="*/ 155429 h 355600"/>
                <a:gd name="connsiteX32" fmla="*/ 211117 w 292100"/>
                <a:gd name="connsiteY32" fmla="*/ 182177 h 355600"/>
                <a:gd name="connsiteX33" fmla="*/ 230411 w 292100"/>
                <a:gd name="connsiteY33" fmla="*/ 182001 h 355600"/>
                <a:gd name="connsiteX34" fmla="*/ 236374 w 292100"/>
                <a:gd name="connsiteY34" fmla="*/ 189280 h 355600"/>
                <a:gd name="connsiteX35" fmla="*/ 229446 w 292100"/>
                <a:gd name="connsiteY35" fmla="*/ 195770 h 355600"/>
                <a:gd name="connsiteX36" fmla="*/ 251459 w 292100"/>
                <a:gd name="connsiteY36" fmla="*/ 207609 h 355600"/>
                <a:gd name="connsiteX37" fmla="*/ 269524 w 292100"/>
                <a:gd name="connsiteY37" fmla="*/ 217432 h 355600"/>
                <a:gd name="connsiteX38" fmla="*/ 290572 w 292100"/>
                <a:gd name="connsiteY38" fmla="*/ 234269 h 355600"/>
                <a:gd name="connsiteX39" fmla="*/ 293115 w 292100"/>
                <a:gd name="connsiteY39" fmla="*/ 240233 h 355600"/>
                <a:gd name="connsiteX40" fmla="*/ 288555 w 292100"/>
                <a:gd name="connsiteY40" fmla="*/ 251722 h 355600"/>
                <a:gd name="connsiteX41" fmla="*/ 274874 w 292100"/>
                <a:gd name="connsiteY41" fmla="*/ 236813 h 355600"/>
                <a:gd name="connsiteX42" fmla="*/ 253475 w 292100"/>
                <a:gd name="connsiteY42" fmla="*/ 231551 h 355600"/>
                <a:gd name="connsiteX43" fmla="*/ 243127 w 292100"/>
                <a:gd name="connsiteY43" fmla="*/ 252248 h 355600"/>
                <a:gd name="connsiteX44" fmla="*/ 260930 w 292100"/>
                <a:gd name="connsiteY44" fmla="*/ 263999 h 355600"/>
                <a:gd name="connsiteX45" fmla="*/ 258036 w 292100"/>
                <a:gd name="connsiteY45" fmla="*/ 280487 h 355600"/>
                <a:gd name="connsiteX46" fmla="*/ 247775 w 292100"/>
                <a:gd name="connsiteY46" fmla="*/ 282328 h 355600"/>
                <a:gd name="connsiteX47" fmla="*/ 234621 w 292100"/>
                <a:gd name="connsiteY47" fmla="*/ 309164 h 355600"/>
                <a:gd name="connsiteX48" fmla="*/ 224360 w 292100"/>
                <a:gd name="connsiteY48" fmla="*/ 311532 h 355600"/>
                <a:gd name="connsiteX49" fmla="*/ 224447 w 292100"/>
                <a:gd name="connsiteY49" fmla="*/ 302061 h 355600"/>
                <a:gd name="connsiteX50" fmla="*/ 229446 w 292100"/>
                <a:gd name="connsiteY50" fmla="*/ 285310 h 355600"/>
                <a:gd name="connsiteX51" fmla="*/ 234796 w 292100"/>
                <a:gd name="connsiteY51" fmla="*/ 278557 h 355600"/>
                <a:gd name="connsiteX52" fmla="*/ 225237 w 292100"/>
                <a:gd name="connsiteY52" fmla="*/ 260228 h 355600"/>
                <a:gd name="connsiteX53" fmla="*/ 217694 w 292100"/>
                <a:gd name="connsiteY53" fmla="*/ 244179 h 355600"/>
                <a:gd name="connsiteX54" fmla="*/ 207522 w 292100"/>
                <a:gd name="connsiteY54" fmla="*/ 240145 h 355600"/>
                <a:gd name="connsiteX55" fmla="*/ 200242 w 292100"/>
                <a:gd name="connsiteY55" fmla="*/ 226289 h 355600"/>
                <a:gd name="connsiteX56" fmla="*/ 184457 w 292100"/>
                <a:gd name="connsiteY56" fmla="*/ 220413 h 355600"/>
                <a:gd name="connsiteX57" fmla="*/ 173845 w 292100"/>
                <a:gd name="connsiteY57" fmla="*/ 207346 h 355600"/>
                <a:gd name="connsiteX58" fmla="*/ 155692 w 292100"/>
                <a:gd name="connsiteY58" fmla="*/ 205241 h 355600"/>
                <a:gd name="connsiteX59" fmla="*/ 136486 w 292100"/>
                <a:gd name="connsiteY59" fmla="*/ 190508 h 355600"/>
                <a:gd name="connsiteX60" fmla="*/ 114035 w 292100"/>
                <a:gd name="connsiteY60" fmla="*/ 169022 h 355600"/>
                <a:gd name="connsiteX61" fmla="*/ 97284 w 292100"/>
                <a:gd name="connsiteY61" fmla="*/ 149816 h 355600"/>
                <a:gd name="connsiteX62" fmla="*/ 89655 w 292100"/>
                <a:gd name="connsiteY62" fmla="*/ 116490 h 355600"/>
                <a:gd name="connsiteX63" fmla="*/ 77377 w 292100"/>
                <a:gd name="connsiteY63" fmla="*/ 112544 h 355600"/>
                <a:gd name="connsiteX64" fmla="*/ 57382 w 292100"/>
                <a:gd name="connsiteY64" fmla="*/ 101231 h 355600"/>
                <a:gd name="connsiteX65" fmla="*/ 46068 w 292100"/>
                <a:gd name="connsiteY65" fmla="*/ 105879 h 355600"/>
                <a:gd name="connsiteX66" fmla="*/ 31861 w 292100"/>
                <a:gd name="connsiteY66" fmla="*/ 121665 h 355600"/>
                <a:gd name="connsiteX67" fmla="*/ 21600 w 292100"/>
                <a:gd name="connsiteY67" fmla="*/ 124120 h 355600"/>
                <a:gd name="connsiteX68" fmla="*/ 24407 w 292100"/>
                <a:gd name="connsiteY68" fmla="*/ 109387 h 355600"/>
                <a:gd name="connsiteX69" fmla="*/ 11077 w 292100"/>
                <a:gd name="connsiteY69" fmla="*/ 105090 h 355600"/>
                <a:gd name="connsiteX70" fmla="*/ 4763 w 292100"/>
                <a:gd name="connsiteY70" fmla="*/ 78429 h 355600"/>
                <a:gd name="connsiteX71" fmla="*/ 13269 w 292100"/>
                <a:gd name="connsiteY71" fmla="*/ 67818 h 355600"/>
                <a:gd name="connsiteX72" fmla="*/ 5990 w 292100"/>
                <a:gd name="connsiteY72" fmla="*/ 54663 h 355600"/>
                <a:gd name="connsiteX73" fmla="*/ 7043 w 292100"/>
                <a:gd name="connsiteY73" fmla="*/ 44753 h 355600"/>
                <a:gd name="connsiteX74" fmla="*/ 17654 w 292100"/>
                <a:gd name="connsiteY74" fmla="*/ 52295 h 355600"/>
                <a:gd name="connsiteX75" fmla="*/ 29494 w 292100"/>
                <a:gd name="connsiteY75" fmla="*/ 50629 h 355600"/>
                <a:gd name="connsiteX76" fmla="*/ 43262 w 292100"/>
                <a:gd name="connsiteY76" fmla="*/ 38702 h 355600"/>
                <a:gd name="connsiteX77" fmla="*/ 47559 w 292100"/>
                <a:gd name="connsiteY77" fmla="*/ 44314 h 355600"/>
                <a:gd name="connsiteX78" fmla="*/ 59311 w 292100"/>
                <a:gd name="connsiteY78" fmla="*/ 43175 h 355600"/>
                <a:gd name="connsiteX79" fmla="*/ 64660 w 292100"/>
                <a:gd name="connsiteY79" fmla="*/ 28880 h 355600"/>
                <a:gd name="connsiteX80" fmla="*/ 82814 w 292100"/>
                <a:gd name="connsiteY80" fmla="*/ 33352 h 355600"/>
                <a:gd name="connsiteX81" fmla="*/ 93689 w 292100"/>
                <a:gd name="connsiteY81" fmla="*/ 27389 h 355600"/>
                <a:gd name="connsiteX82" fmla="*/ 95618 w 292100"/>
                <a:gd name="connsiteY82" fmla="*/ 12743 h 355600"/>
                <a:gd name="connsiteX83" fmla="*/ 110527 w 292100"/>
                <a:gd name="connsiteY83" fmla="*/ 17830 h 355600"/>
                <a:gd name="connsiteX84" fmla="*/ 113421 w 292100"/>
                <a:gd name="connsiteY84" fmla="*/ 10989 h 355600"/>
                <a:gd name="connsiteX85" fmla="*/ 137714 w 292100"/>
                <a:gd name="connsiteY85" fmla="*/ 4763 h 355600"/>
                <a:gd name="connsiteX86" fmla="*/ 142976 w 292100"/>
                <a:gd name="connsiteY86" fmla="*/ 16952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92100" h="355600">
                  <a:moveTo>
                    <a:pt x="220326" y="301271"/>
                  </a:moveTo>
                  <a:lnTo>
                    <a:pt x="211468" y="325652"/>
                  </a:lnTo>
                  <a:lnTo>
                    <a:pt x="215151" y="335211"/>
                  </a:lnTo>
                  <a:lnTo>
                    <a:pt x="209977" y="350909"/>
                  </a:lnTo>
                  <a:lnTo>
                    <a:pt x="191210" y="339420"/>
                  </a:lnTo>
                  <a:lnTo>
                    <a:pt x="178669" y="336088"/>
                  </a:lnTo>
                  <a:lnTo>
                    <a:pt x="144378" y="320390"/>
                  </a:lnTo>
                  <a:lnTo>
                    <a:pt x="147799" y="304428"/>
                  </a:lnTo>
                  <a:lnTo>
                    <a:pt x="176564" y="307235"/>
                  </a:lnTo>
                  <a:lnTo>
                    <a:pt x="201646" y="303815"/>
                  </a:lnTo>
                  <a:lnTo>
                    <a:pt x="220326" y="301271"/>
                  </a:lnTo>
                  <a:close/>
                  <a:moveTo>
                    <a:pt x="65187" y="206381"/>
                  </a:moveTo>
                  <a:lnTo>
                    <a:pt x="79920" y="229358"/>
                  </a:lnTo>
                  <a:lnTo>
                    <a:pt x="76500" y="271541"/>
                  </a:lnTo>
                  <a:lnTo>
                    <a:pt x="65362" y="269524"/>
                  </a:lnTo>
                  <a:lnTo>
                    <a:pt x="55364" y="280048"/>
                  </a:lnTo>
                  <a:lnTo>
                    <a:pt x="46068" y="271717"/>
                  </a:lnTo>
                  <a:lnTo>
                    <a:pt x="45104" y="233305"/>
                  </a:lnTo>
                  <a:lnTo>
                    <a:pt x="39491" y="214888"/>
                  </a:lnTo>
                  <a:lnTo>
                    <a:pt x="52997" y="216554"/>
                  </a:lnTo>
                  <a:lnTo>
                    <a:pt x="65187" y="206381"/>
                  </a:lnTo>
                  <a:close/>
                  <a:moveTo>
                    <a:pt x="142976" y="16952"/>
                  </a:moveTo>
                  <a:lnTo>
                    <a:pt x="178143" y="26161"/>
                  </a:lnTo>
                  <a:lnTo>
                    <a:pt x="175511" y="43613"/>
                  </a:lnTo>
                  <a:lnTo>
                    <a:pt x="181388" y="58609"/>
                  </a:lnTo>
                  <a:lnTo>
                    <a:pt x="161830" y="53523"/>
                  </a:lnTo>
                  <a:lnTo>
                    <a:pt x="141835" y="65976"/>
                  </a:lnTo>
                  <a:lnTo>
                    <a:pt x="143239" y="83253"/>
                  </a:lnTo>
                  <a:lnTo>
                    <a:pt x="140257" y="93075"/>
                  </a:lnTo>
                  <a:lnTo>
                    <a:pt x="148325" y="110527"/>
                  </a:lnTo>
                  <a:lnTo>
                    <a:pt x="171390" y="127628"/>
                  </a:lnTo>
                  <a:lnTo>
                    <a:pt x="183755" y="155429"/>
                  </a:lnTo>
                  <a:lnTo>
                    <a:pt x="211117" y="182177"/>
                  </a:lnTo>
                  <a:lnTo>
                    <a:pt x="230411" y="182001"/>
                  </a:lnTo>
                  <a:lnTo>
                    <a:pt x="236374" y="189280"/>
                  </a:lnTo>
                  <a:lnTo>
                    <a:pt x="229446" y="195770"/>
                  </a:lnTo>
                  <a:lnTo>
                    <a:pt x="251459" y="207609"/>
                  </a:lnTo>
                  <a:lnTo>
                    <a:pt x="269524" y="217432"/>
                  </a:lnTo>
                  <a:lnTo>
                    <a:pt x="290572" y="234269"/>
                  </a:lnTo>
                  <a:lnTo>
                    <a:pt x="293115" y="240233"/>
                  </a:lnTo>
                  <a:lnTo>
                    <a:pt x="288555" y="251722"/>
                  </a:lnTo>
                  <a:lnTo>
                    <a:pt x="274874" y="236813"/>
                  </a:lnTo>
                  <a:lnTo>
                    <a:pt x="253475" y="231551"/>
                  </a:lnTo>
                  <a:lnTo>
                    <a:pt x="243127" y="252248"/>
                  </a:lnTo>
                  <a:lnTo>
                    <a:pt x="260930" y="263999"/>
                  </a:lnTo>
                  <a:lnTo>
                    <a:pt x="258036" y="280487"/>
                  </a:lnTo>
                  <a:lnTo>
                    <a:pt x="247775" y="282328"/>
                  </a:lnTo>
                  <a:lnTo>
                    <a:pt x="234621" y="309164"/>
                  </a:lnTo>
                  <a:lnTo>
                    <a:pt x="224360" y="311532"/>
                  </a:lnTo>
                  <a:lnTo>
                    <a:pt x="224447" y="302061"/>
                  </a:lnTo>
                  <a:lnTo>
                    <a:pt x="229446" y="285310"/>
                  </a:lnTo>
                  <a:lnTo>
                    <a:pt x="234796" y="278557"/>
                  </a:lnTo>
                  <a:lnTo>
                    <a:pt x="225237" y="260228"/>
                  </a:lnTo>
                  <a:lnTo>
                    <a:pt x="217694" y="244179"/>
                  </a:lnTo>
                  <a:lnTo>
                    <a:pt x="207522" y="240145"/>
                  </a:lnTo>
                  <a:lnTo>
                    <a:pt x="200242" y="226289"/>
                  </a:lnTo>
                  <a:lnTo>
                    <a:pt x="184457" y="220413"/>
                  </a:lnTo>
                  <a:lnTo>
                    <a:pt x="173845" y="207346"/>
                  </a:lnTo>
                  <a:lnTo>
                    <a:pt x="155692" y="205241"/>
                  </a:lnTo>
                  <a:lnTo>
                    <a:pt x="136486" y="190508"/>
                  </a:lnTo>
                  <a:lnTo>
                    <a:pt x="114035" y="169022"/>
                  </a:lnTo>
                  <a:lnTo>
                    <a:pt x="97284" y="149816"/>
                  </a:lnTo>
                  <a:lnTo>
                    <a:pt x="89655" y="116490"/>
                  </a:lnTo>
                  <a:lnTo>
                    <a:pt x="77377" y="112544"/>
                  </a:lnTo>
                  <a:lnTo>
                    <a:pt x="57382" y="101231"/>
                  </a:lnTo>
                  <a:lnTo>
                    <a:pt x="46068" y="105879"/>
                  </a:lnTo>
                  <a:lnTo>
                    <a:pt x="31861" y="121665"/>
                  </a:lnTo>
                  <a:lnTo>
                    <a:pt x="21600" y="124120"/>
                  </a:lnTo>
                  <a:lnTo>
                    <a:pt x="24407" y="109387"/>
                  </a:lnTo>
                  <a:lnTo>
                    <a:pt x="11077" y="105090"/>
                  </a:lnTo>
                  <a:lnTo>
                    <a:pt x="4763" y="78429"/>
                  </a:lnTo>
                  <a:lnTo>
                    <a:pt x="13269" y="67818"/>
                  </a:lnTo>
                  <a:lnTo>
                    <a:pt x="5990" y="54663"/>
                  </a:lnTo>
                  <a:lnTo>
                    <a:pt x="7043" y="44753"/>
                  </a:lnTo>
                  <a:lnTo>
                    <a:pt x="17654" y="52295"/>
                  </a:lnTo>
                  <a:lnTo>
                    <a:pt x="29494" y="50629"/>
                  </a:lnTo>
                  <a:lnTo>
                    <a:pt x="43262" y="38702"/>
                  </a:lnTo>
                  <a:lnTo>
                    <a:pt x="47559" y="44314"/>
                  </a:lnTo>
                  <a:lnTo>
                    <a:pt x="59311" y="43175"/>
                  </a:lnTo>
                  <a:lnTo>
                    <a:pt x="64660" y="28880"/>
                  </a:lnTo>
                  <a:lnTo>
                    <a:pt x="82814" y="33352"/>
                  </a:lnTo>
                  <a:lnTo>
                    <a:pt x="93689" y="27389"/>
                  </a:lnTo>
                  <a:lnTo>
                    <a:pt x="95618" y="12743"/>
                  </a:lnTo>
                  <a:lnTo>
                    <a:pt x="110527" y="17830"/>
                  </a:lnTo>
                  <a:lnTo>
                    <a:pt x="113421" y="10989"/>
                  </a:lnTo>
                  <a:lnTo>
                    <a:pt x="137714" y="4763"/>
                  </a:lnTo>
                  <a:lnTo>
                    <a:pt x="142976" y="1695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89" name="Freeform: Shape 1584">
              <a:extLst>
                <a:ext uri="{FF2B5EF4-FFF2-40B4-BE49-F238E27FC236}">
                  <a16:creationId xmlns:a16="http://schemas.microsoft.com/office/drawing/2014/main" id="{56FB63F3-F43C-3946-B059-CC8A7CDB946C}"/>
                </a:ext>
              </a:extLst>
            </p:cNvPr>
            <p:cNvSpPr/>
            <p:nvPr/>
          </p:nvSpPr>
          <p:spPr>
            <a:xfrm>
              <a:off x="6187966" y="4502025"/>
              <a:ext cx="46571" cy="20698"/>
            </a:xfrm>
            <a:custGeom>
              <a:avLst/>
              <a:gdLst>
                <a:gd name="connsiteX0" fmla="*/ 23618 w 57150"/>
                <a:gd name="connsiteY0" fmla="*/ 5640 h 25400"/>
                <a:gd name="connsiteX1" fmla="*/ 40193 w 57150"/>
                <a:gd name="connsiteY1" fmla="*/ 7920 h 25400"/>
                <a:gd name="connsiteX2" fmla="*/ 53260 w 57150"/>
                <a:gd name="connsiteY2" fmla="*/ 14146 h 25400"/>
                <a:gd name="connsiteX3" fmla="*/ 57294 w 57150"/>
                <a:gd name="connsiteY3" fmla="*/ 21162 h 25400"/>
                <a:gd name="connsiteX4" fmla="*/ 40017 w 57150"/>
                <a:gd name="connsiteY4" fmla="*/ 21601 h 25400"/>
                <a:gd name="connsiteX5" fmla="*/ 32563 w 57150"/>
                <a:gd name="connsiteY5" fmla="*/ 25898 h 25400"/>
                <a:gd name="connsiteX6" fmla="*/ 18794 w 57150"/>
                <a:gd name="connsiteY6" fmla="*/ 21776 h 25400"/>
                <a:gd name="connsiteX7" fmla="*/ 4763 w 57150"/>
                <a:gd name="connsiteY7" fmla="*/ 12392 h 25400"/>
                <a:gd name="connsiteX8" fmla="*/ 7657 w 57150"/>
                <a:gd name="connsiteY8" fmla="*/ 6517 h 25400"/>
                <a:gd name="connsiteX9" fmla="*/ 18005 w 57150"/>
                <a:gd name="connsiteY9" fmla="*/ 4763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25400">
                  <a:moveTo>
                    <a:pt x="23618" y="5640"/>
                  </a:moveTo>
                  <a:lnTo>
                    <a:pt x="40193" y="7920"/>
                  </a:lnTo>
                  <a:lnTo>
                    <a:pt x="53260" y="14146"/>
                  </a:lnTo>
                  <a:lnTo>
                    <a:pt x="57294" y="21162"/>
                  </a:lnTo>
                  <a:lnTo>
                    <a:pt x="40017" y="21601"/>
                  </a:lnTo>
                  <a:lnTo>
                    <a:pt x="32563" y="25898"/>
                  </a:lnTo>
                  <a:lnTo>
                    <a:pt x="18794" y="21776"/>
                  </a:lnTo>
                  <a:lnTo>
                    <a:pt x="4763" y="12392"/>
                  </a:lnTo>
                  <a:lnTo>
                    <a:pt x="7657" y="6517"/>
                  </a:lnTo>
                  <a:lnTo>
                    <a:pt x="18005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0" name="Freeform: Shape 1585">
              <a:extLst>
                <a:ext uri="{FF2B5EF4-FFF2-40B4-BE49-F238E27FC236}">
                  <a16:creationId xmlns:a16="http://schemas.microsoft.com/office/drawing/2014/main" id="{CB02A217-3B00-284D-822E-78278AFA202D}"/>
                </a:ext>
              </a:extLst>
            </p:cNvPr>
            <p:cNvSpPr/>
            <p:nvPr/>
          </p:nvSpPr>
          <p:spPr>
            <a:xfrm>
              <a:off x="8457408" y="4171428"/>
              <a:ext cx="93142" cy="103491"/>
            </a:xfrm>
            <a:custGeom>
              <a:avLst/>
              <a:gdLst>
                <a:gd name="connsiteX0" fmla="*/ 20110 w 114300"/>
                <a:gd name="connsiteY0" fmla="*/ 33440 h 127000"/>
                <a:gd name="connsiteX1" fmla="*/ 24407 w 114300"/>
                <a:gd name="connsiteY1" fmla="*/ 24232 h 127000"/>
                <a:gd name="connsiteX2" fmla="*/ 51769 w 114300"/>
                <a:gd name="connsiteY2" fmla="*/ 35808 h 127000"/>
                <a:gd name="connsiteX3" fmla="*/ 99916 w 114300"/>
                <a:gd name="connsiteY3" fmla="*/ 4763 h 127000"/>
                <a:gd name="connsiteX4" fmla="*/ 109826 w 114300"/>
                <a:gd name="connsiteY4" fmla="*/ 40193 h 127000"/>
                <a:gd name="connsiteX5" fmla="*/ 105177 w 114300"/>
                <a:gd name="connsiteY5" fmla="*/ 44490 h 127000"/>
                <a:gd name="connsiteX6" fmla="*/ 55891 w 114300"/>
                <a:gd name="connsiteY6" fmla="*/ 58960 h 127000"/>
                <a:gd name="connsiteX7" fmla="*/ 80446 w 114300"/>
                <a:gd name="connsiteY7" fmla="*/ 87550 h 127000"/>
                <a:gd name="connsiteX8" fmla="*/ 72291 w 114300"/>
                <a:gd name="connsiteY8" fmla="*/ 92285 h 127000"/>
                <a:gd name="connsiteX9" fmla="*/ 68256 w 114300"/>
                <a:gd name="connsiteY9" fmla="*/ 101845 h 127000"/>
                <a:gd name="connsiteX10" fmla="*/ 49489 w 114300"/>
                <a:gd name="connsiteY10" fmla="*/ 105703 h 127000"/>
                <a:gd name="connsiteX11" fmla="*/ 43613 w 114300"/>
                <a:gd name="connsiteY11" fmla="*/ 115876 h 127000"/>
                <a:gd name="connsiteX12" fmla="*/ 32914 w 114300"/>
                <a:gd name="connsiteY12" fmla="*/ 124471 h 127000"/>
                <a:gd name="connsiteX13" fmla="*/ 5552 w 114300"/>
                <a:gd name="connsiteY13" fmla="*/ 119998 h 127000"/>
                <a:gd name="connsiteX14" fmla="*/ 4763 w 114300"/>
                <a:gd name="connsiteY14" fmla="*/ 115964 h 127000"/>
                <a:gd name="connsiteX15" fmla="*/ 17041 w 114300"/>
                <a:gd name="connsiteY15" fmla="*/ 70624 h 127000"/>
                <a:gd name="connsiteX16" fmla="*/ 16427 w 114300"/>
                <a:gd name="connsiteY16" fmla="*/ 59486 h 127000"/>
                <a:gd name="connsiteX17" fmla="*/ 20110 w 114300"/>
                <a:gd name="connsiteY17" fmla="*/ 51067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00" h="127000">
                  <a:moveTo>
                    <a:pt x="20110" y="33440"/>
                  </a:moveTo>
                  <a:lnTo>
                    <a:pt x="24407" y="24232"/>
                  </a:lnTo>
                  <a:lnTo>
                    <a:pt x="51769" y="35808"/>
                  </a:lnTo>
                  <a:lnTo>
                    <a:pt x="99916" y="4763"/>
                  </a:lnTo>
                  <a:lnTo>
                    <a:pt x="109826" y="40193"/>
                  </a:lnTo>
                  <a:lnTo>
                    <a:pt x="105177" y="44490"/>
                  </a:lnTo>
                  <a:lnTo>
                    <a:pt x="55891" y="58960"/>
                  </a:lnTo>
                  <a:lnTo>
                    <a:pt x="80446" y="87550"/>
                  </a:lnTo>
                  <a:lnTo>
                    <a:pt x="72291" y="92285"/>
                  </a:lnTo>
                  <a:lnTo>
                    <a:pt x="68256" y="101845"/>
                  </a:lnTo>
                  <a:lnTo>
                    <a:pt x="49489" y="105703"/>
                  </a:lnTo>
                  <a:lnTo>
                    <a:pt x="43613" y="115876"/>
                  </a:lnTo>
                  <a:lnTo>
                    <a:pt x="32914" y="124471"/>
                  </a:lnTo>
                  <a:lnTo>
                    <a:pt x="5552" y="119998"/>
                  </a:lnTo>
                  <a:lnTo>
                    <a:pt x="4763" y="115964"/>
                  </a:lnTo>
                  <a:lnTo>
                    <a:pt x="17041" y="70624"/>
                  </a:lnTo>
                  <a:lnTo>
                    <a:pt x="16427" y="59486"/>
                  </a:lnTo>
                  <a:lnTo>
                    <a:pt x="20110" y="5106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1" name="Freeform: Shape 1586">
              <a:extLst>
                <a:ext uri="{FF2B5EF4-FFF2-40B4-BE49-F238E27FC236}">
                  <a16:creationId xmlns:a16="http://schemas.microsoft.com/office/drawing/2014/main" id="{A0CB3DE9-A40A-2E4D-8674-7FCADE89626C}"/>
                </a:ext>
              </a:extLst>
            </p:cNvPr>
            <p:cNvSpPr/>
            <p:nvPr/>
          </p:nvSpPr>
          <p:spPr>
            <a:xfrm>
              <a:off x="10350729" y="3855410"/>
              <a:ext cx="325998" cy="377744"/>
            </a:xfrm>
            <a:custGeom>
              <a:avLst/>
              <a:gdLst>
                <a:gd name="connsiteX0" fmla="*/ 133329 w 400050"/>
                <a:gd name="connsiteY0" fmla="*/ 369852 h 463550"/>
                <a:gd name="connsiteX1" fmla="*/ 136486 w 400050"/>
                <a:gd name="connsiteY1" fmla="*/ 379937 h 463550"/>
                <a:gd name="connsiteX2" fmla="*/ 122629 w 400050"/>
                <a:gd name="connsiteY2" fmla="*/ 397740 h 463550"/>
                <a:gd name="connsiteX3" fmla="*/ 112544 w 400050"/>
                <a:gd name="connsiteY3" fmla="*/ 388356 h 463550"/>
                <a:gd name="connsiteX4" fmla="*/ 99916 w 400050"/>
                <a:gd name="connsiteY4" fmla="*/ 395196 h 463550"/>
                <a:gd name="connsiteX5" fmla="*/ 93426 w 400050"/>
                <a:gd name="connsiteY5" fmla="*/ 412298 h 463550"/>
                <a:gd name="connsiteX6" fmla="*/ 77377 w 400050"/>
                <a:gd name="connsiteY6" fmla="*/ 403966 h 463550"/>
                <a:gd name="connsiteX7" fmla="*/ 77553 w 400050"/>
                <a:gd name="connsiteY7" fmla="*/ 390110 h 463550"/>
                <a:gd name="connsiteX8" fmla="*/ 91146 w 400050"/>
                <a:gd name="connsiteY8" fmla="*/ 372570 h 463550"/>
                <a:gd name="connsiteX9" fmla="*/ 105090 w 400050"/>
                <a:gd name="connsiteY9" fmla="*/ 375990 h 463550"/>
                <a:gd name="connsiteX10" fmla="*/ 115175 w 400050"/>
                <a:gd name="connsiteY10" fmla="*/ 363537 h 463550"/>
                <a:gd name="connsiteX11" fmla="*/ 133329 w 400050"/>
                <a:gd name="connsiteY11" fmla="*/ 369852 h 463550"/>
                <a:gd name="connsiteX12" fmla="*/ 289169 w 400050"/>
                <a:gd name="connsiteY12" fmla="*/ 279698 h 463550"/>
                <a:gd name="connsiteX13" fmla="*/ 279873 w 400050"/>
                <a:gd name="connsiteY13" fmla="*/ 304078 h 463550"/>
                <a:gd name="connsiteX14" fmla="*/ 284171 w 400050"/>
                <a:gd name="connsiteY14" fmla="*/ 319249 h 463550"/>
                <a:gd name="connsiteX15" fmla="*/ 271366 w 400050"/>
                <a:gd name="connsiteY15" fmla="*/ 340473 h 463550"/>
                <a:gd name="connsiteX16" fmla="*/ 239970 w 400050"/>
                <a:gd name="connsiteY16" fmla="*/ 354504 h 463550"/>
                <a:gd name="connsiteX17" fmla="*/ 196735 w 400050"/>
                <a:gd name="connsiteY17" fmla="*/ 356346 h 463550"/>
                <a:gd name="connsiteX18" fmla="*/ 161655 w 400050"/>
                <a:gd name="connsiteY18" fmla="*/ 390022 h 463550"/>
                <a:gd name="connsiteX19" fmla="*/ 145168 w 400050"/>
                <a:gd name="connsiteY19" fmla="*/ 378709 h 463550"/>
                <a:gd name="connsiteX20" fmla="*/ 144203 w 400050"/>
                <a:gd name="connsiteY20" fmla="*/ 356609 h 463550"/>
                <a:gd name="connsiteX21" fmla="*/ 101406 w 400050"/>
                <a:gd name="connsiteY21" fmla="*/ 363186 h 463550"/>
                <a:gd name="connsiteX22" fmla="*/ 72291 w 400050"/>
                <a:gd name="connsiteY22" fmla="*/ 377131 h 463550"/>
                <a:gd name="connsiteX23" fmla="*/ 43526 w 400050"/>
                <a:gd name="connsiteY23" fmla="*/ 377657 h 463550"/>
                <a:gd name="connsiteX24" fmla="*/ 68432 w 400050"/>
                <a:gd name="connsiteY24" fmla="*/ 399230 h 463550"/>
                <a:gd name="connsiteX25" fmla="*/ 52032 w 400050"/>
                <a:gd name="connsiteY25" fmla="*/ 448429 h 463550"/>
                <a:gd name="connsiteX26" fmla="*/ 36159 w 400050"/>
                <a:gd name="connsiteY26" fmla="*/ 460444 h 463550"/>
                <a:gd name="connsiteX27" fmla="*/ 24232 w 400050"/>
                <a:gd name="connsiteY27" fmla="*/ 449307 h 463550"/>
                <a:gd name="connsiteX28" fmla="*/ 30283 w 400050"/>
                <a:gd name="connsiteY28" fmla="*/ 423348 h 463550"/>
                <a:gd name="connsiteX29" fmla="*/ 14760 w 400050"/>
                <a:gd name="connsiteY29" fmla="*/ 414929 h 463550"/>
                <a:gd name="connsiteX30" fmla="*/ 4763 w 400050"/>
                <a:gd name="connsiteY30" fmla="*/ 394933 h 463550"/>
                <a:gd name="connsiteX31" fmla="*/ 28003 w 400050"/>
                <a:gd name="connsiteY31" fmla="*/ 385900 h 463550"/>
                <a:gd name="connsiteX32" fmla="*/ 40894 w 400050"/>
                <a:gd name="connsiteY32" fmla="*/ 367396 h 463550"/>
                <a:gd name="connsiteX33" fmla="*/ 65625 w 400050"/>
                <a:gd name="connsiteY33" fmla="*/ 352049 h 463550"/>
                <a:gd name="connsiteX34" fmla="*/ 83691 w 400050"/>
                <a:gd name="connsiteY34" fmla="*/ 331615 h 463550"/>
                <a:gd name="connsiteX35" fmla="*/ 132627 w 400050"/>
                <a:gd name="connsiteY35" fmla="*/ 322670 h 463550"/>
                <a:gd name="connsiteX36" fmla="*/ 158937 w 400050"/>
                <a:gd name="connsiteY36" fmla="*/ 328809 h 463550"/>
                <a:gd name="connsiteX37" fmla="*/ 184632 w 400050"/>
                <a:gd name="connsiteY37" fmla="*/ 274699 h 463550"/>
                <a:gd name="connsiteX38" fmla="*/ 201032 w 400050"/>
                <a:gd name="connsiteY38" fmla="*/ 289344 h 463550"/>
                <a:gd name="connsiteX39" fmla="*/ 237076 w 400050"/>
                <a:gd name="connsiteY39" fmla="*/ 258562 h 463550"/>
                <a:gd name="connsiteX40" fmla="*/ 251020 w 400050"/>
                <a:gd name="connsiteY40" fmla="*/ 246460 h 463550"/>
                <a:gd name="connsiteX41" fmla="*/ 266455 w 400050"/>
                <a:gd name="connsiteY41" fmla="*/ 208048 h 463550"/>
                <a:gd name="connsiteX42" fmla="*/ 262246 w 400050"/>
                <a:gd name="connsiteY42" fmla="*/ 172091 h 463550"/>
                <a:gd name="connsiteX43" fmla="*/ 272594 w 400050"/>
                <a:gd name="connsiteY43" fmla="*/ 151658 h 463550"/>
                <a:gd name="connsiteX44" fmla="*/ 298728 w 400050"/>
                <a:gd name="connsiteY44" fmla="*/ 145694 h 463550"/>
                <a:gd name="connsiteX45" fmla="*/ 312146 w 400050"/>
                <a:gd name="connsiteY45" fmla="*/ 190508 h 463550"/>
                <a:gd name="connsiteX46" fmla="*/ 311445 w 400050"/>
                <a:gd name="connsiteY46" fmla="*/ 216291 h 463550"/>
                <a:gd name="connsiteX47" fmla="*/ 288730 w 400050"/>
                <a:gd name="connsiteY47" fmla="*/ 247863 h 463550"/>
                <a:gd name="connsiteX48" fmla="*/ 289169 w 400050"/>
                <a:gd name="connsiteY48" fmla="*/ 279698 h 463550"/>
                <a:gd name="connsiteX49" fmla="*/ 361345 w 400050"/>
                <a:gd name="connsiteY49" fmla="*/ 52295 h 463550"/>
                <a:gd name="connsiteX50" fmla="*/ 378622 w 400050"/>
                <a:gd name="connsiteY50" fmla="*/ 59574 h 463550"/>
                <a:gd name="connsiteX51" fmla="*/ 395986 w 400050"/>
                <a:gd name="connsiteY51" fmla="*/ 45104 h 463550"/>
                <a:gd name="connsiteX52" fmla="*/ 401423 w 400050"/>
                <a:gd name="connsiteY52" fmla="*/ 83253 h 463550"/>
                <a:gd name="connsiteX53" fmla="*/ 364941 w 400050"/>
                <a:gd name="connsiteY53" fmla="*/ 92461 h 463550"/>
                <a:gd name="connsiteX54" fmla="*/ 343367 w 400050"/>
                <a:gd name="connsiteY54" fmla="*/ 125436 h 463550"/>
                <a:gd name="connsiteX55" fmla="*/ 304692 w 400050"/>
                <a:gd name="connsiteY55" fmla="*/ 102809 h 463550"/>
                <a:gd name="connsiteX56" fmla="*/ 291274 w 400050"/>
                <a:gd name="connsiteY56" fmla="*/ 138941 h 463550"/>
                <a:gd name="connsiteX57" fmla="*/ 263912 w 400050"/>
                <a:gd name="connsiteY57" fmla="*/ 139467 h 463550"/>
                <a:gd name="connsiteX58" fmla="*/ 260492 w 400050"/>
                <a:gd name="connsiteY58" fmla="*/ 106668 h 463550"/>
                <a:gd name="connsiteX59" fmla="*/ 272682 w 400050"/>
                <a:gd name="connsiteY59" fmla="*/ 80885 h 463550"/>
                <a:gd name="connsiteX60" fmla="*/ 298992 w 400050"/>
                <a:gd name="connsiteY60" fmla="*/ 79043 h 463550"/>
                <a:gd name="connsiteX61" fmla="*/ 306182 w 400050"/>
                <a:gd name="connsiteY61" fmla="*/ 31861 h 463550"/>
                <a:gd name="connsiteX62" fmla="*/ 313462 w 400050"/>
                <a:gd name="connsiteY62" fmla="*/ 4763 h 463550"/>
                <a:gd name="connsiteX63" fmla="*/ 342315 w 400050"/>
                <a:gd name="connsiteY63" fmla="*/ 40894 h 463550"/>
                <a:gd name="connsiteX64" fmla="*/ 361345 w 400050"/>
                <a:gd name="connsiteY64" fmla="*/ 52295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0050" h="463550">
                  <a:moveTo>
                    <a:pt x="133329" y="369852"/>
                  </a:moveTo>
                  <a:lnTo>
                    <a:pt x="136486" y="379937"/>
                  </a:lnTo>
                  <a:lnTo>
                    <a:pt x="122629" y="397740"/>
                  </a:lnTo>
                  <a:lnTo>
                    <a:pt x="112544" y="388356"/>
                  </a:lnTo>
                  <a:lnTo>
                    <a:pt x="99916" y="395196"/>
                  </a:lnTo>
                  <a:lnTo>
                    <a:pt x="93426" y="412298"/>
                  </a:lnTo>
                  <a:lnTo>
                    <a:pt x="77377" y="403966"/>
                  </a:lnTo>
                  <a:lnTo>
                    <a:pt x="77553" y="390110"/>
                  </a:lnTo>
                  <a:lnTo>
                    <a:pt x="91146" y="372570"/>
                  </a:lnTo>
                  <a:lnTo>
                    <a:pt x="105090" y="375990"/>
                  </a:lnTo>
                  <a:lnTo>
                    <a:pt x="115175" y="363537"/>
                  </a:lnTo>
                  <a:lnTo>
                    <a:pt x="133329" y="369852"/>
                  </a:lnTo>
                  <a:close/>
                  <a:moveTo>
                    <a:pt x="289169" y="279698"/>
                  </a:moveTo>
                  <a:lnTo>
                    <a:pt x="279873" y="304078"/>
                  </a:lnTo>
                  <a:lnTo>
                    <a:pt x="284171" y="319249"/>
                  </a:lnTo>
                  <a:lnTo>
                    <a:pt x="271366" y="340473"/>
                  </a:lnTo>
                  <a:lnTo>
                    <a:pt x="239970" y="354504"/>
                  </a:lnTo>
                  <a:lnTo>
                    <a:pt x="196735" y="356346"/>
                  </a:lnTo>
                  <a:lnTo>
                    <a:pt x="161655" y="390022"/>
                  </a:lnTo>
                  <a:lnTo>
                    <a:pt x="145168" y="378709"/>
                  </a:lnTo>
                  <a:lnTo>
                    <a:pt x="144203" y="356609"/>
                  </a:lnTo>
                  <a:lnTo>
                    <a:pt x="101406" y="363186"/>
                  </a:lnTo>
                  <a:lnTo>
                    <a:pt x="72291" y="377131"/>
                  </a:lnTo>
                  <a:lnTo>
                    <a:pt x="43526" y="377657"/>
                  </a:lnTo>
                  <a:lnTo>
                    <a:pt x="68432" y="399230"/>
                  </a:lnTo>
                  <a:lnTo>
                    <a:pt x="52032" y="448429"/>
                  </a:lnTo>
                  <a:lnTo>
                    <a:pt x="36159" y="460444"/>
                  </a:lnTo>
                  <a:lnTo>
                    <a:pt x="24232" y="449307"/>
                  </a:lnTo>
                  <a:lnTo>
                    <a:pt x="30283" y="423348"/>
                  </a:lnTo>
                  <a:lnTo>
                    <a:pt x="14760" y="414929"/>
                  </a:lnTo>
                  <a:lnTo>
                    <a:pt x="4763" y="394933"/>
                  </a:lnTo>
                  <a:lnTo>
                    <a:pt x="28003" y="385900"/>
                  </a:lnTo>
                  <a:lnTo>
                    <a:pt x="40894" y="367396"/>
                  </a:lnTo>
                  <a:lnTo>
                    <a:pt x="65625" y="352049"/>
                  </a:lnTo>
                  <a:lnTo>
                    <a:pt x="83691" y="331615"/>
                  </a:lnTo>
                  <a:lnTo>
                    <a:pt x="132627" y="322670"/>
                  </a:lnTo>
                  <a:lnTo>
                    <a:pt x="158937" y="328809"/>
                  </a:lnTo>
                  <a:lnTo>
                    <a:pt x="184632" y="274699"/>
                  </a:lnTo>
                  <a:lnTo>
                    <a:pt x="201032" y="289344"/>
                  </a:lnTo>
                  <a:lnTo>
                    <a:pt x="237076" y="258562"/>
                  </a:lnTo>
                  <a:lnTo>
                    <a:pt x="251020" y="246460"/>
                  </a:lnTo>
                  <a:lnTo>
                    <a:pt x="266455" y="208048"/>
                  </a:lnTo>
                  <a:lnTo>
                    <a:pt x="262246" y="172091"/>
                  </a:lnTo>
                  <a:lnTo>
                    <a:pt x="272594" y="151658"/>
                  </a:lnTo>
                  <a:lnTo>
                    <a:pt x="298728" y="145694"/>
                  </a:lnTo>
                  <a:lnTo>
                    <a:pt x="312146" y="190508"/>
                  </a:lnTo>
                  <a:lnTo>
                    <a:pt x="311445" y="216291"/>
                  </a:lnTo>
                  <a:lnTo>
                    <a:pt x="288730" y="247863"/>
                  </a:lnTo>
                  <a:lnTo>
                    <a:pt x="289169" y="279698"/>
                  </a:lnTo>
                  <a:close/>
                  <a:moveTo>
                    <a:pt x="361345" y="52295"/>
                  </a:moveTo>
                  <a:lnTo>
                    <a:pt x="378622" y="59574"/>
                  </a:lnTo>
                  <a:lnTo>
                    <a:pt x="395986" y="45104"/>
                  </a:lnTo>
                  <a:lnTo>
                    <a:pt x="401423" y="83253"/>
                  </a:lnTo>
                  <a:lnTo>
                    <a:pt x="364941" y="92461"/>
                  </a:lnTo>
                  <a:lnTo>
                    <a:pt x="343367" y="125436"/>
                  </a:lnTo>
                  <a:lnTo>
                    <a:pt x="304692" y="102809"/>
                  </a:lnTo>
                  <a:lnTo>
                    <a:pt x="291274" y="138941"/>
                  </a:lnTo>
                  <a:lnTo>
                    <a:pt x="263912" y="139467"/>
                  </a:lnTo>
                  <a:lnTo>
                    <a:pt x="260492" y="106668"/>
                  </a:lnTo>
                  <a:lnTo>
                    <a:pt x="272682" y="80885"/>
                  </a:lnTo>
                  <a:lnTo>
                    <a:pt x="298992" y="79043"/>
                  </a:lnTo>
                  <a:lnTo>
                    <a:pt x="306182" y="31861"/>
                  </a:lnTo>
                  <a:lnTo>
                    <a:pt x="313462" y="4763"/>
                  </a:lnTo>
                  <a:lnTo>
                    <a:pt x="342315" y="40894"/>
                  </a:lnTo>
                  <a:lnTo>
                    <a:pt x="361345" y="5229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2" name="Freeform: Shape 1587">
              <a:extLst>
                <a:ext uri="{FF2B5EF4-FFF2-40B4-BE49-F238E27FC236}">
                  <a16:creationId xmlns:a16="http://schemas.microsoft.com/office/drawing/2014/main" id="{C08C1882-43B8-B248-A595-7797AE823D07}"/>
                </a:ext>
              </a:extLst>
            </p:cNvPr>
            <p:cNvSpPr/>
            <p:nvPr/>
          </p:nvSpPr>
          <p:spPr>
            <a:xfrm>
              <a:off x="8436826" y="4767660"/>
              <a:ext cx="165586" cy="206983"/>
            </a:xfrm>
            <a:custGeom>
              <a:avLst/>
              <a:gdLst>
                <a:gd name="connsiteX0" fmla="*/ 179283 w 203200"/>
                <a:gd name="connsiteY0" fmla="*/ 160427 h 254000"/>
                <a:gd name="connsiteX1" fmla="*/ 193841 w 203200"/>
                <a:gd name="connsiteY1" fmla="*/ 180510 h 254000"/>
                <a:gd name="connsiteX2" fmla="*/ 176652 w 203200"/>
                <a:gd name="connsiteY2" fmla="*/ 190333 h 254000"/>
                <a:gd name="connsiteX3" fmla="*/ 170601 w 203200"/>
                <a:gd name="connsiteY3" fmla="*/ 200506 h 254000"/>
                <a:gd name="connsiteX4" fmla="*/ 161305 w 203200"/>
                <a:gd name="connsiteY4" fmla="*/ 202260 h 254000"/>
                <a:gd name="connsiteX5" fmla="*/ 157884 w 203200"/>
                <a:gd name="connsiteY5" fmla="*/ 219536 h 254000"/>
                <a:gd name="connsiteX6" fmla="*/ 149991 w 203200"/>
                <a:gd name="connsiteY6" fmla="*/ 229359 h 254000"/>
                <a:gd name="connsiteX7" fmla="*/ 145168 w 203200"/>
                <a:gd name="connsiteY7" fmla="*/ 245670 h 254000"/>
                <a:gd name="connsiteX8" fmla="*/ 135258 w 203200"/>
                <a:gd name="connsiteY8" fmla="*/ 253739 h 254000"/>
                <a:gd name="connsiteX9" fmla="*/ 100004 w 203200"/>
                <a:gd name="connsiteY9" fmla="*/ 229271 h 254000"/>
                <a:gd name="connsiteX10" fmla="*/ 98249 w 203200"/>
                <a:gd name="connsiteY10" fmla="*/ 215064 h 254000"/>
                <a:gd name="connsiteX11" fmla="*/ 9147 w 203200"/>
                <a:gd name="connsiteY11" fmla="*/ 165339 h 254000"/>
                <a:gd name="connsiteX12" fmla="*/ 4938 w 203200"/>
                <a:gd name="connsiteY12" fmla="*/ 162620 h 254000"/>
                <a:gd name="connsiteX13" fmla="*/ 4763 w 203200"/>
                <a:gd name="connsiteY13" fmla="*/ 136749 h 254000"/>
                <a:gd name="connsiteX14" fmla="*/ 11779 w 203200"/>
                <a:gd name="connsiteY14" fmla="*/ 126839 h 254000"/>
                <a:gd name="connsiteX15" fmla="*/ 23881 w 203200"/>
                <a:gd name="connsiteY15" fmla="*/ 110702 h 254000"/>
                <a:gd name="connsiteX16" fmla="*/ 32826 w 203200"/>
                <a:gd name="connsiteY16" fmla="*/ 92899 h 254000"/>
                <a:gd name="connsiteX17" fmla="*/ 22039 w 203200"/>
                <a:gd name="connsiteY17" fmla="*/ 64836 h 254000"/>
                <a:gd name="connsiteX18" fmla="*/ 19145 w 203200"/>
                <a:gd name="connsiteY18" fmla="*/ 52558 h 254000"/>
                <a:gd name="connsiteX19" fmla="*/ 7481 w 203200"/>
                <a:gd name="connsiteY19" fmla="*/ 35545 h 254000"/>
                <a:gd name="connsiteX20" fmla="*/ 22566 w 203200"/>
                <a:gd name="connsiteY20" fmla="*/ 20899 h 254000"/>
                <a:gd name="connsiteX21" fmla="*/ 39228 w 203200"/>
                <a:gd name="connsiteY21" fmla="*/ 4763 h 254000"/>
                <a:gd name="connsiteX22" fmla="*/ 52032 w 203200"/>
                <a:gd name="connsiteY22" fmla="*/ 8884 h 254000"/>
                <a:gd name="connsiteX23" fmla="*/ 52032 w 203200"/>
                <a:gd name="connsiteY23" fmla="*/ 22653 h 254000"/>
                <a:gd name="connsiteX24" fmla="*/ 60451 w 203200"/>
                <a:gd name="connsiteY24" fmla="*/ 30634 h 254000"/>
                <a:gd name="connsiteX25" fmla="*/ 77553 w 203200"/>
                <a:gd name="connsiteY25" fmla="*/ 30634 h 254000"/>
                <a:gd name="connsiteX26" fmla="*/ 108686 w 203200"/>
                <a:gd name="connsiteY26" fmla="*/ 51506 h 254000"/>
                <a:gd name="connsiteX27" fmla="*/ 116403 w 203200"/>
                <a:gd name="connsiteY27" fmla="*/ 51681 h 254000"/>
                <a:gd name="connsiteX28" fmla="*/ 122191 w 203200"/>
                <a:gd name="connsiteY28" fmla="*/ 51067 h 254000"/>
                <a:gd name="connsiteX29" fmla="*/ 127628 w 203200"/>
                <a:gd name="connsiteY29" fmla="*/ 53874 h 254000"/>
                <a:gd name="connsiteX30" fmla="*/ 144028 w 203200"/>
                <a:gd name="connsiteY30" fmla="*/ 55803 h 254000"/>
                <a:gd name="connsiteX31" fmla="*/ 151307 w 203200"/>
                <a:gd name="connsiteY31" fmla="*/ 45630 h 254000"/>
                <a:gd name="connsiteX32" fmla="*/ 173758 w 203200"/>
                <a:gd name="connsiteY32" fmla="*/ 35369 h 254000"/>
                <a:gd name="connsiteX33" fmla="*/ 183668 w 203200"/>
                <a:gd name="connsiteY33" fmla="*/ 43613 h 254000"/>
                <a:gd name="connsiteX34" fmla="*/ 200506 w 203200"/>
                <a:gd name="connsiteY34" fmla="*/ 43613 h 254000"/>
                <a:gd name="connsiteX35" fmla="*/ 179020 w 203200"/>
                <a:gd name="connsiteY35" fmla="*/ 71413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3200" h="254000">
                  <a:moveTo>
                    <a:pt x="179283" y="160427"/>
                  </a:moveTo>
                  <a:lnTo>
                    <a:pt x="193841" y="180510"/>
                  </a:lnTo>
                  <a:lnTo>
                    <a:pt x="176652" y="190333"/>
                  </a:lnTo>
                  <a:lnTo>
                    <a:pt x="170601" y="200506"/>
                  </a:lnTo>
                  <a:lnTo>
                    <a:pt x="161305" y="202260"/>
                  </a:lnTo>
                  <a:lnTo>
                    <a:pt x="157884" y="219536"/>
                  </a:lnTo>
                  <a:lnTo>
                    <a:pt x="149991" y="229359"/>
                  </a:lnTo>
                  <a:lnTo>
                    <a:pt x="145168" y="245670"/>
                  </a:lnTo>
                  <a:lnTo>
                    <a:pt x="135258" y="253739"/>
                  </a:lnTo>
                  <a:lnTo>
                    <a:pt x="100004" y="229271"/>
                  </a:lnTo>
                  <a:lnTo>
                    <a:pt x="98249" y="215064"/>
                  </a:lnTo>
                  <a:lnTo>
                    <a:pt x="9147" y="165339"/>
                  </a:lnTo>
                  <a:lnTo>
                    <a:pt x="4938" y="162620"/>
                  </a:lnTo>
                  <a:lnTo>
                    <a:pt x="4763" y="136749"/>
                  </a:lnTo>
                  <a:lnTo>
                    <a:pt x="11779" y="126839"/>
                  </a:lnTo>
                  <a:lnTo>
                    <a:pt x="23881" y="110702"/>
                  </a:lnTo>
                  <a:lnTo>
                    <a:pt x="32826" y="92899"/>
                  </a:lnTo>
                  <a:lnTo>
                    <a:pt x="22039" y="64836"/>
                  </a:lnTo>
                  <a:lnTo>
                    <a:pt x="19145" y="52558"/>
                  </a:lnTo>
                  <a:lnTo>
                    <a:pt x="7481" y="35545"/>
                  </a:lnTo>
                  <a:lnTo>
                    <a:pt x="22566" y="20899"/>
                  </a:lnTo>
                  <a:lnTo>
                    <a:pt x="39228" y="4763"/>
                  </a:lnTo>
                  <a:lnTo>
                    <a:pt x="52032" y="8884"/>
                  </a:lnTo>
                  <a:lnTo>
                    <a:pt x="52032" y="22653"/>
                  </a:lnTo>
                  <a:lnTo>
                    <a:pt x="60451" y="30634"/>
                  </a:lnTo>
                  <a:lnTo>
                    <a:pt x="77553" y="30634"/>
                  </a:lnTo>
                  <a:lnTo>
                    <a:pt x="108686" y="51506"/>
                  </a:lnTo>
                  <a:lnTo>
                    <a:pt x="116403" y="51681"/>
                  </a:lnTo>
                  <a:lnTo>
                    <a:pt x="122191" y="51067"/>
                  </a:lnTo>
                  <a:lnTo>
                    <a:pt x="127628" y="53874"/>
                  </a:lnTo>
                  <a:lnTo>
                    <a:pt x="144028" y="55803"/>
                  </a:lnTo>
                  <a:lnTo>
                    <a:pt x="151307" y="45630"/>
                  </a:lnTo>
                  <a:lnTo>
                    <a:pt x="173758" y="35369"/>
                  </a:lnTo>
                  <a:lnTo>
                    <a:pt x="183668" y="43613"/>
                  </a:lnTo>
                  <a:lnTo>
                    <a:pt x="200506" y="43613"/>
                  </a:lnTo>
                  <a:lnTo>
                    <a:pt x="179020" y="7141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3" name="Freeform: Shape 1588">
              <a:extLst>
                <a:ext uri="{FF2B5EF4-FFF2-40B4-BE49-F238E27FC236}">
                  <a16:creationId xmlns:a16="http://schemas.microsoft.com/office/drawing/2014/main" id="{EE92F42D-AC14-4E4F-9849-A1270FCB076F}"/>
                </a:ext>
              </a:extLst>
            </p:cNvPr>
            <p:cNvSpPr/>
            <p:nvPr/>
          </p:nvSpPr>
          <p:spPr>
            <a:xfrm>
              <a:off x="9149546" y="3918299"/>
              <a:ext cx="222507" cy="113841"/>
            </a:xfrm>
            <a:custGeom>
              <a:avLst/>
              <a:gdLst>
                <a:gd name="connsiteX0" fmla="*/ 41595 w 273050"/>
                <a:gd name="connsiteY0" fmla="*/ 39228 h 139700"/>
                <a:gd name="connsiteX1" fmla="*/ 47121 w 273050"/>
                <a:gd name="connsiteY1" fmla="*/ 24670 h 139700"/>
                <a:gd name="connsiteX2" fmla="*/ 63257 w 273050"/>
                <a:gd name="connsiteY2" fmla="*/ 19934 h 139700"/>
                <a:gd name="connsiteX3" fmla="*/ 103774 w 273050"/>
                <a:gd name="connsiteY3" fmla="*/ 31423 h 139700"/>
                <a:gd name="connsiteX4" fmla="*/ 107545 w 273050"/>
                <a:gd name="connsiteY4" fmla="*/ 11779 h 139700"/>
                <a:gd name="connsiteX5" fmla="*/ 121489 w 273050"/>
                <a:gd name="connsiteY5" fmla="*/ 4763 h 139700"/>
                <a:gd name="connsiteX6" fmla="*/ 156569 w 273050"/>
                <a:gd name="connsiteY6" fmla="*/ 18882 h 139700"/>
                <a:gd name="connsiteX7" fmla="*/ 165514 w 273050"/>
                <a:gd name="connsiteY7" fmla="*/ 15199 h 139700"/>
                <a:gd name="connsiteX8" fmla="*/ 206294 w 273050"/>
                <a:gd name="connsiteY8" fmla="*/ 16076 h 139700"/>
                <a:gd name="connsiteX9" fmla="*/ 242776 w 273050"/>
                <a:gd name="connsiteY9" fmla="*/ 19584 h 139700"/>
                <a:gd name="connsiteX10" fmla="*/ 255054 w 273050"/>
                <a:gd name="connsiteY10" fmla="*/ 31598 h 139700"/>
                <a:gd name="connsiteX11" fmla="*/ 270226 w 273050"/>
                <a:gd name="connsiteY11" fmla="*/ 36422 h 139700"/>
                <a:gd name="connsiteX12" fmla="*/ 266806 w 273050"/>
                <a:gd name="connsiteY12" fmla="*/ 43964 h 139700"/>
                <a:gd name="connsiteX13" fmla="*/ 228043 w 273050"/>
                <a:gd name="connsiteY13" fmla="*/ 61767 h 139700"/>
                <a:gd name="connsiteX14" fmla="*/ 219273 w 273050"/>
                <a:gd name="connsiteY14" fmla="*/ 74746 h 139700"/>
                <a:gd name="connsiteX15" fmla="*/ 187702 w 273050"/>
                <a:gd name="connsiteY15" fmla="*/ 78605 h 139700"/>
                <a:gd name="connsiteX16" fmla="*/ 178406 w 273050"/>
                <a:gd name="connsiteY16" fmla="*/ 99214 h 139700"/>
                <a:gd name="connsiteX17" fmla="*/ 152359 w 273050"/>
                <a:gd name="connsiteY17" fmla="*/ 94917 h 139700"/>
                <a:gd name="connsiteX18" fmla="*/ 135433 w 273050"/>
                <a:gd name="connsiteY18" fmla="*/ 101231 h 139700"/>
                <a:gd name="connsiteX19" fmla="*/ 111930 w 273050"/>
                <a:gd name="connsiteY19" fmla="*/ 116315 h 139700"/>
                <a:gd name="connsiteX20" fmla="*/ 115350 w 273050"/>
                <a:gd name="connsiteY20" fmla="*/ 123770 h 139700"/>
                <a:gd name="connsiteX21" fmla="*/ 108334 w 273050"/>
                <a:gd name="connsiteY21" fmla="*/ 131048 h 139700"/>
                <a:gd name="connsiteX22" fmla="*/ 61854 w 273050"/>
                <a:gd name="connsiteY22" fmla="*/ 135872 h 139700"/>
                <a:gd name="connsiteX23" fmla="*/ 31423 w 273050"/>
                <a:gd name="connsiteY23" fmla="*/ 125611 h 139700"/>
                <a:gd name="connsiteX24" fmla="*/ 4763 w 273050"/>
                <a:gd name="connsiteY24" fmla="*/ 128067 h 139700"/>
                <a:gd name="connsiteX25" fmla="*/ 7130 w 273050"/>
                <a:gd name="connsiteY25" fmla="*/ 109650 h 139700"/>
                <a:gd name="connsiteX26" fmla="*/ 33878 w 273050"/>
                <a:gd name="connsiteY26" fmla="*/ 115000 h 139700"/>
                <a:gd name="connsiteX27" fmla="*/ 42911 w 273050"/>
                <a:gd name="connsiteY27" fmla="*/ 105090 h 139700"/>
                <a:gd name="connsiteX28" fmla="*/ 61591 w 273050"/>
                <a:gd name="connsiteY28" fmla="*/ 108247 h 139700"/>
                <a:gd name="connsiteX29" fmla="*/ 93075 w 273050"/>
                <a:gd name="connsiteY29" fmla="*/ 85094 h 139700"/>
                <a:gd name="connsiteX30" fmla="*/ 63959 w 273050"/>
                <a:gd name="connsiteY30" fmla="*/ 67906 h 139700"/>
                <a:gd name="connsiteX31" fmla="*/ 46419 w 273050"/>
                <a:gd name="connsiteY31" fmla="*/ 76061 h 139700"/>
                <a:gd name="connsiteX32" fmla="*/ 28266 w 273050"/>
                <a:gd name="connsiteY32" fmla="*/ 63784 h 139700"/>
                <a:gd name="connsiteX33" fmla="*/ 48875 w 273050"/>
                <a:gd name="connsiteY33" fmla="*/ 42473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3050" h="139700">
                  <a:moveTo>
                    <a:pt x="41595" y="39228"/>
                  </a:moveTo>
                  <a:lnTo>
                    <a:pt x="47121" y="24670"/>
                  </a:lnTo>
                  <a:lnTo>
                    <a:pt x="63257" y="19934"/>
                  </a:lnTo>
                  <a:lnTo>
                    <a:pt x="103774" y="31423"/>
                  </a:lnTo>
                  <a:lnTo>
                    <a:pt x="107545" y="11779"/>
                  </a:lnTo>
                  <a:lnTo>
                    <a:pt x="121489" y="4763"/>
                  </a:lnTo>
                  <a:lnTo>
                    <a:pt x="156569" y="18882"/>
                  </a:lnTo>
                  <a:lnTo>
                    <a:pt x="165514" y="15199"/>
                  </a:lnTo>
                  <a:lnTo>
                    <a:pt x="206294" y="16076"/>
                  </a:lnTo>
                  <a:lnTo>
                    <a:pt x="242776" y="19584"/>
                  </a:lnTo>
                  <a:lnTo>
                    <a:pt x="255054" y="31598"/>
                  </a:lnTo>
                  <a:lnTo>
                    <a:pt x="270226" y="36422"/>
                  </a:lnTo>
                  <a:lnTo>
                    <a:pt x="266806" y="43964"/>
                  </a:lnTo>
                  <a:lnTo>
                    <a:pt x="228043" y="61767"/>
                  </a:lnTo>
                  <a:lnTo>
                    <a:pt x="219273" y="74746"/>
                  </a:lnTo>
                  <a:lnTo>
                    <a:pt x="187702" y="78605"/>
                  </a:lnTo>
                  <a:lnTo>
                    <a:pt x="178406" y="99214"/>
                  </a:lnTo>
                  <a:lnTo>
                    <a:pt x="152359" y="94917"/>
                  </a:lnTo>
                  <a:lnTo>
                    <a:pt x="135433" y="101231"/>
                  </a:lnTo>
                  <a:lnTo>
                    <a:pt x="111930" y="116315"/>
                  </a:lnTo>
                  <a:lnTo>
                    <a:pt x="115350" y="123770"/>
                  </a:lnTo>
                  <a:lnTo>
                    <a:pt x="108334" y="131048"/>
                  </a:lnTo>
                  <a:lnTo>
                    <a:pt x="61854" y="135872"/>
                  </a:lnTo>
                  <a:lnTo>
                    <a:pt x="31423" y="125611"/>
                  </a:lnTo>
                  <a:lnTo>
                    <a:pt x="4763" y="128067"/>
                  </a:lnTo>
                  <a:lnTo>
                    <a:pt x="7130" y="109650"/>
                  </a:lnTo>
                  <a:lnTo>
                    <a:pt x="33878" y="115000"/>
                  </a:lnTo>
                  <a:lnTo>
                    <a:pt x="42911" y="105090"/>
                  </a:lnTo>
                  <a:lnTo>
                    <a:pt x="61591" y="108247"/>
                  </a:lnTo>
                  <a:lnTo>
                    <a:pt x="93075" y="85094"/>
                  </a:lnTo>
                  <a:lnTo>
                    <a:pt x="63959" y="67906"/>
                  </a:lnTo>
                  <a:lnTo>
                    <a:pt x="46419" y="76061"/>
                  </a:lnTo>
                  <a:lnTo>
                    <a:pt x="28266" y="63784"/>
                  </a:lnTo>
                  <a:lnTo>
                    <a:pt x="48875" y="4247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4" name="Freeform: Shape 1589">
              <a:extLst>
                <a:ext uri="{FF2B5EF4-FFF2-40B4-BE49-F238E27FC236}">
                  <a16:creationId xmlns:a16="http://schemas.microsoft.com/office/drawing/2014/main" id="{FEC430BF-82FE-B346-9B0A-F9757727120A}"/>
                </a:ext>
              </a:extLst>
            </p:cNvPr>
            <p:cNvSpPr/>
            <p:nvPr/>
          </p:nvSpPr>
          <p:spPr>
            <a:xfrm>
              <a:off x="9808453" y="4584139"/>
              <a:ext cx="108666" cy="87968"/>
            </a:xfrm>
            <a:custGeom>
              <a:avLst/>
              <a:gdLst>
                <a:gd name="connsiteX0" fmla="*/ 33002 w 133350"/>
                <a:gd name="connsiteY0" fmla="*/ 103423 h 107950"/>
                <a:gd name="connsiteX1" fmla="*/ 23004 w 133350"/>
                <a:gd name="connsiteY1" fmla="*/ 90444 h 107950"/>
                <a:gd name="connsiteX2" fmla="*/ 10639 w 133350"/>
                <a:gd name="connsiteY2" fmla="*/ 64660 h 107950"/>
                <a:gd name="connsiteX3" fmla="*/ 4763 w 133350"/>
                <a:gd name="connsiteY3" fmla="*/ 34405 h 107950"/>
                <a:gd name="connsiteX4" fmla="*/ 20549 w 133350"/>
                <a:gd name="connsiteY4" fmla="*/ 13532 h 107950"/>
                <a:gd name="connsiteX5" fmla="*/ 52296 w 133350"/>
                <a:gd name="connsiteY5" fmla="*/ 8709 h 107950"/>
                <a:gd name="connsiteX6" fmla="*/ 75360 w 133350"/>
                <a:gd name="connsiteY6" fmla="*/ 12304 h 107950"/>
                <a:gd name="connsiteX7" fmla="*/ 95619 w 133350"/>
                <a:gd name="connsiteY7" fmla="*/ 22214 h 107950"/>
                <a:gd name="connsiteX8" fmla="*/ 106756 w 133350"/>
                <a:gd name="connsiteY8" fmla="*/ 4763 h 107950"/>
                <a:gd name="connsiteX9" fmla="*/ 128593 w 133350"/>
                <a:gd name="connsiteY9" fmla="*/ 14059 h 107950"/>
                <a:gd name="connsiteX10" fmla="*/ 134293 w 133350"/>
                <a:gd name="connsiteY10" fmla="*/ 30897 h 107950"/>
                <a:gd name="connsiteX11" fmla="*/ 131224 w 133350"/>
                <a:gd name="connsiteY11" fmla="*/ 60890 h 107950"/>
                <a:gd name="connsiteX12" fmla="*/ 89918 w 133350"/>
                <a:gd name="connsiteY12" fmla="*/ 80096 h 107950"/>
                <a:gd name="connsiteX13" fmla="*/ 100705 w 133350"/>
                <a:gd name="connsiteY13" fmla="*/ 95267 h 107950"/>
                <a:gd name="connsiteX14" fmla="*/ 74921 w 133350"/>
                <a:gd name="connsiteY14" fmla="*/ 97021 h 107950"/>
                <a:gd name="connsiteX15" fmla="*/ 53611 w 133350"/>
                <a:gd name="connsiteY15" fmla="*/ 10701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07950">
                  <a:moveTo>
                    <a:pt x="33002" y="103423"/>
                  </a:moveTo>
                  <a:lnTo>
                    <a:pt x="23004" y="90444"/>
                  </a:lnTo>
                  <a:lnTo>
                    <a:pt x="10639" y="64660"/>
                  </a:lnTo>
                  <a:lnTo>
                    <a:pt x="4763" y="34405"/>
                  </a:lnTo>
                  <a:lnTo>
                    <a:pt x="20549" y="13532"/>
                  </a:lnTo>
                  <a:lnTo>
                    <a:pt x="52296" y="8709"/>
                  </a:lnTo>
                  <a:lnTo>
                    <a:pt x="75360" y="12304"/>
                  </a:lnTo>
                  <a:lnTo>
                    <a:pt x="95619" y="22214"/>
                  </a:lnTo>
                  <a:lnTo>
                    <a:pt x="106756" y="4763"/>
                  </a:lnTo>
                  <a:lnTo>
                    <a:pt x="128593" y="14059"/>
                  </a:lnTo>
                  <a:lnTo>
                    <a:pt x="134293" y="30897"/>
                  </a:lnTo>
                  <a:lnTo>
                    <a:pt x="131224" y="60890"/>
                  </a:lnTo>
                  <a:lnTo>
                    <a:pt x="89918" y="80096"/>
                  </a:lnTo>
                  <a:lnTo>
                    <a:pt x="100705" y="95267"/>
                  </a:lnTo>
                  <a:lnTo>
                    <a:pt x="74921" y="97021"/>
                  </a:lnTo>
                  <a:lnTo>
                    <a:pt x="53611" y="1070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5" name="Freeform: Shape 1590">
              <a:extLst>
                <a:ext uri="{FF2B5EF4-FFF2-40B4-BE49-F238E27FC236}">
                  <a16:creationId xmlns:a16="http://schemas.microsoft.com/office/drawing/2014/main" id="{B287880E-BDA8-B24E-A752-ACF8CEC25374}"/>
                </a:ext>
              </a:extLst>
            </p:cNvPr>
            <p:cNvSpPr/>
            <p:nvPr/>
          </p:nvSpPr>
          <p:spPr>
            <a:xfrm>
              <a:off x="10247677" y="3926875"/>
              <a:ext cx="134539" cy="144888"/>
            </a:xfrm>
            <a:custGeom>
              <a:avLst/>
              <a:gdLst>
                <a:gd name="connsiteX0" fmla="*/ 161480 w 165100"/>
                <a:gd name="connsiteY0" fmla="*/ 24407 h 177800"/>
                <a:gd name="connsiteX1" fmla="*/ 164900 w 165100"/>
                <a:gd name="connsiteY1" fmla="*/ 30283 h 177800"/>
                <a:gd name="connsiteX2" fmla="*/ 155604 w 165100"/>
                <a:gd name="connsiteY2" fmla="*/ 28266 h 177800"/>
                <a:gd name="connsiteX3" fmla="*/ 144905 w 165100"/>
                <a:gd name="connsiteY3" fmla="*/ 39403 h 177800"/>
                <a:gd name="connsiteX4" fmla="*/ 137538 w 165100"/>
                <a:gd name="connsiteY4" fmla="*/ 50629 h 177800"/>
                <a:gd name="connsiteX5" fmla="*/ 138503 w 165100"/>
                <a:gd name="connsiteY5" fmla="*/ 74044 h 177800"/>
                <a:gd name="connsiteX6" fmla="*/ 125786 w 165100"/>
                <a:gd name="connsiteY6" fmla="*/ 81148 h 177800"/>
                <a:gd name="connsiteX7" fmla="*/ 121401 w 165100"/>
                <a:gd name="connsiteY7" fmla="*/ 86848 h 177800"/>
                <a:gd name="connsiteX8" fmla="*/ 112105 w 165100"/>
                <a:gd name="connsiteY8" fmla="*/ 96320 h 177800"/>
                <a:gd name="connsiteX9" fmla="*/ 95706 w 165100"/>
                <a:gd name="connsiteY9" fmla="*/ 101582 h 177800"/>
                <a:gd name="connsiteX10" fmla="*/ 85095 w 165100"/>
                <a:gd name="connsiteY10" fmla="*/ 110176 h 177800"/>
                <a:gd name="connsiteX11" fmla="*/ 84305 w 165100"/>
                <a:gd name="connsiteY11" fmla="*/ 123945 h 177800"/>
                <a:gd name="connsiteX12" fmla="*/ 81411 w 165100"/>
                <a:gd name="connsiteY12" fmla="*/ 127453 h 177800"/>
                <a:gd name="connsiteX13" fmla="*/ 91233 w 165100"/>
                <a:gd name="connsiteY13" fmla="*/ 132539 h 177800"/>
                <a:gd name="connsiteX14" fmla="*/ 105177 w 165100"/>
                <a:gd name="connsiteY14" fmla="*/ 146396 h 177800"/>
                <a:gd name="connsiteX15" fmla="*/ 101582 w 165100"/>
                <a:gd name="connsiteY15" fmla="*/ 153938 h 177800"/>
                <a:gd name="connsiteX16" fmla="*/ 91146 w 165100"/>
                <a:gd name="connsiteY16" fmla="*/ 155955 h 177800"/>
                <a:gd name="connsiteX17" fmla="*/ 73781 w 165100"/>
                <a:gd name="connsiteY17" fmla="*/ 157446 h 177800"/>
                <a:gd name="connsiteX18" fmla="*/ 64222 w 165100"/>
                <a:gd name="connsiteY18" fmla="*/ 171478 h 177800"/>
                <a:gd name="connsiteX19" fmla="*/ 53172 w 165100"/>
                <a:gd name="connsiteY19" fmla="*/ 170425 h 177800"/>
                <a:gd name="connsiteX20" fmla="*/ 51682 w 165100"/>
                <a:gd name="connsiteY20" fmla="*/ 173231 h 177800"/>
                <a:gd name="connsiteX21" fmla="*/ 39754 w 165100"/>
                <a:gd name="connsiteY21" fmla="*/ 167356 h 177800"/>
                <a:gd name="connsiteX22" fmla="*/ 36773 w 165100"/>
                <a:gd name="connsiteY22" fmla="*/ 173144 h 177800"/>
                <a:gd name="connsiteX23" fmla="*/ 29581 w 165100"/>
                <a:gd name="connsiteY23" fmla="*/ 175687 h 177800"/>
                <a:gd name="connsiteX24" fmla="*/ 28704 w 165100"/>
                <a:gd name="connsiteY24" fmla="*/ 169899 h 177800"/>
                <a:gd name="connsiteX25" fmla="*/ 22302 w 165100"/>
                <a:gd name="connsiteY25" fmla="*/ 167093 h 177800"/>
                <a:gd name="connsiteX26" fmla="*/ 15725 w 165100"/>
                <a:gd name="connsiteY26" fmla="*/ 162094 h 177800"/>
                <a:gd name="connsiteX27" fmla="*/ 22478 w 165100"/>
                <a:gd name="connsiteY27" fmla="*/ 148325 h 177800"/>
                <a:gd name="connsiteX28" fmla="*/ 28266 w 165100"/>
                <a:gd name="connsiteY28" fmla="*/ 144642 h 177800"/>
                <a:gd name="connsiteX29" fmla="*/ 26073 w 165100"/>
                <a:gd name="connsiteY29" fmla="*/ 138941 h 177800"/>
                <a:gd name="connsiteX30" fmla="*/ 32300 w 165100"/>
                <a:gd name="connsiteY30" fmla="*/ 121928 h 177800"/>
                <a:gd name="connsiteX31" fmla="*/ 30634 w 165100"/>
                <a:gd name="connsiteY31" fmla="*/ 116753 h 177800"/>
                <a:gd name="connsiteX32" fmla="*/ 16339 w 165100"/>
                <a:gd name="connsiteY32" fmla="*/ 113246 h 177800"/>
                <a:gd name="connsiteX33" fmla="*/ 4763 w 165100"/>
                <a:gd name="connsiteY33" fmla="*/ 104739 h 177800"/>
                <a:gd name="connsiteX34" fmla="*/ 24758 w 165100"/>
                <a:gd name="connsiteY34" fmla="*/ 84130 h 177800"/>
                <a:gd name="connsiteX35" fmla="*/ 51857 w 165100"/>
                <a:gd name="connsiteY35" fmla="*/ 66765 h 177800"/>
                <a:gd name="connsiteX36" fmla="*/ 68782 w 165100"/>
                <a:gd name="connsiteY36" fmla="*/ 43525 h 177800"/>
                <a:gd name="connsiteX37" fmla="*/ 80446 w 165100"/>
                <a:gd name="connsiteY37" fmla="*/ 53786 h 177800"/>
                <a:gd name="connsiteX38" fmla="*/ 101669 w 165100"/>
                <a:gd name="connsiteY38" fmla="*/ 55014 h 177800"/>
                <a:gd name="connsiteX39" fmla="*/ 97811 w 165100"/>
                <a:gd name="connsiteY39" fmla="*/ 37737 h 177800"/>
                <a:gd name="connsiteX40" fmla="*/ 135784 w 165100"/>
                <a:gd name="connsiteY40" fmla="*/ 23442 h 177800"/>
                <a:gd name="connsiteX41" fmla="*/ 145606 w 165100"/>
                <a:gd name="connsiteY41" fmla="*/ 476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5100" h="177800">
                  <a:moveTo>
                    <a:pt x="161480" y="24407"/>
                  </a:moveTo>
                  <a:lnTo>
                    <a:pt x="164900" y="30283"/>
                  </a:lnTo>
                  <a:lnTo>
                    <a:pt x="155604" y="28266"/>
                  </a:lnTo>
                  <a:lnTo>
                    <a:pt x="144905" y="39403"/>
                  </a:lnTo>
                  <a:lnTo>
                    <a:pt x="137538" y="50629"/>
                  </a:lnTo>
                  <a:lnTo>
                    <a:pt x="138503" y="74044"/>
                  </a:lnTo>
                  <a:lnTo>
                    <a:pt x="125786" y="81148"/>
                  </a:lnTo>
                  <a:lnTo>
                    <a:pt x="121401" y="86848"/>
                  </a:lnTo>
                  <a:lnTo>
                    <a:pt x="112105" y="96320"/>
                  </a:lnTo>
                  <a:lnTo>
                    <a:pt x="95706" y="101582"/>
                  </a:lnTo>
                  <a:lnTo>
                    <a:pt x="85095" y="110176"/>
                  </a:lnTo>
                  <a:lnTo>
                    <a:pt x="84305" y="123945"/>
                  </a:lnTo>
                  <a:lnTo>
                    <a:pt x="81411" y="127453"/>
                  </a:lnTo>
                  <a:lnTo>
                    <a:pt x="91233" y="132539"/>
                  </a:lnTo>
                  <a:lnTo>
                    <a:pt x="105177" y="146396"/>
                  </a:lnTo>
                  <a:lnTo>
                    <a:pt x="101582" y="153938"/>
                  </a:lnTo>
                  <a:lnTo>
                    <a:pt x="91146" y="155955"/>
                  </a:lnTo>
                  <a:lnTo>
                    <a:pt x="73781" y="157446"/>
                  </a:lnTo>
                  <a:lnTo>
                    <a:pt x="64222" y="171478"/>
                  </a:lnTo>
                  <a:lnTo>
                    <a:pt x="53172" y="170425"/>
                  </a:lnTo>
                  <a:lnTo>
                    <a:pt x="51682" y="173231"/>
                  </a:lnTo>
                  <a:lnTo>
                    <a:pt x="39754" y="167356"/>
                  </a:lnTo>
                  <a:lnTo>
                    <a:pt x="36773" y="173144"/>
                  </a:lnTo>
                  <a:lnTo>
                    <a:pt x="29581" y="175687"/>
                  </a:lnTo>
                  <a:lnTo>
                    <a:pt x="28704" y="169899"/>
                  </a:lnTo>
                  <a:lnTo>
                    <a:pt x="22302" y="167093"/>
                  </a:lnTo>
                  <a:lnTo>
                    <a:pt x="15725" y="162094"/>
                  </a:lnTo>
                  <a:lnTo>
                    <a:pt x="22478" y="148325"/>
                  </a:lnTo>
                  <a:lnTo>
                    <a:pt x="28266" y="144642"/>
                  </a:lnTo>
                  <a:lnTo>
                    <a:pt x="26073" y="138941"/>
                  </a:lnTo>
                  <a:lnTo>
                    <a:pt x="32300" y="121928"/>
                  </a:lnTo>
                  <a:lnTo>
                    <a:pt x="30634" y="116753"/>
                  </a:lnTo>
                  <a:lnTo>
                    <a:pt x="16339" y="113246"/>
                  </a:lnTo>
                  <a:lnTo>
                    <a:pt x="4763" y="104739"/>
                  </a:lnTo>
                  <a:lnTo>
                    <a:pt x="24758" y="84130"/>
                  </a:lnTo>
                  <a:lnTo>
                    <a:pt x="51857" y="66765"/>
                  </a:lnTo>
                  <a:lnTo>
                    <a:pt x="68782" y="43525"/>
                  </a:lnTo>
                  <a:lnTo>
                    <a:pt x="80446" y="53786"/>
                  </a:lnTo>
                  <a:lnTo>
                    <a:pt x="101669" y="55014"/>
                  </a:lnTo>
                  <a:lnTo>
                    <a:pt x="97811" y="37737"/>
                  </a:lnTo>
                  <a:lnTo>
                    <a:pt x="135784" y="23442"/>
                  </a:lnTo>
                  <a:lnTo>
                    <a:pt x="145606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6" name="Freeform: Shape 1591">
              <a:extLst>
                <a:ext uri="{FF2B5EF4-FFF2-40B4-BE49-F238E27FC236}">
                  <a16:creationId xmlns:a16="http://schemas.microsoft.com/office/drawing/2014/main" id="{8597ADCF-93A6-444D-87B3-351DE7A0254B}"/>
                </a:ext>
              </a:extLst>
            </p:cNvPr>
            <p:cNvSpPr/>
            <p:nvPr/>
          </p:nvSpPr>
          <p:spPr>
            <a:xfrm>
              <a:off x="10284768" y="4042291"/>
              <a:ext cx="72444" cy="108666"/>
            </a:xfrm>
            <a:custGeom>
              <a:avLst/>
              <a:gdLst>
                <a:gd name="connsiteX0" fmla="*/ 59662 w 88900"/>
                <a:gd name="connsiteY0" fmla="*/ 4763 h 133350"/>
                <a:gd name="connsiteX1" fmla="*/ 80885 w 88900"/>
                <a:gd name="connsiteY1" fmla="*/ 41420 h 133350"/>
                <a:gd name="connsiteX2" fmla="*/ 86936 w 88900"/>
                <a:gd name="connsiteY2" fmla="*/ 61328 h 133350"/>
                <a:gd name="connsiteX3" fmla="*/ 87112 w 88900"/>
                <a:gd name="connsiteY3" fmla="*/ 96232 h 133350"/>
                <a:gd name="connsiteX4" fmla="*/ 77903 w 88900"/>
                <a:gd name="connsiteY4" fmla="*/ 112719 h 133350"/>
                <a:gd name="connsiteX5" fmla="*/ 55628 w 88900"/>
                <a:gd name="connsiteY5" fmla="*/ 118508 h 133350"/>
                <a:gd name="connsiteX6" fmla="*/ 35983 w 88900"/>
                <a:gd name="connsiteY6" fmla="*/ 130873 h 133350"/>
                <a:gd name="connsiteX7" fmla="*/ 13796 w 88900"/>
                <a:gd name="connsiteY7" fmla="*/ 133416 h 133350"/>
                <a:gd name="connsiteX8" fmla="*/ 11077 w 88900"/>
                <a:gd name="connsiteY8" fmla="*/ 117192 h 133350"/>
                <a:gd name="connsiteX9" fmla="*/ 15637 w 88900"/>
                <a:gd name="connsiteY9" fmla="*/ 94654 h 133350"/>
                <a:gd name="connsiteX10" fmla="*/ 4763 w 88900"/>
                <a:gd name="connsiteY10" fmla="*/ 63082 h 133350"/>
                <a:gd name="connsiteX11" fmla="*/ 23004 w 88900"/>
                <a:gd name="connsiteY11" fmla="*/ 57908 h 133350"/>
                <a:gd name="connsiteX12" fmla="*/ 6166 w 88900"/>
                <a:gd name="connsiteY12" fmla="*/ 31598 h 133350"/>
                <a:gd name="connsiteX13" fmla="*/ 7657 w 88900"/>
                <a:gd name="connsiteY13" fmla="*/ 28792 h 133350"/>
                <a:gd name="connsiteX14" fmla="*/ 18707 w 88900"/>
                <a:gd name="connsiteY14" fmla="*/ 29844 h 133350"/>
                <a:gd name="connsiteX15" fmla="*/ 28266 w 88900"/>
                <a:gd name="connsiteY15" fmla="*/ 15813 h 133350"/>
                <a:gd name="connsiteX16" fmla="*/ 45630 w 88900"/>
                <a:gd name="connsiteY16" fmla="*/ 14322 h 133350"/>
                <a:gd name="connsiteX17" fmla="*/ 56066 w 88900"/>
                <a:gd name="connsiteY17" fmla="*/ 1230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900" h="133350">
                  <a:moveTo>
                    <a:pt x="59662" y="4763"/>
                  </a:moveTo>
                  <a:lnTo>
                    <a:pt x="80885" y="41420"/>
                  </a:lnTo>
                  <a:lnTo>
                    <a:pt x="86936" y="61328"/>
                  </a:lnTo>
                  <a:lnTo>
                    <a:pt x="87112" y="96232"/>
                  </a:lnTo>
                  <a:lnTo>
                    <a:pt x="77903" y="112719"/>
                  </a:lnTo>
                  <a:lnTo>
                    <a:pt x="55628" y="118508"/>
                  </a:lnTo>
                  <a:lnTo>
                    <a:pt x="35983" y="130873"/>
                  </a:lnTo>
                  <a:lnTo>
                    <a:pt x="13796" y="133416"/>
                  </a:lnTo>
                  <a:lnTo>
                    <a:pt x="11077" y="117192"/>
                  </a:lnTo>
                  <a:lnTo>
                    <a:pt x="15637" y="94654"/>
                  </a:lnTo>
                  <a:lnTo>
                    <a:pt x="4763" y="63082"/>
                  </a:lnTo>
                  <a:lnTo>
                    <a:pt x="23004" y="57908"/>
                  </a:lnTo>
                  <a:lnTo>
                    <a:pt x="6166" y="31598"/>
                  </a:lnTo>
                  <a:lnTo>
                    <a:pt x="7657" y="28792"/>
                  </a:lnTo>
                  <a:lnTo>
                    <a:pt x="18707" y="29844"/>
                  </a:lnTo>
                  <a:lnTo>
                    <a:pt x="28266" y="15813"/>
                  </a:lnTo>
                  <a:lnTo>
                    <a:pt x="45630" y="14322"/>
                  </a:lnTo>
                  <a:lnTo>
                    <a:pt x="56066" y="123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7" name="Freeform: Shape 1592">
              <a:extLst>
                <a:ext uri="{FF2B5EF4-FFF2-40B4-BE49-F238E27FC236}">
                  <a16:creationId xmlns:a16="http://schemas.microsoft.com/office/drawing/2014/main" id="{269151EB-77D9-5546-B6AB-F594DD649121}"/>
                </a:ext>
              </a:extLst>
            </p:cNvPr>
            <p:cNvSpPr/>
            <p:nvPr/>
          </p:nvSpPr>
          <p:spPr>
            <a:xfrm>
              <a:off x="8159828" y="3919014"/>
              <a:ext cx="41397" cy="41397"/>
            </a:xfrm>
            <a:custGeom>
              <a:avLst/>
              <a:gdLst>
                <a:gd name="connsiteX0" fmla="*/ 21776 w 50800"/>
                <a:gd name="connsiteY0" fmla="*/ 45455 h 50800"/>
                <a:gd name="connsiteX1" fmla="*/ 20636 w 50800"/>
                <a:gd name="connsiteY1" fmla="*/ 52207 h 50800"/>
                <a:gd name="connsiteX2" fmla="*/ 17478 w 50800"/>
                <a:gd name="connsiteY2" fmla="*/ 51944 h 50800"/>
                <a:gd name="connsiteX3" fmla="*/ 15900 w 50800"/>
                <a:gd name="connsiteY3" fmla="*/ 39930 h 50800"/>
                <a:gd name="connsiteX4" fmla="*/ 10024 w 50800"/>
                <a:gd name="connsiteY4" fmla="*/ 36597 h 50800"/>
                <a:gd name="connsiteX5" fmla="*/ 4763 w 50800"/>
                <a:gd name="connsiteY5" fmla="*/ 27652 h 50800"/>
                <a:gd name="connsiteX6" fmla="*/ 9322 w 50800"/>
                <a:gd name="connsiteY6" fmla="*/ 20198 h 50800"/>
                <a:gd name="connsiteX7" fmla="*/ 15198 w 50800"/>
                <a:gd name="connsiteY7" fmla="*/ 17742 h 50800"/>
                <a:gd name="connsiteX8" fmla="*/ 18618 w 50800"/>
                <a:gd name="connsiteY8" fmla="*/ 6692 h 50800"/>
                <a:gd name="connsiteX9" fmla="*/ 23003 w 50800"/>
                <a:gd name="connsiteY9" fmla="*/ 4763 h 50800"/>
                <a:gd name="connsiteX10" fmla="*/ 26512 w 50800"/>
                <a:gd name="connsiteY10" fmla="*/ 9498 h 50800"/>
                <a:gd name="connsiteX11" fmla="*/ 31159 w 50800"/>
                <a:gd name="connsiteY11" fmla="*/ 11603 h 50800"/>
                <a:gd name="connsiteX12" fmla="*/ 34317 w 50800"/>
                <a:gd name="connsiteY12" fmla="*/ 16953 h 50800"/>
                <a:gd name="connsiteX13" fmla="*/ 38351 w 50800"/>
                <a:gd name="connsiteY13" fmla="*/ 18531 h 50800"/>
                <a:gd name="connsiteX14" fmla="*/ 43174 w 50800"/>
                <a:gd name="connsiteY14" fmla="*/ 24670 h 50800"/>
                <a:gd name="connsiteX15" fmla="*/ 46682 w 50800"/>
                <a:gd name="connsiteY15" fmla="*/ 24495 h 50800"/>
                <a:gd name="connsiteX16" fmla="*/ 43876 w 50800"/>
                <a:gd name="connsiteY16" fmla="*/ 32651 h 50800"/>
                <a:gd name="connsiteX17" fmla="*/ 40982 w 50800"/>
                <a:gd name="connsiteY17" fmla="*/ 36597 h 50800"/>
                <a:gd name="connsiteX18" fmla="*/ 41771 w 50800"/>
                <a:gd name="connsiteY18" fmla="*/ 39053 h 50800"/>
                <a:gd name="connsiteX19" fmla="*/ 36246 w 50800"/>
                <a:gd name="connsiteY19" fmla="*/ 4028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800" h="50800">
                  <a:moveTo>
                    <a:pt x="21776" y="45455"/>
                  </a:moveTo>
                  <a:lnTo>
                    <a:pt x="20636" y="52207"/>
                  </a:lnTo>
                  <a:lnTo>
                    <a:pt x="17478" y="51944"/>
                  </a:lnTo>
                  <a:lnTo>
                    <a:pt x="15900" y="39930"/>
                  </a:lnTo>
                  <a:lnTo>
                    <a:pt x="10024" y="36597"/>
                  </a:lnTo>
                  <a:lnTo>
                    <a:pt x="4763" y="27652"/>
                  </a:lnTo>
                  <a:lnTo>
                    <a:pt x="9322" y="20198"/>
                  </a:lnTo>
                  <a:lnTo>
                    <a:pt x="15198" y="17742"/>
                  </a:lnTo>
                  <a:lnTo>
                    <a:pt x="18618" y="6692"/>
                  </a:lnTo>
                  <a:lnTo>
                    <a:pt x="23003" y="4763"/>
                  </a:lnTo>
                  <a:lnTo>
                    <a:pt x="26512" y="9498"/>
                  </a:lnTo>
                  <a:lnTo>
                    <a:pt x="31159" y="11603"/>
                  </a:lnTo>
                  <a:lnTo>
                    <a:pt x="34317" y="16953"/>
                  </a:lnTo>
                  <a:lnTo>
                    <a:pt x="38351" y="18531"/>
                  </a:lnTo>
                  <a:lnTo>
                    <a:pt x="43174" y="24670"/>
                  </a:lnTo>
                  <a:lnTo>
                    <a:pt x="46682" y="24495"/>
                  </a:lnTo>
                  <a:lnTo>
                    <a:pt x="43876" y="32651"/>
                  </a:lnTo>
                  <a:lnTo>
                    <a:pt x="40982" y="36597"/>
                  </a:lnTo>
                  <a:lnTo>
                    <a:pt x="41771" y="39053"/>
                  </a:lnTo>
                  <a:lnTo>
                    <a:pt x="36246" y="4028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8" name="Freeform: Shape 1593">
              <a:extLst>
                <a:ext uri="{FF2B5EF4-FFF2-40B4-BE49-F238E27FC236}">
                  <a16:creationId xmlns:a16="http://schemas.microsoft.com/office/drawing/2014/main" id="{7B80A50D-BE16-DC48-A7DA-0A8DA41551BB}"/>
                </a:ext>
              </a:extLst>
            </p:cNvPr>
            <p:cNvSpPr/>
            <p:nvPr/>
          </p:nvSpPr>
          <p:spPr>
            <a:xfrm>
              <a:off x="8690741" y="4249253"/>
              <a:ext cx="41397" cy="41397"/>
            </a:xfrm>
            <a:custGeom>
              <a:avLst/>
              <a:gdLst>
                <a:gd name="connsiteX0" fmla="*/ 39404 w 50800"/>
                <a:gd name="connsiteY0" fmla="*/ 7131 h 50800"/>
                <a:gd name="connsiteX1" fmla="*/ 44490 w 50800"/>
                <a:gd name="connsiteY1" fmla="*/ 19496 h 50800"/>
                <a:gd name="connsiteX2" fmla="*/ 42297 w 50800"/>
                <a:gd name="connsiteY2" fmla="*/ 25898 h 50800"/>
                <a:gd name="connsiteX3" fmla="*/ 50190 w 50800"/>
                <a:gd name="connsiteY3" fmla="*/ 47033 h 50800"/>
                <a:gd name="connsiteX4" fmla="*/ 32826 w 50800"/>
                <a:gd name="connsiteY4" fmla="*/ 47735 h 50800"/>
                <a:gd name="connsiteX5" fmla="*/ 26687 w 50800"/>
                <a:gd name="connsiteY5" fmla="*/ 34492 h 50800"/>
                <a:gd name="connsiteX6" fmla="*/ 4763 w 50800"/>
                <a:gd name="connsiteY6" fmla="*/ 31774 h 50800"/>
                <a:gd name="connsiteX7" fmla="*/ 22828 w 50800"/>
                <a:gd name="connsiteY7" fmla="*/ 4763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50800">
                  <a:moveTo>
                    <a:pt x="39404" y="7131"/>
                  </a:moveTo>
                  <a:lnTo>
                    <a:pt x="44490" y="19496"/>
                  </a:lnTo>
                  <a:lnTo>
                    <a:pt x="42297" y="25898"/>
                  </a:lnTo>
                  <a:lnTo>
                    <a:pt x="50190" y="47033"/>
                  </a:lnTo>
                  <a:lnTo>
                    <a:pt x="32826" y="47735"/>
                  </a:lnTo>
                  <a:lnTo>
                    <a:pt x="26687" y="34492"/>
                  </a:lnTo>
                  <a:lnTo>
                    <a:pt x="4763" y="31774"/>
                  </a:lnTo>
                  <a:lnTo>
                    <a:pt x="22828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99" name="Freeform: Shape 1594">
              <a:extLst>
                <a:ext uri="{FF2B5EF4-FFF2-40B4-BE49-F238E27FC236}">
                  <a16:creationId xmlns:a16="http://schemas.microsoft.com/office/drawing/2014/main" id="{FB5F2C0C-D3F0-5941-B2D0-37518313B26E}"/>
                </a:ext>
              </a:extLst>
            </p:cNvPr>
            <p:cNvSpPr/>
            <p:nvPr/>
          </p:nvSpPr>
          <p:spPr>
            <a:xfrm>
              <a:off x="8688740" y="3545038"/>
              <a:ext cx="822757" cy="450188"/>
            </a:xfrm>
            <a:custGeom>
              <a:avLst/>
              <a:gdLst>
                <a:gd name="connsiteX0" fmla="*/ 607076 w 1009650"/>
                <a:gd name="connsiteY0" fmla="*/ 497277 h 552450"/>
                <a:gd name="connsiteX1" fmla="*/ 592957 w 1009650"/>
                <a:gd name="connsiteY1" fmla="*/ 503416 h 552450"/>
                <a:gd name="connsiteX2" fmla="*/ 560596 w 1009650"/>
                <a:gd name="connsiteY2" fmla="*/ 526306 h 552450"/>
                <a:gd name="connsiteX3" fmla="*/ 549809 w 1009650"/>
                <a:gd name="connsiteY3" fmla="*/ 549546 h 552450"/>
                <a:gd name="connsiteX4" fmla="*/ 540601 w 1009650"/>
                <a:gd name="connsiteY4" fmla="*/ 549721 h 552450"/>
                <a:gd name="connsiteX5" fmla="*/ 533936 w 1009650"/>
                <a:gd name="connsiteY5" fmla="*/ 534374 h 552450"/>
                <a:gd name="connsiteX6" fmla="*/ 502627 w 1009650"/>
                <a:gd name="connsiteY6" fmla="*/ 533322 h 552450"/>
                <a:gd name="connsiteX7" fmla="*/ 497629 w 1009650"/>
                <a:gd name="connsiteY7" fmla="*/ 506486 h 552450"/>
                <a:gd name="connsiteX8" fmla="*/ 485614 w 1009650"/>
                <a:gd name="connsiteY8" fmla="*/ 506223 h 552450"/>
                <a:gd name="connsiteX9" fmla="*/ 487456 w 1009650"/>
                <a:gd name="connsiteY9" fmla="*/ 472897 h 552450"/>
                <a:gd name="connsiteX10" fmla="*/ 458076 w 1009650"/>
                <a:gd name="connsiteY10" fmla="*/ 448342 h 552450"/>
                <a:gd name="connsiteX11" fmla="*/ 415893 w 1009650"/>
                <a:gd name="connsiteY11" fmla="*/ 450973 h 552450"/>
                <a:gd name="connsiteX12" fmla="*/ 387041 w 1009650"/>
                <a:gd name="connsiteY12" fmla="*/ 455884 h 552450"/>
                <a:gd name="connsiteX13" fmla="*/ 363538 w 1009650"/>
                <a:gd name="connsiteY13" fmla="*/ 425189 h 552450"/>
                <a:gd name="connsiteX14" fmla="*/ 343454 w 1009650"/>
                <a:gd name="connsiteY14" fmla="*/ 412210 h 552450"/>
                <a:gd name="connsiteX15" fmla="*/ 305306 w 1009650"/>
                <a:gd name="connsiteY15" fmla="*/ 387304 h 552450"/>
                <a:gd name="connsiteX16" fmla="*/ 300745 w 1009650"/>
                <a:gd name="connsiteY16" fmla="*/ 384234 h 552450"/>
                <a:gd name="connsiteX17" fmla="*/ 237427 w 1009650"/>
                <a:gd name="connsiteY17" fmla="*/ 404843 h 552450"/>
                <a:gd name="connsiteX18" fmla="*/ 238392 w 1009650"/>
                <a:gd name="connsiteY18" fmla="*/ 528761 h 552450"/>
                <a:gd name="connsiteX19" fmla="*/ 225763 w 1009650"/>
                <a:gd name="connsiteY19" fmla="*/ 530340 h 552450"/>
                <a:gd name="connsiteX20" fmla="*/ 208574 w 1009650"/>
                <a:gd name="connsiteY20" fmla="*/ 504644 h 552450"/>
                <a:gd name="connsiteX21" fmla="*/ 191911 w 1009650"/>
                <a:gd name="connsiteY21" fmla="*/ 495348 h 552450"/>
                <a:gd name="connsiteX22" fmla="*/ 164023 w 1009650"/>
                <a:gd name="connsiteY22" fmla="*/ 502276 h 552450"/>
                <a:gd name="connsiteX23" fmla="*/ 153149 w 1009650"/>
                <a:gd name="connsiteY23" fmla="*/ 513239 h 552450"/>
                <a:gd name="connsiteX24" fmla="*/ 151745 w 1009650"/>
                <a:gd name="connsiteY24" fmla="*/ 505170 h 552450"/>
                <a:gd name="connsiteX25" fmla="*/ 157797 w 1009650"/>
                <a:gd name="connsiteY25" fmla="*/ 491402 h 552450"/>
                <a:gd name="connsiteX26" fmla="*/ 153149 w 1009650"/>
                <a:gd name="connsiteY26" fmla="*/ 479825 h 552450"/>
                <a:gd name="connsiteX27" fmla="*/ 124647 w 1009650"/>
                <a:gd name="connsiteY27" fmla="*/ 468425 h 552450"/>
                <a:gd name="connsiteX28" fmla="*/ 113509 w 1009650"/>
                <a:gd name="connsiteY28" fmla="*/ 437993 h 552450"/>
                <a:gd name="connsiteX29" fmla="*/ 100004 w 1009650"/>
                <a:gd name="connsiteY29" fmla="*/ 429399 h 552450"/>
                <a:gd name="connsiteX30" fmla="*/ 99126 w 1009650"/>
                <a:gd name="connsiteY30" fmla="*/ 418173 h 552450"/>
                <a:gd name="connsiteX31" fmla="*/ 123068 w 1009650"/>
                <a:gd name="connsiteY31" fmla="*/ 421418 h 552450"/>
                <a:gd name="connsiteX32" fmla="*/ 124033 w 1009650"/>
                <a:gd name="connsiteY32" fmla="*/ 396161 h 552450"/>
                <a:gd name="connsiteX33" fmla="*/ 144905 w 1009650"/>
                <a:gd name="connsiteY33" fmla="*/ 390548 h 552450"/>
                <a:gd name="connsiteX34" fmla="*/ 166391 w 1009650"/>
                <a:gd name="connsiteY34" fmla="*/ 395723 h 552450"/>
                <a:gd name="connsiteX35" fmla="*/ 170864 w 1009650"/>
                <a:gd name="connsiteY35" fmla="*/ 361432 h 552450"/>
                <a:gd name="connsiteX36" fmla="*/ 166479 w 1009650"/>
                <a:gd name="connsiteY36" fmla="*/ 339420 h 552450"/>
                <a:gd name="connsiteX37" fmla="*/ 141835 w 1009650"/>
                <a:gd name="connsiteY37" fmla="*/ 341174 h 552450"/>
                <a:gd name="connsiteX38" fmla="*/ 120963 w 1009650"/>
                <a:gd name="connsiteY38" fmla="*/ 332404 h 552450"/>
                <a:gd name="connsiteX39" fmla="*/ 92461 w 1009650"/>
                <a:gd name="connsiteY39" fmla="*/ 348102 h 552450"/>
                <a:gd name="connsiteX40" fmla="*/ 69572 w 1009650"/>
                <a:gd name="connsiteY40" fmla="*/ 355644 h 552450"/>
                <a:gd name="connsiteX41" fmla="*/ 57031 w 1009650"/>
                <a:gd name="connsiteY41" fmla="*/ 349856 h 552450"/>
                <a:gd name="connsiteX42" fmla="*/ 59574 w 1009650"/>
                <a:gd name="connsiteY42" fmla="*/ 331440 h 552450"/>
                <a:gd name="connsiteX43" fmla="*/ 43876 w 1009650"/>
                <a:gd name="connsiteY43" fmla="*/ 307235 h 552450"/>
                <a:gd name="connsiteX44" fmla="*/ 25635 w 1009650"/>
                <a:gd name="connsiteY44" fmla="*/ 308199 h 552450"/>
                <a:gd name="connsiteX45" fmla="*/ 4763 w 1009650"/>
                <a:gd name="connsiteY45" fmla="*/ 283381 h 552450"/>
                <a:gd name="connsiteX46" fmla="*/ 18970 w 1009650"/>
                <a:gd name="connsiteY46" fmla="*/ 255142 h 552450"/>
                <a:gd name="connsiteX47" fmla="*/ 11779 w 1009650"/>
                <a:gd name="connsiteY47" fmla="*/ 247512 h 552450"/>
                <a:gd name="connsiteX48" fmla="*/ 31335 w 1009650"/>
                <a:gd name="connsiteY48" fmla="*/ 205680 h 552450"/>
                <a:gd name="connsiteX49" fmla="*/ 56680 w 1009650"/>
                <a:gd name="connsiteY49" fmla="*/ 227868 h 552450"/>
                <a:gd name="connsiteX50" fmla="*/ 59750 w 1009650"/>
                <a:gd name="connsiteY50" fmla="*/ 199892 h 552450"/>
                <a:gd name="connsiteX51" fmla="*/ 110440 w 1009650"/>
                <a:gd name="connsiteY51" fmla="*/ 157358 h 552450"/>
                <a:gd name="connsiteX52" fmla="*/ 148851 w 1009650"/>
                <a:gd name="connsiteY52" fmla="*/ 156306 h 552450"/>
                <a:gd name="connsiteX53" fmla="*/ 203137 w 1009650"/>
                <a:gd name="connsiteY53" fmla="*/ 183492 h 552450"/>
                <a:gd name="connsiteX54" fmla="*/ 232165 w 1009650"/>
                <a:gd name="connsiteY54" fmla="*/ 199190 h 552450"/>
                <a:gd name="connsiteX55" fmla="*/ 258299 w 1009650"/>
                <a:gd name="connsiteY55" fmla="*/ 182790 h 552450"/>
                <a:gd name="connsiteX56" fmla="*/ 297238 w 1009650"/>
                <a:gd name="connsiteY56" fmla="*/ 182089 h 552450"/>
                <a:gd name="connsiteX57" fmla="*/ 328721 w 1009650"/>
                <a:gd name="connsiteY57" fmla="*/ 202172 h 552450"/>
                <a:gd name="connsiteX58" fmla="*/ 335912 w 1009650"/>
                <a:gd name="connsiteY58" fmla="*/ 190683 h 552450"/>
                <a:gd name="connsiteX59" fmla="*/ 370378 w 1009650"/>
                <a:gd name="connsiteY59" fmla="*/ 192350 h 552450"/>
                <a:gd name="connsiteX60" fmla="*/ 376605 w 1009650"/>
                <a:gd name="connsiteY60" fmla="*/ 173845 h 552450"/>
                <a:gd name="connsiteX61" fmla="*/ 336702 w 1009650"/>
                <a:gd name="connsiteY61" fmla="*/ 146746 h 552450"/>
                <a:gd name="connsiteX62" fmla="*/ 360293 w 1009650"/>
                <a:gd name="connsiteY62" fmla="*/ 127190 h 552450"/>
                <a:gd name="connsiteX63" fmla="*/ 355732 w 1009650"/>
                <a:gd name="connsiteY63" fmla="*/ 116227 h 552450"/>
                <a:gd name="connsiteX64" fmla="*/ 379323 w 1009650"/>
                <a:gd name="connsiteY64" fmla="*/ 105616 h 552450"/>
                <a:gd name="connsiteX65" fmla="*/ 361608 w 1009650"/>
                <a:gd name="connsiteY65" fmla="*/ 77552 h 552450"/>
                <a:gd name="connsiteX66" fmla="*/ 372834 w 1009650"/>
                <a:gd name="connsiteY66" fmla="*/ 63345 h 552450"/>
                <a:gd name="connsiteX67" fmla="*/ 464829 w 1009650"/>
                <a:gd name="connsiteY67" fmla="*/ 48787 h 552450"/>
                <a:gd name="connsiteX68" fmla="*/ 476844 w 1009650"/>
                <a:gd name="connsiteY68" fmla="*/ 38351 h 552450"/>
                <a:gd name="connsiteX69" fmla="*/ 538409 w 1009650"/>
                <a:gd name="connsiteY69" fmla="*/ 22653 h 552450"/>
                <a:gd name="connsiteX70" fmla="*/ 560508 w 1009650"/>
                <a:gd name="connsiteY70" fmla="*/ 4763 h 552450"/>
                <a:gd name="connsiteX71" fmla="*/ 604709 w 1009650"/>
                <a:gd name="connsiteY71" fmla="*/ 14059 h 552450"/>
                <a:gd name="connsiteX72" fmla="*/ 612426 w 1009650"/>
                <a:gd name="connsiteY72" fmla="*/ 57995 h 552450"/>
                <a:gd name="connsiteX73" fmla="*/ 638122 w 1009650"/>
                <a:gd name="connsiteY73" fmla="*/ 47822 h 552450"/>
                <a:gd name="connsiteX74" fmla="*/ 669693 w 1009650"/>
                <a:gd name="connsiteY74" fmla="*/ 62117 h 552450"/>
                <a:gd name="connsiteX75" fmla="*/ 667676 w 1009650"/>
                <a:gd name="connsiteY75" fmla="*/ 84744 h 552450"/>
                <a:gd name="connsiteX76" fmla="*/ 691267 w 1009650"/>
                <a:gd name="connsiteY76" fmla="*/ 82376 h 552450"/>
                <a:gd name="connsiteX77" fmla="*/ 752832 w 1009650"/>
                <a:gd name="connsiteY77" fmla="*/ 42999 h 552450"/>
                <a:gd name="connsiteX78" fmla="*/ 743886 w 1009650"/>
                <a:gd name="connsiteY78" fmla="*/ 56154 h 552450"/>
                <a:gd name="connsiteX79" fmla="*/ 775282 w 1009650"/>
                <a:gd name="connsiteY79" fmla="*/ 88251 h 552450"/>
                <a:gd name="connsiteX80" fmla="*/ 830181 w 1009650"/>
                <a:gd name="connsiteY80" fmla="*/ 189806 h 552450"/>
                <a:gd name="connsiteX81" fmla="*/ 843336 w 1009650"/>
                <a:gd name="connsiteY81" fmla="*/ 169373 h 552450"/>
                <a:gd name="connsiteX82" fmla="*/ 877188 w 1009650"/>
                <a:gd name="connsiteY82" fmla="*/ 191823 h 552450"/>
                <a:gd name="connsiteX83" fmla="*/ 912530 w 1009650"/>
                <a:gd name="connsiteY83" fmla="*/ 181826 h 552450"/>
                <a:gd name="connsiteX84" fmla="*/ 926036 w 1009650"/>
                <a:gd name="connsiteY84" fmla="*/ 188842 h 552450"/>
                <a:gd name="connsiteX85" fmla="*/ 937875 w 1009650"/>
                <a:gd name="connsiteY85" fmla="*/ 211205 h 552450"/>
                <a:gd name="connsiteX86" fmla="*/ 955065 w 1009650"/>
                <a:gd name="connsiteY86" fmla="*/ 218571 h 552450"/>
                <a:gd name="connsiteX87" fmla="*/ 965588 w 1009650"/>
                <a:gd name="connsiteY87" fmla="*/ 234796 h 552450"/>
                <a:gd name="connsiteX88" fmla="*/ 997248 w 1009650"/>
                <a:gd name="connsiteY88" fmla="*/ 229709 h 552450"/>
                <a:gd name="connsiteX89" fmla="*/ 1010315 w 1009650"/>
                <a:gd name="connsiteY89" fmla="*/ 252774 h 552450"/>
                <a:gd name="connsiteX90" fmla="*/ 991547 w 1009650"/>
                <a:gd name="connsiteY90" fmla="*/ 277593 h 552450"/>
                <a:gd name="connsiteX91" fmla="*/ 971113 w 1009650"/>
                <a:gd name="connsiteY91" fmla="*/ 281100 h 552450"/>
                <a:gd name="connsiteX92" fmla="*/ 969973 w 1009650"/>
                <a:gd name="connsiteY92" fmla="*/ 317759 h 552450"/>
                <a:gd name="connsiteX93" fmla="*/ 956292 w 1009650"/>
                <a:gd name="connsiteY93" fmla="*/ 334070 h 552450"/>
                <a:gd name="connsiteX94" fmla="*/ 907532 w 1009650"/>
                <a:gd name="connsiteY94" fmla="*/ 322231 h 552450"/>
                <a:gd name="connsiteX95" fmla="*/ 889817 w 1009650"/>
                <a:gd name="connsiteY95" fmla="*/ 385900 h 552450"/>
                <a:gd name="connsiteX96" fmla="*/ 877188 w 1009650"/>
                <a:gd name="connsiteY96" fmla="*/ 393705 h 552450"/>
                <a:gd name="connsiteX97" fmla="*/ 828515 w 1009650"/>
                <a:gd name="connsiteY97" fmla="*/ 407562 h 552450"/>
                <a:gd name="connsiteX98" fmla="*/ 850615 w 1009650"/>
                <a:gd name="connsiteY98" fmla="*/ 466758 h 552450"/>
                <a:gd name="connsiteX99" fmla="*/ 833777 w 1009650"/>
                <a:gd name="connsiteY99" fmla="*/ 475528 h 552450"/>
                <a:gd name="connsiteX100" fmla="*/ 835706 w 1009650"/>
                <a:gd name="connsiteY100" fmla="*/ 494471 h 552450"/>
                <a:gd name="connsiteX101" fmla="*/ 820535 w 1009650"/>
                <a:gd name="connsiteY101" fmla="*/ 489648 h 552450"/>
                <a:gd name="connsiteX102" fmla="*/ 808257 w 1009650"/>
                <a:gd name="connsiteY102" fmla="*/ 477633 h 552450"/>
                <a:gd name="connsiteX103" fmla="*/ 771774 w 1009650"/>
                <a:gd name="connsiteY103" fmla="*/ 474125 h 552450"/>
                <a:gd name="connsiteX104" fmla="*/ 730994 w 1009650"/>
                <a:gd name="connsiteY104" fmla="*/ 473248 h 552450"/>
                <a:gd name="connsiteX105" fmla="*/ 722049 w 1009650"/>
                <a:gd name="connsiteY105" fmla="*/ 476932 h 552450"/>
                <a:gd name="connsiteX106" fmla="*/ 686970 w 1009650"/>
                <a:gd name="connsiteY106" fmla="*/ 462812 h 552450"/>
                <a:gd name="connsiteX107" fmla="*/ 673026 w 1009650"/>
                <a:gd name="connsiteY107" fmla="*/ 469828 h 552450"/>
                <a:gd name="connsiteX108" fmla="*/ 669255 w 1009650"/>
                <a:gd name="connsiteY108" fmla="*/ 489472 h 552450"/>
                <a:gd name="connsiteX109" fmla="*/ 628738 w 1009650"/>
                <a:gd name="connsiteY109" fmla="*/ 477984 h 552450"/>
                <a:gd name="connsiteX110" fmla="*/ 612601 w 1009650"/>
                <a:gd name="connsiteY110" fmla="*/ 48272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09650" h="552450">
                  <a:moveTo>
                    <a:pt x="607076" y="497277"/>
                  </a:moveTo>
                  <a:lnTo>
                    <a:pt x="592957" y="503416"/>
                  </a:lnTo>
                  <a:lnTo>
                    <a:pt x="560596" y="526306"/>
                  </a:lnTo>
                  <a:lnTo>
                    <a:pt x="549809" y="549546"/>
                  </a:lnTo>
                  <a:lnTo>
                    <a:pt x="540601" y="549721"/>
                  </a:lnTo>
                  <a:lnTo>
                    <a:pt x="533936" y="534374"/>
                  </a:lnTo>
                  <a:lnTo>
                    <a:pt x="502627" y="533322"/>
                  </a:lnTo>
                  <a:lnTo>
                    <a:pt x="497629" y="506486"/>
                  </a:lnTo>
                  <a:lnTo>
                    <a:pt x="485614" y="506223"/>
                  </a:lnTo>
                  <a:lnTo>
                    <a:pt x="487456" y="472897"/>
                  </a:lnTo>
                  <a:lnTo>
                    <a:pt x="458076" y="448342"/>
                  </a:lnTo>
                  <a:lnTo>
                    <a:pt x="415893" y="450973"/>
                  </a:lnTo>
                  <a:lnTo>
                    <a:pt x="387041" y="455884"/>
                  </a:lnTo>
                  <a:lnTo>
                    <a:pt x="363538" y="425189"/>
                  </a:lnTo>
                  <a:lnTo>
                    <a:pt x="343454" y="412210"/>
                  </a:lnTo>
                  <a:lnTo>
                    <a:pt x="305306" y="387304"/>
                  </a:lnTo>
                  <a:lnTo>
                    <a:pt x="300745" y="384234"/>
                  </a:lnTo>
                  <a:lnTo>
                    <a:pt x="237427" y="404843"/>
                  </a:lnTo>
                  <a:lnTo>
                    <a:pt x="238392" y="528761"/>
                  </a:lnTo>
                  <a:lnTo>
                    <a:pt x="225763" y="530340"/>
                  </a:lnTo>
                  <a:lnTo>
                    <a:pt x="208574" y="504644"/>
                  </a:lnTo>
                  <a:lnTo>
                    <a:pt x="191911" y="495348"/>
                  </a:lnTo>
                  <a:lnTo>
                    <a:pt x="164023" y="502276"/>
                  </a:lnTo>
                  <a:lnTo>
                    <a:pt x="153149" y="513239"/>
                  </a:lnTo>
                  <a:lnTo>
                    <a:pt x="151745" y="505170"/>
                  </a:lnTo>
                  <a:lnTo>
                    <a:pt x="157797" y="491402"/>
                  </a:lnTo>
                  <a:lnTo>
                    <a:pt x="153149" y="479825"/>
                  </a:lnTo>
                  <a:lnTo>
                    <a:pt x="124647" y="468425"/>
                  </a:lnTo>
                  <a:lnTo>
                    <a:pt x="113509" y="437993"/>
                  </a:lnTo>
                  <a:lnTo>
                    <a:pt x="100004" y="429399"/>
                  </a:lnTo>
                  <a:lnTo>
                    <a:pt x="99126" y="418173"/>
                  </a:lnTo>
                  <a:lnTo>
                    <a:pt x="123068" y="421418"/>
                  </a:lnTo>
                  <a:lnTo>
                    <a:pt x="124033" y="396161"/>
                  </a:lnTo>
                  <a:lnTo>
                    <a:pt x="144905" y="390548"/>
                  </a:lnTo>
                  <a:lnTo>
                    <a:pt x="166391" y="395723"/>
                  </a:lnTo>
                  <a:lnTo>
                    <a:pt x="170864" y="361432"/>
                  </a:lnTo>
                  <a:lnTo>
                    <a:pt x="166479" y="339420"/>
                  </a:lnTo>
                  <a:lnTo>
                    <a:pt x="141835" y="341174"/>
                  </a:lnTo>
                  <a:lnTo>
                    <a:pt x="120963" y="332404"/>
                  </a:lnTo>
                  <a:lnTo>
                    <a:pt x="92461" y="348102"/>
                  </a:lnTo>
                  <a:lnTo>
                    <a:pt x="69572" y="355644"/>
                  </a:lnTo>
                  <a:lnTo>
                    <a:pt x="57031" y="349856"/>
                  </a:lnTo>
                  <a:lnTo>
                    <a:pt x="59574" y="331440"/>
                  </a:lnTo>
                  <a:lnTo>
                    <a:pt x="43876" y="307235"/>
                  </a:lnTo>
                  <a:lnTo>
                    <a:pt x="25635" y="308199"/>
                  </a:lnTo>
                  <a:lnTo>
                    <a:pt x="4763" y="283381"/>
                  </a:lnTo>
                  <a:lnTo>
                    <a:pt x="18970" y="255142"/>
                  </a:lnTo>
                  <a:lnTo>
                    <a:pt x="11779" y="247512"/>
                  </a:lnTo>
                  <a:lnTo>
                    <a:pt x="31335" y="205680"/>
                  </a:lnTo>
                  <a:lnTo>
                    <a:pt x="56680" y="227868"/>
                  </a:lnTo>
                  <a:lnTo>
                    <a:pt x="59750" y="199892"/>
                  </a:lnTo>
                  <a:lnTo>
                    <a:pt x="110440" y="157358"/>
                  </a:lnTo>
                  <a:lnTo>
                    <a:pt x="148851" y="156306"/>
                  </a:lnTo>
                  <a:lnTo>
                    <a:pt x="203137" y="183492"/>
                  </a:lnTo>
                  <a:lnTo>
                    <a:pt x="232165" y="199190"/>
                  </a:lnTo>
                  <a:lnTo>
                    <a:pt x="258299" y="182790"/>
                  </a:lnTo>
                  <a:lnTo>
                    <a:pt x="297238" y="182089"/>
                  </a:lnTo>
                  <a:lnTo>
                    <a:pt x="328721" y="202172"/>
                  </a:lnTo>
                  <a:lnTo>
                    <a:pt x="335912" y="190683"/>
                  </a:lnTo>
                  <a:lnTo>
                    <a:pt x="370378" y="192350"/>
                  </a:lnTo>
                  <a:lnTo>
                    <a:pt x="376605" y="173845"/>
                  </a:lnTo>
                  <a:lnTo>
                    <a:pt x="336702" y="146746"/>
                  </a:lnTo>
                  <a:lnTo>
                    <a:pt x="360293" y="127190"/>
                  </a:lnTo>
                  <a:lnTo>
                    <a:pt x="355732" y="116227"/>
                  </a:lnTo>
                  <a:lnTo>
                    <a:pt x="379323" y="105616"/>
                  </a:lnTo>
                  <a:lnTo>
                    <a:pt x="361608" y="77552"/>
                  </a:lnTo>
                  <a:lnTo>
                    <a:pt x="372834" y="63345"/>
                  </a:lnTo>
                  <a:lnTo>
                    <a:pt x="464829" y="48787"/>
                  </a:lnTo>
                  <a:lnTo>
                    <a:pt x="476844" y="38351"/>
                  </a:lnTo>
                  <a:lnTo>
                    <a:pt x="538409" y="22653"/>
                  </a:lnTo>
                  <a:lnTo>
                    <a:pt x="560508" y="4763"/>
                  </a:lnTo>
                  <a:lnTo>
                    <a:pt x="604709" y="14059"/>
                  </a:lnTo>
                  <a:lnTo>
                    <a:pt x="612426" y="57995"/>
                  </a:lnTo>
                  <a:lnTo>
                    <a:pt x="638122" y="47822"/>
                  </a:lnTo>
                  <a:lnTo>
                    <a:pt x="669693" y="62117"/>
                  </a:lnTo>
                  <a:lnTo>
                    <a:pt x="667676" y="84744"/>
                  </a:lnTo>
                  <a:lnTo>
                    <a:pt x="691267" y="82376"/>
                  </a:lnTo>
                  <a:lnTo>
                    <a:pt x="752832" y="42999"/>
                  </a:lnTo>
                  <a:lnTo>
                    <a:pt x="743886" y="56154"/>
                  </a:lnTo>
                  <a:lnTo>
                    <a:pt x="775282" y="88251"/>
                  </a:lnTo>
                  <a:lnTo>
                    <a:pt x="830181" y="189806"/>
                  </a:lnTo>
                  <a:lnTo>
                    <a:pt x="843336" y="169373"/>
                  </a:lnTo>
                  <a:lnTo>
                    <a:pt x="877188" y="191823"/>
                  </a:lnTo>
                  <a:lnTo>
                    <a:pt x="912530" y="181826"/>
                  </a:lnTo>
                  <a:lnTo>
                    <a:pt x="926036" y="188842"/>
                  </a:lnTo>
                  <a:lnTo>
                    <a:pt x="937875" y="211205"/>
                  </a:lnTo>
                  <a:lnTo>
                    <a:pt x="955065" y="218571"/>
                  </a:lnTo>
                  <a:lnTo>
                    <a:pt x="965588" y="234796"/>
                  </a:lnTo>
                  <a:lnTo>
                    <a:pt x="997248" y="229709"/>
                  </a:lnTo>
                  <a:lnTo>
                    <a:pt x="1010315" y="252774"/>
                  </a:lnTo>
                  <a:lnTo>
                    <a:pt x="991547" y="277593"/>
                  </a:lnTo>
                  <a:lnTo>
                    <a:pt x="971113" y="281100"/>
                  </a:lnTo>
                  <a:lnTo>
                    <a:pt x="969973" y="317759"/>
                  </a:lnTo>
                  <a:lnTo>
                    <a:pt x="956292" y="334070"/>
                  </a:lnTo>
                  <a:lnTo>
                    <a:pt x="907532" y="322231"/>
                  </a:lnTo>
                  <a:lnTo>
                    <a:pt x="889817" y="385900"/>
                  </a:lnTo>
                  <a:lnTo>
                    <a:pt x="877188" y="393705"/>
                  </a:lnTo>
                  <a:lnTo>
                    <a:pt x="828515" y="407562"/>
                  </a:lnTo>
                  <a:lnTo>
                    <a:pt x="850615" y="466758"/>
                  </a:lnTo>
                  <a:lnTo>
                    <a:pt x="833777" y="475528"/>
                  </a:lnTo>
                  <a:lnTo>
                    <a:pt x="835706" y="494471"/>
                  </a:lnTo>
                  <a:lnTo>
                    <a:pt x="820535" y="489648"/>
                  </a:lnTo>
                  <a:lnTo>
                    <a:pt x="808257" y="477633"/>
                  </a:lnTo>
                  <a:lnTo>
                    <a:pt x="771774" y="474125"/>
                  </a:lnTo>
                  <a:lnTo>
                    <a:pt x="730994" y="473248"/>
                  </a:lnTo>
                  <a:lnTo>
                    <a:pt x="722049" y="476932"/>
                  </a:lnTo>
                  <a:lnTo>
                    <a:pt x="686970" y="462812"/>
                  </a:lnTo>
                  <a:lnTo>
                    <a:pt x="673026" y="469828"/>
                  </a:lnTo>
                  <a:lnTo>
                    <a:pt x="669255" y="489472"/>
                  </a:lnTo>
                  <a:lnTo>
                    <a:pt x="628738" y="477984"/>
                  </a:lnTo>
                  <a:lnTo>
                    <a:pt x="612601" y="48272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0" name="Freeform: Shape 1595">
              <a:extLst>
                <a:ext uri="{FF2B5EF4-FFF2-40B4-BE49-F238E27FC236}">
                  <a16:creationId xmlns:a16="http://schemas.microsoft.com/office/drawing/2014/main" id="{5D9CC883-694A-BA45-87FE-A20E256D3230}"/>
                </a:ext>
              </a:extLst>
            </p:cNvPr>
            <p:cNvSpPr/>
            <p:nvPr/>
          </p:nvSpPr>
          <p:spPr>
            <a:xfrm>
              <a:off x="9763717" y="4418197"/>
              <a:ext cx="155237" cy="186285"/>
            </a:xfrm>
            <a:custGeom>
              <a:avLst/>
              <a:gdLst>
                <a:gd name="connsiteX0" fmla="*/ 130259 w 190500"/>
                <a:gd name="connsiteY0" fmla="*/ 215941 h 228600"/>
                <a:gd name="connsiteX1" fmla="*/ 138239 w 190500"/>
                <a:gd name="connsiteY1" fmla="*/ 204540 h 228600"/>
                <a:gd name="connsiteX2" fmla="*/ 139380 w 190500"/>
                <a:gd name="connsiteY2" fmla="*/ 183141 h 228600"/>
                <a:gd name="connsiteX3" fmla="*/ 119472 w 190500"/>
                <a:gd name="connsiteY3" fmla="*/ 160954 h 228600"/>
                <a:gd name="connsiteX4" fmla="*/ 117893 w 190500"/>
                <a:gd name="connsiteY4" fmla="*/ 135784 h 228600"/>
                <a:gd name="connsiteX5" fmla="*/ 99213 w 190500"/>
                <a:gd name="connsiteY5" fmla="*/ 114912 h 228600"/>
                <a:gd name="connsiteX6" fmla="*/ 80621 w 190500"/>
                <a:gd name="connsiteY6" fmla="*/ 113158 h 228600"/>
                <a:gd name="connsiteX7" fmla="*/ 75710 w 190500"/>
                <a:gd name="connsiteY7" fmla="*/ 122103 h 228600"/>
                <a:gd name="connsiteX8" fmla="*/ 61240 w 190500"/>
                <a:gd name="connsiteY8" fmla="*/ 122805 h 228600"/>
                <a:gd name="connsiteX9" fmla="*/ 53873 w 190500"/>
                <a:gd name="connsiteY9" fmla="*/ 118332 h 228600"/>
                <a:gd name="connsiteX10" fmla="*/ 28002 w 190500"/>
                <a:gd name="connsiteY10" fmla="*/ 133592 h 228600"/>
                <a:gd name="connsiteX11" fmla="*/ 27388 w 190500"/>
                <a:gd name="connsiteY11" fmla="*/ 110615 h 228600"/>
                <a:gd name="connsiteX12" fmla="*/ 33440 w 190500"/>
                <a:gd name="connsiteY12" fmla="*/ 83340 h 228600"/>
                <a:gd name="connsiteX13" fmla="*/ 16865 w 190500"/>
                <a:gd name="connsiteY13" fmla="*/ 82200 h 228600"/>
                <a:gd name="connsiteX14" fmla="*/ 15461 w 190500"/>
                <a:gd name="connsiteY14" fmla="*/ 66590 h 228600"/>
                <a:gd name="connsiteX15" fmla="*/ 4763 w 190500"/>
                <a:gd name="connsiteY15" fmla="*/ 58522 h 228600"/>
                <a:gd name="connsiteX16" fmla="*/ 10024 w 190500"/>
                <a:gd name="connsiteY16" fmla="*/ 48875 h 228600"/>
                <a:gd name="connsiteX17" fmla="*/ 30984 w 190500"/>
                <a:gd name="connsiteY17" fmla="*/ 31861 h 228600"/>
                <a:gd name="connsiteX18" fmla="*/ 33177 w 190500"/>
                <a:gd name="connsiteY18" fmla="*/ 38000 h 228600"/>
                <a:gd name="connsiteX19" fmla="*/ 46244 w 190500"/>
                <a:gd name="connsiteY19" fmla="*/ 38702 h 228600"/>
                <a:gd name="connsiteX20" fmla="*/ 42561 w 190500"/>
                <a:gd name="connsiteY20" fmla="*/ 8621 h 228600"/>
                <a:gd name="connsiteX21" fmla="*/ 55276 w 190500"/>
                <a:gd name="connsiteY21" fmla="*/ 4763 h 228600"/>
                <a:gd name="connsiteX22" fmla="*/ 69659 w 190500"/>
                <a:gd name="connsiteY22" fmla="*/ 25547 h 228600"/>
                <a:gd name="connsiteX23" fmla="*/ 80709 w 190500"/>
                <a:gd name="connsiteY23" fmla="*/ 49401 h 228600"/>
                <a:gd name="connsiteX24" fmla="*/ 110965 w 190500"/>
                <a:gd name="connsiteY24" fmla="*/ 49664 h 228600"/>
                <a:gd name="connsiteX25" fmla="*/ 120524 w 190500"/>
                <a:gd name="connsiteY25" fmla="*/ 72378 h 228600"/>
                <a:gd name="connsiteX26" fmla="*/ 104826 w 190500"/>
                <a:gd name="connsiteY26" fmla="*/ 79131 h 228600"/>
                <a:gd name="connsiteX27" fmla="*/ 97723 w 190500"/>
                <a:gd name="connsiteY27" fmla="*/ 88515 h 228600"/>
                <a:gd name="connsiteX28" fmla="*/ 127189 w 190500"/>
                <a:gd name="connsiteY28" fmla="*/ 103950 h 228600"/>
                <a:gd name="connsiteX29" fmla="*/ 147623 w 190500"/>
                <a:gd name="connsiteY29" fmla="*/ 134293 h 228600"/>
                <a:gd name="connsiteX30" fmla="*/ 163146 w 190500"/>
                <a:gd name="connsiteY30" fmla="*/ 156832 h 228600"/>
                <a:gd name="connsiteX31" fmla="*/ 181738 w 190500"/>
                <a:gd name="connsiteY31" fmla="*/ 174547 h 228600"/>
                <a:gd name="connsiteX32" fmla="*/ 187964 w 190500"/>
                <a:gd name="connsiteY32" fmla="*/ 192437 h 228600"/>
                <a:gd name="connsiteX33" fmla="*/ 183492 w 190500"/>
                <a:gd name="connsiteY33" fmla="*/ 217695 h 228600"/>
                <a:gd name="connsiteX34" fmla="*/ 161655 w 190500"/>
                <a:gd name="connsiteY34" fmla="*/ 208399 h 228600"/>
                <a:gd name="connsiteX35" fmla="*/ 150517 w 190500"/>
                <a:gd name="connsiteY35" fmla="*/ 2258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228600">
                  <a:moveTo>
                    <a:pt x="130259" y="215941"/>
                  </a:moveTo>
                  <a:lnTo>
                    <a:pt x="138239" y="204540"/>
                  </a:lnTo>
                  <a:lnTo>
                    <a:pt x="139380" y="183141"/>
                  </a:lnTo>
                  <a:lnTo>
                    <a:pt x="119472" y="160954"/>
                  </a:lnTo>
                  <a:lnTo>
                    <a:pt x="117893" y="135784"/>
                  </a:lnTo>
                  <a:lnTo>
                    <a:pt x="99213" y="114912"/>
                  </a:lnTo>
                  <a:lnTo>
                    <a:pt x="80621" y="113158"/>
                  </a:lnTo>
                  <a:lnTo>
                    <a:pt x="75710" y="122103"/>
                  </a:lnTo>
                  <a:lnTo>
                    <a:pt x="61240" y="122805"/>
                  </a:lnTo>
                  <a:lnTo>
                    <a:pt x="53873" y="118332"/>
                  </a:lnTo>
                  <a:lnTo>
                    <a:pt x="28002" y="133592"/>
                  </a:lnTo>
                  <a:lnTo>
                    <a:pt x="27388" y="110615"/>
                  </a:lnTo>
                  <a:lnTo>
                    <a:pt x="33440" y="83340"/>
                  </a:lnTo>
                  <a:lnTo>
                    <a:pt x="16865" y="82200"/>
                  </a:lnTo>
                  <a:lnTo>
                    <a:pt x="15461" y="66590"/>
                  </a:lnTo>
                  <a:lnTo>
                    <a:pt x="4763" y="58522"/>
                  </a:lnTo>
                  <a:lnTo>
                    <a:pt x="10024" y="48875"/>
                  </a:lnTo>
                  <a:lnTo>
                    <a:pt x="30984" y="31861"/>
                  </a:lnTo>
                  <a:lnTo>
                    <a:pt x="33177" y="38000"/>
                  </a:lnTo>
                  <a:lnTo>
                    <a:pt x="46244" y="38702"/>
                  </a:lnTo>
                  <a:lnTo>
                    <a:pt x="42561" y="8621"/>
                  </a:lnTo>
                  <a:lnTo>
                    <a:pt x="55276" y="4763"/>
                  </a:lnTo>
                  <a:lnTo>
                    <a:pt x="69659" y="25547"/>
                  </a:lnTo>
                  <a:lnTo>
                    <a:pt x="80709" y="49401"/>
                  </a:lnTo>
                  <a:lnTo>
                    <a:pt x="110965" y="49664"/>
                  </a:lnTo>
                  <a:lnTo>
                    <a:pt x="120524" y="72378"/>
                  </a:lnTo>
                  <a:lnTo>
                    <a:pt x="104826" y="79131"/>
                  </a:lnTo>
                  <a:lnTo>
                    <a:pt x="97723" y="88515"/>
                  </a:lnTo>
                  <a:lnTo>
                    <a:pt x="127189" y="103950"/>
                  </a:lnTo>
                  <a:lnTo>
                    <a:pt x="147623" y="134293"/>
                  </a:lnTo>
                  <a:lnTo>
                    <a:pt x="163146" y="156832"/>
                  </a:lnTo>
                  <a:lnTo>
                    <a:pt x="181738" y="174547"/>
                  </a:lnTo>
                  <a:lnTo>
                    <a:pt x="187964" y="192437"/>
                  </a:lnTo>
                  <a:lnTo>
                    <a:pt x="183492" y="217695"/>
                  </a:lnTo>
                  <a:lnTo>
                    <a:pt x="161655" y="208399"/>
                  </a:lnTo>
                  <a:lnTo>
                    <a:pt x="150517" y="22585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1" name="Freeform: Shape 1596">
              <a:extLst>
                <a:ext uri="{FF2B5EF4-FFF2-40B4-BE49-F238E27FC236}">
                  <a16:creationId xmlns:a16="http://schemas.microsoft.com/office/drawing/2014/main" id="{998DE972-9934-C741-9D94-DE35324C3AF3}"/>
                </a:ext>
              </a:extLst>
            </p:cNvPr>
            <p:cNvSpPr/>
            <p:nvPr/>
          </p:nvSpPr>
          <p:spPr>
            <a:xfrm>
              <a:off x="8461481" y="4140912"/>
              <a:ext cx="36222" cy="41397"/>
            </a:xfrm>
            <a:custGeom>
              <a:avLst/>
              <a:gdLst>
                <a:gd name="connsiteX0" fmla="*/ 21864 w 44450"/>
                <a:gd name="connsiteY0" fmla="*/ 45104 h 50800"/>
                <a:gd name="connsiteX1" fmla="*/ 15286 w 44450"/>
                <a:gd name="connsiteY1" fmla="*/ 45543 h 50800"/>
                <a:gd name="connsiteX2" fmla="*/ 13006 w 44450"/>
                <a:gd name="connsiteY2" fmla="*/ 50629 h 50800"/>
                <a:gd name="connsiteX3" fmla="*/ 4763 w 44450"/>
                <a:gd name="connsiteY3" fmla="*/ 50629 h 50800"/>
                <a:gd name="connsiteX4" fmla="*/ 13532 w 44450"/>
                <a:gd name="connsiteY4" fmla="*/ 26687 h 50800"/>
                <a:gd name="connsiteX5" fmla="*/ 25723 w 44450"/>
                <a:gd name="connsiteY5" fmla="*/ 5815 h 50800"/>
                <a:gd name="connsiteX6" fmla="*/ 26249 w 44450"/>
                <a:gd name="connsiteY6" fmla="*/ 4763 h 50800"/>
                <a:gd name="connsiteX7" fmla="*/ 37299 w 44450"/>
                <a:gd name="connsiteY7" fmla="*/ 6341 h 50800"/>
                <a:gd name="connsiteX8" fmla="*/ 41333 w 44450"/>
                <a:gd name="connsiteY8" fmla="*/ 17917 h 50800"/>
                <a:gd name="connsiteX9" fmla="*/ 27915 w 44450"/>
                <a:gd name="connsiteY9" fmla="*/ 2905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50" h="50800">
                  <a:moveTo>
                    <a:pt x="21864" y="45104"/>
                  </a:moveTo>
                  <a:lnTo>
                    <a:pt x="15286" y="45543"/>
                  </a:lnTo>
                  <a:lnTo>
                    <a:pt x="13006" y="50629"/>
                  </a:lnTo>
                  <a:lnTo>
                    <a:pt x="4763" y="50629"/>
                  </a:lnTo>
                  <a:lnTo>
                    <a:pt x="13532" y="26687"/>
                  </a:lnTo>
                  <a:lnTo>
                    <a:pt x="25723" y="5815"/>
                  </a:lnTo>
                  <a:lnTo>
                    <a:pt x="26249" y="4763"/>
                  </a:lnTo>
                  <a:lnTo>
                    <a:pt x="37299" y="6341"/>
                  </a:lnTo>
                  <a:lnTo>
                    <a:pt x="41333" y="17917"/>
                  </a:lnTo>
                  <a:lnTo>
                    <a:pt x="27915" y="2905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2" name="Freeform: Shape 1597">
              <a:extLst>
                <a:ext uri="{FF2B5EF4-FFF2-40B4-BE49-F238E27FC236}">
                  <a16:creationId xmlns:a16="http://schemas.microsoft.com/office/drawing/2014/main" id="{331BAB99-0BF4-2344-AF04-8CD3FA7840D3}"/>
                </a:ext>
              </a:extLst>
            </p:cNvPr>
            <p:cNvSpPr/>
            <p:nvPr/>
          </p:nvSpPr>
          <p:spPr>
            <a:xfrm>
              <a:off x="9354580" y="4680902"/>
              <a:ext cx="46571" cy="82793"/>
            </a:xfrm>
            <a:custGeom>
              <a:avLst/>
              <a:gdLst>
                <a:gd name="connsiteX0" fmla="*/ 56154 w 57150"/>
                <a:gd name="connsiteY0" fmla="*/ 61591 h 101600"/>
                <a:gd name="connsiteX1" fmla="*/ 52471 w 57150"/>
                <a:gd name="connsiteY1" fmla="*/ 87199 h 101600"/>
                <a:gd name="connsiteX2" fmla="*/ 42209 w 57150"/>
                <a:gd name="connsiteY2" fmla="*/ 94215 h 101600"/>
                <a:gd name="connsiteX3" fmla="*/ 20811 w 57150"/>
                <a:gd name="connsiteY3" fmla="*/ 99828 h 101600"/>
                <a:gd name="connsiteX4" fmla="*/ 9060 w 57150"/>
                <a:gd name="connsiteY4" fmla="*/ 80271 h 101600"/>
                <a:gd name="connsiteX5" fmla="*/ 4763 w 57150"/>
                <a:gd name="connsiteY5" fmla="*/ 44928 h 101600"/>
                <a:gd name="connsiteX6" fmla="*/ 15900 w 57150"/>
                <a:gd name="connsiteY6" fmla="*/ 4763 h 101600"/>
                <a:gd name="connsiteX7" fmla="*/ 32826 w 57150"/>
                <a:gd name="connsiteY7" fmla="*/ 18531 h 101600"/>
                <a:gd name="connsiteX8" fmla="*/ 44314 w 57150"/>
                <a:gd name="connsiteY8" fmla="*/ 35895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101600">
                  <a:moveTo>
                    <a:pt x="56154" y="61591"/>
                  </a:moveTo>
                  <a:lnTo>
                    <a:pt x="52471" y="87199"/>
                  </a:lnTo>
                  <a:lnTo>
                    <a:pt x="42209" y="94215"/>
                  </a:lnTo>
                  <a:lnTo>
                    <a:pt x="20811" y="99828"/>
                  </a:lnTo>
                  <a:lnTo>
                    <a:pt x="9060" y="80271"/>
                  </a:lnTo>
                  <a:lnTo>
                    <a:pt x="4763" y="44928"/>
                  </a:lnTo>
                  <a:lnTo>
                    <a:pt x="15900" y="4763"/>
                  </a:lnTo>
                  <a:lnTo>
                    <a:pt x="32826" y="18531"/>
                  </a:lnTo>
                  <a:lnTo>
                    <a:pt x="44314" y="3589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3" name="Freeform: Shape 1598">
              <a:extLst>
                <a:ext uri="{FF2B5EF4-FFF2-40B4-BE49-F238E27FC236}">
                  <a16:creationId xmlns:a16="http://schemas.microsoft.com/office/drawing/2014/main" id="{4D31BAE4-56D0-CB48-9976-E72819F6FFFC}"/>
                </a:ext>
              </a:extLst>
            </p:cNvPr>
            <p:cNvSpPr/>
            <p:nvPr/>
          </p:nvSpPr>
          <p:spPr>
            <a:xfrm>
              <a:off x="7528434" y="4706772"/>
              <a:ext cx="82793" cy="87968"/>
            </a:xfrm>
            <a:custGeom>
              <a:avLst/>
              <a:gdLst>
                <a:gd name="connsiteX0" fmla="*/ 96408 w 101600"/>
                <a:gd name="connsiteY0" fmla="*/ 107457 h 107950"/>
                <a:gd name="connsiteX1" fmla="*/ 89918 w 101600"/>
                <a:gd name="connsiteY1" fmla="*/ 107633 h 107950"/>
                <a:gd name="connsiteX2" fmla="*/ 64573 w 101600"/>
                <a:gd name="connsiteY2" fmla="*/ 95969 h 107950"/>
                <a:gd name="connsiteX3" fmla="*/ 42297 w 101600"/>
                <a:gd name="connsiteY3" fmla="*/ 77289 h 107950"/>
                <a:gd name="connsiteX4" fmla="*/ 21338 w 101600"/>
                <a:gd name="connsiteY4" fmla="*/ 63871 h 107950"/>
                <a:gd name="connsiteX5" fmla="*/ 4763 w 101600"/>
                <a:gd name="connsiteY5" fmla="*/ 47998 h 107950"/>
                <a:gd name="connsiteX6" fmla="*/ 10638 w 101600"/>
                <a:gd name="connsiteY6" fmla="*/ 40105 h 107950"/>
                <a:gd name="connsiteX7" fmla="*/ 11954 w 101600"/>
                <a:gd name="connsiteY7" fmla="*/ 33001 h 107950"/>
                <a:gd name="connsiteX8" fmla="*/ 23004 w 101600"/>
                <a:gd name="connsiteY8" fmla="*/ 19584 h 107950"/>
                <a:gd name="connsiteX9" fmla="*/ 34492 w 101600"/>
                <a:gd name="connsiteY9" fmla="*/ 8095 h 107950"/>
                <a:gd name="connsiteX10" fmla="*/ 39754 w 101600"/>
                <a:gd name="connsiteY10" fmla="*/ 7481 h 107950"/>
                <a:gd name="connsiteX11" fmla="*/ 46156 w 101600"/>
                <a:gd name="connsiteY11" fmla="*/ 4763 h 107950"/>
                <a:gd name="connsiteX12" fmla="*/ 56417 w 101600"/>
                <a:gd name="connsiteY12" fmla="*/ 19847 h 107950"/>
                <a:gd name="connsiteX13" fmla="*/ 54839 w 101600"/>
                <a:gd name="connsiteY13" fmla="*/ 29756 h 107950"/>
                <a:gd name="connsiteX14" fmla="*/ 59574 w 101600"/>
                <a:gd name="connsiteY14" fmla="*/ 35018 h 107950"/>
                <a:gd name="connsiteX15" fmla="*/ 66590 w 101600"/>
                <a:gd name="connsiteY15" fmla="*/ 35106 h 107950"/>
                <a:gd name="connsiteX16" fmla="*/ 71589 w 101600"/>
                <a:gd name="connsiteY16" fmla="*/ 25196 h 107950"/>
                <a:gd name="connsiteX17" fmla="*/ 78517 w 101600"/>
                <a:gd name="connsiteY17" fmla="*/ 25810 h 107950"/>
                <a:gd name="connsiteX18" fmla="*/ 77377 w 101600"/>
                <a:gd name="connsiteY18" fmla="*/ 33001 h 107950"/>
                <a:gd name="connsiteX19" fmla="*/ 79832 w 101600"/>
                <a:gd name="connsiteY19" fmla="*/ 44928 h 107950"/>
                <a:gd name="connsiteX20" fmla="*/ 74483 w 101600"/>
                <a:gd name="connsiteY20" fmla="*/ 55803 h 107950"/>
                <a:gd name="connsiteX21" fmla="*/ 81674 w 101600"/>
                <a:gd name="connsiteY21" fmla="*/ 62556 h 107950"/>
                <a:gd name="connsiteX22" fmla="*/ 89479 w 101600"/>
                <a:gd name="connsiteY22" fmla="*/ 64222 h 107950"/>
                <a:gd name="connsiteX23" fmla="*/ 99915 w 101600"/>
                <a:gd name="connsiteY23" fmla="*/ 74483 h 107950"/>
                <a:gd name="connsiteX24" fmla="*/ 100617 w 101600"/>
                <a:gd name="connsiteY24" fmla="*/ 84217 h 107950"/>
                <a:gd name="connsiteX25" fmla="*/ 98249 w 101600"/>
                <a:gd name="connsiteY25" fmla="*/ 8728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600" h="107950">
                  <a:moveTo>
                    <a:pt x="96408" y="107457"/>
                  </a:moveTo>
                  <a:lnTo>
                    <a:pt x="89918" y="107633"/>
                  </a:lnTo>
                  <a:lnTo>
                    <a:pt x="64573" y="95969"/>
                  </a:lnTo>
                  <a:lnTo>
                    <a:pt x="42297" y="77289"/>
                  </a:lnTo>
                  <a:lnTo>
                    <a:pt x="21338" y="63871"/>
                  </a:lnTo>
                  <a:lnTo>
                    <a:pt x="4763" y="47998"/>
                  </a:lnTo>
                  <a:lnTo>
                    <a:pt x="10638" y="40105"/>
                  </a:lnTo>
                  <a:lnTo>
                    <a:pt x="11954" y="33001"/>
                  </a:lnTo>
                  <a:lnTo>
                    <a:pt x="23004" y="19584"/>
                  </a:lnTo>
                  <a:lnTo>
                    <a:pt x="34492" y="8095"/>
                  </a:lnTo>
                  <a:lnTo>
                    <a:pt x="39754" y="7481"/>
                  </a:lnTo>
                  <a:lnTo>
                    <a:pt x="46156" y="4763"/>
                  </a:lnTo>
                  <a:lnTo>
                    <a:pt x="56417" y="19847"/>
                  </a:lnTo>
                  <a:lnTo>
                    <a:pt x="54839" y="29756"/>
                  </a:lnTo>
                  <a:lnTo>
                    <a:pt x="59574" y="35018"/>
                  </a:lnTo>
                  <a:lnTo>
                    <a:pt x="66590" y="35106"/>
                  </a:lnTo>
                  <a:lnTo>
                    <a:pt x="71589" y="25196"/>
                  </a:lnTo>
                  <a:lnTo>
                    <a:pt x="78517" y="25810"/>
                  </a:lnTo>
                  <a:lnTo>
                    <a:pt x="77377" y="33001"/>
                  </a:lnTo>
                  <a:lnTo>
                    <a:pt x="79832" y="44928"/>
                  </a:lnTo>
                  <a:lnTo>
                    <a:pt x="74483" y="55803"/>
                  </a:lnTo>
                  <a:lnTo>
                    <a:pt x="81674" y="62556"/>
                  </a:lnTo>
                  <a:lnTo>
                    <a:pt x="89479" y="64222"/>
                  </a:lnTo>
                  <a:lnTo>
                    <a:pt x="99915" y="74483"/>
                  </a:lnTo>
                  <a:lnTo>
                    <a:pt x="100617" y="84217"/>
                  </a:lnTo>
                  <a:lnTo>
                    <a:pt x="98249" y="8728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4" name="Freeform: Shape 1599">
              <a:extLst>
                <a:ext uri="{FF2B5EF4-FFF2-40B4-BE49-F238E27FC236}">
                  <a16:creationId xmlns:a16="http://schemas.microsoft.com/office/drawing/2014/main" id="{8431ADB2-81C9-F943-B928-4F2E24E75AD6}"/>
                </a:ext>
              </a:extLst>
            </p:cNvPr>
            <p:cNvSpPr/>
            <p:nvPr/>
          </p:nvSpPr>
          <p:spPr>
            <a:xfrm>
              <a:off x="8298684" y="5473305"/>
              <a:ext cx="51746" cy="51746"/>
            </a:xfrm>
            <a:custGeom>
              <a:avLst/>
              <a:gdLst>
                <a:gd name="connsiteX0" fmla="*/ 53347 w 63500"/>
                <a:gd name="connsiteY0" fmla="*/ 13357 h 63500"/>
                <a:gd name="connsiteX1" fmla="*/ 61942 w 63500"/>
                <a:gd name="connsiteY1" fmla="*/ 21776 h 63500"/>
                <a:gd name="connsiteX2" fmla="*/ 54400 w 63500"/>
                <a:gd name="connsiteY2" fmla="*/ 35457 h 63500"/>
                <a:gd name="connsiteX3" fmla="*/ 50190 w 63500"/>
                <a:gd name="connsiteY3" fmla="*/ 44665 h 63500"/>
                <a:gd name="connsiteX4" fmla="*/ 36509 w 63500"/>
                <a:gd name="connsiteY4" fmla="*/ 49050 h 63500"/>
                <a:gd name="connsiteX5" fmla="*/ 31949 w 63500"/>
                <a:gd name="connsiteY5" fmla="*/ 58171 h 63500"/>
                <a:gd name="connsiteX6" fmla="*/ 23179 w 63500"/>
                <a:gd name="connsiteY6" fmla="*/ 60977 h 63500"/>
                <a:gd name="connsiteX7" fmla="*/ 4763 w 63500"/>
                <a:gd name="connsiteY7" fmla="*/ 39140 h 63500"/>
                <a:gd name="connsiteX8" fmla="*/ 17830 w 63500"/>
                <a:gd name="connsiteY8" fmla="*/ 21337 h 63500"/>
                <a:gd name="connsiteX9" fmla="*/ 31159 w 63500"/>
                <a:gd name="connsiteY9" fmla="*/ 10375 h 63500"/>
                <a:gd name="connsiteX10" fmla="*/ 42648 w 63500"/>
                <a:gd name="connsiteY10" fmla="*/ 4763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00" h="63500">
                  <a:moveTo>
                    <a:pt x="53347" y="13357"/>
                  </a:moveTo>
                  <a:lnTo>
                    <a:pt x="61942" y="21776"/>
                  </a:lnTo>
                  <a:lnTo>
                    <a:pt x="54400" y="35457"/>
                  </a:lnTo>
                  <a:lnTo>
                    <a:pt x="50190" y="44665"/>
                  </a:lnTo>
                  <a:lnTo>
                    <a:pt x="36509" y="49050"/>
                  </a:lnTo>
                  <a:lnTo>
                    <a:pt x="31949" y="58171"/>
                  </a:lnTo>
                  <a:lnTo>
                    <a:pt x="23179" y="60977"/>
                  </a:lnTo>
                  <a:lnTo>
                    <a:pt x="4763" y="39140"/>
                  </a:lnTo>
                  <a:lnTo>
                    <a:pt x="17830" y="21337"/>
                  </a:lnTo>
                  <a:lnTo>
                    <a:pt x="31159" y="10375"/>
                  </a:lnTo>
                  <a:lnTo>
                    <a:pt x="42648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5" name="Freeform: Shape 1600">
              <a:extLst>
                <a:ext uri="{FF2B5EF4-FFF2-40B4-BE49-F238E27FC236}">
                  <a16:creationId xmlns:a16="http://schemas.microsoft.com/office/drawing/2014/main" id="{323FC1E1-7738-444F-9B60-918E5C8FA71B}"/>
                </a:ext>
              </a:extLst>
            </p:cNvPr>
            <p:cNvSpPr/>
            <p:nvPr/>
          </p:nvSpPr>
          <p:spPr>
            <a:xfrm>
              <a:off x="8179551" y="3509877"/>
              <a:ext cx="113841" cy="93142"/>
            </a:xfrm>
            <a:custGeom>
              <a:avLst/>
              <a:gdLst>
                <a:gd name="connsiteX0" fmla="*/ 45981 w 139700"/>
                <a:gd name="connsiteY0" fmla="*/ 92987 h 114300"/>
                <a:gd name="connsiteX1" fmla="*/ 43964 w 139700"/>
                <a:gd name="connsiteY1" fmla="*/ 82288 h 114300"/>
                <a:gd name="connsiteX2" fmla="*/ 46595 w 139700"/>
                <a:gd name="connsiteY2" fmla="*/ 70624 h 114300"/>
                <a:gd name="connsiteX3" fmla="*/ 35720 w 139700"/>
                <a:gd name="connsiteY3" fmla="*/ 63871 h 114300"/>
                <a:gd name="connsiteX4" fmla="*/ 10025 w 139700"/>
                <a:gd name="connsiteY4" fmla="*/ 56329 h 114300"/>
                <a:gd name="connsiteX5" fmla="*/ 4763 w 139700"/>
                <a:gd name="connsiteY5" fmla="*/ 19847 h 114300"/>
                <a:gd name="connsiteX6" fmla="*/ 32914 w 139700"/>
                <a:gd name="connsiteY6" fmla="*/ 6253 h 114300"/>
                <a:gd name="connsiteX7" fmla="*/ 74132 w 139700"/>
                <a:gd name="connsiteY7" fmla="*/ 9147 h 114300"/>
                <a:gd name="connsiteX8" fmla="*/ 98337 w 139700"/>
                <a:gd name="connsiteY8" fmla="*/ 4763 h 114300"/>
                <a:gd name="connsiteX9" fmla="*/ 101757 w 139700"/>
                <a:gd name="connsiteY9" fmla="*/ 13971 h 114300"/>
                <a:gd name="connsiteX10" fmla="*/ 114825 w 139700"/>
                <a:gd name="connsiteY10" fmla="*/ 16777 h 114300"/>
                <a:gd name="connsiteX11" fmla="*/ 138503 w 139700"/>
                <a:gd name="connsiteY11" fmla="*/ 38000 h 114300"/>
                <a:gd name="connsiteX12" fmla="*/ 140783 w 139700"/>
                <a:gd name="connsiteY12" fmla="*/ 57294 h 114300"/>
                <a:gd name="connsiteX13" fmla="*/ 120612 w 139700"/>
                <a:gd name="connsiteY13" fmla="*/ 71063 h 114300"/>
                <a:gd name="connsiteX14" fmla="*/ 114912 w 139700"/>
                <a:gd name="connsiteY14" fmla="*/ 94917 h 114300"/>
                <a:gd name="connsiteX15" fmla="*/ 88252 w 139700"/>
                <a:gd name="connsiteY15" fmla="*/ 110702 h 114300"/>
                <a:gd name="connsiteX16" fmla="*/ 64485 w 139700"/>
                <a:gd name="connsiteY16" fmla="*/ 110352 h 114300"/>
                <a:gd name="connsiteX17" fmla="*/ 58610 w 139700"/>
                <a:gd name="connsiteY17" fmla="*/ 975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700" h="114300">
                  <a:moveTo>
                    <a:pt x="45981" y="92987"/>
                  </a:moveTo>
                  <a:lnTo>
                    <a:pt x="43964" y="82288"/>
                  </a:lnTo>
                  <a:lnTo>
                    <a:pt x="46595" y="70624"/>
                  </a:lnTo>
                  <a:lnTo>
                    <a:pt x="35720" y="63871"/>
                  </a:lnTo>
                  <a:lnTo>
                    <a:pt x="10025" y="56329"/>
                  </a:lnTo>
                  <a:lnTo>
                    <a:pt x="4763" y="19847"/>
                  </a:lnTo>
                  <a:lnTo>
                    <a:pt x="32914" y="6253"/>
                  </a:lnTo>
                  <a:lnTo>
                    <a:pt x="74132" y="9147"/>
                  </a:lnTo>
                  <a:lnTo>
                    <a:pt x="98337" y="4763"/>
                  </a:lnTo>
                  <a:lnTo>
                    <a:pt x="101757" y="13971"/>
                  </a:lnTo>
                  <a:lnTo>
                    <a:pt x="114825" y="16777"/>
                  </a:lnTo>
                  <a:lnTo>
                    <a:pt x="138503" y="38000"/>
                  </a:lnTo>
                  <a:lnTo>
                    <a:pt x="140783" y="57294"/>
                  </a:lnTo>
                  <a:lnTo>
                    <a:pt x="120612" y="71063"/>
                  </a:lnTo>
                  <a:lnTo>
                    <a:pt x="114912" y="94917"/>
                  </a:lnTo>
                  <a:lnTo>
                    <a:pt x="88252" y="110702"/>
                  </a:lnTo>
                  <a:lnTo>
                    <a:pt x="64485" y="110352"/>
                  </a:lnTo>
                  <a:lnTo>
                    <a:pt x="58610" y="975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6" name="Freeform: Shape 1601">
              <a:extLst>
                <a:ext uri="{FF2B5EF4-FFF2-40B4-BE49-F238E27FC236}">
                  <a16:creationId xmlns:a16="http://schemas.microsoft.com/office/drawing/2014/main" id="{A08DDFDE-F6A8-7C43-91D5-9F36C54C21BE}"/>
                </a:ext>
              </a:extLst>
            </p:cNvPr>
            <p:cNvSpPr/>
            <p:nvPr/>
          </p:nvSpPr>
          <p:spPr>
            <a:xfrm>
              <a:off x="7871324" y="3718983"/>
              <a:ext cx="15524" cy="25873"/>
            </a:xfrm>
            <a:custGeom>
              <a:avLst/>
              <a:gdLst>
                <a:gd name="connsiteX0" fmla="*/ 13883 w 19050"/>
                <a:gd name="connsiteY0" fmla="*/ 4763 h 31750"/>
                <a:gd name="connsiteX1" fmla="*/ 18794 w 19050"/>
                <a:gd name="connsiteY1" fmla="*/ 13357 h 31750"/>
                <a:gd name="connsiteX2" fmla="*/ 17391 w 19050"/>
                <a:gd name="connsiteY2" fmla="*/ 29932 h 31750"/>
                <a:gd name="connsiteX3" fmla="*/ 10288 w 19050"/>
                <a:gd name="connsiteY3" fmla="*/ 30809 h 31750"/>
                <a:gd name="connsiteX4" fmla="*/ 4763 w 19050"/>
                <a:gd name="connsiteY4" fmla="*/ 27476 h 31750"/>
                <a:gd name="connsiteX5" fmla="*/ 7481 w 19050"/>
                <a:gd name="connsiteY5" fmla="*/ 6166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31750">
                  <a:moveTo>
                    <a:pt x="13883" y="4763"/>
                  </a:moveTo>
                  <a:lnTo>
                    <a:pt x="18794" y="13357"/>
                  </a:lnTo>
                  <a:lnTo>
                    <a:pt x="17391" y="29932"/>
                  </a:lnTo>
                  <a:lnTo>
                    <a:pt x="10288" y="30809"/>
                  </a:lnTo>
                  <a:lnTo>
                    <a:pt x="4763" y="27476"/>
                  </a:lnTo>
                  <a:lnTo>
                    <a:pt x="7481" y="616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7" name="Freeform: Shape 1602">
              <a:extLst>
                <a:ext uri="{FF2B5EF4-FFF2-40B4-BE49-F238E27FC236}">
                  <a16:creationId xmlns:a16="http://schemas.microsoft.com/office/drawing/2014/main" id="{5B9FDE62-050D-4A47-84A8-2A15C465D4F3}"/>
                </a:ext>
              </a:extLst>
            </p:cNvPr>
            <p:cNvSpPr/>
            <p:nvPr/>
          </p:nvSpPr>
          <p:spPr>
            <a:xfrm>
              <a:off x="8179551" y="3450918"/>
              <a:ext cx="150063" cy="93142"/>
            </a:xfrm>
            <a:custGeom>
              <a:avLst/>
              <a:gdLst>
                <a:gd name="connsiteX0" fmla="*/ 4763 w 184150"/>
                <a:gd name="connsiteY0" fmla="*/ 92198 h 114300"/>
                <a:gd name="connsiteX1" fmla="*/ 5640 w 184150"/>
                <a:gd name="connsiteY1" fmla="*/ 58785 h 114300"/>
                <a:gd name="connsiteX2" fmla="*/ 17742 w 184150"/>
                <a:gd name="connsiteY2" fmla="*/ 30371 h 114300"/>
                <a:gd name="connsiteX3" fmla="*/ 40894 w 184150"/>
                <a:gd name="connsiteY3" fmla="*/ 14760 h 114300"/>
                <a:gd name="connsiteX4" fmla="*/ 60364 w 184150"/>
                <a:gd name="connsiteY4" fmla="*/ 48787 h 114300"/>
                <a:gd name="connsiteX5" fmla="*/ 80096 w 184150"/>
                <a:gd name="connsiteY5" fmla="*/ 47910 h 114300"/>
                <a:gd name="connsiteX6" fmla="*/ 84831 w 184150"/>
                <a:gd name="connsiteY6" fmla="*/ 12918 h 114300"/>
                <a:gd name="connsiteX7" fmla="*/ 105791 w 184150"/>
                <a:gd name="connsiteY7" fmla="*/ 4763 h 114300"/>
                <a:gd name="connsiteX8" fmla="*/ 116578 w 184150"/>
                <a:gd name="connsiteY8" fmla="*/ 10463 h 114300"/>
                <a:gd name="connsiteX9" fmla="*/ 137714 w 184150"/>
                <a:gd name="connsiteY9" fmla="*/ 27476 h 114300"/>
                <a:gd name="connsiteX10" fmla="*/ 158060 w 184150"/>
                <a:gd name="connsiteY10" fmla="*/ 27564 h 114300"/>
                <a:gd name="connsiteX11" fmla="*/ 169899 w 184150"/>
                <a:gd name="connsiteY11" fmla="*/ 38000 h 114300"/>
                <a:gd name="connsiteX12" fmla="*/ 171916 w 184150"/>
                <a:gd name="connsiteY12" fmla="*/ 59837 h 114300"/>
                <a:gd name="connsiteX13" fmla="*/ 179897 w 184150"/>
                <a:gd name="connsiteY13" fmla="*/ 86059 h 114300"/>
                <a:gd name="connsiteX14" fmla="*/ 153412 w 184150"/>
                <a:gd name="connsiteY14" fmla="*/ 102985 h 114300"/>
                <a:gd name="connsiteX15" fmla="*/ 138503 w 184150"/>
                <a:gd name="connsiteY15" fmla="*/ 110352 h 114300"/>
                <a:gd name="connsiteX16" fmla="*/ 114825 w 184150"/>
                <a:gd name="connsiteY16" fmla="*/ 89128 h 114300"/>
                <a:gd name="connsiteX17" fmla="*/ 101757 w 184150"/>
                <a:gd name="connsiteY17" fmla="*/ 86322 h 114300"/>
                <a:gd name="connsiteX18" fmla="*/ 98337 w 184150"/>
                <a:gd name="connsiteY18" fmla="*/ 77114 h 114300"/>
                <a:gd name="connsiteX19" fmla="*/ 74132 w 184150"/>
                <a:gd name="connsiteY19" fmla="*/ 81499 h 114300"/>
                <a:gd name="connsiteX20" fmla="*/ 32914 w 184150"/>
                <a:gd name="connsiteY20" fmla="*/ 786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4150" h="114300">
                  <a:moveTo>
                    <a:pt x="4763" y="92198"/>
                  </a:moveTo>
                  <a:lnTo>
                    <a:pt x="5640" y="58785"/>
                  </a:lnTo>
                  <a:lnTo>
                    <a:pt x="17742" y="30371"/>
                  </a:lnTo>
                  <a:lnTo>
                    <a:pt x="40894" y="14760"/>
                  </a:lnTo>
                  <a:lnTo>
                    <a:pt x="60364" y="48787"/>
                  </a:lnTo>
                  <a:lnTo>
                    <a:pt x="80096" y="47910"/>
                  </a:lnTo>
                  <a:lnTo>
                    <a:pt x="84831" y="12918"/>
                  </a:lnTo>
                  <a:lnTo>
                    <a:pt x="105791" y="4763"/>
                  </a:lnTo>
                  <a:lnTo>
                    <a:pt x="116578" y="10463"/>
                  </a:lnTo>
                  <a:lnTo>
                    <a:pt x="137714" y="27476"/>
                  </a:lnTo>
                  <a:lnTo>
                    <a:pt x="158060" y="27564"/>
                  </a:lnTo>
                  <a:lnTo>
                    <a:pt x="169899" y="38000"/>
                  </a:lnTo>
                  <a:lnTo>
                    <a:pt x="171916" y="59837"/>
                  </a:lnTo>
                  <a:lnTo>
                    <a:pt x="179897" y="86059"/>
                  </a:lnTo>
                  <a:lnTo>
                    <a:pt x="153412" y="102985"/>
                  </a:lnTo>
                  <a:lnTo>
                    <a:pt x="138503" y="110352"/>
                  </a:lnTo>
                  <a:lnTo>
                    <a:pt x="114825" y="89128"/>
                  </a:lnTo>
                  <a:lnTo>
                    <a:pt x="101757" y="86322"/>
                  </a:lnTo>
                  <a:lnTo>
                    <a:pt x="98337" y="77114"/>
                  </a:lnTo>
                  <a:lnTo>
                    <a:pt x="74132" y="81499"/>
                  </a:lnTo>
                  <a:lnTo>
                    <a:pt x="32914" y="786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8" name="Freeform: Shape 1603">
              <a:extLst>
                <a:ext uri="{FF2B5EF4-FFF2-40B4-BE49-F238E27FC236}">
                  <a16:creationId xmlns:a16="http://schemas.microsoft.com/office/drawing/2014/main" id="{19DF52DC-E85B-0440-915B-63ADB5735B88}"/>
                </a:ext>
              </a:extLst>
            </p:cNvPr>
            <p:cNvSpPr/>
            <p:nvPr/>
          </p:nvSpPr>
          <p:spPr>
            <a:xfrm>
              <a:off x="7944361" y="4177145"/>
              <a:ext cx="320824" cy="305300"/>
            </a:xfrm>
            <a:custGeom>
              <a:avLst/>
              <a:gdLst>
                <a:gd name="connsiteX0" fmla="*/ 140783 w 393700"/>
                <a:gd name="connsiteY0" fmla="*/ 290046 h 374650"/>
                <a:gd name="connsiteX1" fmla="*/ 123418 w 393700"/>
                <a:gd name="connsiteY1" fmla="*/ 299868 h 374650"/>
                <a:gd name="connsiteX2" fmla="*/ 109562 w 393700"/>
                <a:gd name="connsiteY2" fmla="*/ 285310 h 374650"/>
                <a:gd name="connsiteX3" fmla="*/ 70712 w 393700"/>
                <a:gd name="connsiteY3" fmla="*/ 273822 h 374650"/>
                <a:gd name="connsiteX4" fmla="*/ 59925 w 393700"/>
                <a:gd name="connsiteY4" fmla="*/ 257071 h 374650"/>
                <a:gd name="connsiteX5" fmla="*/ 40456 w 393700"/>
                <a:gd name="connsiteY5" fmla="*/ 244618 h 374650"/>
                <a:gd name="connsiteX6" fmla="*/ 28967 w 393700"/>
                <a:gd name="connsiteY6" fmla="*/ 249529 h 374650"/>
                <a:gd name="connsiteX7" fmla="*/ 20285 w 393700"/>
                <a:gd name="connsiteY7" fmla="*/ 234533 h 374650"/>
                <a:gd name="connsiteX8" fmla="*/ 19320 w 393700"/>
                <a:gd name="connsiteY8" fmla="*/ 222957 h 374650"/>
                <a:gd name="connsiteX9" fmla="*/ 4763 w 393700"/>
                <a:gd name="connsiteY9" fmla="*/ 203137 h 374650"/>
                <a:gd name="connsiteX10" fmla="*/ 14585 w 393700"/>
                <a:gd name="connsiteY10" fmla="*/ 191824 h 374650"/>
                <a:gd name="connsiteX11" fmla="*/ 12392 w 393700"/>
                <a:gd name="connsiteY11" fmla="*/ 174547 h 374650"/>
                <a:gd name="connsiteX12" fmla="*/ 15549 w 393700"/>
                <a:gd name="connsiteY12" fmla="*/ 159463 h 374650"/>
                <a:gd name="connsiteX13" fmla="*/ 13795 w 393700"/>
                <a:gd name="connsiteY13" fmla="*/ 146834 h 374650"/>
                <a:gd name="connsiteX14" fmla="*/ 18093 w 393700"/>
                <a:gd name="connsiteY14" fmla="*/ 124120 h 374650"/>
                <a:gd name="connsiteX15" fmla="*/ 16777 w 393700"/>
                <a:gd name="connsiteY15" fmla="*/ 111141 h 374650"/>
                <a:gd name="connsiteX16" fmla="*/ 8797 w 393700"/>
                <a:gd name="connsiteY16" fmla="*/ 86235 h 374650"/>
                <a:gd name="connsiteX17" fmla="*/ 20811 w 393700"/>
                <a:gd name="connsiteY17" fmla="*/ 79657 h 374650"/>
                <a:gd name="connsiteX18" fmla="*/ 22916 w 393700"/>
                <a:gd name="connsiteY18" fmla="*/ 67555 h 374650"/>
                <a:gd name="connsiteX19" fmla="*/ 20285 w 393700"/>
                <a:gd name="connsiteY19" fmla="*/ 55715 h 374650"/>
                <a:gd name="connsiteX20" fmla="*/ 37211 w 393700"/>
                <a:gd name="connsiteY20" fmla="*/ 44666 h 374650"/>
                <a:gd name="connsiteX21" fmla="*/ 44753 w 393700"/>
                <a:gd name="connsiteY21" fmla="*/ 35457 h 374650"/>
                <a:gd name="connsiteX22" fmla="*/ 56768 w 393700"/>
                <a:gd name="connsiteY22" fmla="*/ 27126 h 374650"/>
                <a:gd name="connsiteX23" fmla="*/ 58171 w 393700"/>
                <a:gd name="connsiteY23" fmla="*/ 4763 h 374650"/>
                <a:gd name="connsiteX24" fmla="*/ 87024 w 393700"/>
                <a:gd name="connsiteY24" fmla="*/ 14848 h 374650"/>
                <a:gd name="connsiteX25" fmla="*/ 97372 w 393700"/>
                <a:gd name="connsiteY25" fmla="*/ 12305 h 374650"/>
                <a:gd name="connsiteX26" fmla="*/ 117894 w 393700"/>
                <a:gd name="connsiteY26" fmla="*/ 17216 h 374650"/>
                <a:gd name="connsiteX27" fmla="*/ 150517 w 393700"/>
                <a:gd name="connsiteY27" fmla="*/ 30108 h 374650"/>
                <a:gd name="connsiteX28" fmla="*/ 162006 w 393700"/>
                <a:gd name="connsiteY28" fmla="*/ 55715 h 374650"/>
                <a:gd name="connsiteX29" fmla="*/ 184106 w 393700"/>
                <a:gd name="connsiteY29" fmla="*/ 61328 h 374650"/>
                <a:gd name="connsiteX30" fmla="*/ 218747 w 393700"/>
                <a:gd name="connsiteY30" fmla="*/ 73255 h 374650"/>
                <a:gd name="connsiteX31" fmla="*/ 244969 w 393700"/>
                <a:gd name="connsiteY31" fmla="*/ 87375 h 374650"/>
                <a:gd name="connsiteX32" fmla="*/ 256984 w 393700"/>
                <a:gd name="connsiteY32" fmla="*/ 80008 h 374650"/>
                <a:gd name="connsiteX33" fmla="*/ 268735 w 393700"/>
                <a:gd name="connsiteY33" fmla="*/ 66941 h 374650"/>
                <a:gd name="connsiteX34" fmla="*/ 263035 w 393700"/>
                <a:gd name="connsiteY34" fmla="*/ 44929 h 374650"/>
                <a:gd name="connsiteX35" fmla="*/ 270752 w 393700"/>
                <a:gd name="connsiteY35" fmla="*/ 30897 h 374650"/>
                <a:gd name="connsiteX36" fmla="*/ 288467 w 393700"/>
                <a:gd name="connsiteY36" fmla="*/ 17303 h 374650"/>
                <a:gd name="connsiteX37" fmla="*/ 305393 w 393700"/>
                <a:gd name="connsiteY37" fmla="*/ 13357 h 374650"/>
                <a:gd name="connsiteX38" fmla="*/ 338631 w 393700"/>
                <a:gd name="connsiteY38" fmla="*/ 19320 h 374650"/>
                <a:gd name="connsiteX39" fmla="*/ 347050 w 393700"/>
                <a:gd name="connsiteY39" fmla="*/ 32300 h 374650"/>
                <a:gd name="connsiteX40" fmla="*/ 356171 w 393700"/>
                <a:gd name="connsiteY40" fmla="*/ 32387 h 374650"/>
                <a:gd name="connsiteX41" fmla="*/ 363976 w 393700"/>
                <a:gd name="connsiteY41" fmla="*/ 37299 h 374650"/>
                <a:gd name="connsiteX42" fmla="*/ 388444 w 393700"/>
                <a:gd name="connsiteY42" fmla="*/ 40719 h 374650"/>
                <a:gd name="connsiteX43" fmla="*/ 394407 w 393700"/>
                <a:gd name="connsiteY43" fmla="*/ 50190 h 374650"/>
                <a:gd name="connsiteX44" fmla="*/ 385550 w 393700"/>
                <a:gd name="connsiteY44" fmla="*/ 63959 h 374650"/>
                <a:gd name="connsiteX45" fmla="*/ 389320 w 393700"/>
                <a:gd name="connsiteY45" fmla="*/ 76149 h 374650"/>
                <a:gd name="connsiteX46" fmla="*/ 383006 w 393700"/>
                <a:gd name="connsiteY46" fmla="*/ 93689 h 374650"/>
                <a:gd name="connsiteX47" fmla="*/ 390373 w 393700"/>
                <a:gd name="connsiteY47" fmla="*/ 116315 h 374650"/>
                <a:gd name="connsiteX48" fmla="*/ 390373 w 393700"/>
                <a:gd name="connsiteY48" fmla="*/ 214362 h 374650"/>
                <a:gd name="connsiteX49" fmla="*/ 390373 w 393700"/>
                <a:gd name="connsiteY49" fmla="*/ 312848 h 374650"/>
                <a:gd name="connsiteX50" fmla="*/ 390373 w 393700"/>
                <a:gd name="connsiteY50" fmla="*/ 365116 h 374650"/>
                <a:gd name="connsiteX51" fmla="*/ 362134 w 393700"/>
                <a:gd name="connsiteY51" fmla="*/ 365204 h 374650"/>
                <a:gd name="connsiteX52" fmla="*/ 361784 w 393700"/>
                <a:gd name="connsiteY52" fmla="*/ 376078 h 374650"/>
                <a:gd name="connsiteX53" fmla="*/ 263736 w 393700"/>
                <a:gd name="connsiteY53" fmla="*/ 326090 h 374650"/>
                <a:gd name="connsiteX54" fmla="*/ 165601 w 393700"/>
                <a:gd name="connsiteY54" fmla="*/ 275488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3700" h="374650">
                  <a:moveTo>
                    <a:pt x="140783" y="290046"/>
                  </a:moveTo>
                  <a:lnTo>
                    <a:pt x="123418" y="299868"/>
                  </a:lnTo>
                  <a:lnTo>
                    <a:pt x="109562" y="285310"/>
                  </a:lnTo>
                  <a:lnTo>
                    <a:pt x="70712" y="273822"/>
                  </a:lnTo>
                  <a:lnTo>
                    <a:pt x="59925" y="257071"/>
                  </a:lnTo>
                  <a:lnTo>
                    <a:pt x="40456" y="244618"/>
                  </a:lnTo>
                  <a:lnTo>
                    <a:pt x="28967" y="249529"/>
                  </a:lnTo>
                  <a:lnTo>
                    <a:pt x="20285" y="234533"/>
                  </a:lnTo>
                  <a:lnTo>
                    <a:pt x="19320" y="222957"/>
                  </a:lnTo>
                  <a:lnTo>
                    <a:pt x="4763" y="203137"/>
                  </a:lnTo>
                  <a:lnTo>
                    <a:pt x="14585" y="191824"/>
                  </a:lnTo>
                  <a:lnTo>
                    <a:pt x="12392" y="174547"/>
                  </a:lnTo>
                  <a:lnTo>
                    <a:pt x="15549" y="159463"/>
                  </a:lnTo>
                  <a:lnTo>
                    <a:pt x="13795" y="146834"/>
                  </a:lnTo>
                  <a:lnTo>
                    <a:pt x="18093" y="124120"/>
                  </a:lnTo>
                  <a:lnTo>
                    <a:pt x="16777" y="111141"/>
                  </a:lnTo>
                  <a:lnTo>
                    <a:pt x="8797" y="86235"/>
                  </a:lnTo>
                  <a:lnTo>
                    <a:pt x="20811" y="79657"/>
                  </a:lnTo>
                  <a:lnTo>
                    <a:pt x="22916" y="67555"/>
                  </a:lnTo>
                  <a:lnTo>
                    <a:pt x="20285" y="55715"/>
                  </a:lnTo>
                  <a:lnTo>
                    <a:pt x="37211" y="44666"/>
                  </a:lnTo>
                  <a:lnTo>
                    <a:pt x="44753" y="35457"/>
                  </a:lnTo>
                  <a:lnTo>
                    <a:pt x="56768" y="27126"/>
                  </a:lnTo>
                  <a:lnTo>
                    <a:pt x="58171" y="4763"/>
                  </a:lnTo>
                  <a:lnTo>
                    <a:pt x="87024" y="14848"/>
                  </a:lnTo>
                  <a:lnTo>
                    <a:pt x="97372" y="12305"/>
                  </a:lnTo>
                  <a:lnTo>
                    <a:pt x="117894" y="17216"/>
                  </a:lnTo>
                  <a:lnTo>
                    <a:pt x="150517" y="30108"/>
                  </a:lnTo>
                  <a:lnTo>
                    <a:pt x="162006" y="55715"/>
                  </a:lnTo>
                  <a:lnTo>
                    <a:pt x="184106" y="61328"/>
                  </a:lnTo>
                  <a:lnTo>
                    <a:pt x="218747" y="73255"/>
                  </a:lnTo>
                  <a:lnTo>
                    <a:pt x="244969" y="87375"/>
                  </a:lnTo>
                  <a:lnTo>
                    <a:pt x="256984" y="80008"/>
                  </a:lnTo>
                  <a:lnTo>
                    <a:pt x="268735" y="66941"/>
                  </a:lnTo>
                  <a:lnTo>
                    <a:pt x="263035" y="44929"/>
                  </a:lnTo>
                  <a:lnTo>
                    <a:pt x="270752" y="30897"/>
                  </a:lnTo>
                  <a:lnTo>
                    <a:pt x="288467" y="17303"/>
                  </a:lnTo>
                  <a:lnTo>
                    <a:pt x="305393" y="13357"/>
                  </a:lnTo>
                  <a:lnTo>
                    <a:pt x="338631" y="19320"/>
                  </a:lnTo>
                  <a:lnTo>
                    <a:pt x="347050" y="32300"/>
                  </a:lnTo>
                  <a:lnTo>
                    <a:pt x="356171" y="32387"/>
                  </a:lnTo>
                  <a:lnTo>
                    <a:pt x="363976" y="37299"/>
                  </a:lnTo>
                  <a:lnTo>
                    <a:pt x="388444" y="40719"/>
                  </a:lnTo>
                  <a:lnTo>
                    <a:pt x="394407" y="50190"/>
                  </a:lnTo>
                  <a:lnTo>
                    <a:pt x="385550" y="63959"/>
                  </a:lnTo>
                  <a:lnTo>
                    <a:pt x="389320" y="76149"/>
                  </a:lnTo>
                  <a:lnTo>
                    <a:pt x="383006" y="93689"/>
                  </a:lnTo>
                  <a:lnTo>
                    <a:pt x="390373" y="116315"/>
                  </a:lnTo>
                  <a:lnTo>
                    <a:pt x="390373" y="214362"/>
                  </a:lnTo>
                  <a:lnTo>
                    <a:pt x="390373" y="312848"/>
                  </a:lnTo>
                  <a:lnTo>
                    <a:pt x="390373" y="365116"/>
                  </a:lnTo>
                  <a:lnTo>
                    <a:pt x="362134" y="365204"/>
                  </a:lnTo>
                  <a:lnTo>
                    <a:pt x="361784" y="376078"/>
                  </a:lnTo>
                  <a:lnTo>
                    <a:pt x="263736" y="326090"/>
                  </a:lnTo>
                  <a:lnTo>
                    <a:pt x="165601" y="27548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09" name="Freeform: Shape 1604">
              <a:extLst>
                <a:ext uri="{FF2B5EF4-FFF2-40B4-BE49-F238E27FC236}">
                  <a16:creationId xmlns:a16="http://schemas.microsoft.com/office/drawing/2014/main" id="{7CE3AF96-F471-2A4E-BE25-A90B7263FE22}"/>
                </a:ext>
              </a:extLst>
            </p:cNvPr>
            <p:cNvSpPr/>
            <p:nvPr/>
          </p:nvSpPr>
          <p:spPr>
            <a:xfrm>
              <a:off x="7495489" y="4113684"/>
              <a:ext cx="243205" cy="196634"/>
            </a:xfrm>
            <a:custGeom>
              <a:avLst/>
              <a:gdLst>
                <a:gd name="connsiteX0" fmla="*/ 113421 w 298450"/>
                <a:gd name="connsiteY0" fmla="*/ 238216 h 241300"/>
                <a:gd name="connsiteX1" fmla="*/ 113158 w 298450"/>
                <a:gd name="connsiteY1" fmla="*/ 205329 h 241300"/>
                <a:gd name="connsiteX2" fmla="*/ 152885 w 298450"/>
                <a:gd name="connsiteY2" fmla="*/ 184632 h 241300"/>
                <a:gd name="connsiteX3" fmla="*/ 177441 w 298450"/>
                <a:gd name="connsiteY3" fmla="*/ 180335 h 241300"/>
                <a:gd name="connsiteX4" fmla="*/ 197524 w 298450"/>
                <a:gd name="connsiteY4" fmla="*/ 172793 h 241300"/>
                <a:gd name="connsiteX5" fmla="*/ 206995 w 298450"/>
                <a:gd name="connsiteY5" fmla="*/ 158586 h 241300"/>
                <a:gd name="connsiteX6" fmla="*/ 235760 w 298450"/>
                <a:gd name="connsiteY6" fmla="*/ 147273 h 241300"/>
                <a:gd name="connsiteX7" fmla="*/ 236813 w 298450"/>
                <a:gd name="connsiteY7" fmla="*/ 126137 h 241300"/>
                <a:gd name="connsiteX8" fmla="*/ 251020 w 298450"/>
                <a:gd name="connsiteY8" fmla="*/ 123594 h 241300"/>
                <a:gd name="connsiteX9" fmla="*/ 262158 w 298450"/>
                <a:gd name="connsiteY9" fmla="*/ 112982 h 241300"/>
                <a:gd name="connsiteX10" fmla="*/ 294343 w 298450"/>
                <a:gd name="connsiteY10" fmla="*/ 108071 h 241300"/>
                <a:gd name="connsiteX11" fmla="*/ 298816 w 298450"/>
                <a:gd name="connsiteY11" fmla="*/ 96846 h 241300"/>
                <a:gd name="connsiteX12" fmla="*/ 292326 w 298450"/>
                <a:gd name="connsiteY12" fmla="*/ 90619 h 241300"/>
                <a:gd name="connsiteX13" fmla="*/ 283819 w 298450"/>
                <a:gd name="connsiteY13" fmla="*/ 59662 h 241300"/>
                <a:gd name="connsiteX14" fmla="*/ 282416 w 298450"/>
                <a:gd name="connsiteY14" fmla="*/ 41684 h 241300"/>
                <a:gd name="connsiteX15" fmla="*/ 273120 w 298450"/>
                <a:gd name="connsiteY15" fmla="*/ 22565 h 241300"/>
                <a:gd name="connsiteX16" fmla="*/ 262421 w 298450"/>
                <a:gd name="connsiteY16" fmla="*/ 22215 h 241300"/>
                <a:gd name="connsiteX17" fmla="*/ 236988 w 298450"/>
                <a:gd name="connsiteY17" fmla="*/ 15637 h 241300"/>
                <a:gd name="connsiteX18" fmla="*/ 213573 w 298450"/>
                <a:gd name="connsiteY18" fmla="*/ 17742 h 241300"/>
                <a:gd name="connsiteX19" fmla="*/ 198752 w 298450"/>
                <a:gd name="connsiteY19" fmla="*/ 4938 h 241300"/>
                <a:gd name="connsiteX20" fmla="*/ 180686 w 298450"/>
                <a:gd name="connsiteY20" fmla="*/ 4763 h 241300"/>
                <a:gd name="connsiteX21" fmla="*/ 172880 w 298450"/>
                <a:gd name="connsiteY21" fmla="*/ 23267 h 241300"/>
                <a:gd name="connsiteX22" fmla="*/ 156481 w 298450"/>
                <a:gd name="connsiteY22" fmla="*/ 54049 h 241300"/>
                <a:gd name="connsiteX23" fmla="*/ 138240 w 298450"/>
                <a:gd name="connsiteY23" fmla="*/ 66239 h 241300"/>
                <a:gd name="connsiteX24" fmla="*/ 113596 w 298450"/>
                <a:gd name="connsiteY24" fmla="*/ 79657 h 241300"/>
                <a:gd name="connsiteX25" fmla="*/ 97811 w 298450"/>
                <a:gd name="connsiteY25" fmla="*/ 99302 h 241300"/>
                <a:gd name="connsiteX26" fmla="*/ 94478 w 298450"/>
                <a:gd name="connsiteY26" fmla="*/ 114561 h 241300"/>
                <a:gd name="connsiteX27" fmla="*/ 85094 w 298450"/>
                <a:gd name="connsiteY27" fmla="*/ 139292 h 241300"/>
                <a:gd name="connsiteX28" fmla="*/ 91233 w 298450"/>
                <a:gd name="connsiteY28" fmla="*/ 174635 h 241300"/>
                <a:gd name="connsiteX29" fmla="*/ 70712 w 298450"/>
                <a:gd name="connsiteY29" fmla="*/ 198138 h 241300"/>
                <a:gd name="connsiteX30" fmla="*/ 58434 w 298450"/>
                <a:gd name="connsiteY30" fmla="*/ 205592 h 241300"/>
                <a:gd name="connsiteX31" fmla="*/ 39053 w 298450"/>
                <a:gd name="connsiteY31" fmla="*/ 224623 h 241300"/>
                <a:gd name="connsiteX32" fmla="*/ 16163 w 298450"/>
                <a:gd name="connsiteY32" fmla="*/ 227692 h 241300"/>
                <a:gd name="connsiteX33" fmla="*/ 4763 w 298450"/>
                <a:gd name="connsiteY33" fmla="*/ 237515 h 241300"/>
                <a:gd name="connsiteX34" fmla="*/ 36509 w 298450"/>
                <a:gd name="connsiteY34" fmla="*/ 237602 h 241300"/>
                <a:gd name="connsiteX35" fmla="*/ 113246 w 298450"/>
                <a:gd name="connsiteY35" fmla="*/ 237865 h 241300"/>
                <a:gd name="connsiteX36" fmla="*/ 113246 w 298450"/>
                <a:gd name="connsiteY36" fmla="*/ 237865 h 241300"/>
                <a:gd name="connsiteX37" fmla="*/ 113246 w 298450"/>
                <a:gd name="connsiteY37" fmla="*/ 237865 h 241300"/>
                <a:gd name="connsiteX38" fmla="*/ 36509 w 298450"/>
                <a:gd name="connsiteY38" fmla="*/ 237602 h 241300"/>
                <a:gd name="connsiteX39" fmla="*/ 4763 w 298450"/>
                <a:gd name="connsiteY39" fmla="*/ 237515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8450" h="241300">
                  <a:moveTo>
                    <a:pt x="113421" y="238216"/>
                  </a:moveTo>
                  <a:lnTo>
                    <a:pt x="113158" y="205329"/>
                  </a:lnTo>
                  <a:lnTo>
                    <a:pt x="152885" y="184632"/>
                  </a:lnTo>
                  <a:lnTo>
                    <a:pt x="177441" y="180335"/>
                  </a:lnTo>
                  <a:lnTo>
                    <a:pt x="197524" y="172793"/>
                  </a:lnTo>
                  <a:lnTo>
                    <a:pt x="206995" y="158586"/>
                  </a:lnTo>
                  <a:lnTo>
                    <a:pt x="235760" y="147273"/>
                  </a:lnTo>
                  <a:lnTo>
                    <a:pt x="236813" y="126137"/>
                  </a:lnTo>
                  <a:lnTo>
                    <a:pt x="251020" y="123594"/>
                  </a:lnTo>
                  <a:lnTo>
                    <a:pt x="262158" y="112982"/>
                  </a:lnTo>
                  <a:lnTo>
                    <a:pt x="294343" y="108071"/>
                  </a:lnTo>
                  <a:lnTo>
                    <a:pt x="298816" y="96846"/>
                  </a:lnTo>
                  <a:lnTo>
                    <a:pt x="292326" y="90619"/>
                  </a:lnTo>
                  <a:lnTo>
                    <a:pt x="283819" y="59662"/>
                  </a:lnTo>
                  <a:lnTo>
                    <a:pt x="282416" y="41684"/>
                  </a:lnTo>
                  <a:lnTo>
                    <a:pt x="273120" y="22565"/>
                  </a:lnTo>
                  <a:lnTo>
                    <a:pt x="262421" y="22215"/>
                  </a:lnTo>
                  <a:lnTo>
                    <a:pt x="236988" y="15637"/>
                  </a:lnTo>
                  <a:lnTo>
                    <a:pt x="213573" y="17742"/>
                  </a:lnTo>
                  <a:lnTo>
                    <a:pt x="198752" y="4938"/>
                  </a:lnTo>
                  <a:lnTo>
                    <a:pt x="180686" y="4763"/>
                  </a:lnTo>
                  <a:lnTo>
                    <a:pt x="172880" y="23267"/>
                  </a:lnTo>
                  <a:lnTo>
                    <a:pt x="156481" y="54049"/>
                  </a:lnTo>
                  <a:lnTo>
                    <a:pt x="138240" y="66239"/>
                  </a:lnTo>
                  <a:lnTo>
                    <a:pt x="113596" y="79657"/>
                  </a:lnTo>
                  <a:lnTo>
                    <a:pt x="97811" y="99302"/>
                  </a:lnTo>
                  <a:lnTo>
                    <a:pt x="94478" y="114561"/>
                  </a:lnTo>
                  <a:lnTo>
                    <a:pt x="85094" y="139292"/>
                  </a:lnTo>
                  <a:lnTo>
                    <a:pt x="91233" y="174635"/>
                  </a:lnTo>
                  <a:lnTo>
                    <a:pt x="70712" y="198138"/>
                  </a:lnTo>
                  <a:lnTo>
                    <a:pt x="58434" y="205592"/>
                  </a:lnTo>
                  <a:lnTo>
                    <a:pt x="39053" y="224623"/>
                  </a:lnTo>
                  <a:lnTo>
                    <a:pt x="16163" y="227692"/>
                  </a:lnTo>
                  <a:lnTo>
                    <a:pt x="4763" y="237515"/>
                  </a:lnTo>
                  <a:lnTo>
                    <a:pt x="36509" y="237602"/>
                  </a:lnTo>
                  <a:lnTo>
                    <a:pt x="113246" y="237865"/>
                  </a:lnTo>
                  <a:lnTo>
                    <a:pt x="113246" y="237865"/>
                  </a:lnTo>
                  <a:lnTo>
                    <a:pt x="113246" y="237865"/>
                  </a:lnTo>
                  <a:lnTo>
                    <a:pt x="36509" y="237602"/>
                  </a:lnTo>
                  <a:lnTo>
                    <a:pt x="4763" y="23751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0" name="Freeform: Shape 1605">
              <a:extLst>
                <a:ext uri="{FF2B5EF4-FFF2-40B4-BE49-F238E27FC236}">
                  <a16:creationId xmlns:a16="http://schemas.microsoft.com/office/drawing/2014/main" id="{948D6C61-B3FF-DE4D-9E74-C94896951EEC}"/>
                </a:ext>
              </a:extLst>
            </p:cNvPr>
            <p:cNvSpPr/>
            <p:nvPr/>
          </p:nvSpPr>
          <p:spPr>
            <a:xfrm>
              <a:off x="8291038" y="3769866"/>
              <a:ext cx="72444" cy="93142"/>
            </a:xfrm>
            <a:custGeom>
              <a:avLst/>
              <a:gdLst>
                <a:gd name="connsiteX0" fmla="*/ 4763 w 88900"/>
                <a:gd name="connsiteY0" fmla="*/ 13883 h 114300"/>
                <a:gd name="connsiteX1" fmla="*/ 10638 w 88900"/>
                <a:gd name="connsiteY1" fmla="*/ 8446 h 114300"/>
                <a:gd name="connsiteX2" fmla="*/ 26950 w 88900"/>
                <a:gd name="connsiteY2" fmla="*/ 4763 h 114300"/>
                <a:gd name="connsiteX3" fmla="*/ 45104 w 88900"/>
                <a:gd name="connsiteY3" fmla="*/ 16251 h 114300"/>
                <a:gd name="connsiteX4" fmla="*/ 55189 w 88900"/>
                <a:gd name="connsiteY4" fmla="*/ 17654 h 114300"/>
                <a:gd name="connsiteX5" fmla="*/ 66327 w 88900"/>
                <a:gd name="connsiteY5" fmla="*/ 27476 h 114300"/>
                <a:gd name="connsiteX6" fmla="*/ 64573 w 88900"/>
                <a:gd name="connsiteY6" fmla="*/ 39842 h 114300"/>
                <a:gd name="connsiteX7" fmla="*/ 73518 w 88900"/>
                <a:gd name="connsiteY7" fmla="*/ 45718 h 114300"/>
                <a:gd name="connsiteX8" fmla="*/ 77026 w 88900"/>
                <a:gd name="connsiteY8" fmla="*/ 60802 h 114300"/>
                <a:gd name="connsiteX9" fmla="*/ 85620 w 88900"/>
                <a:gd name="connsiteY9" fmla="*/ 69922 h 114300"/>
                <a:gd name="connsiteX10" fmla="*/ 83954 w 88900"/>
                <a:gd name="connsiteY10" fmla="*/ 75184 h 114300"/>
                <a:gd name="connsiteX11" fmla="*/ 88515 w 88900"/>
                <a:gd name="connsiteY11" fmla="*/ 78868 h 114300"/>
                <a:gd name="connsiteX12" fmla="*/ 82025 w 88900"/>
                <a:gd name="connsiteY12" fmla="*/ 81411 h 114300"/>
                <a:gd name="connsiteX13" fmla="*/ 67467 w 88900"/>
                <a:gd name="connsiteY13" fmla="*/ 80446 h 114300"/>
                <a:gd name="connsiteX14" fmla="*/ 65099 w 88900"/>
                <a:gd name="connsiteY14" fmla="*/ 75448 h 114300"/>
                <a:gd name="connsiteX15" fmla="*/ 59925 w 88900"/>
                <a:gd name="connsiteY15" fmla="*/ 78341 h 114300"/>
                <a:gd name="connsiteX16" fmla="*/ 61679 w 88900"/>
                <a:gd name="connsiteY16" fmla="*/ 84656 h 114300"/>
                <a:gd name="connsiteX17" fmla="*/ 54926 w 88900"/>
                <a:gd name="connsiteY17" fmla="*/ 95969 h 114300"/>
                <a:gd name="connsiteX18" fmla="*/ 50629 w 88900"/>
                <a:gd name="connsiteY18" fmla="*/ 107984 h 114300"/>
                <a:gd name="connsiteX19" fmla="*/ 44490 w 88900"/>
                <a:gd name="connsiteY19" fmla="*/ 111842 h 114300"/>
                <a:gd name="connsiteX20" fmla="*/ 40017 w 88900"/>
                <a:gd name="connsiteY20" fmla="*/ 95794 h 114300"/>
                <a:gd name="connsiteX21" fmla="*/ 42648 w 88900"/>
                <a:gd name="connsiteY21" fmla="*/ 80709 h 114300"/>
                <a:gd name="connsiteX22" fmla="*/ 41859 w 88900"/>
                <a:gd name="connsiteY22" fmla="*/ 65011 h 114300"/>
                <a:gd name="connsiteX23" fmla="*/ 27652 w 88900"/>
                <a:gd name="connsiteY23" fmla="*/ 43613 h 114300"/>
                <a:gd name="connsiteX24" fmla="*/ 19846 w 88900"/>
                <a:gd name="connsiteY24" fmla="*/ 28266 h 114300"/>
                <a:gd name="connsiteX25" fmla="*/ 12217 w 88900"/>
                <a:gd name="connsiteY25" fmla="*/ 1739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8900" h="114300">
                  <a:moveTo>
                    <a:pt x="4763" y="13883"/>
                  </a:moveTo>
                  <a:lnTo>
                    <a:pt x="10638" y="8446"/>
                  </a:lnTo>
                  <a:lnTo>
                    <a:pt x="26950" y="4763"/>
                  </a:lnTo>
                  <a:lnTo>
                    <a:pt x="45104" y="16251"/>
                  </a:lnTo>
                  <a:lnTo>
                    <a:pt x="55189" y="17654"/>
                  </a:lnTo>
                  <a:lnTo>
                    <a:pt x="66327" y="27476"/>
                  </a:lnTo>
                  <a:lnTo>
                    <a:pt x="64573" y="39842"/>
                  </a:lnTo>
                  <a:lnTo>
                    <a:pt x="73518" y="45718"/>
                  </a:lnTo>
                  <a:lnTo>
                    <a:pt x="77026" y="60802"/>
                  </a:lnTo>
                  <a:lnTo>
                    <a:pt x="85620" y="69922"/>
                  </a:lnTo>
                  <a:lnTo>
                    <a:pt x="83954" y="75184"/>
                  </a:lnTo>
                  <a:lnTo>
                    <a:pt x="88515" y="78868"/>
                  </a:lnTo>
                  <a:lnTo>
                    <a:pt x="82025" y="81411"/>
                  </a:lnTo>
                  <a:lnTo>
                    <a:pt x="67467" y="80446"/>
                  </a:lnTo>
                  <a:lnTo>
                    <a:pt x="65099" y="75448"/>
                  </a:lnTo>
                  <a:lnTo>
                    <a:pt x="59925" y="78341"/>
                  </a:lnTo>
                  <a:lnTo>
                    <a:pt x="61679" y="84656"/>
                  </a:lnTo>
                  <a:lnTo>
                    <a:pt x="54926" y="95969"/>
                  </a:lnTo>
                  <a:lnTo>
                    <a:pt x="50629" y="107984"/>
                  </a:lnTo>
                  <a:lnTo>
                    <a:pt x="44490" y="111842"/>
                  </a:lnTo>
                  <a:lnTo>
                    <a:pt x="40017" y="95794"/>
                  </a:lnTo>
                  <a:lnTo>
                    <a:pt x="42648" y="80709"/>
                  </a:lnTo>
                  <a:lnTo>
                    <a:pt x="41859" y="65011"/>
                  </a:lnTo>
                  <a:lnTo>
                    <a:pt x="27652" y="43613"/>
                  </a:lnTo>
                  <a:lnTo>
                    <a:pt x="19846" y="28266"/>
                  </a:lnTo>
                  <a:lnTo>
                    <a:pt x="12217" y="1739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1" name="Freeform: Shape 1606">
              <a:extLst>
                <a:ext uri="{FF2B5EF4-FFF2-40B4-BE49-F238E27FC236}">
                  <a16:creationId xmlns:a16="http://schemas.microsoft.com/office/drawing/2014/main" id="{A408340F-6B90-4144-83C1-24C35CF77082}"/>
                </a:ext>
              </a:extLst>
            </p:cNvPr>
            <p:cNvSpPr/>
            <p:nvPr/>
          </p:nvSpPr>
          <p:spPr>
            <a:xfrm>
              <a:off x="8127311" y="3912081"/>
              <a:ext cx="41397" cy="51746"/>
            </a:xfrm>
            <a:custGeom>
              <a:avLst/>
              <a:gdLst>
                <a:gd name="connsiteX0" fmla="*/ 38001 w 50800"/>
                <a:gd name="connsiteY0" fmla="*/ 39140 h 63500"/>
                <a:gd name="connsiteX1" fmla="*/ 36509 w 50800"/>
                <a:gd name="connsiteY1" fmla="*/ 32826 h 63500"/>
                <a:gd name="connsiteX2" fmla="*/ 25810 w 50800"/>
                <a:gd name="connsiteY2" fmla="*/ 49226 h 63500"/>
                <a:gd name="connsiteX3" fmla="*/ 27477 w 50800"/>
                <a:gd name="connsiteY3" fmla="*/ 59662 h 63500"/>
                <a:gd name="connsiteX4" fmla="*/ 22302 w 50800"/>
                <a:gd name="connsiteY4" fmla="*/ 57119 h 63500"/>
                <a:gd name="connsiteX5" fmla="*/ 15462 w 50800"/>
                <a:gd name="connsiteY5" fmla="*/ 46332 h 63500"/>
                <a:gd name="connsiteX6" fmla="*/ 4763 w 50800"/>
                <a:gd name="connsiteY6" fmla="*/ 39754 h 63500"/>
                <a:gd name="connsiteX7" fmla="*/ 7481 w 50800"/>
                <a:gd name="connsiteY7" fmla="*/ 34142 h 63500"/>
                <a:gd name="connsiteX8" fmla="*/ 11077 w 50800"/>
                <a:gd name="connsiteY8" fmla="*/ 15725 h 63500"/>
                <a:gd name="connsiteX9" fmla="*/ 19057 w 50800"/>
                <a:gd name="connsiteY9" fmla="*/ 7920 h 63500"/>
                <a:gd name="connsiteX10" fmla="*/ 23706 w 50800"/>
                <a:gd name="connsiteY10" fmla="*/ 4763 h 63500"/>
                <a:gd name="connsiteX11" fmla="*/ 30195 w 50800"/>
                <a:gd name="connsiteY11" fmla="*/ 10551 h 63500"/>
                <a:gd name="connsiteX12" fmla="*/ 33791 w 50800"/>
                <a:gd name="connsiteY12" fmla="*/ 15286 h 63500"/>
                <a:gd name="connsiteX13" fmla="*/ 41859 w 50800"/>
                <a:gd name="connsiteY13" fmla="*/ 18882 h 63500"/>
                <a:gd name="connsiteX14" fmla="*/ 51243 w 50800"/>
                <a:gd name="connsiteY14" fmla="*/ 25810 h 63500"/>
                <a:gd name="connsiteX15" fmla="*/ 49226 w 50800"/>
                <a:gd name="connsiteY15" fmla="*/ 28704 h 63500"/>
                <a:gd name="connsiteX16" fmla="*/ 44666 w 50800"/>
                <a:gd name="connsiteY16" fmla="*/ 3615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00" h="63500">
                  <a:moveTo>
                    <a:pt x="38001" y="39140"/>
                  </a:moveTo>
                  <a:lnTo>
                    <a:pt x="36509" y="32826"/>
                  </a:lnTo>
                  <a:lnTo>
                    <a:pt x="25810" y="49226"/>
                  </a:lnTo>
                  <a:lnTo>
                    <a:pt x="27477" y="59662"/>
                  </a:lnTo>
                  <a:lnTo>
                    <a:pt x="22302" y="57119"/>
                  </a:lnTo>
                  <a:lnTo>
                    <a:pt x="15462" y="46332"/>
                  </a:lnTo>
                  <a:lnTo>
                    <a:pt x="4763" y="39754"/>
                  </a:lnTo>
                  <a:lnTo>
                    <a:pt x="7481" y="34142"/>
                  </a:lnTo>
                  <a:lnTo>
                    <a:pt x="11077" y="15725"/>
                  </a:lnTo>
                  <a:lnTo>
                    <a:pt x="19057" y="7920"/>
                  </a:lnTo>
                  <a:lnTo>
                    <a:pt x="23706" y="4763"/>
                  </a:lnTo>
                  <a:lnTo>
                    <a:pt x="30195" y="10551"/>
                  </a:lnTo>
                  <a:lnTo>
                    <a:pt x="33791" y="15286"/>
                  </a:lnTo>
                  <a:lnTo>
                    <a:pt x="41859" y="18882"/>
                  </a:lnTo>
                  <a:lnTo>
                    <a:pt x="51243" y="25810"/>
                  </a:lnTo>
                  <a:lnTo>
                    <a:pt x="49226" y="28704"/>
                  </a:lnTo>
                  <a:lnTo>
                    <a:pt x="44666" y="3615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2" name="Freeform: Shape 1607">
              <a:extLst>
                <a:ext uri="{FF2B5EF4-FFF2-40B4-BE49-F238E27FC236}">
                  <a16:creationId xmlns:a16="http://schemas.microsoft.com/office/drawing/2014/main" id="{8B206274-B47F-334E-A37B-0B1CCC0F8153}"/>
                </a:ext>
              </a:extLst>
            </p:cNvPr>
            <p:cNvSpPr/>
            <p:nvPr/>
          </p:nvSpPr>
          <p:spPr>
            <a:xfrm>
              <a:off x="8624350" y="5118839"/>
              <a:ext cx="150063" cy="289776"/>
            </a:xfrm>
            <a:custGeom>
              <a:avLst/>
              <a:gdLst>
                <a:gd name="connsiteX0" fmla="*/ 159462 w 184150"/>
                <a:gd name="connsiteY0" fmla="*/ 15549 h 355600"/>
                <a:gd name="connsiteX1" fmla="*/ 165952 w 184150"/>
                <a:gd name="connsiteY1" fmla="*/ 26161 h 355600"/>
                <a:gd name="connsiteX2" fmla="*/ 172003 w 184150"/>
                <a:gd name="connsiteY2" fmla="*/ 42736 h 355600"/>
                <a:gd name="connsiteX3" fmla="*/ 176038 w 184150"/>
                <a:gd name="connsiteY3" fmla="*/ 73079 h 355600"/>
                <a:gd name="connsiteX4" fmla="*/ 182352 w 184150"/>
                <a:gd name="connsiteY4" fmla="*/ 84919 h 355600"/>
                <a:gd name="connsiteX5" fmla="*/ 179896 w 184150"/>
                <a:gd name="connsiteY5" fmla="*/ 97021 h 355600"/>
                <a:gd name="connsiteX6" fmla="*/ 175599 w 184150"/>
                <a:gd name="connsiteY6" fmla="*/ 104563 h 355600"/>
                <a:gd name="connsiteX7" fmla="*/ 167180 w 184150"/>
                <a:gd name="connsiteY7" fmla="*/ 89655 h 355600"/>
                <a:gd name="connsiteX8" fmla="*/ 162620 w 184150"/>
                <a:gd name="connsiteY8" fmla="*/ 97197 h 355600"/>
                <a:gd name="connsiteX9" fmla="*/ 167268 w 184150"/>
                <a:gd name="connsiteY9" fmla="*/ 115964 h 355600"/>
                <a:gd name="connsiteX10" fmla="*/ 165075 w 184150"/>
                <a:gd name="connsiteY10" fmla="*/ 126839 h 355600"/>
                <a:gd name="connsiteX11" fmla="*/ 158322 w 184150"/>
                <a:gd name="connsiteY11" fmla="*/ 132715 h 355600"/>
                <a:gd name="connsiteX12" fmla="*/ 156744 w 184150"/>
                <a:gd name="connsiteY12" fmla="*/ 154464 h 355600"/>
                <a:gd name="connsiteX13" fmla="*/ 147097 w 184150"/>
                <a:gd name="connsiteY13" fmla="*/ 184457 h 355600"/>
                <a:gd name="connsiteX14" fmla="*/ 134995 w 184150"/>
                <a:gd name="connsiteY14" fmla="*/ 220325 h 355600"/>
                <a:gd name="connsiteX15" fmla="*/ 119735 w 184150"/>
                <a:gd name="connsiteY15" fmla="*/ 270050 h 355600"/>
                <a:gd name="connsiteX16" fmla="*/ 110351 w 184150"/>
                <a:gd name="connsiteY16" fmla="*/ 306972 h 355600"/>
                <a:gd name="connsiteX17" fmla="*/ 99213 w 184150"/>
                <a:gd name="connsiteY17" fmla="*/ 338105 h 355600"/>
                <a:gd name="connsiteX18" fmla="*/ 79218 w 184150"/>
                <a:gd name="connsiteY18" fmla="*/ 344506 h 355600"/>
                <a:gd name="connsiteX19" fmla="*/ 57732 w 184150"/>
                <a:gd name="connsiteY19" fmla="*/ 355995 h 355600"/>
                <a:gd name="connsiteX20" fmla="*/ 43613 w 184150"/>
                <a:gd name="connsiteY20" fmla="*/ 349067 h 355600"/>
                <a:gd name="connsiteX21" fmla="*/ 24056 w 184150"/>
                <a:gd name="connsiteY21" fmla="*/ 339420 h 355600"/>
                <a:gd name="connsiteX22" fmla="*/ 17303 w 184150"/>
                <a:gd name="connsiteY22" fmla="*/ 325213 h 355600"/>
                <a:gd name="connsiteX23" fmla="*/ 15637 w 184150"/>
                <a:gd name="connsiteY23" fmla="*/ 301447 h 355600"/>
                <a:gd name="connsiteX24" fmla="*/ 7042 w 184150"/>
                <a:gd name="connsiteY24" fmla="*/ 280224 h 355600"/>
                <a:gd name="connsiteX25" fmla="*/ 4763 w 184150"/>
                <a:gd name="connsiteY25" fmla="*/ 261193 h 355600"/>
                <a:gd name="connsiteX26" fmla="*/ 9147 w 184150"/>
                <a:gd name="connsiteY26" fmla="*/ 242250 h 355600"/>
                <a:gd name="connsiteX27" fmla="*/ 20460 w 184150"/>
                <a:gd name="connsiteY27" fmla="*/ 237690 h 355600"/>
                <a:gd name="connsiteX28" fmla="*/ 20548 w 184150"/>
                <a:gd name="connsiteY28" fmla="*/ 229008 h 355600"/>
                <a:gd name="connsiteX29" fmla="*/ 32299 w 184150"/>
                <a:gd name="connsiteY29" fmla="*/ 209188 h 355600"/>
                <a:gd name="connsiteX30" fmla="*/ 34492 w 184150"/>
                <a:gd name="connsiteY30" fmla="*/ 192700 h 355600"/>
                <a:gd name="connsiteX31" fmla="*/ 28792 w 184150"/>
                <a:gd name="connsiteY31" fmla="*/ 180423 h 355600"/>
                <a:gd name="connsiteX32" fmla="*/ 24144 w 184150"/>
                <a:gd name="connsiteY32" fmla="*/ 164198 h 355600"/>
                <a:gd name="connsiteX33" fmla="*/ 22214 w 184150"/>
                <a:gd name="connsiteY33" fmla="*/ 140520 h 355600"/>
                <a:gd name="connsiteX34" fmla="*/ 30809 w 184150"/>
                <a:gd name="connsiteY34" fmla="*/ 126225 h 355600"/>
                <a:gd name="connsiteX35" fmla="*/ 34054 w 184150"/>
                <a:gd name="connsiteY35" fmla="*/ 110001 h 355600"/>
                <a:gd name="connsiteX36" fmla="*/ 46332 w 184150"/>
                <a:gd name="connsiteY36" fmla="*/ 109124 h 355600"/>
                <a:gd name="connsiteX37" fmla="*/ 60100 w 184150"/>
                <a:gd name="connsiteY37" fmla="*/ 103862 h 355600"/>
                <a:gd name="connsiteX38" fmla="*/ 69133 w 184150"/>
                <a:gd name="connsiteY38" fmla="*/ 99302 h 355600"/>
                <a:gd name="connsiteX39" fmla="*/ 80007 w 184150"/>
                <a:gd name="connsiteY39" fmla="*/ 98951 h 355600"/>
                <a:gd name="connsiteX40" fmla="*/ 93952 w 184150"/>
                <a:gd name="connsiteY40" fmla="*/ 84480 h 355600"/>
                <a:gd name="connsiteX41" fmla="*/ 114210 w 184150"/>
                <a:gd name="connsiteY41" fmla="*/ 68870 h 355600"/>
                <a:gd name="connsiteX42" fmla="*/ 121577 w 184150"/>
                <a:gd name="connsiteY42" fmla="*/ 56242 h 355600"/>
                <a:gd name="connsiteX43" fmla="*/ 118244 w 184150"/>
                <a:gd name="connsiteY43" fmla="*/ 45454 h 355600"/>
                <a:gd name="connsiteX44" fmla="*/ 128680 w 184150"/>
                <a:gd name="connsiteY44" fmla="*/ 48524 h 355600"/>
                <a:gd name="connsiteX45" fmla="*/ 142274 w 184150"/>
                <a:gd name="connsiteY45" fmla="*/ 31072 h 355600"/>
                <a:gd name="connsiteX46" fmla="*/ 142712 w 184150"/>
                <a:gd name="connsiteY46" fmla="*/ 15988 h 355600"/>
                <a:gd name="connsiteX47" fmla="*/ 150868 w 184150"/>
                <a:gd name="connsiteY47" fmla="*/ 4763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4150" h="355600">
                  <a:moveTo>
                    <a:pt x="159462" y="15549"/>
                  </a:moveTo>
                  <a:lnTo>
                    <a:pt x="165952" y="26161"/>
                  </a:lnTo>
                  <a:lnTo>
                    <a:pt x="172003" y="42736"/>
                  </a:lnTo>
                  <a:lnTo>
                    <a:pt x="176038" y="73079"/>
                  </a:lnTo>
                  <a:lnTo>
                    <a:pt x="182352" y="84919"/>
                  </a:lnTo>
                  <a:lnTo>
                    <a:pt x="179896" y="97021"/>
                  </a:lnTo>
                  <a:lnTo>
                    <a:pt x="175599" y="104563"/>
                  </a:lnTo>
                  <a:lnTo>
                    <a:pt x="167180" y="89655"/>
                  </a:lnTo>
                  <a:lnTo>
                    <a:pt x="162620" y="97197"/>
                  </a:lnTo>
                  <a:lnTo>
                    <a:pt x="167268" y="115964"/>
                  </a:lnTo>
                  <a:lnTo>
                    <a:pt x="165075" y="126839"/>
                  </a:lnTo>
                  <a:lnTo>
                    <a:pt x="158322" y="132715"/>
                  </a:lnTo>
                  <a:lnTo>
                    <a:pt x="156744" y="154464"/>
                  </a:lnTo>
                  <a:lnTo>
                    <a:pt x="147097" y="184457"/>
                  </a:lnTo>
                  <a:lnTo>
                    <a:pt x="134995" y="220325"/>
                  </a:lnTo>
                  <a:lnTo>
                    <a:pt x="119735" y="270050"/>
                  </a:lnTo>
                  <a:lnTo>
                    <a:pt x="110351" y="306972"/>
                  </a:lnTo>
                  <a:lnTo>
                    <a:pt x="99213" y="338105"/>
                  </a:lnTo>
                  <a:lnTo>
                    <a:pt x="79218" y="344506"/>
                  </a:lnTo>
                  <a:lnTo>
                    <a:pt x="57732" y="355995"/>
                  </a:lnTo>
                  <a:lnTo>
                    <a:pt x="43613" y="349067"/>
                  </a:lnTo>
                  <a:lnTo>
                    <a:pt x="24056" y="339420"/>
                  </a:lnTo>
                  <a:lnTo>
                    <a:pt x="17303" y="325213"/>
                  </a:lnTo>
                  <a:lnTo>
                    <a:pt x="15637" y="301447"/>
                  </a:lnTo>
                  <a:lnTo>
                    <a:pt x="7042" y="280224"/>
                  </a:lnTo>
                  <a:lnTo>
                    <a:pt x="4763" y="261193"/>
                  </a:lnTo>
                  <a:lnTo>
                    <a:pt x="9147" y="242250"/>
                  </a:lnTo>
                  <a:lnTo>
                    <a:pt x="20460" y="237690"/>
                  </a:lnTo>
                  <a:lnTo>
                    <a:pt x="20548" y="229008"/>
                  </a:lnTo>
                  <a:lnTo>
                    <a:pt x="32299" y="209188"/>
                  </a:lnTo>
                  <a:lnTo>
                    <a:pt x="34492" y="192700"/>
                  </a:lnTo>
                  <a:lnTo>
                    <a:pt x="28792" y="180423"/>
                  </a:lnTo>
                  <a:lnTo>
                    <a:pt x="24144" y="164198"/>
                  </a:lnTo>
                  <a:lnTo>
                    <a:pt x="22214" y="140520"/>
                  </a:lnTo>
                  <a:lnTo>
                    <a:pt x="30809" y="126225"/>
                  </a:lnTo>
                  <a:lnTo>
                    <a:pt x="34054" y="110001"/>
                  </a:lnTo>
                  <a:lnTo>
                    <a:pt x="46332" y="109124"/>
                  </a:lnTo>
                  <a:lnTo>
                    <a:pt x="60100" y="103862"/>
                  </a:lnTo>
                  <a:lnTo>
                    <a:pt x="69133" y="99302"/>
                  </a:lnTo>
                  <a:lnTo>
                    <a:pt x="80007" y="98951"/>
                  </a:lnTo>
                  <a:lnTo>
                    <a:pt x="93952" y="84480"/>
                  </a:lnTo>
                  <a:lnTo>
                    <a:pt x="114210" y="68870"/>
                  </a:lnTo>
                  <a:lnTo>
                    <a:pt x="121577" y="56242"/>
                  </a:lnTo>
                  <a:lnTo>
                    <a:pt x="118244" y="45454"/>
                  </a:lnTo>
                  <a:lnTo>
                    <a:pt x="128680" y="48524"/>
                  </a:lnTo>
                  <a:lnTo>
                    <a:pt x="142274" y="31072"/>
                  </a:lnTo>
                  <a:lnTo>
                    <a:pt x="142712" y="15988"/>
                  </a:lnTo>
                  <a:lnTo>
                    <a:pt x="150868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3" name="Freeform: Shape 1608">
              <a:extLst>
                <a:ext uri="{FF2B5EF4-FFF2-40B4-BE49-F238E27FC236}">
                  <a16:creationId xmlns:a16="http://schemas.microsoft.com/office/drawing/2014/main" id="{6260363C-6AAE-B345-9D4B-9065327DDDA8}"/>
                </a:ext>
              </a:extLst>
            </p:cNvPr>
            <p:cNvSpPr/>
            <p:nvPr/>
          </p:nvSpPr>
          <p:spPr>
            <a:xfrm>
              <a:off x="8167689" y="3944956"/>
              <a:ext cx="56920" cy="46571"/>
            </a:xfrm>
            <a:custGeom>
              <a:avLst/>
              <a:gdLst>
                <a:gd name="connsiteX0" fmla="*/ 7832 w 69850"/>
                <a:gd name="connsiteY0" fmla="*/ 20110 h 57150"/>
                <a:gd name="connsiteX1" fmla="*/ 10989 w 69850"/>
                <a:gd name="connsiteY1" fmla="*/ 20373 h 57150"/>
                <a:gd name="connsiteX2" fmla="*/ 12129 w 69850"/>
                <a:gd name="connsiteY2" fmla="*/ 13620 h 57150"/>
                <a:gd name="connsiteX3" fmla="*/ 26599 w 69850"/>
                <a:gd name="connsiteY3" fmla="*/ 8446 h 57150"/>
                <a:gd name="connsiteX4" fmla="*/ 32124 w 69850"/>
                <a:gd name="connsiteY4" fmla="*/ 7218 h 57150"/>
                <a:gd name="connsiteX5" fmla="*/ 40544 w 69850"/>
                <a:gd name="connsiteY5" fmla="*/ 5289 h 57150"/>
                <a:gd name="connsiteX6" fmla="*/ 51857 w 69850"/>
                <a:gd name="connsiteY6" fmla="*/ 4763 h 57150"/>
                <a:gd name="connsiteX7" fmla="*/ 64222 w 69850"/>
                <a:gd name="connsiteY7" fmla="*/ 15374 h 57150"/>
                <a:gd name="connsiteX8" fmla="*/ 65976 w 69850"/>
                <a:gd name="connsiteY8" fmla="*/ 37036 h 57150"/>
                <a:gd name="connsiteX9" fmla="*/ 61240 w 69850"/>
                <a:gd name="connsiteY9" fmla="*/ 38088 h 57150"/>
                <a:gd name="connsiteX10" fmla="*/ 57206 w 69850"/>
                <a:gd name="connsiteY10" fmla="*/ 43788 h 57150"/>
                <a:gd name="connsiteX11" fmla="*/ 43876 w 69850"/>
                <a:gd name="connsiteY11" fmla="*/ 43175 h 57150"/>
                <a:gd name="connsiteX12" fmla="*/ 34492 w 69850"/>
                <a:gd name="connsiteY12" fmla="*/ 50278 h 57150"/>
                <a:gd name="connsiteX13" fmla="*/ 18443 w 69850"/>
                <a:gd name="connsiteY13" fmla="*/ 53084 h 57150"/>
                <a:gd name="connsiteX14" fmla="*/ 8271 w 69850"/>
                <a:gd name="connsiteY14" fmla="*/ 45191 h 57150"/>
                <a:gd name="connsiteX15" fmla="*/ 4763 w 69850"/>
                <a:gd name="connsiteY15" fmla="*/ 3124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50" h="57150">
                  <a:moveTo>
                    <a:pt x="7832" y="20110"/>
                  </a:moveTo>
                  <a:lnTo>
                    <a:pt x="10989" y="20373"/>
                  </a:lnTo>
                  <a:lnTo>
                    <a:pt x="12129" y="13620"/>
                  </a:lnTo>
                  <a:lnTo>
                    <a:pt x="26599" y="8446"/>
                  </a:lnTo>
                  <a:lnTo>
                    <a:pt x="32124" y="7218"/>
                  </a:lnTo>
                  <a:lnTo>
                    <a:pt x="40544" y="5289"/>
                  </a:lnTo>
                  <a:lnTo>
                    <a:pt x="51857" y="4763"/>
                  </a:lnTo>
                  <a:lnTo>
                    <a:pt x="64222" y="15374"/>
                  </a:lnTo>
                  <a:lnTo>
                    <a:pt x="65976" y="37036"/>
                  </a:lnTo>
                  <a:lnTo>
                    <a:pt x="61240" y="38088"/>
                  </a:lnTo>
                  <a:lnTo>
                    <a:pt x="57206" y="43788"/>
                  </a:lnTo>
                  <a:lnTo>
                    <a:pt x="43876" y="43175"/>
                  </a:lnTo>
                  <a:lnTo>
                    <a:pt x="34492" y="50278"/>
                  </a:lnTo>
                  <a:lnTo>
                    <a:pt x="18443" y="53084"/>
                  </a:lnTo>
                  <a:lnTo>
                    <a:pt x="8271" y="45191"/>
                  </a:lnTo>
                  <a:lnTo>
                    <a:pt x="4763" y="312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4" name="Freeform: Shape 1609">
              <a:extLst>
                <a:ext uri="{FF2B5EF4-FFF2-40B4-BE49-F238E27FC236}">
                  <a16:creationId xmlns:a16="http://schemas.microsoft.com/office/drawing/2014/main" id="{3E963C30-946D-9C40-8F64-0D9BC05F2E39}"/>
                </a:ext>
              </a:extLst>
            </p:cNvPr>
            <p:cNvSpPr/>
            <p:nvPr/>
          </p:nvSpPr>
          <p:spPr>
            <a:xfrm>
              <a:off x="7513784" y="4363597"/>
              <a:ext cx="336347" cy="315649"/>
            </a:xfrm>
            <a:custGeom>
              <a:avLst/>
              <a:gdLst>
                <a:gd name="connsiteX0" fmla="*/ 4763 w 412750"/>
                <a:gd name="connsiteY0" fmla="*/ 274260 h 387350"/>
                <a:gd name="connsiteX1" fmla="*/ 13006 w 412750"/>
                <a:gd name="connsiteY1" fmla="*/ 269700 h 387350"/>
                <a:gd name="connsiteX2" fmla="*/ 17128 w 412750"/>
                <a:gd name="connsiteY2" fmla="*/ 254791 h 387350"/>
                <a:gd name="connsiteX3" fmla="*/ 24933 w 412750"/>
                <a:gd name="connsiteY3" fmla="*/ 254177 h 387350"/>
                <a:gd name="connsiteX4" fmla="*/ 42122 w 412750"/>
                <a:gd name="connsiteY4" fmla="*/ 261193 h 387350"/>
                <a:gd name="connsiteX5" fmla="*/ 55978 w 412750"/>
                <a:gd name="connsiteY5" fmla="*/ 256194 h 387350"/>
                <a:gd name="connsiteX6" fmla="*/ 65450 w 412750"/>
                <a:gd name="connsiteY6" fmla="*/ 257861 h 387350"/>
                <a:gd name="connsiteX7" fmla="*/ 69221 w 412750"/>
                <a:gd name="connsiteY7" fmla="*/ 252248 h 387350"/>
                <a:gd name="connsiteX8" fmla="*/ 167882 w 412750"/>
                <a:gd name="connsiteY8" fmla="*/ 251897 h 387350"/>
                <a:gd name="connsiteX9" fmla="*/ 173319 w 412750"/>
                <a:gd name="connsiteY9" fmla="*/ 234094 h 387350"/>
                <a:gd name="connsiteX10" fmla="*/ 169022 w 412750"/>
                <a:gd name="connsiteY10" fmla="*/ 230937 h 387350"/>
                <a:gd name="connsiteX11" fmla="*/ 157183 w 412750"/>
                <a:gd name="connsiteY11" fmla="*/ 119735 h 387350"/>
                <a:gd name="connsiteX12" fmla="*/ 145343 w 412750"/>
                <a:gd name="connsiteY12" fmla="*/ 5201 h 387350"/>
                <a:gd name="connsiteX13" fmla="*/ 182966 w 412750"/>
                <a:gd name="connsiteY13" fmla="*/ 4763 h 387350"/>
                <a:gd name="connsiteX14" fmla="*/ 265929 w 412750"/>
                <a:gd name="connsiteY14" fmla="*/ 63082 h 387350"/>
                <a:gd name="connsiteX15" fmla="*/ 348892 w 412750"/>
                <a:gd name="connsiteY15" fmla="*/ 120525 h 387350"/>
                <a:gd name="connsiteX16" fmla="*/ 354680 w 412750"/>
                <a:gd name="connsiteY16" fmla="*/ 132715 h 387350"/>
                <a:gd name="connsiteX17" fmla="*/ 370027 w 412750"/>
                <a:gd name="connsiteY17" fmla="*/ 140169 h 387350"/>
                <a:gd name="connsiteX18" fmla="*/ 381428 w 412750"/>
                <a:gd name="connsiteY18" fmla="*/ 144379 h 387350"/>
                <a:gd name="connsiteX19" fmla="*/ 381691 w 412750"/>
                <a:gd name="connsiteY19" fmla="*/ 160866 h 387350"/>
                <a:gd name="connsiteX20" fmla="*/ 408965 w 412750"/>
                <a:gd name="connsiteY20" fmla="*/ 158323 h 387350"/>
                <a:gd name="connsiteX21" fmla="*/ 409053 w 412750"/>
                <a:gd name="connsiteY21" fmla="*/ 217519 h 387350"/>
                <a:gd name="connsiteX22" fmla="*/ 395547 w 412750"/>
                <a:gd name="connsiteY22" fmla="*/ 234533 h 387350"/>
                <a:gd name="connsiteX23" fmla="*/ 393443 w 412750"/>
                <a:gd name="connsiteY23" fmla="*/ 250231 h 387350"/>
                <a:gd name="connsiteX24" fmla="*/ 371605 w 412750"/>
                <a:gd name="connsiteY24" fmla="*/ 254177 h 387350"/>
                <a:gd name="connsiteX25" fmla="*/ 338105 w 412750"/>
                <a:gd name="connsiteY25" fmla="*/ 256370 h 387350"/>
                <a:gd name="connsiteX26" fmla="*/ 328984 w 412750"/>
                <a:gd name="connsiteY26" fmla="*/ 265403 h 387350"/>
                <a:gd name="connsiteX27" fmla="*/ 313198 w 412750"/>
                <a:gd name="connsiteY27" fmla="*/ 266367 h 387350"/>
                <a:gd name="connsiteX28" fmla="*/ 297500 w 412750"/>
                <a:gd name="connsiteY28" fmla="*/ 266455 h 387350"/>
                <a:gd name="connsiteX29" fmla="*/ 291361 w 412750"/>
                <a:gd name="connsiteY29" fmla="*/ 261632 h 387350"/>
                <a:gd name="connsiteX30" fmla="*/ 277768 w 412750"/>
                <a:gd name="connsiteY30" fmla="*/ 265227 h 387350"/>
                <a:gd name="connsiteX31" fmla="*/ 254791 w 412750"/>
                <a:gd name="connsiteY31" fmla="*/ 275751 h 387350"/>
                <a:gd name="connsiteX32" fmla="*/ 250143 w 412750"/>
                <a:gd name="connsiteY32" fmla="*/ 283644 h 387350"/>
                <a:gd name="connsiteX33" fmla="*/ 231025 w 412750"/>
                <a:gd name="connsiteY33" fmla="*/ 294869 h 387350"/>
                <a:gd name="connsiteX34" fmla="*/ 227692 w 412750"/>
                <a:gd name="connsiteY34" fmla="*/ 301359 h 387350"/>
                <a:gd name="connsiteX35" fmla="*/ 217432 w 412750"/>
                <a:gd name="connsiteY35" fmla="*/ 306446 h 387350"/>
                <a:gd name="connsiteX36" fmla="*/ 205504 w 412750"/>
                <a:gd name="connsiteY36" fmla="*/ 303113 h 387350"/>
                <a:gd name="connsiteX37" fmla="*/ 198752 w 412750"/>
                <a:gd name="connsiteY37" fmla="*/ 309252 h 387350"/>
                <a:gd name="connsiteX38" fmla="*/ 195156 w 412750"/>
                <a:gd name="connsiteY38" fmla="*/ 326441 h 387350"/>
                <a:gd name="connsiteX39" fmla="*/ 175599 w 412750"/>
                <a:gd name="connsiteY39" fmla="*/ 347138 h 387350"/>
                <a:gd name="connsiteX40" fmla="*/ 176213 w 412750"/>
                <a:gd name="connsiteY40" fmla="*/ 355557 h 387350"/>
                <a:gd name="connsiteX41" fmla="*/ 169460 w 412750"/>
                <a:gd name="connsiteY41" fmla="*/ 366168 h 387350"/>
                <a:gd name="connsiteX42" fmla="*/ 171127 w 412750"/>
                <a:gd name="connsiteY42" fmla="*/ 380551 h 387350"/>
                <a:gd name="connsiteX43" fmla="*/ 160954 w 412750"/>
                <a:gd name="connsiteY43" fmla="*/ 384234 h 387350"/>
                <a:gd name="connsiteX44" fmla="*/ 155253 w 412750"/>
                <a:gd name="connsiteY44" fmla="*/ 387391 h 387350"/>
                <a:gd name="connsiteX45" fmla="*/ 151395 w 412750"/>
                <a:gd name="connsiteY45" fmla="*/ 376780 h 387350"/>
                <a:gd name="connsiteX46" fmla="*/ 144291 w 412750"/>
                <a:gd name="connsiteY46" fmla="*/ 379586 h 387350"/>
                <a:gd name="connsiteX47" fmla="*/ 140081 w 412750"/>
                <a:gd name="connsiteY47" fmla="*/ 379060 h 387350"/>
                <a:gd name="connsiteX48" fmla="*/ 135521 w 412750"/>
                <a:gd name="connsiteY48" fmla="*/ 386339 h 387350"/>
                <a:gd name="connsiteX49" fmla="*/ 116578 w 412750"/>
                <a:gd name="connsiteY49" fmla="*/ 386076 h 387350"/>
                <a:gd name="connsiteX50" fmla="*/ 109738 w 412750"/>
                <a:gd name="connsiteY50" fmla="*/ 382392 h 387350"/>
                <a:gd name="connsiteX51" fmla="*/ 106580 w 412750"/>
                <a:gd name="connsiteY51" fmla="*/ 384673 h 387350"/>
                <a:gd name="connsiteX52" fmla="*/ 99038 w 412750"/>
                <a:gd name="connsiteY52" fmla="*/ 377481 h 387350"/>
                <a:gd name="connsiteX53" fmla="*/ 100354 w 412750"/>
                <a:gd name="connsiteY53" fmla="*/ 370115 h 387350"/>
                <a:gd name="connsiteX54" fmla="*/ 97284 w 412750"/>
                <a:gd name="connsiteY54" fmla="*/ 367133 h 387350"/>
                <a:gd name="connsiteX55" fmla="*/ 92022 w 412750"/>
                <a:gd name="connsiteY55" fmla="*/ 369589 h 387350"/>
                <a:gd name="connsiteX56" fmla="*/ 92987 w 412750"/>
                <a:gd name="connsiteY56" fmla="*/ 361520 h 387350"/>
                <a:gd name="connsiteX57" fmla="*/ 98074 w 412750"/>
                <a:gd name="connsiteY57" fmla="*/ 355118 h 387350"/>
                <a:gd name="connsiteX58" fmla="*/ 87988 w 412750"/>
                <a:gd name="connsiteY58" fmla="*/ 344682 h 387350"/>
                <a:gd name="connsiteX59" fmla="*/ 85007 w 412750"/>
                <a:gd name="connsiteY59" fmla="*/ 337754 h 387350"/>
                <a:gd name="connsiteX60" fmla="*/ 79569 w 412750"/>
                <a:gd name="connsiteY60" fmla="*/ 332317 h 387350"/>
                <a:gd name="connsiteX61" fmla="*/ 74658 w 412750"/>
                <a:gd name="connsiteY61" fmla="*/ 331615 h 387350"/>
                <a:gd name="connsiteX62" fmla="*/ 68782 w 412750"/>
                <a:gd name="connsiteY62" fmla="*/ 335123 h 387350"/>
                <a:gd name="connsiteX63" fmla="*/ 60802 w 412750"/>
                <a:gd name="connsiteY63" fmla="*/ 338456 h 387350"/>
                <a:gd name="connsiteX64" fmla="*/ 54049 w 412750"/>
                <a:gd name="connsiteY64" fmla="*/ 343893 h 387350"/>
                <a:gd name="connsiteX65" fmla="*/ 43525 w 412750"/>
                <a:gd name="connsiteY65" fmla="*/ 341876 h 387350"/>
                <a:gd name="connsiteX66" fmla="*/ 36685 w 412750"/>
                <a:gd name="connsiteY66" fmla="*/ 335561 h 387350"/>
                <a:gd name="connsiteX67" fmla="*/ 32651 w 412750"/>
                <a:gd name="connsiteY67" fmla="*/ 334684 h 387350"/>
                <a:gd name="connsiteX68" fmla="*/ 26248 w 412750"/>
                <a:gd name="connsiteY68" fmla="*/ 338017 h 387350"/>
                <a:gd name="connsiteX69" fmla="*/ 22302 w 412750"/>
                <a:gd name="connsiteY69" fmla="*/ 338105 h 387350"/>
                <a:gd name="connsiteX70" fmla="*/ 20899 w 412750"/>
                <a:gd name="connsiteY70" fmla="*/ 328897 h 387350"/>
                <a:gd name="connsiteX71" fmla="*/ 22039 w 412750"/>
                <a:gd name="connsiteY71" fmla="*/ 321091 h 387350"/>
                <a:gd name="connsiteX72" fmla="*/ 19934 w 412750"/>
                <a:gd name="connsiteY72" fmla="*/ 311444 h 387350"/>
                <a:gd name="connsiteX73" fmla="*/ 10726 w 412750"/>
                <a:gd name="connsiteY73" fmla="*/ 304341 h 387350"/>
                <a:gd name="connsiteX74" fmla="*/ 5903 w 412750"/>
                <a:gd name="connsiteY74" fmla="*/ 289958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12750" h="387350">
                  <a:moveTo>
                    <a:pt x="4763" y="274260"/>
                  </a:moveTo>
                  <a:lnTo>
                    <a:pt x="13006" y="269700"/>
                  </a:lnTo>
                  <a:lnTo>
                    <a:pt x="17128" y="254791"/>
                  </a:lnTo>
                  <a:lnTo>
                    <a:pt x="24933" y="254177"/>
                  </a:lnTo>
                  <a:lnTo>
                    <a:pt x="42122" y="261193"/>
                  </a:lnTo>
                  <a:lnTo>
                    <a:pt x="55978" y="256194"/>
                  </a:lnTo>
                  <a:lnTo>
                    <a:pt x="65450" y="257861"/>
                  </a:lnTo>
                  <a:lnTo>
                    <a:pt x="69221" y="252248"/>
                  </a:lnTo>
                  <a:lnTo>
                    <a:pt x="167882" y="251897"/>
                  </a:lnTo>
                  <a:lnTo>
                    <a:pt x="173319" y="234094"/>
                  </a:lnTo>
                  <a:lnTo>
                    <a:pt x="169022" y="230937"/>
                  </a:lnTo>
                  <a:lnTo>
                    <a:pt x="157183" y="119735"/>
                  </a:lnTo>
                  <a:lnTo>
                    <a:pt x="145343" y="5201"/>
                  </a:lnTo>
                  <a:lnTo>
                    <a:pt x="182966" y="4763"/>
                  </a:lnTo>
                  <a:lnTo>
                    <a:pt x="265929" y="63082"/>
                  </a:lnTo>
                  <a:lnTo>
                    <a:pt x="348892" y="120525"/>
                  </a:lnTo>
                  <a:lnTo>
                    <a:pt x="354680" y="132715"/>
                  </a:lnTo>
                  <a:lnTo>
                    <a:pt x="370027" y="140169"/>
                  </a:lnTo>
                  <a:lnTo>
                    <a:pt x="381428" y="144379"/>
                  </a:lnTo>
                  <a:lnTo>
                    <a:pt x="381691" y="160866"/>
                  </a:lnTo>
                  <a:lnTo>
                    <a:pt x="408965" y="158323"/>
                  </a:lnTo>
                  <a:lnTo>
                    <a:pt x="409053" y="217519"/>
                  </a:lnTo>
                  <a:lnTo>
                    <a:pt x="395547" y="234533"/>
                  </a:lnTo>
                  <a:lnTo>
                    <a:pt x="393443" y="250231"/>
                  </a:lnTo>
                  <a:lnTo>
                    <a:pt x="371605" y="254177"/>
                  </a:lnTo>
                  <a:lnTo>
                    <a:pt x="338105" y="256370"/>
                  </a:lnTo>
                  <a:lnTo>
                    <a:pt x="328984" y="265403"/>
                  </a:lnTo>
                  <a:lnTo>
                    <a:pt x="313198" y="266367"/>
                  </a:lnTo>
                  <a:lnTo>
                    <a:pt x="297500" y="266455"/>
                  </a:lnTo>
                  <a:lnTo>
                    <a:pt x="291361" y="261632"/>
                  </a:lnTo>
                  <a:lnTo>
                    <a:pt x="277768" y="265227"/>
                  </a:lnTo>
                  <a:lnTo>
                    <a:pt x="254791" y="275751"/>
                  </a:lnTo>
                  <a:lnTo>
                    <a:pt x="250143" y="283644"/>
                  </a:lnTo>
                  <a:lnTo>
                    <a:pt x="231025" y="294869"/>
                  </a:lnTo>
                  <a:lnTo>
                    <a:pt x="227692" y="301359"/>
                  </a:lnTo>
                  <a:lnTo>
                    <a:pt x="217432" y="306446"/>
                  </a:lnTo>
                  <a:lnTo>
                    <a:pt x="205504" y="303113"/>
                  </a:lnTo>
                  <a:lnTo>
                    <a:pt x="198752" y="309252"/>
                  </a:lnTo>
                  <a:lnTo>
                    <a:pt x="195156" y="326441"/>
                  </a:lnTo>
                  <a:lnTo>
                    <a:pt x="175599" y="347138"/>
                  </a:lnTo>
                  <a:lnTo>
                    <a:pt x="176213" y="355557"/>
                  </a:lnTo>
                  <a:lnTo>
                    <a:pt x="169460" y="366168"/>
                  </a:lnTo>
                  <a:lnTo>
                    <a:pt x="171127" y="380551"/>
                  </a:lnTo>
                  <a:lnTo>
                    <a:pt x="160954" y="384234"/>
                  </a:lnTo>
                  <a:lnTo>
                    <a:pt x="155253" y="387391"/>
                  </a:lnTo>
                  <a:lnTo>
                    <a:pt x="151395" y="376780"/>
                  </a:lnTo>
                  <a:lnTo>
                    <a:pt x="144291" y="379586"/>
                  </a:lnTo>
                  <a:lnTo>
                    <a:pt x="140081" y="379060"/>
                  </a:lnTo>
                  <a:lnTo>
                    <a:pt x="135521" y="386339"/>
                  </a:lnTo>
                  <a:lnTo>
                    <a:pt x="116578" y="386076"/>
                  </a:lnTo>
                  <a:lnTo>
                    <a:pt x="109738" y="382392"/>
                  </a:lnTo>
                  <a:lnTo>
                    <a:pt x="106580" y="384673"/>
                  </a:lnTo>
                  <a:lnTo>
                    <a:pt x="99038" y="377481"/>
                  </a:lnTo>
                  <a:lnTo>
                    <a:pt x="100354" y="370115"/>
                  </a:lnTo>
                  <a:lnTo>
                    <a:pt x="97284" y="367133"/>
                  </a:lnTo>
                  <a:lnTo>
                    <a:pt x="92022" y="369589"/>
                  </a:lnTo>
                  <a:lnTo>
                    <a:pt x="92987" y="361520"/>
                  </a:lnTo>
                  <a:lnTo>
                    <a:pt x="98074" y="355118"/>
                  </a:lnTo>
                  <a:lnTo>
                    <a:pt x="87988" y="344682"/>
                  </a:lnTo>
                  <a:lnTo>
                    <a:pt x="85007" y="337754"/>
                  </a:lnTo>
                  <a:lnTo>
                    <a:pt x="79569" y="332317"/>
                  </a:lnTo>
                  <a:lnTo>
                    <a:pt x="74658" y="331615"/>
                  </a:lnTo>
                  <a:lnTo>
                    <a:pt x="68782" y="335123"/>
                  </a:lnTo>
                  <a:lnTo>
                    <a:pt x="60802" y="338456"/>
                  </a:lnTo>
                  <a:lnTo>
                    <a:pt x="54049" y="343893"/>
                  </a:lnTo>
                  <a:lnTo>
                    <a:pt x="43525" y="341876"/>
                  </a:lnTo>
                  <a:lnTo>
                    <a:pt x="36685" y="335561"/>
                  </a:lnTo>
                  <a:lnTo>
                    <a:pt x="32651" y="334684"/>
                  </a:lnTo>
                  <a:lnTo>
                    <a:pt x="26248" y="338017"/>
                  </a:lnTo>
                  <a:lnTo>
                    <a:pt x="22302" y="338105"/>
                  </a:lnTo>
                  <a:lnTo>
                    <a:pt x="20899" y="328897"/>
                  </a:lnTo>
                  <a:lnTo>
                    <a:pt x="22039" y="321091"/>
                  </a:lnTo>
                  <a:lnTo>
                    <a:pt x="19934" y="311444"/>
                  </a:lnTo>
                  <a:lnTo>
                    <a:pt x="10726" y="304341"/>
                  </a:lnTo>
                  <a:lnTo>
                    <a:pt x="5903" y="28995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5" name="Freeform: Shape 1610">
              <a:extLst>
                <a:ext uri="{FF2B5EF4-FFF2-40B4-BE49-F238E27FC236}">
                  <a16:creationId xmlns:a16="http://schemas.microsoft.com/office/drawing/2014/main" id="{A772EE94-44B0-9843-8B5E-85F609D4022A}"/>
                </a:ext>
              </a:extLst>
            </p:cNvPr>
            <p:cNvSpPr/>
            <p:nvPr/>
          </p:nvSpPr>
          <p:spPr>
            <a:xfrm>
              <a:off x="9607208" y="4288559"/>
              <a:ext cx="181110" cy="393268"/>
            </a:xfrm>
            <a:custGeom>
              <a:avLst/>
              <a:gdLst>
                <a:gd name="connsiteX0" fmla="*/ 182790 w 222250"/>
                <a:gd name="connsiteY0" fmla="*/ 223658 h 482600"/>
                <a:gd name="connsiteX1" fmla="*/ 168408 w 222250"/>
                <a:gd name="connsiteY1" fmla="*/ 234884 h 482600"/>
                <a:gd name="connsiteX2" fmla="*/ 151044 w 222250"/>
                <a:gd name="connsiteY2" fmla="*/ 236111 h 482600"/>
                <a:gd name="connsiteX3" fmla="*/ 139819 w 222250"/>
                <a:gd name="connsiteY3" fmla="*/ 264087 h 482600"/>
                <a:gd name="connsiteX4" fmla="*/ 129470 w 222250"/>
                <a:gd name="connsiteY4" fmla="*/ 268735 h 482600"/>
                <a:gd name="connsiteX5" fmla="*/ 141397 w 222250"/>
                <a:gd name="connsiteY5" fmla="*/ 291274 h 482600"/>
                <a:gd name="connsiteX6" fmla="*/ 157007 w 222250"/>
                <a:gd name="connsiteY6" fmla="*/ 309954 h 482600"/>
                <a:gd name="connsiteX7" fmla="*/ 167005 w 222250"/>
                <a:gd name="connsiteY7" fmla="*/ 326792 h 482600"/>
                <a:gd name="connsiteX8" fmla="*/ 158059 w 222250"/>
                <a:gd name="connsiteY8" fmla="*/ 348892 h 482600"/>
                <a:gd name="connsiteX9" fmla="*/ 149553 w 222250"/>
                <a:gd name="connsiteY9" fmla="*/ 353540 h 482600"/>
                <a:gd name="connsiteX10" fmla="*/ 155429 w 222250"/>
                <a:gd name="connsiteY10" fmla="*/ 366256 h 482600"/>
                <a:gd name="connsiteX11" fmla="*/ 171828 w 222250"/>
                <a:gd name="connsiteY11" fmla="*/ 386251 h 482600"/>
                <a:gd name="connsiteX12" fmla="*/ 174635 w 222250"/>
                <a:gd name="connsiteY12" fmla="*/ 400283 h 482600"/>
                <a:gd name="connsiteX13" fmla="*/ 174196 w 222250"/>
                <a:gd name="connsiteY13" fmla="*/ 411947 h 482600"/>
                <a:gd name="connsiteX14" fmla="*/ 183843 w 222250"/>
                <a:gd name="connsiteY14" fmla="*/ 434749 h 482600"/>
                <a:gd name="connsiteX15" fmla="*/ 170337 w 222250"/>
                <a:gd name="connsiteY15" fmla="*/ 457989 h 482600"/>
                <a:gd name="connsiteX16" fmla="*/ 158411 w 222250"/>
                <a:gd name="connsiteY16" fmla="*/ 483509 h 482600"/>
                <a:gd name="connsiteX17" fmla="*/ 156043 w 222250"/>
                <a:gd name="connsiteY17" fmla="*/ 465092 h 482600"/>
                <a:gd name="connsiteX18" fmla="*/ 163584 w 222250"/>
                <a:gd name="connsiteY18" fmla="*/ 445974 h 482600"/>
                <a:gd name="connsiteX19" fmla="*/ 155341 w 222250"/>
                <a:gd name="connsiteY19" fmla="*/ 431241 h 482600"/>
                <a:gd name="connsiteX20" fmla="*/ 157358 w 222250"/>
                <a:gd name="connsiteY20" fmla="*/ 403967 h 482600"/>
                <a:gd name="connsiteX21" fmla="*/ 147360 w 222250"/>
                <a:gd name="connsiteY21" fmla="*/ 390987 h 482600"/>
                <a:gd name="connsiteX22" fmla="*/ 139380 w 222250"/>
                <a:gd name="connsiteY22" fmla="*/ 360819 h 482600"/>
                <a:gd name="connsiteX23" fmla="*/ 134907 w 222250"/>
                <a:gd name="connsiteY23" fmla="*/ 328721 h 482600"/>
                <a:gd name="connsiteX24" fmla="*/ 124296 w 222250"/>
                <a:gd name="connsiteY24" fmla="*/ 307673 h 482600"/>
                <a:gd name="connsiteX25" fmla="*/ 108072 w 222250"/>
                <a:gd name="connsiteY25" fmla="*/ 320477 h 482600"/>
                <a:gd name="connsiteX26" fmla="*/ 80096 w 222250"/>
                <a:gd name="connsiteY26" fmla="*/ 338543 h 482600"/>
                <a:gd name="connsiteX27" fmla="*/ 66327 w 222250"/>
                <a:gd name="connsiteY27" fmla="*/ 336263 h 482600"/>
                <a:gd name="connsiteX28" fmla="*/ 51068 w 222250"/>
                <a:gd name="connsiteY28" fmla="*/ 330387 h 482600"/>
                <a:gd name="connsiteX29" fmla="*/ 59574 w 222250"/>
                <a:gd name="connsiteY29" fmla="*/ 298728 h 482600"/>
                <a:gd name="connsiteX30" fmla="*/ 54487 w 222250"/>
                <a:gd name="connsiteY30" fmla="*/ 274699 h 482600"/>
                <a:gd name="connsiteX31" fmla="*/ 35194 w 222250"/>
                <a:gd name="connsiteY31" fmla="*/ 244969 h 482600"/>
                <a:gd name="connsiteX32" fmla="*/ 38176 w 222250"/>
                <a:gd name="connsiteY32" fmla="*/ 235585 h 482600"/>
                <a:gd name="connsiteX33" fmla="*/ 23793 w 222250"/>
                <a:gd name="connsiteY33" fmla="*/ 232253 h 482600"/>
                <a:gd name="connsiteX34" fmla="*/ 6341 w 222250"/>
                <a:gd name="connsiteY34" fmla="*/ 211030 h 482600"/>
                <a:gd name="connsiteX35" fmla="*/ 4763 w 222250"/>
                <a:gd name="connsiteY35" fmla="*/ 189894 h 482600"/>
                <a:gd name="connsiteX36" fmla="*/ 13357 w 222250"/>
                <a:gd name="connsiteY36" fmla="*/ 193928 h 482600"/>
                <a:gd name="connsiteX37" fmla="*/ 13796 w 222250"/>
                <a:gd name="connsiteY37" fmla="*/ 175073 h 482600"/>
                <a:gd name="connsiteX38" fmla="*/ 25985 w 222250"/>
                <a:gd name="connsiteY38" fmla="*/ 168759 h 482600"/>
                <a:gd name="connsiteX39" fmla="*/ 23355 w 222250"/>
                <a:gd name="connsiteY39" fmla="*/ 157534 h 482600"/>
                <a:gd name="connsiteX40" fmla="*/ 28880 w 222250"/>
                <a:gd name="connsiteY40" fmla="*/ 148501 h 482600"/>
                <a:gd name="connsiteX41" fmla="*/ 29844 w 222250"/>
                <a:gd name="connsiteY41" fmla="*/ 120876 h 482600"/>
                <a:gd name="connsiteX42" fmla="*/ 49050 w 222250"/>
                <a:gd name="connsiteY42" fmla="*/ 127014 h 482600"/>
                <a:gd name="connsiteX43" fmla="*/ 60012 w 222250"/>
                <a:gd name="connsiteY43" fmla="*/ 104914 h 482600"/>
                <a:gd name="connsiteX44" fmla="*/ 61328 w 222250"/>
                <a:gd name="connsiteY44" fmla="*/ 91760 h 482600"/>
                <a:gd name="connsiteX45" fmla="*/ 74834 w 222250"/>
                <a:gd name="connsiteY45" fmla="*/ 68958 h 482600"/>
                <a:gd name="connsiteX46" fmla="*/ 74132 w 222250"/>
                <a:gd name="connsiteY46" fmla="*/ 53348 h 482600"/>
                <a:gd name="connsiteX47" fmla="*/ 105966 w 222250"/>
                <a:gd name="connsiteY47" fmla="*/ 34405 h 482600"/>
                <a:gd name="connsiteX48" fmla="*/ 123506 w 222250"/>
                <a:gd name="connsiteY48" fmla="*/ 39404 h 482600"/>
                <a:gd name="connsiteX49" fmla="*/ 121489 w 222250"/>
                <a:gd name="connsiteY49" fmla="*/ 22478 h 482600"/>
                <a:gd name="connsiteX50" fmla="*/ 130171 w 222250"/>
                <a:gd name="connsiteY50" fmla="*/ 17391 h 482600"/>
                <a:gd name="connsiteX51" fmla="*/ 128242 w 222250"/>
                <a:gd name="connsiteY51" fmla="*/ 6867 h 482600"/>
                <a:gd name="connsiteX52" fmla="*/ 142625 w 222250"/>
                <a:gd name="connsiteY52" fmla="*/ 4763 h 482600"/>
                <a:gd name="connsiteX53" fmla="*/ 150868 w 222250"/>
                <a:gd name="connsiteY53" fmla="*/ 21075 h 482600"/>
                <a:gd name="connsiteX54" fmla="*/ 161568 w 222250"/>
                <a:gd name="connsiteY54" fmla="*/ 27652 h 482600"/>
                <a:gd name="connsiteX55" fmla="*/ 162357 w 222250"/>
                <a:gd name="connsiteY55" fmla="*/ 48700 h 482600"/>
                <a:gd name="connsiteX56" fmla="*/ 161304 w 222250"/>
                <a:gd name="connsiteY56" fmla="*/ 71238 h 482600"/>
                <a:gd name="connsiteX57" fmla="*/ 138064 w 222250"/>
                <a:gd name="connsiteY57" fmla="*/ 93864 h 482600"/>
                <a:gd name="connsiteX58" fmla="*/ 135082 w 222250"/>
                <a:gd name="connsiteY58" fmla="*/ 125699 h 482600"/>
                <a:gd name="connsiteX59" fmla="*/ 161041 w 222250"/>
                <a:gd name="connsiteY59" fmla="*/ 121314 h 482600"/>
                <a:gd name="connsiteX60" fmla="*/ 166917 w 222250"/>
                <a:gd name="connsiteY60" fmla="*/ 145869 h 482600"/>
                <a:gd name="connsiteX61" fmla="*/ 182528 w 222250"/>
                <a:gd name="connsiteY61" fmla="*/ 151044 h 482600"/>
                <a:gd name="connsiteX62" fmla="*/ 175336 w 222250"/>
                <a:gd name="connsiteY62" fmla="*/ 172969 h 482600"/>
                <a:gd name="connsiteX63" fmla="*/ 193578 w 222250"/>
                <a:gd name="connsiteY63" fmla="*/ 182878 h 482600"/>
                <a:gd name="connsiteX64" fmla="*/ 204277 w 222250"/>
                <a:gd name="connsiteY64" fmla="*/ 187702 h 482600"/>
                <a:gd name="connsiteX65" fmla="*/ 222255 w 222250"/>
                <a:gd name="connsiteY65" fmla="*/ 180072 h 482600"/>
                <a:gd name="connsiteX66" fmla="*/ 223044 w 222250"/>
                <a:gd name="connsiteY66" fmla="*/ 190947 h 482600"/>
                <a:gd name="connsiteX67" fmla="*/ 202084 w 222250"/>
                <a:gd name="connsiteY67" fmla="*/ 207960 h 482600"/>
                <a:gd name="connsiteX68" fmla="*/ 196823 w 222250"/>
                <a:gd name="connsiteY68" fmla="*/ 217607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22250" h="482600">
                  <a:moveTo>
                    <a:pt x="182790" y="223658"/>
                  </a:moveTo>
                  <a:lnTo>
                    <a:pt x="168408" y="234884"/>
                  </a:lnTo>
                  <a:lnTo>
                    <a:pt x="151044" y="236111"/>
                  </a:lnTo>
                  <a:lnTo>
                    <a:pt x="139819" y="264087"/>
                  </a:lnTo>
                  <a:lnTo>
                    <a:pt x="129470" y="268735"/>
                  </a:lnTo>
                  <a:lnTo>
                    <a:pt x="141397" y="291274"/>
                  </a:lnTo>
                  <a:lnTo>
                    <a:pt x="157007" y="309954"/>
                  </a:lnTo>
                  <a:lnTo>
                    <a:pt x="167005" y="326792"/>
                  </a:lnTo>
                  <a:lnTo>
                    <a:pt x="158059" y="348892"/>
                  </a:lnTo>
                  <a:lnTo>
                    <a:pt x="149553" y="353540"/>
                  </a:lnTo>
                  <a:lnTo>
                    <a:pt x="155429" y="366256"/>
                  </a:lnTo>
                  <a:lnTo>
                    <a:pt x="171828" y="386251"/>
                  </a:lnTo>
                  <a:lnTo>
                    <a:pt x="174635" y="400283"/>
                  </a:lnTo>
                  <a:lnTo>
                    <a:pt x="174196" y="411947"/>
                  </a:lnTo>
                  <a:lnTo>
                    <a:pt x="183843" y="434749"/>
                  </a:lnTo>
                  <a:lnTo>
                    <a:pt x="170337" y="457989"/>
                  </a:lnTo>
                  <a:lnTo>
                    <a:pt x="158411" y="483509"/>
                  </a:lnTo>
                  <a:lnTo>
                    <a:pt x="156043" y="465092"/>
                  </a:lnTo>
                  <a:lnTo>
                    <a:pt x="163584" y="445974"/>
                  </a:lnTo>
                  <a:lnTo>
                    <a:pt x="155341" y="431241"/>
                  </a:lnTo>
                  <a:lnTo>
                    <a:pt x="157358" y="403967"/>
                  </a:lnTo>
                  <a:lnTo>
                    <a:pt x="147360" y="390987"/>
                  </a:lnTo>
                  <a:lnTo>
                    <a:pt x="139380" y="360819"/>
                  </a:lnTo>
                  <a:lnTo>
                    <a:pt x="134907" y="328721"/>
                  </a:lnTo>
                  <a:lnTo>
                    <a:pt x="124296" y="307673"/>
                  </a:lnTo>
                  <a:lnTo>
                    <a:pt x="108072" y="320477"/>
                  </a:lnTo>
                  <a:lnTo>
                    <a:pt x="80096" y="338543"/>
                  </a:lnTo>
                  <a:lnTo>
                    <a:pt x="66327" y="336263"/>
                  </a:lnTo>
                  <a:lnTo>
                    <a:pt x="51068" y="330387"/>
                  </a:lnTo>
                  <a:lnTo>
                    <a:pt x="59574" y="298728"/>
                  </a:lnTo>
                  <a:lnTo>
                    <a:pt x="54487" y="274699"/>
                  </a:lnTo>
                  <a:lnTo>
                    <a:pt x="35194" y="244969"/>
                  </a:lnTo>
                  <a:lnTo>
                    <a:pt x="38176" y="235585"/>
                  </a:lnTo>
                  <a:lnTo>
                    <a:pt x="23793" y="232253"/>
                  </a:lnTo>
                  <a:lnTo>
                    <a:pt x="6341" y="211030"/>
                  </a:lnTo>
                  <a:lnTo>
                    <a:pt x="4763" y="189894"/>
                  </a:lnTo>
                  <a:lnTo>
                    <a:pt x="13357" y="193928"/>
                  </a:lnTo>
                  <a:lnTo>
                    <a:pt x="13796" y="175073"/>
                  </a:lnTo>
                  <a:lnTo>
                    <a:pt x="25985" y="168759"/>
                  </a:lnTo>
                  <a:lnTo>
                    <a:pt x="23355" y="157534"/>
                  </a:lnTo>
                  <a:lnTo>
                    <a:pt x="28880" y="148501"/>
                  </a:lnTo>
                  <a:lnTo>
                    <a:pt x="29844" y="120876"/>
                  </a:lnTo>
                  <a:lnTo>
                    <a:pt x="49050" y="127014"/>
                  </a:lnTo>
                  <a:lnTo>
                    <a:pt x="60012" y="104914"/>
                  </a:lnTo>
                  <a:lnTo>
                    <a:pt x="61328" y="91760"/>
                  </a:lnTo>
                  <a:lnTo>
                    <a:pt x="74834" y="68958"/>
                  </a:lnTo>
                  <a:lnTo>
                    <a:pt x="74132" y="53348"/>
                  </a:lnTo>
                  <a:lnTo>
                    <a:pt x="105966" y="34405"/>
                  </a:lnTo>
                  <a:lnTo>
                    <a:pt x="123506" y="39404"/>
                  </a:lnTo>
                  <a:lnTo>
                    <a:pt x="121489" y="22478"/>
                  </a:lnTo>
                  <a:lnTo>
                    <a:pt x="130171" y="17391"/>
                  </a:lnTo>
                  <a:lnTo>
                    <a:pt x="128242" y="6867"/>
                  </a:lnTo>
                  <a:lnTo>
                    <a:pt x="142625" y="4763"/>
                  </a:lnTo>
                  <a:lnTo>
                    <a:pt x="150868" y="21075"/>
                  </a:lnTo>
                  <a:lnTo>
                    <a:pt x="161568" y="27652"/>
                  </a:lnTo>
                  <a:lnTo>
                    <a:pt x="162357" y="48700"/>
                  </a:lnTo>
                  <a:lnTo>
                    <a:pt x="161304" y="71238"/>
                  </a:lnTo>
                  <a:lnTo>
                    <a:pt x="138064" y="93864"/>
                  </a:lnTo>
                  <a:lnTo>
                    <a:pt x="135082" y="125699"/>
                  </a:lnTo>
                  <a:lnTo>
                    <a:pt x="161041" y="121314"/>
                  </a:lnTo>
                  <a:lnTo>
                    <a:pt x="166917" y="145869"/>
                  </a:lnTo>
                  <a:lnTo>
                    <a:pt x="182528" y="151044"/>
                  </a:lnTo>
                  <a:lnTo>
                    <a:pt x="175336" y="172969"/>
                  </a:lnTo>
                  <a:lnTo>
                    <a:pt x="193578" y="182878"/>
                  </a:lnTo>
                  <a:lnTo>
                    <a:pt x="204277" y="187702"/>
                  </a:lnTo>
                  <a:lnTo>
                    <a:pt x="222255" y="180072"/>
                  </a:lnTo>
                  <a:lnTo>
                    <a:pt x="223044" y="190947"/>
                  </a:lnTo>
                  <a:lnTo>
                    <a:pt x="202084" y="207960"/>
                  </a:lnTo>
                  <a:lnTo>
                    <a:pt x="196823" y="21760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6" name="Freeform: Shape 1611">
              <a:extLst>
                <a:ext uri="{FF2B5EF4-FFF2-40B4-BE49-F238E27FC236}">
                  <a16:creationId xmlns:a16="http://schemas.microsoft.com/office/drawing/2014/main" id="{F1EAC535-1DF1-B049-8774-77665EFABCF1}"/>
                </a:ext>
              </a:extLst>
            </p:cNvPr>
            <p:cNvSpPr/>
            <p:nvPr/>
          </p:nvSpPr>
          <p:spPr>
            <a:xfrm>
              <a:off x="9515947" y="3657880"/>
              <a:ext cx="646822" cy="310474"/>
            </a:xfrm>
            <a:custGeom>
              <a:avLst/>
              <a:gdLst>
                <a:gd name="connsiteX0" fmla="*/ 4763 w 793750"/>
                <a:gd name="connsiteY0" fmla="*/ 111229 h 381000"/>
                <a:gd name="connsiteX1" fmla="*/ 30721 w 793750"/>
                <a:gd name="connsiteY1" fmla="*/ 104739 h 381000"/>
                <a:gd name="connsiteX2" fmla="*/ 77640 w 793750"/>
                <a:gd name="connsiteY2" fmla="*/ 71940 h 381000"/>
                <a:gd name="connsiteX3" fmla="*/ 115087 w 793750"/>
                <a:gd name="connsiteY3" fmla="*/ 53786 h 381000"/>
                <a:gd name="connsiteX4" fmla="*/ 136398 w 793750"/>
                <a:gd name="connsiteY4" fmla="*/ 65625 h 381000"/>
                <a:gd name="connsiteX5" fmla="*/ 162094 w 793750"/>
                <a:gd name="connsiteY5" fmla="*/ 66151 h 381000"/>
                <a:gd name="connsiteX6" fmla="*/ 178493 w 793750"/>
                <a:gd name="connsiteY6" fmla="*/ 84130 h 381000"/>
                <a:gd name="connsiteX7" fmla="*/ 203049 w 793750"/>
                <a:gd name="connsiteY7" fmla="*/ 85445 h 381000"/>
                <a:gd name="connsiteX8" fmla="*/ 238655 w 793750"/>
                <a:gd name="connsiteY8" fmla="*/ 95004 h 381000"/>
                <a:gd name="connsiteX9" fmla="*/ 262509 w 793750"/>
                <a:gd name="connsiteY9" fmla="*/ 68432 h 381000"/>
                <a:gd name="connsiteX10" fmla="*/ 252511 w 793750"/>
                <a:gd name="connsiteY10" fmla="*/ 45630 h 381000"/>
                <a:gd name="connsiteX11" fmla="*/ 278032 w 793750"/>
                <a:gd name="connsiteY11" fmla="*/ 4763 h 381000"/>
                <a:gd name="connsiteX12" fmla="*/ 305569 w 793750"/>
                <a:gd name="connsiteY12" fmla="*/ 21162 h 381000"/>
                <a:gd name="connsiteX13" fmla="*/ 327844 w 793750"/>
                <a:gd name="connsiteY13" fmla="*/ 25810 h 381000"/>
                <a:gd name="connsiteX14" fmla="*/ 356785 w 793750"/>
                <a:gd name="connsiteY14" fmla="*/ 35896 h 381000"/>
                <a:gd name="connsiteX15" fmla="*/ 361433 w 793750"/>
                <a:gd name="connsiteY15" fmla="*/ 65011 h 381000"/>
                <a:gd name="connsiteX16" fmla="*/ 396425 w 793750"/>
                <a:gd name="connsiteY16" fmla="*/ 81148 h 381000"/>
                <a:gd name="connsiteX17" fmla="*/ 419664 w 793750"/>
                <a:gd name="connsiteY17" fmla="*/ 74045 h 381000"/>
                <a:gd name="connsiteX18" fmla="*/ 450710 w 793750"/>
                <a:gd name="connsiteY18" fmla="*/ 69046 h 381000"/>
                <a:gd name="connsiteX19" fmla="*/ 475353 w 793750"/>
                <a:gd name="connsiteY19" fmla="*/ 74132 h 381000"/>
                <a:gd name="connsiteX20" fmla="*/ 499470 w 793750"/>
                <a:gd name="connsiteY20" fmla="*/ 92461 h 381000"/>
                <a:gd name="connsiteX21" fmla="*/ 514379 w 793750"/>
                <a:gd name="connsiteY21" fmla="*/ 111755 h 381000"/>
                <a:gd name="connsiteX22" fmla="*/ 537181 w 793750"/>
                <a:gd name="connsiteY22" fmla="*/ 111404 h 381000"/>
                <a:gd name="connsiteX23" fmla="*/ 568139 w 793750"/>
                <a:gd name="connsiteY23" fmla="*/ 117455 h 381000"/>
                <a:gd name="connsiteX24" fmla="*/ 590764 w 793750"/>
                <a:gd name="connsiteY24" fmla="*/ 108159 h 381000"/>
                <a:gd name="connsiteX25" fmla="*/ 623125 w 793750"/>
                <a:gd name="connsiteY25" fmla="*/ 101933 h 381000"/>
                <a:gd name="connsiteX26" fmla="*/ 659169 w 793750"/>
                <a:gd name="connsiteY26" fmla="*/ 75097 h 381000"/>
                <a:gd name="connsiteX27" fmla="*/ 673903 w 793750"/>
                <a:gd name="connsiteY27" fmla="*/ 79219 h 381000"/>
                <a:gd name="connsiteX28" fmla="*/ 686794 w 793750"/>
                <a:gd name="connsiteY28" fmla="*/ 92023 h 381000"/>
                <a:gd name="connsiteX29" fmla="*/ 716086 w 793750"/>
                <a:gd name="connsiteY29" fmla="*/ 88865 h 381000"/>
                <a:gd name="connsiteX30" fmla="*/ 704159 w 793750"/>
                <a:gd name="connsiteY30" fmla="*/ 117367 h 381000"/>
                <a:gd name="connsiteX31" fmla="*/ 686794 w 793750"/>
                <a:gd name="connsiteY31" fmla="*/ 154376 h 381000"/>
                <a:gd name="connsiteX32" fmla="*/ 693109 w 793750"/>
                <a:gd name="connsiteY32" fmla="*/ 169373 h 381000"/>
                <a:gd name="connsiteX33" fmla="*/ 707053 w 793750"/>
                <a:gd name="connsiteY33" fmla="*/ 164725 h 381000"/>
                <a:gd name="connsiteX34" fmla="*/ 731258 w 793750"/>
                <a:gd name="connsiteY34" fmla="*/ 170425 h 381000"/>
                <a:gd name="connsiteX35" fmla="*/ 750200 w 793750"/>
                <a:gd name="connsiteY35" fmla="*/ 156920 h 381000"/>
                <a:gd name="connsiteX36" fmla="*/ 769932 w 793750"/>
                <a:gd name="connsiteY36" fmla="*/ 168584 h 381000"/>
                <a:gd name="connsiteX37" fmla="*/ 792208 w 793750"/>
                <a:gd name="connsiteY37" fmla="*/ 193928 h 381000"/>
                <a:gd name="connsiteX38" fmla="*/ 789490 w 793750"/>
                <a:gd name="connsiteY38" fmla="*/ 206645 h 381000"/>
                <a:gd name="connsiteX39" fmla="*/ 770108 w 793750"/>
                <a:gd name="connsiteY39" fmla="*/ 202610 h 381000"/>
                <a:gd name="connsiteX40" fmla="*/ 734415 w 793750"/>
                <a:gd name="connsiteY40" fmla="*/ 207346 h 381000"/>
                <a:gd name="connsiteX41" fmla="*/ 717051 w 793750"/>
                <a:gd name="connsiteY41" fmla="*/ 217519 h 381000"/>
                <a:gd name="connsiteX42" fmla="*/ 699072 w 793750"/>
                <a:gd name="connsiteY42" fmla="*/ 240847 h 381000"/>
                <a:gd name="connsiteX43" fmla="*/ 661537 w 793750"/>
                <a:gd name="connsiteY43" fmla="*/ 254440 h 381000"/>
                <a:gd name="connsiteX44" fmla="*/ 637069 w 793750"/>
                <a:gd name="connsiteY44" fmla="*/ 272857 h 381000"/>
                <a:gd name="connsiteX45" fmla="*/ 611812 w 793750"/>
                <a:gd name="connsiteY45" fmla="*/ 265841 h 381000"/>
                <a:gd name="connsiteX46" fmla="*/ 597956 w 793750"/>
                <a:gd name="connsiteY46" fmla="*/ 262684 h 381000"/>
                <a:gd name="connsiteX47" fmla="*/ 585064 w 793750"/>
                <a:gd name="connsiteY47" fmla="*/ 284960 h 381000"/>
                <a:gd name="connsiteX48" fmla="*/ 592869 w 793750"/>
                <a:gd name="connsiteY48" fmla="*/ 298114 h 381000"/>
                <a:gd name="connsiteX49" fmla="*/ 596903 w 793750"/>
                <a:gd name="connsiteY49" fmla="*/ 309340 h 381000"/>
                <a:gd name="connsiteX50" fmla="*/ 579627 w 793750"/>
                <a:gd name="connsiteY50" fmla="*/ 320740 h 381000"/>
                <a:gd name="connsiteX51" fmla="*/ 562000 w 793750"/>
                <a:gd name="connsiteY51" fmla="*/ 338719 h 381000"/>
                <a:gd name="connsiteX52" fmla="*/ 533322 w 793750"/>
                <a:gd name="connsiteY52" fmla="*/ 350383 h 381000"/>
                <a:gd name="connsiteX53" fmla="*/ 496401 w 793750"/>
                <a:gd name="connsiteY53" fmla="*/ 351698 h 381000"/>
                <a:gd name="connsiteX54" fmla="*/ 456673 w 793750"/>
                <a:gd name="connsiteY54" fmla="*/ 363186 h 381000"/>
                <a:gd name="connsiteX55" fmla="*/ 428084 w 793750"/>
                <a:gd name="connsiteY55" fmla="*/ 380814 h 381000"/>
                <a:gd name="connsiteX56" fmla="*/ 417209 w 793750"/>
                <a:gd name="connsiteY56" fmla="*/ 370641 h 381000"/>
                <a:gd name="connsiteX57" fmla="*/ 387479 w 793750"/>
                <a:gd name="connsiteY57" fmla="*/ 370641 h 381000"/>
                <a:gd name="connsiteX58" fmla="*/ 351085 w 793750"/>
                <a:gd name="connsiteY58" fmla="*/ 350558 h 381000"/>
                <a:gd name="connsiteX59" fmla="*/ 326792 w 793750"/>
                <a:gd name="connsiteY59" fmla="*/ 345559 h 381000"/>
                <a:gd name="connsiteX60" fmla="*/ 294081 w 793750"/>
                <a:gd name="connsiteY60" fmla="*/ 350207 h 381000"/>
                <a:gd name="connsiteX61" fmla="*/ 243303 w 793750"/>
                <a:gd name="connsiteY61" fmla="*/ 342753 h 381000"/>
                <a:gd name="connsiteX62" fmla="*/ 216204 w 793750"/>
                <a:gd name="connsiteY62" fmla="*/ 343542 h 381000"/>
                <a:gd name="connsiteX63" fmla="*/ 201821 w 793750"/>
                <a:gd name="connsiteY63" fmla="*/ 323635 h 381000"/>
                <a:gd name="connsiteX64" fmla="*/ 190596 w 793750"/>
                <a:gd name="connsiteY64" fmla="*/ 292326 h 381000"/>
                <a:gd name="connsiteX65" fmla="*/ 175424 w 793750"/>
                <a:gd name="connsiteY65" fmla="*/ 288555 h 381000"/>
                <a:gd name="connsiteX66" fmla="*/ 145694 w 793750"/>
                <a:gd name="connsiteY66" fmla="*/ 267069 h 381000"/>
                <a:gd name="connsiteX67" fmla="*/ 112544 w 793750"/>
                <a:gd name="connsiteY67" fmla="*/ 262246 h 381000"/>
                <a:gd name="connsiteX68" fmla="*/ 83341 w 793750"/>
                <a:gd name="connsiteY68" fmla="*/ 256282 h 381000"/>
                <a:gd name="connsiteX69" fmla="*/ 74483 w 793750"/>
                <a:gd name="connsiteY69" fmla="*/ 241110 h 381000"/>
                <a:gd name="connsiteX70" fmla="*/ 83955 w 793750"/>
                <a:gd name="connsiteY70" fmla="*/ 199629 h 381000"/>
                <a:gd name="connsiteX71" fmla="*/ 67029 w 793750"/>
                <a:gd name="connsiteY71" fmla="*/ 170601 h 381000"/>
                <a:gd name="connsiteX72" fmla="*/ 31949 w 793750"/>
                <a:gd name="connsiteY72" fmla="*/ 156832 h 381000"/>
                <a:gd name="connsiteX73" fmla="*/ 11253 w 793750"/>
                <a:gd name="connsiteY73" fmla="*/ 13727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793750" h="381000">
                  <a:moveTo>
                    <a:pt x="4763" y="111229"/>
                  </a:moveTo>
                  <a:lnTo>
                    <a:pt x="30721" y="104739"/>
                  </a:lnTo>
                  <a:lnTo>
                    <a:pt x="77640" y="71940"/>
                  </a:lnTo>
                  <a:lnTo>
                    <a:pt x="115087" y="53786"/>
                  </a:lnTo>
                  <a:lnTo>
                    <a:pt x="136398" y="65625"/>
                  </a:lnTo>
                  <a:lnTo>
                    <a:pt x="162094" y="66151"/>
                  </a:lnTo>
                  <a:lnTo>
                    <a:pt x="178493" y="84130"/>
                  </a:lnTo>
                  <a:lnTo>
                    <a:pt x="203049" y="85445"/>
                  </a:lnTo>
                  <a:lnTo>
                    <a:pt x="238655" y="95004"/>
                  </a:lnTo>
                  <a:lnTo>
                    <a:pt x="262509" y="68432"/>
                  </a:lnTo>
                  <a:lnTo>
                    <a:pt x="252511" y="45630"/>
                  </a:lnTo>
                  <a:lnTo>
                    <a:pt x="278032" y="4763"/>
                  </a:lnTo>
                  <a:lnTo>
                    <a:pt x="305569" y="21162"/>
                  </a:lnTo>
                  <a:lnTo>
                    <a:pt x="327844" y="25810"/>
                  </a:lnTo>
                  <a:lnTo>
                    <a:pt x="356785" y="35896"/>
                  </a:lnTo>
                  <a:lnTo>
                    <a:pt x="361433" y="65011"/>
                  </a:lnTo>
                  <a:lnTo>
                    <a:pt x="396425" y="81148"/>
                  </a:lnTo>
                  <a:lnTo>
                    <a:pt x="419664" y="74045"/>
                  </a:lnTo>
                  <a:lnTo>
                    <a:pt x="450710" y="69046"/>
                  </a:lnTo>
                  <a:lnTo>
                    <a:pt x="475353" y="74132"/>
                  </a:lnTo>
                  <a:lnTo>
                    <a:pt x="499470" y="92461"/>
                  </a:lnTo>
                  <a:lnTo>
                    <a:pt x="514379" y="111755"/>
                  </a:lnTo>
                  <a:lnTo>
                    <a:pt x="537181" y="111404"/>
                  </a:lnTo>
                  <a:lnTo>
                    <a:pt x="568139" y="117455"/>
                  </a:lnTo>
                  <a:lnTo>
                    <a:pt x="590764" y="108159"/>
                  </a:lnTo>
                  <a:lnTo>
                    <a:pt x="623125" y="101933"/>
                  </a:lnTo>
                  <a:lnTo>
                    <a:pt x="659169" y="75097"/>
                  </a:lnTo>
                  <a:lnTo>
                    <a:pt x="673903" y="79219"/>
                  </a:lnTo>
                  <a:lnTo>
                    <a:pt x="686794" y="92023"/>
                  </a:lnTo>
                  <a:lnTo>
                    <a:pt x="716086" y="88865"/>
                  </a:lnTo>
                  <a:lnTo>
                    <a:pt x="704159" y="117367"/>
                  </a:lnTo>
                  <a:lnTo>
                    <a:pt x="686794" y="154376"/>
                  </a:lnTo>
                  <a:lnTo>
                    <a:pt x="693109" y="169373"/>
                  </a:lnTo>
                  <a:lnTo>
                    <a:pt x="707053" y="164725"/>
                  </a:lnTo>
                  <a:lnTo>
                    <a:pt x="731258" y="170425"/>
                  </a:lnTo>
                  <a:lnTo>
                    <a:pt x="750200" y="156920"/>
                  </a:lnTo>
                  <a:lnTo>
                    <a:pt x="769932" y="168584"/>
                  </a:lnTo>
                  <a:lnTo>
                    <a:pt x="792208" y="193928"/>
                  </a:lnTo>
                  <a:lnTo>
                    <a:pt x="789490" y="206645"/>
                  </a:lnTo>
                  <a:lnTo>
                    <a:pt x="770108" y="202610"/>
                  </a:lnTo>
                  <a:lnTo>
                    <a:pt x="734415" y="207346"/>
                  </a:lnTo>
                  <a:lnTo>
                    <a:pt x="717051" y="217519"/>
                  </a:lnTo>
                  <a:lnTo>
                    <a:pt x="699072" y="240847"/>
                  </a:lnTo>
                  <a:lnTo>
                    <a:pt x="661537" y="254440"/>
                  </a:lnTo>
                  <a:lnTo>
                    <a:pt x="637069" y="272857"/>
                  </a:lnTo>
                  <a:lnTo>
                    <a:pt x="611812" y="265841"/>
                  </a:lnTo>
                  <a:lnTo>
                    <a:pt x="597956" y="262684"/>
                  </a:lnTo>
                  <a:lnTo>
                    <a:pt x="585064" y="284960"/>
                  </a:lnTo>
                  <a:lnTo>
                    <a:pt x="592869" y="298114"/>
                  </a:lnTo>
                  <a:lnTo>
                    <a:pt x="596903" y="309340"/>
                  </a:lnTo>
                  <a:lnTo>
                    <a:pt x="579627" y="320740"/>
                  </a:lnTo>
                  <a:lnTo>
                    <a:pt x="562000" y="338719"/>
                  </a:lnTo>
                  <a:lnTo>
                    <a:pt x="533322" y="350383"/>
                  </a:lnTo>
                  <a:lnTo>
                    <a:pt x="496401" y="351698"/>
                  </a:lnTo>
                  <a:lnTo>
                    <a:pt x="456673" y="363186"/>
                  </a:lnTo>
                  <a:lnTo>
                    <a:pt x="428084" y="380814"/>
                  </a:lnTo>
                  <a:lnTo>
                    <a:pt x="417209" y="370641"/>
                  </a:lnTo>
                  <a:lnTo>
                    <a:pt x="387479" y="370641"/>
                  </a:lnTo>
                  <a:lnTo>
                    <a:pt x="351085" y="350558"/>
                  </a:lnTo>
                  <a:lnTo>
                    <a:pt x="326792" y="345559"/>
                  </a:lnTo>
                  <a:lnTo>
                    <a:pt x="294081" y="350207"/>
                  </a:lnTo>
                  <a:lnTo>
                    <a:pt x="243303" y="342753"/>
                  </a:lnTo>
                  <a:lnTo>
                    <a:pt x="216204" y="343542"/>
                  </a:lnTo>
                  <a:lnTo>
                    <a:pt x="201821" y="323635"/>
                  </a:lnTo>
                  <a:lnTo>
                    <a:pt x="190596" y="292326"/>
                  </a:lnTo>
                  <a:lnTo>
                    <a:pt x="175424" y="288555"/>
                  </a:lnTo>
                  <a:lnTo>
                    <a:pt x="145694" y="267069"/>
                  </a:lnTo>
                  <a:lnTo>
                    <a:pt x="112544" y="262246"/>
                  </a:lnTo>
                  <a:lnTo>
                    <a:pt x="83341" y="256282"/>
                  </a:lnTo>
                  <a:lnTo>
                    <a:pt x="74483" y="241110"/>
                  </a:lnTo>
                  <a:lnTo>
                    <a:pt x="83955" y="199629"/>
                  </a:lnTo>
                  <a:lnTo>
                    <a:pt x="67029" y="170601"/>
                  </a:lnTo>
                  <a:lnTo>
                    <a:pt x="31949" y="156832"/>
                  </a:lnTo>
                  <a:lnTo>
                    <a:pt x="11253" y="13727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7" name="Freeform: Shape 1612">
              <a:extLst>
                <a:ext uri="{FF2B5EF4-FFF2-40B4-BE49-F238E27FC236}">
                  <a16:creationId xmlns:a16="http://schemas.microsoft.com/office/drawing/2014/main" id="{71D9F179-A06D-3D4D-AD4B-D7A864A0E501}"/>
                </a:ext>
              </a:extLst>
            </p:cNvPr>
            <p:cNvSpPr/>
            <p:nvPr/>
          </p:nvSpPr>
          <p:spPr>
            <a:xfrm>
              <a:off x="7415734" y="4309784"/>
              <a:ext cx="248380" cy="279427"/>
            </a:xfrm>
            <a:custGeom>
              <a:avLst/>
              <a:gdLst>
                <a:gd name="connsiteX0" fmla="*/ 125085 w 304800"/>
                <a:gd name="connsiteY0" fmla="*/ 340297 h 342900"/>
                <a:gd name="connsiteX1" fmla="*/ 108861 w 304800"/>
                <a:gd name="connsiteY1" fmla="*/ 322933 h 342900"/>
                <a:gd name="connsiteX2" fmla="*/ 93952 w 304800"/>
                <a:gd name="connsiteY2" fmla="*/ 304253 h 342900"/>
                <a:gd name="connsiteX3" fmla="*/ 77640 w 304800"/>
                <a:gd name="connsiteY3" fmla="*/ 297500 h 342900"/>
                <a:gd name="connsiteX4" fmla="*/ 65888 w 304800"/>
                <a:gd name="connsiteY4" fmla="*/ 290046 h 342900"/>
                <a:gd name="connsiteX5" fmla="*/ 52120 w 304800"/>
                <a:gd name="connsiteY5" fmla="*/ 290309 h 342900"/>
                <a:gd name="connsiteX6" fmla="*/ 40193 w 304800"/>
                <a:gd name="connsiteY6" fmla="*/ 295834 h 342900"/>
                <a:gd name="connsiteX7" fmla="*/ 27915 w 304800"/>
                <a:gd name="connsiteY7" fmla="*/ 293642 h 342900"/>
                <a:gd name="connsiteX8" fmla="*/ 19496 w 304800"/>
                <a:gd name="connsiteY8" fmla="*/ 301797 h 342900"/>
                <a:gd name="connsiteX9" fmla="*/ 17391 w 304800"/>
                <a:gd name="connsiteY9" fmla="*/ 288117 h 342900"/>
                <a:gd name="connsiteX10" fmla="*/ 24232 w 304800"/>
                <a:gd name="connsiteY10" fmla="*/ 275488 h 342900"/>
                <a:gd name="connsiteX11" fmla="*/ 27301 w 304800"/>
                <a:gd name="connsiteY11" fmla="*/ 251371 h 342900"/>
                <a:gd name="connsiteX12" fmla="*/ 24582 w 304800"/>
                <a:gd name="connsiteY12" fmla="*/ 225851 h 342900"/>
                <a:gd name="connsiteX13" fmla="*/ 21600 w 304800"/>
                <a:gd name="connsiteY13" fmla="*/ 212959 h 342900"/>
                <a:gd name="connsiteX14" fmla="*/ 24056 w 304800"/>
                <a:gd name="connsiteY14" fmla="*/ 200067 h 342900"/>
                <a:gd name="connsiteX15" fmla="*/ 17742 w 304800"/>
                <a:gd name="connsiteY15" fmla="*/ 187614 h 342900"/>
                <a:gd name="connsiteX16" fmla="*/ 4763 w 304800"/>
                <a:gd name="connsiteY16" fmla="*/ 176389 h 342900"/>
                <a:gd name="connsiteX17" fmla="*/ 10112 w 304800"/>
                <a:gd name="connsiteY17" fmla="*/ 167619 h 342900"/>
                <a:gd name="connsiteX18" fmla="*/ 106405 w 304800"/>
                <a:gd name="connsiteY18" fmla="*/ 167794 h 342900"/>
                <a:gd name="connsiteX19" fmla="*/ 101757 w 304800"/>
                <a:gd name="connsiteY19" fmla="*/ 129645 h 342900"/>
                <a:gd name="connsiteX20" fmla="*/ 107808 w 304800"/>
                <a:gd name="connsiteY20" fmla="*/ 116052 h 342900"/>
                <a:gd name="connsiteX21" fmla="*/ 130785 w 304800"/>
                <a:gd name="connsiteY21" fmla="*/ 113684 h 342900"/>
                <a:gd name="connsiteX22" fmla="*/ 129996 w 304800"/>
                <a:gd name="connsiteY22" fmla="*/ 44753 h 342900"/>
                <a:gd name="connsiteX23" fmla="*/ 210766 w 304800"/>
                <a:gd name="connsiteY23" fmla="*/ 46244 h 342900"/>
                <a:gd name="connsiteX24" fmla="*/ 210766 w 304800"/>
                <a:gd name="connsiteY24" fmla="*/ 4763 h 342900"/>
                <a:gd name="connsiteX25" fmla="*/ 303288 w 304800"/>
                <a:gd name="connsiteY25" fmla="*/ 70800 h 342900"/>
                <a:gd name="connsiteX26" fmla="*/ 265666 w 304800"/>
                <a:gd name="connsiteY26" fmla="*/ 71238 h 342900"/>
                <a:gd name="connsiteX27" fmla="*/ 277505 w 304800"/>
                <a:gd name="connsiteY27" fmla="*/ 185772 h 342900"/>
                <a:gd name="connsiteX28" fmla="*/ 289344 w 304800"/>
                <a:gd name="connsiteY28" fmla="*/ 296974 h 342900"/>
                <a:gd name="connsiteX29" fmla="*/ 293642 w 304800"/>
                <a:gd name="connsiteY29" fmla="*/ 300131 h 342900"/>
                <a:gd name="connsiteX30" fmla="*/ 288204 w 304800"/>
                <a:gd name="connsiteY30" fmla="*/ 317934 h 342900"/>
                <a:gd name="connsiteX31" fmla="*/ 189543 w 304800"/>
                <a:gd name="connsiteY31" fmla="*/ 318285 h 342900"/>
                <a:gd name="connsiteX32" fmla="*/ 185772 w 304800"/>
                <a:gd name="connsiteY32" fmla="*/ 323898 h 342900"/>
                <a:gd name="connsiteX33" fmla="*/ 176301 w 304800"/>
                <a:gd name="connsiteY33" fmla="*/ 322231 h 342900"/>
                <a:gd name="connsiteX34" fmla="*/ 162445 w 304800"/>
                <a:gd name="connsiteY34" fmla="*/ 327230 h 342900"/>
                <a:gd name="connsiteX35" fmla="*/ 145256 w 304800"/>
                <a:gd name="connsiteY35" fmla="*/ 320214 h 342900"/>
                <a:gd name="connsiteX36" fmla="*/ 137450 w 304800"/>
                <a:gd name="connsiteY36" fmla="*/ 320828 h 342900"/>
                <a:gd name="connsiteX37" fmla="*/ 133329 w 304800"/>
                <a:gd name="connsiteY37" fmla="*/ 33573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4800" h="342900">
                  <a:moveTo>
                    <a:pt x="125085" y="340297"/>
                  </a:moveTo>
                  <a:lnTo>
                    <a:pt x="108861" y="322933"/>
                  </a:lnTo>
                  <a:lnTo>
                    <a:pt x="93952" y="304253"/>
                  </a:lnTo>
                  <a:lnTo>
                    <a:pt x="77640" y="297500"/>
                  </a:lnTo>
                  <a:lnTo>
                    <a:pt x="65888" y="290046"/>
                  </a:lnTo>
                  <a:lnTo>
                    <a:pt x="52120" y="290309"/>
                  </a:lnTo>
                  <a:lnTo>
                    <a:pt x="40193" y="295834"/>
                  </a:lnTo>
                  <a:lnTo>
                    <a:pt x="27915" y="293642"/>
                  </a:lnTo>
                  <a:lnTo>
                    <a:pt x="19496" y="301797"/>
                  </a:lnTo>
                  <a:lnTo>
                    <a:pt x="17391" y="288117"/>
                  </a:lnTo>
                  <a:lnTo>
                    <a:pt x="24232" y="275488"/>
                  </a:lnTo>
                  <a:lnTo>
                    <a:pt x="27301" y="251371"/>
                  </a:lnTo>
                  <a:lnTo>
                    <a:pt x="24582" y="225851"/>
                  </a:lnTo>
                  <a:lnTo>
                    <a:pt x="21600" y="212959"/>
                  </a:lnTo>
                  <a:lnTo>
                    <a:pt x="24056" y="200067"/>
                  </a:lnTo>
                  <a:lnTo>
                    <a:pt x="17742" y="187614"/>
                  </a:lnTo>
                  <a:lnTo>
                    <a:pt x="4763" y="176389"/>
                  </a:lnTo>
                  <a:lnTo>
                    <a:pt x="10112" y="167619"/>
                  </a:lnTo>
                  <a:lnTo>
                    <a:pt x="106405" y="167794"/>
                  </a:lnTo>
                  <a:lnTo>
                    <a:pt x="101757" y="129645"/>
                  </a:lnTo>
                  <a:lnTo>
                    <a:pt x="107808" y="116052"/>
                  </a:lnTo>
                  <a:lnTo>
                    <a:pt x="130785" y="113684"/>
                  </a:lnTo>
                  <a:lnTo>
                    <a:pt x="129996" y="44753"/>
                  </a:lnTo>
                  <a:lnTo>
                    <a:pt x="210766" y="46244"/>
                  </a:lnTo>
                  <a:lnTo>
                    <a:pt x="210766" y="4763"/>
                  </a:lnTo>
                  <a:lnTo>
                    <a:pt x="303288" y="70800"/>
                  </a:lnTo>
                  <a:lnTo>
                    <a:pt x="265666" y="71238"/>
                  </a:lnTo>
                  <a:lnTo>
                    <a:pt x="277505" y="185772"/>
                  </a:lnTo>
                  <a:lnTo>
                    <a:pt x="289344" y="296974"/>
                  </a:lnTo>
                  <a:lnTo>
                    <a:pt x="293642" y="300131"/>
                  </a:lnTo>
                  <a:lnTo>
                    <a:pt x="288204" y="317934"/>
                  </a:lnTo>
                  <a:lnTo>
                    <a:pt x="189543" y="318285"/>
                  </a:lnTo>
                  <a:lnTo>
                    <a:pt x="185772" y="323898"/>
                  </a:lnTo>
                  <a:lnTo>
                    <a:pt x="176301" y="322231"/>
                  </a:lnTo>
                  <a:lnTo>
                    <a:pt x="162445" y="327230"/>
                  </a:lnTo>
                  <a:lnTo>
                    <a:pt x="145256" y="320214"/>
                  </a:lnTo>
                  <a:lnTo>
                    <a:pt x="137450" y="320828"/>
                  </a:lnTo>
                  <a:lnTo>
                    <a:pt x="133329" y="33573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8" name="Freeform: Shape 1613">
              <a:extLst>
                <a:ext uri="{FF2B5EF4-FFF2-40B4-BE49-F238E27FC236}">
                  <a16:creationId xmlns:a16="http://schemas.microsoft.com/office/drawing/2014/main" id="{505911F7-65F6-1E44-9D4C-1F33409CBBC8}"/>
                </a:ext>
              </a:extLst>
            </p:cNvPr>
            <p:cNvSpPr/>
            <p:nvPr/>
          </p:nvSpPr>
          <p:spPr>
            <a:xfrm>
              <a:off x="8412670" y="5061953"/>
              <a:ext cx="67269" cy="160412"/>
            </a:xfrm>
            <a:custGeom>
              <a:avLst/>
              <a:gdLst>
                <a:gd name="connsiteX0" fmla="*/ 50717 w 82550"/>
                <a:gd name="connsiteY0" fmla="*/ 61591 h 196850"/>
                <a:gd name="connsiteX1" fmla="*/ 43876 w 82550"/>
                <a:gd name="connsiteY1" fmla="*/ 80534 h 196850"/>
                <a:gd name="connsiteX2" fmla="*/ 50717 w 82550"/>
                <a:gd name="connsiteY2" fmla="*/ 113158 h 196850"/>
                <a:gd name="connsiteX3" fmla="*/ 59311 w 82550"/>
                <a:gd name="connsiteY3" fmla="*/ 112807 h 196850"/>
                <a:gd name="connsiteX4" fmla="*/ 68169 w 82550"/>
                <a:gd name="connsiteY4" fmla="*/ 120876 h 196850"/>
                <a:gd name="connsiteX5" fmla="*/ 78430 w 82550"/>
                <a:gd name="connsiteY5" fmla="*/ 139117 h 196850"/>
                <a:gd name="connsiteX6" fmla="*/ 80534 w 82550"/>
                <a:gd name="connsiteY6" fmla="*/ 171741 h 196850"/>
                <a:gd name="connsiteX7" fmla="*/ 69923 w 82550"/>
                <a:gd name="connsiteY7" fmla="*/ 177090 h 196850"/>
                <a:gd name="connsiteX8" fmla="*/ 62381 w 82550"/>
                <a:gd name="connsiteY8" fmla="*/ 194718 h 196850"/>
                <a:gd name="connsiteX9" fmla="*/ 46332 w 82550"/>
                <a:gd name="connsiteY9" fmla="*/ 179020 h 196850"/>
                <a:gd name="connsiteX10" fmla="*/ 44578 w 82550"/>
                <a:gd name="connsiteY10" fmla="*/ 161129 h 196850"/>
                <a:gd name="connsiteX11" fmla="*/ 49752 w 82550"/>
                <a:gd name="connsiteY11" fmla="*/ 149290 h 196850"/>
                <a:gd name="connsiteX12" fmla="*/ 48261 w 82550"/>
                <a:gd name="connsiteY12" fmla="*/ 139205 h 196850"/>
                <a:gd name="connsiteX13" fmla="*/ 38615 w 82550"/>
                <a:gd name="connsiteY13" fmla="*/ 132802 h 196850"/>
                <a:gd name="connsiteX14" fmla="*/ 31774 w 82550"/>
                <a:gd name="connsiteY14" fmla="*/ 135083 h 196850"/>
                <a:gd name="connsiteX15" fmla="*/ 17654 w 82550"/>
                <a:gd name="connsiteY15" fmla="*/ 122980 h 196850"/>
                <a:gd name="connsiteX16" fmla="*/ 4763 w 82550"/>
                <a:gd name="connsiteY16" fmla="*/ 116491 h 196850"/>
                <a:gd name="connsiteX17" fmla="*/ 12217 w 82550"/>
                <a:gd name="connsiteY17" fmla="*/ 93163 h 196850"/>
                <a:gd name="connsiteX18" fmla="*/ 19935 w 82550"/>
                <a:gd name="connsiteY18" fmla="*/ 84480 h 196850"/>
                <a:gd name="connsiteX19" fmla="*/ 15199 w 82550"/>
                <a:gd name="connsiteY19" fmla="*/ 63784 h 196850"/>
                <a:gd name="connsiteX20" fmla="*/ 20110 w 82550"/>
                <a:gd name="connsiteY20" fmla="*/ 43613 h 196850"/>
                <a:gd name="connsiteX21" fmla="*/ 24320 w 82550"/>
                <a:gd name="connsiteY21" fmla="*/ 36860 h 196850"/>
                <a:gd name="connsiteX22" fmla="*/ 18093 w 82550"/>
                <a:gd name="connsiteY22" fmla="*/ 15813 h 196850"/>
                <a:gd name="connsiteX23" fmla="*/ 6517 w 82550"/>
                <a:gd name="connsiteY23" fmla="*/ 4763 h 196850"/>
                <a:gd name="connsiteX24" fmla="*/ 30546 w 82550"/>
                <a:gd name="connsiteY24" fmla="*/ 9323 h 196850"/>
                <a:gd name="connsiteX25" fmla="*/ 35545 w 82550"/>
                <a:gd name="connsiteY25" fmla="*/ 16163 h 196850"/>
                <a:gd name="connsiteX26" fmla="*/ 43876 w 82550"/>
                <a:gd name="connsiteY26" fmla="*/ 27739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550" h="196850">
                  <a:moveTo>
                    <a:pt x="50717" y="61591"/>
                  </a:moveTo>
                  <a:lnTo>
                    <a:pt x="43876" y="80534"/>
                  </a:lnTo>
                  <a:lnTo>
                    <a:pt x="50717" y="113158"/>
                  </a:lnTo>
                  <a:lnTo>
                    <a:pt x="59311" y="112807"/>
                  </a:lnTo>
                  <a:lnTo>
                    <a:pt x="68169" y="120876"/>
                  </a:lnTo>
                  <a:lnTo>
                    <a:pt x="78430" y="139117"/>
                  </a:lnTo>
                  <a:lnTo>
                    <a:pt x="80534" y="171741"/>
                  </a:lnTo>
                  <a:lnTo>
                    <a:pt x="69923" y="177090"/>
                  </a:lnTo>
                  <a:lnTo>
                    <a:pt x="62381" y="194718"/>
                  </a:lnTo>
                  <a:lnTo>
                    <a:pt x="46332" y="179020"/>
                  </a:lnTo>
                  <a:lnTo>
                    <a:pt x="44578" y="161129"/>
                  </a:lnTo>
                  <a:lnTo>
                    <a:pt x="49752" y="149290"/>
                  </a:lnTo>
                  <a:lnTo>
                    <a:pt x="48261" y="139205"/>
                  </a:lnTo>
                  <a:lnTo>
                    <a:pt x="38615" y="132802"/>
                  </a:lnTo>
                  <a:lnTo>
                    <a:pt x="31774" y="135083"/>
                  </a:lnTo>
                  <a:lnTo>
                    <a:pt x="17654" y="122980"/>
                  </a:lnTo>
                  <a:lnTo>
                    <a:pt x="4763" y="116491"/>
                  </a:lnTo>
                  <a:lnTo>
                    <a:pt x="12217" y="93163"/>
                  </a:lnTo>
                  <a:lnTo>
                    <a:pt x="19935" y="84480"/>
                  </a:lnTo>
                  <a:lnTo>
                    <a:pt x="15199" y="63784"/>
                  </a:lnTo>
                  <a:lnTo>
                    <a:pt x="20110" y="43613"/>
                  </a:lnTo>
                  <a:lnTo>
                    <a:pt x="24320" y="36860"/>
                  </a:lnTo>
                  <a:lnTo>
                    <a:pt x="18093" y="15813"/>
                  </a:lnTo>
                  <a:lnTo>
                    <a:pt x="6517" y="4763"/>
                  </a:lnTo>
                  <a:lnTo>
                    <a:pt x="30546" y="9323"/>
                  </a:lnTo>
                  <a:lnTo>
                    <a:pt x="35545" y="16163"/>
                  </a:lnTo>
                  <a:lnTo>
                    <a:pt x="43876" y="2773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19" name="Freeform: Shape 1614">
              <a:extLst>
                <a:ext uri="{FF2B5EF4-FFF2-40B4-BE49-F238E27FC236}">
                  <a16:creationId xmlns:a16="http://schemas.microsoft.com/office/drawing/2014/main" id="{65BF5A8D-0D8D-EB4A-BE36-09BB626FECDE}"/>
                </a:ext>
              </a:extLst>
            </p:cNvPr>
            <p:cNvSpPr/>
            <p:nvPr/>
          </p:nvSpPr>
          <p:spPr>
            <a:xfrm>
              <a:off x="5410641" y="4187078"/>
              <a:ext cx="610600" cy="403617"/>
            </a:xfrm>
            <a:custGeom>
              <a:avLst/>
              <a:gdLst>
                <a:gd name="connsiteX0" fmla="*/ 496313 w 749300"/>
                <a:gd name="connsiteY0" fmla="*/ 197085 h 495300"/>
                <a:gd name="connsiteX1" fmla="*/ 486754 w 749300"/>
                <a:gd name="connsiteY1" fmla="*/ 220852 h 495300"/>
                <a:gd name="connsiteX2" fmla="*/ 482457 w 749300"/>
                <a:gd name="connsiteY2" fmla="*/ 240233 h 495300"/>
                <a:gd name="connsiteX3" fmla="*/ 480615 w 749300"/>
                <a:gd name="connsiteY3" fmla="*/ 276014 h 495300"/>
                <a:gd name="connsiteX4" fmla="*/ 478247 w 749300"/>
                <a:gd name="connsiteY4" fmla="*/ 288906 h 495300"/>
                <a:gd name="connsiteX5" fmla="*/ 482544 w 749300"/>
                <a:gd name="connsiteY5" fmla="*/ 303288 h 495300"/>
                <a:gd name="connsiteX6" fmla="*/ 490174 w 749300"/>
                <a:gd name="connsiteY6" fmla="*/ 316180 h 495300"/>
                <a:gd name="connsiteX7" fmla="*/ 495085 w 749300"/>
                <a:gd name="connsiteY7" fmla="*/ 336438 h 495300"/>
                <a:gd name="connsiteX8" fmla="*/ 511397 w 749300"/>
                <a:gd name="connsiteY8" fmla="*/ 355820 h 495300"/>
                <a:gd name="connsiteX9" fmla="*/ 517097 w 749300"/>
                <a:gd name="connsiteY9" fmla="*/ 370641 h 495300"/>
                <a:gd name="connsiteX10" fmla="*/ 526744 w 749300"/>
                <a:gd name="connsiteY10" fmla="*/ 383357 h 495300"/>
                <a:gd name="connsiteX11" fmla="*/ 552879 w 749300"/>
                <a:gd name="connsiteY11" fmla="*/ 390285 h 495300"/>
                <a:gd name="connsiteX12" fmla="*/ 563052 w 749300"/>
                <a:gd name="connsiteY12" fmla="*/ 400985 h 495300"/>
                <a:gd name="connsiteX13" fmla="*/ 584625 w 749300"/>
                <a:gd name="connsiteY13" fmla="*/ 393793 h 495300"/>
                <a:gd name="connsiteX14" fmla="*/ 603305 w 749300"/>
                <a:gd name="connsiteY14" fmla="*/ 391250 h 495300"/>
                <a:gd name="connsiteX15" fmla="*/ 621722 w 749300"/>
                <a:gd name="connsiteY15" fmla="*/ 386602 h 495300"/>
                <a:gd name="connsiteX16" fmla="*/ 637245 w 749300"/>
                <a:gd name="connsiteY16" fmla="*/ 382129 h 495300"/>
                <a:gd name="connsiteX17" fmla="*/ 652855 w 749300"/>
                <a:gd name="connsiteY17" fmla="*/ 371605 h 495300"/>
                <a:gd name="connsiteX18" fmla="*/ 658731 w 749300"/>
                <a:gd name="connsiteY18" fmla="*/ 356434 h 495300"/>
                <a:gd name="connsiteX19" fmla="*/ 660748 w 749300"/>
                <a:gd name="connsiteY19" fmla="*/ 334597 h 495300"/>
                <a:gd name="connsiteX20" fmla="*/ 665045 w 749300"/>
                <a:gd name="connsiteY20" fmla="*/ 326967 h 495300"/>
                <a:gd name="connsiteX21" fmla="*/ 681620 w 749300"/>
                <a:gd name="connsiteY21" fmla="*/ 320039 h 495300"/>
                <a:gd name="connsiteX22" fmla="*/ 707667 w 749300"/>
                <a:gd name="connsiteY22" fmla="*/ 313987 h 495300"/>
                <a:gd name="connsiteX23" fmla="*/ 729416 w 749300"/>
                <a:gd name="connsiteY23" fmla="*/ 314864 h 495300"/>
                <a:gd name="connsiteX24" fmla="*/ 744324 w 749300"/>
                <a:gd name="connsiteY24" fmla="*/ 312672 h 495300"/>
                <a:gd name="connsiteX25" fmla="*/ 750200 w 749300"/>
                <a:gd name="connsiteY25" fmla="*/ 318197 h 495300"/>
                <a:gd name="connsiteX26" fmla="*/ 749411 w 749300"/>
                <a:gd name="connsiteY26" fmla="*/ 330826 h 495300"/>
                <a:gd name="connsiteX27" fmla="*/ 736169 w 749300"/>
                <a:gd name="connsiteY27" fmla="*/ 346348 h 495300"/>
                <a:gd name="connsiteX28" fmla="*/ 730380 w 749300"/>
                <a:gd name="connsiteY28" fmla="*/ 362222 h 495300"/>
                <a:gd name="connsiteX29" fmla="*/ 734853 w 749300"/>
                <a:gd name="connsiteY29" fmla="*/ 366694 h 495300"/>
                <a:gd name="connsiteX30" fmla="*/ 731170 w 749300"/>
                <a:gd name="connsiteY30" fmla="*/ 377920 h 495300"/>
                <a:gd name="connsiteX31" fmla="*/ 725031 w 749300"/>
                <a:gd name="connsiteY31" fmla="*/ 398003 h 495300"/>
                <a:gd name="connsiteX32" fmla="*/ 718804 w 749300"/>
                <a:gd name="connsiteY32" fmla="*/ 391425 h 495300"/>
                <a:gd name="connsiteX33" fmla="*/ 713630 w 749300"/>
                <a:gd name="connsiteY33" fmla="*/ 391864 h 495300"/>
                <a:gd name="connsiteX34" fmla="*/ 708982 w 749300"/>
                <a:gd name="connsiteY34" fmla="*/ 392215 h 495300"/>
                <a:gd name="connsiteX35" fmla="*/ 700212 w 749300"/>
                <a:gd name="connsiteY35" fmla="*/ 407737 h 495300"/>
                <a:gd name="connsiteX36" fmla="*/ 695740 w 749300"/>
                <a:gd name="connsiteY36" fmla="*/ 404668 h 495300"/>
                <a:gd name="connsiteX37" fmla="*/ 692758 w 749300"/>
                <a:gd name="connsiteY37" fmla="*/ 405896 h 495300"/>
                <a:gd name="connsiteX38" fmla="*/ 692933 w 749300"/>
                <a:gd name="connsiteY38" fmla="*/ 409667 h 495300"/>
                <a:gd name="connsiteX39" fmla="*/ 670219 w 749300"/>
                <a:gd name="connsiteY39" fmla="*/ 409404 h 495300"/>
                <a:gd name="connsiteX40" fmla="*/ 647242 w 749300"/>
                <a:gd name="connsiteY40" fmla="*/ 409404 h 495300"/>
                <a:gd name="connsiteX41" fmla="*/ 647242 w 749300"/>
                <a:gd name="connsiteY41" fmla="*/ 423874 h 495300"/>
                <a:gd name="connsiteX42" fmla="*/ 636105 w 749300"/>
                <a:gd name="connsiteY42" fmla="*/ 423874 h 495300"/>
                <a:gd name="connsiteX43" fmla="*/ 645225 w 749300"/>
                <a:gd name="connsiteY43" fmla="*/ 432468 h 495300"/>
                <a:gd name="connsiteX44" fmla="*/ 654346 w 749300"/>
                <a:gd name="connsiteY44" fmla="*/ 438344 h 495300"/>
                <a:gd name="connsiteX45" fmla="*/ 657064 w 749300"/>
                <a:gd name="connsiteY45" fmla="*/ 443869 h 495300"/>
                <a:gd name="connsiteX46" fmla="*/ 661099 w 749300"/>
                <a:gd name="connsiteY46" fmla="*/ 445448 h 495300"/>
                <a:gd name="connsiteX47" fmla="*/ 660397 w 749300"/>
                <a:gd name="connsiteY47" fmla="*/ 454042 h 495300"/>
                <a:gd name="connsiteX48" fmla="*/ 628913 w 749300"/>
                <a:gd name="connsiteY48" fmla="*/ 454130 h 495300"/>
                <a:gd name="connsiteX49" fmla="*/ 617074 w 749300"/>
                <a:gd name="connsiteY49" fmla="*/ 474827 h 495300"/>
                <a:gd name="connsiteX50" fmla="*/ 620494 w 749300"/>
                <a:gd name="connsiteY50" fmla="*/ 479562 h 495300"/>
                <a:gd name="connsiteX51" fmla="*/ 617688 w 749300"/>
                <a:gd name="connsiteY51" fmla="*/ 485526 h 495300"/>
                <a:gd name="connsiteX52" fmla="*/ 617074 w 749300"/>
                <a:gd name="connsiteY52" fmla="*/ 492893 h 495300"/>
                <a:gd name="connsiteX53" fmla="*/ 589274 w 749300"/>
                <a:gd name="connsiteY53" fmla="*/ 465618 h 495300"/>
                <a:gd name="connsiteX54" fmla="*/ 576557 w 749300"/>
                <a:gd name="connsiteY54" fmla="*/ 457375 h 495300"/>
                <a:gd name="connsiteX55" fmla="*/ 556474 w 749300"/>
                <a:gd name="connsiteY55" fmla="*/ 450710 h 495300"/>
                <a:gd name="connsiteX56" fmla="*/ 542793 w 749300"/>
                <a:gd name="connsiteY56" fmla="*/ 452551 h 495300"/>
                <a:gd name="connsiteX57" fmla="*/ 522973 w 749300"/>
                <a:gd name="connsiteY57" fmla="*/ 462110 h 495300"/>
                <a:gd name="connsiteX58" fmla="*/ 510608 w 749300"/>
                <a:gd name="connsiteY58" fmla="*/ 464654 h 495300"/>
                <a:gd name="connsiteX59" fmla="*/ 493243 w 749300"/>
                <a:gd name="connsiteY59" fmla="*/ 457989 h 495300"/>
                <a:gd name="connsiteX60" fmla="*/ 474827 w 749300"/>
                <a:gd name="connsiteY60" fmla="*/ 453078 h 495300"/>
                <a:gd name="connsiteX61" fmla="*/ 451850 w 749300"/>
                <a:gd name="connsiteY61" fmla="*/ 441413 h 495300"/>
                <a:gd name="connsiteX62" fmla="*/ 433433 w 749300"/>
                <a:gd name="connsiteY62" fmla="*/ 437818 h 495300"/>
                <a:gd name="connsiteX63" fmla="*/ 405545 w 749300"/>
                <a:gd name="connsiteY63" fmla="*/ 425979 h 495300"/>
                <a:gd name="connsiteX64" fmla="*/ 385023 w 749300"/>
                <a:gd name="connsiteY64" fmla="*/ 413701 h 495300"/>
                <a:gd name="connsiteX65" fmla="*/ 378797 w 749300"/>
                <a:gd name="connsiteY65" fmla="*/ 406860 h 495300"/>
                <a:gd name="connsiteX66" fmla="*/ 365028 w 749300"/>
                <a:gd name="connsiteY66" fmla="*/ 405369 h 495300"/>
                <a:gd name="connsiteX67" fmla="*/ 339859 w 749300"/>
                <a:gd name="connsiteY67" fmla="*/ 397214 h 495300"/>
                <a:gd name="connsiteX68" fmla="*/ 329598 w 749300"/>
                <a:gd name="connsiteY68" fmla="*/ 385462 h 495300"/>
                <a:gd name="connsiteX69" fmla="*/ 303201 w 749300"/>
                <a:gd name="connsiteY69" fmla="*/ 370816 h 495300"/>
                <a:gd name="connsiteX70" fmla="*/ 290923 w 749300"/>
                <a:gd name="connsiteY70" fmla="*/ 354417 h 495300"/>
                <a:gd name="connsiteX71" fmla="*/ 285047 w 749300"/>
                <a:gd name="connsiteY71" fmla="*/ 341700 h 495300"/>
                <a:gd name="connsiteX72" fmla="*/ 293203 w 749300"/>
                <a:gd name="connsiteY72" fmla="*/ 339157 h 495300"/>
                <a:gd name="connsiteX73" fmla="*/ 290660 w 749300"/>
                <a:gd name="connsiteY73" fmla="*/ 331703 h 495300"/>
                <a:gd name="connsiteX74" fmla="*/ 296360 w 749300"/>
                <a:gd name="connsiteY74" fmla="*/ 324950 h 495300"/>
                <a:gd name="connsiteX75" fmla="*/ 296448 w 749300"/>
                <a:gd name="connsiteY75" fmla="*/ 315829 h 495300"/>
                <a:gd name="connsiteX76" fmla="*/ 288204 w 749300"/>
                <a:gd name="connsiteY76" fmla="*/ 304078 h 495300"/>
                <a:gd name="connsiteX77" fmla="*/ 285924 w 749300"/>
                <a:gd name="connsiteY77" fmla="*/ 293554 h 495300"/>
                <a:gd name="connsiteX78" fmla="*/ 277681 w 749300"/>
                <a:gd name="connsiteY78" fmla="*/ 280224 h 495300"/>
                <a:gd name="connsiteX79" fmla="*/ 256019 w 749300"/>
                <a:gd name="connsiteY79" fmla="*/ 253739 h 495300"/>
                <a:gd name="connsiteX80" fmla="*/ 231288 w 749300"/>
                <a:gd name="connsiteY80" fmla="*/ 232779 h 495300"/>
                <a:gd name="connsiteX81" fmla="*/ 219361 w 749300"/>
                <a:gd name="connsiteY81" fmla="*/ 216028 h 495300"/>
                <a:gd name="connsiteX82" fmla="*/ 198226 w 749300"/>
                <a:gd name="connsiteY82" fmla="*/ 204978 h 495300"/>
                <a:gd name="connsiteX83" fmla="*/ 193753 w 749300"/>
                <a:gd name="connsiteY83" fmla="*/ 198313 h 495300"/>
                <a:gd name="connsiteX84" fmla="*/ 197524 w 749300"/>
                <a:gd name="connsiteY84" fmla="*/ 181475 h 495300"/>
                <a:gd name="connsiteX85" fmla="*/ 184983 w 749300"/>
                <a:gd name="connsiteY85" fmla="*/ 175073 h 495300"/>
                <a:gd name="connsiteX86" fmla="*/ 170425 w 749300"/>
                <a:gd name="connsiteY86" fmla="*/ 161743 h 495300"/>
                <a:gd name="connsiteX87" fmla="*/ 164286 w 749300"/>
                <a:gd name="connsiteY87" fmla="*/ 142537 h 495300"/>
                <a:gd name="connsiteX88" fmla="*/ 151044 w 749300"/>
                <a:gd name="connsiteY88" fmla="*/ 140257 h 495300"/>
                <a:gd name="connsiteX89" fmla="*/ 136837 w 749300"/>
                <a:gd name="connsiteY89" fmla="*/ 125699 h 495300"/>
                <a:gd name="connsiteX90" fmla="*/ 125260 w 749300"/>
                <a:gd name="connsiteY90" fmla="*/ 112105 h 495300"/>
                <a:gd name="connsiteX91" fmla="*/ 124208 w 749300"/>
                <a:gd name="connsiteY91" fmla="*/ 103336 h 495300"/>
                <a:gd name="connsiteX92" fmla="*/ 110965 w 749300"/>
                <a:gd name="connsiteY92" fmla="*/ 82112 h 495300"/>
                <a:gd name="connsiteX93" fmla="*/ 102283 w 749300"/>
                <a:gd name="connsiteY93" fmla="*/ 60363 h 495300"/>
                <a:gd name="connsiteX94" fmla="*/ 102634 w 749300"/>
                <a:gd name="connsiteY94" fmla="*/ 49401 h 495300"/>
                <a:gd name="connsiteX95" fmla="*/ 84831 w 749300"/>
                <a:gd name="connsiteY95" fmla="*/ 38088 h 495300"/>
                <a:gd name="connsiteX96" fmla="*/ 76675 w 749300"/>
                <a:gd name="connsiteY96" fmla="*/ 39316 h 495300"/>
                <a:gd name="connsiteX97" fmla="*/ 62644 w 749300"/>
                <a:gd name="connsiteY97" fmla="*/ 31423 h 495300"/>
                <a:gd name="connsiteX98" fmla="*/ 58697 w 749300"/>
                <a:gd name="connsiteY98" fmla="*/ 43087 h 495300"/>
                <a:gd name="connsiteX99" fmla="*/ 62731 w 749300"/>
                <a:gd name="connsiteY99" fmla="*/ 56768 h 495300"/>
                <a:gd name="connsiteX100" fmla="*/ 65099 w 749300"/>
                <a:gd name="connsiteY100" fmla="*/ 78078 h 495300"/>
                <a:gd name="connsiteX101" fmla="*/ 73606 w 749300"/>
                <a:gd name="connsiteY101" fmla="*/ 89742 h 495300"/>
                <a:gd name="connsiteX102" fmla="*/ 91847 w 749300"/>
                <a:gd name="connsiteY102" fmla="*/ 109124 h 495300"/>
                <a:gd name="connsiteX103" fmla="*/ 95881 w 749300"/>
                <a:gd name="connsiteY103" fmla="*/ 115701 h 495300"/>
                <a:gd name="connsiteX104" fmla="*/ 99652 w 749300"/>
                <a:gd name="connsiteY104" fmla="*/ 117631 h 495300"/>
                <a:gd name="connsiteX105" fmla="*/ 102810 w 749300"/>
                <a:gd name="connsiteY105" fmla="*/ 127277 h 495300"/>
                <a:gd name="connsiteX106" fmla="*/ 107194 w 749300"/>
                <a:gd name="connsiteY106" fmla="*/ 126839 h 495300"/>
                <a:gd name="connsiteX107" fmla="*/ 112193 w 749300"/>
                <a:gd name="connsiteY107" fmla="*/ 144729 h 495300"/>
                <a:gd name="connsiteX108" fmla="*/ 119648 w 749300"/>
                <a:gd name="connsiteY108" fmla="*/ 151745 h 495300"/>
                <a:gd name="connsiteX109" fmla="*/ 124822 w 749300"/>
                <a:gd name="connsiteY109" fmla="*/ 161480 h 495300"/>
                <a:gd name="connsiteX110" fmla="*/ 140345 w 749300"/>
                <a:gd name="connsiteY110" fmla="*/ 175512 h 495300"/>
                <a:gd name="connsiteX111" fmla="*/ 148500 w 749300"/>
                <a:gd name="connsiteY111" fmla="*/ 200856 h 495300"/>
                <a:gd name="connsiteX112" fmla="*/ 155779 w 749300"/>
                <a:gd name="connsiteY112" fmla="*/ 212696 h 495300"/>
                <a:gd name="connsiteX113" fmla="*/ 162620 w 749300"/>
                <a:gd name="connsiteY113" fmla="*/ 225324 h 495300"/>
                <a:gd name="connsiteX114" fmla="*/ 163935 w 749300"/>
                <a:gd name="connsiteY114" fmla="*/ 239531 h 495300"/>
                <a:gd name="connsiteX115" fmla="*/ 175775 w 749300"/>
                <a:gd name="connsiteY115" fmla="*/ 240408 h 495300"/>
                <a:gd name="connsiteX116" fmla="*/ 185685 w 749300"/>
                <a:gd name="connsiteY116" fmla="*/ 252598 h 495300"/>
                <a:gd name="connsiteX117" fmla="*/ 194630 w 749300"/>
                <a:gd name="connsiteY117" fmla="*/ 264526 h 495300"/>
                <a:gd name="connsiteX118" fmla="*/ 194016 w 749300"/>
                <a:gd name="connsiteY118" fmla="*/ 269261 h 495300"/>
                <a:gd name="connsiteX119" fmla="*/ 183668 w 749300"/>
                <a:gd name="connsiteY119" fmla="*/ 278996 h 495300"/>
                <a:gd name="connsiteX120" fmla="*/ 179283 w 749300"/>
                <a:gd name="connsiteY120" fmla="*/ 278908 h 495300"/>
                <a:gd name="connsiteX121" fmla="*/ 172793 w 749300"/>
                <a:gd name="connsiteY121" fmla="*/ 262684 h 495300"/>
                <a:gd name="connsiteX122" fmla="*/ 156744 w 749300"/>
                <a:gd name="connsiteY122" fmla="*/ 247512 h 495300"/>
                <a:gd name="connsiteX123" fmla="*/ 139029 w 749300"/>
                <a:gd name="connsiteY123" fmla="*/ 234533 h 495300"/>
                <a:gd name="connsiteX124" fmla="*/ 126400 w 749300"/>
                <a:gd name="connsiteY124" fmla="*/ 227692 h 495300"/>
                <a:gd name="connsiteX125" fmla="*/ 127190 w 749300"/>
                <a:gd name="connsiteY125" fmla="*/ 207960 h 495300"/>
                <a:gd name="connsiteX126" fmla="*/ 123506 w 749300"/>
                <a:gd name="connsiteY126" fmla="*/ 193227 h 495300"/>
                <a:gd name="connsiteX127" fmla="*/ 111755 w 749300"/>
                <a:gd name="connsiteY127" fmla="*/ 184808 h 495300"/>
                <a:gd name="connsiteX128" fmla="*/ 94829 w 749300"/>
                <a:gd name="connsiteY128" fmla="*/ 172617 h 495300"/>
                <a:gd name="connsiteX129" fmla="*/ 91584 w 749300"/>
                <a:gd name="connsiteY129" fmla="*/ 176125 h 495300"/>
                <a:gd name="connsiteX130" fmla="*/ 85445 w 749300"/>
                <a:gd name="connsiteY130" fmla="*/ 168934 h 495300"/>
                <a:gd name="connsiteX131" fmla="*/ 70273 w 749300"/>
                <a:gd name="connsiteY131" fmla="*/ 162357 h 495300"/>
                <a:gd name="connsiteX132" fmla="*/ 55803 w 749300"/>
                <a:gd name="connsiteY132" fmla="*/ 146308 h 495300"/>
                <a:gd name="connsiteX133" fmla="*/ 57557 w 749300"/>
                <a:gd name="connsiteY133" fmla="*/ 144203 h 495300"/>
                <a:gd name="connsiteX134" fmla="*/ 67642 w 749300"/>
                <a:gd name="connsiteY134" fmla="*/ 145782 h 495300"/>
                <a:gd name="connsiteX135" fmla="*/ 76763 w 749300"/>
                <a:gd name="connsiteY135" fmla="*/ 135433 h 495300"/>
                <a:gd name="connsiteX136" fmla="*/ 77728 w 749300"/>
                <a:gd name="connsiteY136" fmla="*/ 122892 h 495300"/>
                <a:gd name="connsiteX137" fmla="*/ 58785 w 749300"/>
                <a:gd name="connsiteY137" fmla="*/ 102985 h 495300"/>
                <a:gd name="connsiteX138" fmla="*/ 44402 w 749300"/>
                <a:gd name="connsiteY138" fmla="*/ 95180 h 495300"/>
                <a:gd name="connsiteX139" fmla="*/ 35282 w 749300"/>
                <a:gd name="connsiteY139" fmla="*/ 77552 h 495300"/>
                <a:gd name="connsiteX140" fmla="*/ 26161 w 749300"/>
                <a:gd name="connsiteY140" fmla="*/ 58960 h 495300"/>
                <a:gd name="connsiteX141" fmla="*/ 14760 w 749300"/>
                <a:gd name="connsiteY141" fmla="*/ 36071 h 495300"/>
                <a:gd name="connsiteX142" fmla="*/ 4763 w 749300"/>
                <a:gd name="connsiteY142" fmla="*/ 10112 h 495300"/>
                <a:gd name="connsiteX143" fmla="*/ 32738 w 749300"/>
                <a:gd name="connsiteY143" fmla="*/ 7920 h 495300"/>
                <a:gd name="connsiteX144" fmla="*/ 63959 w 749300"/>
                <a:gd name="connsiteY144" fmla="*/ 4763 h 495300"/>
                <a:gd name="connsiteX145" fmla="*/ 61679 w 749300"/>
                <a:gd name="connsiteY145" fmla="*/ 10375 h 495300"/>
                <a:gd name="connsiteX146" fmla="*/ 98775 w 749300"/>
                <a:gd name="connsiteY146" fmla="*/ 24495 h 495300"/>
                <a:gd name="connsiteX147" fmla="*/ 154903 w 749300"/>
                <a:gd name="connsiteY147" fmla="*/ 44753 h 495300"/>
                <a:gd name="connsiteX148" fmla="*/ 203838 w 749300"/>
                <a:gd name="connsiteY148" fmla="*/ 44490 h 495300"/>
                <a:gd name="connsiteX149" fmla="*/ 223307 w 749300"/>
                <a:gd name="connsiteY149" fmla="*/ 44490 h 495300"/>
                <a:gd name="connsiteX150" fmla="*/ 223307 w 749300"/>
                <a:gd name="connsiteY150" fmla="*/ 32651 h 495300"/>
                <a:gd name="connsiteX151" fmla="*/ 265929 w 749300"/>
                <a:gd name="connsiteY151" fmla="*/ 32651 h 495300"/>
                <a:gd name="connsiteX152" fmla="*/ 274874 w 749300"/>
                <a:gd name="connsiteY152" fmla="*/ 42911 h 495300"/>
                <a:gd name="connsiteX153" fmla="*/ 287503 w 749300"/>
                <a:gd name="connsiteY153" fmla="*/ 51944 h 495300"/>
                <a:gd name="connsiteX154" fmla="*/ 302061 w 749300"/>
                <a:gd name="connsiteY154" fmla="*/ 64485 h 495300"/>
                <a:gd name="connsiteX155" fmla="*/ 310217 w 749300"/>
                <a:gd name="connsiteY155" fmla="*/ 79306 h 495300"/>
                <a:gd name="connsiteX156" fmla="*/ 316355 w 749300"/>
                <a:gd name="connsiteY156" fmla="*/ 94741 h 495300"/>
                <a:gd name="connsiteX157" fmla="*/ 329072 w 749300"/>
                <a:gd name="connsiteY157" fmla="*/ 103248 h 495300"/>
                <a:gd name="connsiteX158" fmla="*/ 349506 w 749300"/>
                <a:gd name="connsiteY158" fmla="*/ 111667 h 495300"/>
                <a:gd name="connsiteX159" fmla="*/ 364941 w 749300"/>
                <a:gd name="connsiteY159" fmla="*/ 89479 h 495300"/>
                <a:gd name="connsiteX160" fmla="*/ 385111 w 749300"/>
                <a:gd name="connsiteY160" fmla="*/ 88953 h 495300"/>
                <a:gd name="connsiteX161" fmla="*/ 402388 w 749300"/>
                <a:gd name="connsiteY161" fmla="*/ 100179 h 495300"/>
                <a:gd name="connsiteX162" fmla="*/ 414753 w 749300"/>
                <a:gd name="connsiteY162" fmla="*/ 119297 h 495300"/>
                <a:gd name="connsiteX163" fmla="*/ 423260 w 749300"/>
                <a:gd name="connsiteY163" fmla="*/ 135609 h 495300"/>
                <a:gd name="connsiteX164" fmla="*/ 437730 w 749300"/>
                <a:gd name="connsiteY164" fmla="*/ 151395 h 495300"/>
                <a:gd name="connsiteX165" fmla="*/ 443168 w 749300"/>
                <a:gd name="connsiteY165" fmla="*/ 170601 h 495300"/>
                <a:gd name="connsiteX166" fmla="*/ 450096 w 749300"/>
                <a:gd name="connsiteY166" fmla="*/ 183492 h 495300"/>
                <a:gd name="connsiteX167" fmla="*/ 469214 w 749300"/>
                <a:gd name="connsiteY167" fmla="*/ 191911 h 495300"/>
                <a:gd name="connsiteX168" fmla="*/ 486666 w 749300"/>
                <a:gd name="connsiteY168" fmla="*/ 19787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749300" h="495300">
                  <a:moveTo>
                    <a:pt x="496313" y="197085"/>
                  </a:moveTo>
                  <a:lnTo>
                    <a:pt x="486754" y="220852"/>
                  </a:lnTo>
                  <a:lnTo>
                    <a:pt x="482457" y="240233"/>
                  </a:lnTo>
                  <a:lnTo>
                    <a:pt x="480615" y="276014"/>
                  </a:lnTo>
                  <a:lnTo>
                    <a:pt x="478247" y="288906"/>
                  </a:lnTo>
                  <a:lnTo>
                    <a:pt x="482544" y="303288"/>
                  </a:lnTo>
                  <a:lnTo>
                    <a:pt x="490174" y="316180"/>
                  </a:lnTo>
                  <a:lnTo>
                    <a:pt x="495085" y="336438"/>
                  </a:lnTo>
                  <a:lnTo>
                    <a:pt x="511397" y="355820"/>
                  </a:lnTo>
                  <a:lnTo>
                    <a:pt x="517097" y="370641"/>
                  </a:lnTo>
                  <a:lnTo>
                    <a:pt x="526744" y="383357"/>
                  </a:lnTo>
                  <a:lnTo>
                    <a:pt x="552879" y="390285"/>
                  </a:lnTo>
                  <a:lnTo>
                    <a:pt x="563052" y="400985"/>
                  </a:lnTo>
                  <a:lnTo>
                    <a:pt x="584625" y="393793"/>
                  </a:lnTo>
                  <a:lnTo>
                    <a:pt x="603305" y="391250"/>
                  </a:lnTo>
                  <a:lnTo>
                    <a:pt x="621722" y="386602"/>
                  </a:lnTo>
                  <a:lnTo>
                    <a:pt x="637245" y="382129"/>
                  </a:lnTo>
                  <a:lnTo>
                    <a:pt x="652855" y="371605"/>
                  </a:lnTo>
                  <a:lnTo>
                    <a:pt x="658731" y="356434"/>
                  </a:lnTo>
                  <a:lnTo>
                    <a:pt x="660748" y="334597"/>
                  </a:lnTo>
                  <a:lnTo>
                    <a:pt x="665045" y="326967"/>
                  </a:lnTo>
                  <a:lnTo>
                    <a:pt x="681620" y="320039"/>
                  </a:lnTo>
                  <a:lnTo>
                    <a:pt x="707667" y="313987"/>
                  </a:lnTo>
                  <a:lnTo>
                    <a:pt x="729416" y="314864"/>
                  </a:lnTo>
                  <a:lnTo>
                    <a:pt x="744324" y="312672"/>
                  </a:lnTo>
                  <a:lnTo>
                    <a:pt x="750200" y="318197"/>
                  </a:lnTo>
                  <a:lnTo>
                    <a:pt x="749411" y="330826"/>
                  </a:lnTo>
                  <a:lnTo>
                    <a:pt x="736169" y="346348"/>
                  </a:lnTo>
                  <a:lnTo>
                    <a:pt x="730380" y="362222"/>
                  </a:lnTo>
                  <a:lnTo>
                    <a:pt x="734853" y="366694"/>
                  </a:lnTo>
                  <a:lnTo>
                    <a:pt x="731170" y="377920"/>
                  </a:lnTo>
                  <a:lnTo>
                    <a:pt x="725031" y="398003"/>
                  </a:lnTo>
                  <a:lnTo>
                    <a:pt x="718804" y="391425"/>
                  </a:lnTo>
                  <a:lnTo>
                    <a:pt x="713630" y="391864"/>
                  </a:lnTo>
                  <a:lnTo>
                    <a:pt x="708982" y="392215"/>
                  </a:lnTo>
                  <a:lnTo>
                    <a:pt x="700212" y="407737"/>
                  </a:lnTo>
                  <a:lnTo>
                    <a:pt x="695740" y="404668"/>
                  </a:lnTo>
                  <a:lnTo>
                    <a:pt x="692758" y="405896"/>
                  </a:lnTo>
                  <a:lnTo>
                    <a:pt x="692933" y="409667"/>
                  </a:lnTo>
                  <a:lnTo>
                    <a:pt x="670219" y="409404"/>
                  </a:lnTo>
                  <a:lnTo>
                    <a:pt x="647242" y="409404"/>
                  </a:lnTo>
                  <a:lnTo>
                    <a:pt x="647242" y="423874"/>
                  </a:lnTo>
                  <a:lnTo>
                    <a:pt x="636105" y="423874"/>
                  </a:lnTo>
                  <a:lnTo>
                    <a:pt x="645225" y="432468"/>
                  </a:lnTo>
                  <a:lnTo>
                    <a:pt x="654346" y="438344"/>
                  </a:lnTo>
                  <a:lnTo>
                    <a:pt x="657064" y="443869"/>
                  </a:lnTo>
                  <a:lnTo>
                    <a:pt x="661099" y="445448"/>
                  </a:lnTo>
                  <a:lnTo>
                    <a:pt x="660397" y="454042"/>
                  </a:lnTo>
                  <a:lnTo>
                    <a:pt x="628913" y="454130"/>
                  </a:lnTo>
                  <a:lnTo>
                    <a:pt x="617074" y="474827"/>
                  </a:lnTo>
                  <a:lnTo>
                    <a:pt x="620494" y="479562"/>
                  </a:lnTo>
                  <a:lnTo>
                    <a:pt x="617688" y="485526"/>
                  </a:lnTo>
                  <a:lnTo>
                    <a:pt x="617074" y="492893"/>
                  </a:lnTo>
                  <a:lnTo>
                    <a:pt x="589274" y="465618"/>
                  </a:lnTo>
                  <a:lnTo>
                    <a:pt x="576557" y="457375"/>
                  </a:lnTo>
                  <a:lnTo>
                    <a:pt x="556474" y="450710"/>
                  </a:lnTo>
                  <a:lnTo>
                    <a:pt x="542793" y="452551"/>
                  </a:lnTo>
                  <a:lnTo>
                    <a:pt x="522973" y="462110"/>
                  </a:lnTo>
                  <a:lnTo>
                    <a:pt x="510608" y="464654"/>
                  </a:lnTo>
                  <a:lnTo>
                    <a:pt x="493243" y="457989"/>
                  </a:lnTo>
                  <a:lnTo>
                    <a:pt x="474827" y="453078"/>
                  </a:lnTo>
                  <a:lnTo>
                    <a:pt x="451850" y="441413"/>
                  </a:lnTo>
                  <a:lnTo>
                    <a:pt x="433433" y="437818"/>
                  </a:lnTo>
                  <a:lnTo>
                    <a:pt x="405545" y="425979"/>
                  </a:lnTo>
                  <a:lnTo>
                    <a:pt x="385023" y="413701"/>
                  </a:lnTo>
                  <a:lnTo>
                    <a:pt x="378797" y="406860"/>
                  </a:lnTo>
                  <a:lnTo>
                    <a:pt x="365028" y="405369"/>
                  </a:lnTo>
                  <a:lnTo>
                    <a:pt x="339859" y="397214"/>
                  </a:lnTo>
                  <a:lnTo>
                    <a:pt x="329598" y="385462"/>
                  </a:lnTo>
                  <a:lnTo>
                    <a:pt x="303201" y="370816"/>
                  </a:lnTo>
                  <a:lnTo>
                    <a:pt x="290923" y="354417"/>
                  </a:lnTo>
                  <a:lnTo>
                    <a:pt x="285047" y="341700"/>
                  </a:lnTo>
                  <a:lnTo>
                    <a:pt x="293203" y="339157"/>
                  </a:lnTo>
                  <a:lnTo>
                    <a:pt x="290660" y="331703"/>
                  </a:lnTo>
                  <a:lnTo>
                    <a:pt x="296360" y="324950"/>
                  </a:lnTo>
                  <a:lnTo>
                    <a:pt x="296448" y="315829"/>
                  </a:lnTo>
                  <a:lnTo>
                    <a:pt x="288204" y="304078"/>
                  </a:lnTo>
                  <a:lnTo>
                    <a:pt x="285924" y="293554"/>
                  </a:lnTo>
                  <a:lnTo>
                    <a:pt x="277681" y="280224"/>
                  </a:lnTo>
                  <a:lnTo>
                    <a:pt x="256019" y="253739"/>
                  </a:lnTo>
                  <a:lnTo>
                    <a:pt x="231288" y="232779"/>
                  </a:lnTo>
                  <a:lnTo>
                    <a:pt x="219361" y="216028"/>
                  </a:lnTo>
                  <a:lnTo>
                    <a:pt x="198226" y="204978"/>
                  </a:lnTo>
                  <a:lnTo>
                    <a:pt x="193753" y="198313"/>
                  </a:lnTo>
                  <a:lnTo>
                    <a:pt x="197524" y="181475"/>
                  </a:lnTo>
                  <a:lnTo>
                    <a:pt x="184983" y="175073"/>
                  </a:lnTo>
                  <a:lnTo>
                    <a:pt x="170425" y="161743"/>
                  </a:lnTo>
                  <a:lnTo>
                    <a:pt x="164286" y="142537"/>
                  </a:lnTo>
                  <a:lnTo>
                    <a:pt x="151044" y="140257"/>
                  </a:lnTo>
                  <a:lnTo>
                    <a:pt x="136837" y="125699"/>
                  </a:lnTo>
                  <a:lnTo>
                    <a:pt x="125260" y="112105"/>
                  </a:lnTo>
                  <a:lnTo>
                    <a:pt x="124208" y="103336"/>
                  </a:lnTo>
                  <a:lnTo>
                    <a:pt x="110965" y="82112"/>
                  </a:lnTo>
                  <a:lnTo>
                    <a:pt x="102283" y="60363"/>
                  </a:lnTo>
                  <a:lnTo>
                    <a:pt x="102634" y="49401"/>
                  </a:lnTo>
                  <a:lnTo>
                    <a:pt x="84831" y="38088"/>
                  </a:lnTo>
                  <a:lnTo>
                    <a:pt x="76675" y="39316"/>
                  </a:lnTo>
                  <a:lnTo>
                    <a:pt x="62644" y="31423"/>
                  </a:lnTo>
                  <a:lnTo>
                    <a:pt x="58697" y="43087"/>
                  </a:lnTo>
                  <a:lnTo>
                    <a:pt x="62731" y="56768"/>
                  </a:lnTo>
                  <a:lnTo>
                    <a:pt x="65099" y="78078"/>
                  </a:lnTo>
                  <a:lnTo>
                    <a:pt x="73606" y="89742"/>
                  </a:lnTo>
                  <a:lnTo>
                    <a:pt x="91847" y="109124"/>
                  </a:lnTo>
                  <a:lnTo>
                    <a:pt x="95881" y="115701"/>
                  </a:lnTo>
                  <a:lnTo>
                    <a:pt x="99652" y="117631"/>
                  </a:lnTo>
                  <a:lnTo>
                    <a:pt x="102810" y="127277"/>
                  </a:lnTo>
                  <a:lnTo>
                    <a:pt x="107194" y="126839"/>
                  </a:lnTo>
                  <a:lnTo>
                    <a:pt x="112193" y="144729"/>
                  </a:lnTo>
                  <a:lnTo>
                    <a:pt x="119648" y="151745"/>
                  </a:lnTo>
                  <a:lnTo>
                    <a:pt x="124822" y="161480"/>
                  </a:lnTo>
                  <a:lnTo>
                    <a:pt x="140345" y="175512"/>
                  </a:lnTo>
                  <a:lnTo>
                    <a:pt x="148500" y="200856"/>
                  </a:lnTo>
                  <a:lnTo>
                    <a:pt x="155779" y="212696"/>
                  </a:lnTo>
                  <a:lnTo>
                    <a:pt x="162620" y="225324"/>
                  </a:lnTo>
                  <a:lnTo>
                    <a:pt x="163935" y="239531"/>
                  </a:lnTo>
                  <a:lnTo>
                    <a:pt x="175775" y="240408"/>
                  </a:lnTo>
                  <a:lnTo>
                    <a:pt x="185685" y="252598"/>
                  </a:lnTo>
                  <a:lnTo>
                    <a:pt x="194630" y="264526"/>
                  </a:lnTo>
                  <a:lnTo>
                    <a:pt x="194016" y="269261"/>
                  </a:lnTo>
                  <a:lnTo>
                    <a:pt x="183668" y="278996"/>
                  </a:lnTo>
                  <a:lnTo>
                    <a:pt x="179283" y="278908"/>
                  </a:lnTo>
                  <a:lnTo>
                    <a:pt x="172793" y="262684"/>
                  </a:lnTo>
                  <a:lnTo>
                    <a:pt x="156744" y="247512"/>
                  </a:lnTo>
                  <a:lnTo>
                    <a:pt x="139029" y="234533"/>
                  </a:lnTo>
                  <a:lnTo>
                    <a:pt x="126400" y="227692"/>
                  </a:lnTo>
                  <a:lnTo>
                    <a:pt x="127190" y="207960"/>
                  </a:lnTo>
                  <a:lnTo>
                    <a:pt x="123506" y="193227"/>
                  </a:lnTo>
                  <a:lnTo>
                    <a:pt x="111755" y="184808"/>
                  </a:lnTo>
                  <a:lnTo>
                    <a:pt x="94829" y="172617"/>
                  </a:lnTo>
                  <a:lnTo>
                    <a:pt x="91584" y="176125"/>
                  </a:lnTo>
                  <a:lnTo>
                    <a:pt x="85445" y="168934"/>
                  </a:lnTo>
                  <a:lnTo>
                    <a:pt x="70273" y="162357"/>
                  </a:lnTo>
                  <a:lnTo>
                    <a:pt x="55803" y="146308"/>
                  </a:lnTo>
                  <a:lnTo>
                    <a:pt x="57557" y="144203"/>
                  </a:lnTo>
                  <a:lnTo>
                    <a:pt x="67642" y="145782"/>
                  </a:lnTo>
                  <a:lnTo>
                    <a:pt x="76763" y="135433"/>
                  </a:lnTo>
                  <a:lnTo>
                    <a:pt x="77728" y="122892"/>
                  </a:lnTo>
                  <a:lnTo>
                    <a:pt x="58785" y="102985"/>
                  </a:lnTo>
                  <a:lnTo>
                    <a:pt x="44402" y="95180"/>
                  </a:lnTo>
                  <a:lnTo>
                    <a:pt x="35282" y="77552"/>
                  </a:lnTo>
                  <a:lnTo>
                    <a:pt x="26161" y="58960"/>
                  </a:lnTo>
                  <a:lnTo>
                    <a:pt x="14760" y="36071"/>
                  </a:lnTo>
                  <a:lnTo>
                    <a:pt x="4763" y="10112"/>
                  </a:lnTo>
                  <a:lnTo>
                    <a:pt x="32738" y="7920"/>
                  </a:lnTo>
                  <a:lnTo>
                    <a:pt x="63959" y="4763"/>
                  </a:lnTo>
                  <a:lnTo>
                    <a:pt x="61679" y="10375"/>
                  </a:lnTo>
                  <a:lnTo>
                    <a:pt x="98775" y="24495"/>
                  </a:lnTo>
                  <a:lnTo>
                    <a:pt x="154903" y="44753"/>
                  </a:lnTo>
                  <a:lnTo>
                    <a:pt x="203838" y="44490"/>
                  </a:lnTo>
                  <a:lnTo>
                    <a:pt x="223307" y="44490"/>
                  </a:lnTo>
                  <a:lnTo>
                    <a:pt x="223307" y="32651"/>
                  </a:lnTo>
                  <a:lnTo>
                    <a:pt x="265929" y="32651"/>
                  </a:lnTo>
                  <a:lnTo>
                    <a:pt x="274874" y="42911"/>
                  </a:lnTo>
                  <a:lnTo>
                    <a:pt x="287503" y="51944"/>
                  </a:lnTo>
                  <a:lnTo>
                    <a:pt x="302061" y="64485"/>
                  </a:lnTo>
                  <a:lnTo>
                    <a:pt x="310217" y="79306"/>
                  </a:lnTo>
                  <a:lnTo>
                    <a:pt x="316355" y="94741"/>
                  </a:lnTo>
                  <a:lnTo>
                    <a:pt x="329072" y="103248"/>
                  </a:lnTo>
                  <a:lnTo>
                    <a:pt x="349506" y="111667"/>
                  </a:lnTo>
                  <a:lnTo>
                    <a:pt x="364941" y="89479"/>
                  </a:lnTo>
                  <a:lnTo>
                    <a:pt x="385111" y="88953"/>
                  </a:lnTo>
                  <a:lnTo>
                    <a:pt x="402388" y="100179"/>
                  </a:lnTo>
                  <a:lnTo>
                    <a:pt x="414753" y="119297"/>
                  </a:lnTo>
                  <a:lnTo>
                    <a:pt x="423260" y="135609"/>
                  </a:lnTo>
                  <a:lnTo>
                    <a:pt x="437730" y="151395"/>
                  </a:lnTo>
                  <a:lnTo>
                    <a:pt x="443168" y="170601"/>
                  </a:lnTo>
                  <a:lnTo>
                    <a:pt x="450096" y="183492"/>
                  </a:lnTo>
                  <a:lnTo>
                    <a:pt x="469214" y="191911"/>
                  </a:lnTo>
                  <a:lnTo>
                    <a:pt x="486666" y="19787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0" name="Freeform: Shape 1615">
              <a:extLst>
                <a:ext uri="{FF2B5EF4-FFF2-40B4-BE49-F238E27FC236}">
                  <a16:creationId xmlns:a16="http://schemas.microsoft.com/office/drawing/2014/main" id="{18B16486-107D-AB45-9F74-E87B1D793329}"/>
                </a:ext>
              </a:extLst>
            </p:cNvPr>
            <p:cNvSpPr/>
            <p:nvPr/>
          </p:nvSpPr>
          <p:spPr>
            <a:xfrm>
              <a:off x="9763145" y="4739217"/>
              <a:ext cx="388093" cy="129364"/>
            </a:xfrm>
            <a:custGeom>
              <a:avLst/>
              <a:gdLst>
                <a:gd name="connsiteX0" fmla="*/ 29055 w 476250"/>
                <a:gd name="connsiteY0" fmla="*/ 22478 h 158750"/>
                <a:gd name="connsiteX1" fmla="*/ 30984 w 476250"/>
                <a:gd name="connsiteY1" fmla="*/ 35106 h 158750"/>
                <a:gd name="connsiteX2" fmla="*/ 47208 w 476250"/>
                <a:gd name="connsiteY2" fmla="*/ 32212 h 158750"/>
                <a:gd name="connsiteX3" fmla="*/ 55277 w 476250"/>
                <a:gd name="connsiteY3" fmla="*/ 22127 h 158750"/>
                <a:gd name="connsiteX4" fmla="*/ 60890 w 476250"/>
                <a:gd name="connsiteY4" fmla="*/ 24407 h 158750"/>
                <a:gd name="connsiteX5" fmla="*/ 75448 w 476250"/>
                <a:gd name="connsiteY5" fmla="*/ 39228 h 158750"/>
                <a:gd name="connsiteX6" fmla="*/ 85796 w 476250"/>
                <a:gd name="connsiteY6" fmla="*/ 55628 h 158750"/>
                <a:gd name="connsiteX7" fmla="*/ 87199 w 476250"/>
                <a:gd name="connsiteY7" fmla="*/ 72115 h 158750"/>
                <a:gd name="connsiteX8" fmla="*/ 84568 w 476250"/>
                <a:gd name="connsiteY8" fmla="*/ 83253 h 158750"/>
                <a:gd name="connsiteX9" fmla="*/ 86936 w 476250"/>
                <a:gd name="connsiteY9" fmla="*/ 91672 h 158750"/>
                <a:gd name="connsiteX10" fmla="*/ 88778 w 476250"/>
                <a:gd name="connsiteY10" fmla="*/ 106142 h 158750"/>
                <a:gd name="connsiteX11" fmla="*/ 97460 w 476250"/>
                <a:gd name="connsiteY11" fmla="*/ 112895 h 158750"/>
                <a:gd name="connsiteX12" fmla="*/ 107107 w 476250"/>
                <a:gd name="connsiteY12" fmla="*/ 134469 h 158750"/>
                <a:gd name="connsiteX13" fmla="*/ 106668 w 476250"/>
                <a:gd name="connsiteY13" fmla="*/ 142712 h 158750"/>
                <a:gd name="connsiteX14" fmla="*/ 89216 w 476250"/>
                <a:gd name="connsiteY14" fmla="*/ 144379 h 158750"/>
                <a:gd name="connsiteX15" fmla="*/ 65976 w 476250"/>
                <a:gd name="connsiteY15" fmla="*/ 126313 h 158750"/>
                <a:gd name="connsiteX16" fmla="*/ 36860 w 476250"/>
                <a:gd name="connsiteY16" fmla="*/ 106932 h 158750"/>
                <a:gd name="connsiteX17" fmla="*/ 33966 w 476250"/>
                <a:gd name="connsiteY17" fmla="*/ 94478 h 158750"/>
                <a:gd name="connsiteX18" fmla="*/ 19759 w 476250"/>
                <a:gd name="connsiteY18" fmla="*/ 78079 h 158750"/>
                <a:gd name="connsiteX19" fmla="*/ 16339 w 476250"/>
                <a:gd name="connsiteY19" fmla="*/ 57820 h 158750"/>
                <a:gd name="connsiteX20" fmla="*/ 7481 w 476250"/>
                <a:gd name="connsiteY20" fmla="*/ 44490 h 158750"/>
                <a:gd name="connsiteX21" fmla="*/ 10200 w 476250"/>
                <a:gd name="connsiteY21" fmla="*/ 26600 h 158750"/>
                <a:gd name="connsiteX22" fmla="*/ 4763 w 476250"/>
                <a:gd name="connsiteY22" fmla="*/ 16163 h 158750"/>
                <a:gd name="connsiteX23" fmla="*/ 9060 w 476250"/>
                <a:gd name="connsiteY23" fmla="*/ 11779 h 158750"/>
                <a:gd name="connsiteX24" fmla="*/ 29055 w 476250"/>
                <a:gd name="connsiteY24" fmla="*/ 22478 h 158750"/>
                <a:gd name="connsiteX25" fmla="*/ 460444 w 476250"/>
                <a:gd name="connsiteY25" fmla="*/ 64836 h 158750"/>
                <a:gd name="connsiteX26" fmla="*/ 442379 w 476250"/>
                <a:gd name="connsiteY26" fmla="*/ 73168 h 158750"/>
                <a:gd name="connsiteX27" fmla="*/ 421067 w 476250"/>
                <a:gd name="connsiteY27" fmla="*/ 69046 h 158750"/>
                <a:gd name="connsiteX28" fmla="*/ 392829 w 476250"/>
                <a:gd name="connsiteY28" fmla="*/ 69046 h 158750"/>
                <a:gd name="connsiteX29" fmla="*/ 384322 w 476250"/>
                <a:gd name="connsiteY29" fmla="*/ 96846 h 158750"/>
                <a:gd name="connsiteX30" fmla="*/ 374851 w 476250"/>
                <a:gd name="connsiteY30" fmla="*/ 105353 h 158750"/>
                <a:gd name="connsiteX31" fmla="*/ 362222 w 476250"/>
                <a:gd name="connsiteY31" fmla="*/ 139380 h 158750"/>
                <a:gd name="connsiteX32" fmla="*/ 342139 w 476250"/>
                <a:gd name="connsiteY32" fmla="*/ 144554 h 158750"/>
                <a:gd name="connsiteX33" fmla="*/ 318899 w 476250"/>
                <a:gd name="connsiteY33" fmla="*/ 137714 h 158750"/>
                <a:gd name="connsiteX34" fmla="*/ 307147 w 476250"/>
                <a:gd name="connsiteY34" fmla="*/ 139819 h 158750"/>
                <a:gd name="connsiteX35" fmla="*/ 292852 w 476250"/>
                <a:gd name="connsiteY35" fmla="*/ 152184 h 158750"/>
                <a:gd name="connsiteX36" fmla="*/ 277154 w 476250"/>
                <a:gd name="connsiteY36" fmla="*/ 150430 h 158750"/>
                <a:gd name="connsiteX37" fmla="*/ 261281 w 476250"/>
                <a:gd name="connsiteY37" fmla="*/ 155429 h 158750"/>
                <a:gd name="connsiteX38" fmla="*/ 244443 w 476250"/>
                <a:gd name="connsiteY38" fmla="*/ 141660 h 158750"/>
                <a:gd name="connsiteX39" fmla="*/ 240321 w 476250"/>
                <a:gd name="connsiteY39" fmla="*/ 125348 h 158750"/>
                <a:gd name="connsiteX40" fmla="*/ 258299 w 476250"/>
                <a:gd name="connsiteY40" fmla="*/ 133767 h 158750"/>
                <a:gd name="connsiteX41" fmla="*/ 277330 w 476250"/>
                <a:gd name="connsiteY41" fmla="*/ 129207 h 158750"/>
                <a:gd name="connsiteX42" fmla="*/ 282241 w 476250"/>
                <a:gd name="connsiteY42" fmla="*/ 108510 h 158750"/>
                <a:gd name="connsiteX43" fmla="*/ 292764 w 476250"/>
                <a:gd name="connsiteY43" fmla="*/ 103862 h 158750"/>
                <a:gd name="connsiteX44" fmla="*/ 322231 w 476250"/>
                <a:gd name="connsiteY44" fmla="*/ 98600 h 158750"/>
                <a:gd name="connsiteX45" fmla="*/ 339859 w 476250"/>
                <a:gd name="connsiteY45" fmla="*/ 79219 h 158750"/>
                <a:gd name="connsiteX46" fmla="*/ 351961 w 476250"/>
                <a:gd name="connsiteY46" fmla="*/ 63696 h 158750"/>
                <a:gd name="connsiteX47" fmla="*/ 363186 w 476250"/>
                <a:gd name="connsiteY47" fmla="*/ 76412 h 158750"/>
                <a:gd name="connsiteX48" fmla="*/ 368361 w 476250"/>
                <a:gd name="connsiteY48" fmla="*/ 68081 h 158750"/>
                <a:gd name="connsiteX49" fmla="*/ 380112 w 476250"/>
                <a:gd name="connsiteY49" fmla="*/ 68870 h 158750"/>
                <a:gd name="connsiteX50" fmla="*/ 381516 w 476250"/>
                <a:gd name="connsiteY50" fmla="*/ 53260 h 158750"/>
                <a:gd name="connsiteX51" fmla="*/ 382655 w 476250"/>
                <a:gd name="connsiteY51" fmla="*/ 41158 h 158750"/>
                <a:gd name="connsiteX52" fmla="*/ 401598 w 476250"/>
                <a:gd name="connsiteY52" fmla="*/ 24056 h 158750"/>
                <a:gd name="connsiteX53" fmla="*/ 413964 w 476250"/>
                <a:gd name="connsiteY53" fmla="*/ 4850 h 158750"/>
                <a:gd name="connsiteX54" fmla="*/ 423874 w 476250"/>
                <a:gd name="connsiteY54" fmla="*/ 4763 h 158750"/>
                <a:gd name="connsiteX55" fmla="*/ 436502 w 476250"/>
                <a:gd name="connsiteY55" fmla="*/ 17216 h 158750"/>
                <a:gd name="connsiteX56" fmla="*/ 437642 w 476250"/>
                <a:gd name="connsiteY56" fmla="*/ 27915 h 158750"/>
                <a:gd name="connsiteX57" fmla="*/ 453867 w 476250"/>
                <a:gd name="connsiteY57" fmla="*/ 34756 h 158750"/>
                <a:gd name="connsiteX58" fmla="*/ 474388 w 476250"/>
                <a:gd name="connsiteY58" fmla="*/ 42122 h 158750"/>
                <a:gd name="connsiteX59" fmla="*/ 472634 w 476250"/>
                <a:gd name="connsiteY59" fmla="*/ 51769 h 158750"/>
                <a:gd name="connsiteX60" fmla="*/ 456147 w 476250"/>
                <a:gd name="connsiteY60" fmla="*/ 52997 h 158750"/>
                <a:gd name="connsiteX61" fmla="*/ 460444 w 476250"/>
                <a:gd name="connsiteY61" fmla="*/ 64836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76250" h="158750">
                  <a:moveTo>
                    <a:pt x="29055" y="22478"/>
                  </a:moveTo>
                  <a:lnTo>
                    <a:pt x="30984" y="35106"/>
                  </a:lnTo>
                  <a:lnTo>
                    <a:pt x="47208" y="32212"/>
                  </a:lnTo>
                  <a:lnTo>
                    <a:pt x="55277" y="22127"/>
                  </a:lnTo>
                  <a:lnTo>
                    <a:pt x="60890" y="24407"/>
                  </a:lnTo>
                  <a:lnTo>
                    <a:pt x="75448" y="39228"/>
                  </a:lnTo>
                  <a:lnTo>
                    <a:pt x="85796" y="55628"/>
                  </a:lnTo>
                  <a:lnTo>
                    <a:pt x="87199" y="72115"/>
                  </a:lnTo>
                  <a:lnTo>
                    <a:pt x="84568" y="83253"/>
                  </a:lnTo>
                  <a:lnTo>
                    <a:pt x="86936" y="91672"/>
                  </a:lnTo>
                  <a:lnTo>
                    <a:pt x="88778" y="106142"/>
                  </a:lnTo>
                  <a:lnTo>
                    <a:pt x="97460" y="112895"/>
                  </a:lnTo>
                  <a:lnTo>
                    <a:pt x="107107" y="134469"/>
                  </a:lnTo>
                  <a:lnTo>
                    <a:pt x="106668" y="142712"/>
                  </a:lnTo>
                  <a:lnTo>
                    <a:pt x="89216" y="144379"/>
                  </a:lnTo>
                  <a:lnTo>
                    <a:pt x="65976" y="126313"/>
                  </a:lnTo>
                  <a:lnTo>
                    <a:pt x="36860" y="106932"/>
                  </a:lnTo>
                  <a:lnTo>
                    <a:pt x="33966" y="94478"/>
                  </a:lnTo>
                  <a:lnTo>
                    <a:pt x="19759" y="78079"/>
                  </a:lnTo>
                  <a:lnTo>
                    <a:pt x="16339" y="57820"/>
                  </a:lnTo>
                  <a:lnTo>
                    <a:pt x="7481" y="44490"/>
                  </a:lnTo>
                  <a:lnTo>
                    <a:pt x="10200" y="26600"/>
                  </a:lnTo>
                  <a:lnTo>
                    <a:pt x="4763" y="16163"/>
                  </a:lnTo>
                  <a:lnTo>
                    <a:pt x="9060" y="11779"/>
                  </a:lnTo>
                  <a:lnTo>
                    <a:pt x="29055" y="22478"/>
                  </a:lnTo>
                  <a:close/>
                  <a:moveTo>
                    <a:pt x="460444" y="64836"/>
                  </a:moveTo>
                  <a:lnTo>
                    <a:pt x="442379" y="73168"/>
                  </a:lnTo>
                  <a:lnTo>
                    <a:pt x="421067" y="69046"/>
                  </a:lnTo>
                  <a:lnTo>
                    <a:pt x="392829" y="69046"/>
                  </a:lnTo>
                  <a:lnTo>
                    <a:pt x="384322" y="96846"/>
                  </a:lnTo>
                  <a:lnTo>
                    <a:pt x="374851" y="105353"/>
                  </a:lnTo>
                  <a:lnTo>
                    <a:pt x="362222" y="139380"/>
                  </a:lnTo>
                  <a:lnTo>
                    <a:pt x="342139" y="144554"/>
                  </a:lnTo>
                  <a:lnTo>
                    <a:pt x="318899" y="137714"/>
                  </a:lnTo>
                  <a:lnTo>
                    <a:pt x="307147" y="139819"/>
                  </a:lnTo>
                  <a:lnTo>
                    <a:pt x="292852" y="152184"/>
                  </a:lnTo>
                  <a:lnTo>
                    <a:pt x="277154" y="150430"/>
                  </a:lnTo>
                  <a:lnTo>
                    <a:pt x="261281" y="155429"/>
                  </a:lnTo>
                  <a:lnTo>
                    <a:pt x="244443" y="141660"/>
                  </a:lnTo>
                  <a:lnTo>
                    <a:pt x="240321" y="125348"/>
                  </a:lnTo>
                  <a:lnTo>
                    <a:pt x="258299" y="133767"/>
                  </a:lnTo>
                  <a:lnTo>
                    <a:pt x="277330" y="129207"/>
                  </a:lnTo>
                  <a:lnTo>
                    <a:pt x="282241" y="108510"/>
                  </a:lnTo>
                  <a:lnTo>
                    <a:pt x="292764" y="103862"/>
                  </a:lnTo>
                  <a:lnTo>
                    <a:pt x="322231" y="98600"/>
                  </a:lnTo>
                  <a:lnTo>
                    <a:pt x="339859" y="79219"/>
                  </a:lnTo>
                  <a:lnTo>
                    <a:pt x="351961" y="63696"/>
                  </a:lnTo>
                  <a:lnTo>
                    <a:pt x="363186" y="76412"/>
                  </a:lnTo>
                  <a:lnTo>
                    <a:pt x="368361" y="68081"/>
                  </a:lnTo>
                  <a:lnTo>
                    <a:pt x="380112" y="68870"/>
                  </a:lnTo>
                  <a:lnTo>
                    <a:pt x="381516" y="53260"/>
                  </a:lnTo>
                  <a:lnTo>
                    <a:pt x="382655" y="41158"/>
                  </a:lnTo>
                  <a:lnTo>
                    <a:pt x="401598" y="24056"/>
                  </a:lnTo>
                  <a:lnTo>
                    <a:pt x="413964" y="4850"/>
                  </a:lnTo>
                  <a:lnTo>
                    <a:pt x="423874" y="4763"/>
                  </a:lnTo>
                  <a:lnTo>
                    <a:pt x="436502" y="17216"/>
                  </a:lnTo>
                  <a:lnTo>
                    <a:pt x="437642" y="27915"/>
                  </a:lnTo>
                  <a:lnTo>
                    <a:pt x="453867" y="34756"/>
                  </a:lnTo>
                  <a:lnTo>
                    <a:pt x="474388" y="42122"/>
                  </a:lnTo>
                  <a:lnTo>
                    <a:pt x="472634" y="51769"/>
                  </a:lnTo>
                  <a:lnTo>
                    <a:pt x="456147" y="52997"/>
                  </a:lnTo>
                  <a:lnTo>
                    <a:pt x="460444" y="6483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1" name="Freeform: Shape 1616">
              <a:extLst>
                <a:ext uri="{FF2B5EF4-FFF2-40B4-BE49-F238E27FC236}">
                  <a16:creationId xmlns:a16="http://schemas.microsoft.com/office/drawing/2014/main" id="{8E433BD2-276E-C247-9DB6-C01C4DB5F47E}"/>
                </a:ext>
              </a:extLst>
            </p:cNvPr>
            <p:cNvSpPr/>
            <p:nvPr/>
          </p:nvSpPr>
          <p:spPr>
            <a:xfrm>
              <a:off x="8362360" y="5083893"/>
              <a:ext cx="217332" cy="351871"/>
            </a:xfrm>
            <a:custGeom>
              <a:avLst/>
              <a:gdLst>
                <a:gd name="connsiteX0" fmla="*/ 112457 w 266700"/>
                <a:gd name="connsiteY0" fmla="*/ 34668 h 431800"/>
                <a:gd name="connsiteX1" fmla="*/ 130961 w 266700"/>
                <a:gd name="connsiteY1" fmla="*/ 32651 h 431800"/>
                <a:gd name="connsiteX2" fmla="*/ 160515 w 266700"/>
                <a:gd name="connsiteY2" fmla="*/ 39667 h 431800"/>
                <a:gd name="connsiteX3" fmla="*/ 167005 w 266700"/>
                <a:gd name="connsiteY3" fmla="*/ 36509 h 431800"/>
                <a:gd name="connsiteX4" fmla="*/ 184106 w 266700"/>
                <a:gd name="connsiteY4" fmla="*/ 35895 h 431800"/>
                <a:gd name="connsiteX5" fmla="*/ 192876 w 266700"/>
                <a:gd name="connsiteY5" fmla="*/ 28441 h 431800"/>
                <a:gd name="connsiteX6" fmla="*/ 207609 w 266700"/>
                <a:gd name="connsiteY6" fmla="*/ 28792 h 431800"/>
                <a:gd name="connsiteX7" fmla="*/ 234445 w 266700"/>
                <a:gd name="connsiteY7" fmla="*/ 19145 h 431800"/>
                <a:gd name="connsiteX8" fmla="*/ 254002 w 266700"/>
                <a:gd name="connsiteY8" fmla="*/ 4763 h 431800"/>
                <a:gd name="connsiteX9" fmla="*/ 258036 w 266700"/>
                <a:gd name="connsiteY9" fmla="*/ 15900 h 431800"/>
                <a:gd name="connsiteX10" fmla="*/ 256984 w 266700"/>
                <a:gd name="connsiteY10" fmla="*/ 40719 h 431800"/>
                <a:gd name="connsiteX11" fmla="*/ 260053 w 266700"/>
                <a:gd name="connsiteY11" fmla="*/ 62644 h 431800"/>
                <a:gd name="connsiteX12" fmla="*/ 261018 w 266700"/>
                <a:gd name="connsiteY12" fmla="*/ 101932 h 431800"/>
                <a:gd name="connsiteX13" fmla="*/ 265315 w 266700"/>
                <a:gd name="connsiteY13" fmla="*/ 114210 h 431800"/>
                <a:gd name="connsiteX14" fmla="*/ 258036 w 266700"/>
                <a:gd name="connsiteY14" fmla="*/ 132364 h 431800"/>
                <a:gd name="connsiteX15" fmla="*/ 248477 w 266700"/>
                <a:gd name="connsiteY15" fmla="*/ 149991 h 431800"/>
                <a:gd name="connsiteX16" fmla="*/ 232779 w 266700"/>
                <a:gd name="connsiteY16" fmla="*/ 165777 h 431800"/>
                <a:gd name="connsiteX17" fmla="*/ 210328 w 266700"/>
                <a:gd name="connsiteY17" fmla="*/ 175512 h 431800"/>
                <a:gd name="connsiteX18" fmla="*/ 182615 w 266700"/>
                <a:gd name="connsiteY18" fmla="*/ 187877 h 431800"/>
                <a:gd name="connsiteX19" fmla="*/ 154815 w 266700"/>
                <a:gd name="connsiteY19" fmla="*/ 215502 h 431800"/>
                <a:gd name="connsiteX20" fmla="*/ 145344 w 266700"/>
                <a:gd name="connsiteY20" fmla="*/ 220238 h 431800"/>
                <a:gd name="connsiteX21" fmla="*/ 128154 w 266700"/>
                <a:gd name="connsiteY21" fmla="*/ 238567 h 431800"/>
                <a:gd name="connsiteX22" fmla="*/ 118069 w 266700"/>
                <a:gd name="connsiteY22" fmla="*/ 244618 h 431800"/>
                <a:gd name="connsiteX23" fmla="*/ 115964 w 266700"/>
                <a:gd name="connsiteY23" fmla="*/ 263210 h 431800"/>
                <a:gd name="connsiteX24" fmla="*/ 127628 w 266700"/>
                <a:gd name="connsiteY24" fmla="*/ 282942 h 431800"/>
                <a:gd name="connsiteX25" fmla="*/ 132452 w 266700"/>
                <a:gd name="connsiteY25" fmla="*/ 298377 h 431800"/>
                <a:gd name="connsiteX26" fmla="*/ 132802 w 266700"/>
                <a:gd name="connsiteY26" fmla="*/ 306270 h 431800"/>
                <a:gd name="connsiteX27" fmla="*/ 137100 w 266700"/>
                <a:gd name="connsiteY27" fmla="*/ 304955 h 431800"/>
                <a:gd name="connsiteX28" fmla="*/ 136398 w 266700"/>
                <a:gd name="connsiteY28" fmla="*/ 330913 h 431800"/>
                <a:gd name="connsiteX29" fmla="*/ 132452 w 266700"/>
                <a:gd name="connsiteY29" fmla="*/ 343279 h 431800"/>
                <a:gd name="connsiteX30" fmla="*/ 138240 w 266700"/>
                <a:gd name="connsiteY30" fmla="*/ 347840 h 431800"/>
                <a:gd name="connsiteX31" fmla="*/ 134556 w 266700"/>
                <a:gd name="connsiteY31" fmla="*/ 358977 h 431800"/>
                <a:gd name="connsiteX32" fmla="*/ 124296 w 266700"/>
                <a:gd name="connsiteY32" fmla="*/ 368536 h 431800"/>
                <a:gd name="connsiteX33" fmla="*/ 104037 w 266700"/>
                <a:gd name="connsiteY33" fmla="*/ 377657 h 431800"/>
                <a:gd name="connsiteX34" fmla="*/ 74483 w 266700"/>
                <a:gd name="connsiteY34" fmla="*/ 392215 h 431800"/>
                <a:gd name="connsiteX35" fmla="*/ 63696 w 266700"/>
                <a:gd name="connsiteY35" fmla="*/ 402300 h 431800"/>
                <a:gd name="connsiteX36" fmla="*/ 65801 w 266700"/>
                <a:gd name="connsiteY36" fmla="*/ 413701 h 431800"/>
                <a:gd name="connsiteX37" fmla="*/ 72027 w 266700"/>
                <a:gd name="connsiteY37" fmla="*/ 415543 h 431800"/>
                <a:gd name="connsiteX38" fmla="*/ 69922 w 266700"/>
                <a:gd name="connsiteY38" fmla="*/ 429925 h 431800"/>
                <a:gd name="connsiteX39" fmla="*/ 51330 w 266700"/>
                <a:gd name="connsiteY39" fmla="*/ 429750 h 431800"/>
                <a:gd name="connsiteX40" fmla="*/ 49226 w 266700"/>
                <a:gd name="connsiteY40" fmla="*/ 417647 h 431800"/>
                <a:gd name="connsiteX41" fmla="*/ 45543 w 266700"/>
                <a:gd name="connsiteY41" fmla="*/ 405457 h 431800"/>
                <a:gd name="connsiteX42" fmla="*/ 43438 w 266700"/>
                <a:gd name="connsiteY42" fmla="*/ 395723 h 431800"/>
                <a:gd name="connsiteX43" fmla="*/ 47823 w 266700"/>
                <a:gd name="connsiteY43" fmla="*/ 365642 h 431800"/>
                <a:gd name="connsiteX44" fmla="*/ 41420 w 266700"/>
                <a:gd name="connsiteY44" fmla="*/ 346612 h 431800"/>
                <a:gd name="connsiteX45" fmla="*/ 29669 w 266700"/>
                <a:gd name="connsiteY45" fmla="*/ 309252 h 431800"/>
                <a:gd name="connsiteX46" fmla="*/ 55540 w 266700"/>
                <a:gd name="connsiteY46" fmla="*/ 279347 h 431800"/>
                <a:gd name="connsiteX47" fmla="*/ 62030 w 266700"/>
                <a:gd name="connsiteY47" fmla="*/ 260492 h 431800"/>
                <a:gd name="connsiteX48" fmla="*/ 65801 w 266700"/>
                <a:gd name="connsiteY48" fmla="*/ 258124 h 431800"/>
                <a:gd name="connsiteX49" fmla="*/ 68520 w 266700"/>
                <a:gd name="connsiteY49" fmla="*/ 242864 h 431800"/>
                <a:gd name="connsiteX50" fmla="*/ 64573 w 266700"/>
                <a:gd name="connsiteY50" fmla="*/ 235147 h 431800"/>
                <a:gd name="connsiteX51" fmla="*/ 65625 w 266700"/>
                <a:gd name="connsiteY51" fmla="*/ 215853 h 431800"/>
                <a:gd name="connsiteX52" fmla="*/ 70449 w 266700"/>
                <a:gd name="connsiteY52" fmla="*/ 197962 h 431800"/>
                <a:gd name="connsiteX53" fmla="*/ 70361 w 266700"/>
                <a:gd name="connsiteY53" fmla="*/ 165602 h 431800"/>
                <a:gd name="connsiteX54" fmla="*/ 57645 w 266700"/>
                <a:gd name="connsiteY54" fmla="*/ 157358 h 431800"/>
                <a:gd name="connsiteX55" fmla="*/ 45893 w 266700"/>
                <a:gd name="connsiteY55" fmla="*/ 155516 h 431800"/>
                <a:gd name="connsiteX56" fmla="*/ 40631 w 266700"/>
                <a:gd name="connsiteY56" fmla="*/ 149202 h 431800"/>
                <a:gd name="connsiteX57" fmla="*/ 29230 w 266700"/>
                <a:gd name="connsiteY57" fmla="*/ 143853 h 431800"/>
                <a:gd name="connsiteX58" fmla="*/ 8709 w 266700"/>
                <a:gd name="connsiteY58" fmla="*/ 144379 h 431800"/>
                <a:gd name="connsiteX59" fmla="*/ 7131 w 266700"/>
                <a:gd name="connsiteY59" fmla="*/ 134907 h 431800"/>
                <a:gd name="connsiteX60" fmla="*/ 4763 w 266700"/>
                <a:gd name="connsiteY60" fmla="*/ 116929 h 431800"/>
                <a:gd name="connsiteX61" fmla="*/ 79394 w 266700"/>
                <a:gd name="connsiteY61" fmla="*/ 96057 h 431800"/>
                <a:gd name="connsiteX62" fmla="*/ 93513 w 266700"/>
                <a:gd name="connsiteY62" fmla="*/ 108159 h 431800"/>
                <a:gd name="connsiteX63" fmla="*/ 100354 w 266700"/>
                <a:gd name="connsiteY63" fmla="*/ 105879 h 431800"/>
                <a:gd name="connsiteX64" fmla="*/ 110001 w 266700"/>
                <a:gd name="connsiteY64" fmla="*/ 112281 h 431800"/>
                <a:gd name="connsiteX65" fmla="*/ 111491 w 266700"/>
                <a:gd name="connsiteY65" fmla="*/ 122366 h 431800"/>
                <a:gd name="connsiteX66" fmla="*/ 106318 w 266700"/>
                <a:gd name="connsiteY66" fmla="*/ 134206 h 431800"/>
                <a:gd name="connsiteX67" fmla="*/ 108072 w 266700"/>
                <a:gd name="connsiteY67" fmla="*/ 152096 h 431800"/>
                <a:gd name="connsiteX68" fmla="*/ 124120 w 266700"/>
                <a:gd name="connsiteY68" fmla="*/ 167794 h 431800"/>
                <a:gd name="connsiteX69" fmla="*/ 131663 w 266700"/>
                <a:gd name="connsiteY69" fmla="*/ 150167 h 431800"/>
                <a:gd name="connsiteX70" fmla="*/ 142274 w 266700"/>
                <a:gd name="connsiteY70" fmla="*/ 144817 h 431800"/>
                <a:gd name="connsiteX71" fmla="*/ 140169 w 266700"/>
                <a:gd name="connsiteY71" fmla="*/ 112193 h 431800"/>
                <a:gd name="connsiteX72" fmla="*/ 129909 w 266700"/>
                <a:gd name="connsiteY72" fmla="*/ 93952 h 431800"/>
                <a:gd name="connsiteX73" fmla="*/ 121051 w 266700"/>
                <a:gd name="connsiteY73" fmla="*/ 85884 h 431800"/>
                <a:gd name="connsiteX74" fmla="*/ 112457 w 266700"/>
                <a:gd name="connsiteY74" fmla="*/ 86235 h 431800"/>
                <a:gd name="connsiteX75" fmla="*/ 105616 w 266700"/>
                <a:gd name="connsiteY75" fmla="*/ 53611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6700" h="431800">
                  <a:moveTo>
                    <a:pt x="112457" y="34668"/>
                  </a:moveTo>
                  <a:lnTo>
                    <a:pt x="130961" y="32651"/>
                  </a:lnTo>
                  <a:lnTo>
                    <a:pt x="160515" y="39667"/>
                  </a:lnTo>
                  <a:lnTo>
                    <a:pt x="167005" y="36509"/>
                  </a:lnTo>
                  <a:lnTo>
                    <a:pt x="184106" y="35895"/>
                  </a:lnTo>
                  <a:lnTo>
                    <a:pt x="192876" y="28441"/>
                  </a:lnTo>
                  <a:lnTo>
                    <a:pt x="207609" y="28792"/>
                  </a:lnTo>
                  <a:lnTo>
                    <a:pt x="234445" y="19145"/>
                  </a:lnTo>
                  <a:lnTo>
                    <a:pt x="254002" y="4763"/>
                  </a:lnTo>
                  <a:lnTo>
                    <a:pt x="258036" y="15900"/>
                  </a:lnTo>
                  <a:lnTo>
                    <a:pt x="256984" y="40719"/>
                  </a:lnTo>
                  <a:lnTo>
                    <a:pt x="260053" y="62644"/>
                  </a:lnTo>
                  <a:lnTo>
                    <a:pt x="261018" y="101932"/>
                  </a:lnTo>
                  <a:lnTo>
                    <a:pt x="265315" y="114210"/>
                  </a:lnTo>
                  <a:lnTo>
                    <a:pt x="258036" y="132364"/>
                  </a:lnTo>
                  <a:lnTo>
                    <a:pt x="248477" y="149991"/>
                  </a:lnTo>
                  <a:lnTo>
                    <a:pt x="232779" y="165777"/>
                  </a:lnTo>
                  <a:lnTo>
                    <a:pt x="210328" y="175512"/>
                  </a:lnTo>
                  <a:lnTo>
                    <a:pt x="182615" y="187877"/>
                  </a:lnTo>
                  <a:lnTo>
                    <a:pt x="154815" y="215502"/>
                  </a:lnTo>
                  <a:lnTo>
                    <a:pt x="145344" y="220238"/>
                  </a:lnTo>
                  <a:lnTo>
                    <a:pt x="128154" y="238567"/>
                  </a:lnTo>
                  <a:lnTo>
                    <a:pt x="118069" y="244618"/>
                  </a:lnTo>
                  <a:lnTo>
                    <a:pt x="115964" y="263210"/>
                  </a:lnTo>
                  <a:lnTo>
                    <a:pt x="127628" y="282942"/>
                  </a:lnTo>
                  <a:lnTo>
                    <a:pt x="132452" y="298377"/>
                  </a:lnTo>
                  <a:lnTo>
                    <a:pt x="132802" y="306270"/>
                  </a:lnTo>
                  <a:lnTo>
                    <a:pt x="137100" y="304955"/>
                  </a:lnTo>
                  <a:lnTo>
                    <a:pt x="136398" y="330913"/>
                  </a:lnTo>
                  <a:lnTo>
                    <a:pt x="132452" y="343279"/>
                  </a:lnTo>
                  <a:lnTo>
                    <a:pt x="138240" y="347840"/>
                  </a:lnTo>
                  <a:lnTo>
                    <a:pt x="134556" y="358977"/>
                  </a:lnTo>
                  <a:lnTo>
                    <a:pt x="124296" y="368536"/>
                  </a:lnTo>
                  <a:lnTo>
                    <a:pt x="104037" y="377657"/>
                  </a:lnTo>
                  <a:lnTo>
                    <a:pt x="74483" y="392215"/>
                  </a:lnTo>
                  <a:lnTo>
                    <a:pt x="63696" y="402300"/>
                  </a:lnTo>
                  <a:lnTo>
                    <a:pt x="65801" y="413701"/>
                  </a:lnTo>
                  <a:lnTo>
                    <a:pt x="72027" y="415543"/>
                  </a:lnTo>
                  <a:lnTo>
                    <a:pt x="69922" y="429925"/>
                  </a:lnTo>
                  <a:lnTo>
                    <a:pt x="51330" y="429750"/>
                  </a:lnTo>
                  <a:lnTo>
                    <a:pt x="49226" y="417647"/>
                  </a:lnTo>
                  <a:lnTo>
                    <a:pt x="45543" y="405457"/>
                  </a:lnTo>
                  <a:lnTo>
                    <a:pt x="43438" y="395723"/>
                  </a:lnTo>
                  <a:lnTo>
                    <a:pt x="47823" y="365642"/>
                  </a:lnTo>
                  <a:lnTo>
                    <a:pt x="41420" y="346612"/>
                  </a:lnTo>
                  <a:lnTo>
                    <a:pt x="29669" y="309252"/>
                  </a:lnTo>
                  <a:lnTo>
                    <a:pt x="55540" y="279347"/>
                  </a:lnTo>
                  <a:lnTo>
                    <a:pt x="62030" y="260492"/>
                  </a:lnTo>
                  <a:lnTo>
                    <a:pt x="65801" y="258124"/>
                  </a:lnTo>
                  <a:lnTo>
                    <a:pt x="68520" y="242864"/>
                  </a:lnTo>
                  <a:lnTo>
                    <a:pt x="64573" y="235147"/>
                  </a:lnTo>
                  <a:lnTo>
                    <a:pt x="65625" y="215853"/>
                  </a:lnTo>
                  <a:lnTo>
                    <a:pt x="70449" y="197962"/>
                  </a:lnTo>
                  <a:lnTo>
                    <a:pt x="70361" y="165602"/>
                  </a:lnTo>
                  <a:lnTo>
                    <a:pt x="57645" y="157358"/>
                  </a:lnTo>
                  <a:lnTo>
                    <a:pt x="45893" y="155516"/>
                  </a:lnTo>
                  <a:lnTo>
                    <a:pt x="40631" y="149202"/>
                  </a:lnTo>
                  <a:lnTo>
                    <a:pt x="29230" y="143853"/>
                  </a:lnTo>
                  <a:lnTo>
                    <a:pt x="8709" y="144379"/>
                  </a:lnTo>
                  <a:lnTo>
                    <a:pt x="7131" y="134907"/>
                  </a:lnTo>
                  <a:lnTo>
                    <a:pt x="4763" y="116929"/>
                  </a:lnTo>
                  <a:lnTo>
                    <a:pt x="79394" y="96057"/>
                  </a:lnTo>
                  <a:lnTo>
                    <a:pt x="93513" y="108159"/>
                  </a:lnTo>
                  <a:lnTo>
                    <a:pt x="100354" y="105879"/>
                  </a:lnTo>
                  <a:lnTo>
                    <a:pt x="110001" y="112281"/>
                  </a:lnTo>
                  <a:lnTo>
                    <a:pt x="111491" y="122366"/>
                  </a:lnTo>
                  <a:lnTo>
                    <a:pt x="106318" y="134206"/>
                  </a:lnTo>
                  <a:lnTo>
                    <a:pt x="108072" y="152096"/>
                  </a:lnTo>
                  <a:lnTo>
                    <a:pt x="124120" y="167794"/>
                  </a:lnTo>
                  <a:lnTo>
                    <a:pt x="131663" y="150167"/>
                  </a:lnTo>
                  <a:lnTo>
                    <a:pt x="142274" y="144817"/>
                  </a:lnTo>
                  <a:lnTo>
                    <a:pt x="140169" y="112193"/>
                  </a:lnTo>
                  <a:lnTo>
                    <a:pt x="129909" y="93952"/>
                  </a:lnTo>
                  <a:lnTo>
                    <a:pt x="121051" y="85884"/>
                  </a:lnTo>
                  <a:lnTo>
                    <a:pt x="112457" y="86235"/>
                  </a:lnTo>
                  <a:lnTo>
                    <a:pt x="105616" y="5361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2" name="Freeform: Shape 1617">
              <a:extLst>
                <a:ext uri="{FF2B5EF4-FFF2-40B4-BE49-F238E27FC236}">
                  <a16:creationId xmlns:a16="http://schemas.microsoft.com/office/drawing/2014/main" id="{B88BC76C-D4C6-3C49-ACB9-A2B4824AEAB0}"/>
                </a:ext>
              </a:extLst>
            </p:cNvPr>
            <p:cNvSpPr/>
            <p:nvPr/>
          </p:nvSpPr>
          <p:spPr>
            <a:xfrm>
              <a:off x="7992743" y="5219676"/>
              <a:ext cx="274252" cy="269078"/>
            </a:xfrm>
            <a:custGeom>
              <a:avLst/>
              <a:gdLst>
                <a:gd name="connsiteX0" fmla="*/ 118157 w 336550"/>
                <a:gd name="connsiteY0" fmla="*/ 313987 h 330200"/>
                <a:gd name="connsiteX1" fmla="*/ 99915 w 336550"/>
                <a:gd name="connsiteY1" fmla="*/ 293028 h 330200"/>
                <a:gd name="connsiteX2" fmla="*/ 90269 w 336550"/>
                <a:gd name="connsiteY2" fmla="*/ 272857 h 330200"/>
                <a:gd name="connsiteX3" fmla="*/ 84832 w 336550"/>
                <a:gd name="connsiteY3" fmla="*/ 246284 h 330200"/>
                <a:gd name="connsiteX4" fmla="*/ 78780 w 336550"/>
                <a:gd name="connsiteY4" fmla="*/ 226552 h 330200"/>
                <a:gd name="connsiteX5" fmla="*/ 70537 w 336550"/>
                <a:gd name="connsiteY5" fmla="*/ 185158 h 330200"/>
                <a:gd name="connsiteX6" fmla="*/ 70011 w 336550"/>
                <a:gd name="connsiteY6" fmla="*/ 153324 h 330200"/>
                <a:gd name="connsiteX7" fmla="*/ 66853 w 336550"/>
                <a:gd name="connsiteY7" fmla="*/ 138941 h 330200"/>
                <a:gd name="connsiteX8" fmla="*/ 57294 w 336550"/>
                <a:gd name="connsiteY8" fmla="*/ 128067 h 330200"/>
                <a:gd name="connsiteX9" fmla="*/ 44578 w 336550"/>
                <a:gd name="connsiteY9" fmla="*/ 106405 h 330200"/>
                <a:gd name="connsiteX10" fmla="*/ 31686 w 336550"/>
                <a:gd name="connsiteY10" fmla="*/ 75097 h 330200"/>
                <a:gd name="connsiteX11" fmla="*/ 26336 w 336550"/>
                <a:gd name="connsiteY11" fmla="*/ 58873 h 330200"/>
                <a:gd name="connsiteX12" fmla="*/ 6253 w 336550"/>
                <a:gd name="connsiteY12" fmla="*/ 33703 h 330200"/>
                <a:gd name="connsiteX13" fmla="*/ 4763 w 336550"/>
                <a:gd name="connsiteY13" fmla="*/ 13971 h 330200"/>
                <a:gd name="connsiteX14" fmla="*/ 16602 w 336550"/>
                <a:gd name="connsiteY14" fmla="*/ 9147 h 330200"/>
                <a:gd name="connsiteX15" fmla="*/ 31335 w 336550"/>
                <a:gd name="connsiteY15" fmla="*/ 4763 h 330200"/>
                <a:gd name="connsiteX16" fmla="*/ 47296 w 336550"/>
                <a:gd name="connsiteY16" fmla="*/ 5552 h 330200"/>
                <a:gd name="connsiteX17" fmla="*/ 61942 w 336550"/>
                <a:gd name="connsiteY17" fmla="*/ 17128 h 330200"/>
                <a:gd name="connsiteX18" fmla="*/ 65626 w 336550"/>
                <a:gd name="connsiteY18" fmla="*/ 15286 h 330200"/>
                <a:gd name="connsiteX19" fmla="*/ 165339 w 336550"/>
                <a:gd name="connsiteY19" fmla="*/ 14234 h 330200"/>
                <a:gd name="connsiteX20" fmla="*/ 182352 w 336550"/>
                <a:gd name="connsiteY20" fmla="*/ 26512 h 330200"/>
                <a:gd name="connsiteX21" fmla="*/ 241899 w 336550"/>
                <a:gd name="connsiteY21" fmla="*/ 30107 h 330200"/>
                <a:gd name="connsiteX22" fmla="*/ 287064 w 336550"/>
                <a:gd name="connsiteY22" fmla="*/ 19671 h 330200"/>
                <a:gd name="connsiteX23" fmla="*/ 307235 w 336550"/>
                <a:gd name="connsiteY23" fmla="*/ 13795 h 330200"/>
                <a:gd name="connsiteX24" fmla="*/ 323196 w 336550"/>
                <a:gd name="connsiteY24" fmla="*/ 15286 h 330200"/>
                <a:gd name="connsiteX25" fmla="*/ 332843 w 336550"/>
                <a:gd name="connsiteY25" fmla="*/ 21075 h 330200"/>
                <a:gd name="connsiteX26" fmla="*/ 333106 w 336550"/>
                <a:gd name="connsiteY26" fmla="*/ 23179 h 330200"/>
                <a:gd name="connsiteX27" fmla="*/ 319250 w 336550"/>
                <a:gd name="connsiteY27" fmla="*/ 28967 h 330200"/>
                <a:gd name="connsiteX28" fmla="*/ 311708 w 336550"/>
                <a:gd name="connsiteY28" fmla="*/ 29055 h 330200"/>
                <a:gd name="connsiteX29" fmla="*/ 296097 w 336550"/>
                <a:gd name="connsiteY29" fmla="*/ 39140 h 330200"/>
                <a:gd name="connsiteX30" fmla="*/ 286626 w 336550"/>
                <a:gd name="connsiteY30" fmla="*/ 28529 h 330200"/>
                <a:gd name="connsiteX31" fmla="*/ 248740 w 336550"/>
                <a:gd name="connsiteY31" fmla="*/ 37562 h 330200"/>
                <a:gd name="connsiteX32" fmla="*/ 230411 w 336550"/>
                <a:gd name="connsiteY32" fmla="*/ 38351 h 330200"/>
                <a:gd name="connsiteX33" fmla="*/ 229709 w 336550"/>
                <a:gd name="connsiteY33" fmla="*/ 131048 h 330200"/>
                <a:gd name="connsiteX34" fmla="*/ 205504 w 336550"/>
                <a:gd name="connsiteY34" fmla="*/ 132013 h 330200"/>
                <a:gd name="connsiteX35" fmla="*/ 205504 w 336550"/>
                <a:gd name="connsiteY35" fmla="*/ 209714 h 330200"/>
                <a:gd name="connsiteX36" fmla="*/ 205417 w 336550"/>
                <a:gd name="connsiteY36" fmla="*/ 310743 h 330200"/>
                <a:gd name="connsiteX37" fmla="*/ 183492 w 336550"/>
                <a:gd name="connsiteY37" fmla="*/ 325038 h 330200"/>
                <a:gd name="connsiteX38" fmla="*/ 170338 w 336550"/>
                <a:gd name="connsiteY38" fmla="*/ 327055 h 330200"/>
                <a:gd name="connsiteX39" fmla="*/ 154815 w 336550"/>
                <a:gd name="connsiteY39" fmla="*/ 321793 h 330200"/>
                <a:gd name="connsiteX40" fmla="*/ 143765 w 336550"/>
                <a:gd name="connsiteY40" fmla="*/ 319776 h 330200"/>
                <a:gd name="connsiteX41" fmla="*/ 139643 w 336550"/>
                <a:gd name="connsiteY41" fmla="*/ 307849 h 330200"/>
                <a:gd name="connsiteX42" fmla="*/ 129908 w 336550"/>
                <a:gd name="connsiteY42" fmla="*/ 300219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36550" h="330200">
                  <a:moveTo>
                    <a:pt x="118157" y="313987"/>
                  </a:moveTo>
                  <a:lnTo>
                    <a:pt x="99915" y="293028"/>
                  </a:lnTo>
                  <a:lnTo>
                    <a:pt x="90269" y="272857"/>
                  </a:lnTo>
                  <a:lnTo>
                    <a:pt x="84832" y="246284"/>
                  </a:lnTo>
                  <a:lnTo>
                    <a:pt x="78780" y="226552"/>
                  </a:lnTo>
                  <a:lnTo>
                    <a:pt x="70537" y="185158"/>
                  </a:lnTo>
                  <a:lnTo>
                    <a:pt x="70011" y="153324"/>
                  </a:lnTo>
                  <a:lnTo>
                    <a:pt x="66853" y="138941"/>
                  </a:lnTo>
                  <a:lnTo>
                    <a:pt x="57294" y="128067"/>
                  </a:lnTo>
                  <a:lnTo>
                    <a:pt x="44578" y="106405"/>
                  </a:lnTo>
                  <a:lnTo>
                    <a:pt x="31686" y="75097"/>
                  </a:lnTo>
                  <a:lnTo>
                    <a:pt x="26336" y="58873"/>
                  </a:lnTo>
                  <a:lnTo>
                    <a:pt x="6253" y="33703"/>
                  </a:lnTo>
                  <a:lnTo>
                    <a:pt x="4763" y="13971"/>
                  </a:lnTo>
                  <a:lnTo>
                    <a:pt x="16602" y="9147"/>
                  </a:lnTo>
                  <a:lnTo>
                    <a:pt x="31335" y="4763"/>
                  </a:lnTo>
                  <a:lnTo>
                    <a:pt x="47296" y="5552"/>
                  </a:lnTo>
                  <a:lnTo>
                    <a:pt x="61942" y="17128"/>
                  </a:lnTo>
                  <a:lnTo>
                    <a:pt x="65626" y="15286"/>
                  </a:lnTo>
                  <a:lnTo>
                    <a:pt x="165339" y="14234"/>
                  </a:lnTo>
                  <a:lnTo>
                    <a:pt x="182352" y="26512"/>
                  </a:lnTo>
                  <a:lnTo>
                    <a:pt x="241899" y="30107"/>
                  </a:lnTo>
                  <a:lnTo>
                    <a:pt x="287064" y="19671"/>
                  </a:lnTo>
                  <a:lnTo>
                    <a:pt x="307235" y="13795"/>
                  </a:lnTo>
                  <a:lnTo>
                    <a:pt x="323196" y="15286"/>
                  </a:lnTo>
                  <a:lnTo>
                    <a:pt x="332843" y="21075"/>
                  </a:lnTo>
                  <a:lnTo>
                    <a:pt x="333106" y="23179"/>
                  </a:lnTo>
                  <a:lnTo>
                    <a:pt x="319250" y="28967"/>
                  </a:lnTo>
                  <a:lnTo>
                    <a:pt x="311708" y="29055"/>
                  </a:lnTo>
                  <a:lnTo>
                    <a:pt x="296097" y="39140"/>
                  </a:lnTo>
                  <a:lnTo>
                    <a:pt x="286626" y="28529"/>
                  </a:lnTo>
                  <a:lnTo>
                    <a:pt x="248740" y="37562"/>
                  </a:lnTo>
                  <a:lnTo>
                    <a:pt x="230411" y="38351"/>
                  </a:lnTo>
                  <a:lnTo>
                    <a:pt x="229709" y="131048"/>
                  </a:lnTo>
                  <a:lnTo>
                    <a:pt x="205504" y="132013"/>
                  </a:lnTo>
                  <a:lnTo>
                    <a:pt x="205504" y="209714"/>
                  </a:lnTo>
                  <a:lnTo>
                    <a:pt x="205417" y="310743"/>
                  </a:lnTo>
                  <a:lnTo>
                    <a:pt x="183492" y="325038"/>
                  </a:lnTo>
                  <a:lnTo>
                    <a:pt x="170338" y="327055"/>
                  </a:lnTo>
                  <a:lnTo>
                    <a:pt x="154815" y="321793"/>
                  </a:lnTo>
                  <a:lnTo>
                    <a:pt x="143765" y="319776"/>
                  </a:lnTo>
                  <a:lnTo>
                    <a:pt x="139643" y="307849"/>
                  </a:lnTo>
                  <a:lnTo>
                    <a:pt x="129908" y="3002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3" name="Freeform: Shape 1618">
              <a:extLst>
                <a:ext uri="{FF2B5EF4-FFF2-40B4-BE49-F238E27FC236}">
                  <a16:creationId xmlns:a16="http://schemas.microsoft.com/office/drawing/2014/main" id="{6D78C023-5536-6A49-8464-B261ABC58EEA}"/>
                </a:ext>
              </a:extLst>
            </p:cNvPr>
            <p:cNvSpPr/>
            <p:nvPr/>
          </p:nvSpPr>
          <p:spPr>
            <a:xfrm>
              <a:off x="11044440" y="5286139"/>
              <a:ext cx="67269" cy="51746"/>
            </a:xfrm>
            <a:custGeom>
              <a:avLst/>
              <a:gdLst>
                <a:gd name="connsiteX0" fmla="*/ 47823 w 82550"/>
                <a:gd name="connsiteY0" fmla="*/ 30195 h 63500"/>
                <a:gd name="connsiteX1" fmla="*/ 67993 w 82550"/>
                <a:gd name="connsiteY1" fmla="*/ 46507 h 63500"/>
                <a:gd name="connsiteX2" fmla="*/ 80710 w 82550"/>
                <a:gd name="connsiteY2" fmla="*/ 58609 h 63500"/>
                <a:gd name="connsiteX3" fmla="*/ 71414 w 82550"/>
                <a:gd name="connsiteY3" fmla="*/ 65011 h 63500"/>
                <a:gd name="connsiteX4" fmla="*/ 57820 w 82550"/>
                <a:gd name="connsiteY4" fmla="*/ 57820 h 63500"/>
                <a:gd name="connsiteX5" fmla="*/ 40280 w 82550"/>
                <a:gd name="connsiteY5" fmla="*/ 45981 h 63500"/>
                <a:gd name="connsiteX6" fmla="*/ 24407 w 82550"/>
                <a:gd name="connsiteY6" fmla="*/ 32037 h 63500"/>
                <a:gd name="connsiteX7" fmla="*/ 8183 w 82550"/>
                <a:gd name="connsiteY7" fmla="*/ 13620 h 63500"/>
                <a:gd name="connsiteX8" fmla="*/ 4763 w 82550"/>
                <a:gd name="connsiteY8" fmla="*/ 4763 h 63500"/>
                <a:gd name="connsiteX9" fmla="*/ 15286 w 82550"/>
                <a:gd name="connsiteY9" fmla="*/ 5201 h 63500"/>
                <a:gd name="connsiteX10" fmla="*/ 29143 w 82550"/>
                <a:gd name="connsiteY10" fmla="*/ 14059 h 63500"/>
                <a:gd name="connsiteX11" fmla="*/ 39930 w 82550"/>
                <a:gd name="connsiteY11" fmla="*/ 2291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550" h="63500">
                  <a:moveTo>
                    <a:pt x="47823" y="30195"/>
                  </a:moveTo>
                  <a:lnTo>
                    <a:pt x="67993" y="46507"/>
                  </a:lnTo>
                  <a:lnTo>
                    <a:pt x="80710" y="58609"/>
                  </a:lnTo>
                  <a:lnTo>
                    <a:pt x="71414" y="65011"/>
                  </a:lnTo>
                  <a:lnTo>
                    <a:pt x="57820" y="57820"/>
                  </a:lnTo>
                  <a:lnTo>
                    <a:pt x="40280" y="45981"/>
                  </a:lnTo>
                  <a:lnTo>
                    <a:pt x="24407" y="32037"/>
                  </a:lnTo>
                  <a:lnTo>
                    <a:pt x="8183" y="13620"/>
                  </a:lnTo>
                  <a:lnTo>
                    <a:pt x="4763" y="4763"/>
                  </a:lnTo>
                  <a:lnTo>
                    <a:pt x="15286" y="5201"/>
                  </a:lnTo>
                  <a:lnTo>
                    <a:pt x="29143" y="14059"/>
                  </a:lnTo>
                  <a:lnTo>
                    <a:pt x="39930" y="2291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4" name="Freeform: Shape 1619">
              <a:extLst>
                <a:ext uri="{FF2B5EF4-FFF2-40B4-BE49-F238E27FC236}">
                  <a16:creationId xmlns:a16="http://schemas.microsoft.com/office/drawing/2014/main" id="{A737D772-036A-4B41-96ED-224CFC46C3FF}"/>
                </a:ext>
              </a:extLst>
            </p:cNvPr>
            <p:cNvSpPr/>
            <p:nvPr/>
          </p:nvSpPr>
          <p:spPr>
            <a:xfrm>
              <a:off x="7763554" y="4396399"/>
              <a:ext cx="315649" cy="253554"/>
            </a:xfrm>
            <a:custGeom>
              <a:avLst/>
              <a:gdLst>
                <a:gd name="connsiteX0" fmla="*/ 50454 w 387350"/>
                <a:gd name="connsiteY0" fmla="*/ 301184 h 311150"/>
                <a:gd name="connsiteX1" fmla="*/ 51067 w 387350"/>
                <a:gd name="connsiteY1" fmla="*/ 284082 h 311150"/>
                <a:gd name="connsiteX2" fmla="*/ 22653 w 387350"/>
                <a:gd name="connsiteY2" fmla="*/ 278382 h 311150"/>
                <a:gd name="connsiteX3" fmla="*/ 21952 w 387350"/>
                <a:gd name="connsiteY3" fmla="*/ 266280 h 311150"/>
                <a:gd name="connsiteX4" fmla="*/ 8095 w 387350"/>
                <a:gd name="connsiteY4" fmla="*/ 249880 h 311150"/>
                <a:gd name="connsiteX5" fmla="*/ 4763 w 387350"/>
                <a:gd name="connsiteY5" fmla="*/ 238392 h 311150"/>
                <a:gd name="connsiteX6" fmla="*/ 6692 w 387350"/>
                <a:gd name="connsiteY6" fmla="*/ 226114 h 311150"/>
                <a:gd name="connsiteX7" fmla="*/ 22478 w 387350"/>
                <a:gd name="connsiteY7" fmla="*/ 225149 h 311150"/>
                <a:gd name="connsiteX8" fmla="*/ 31599 w 387350"/>
                <a:gd name="connsiteY8" fmla="*/ 216116 h 311150"/>
                <a:gd name="connsiteX9" fmla="*/ 65099 w 387350"/>
                <a:gd name="connsiteY9" fmla="*/ 213924 h 311150"/>
                <a:gd name="connsiteX10" fmla="*/ 86936 w 387350"/>
                <a:gd name="connsiteY10" fmla="*/ 209977 h 311150"/>
                <a:gd name="connsiteX11" fmla="*/ 89041 w 387350"/>
                <a:gd name="connsiteY11" fmla="*/ 194279 h 311150"/>
                <a:gd name="connsiteX12" fmla="*/ 102547 w 387350"/>
                <a:gd name="connsiteY12" fmla="*/ 177266 h 311150"/>
                <a:gd name="connsiteX13" fmla="*/ 102459 w 387350"/>
                <a:gd name="connsiteY13" fmla="*/ 118069 h 311150"/>
                <a:gd name="connsiteX14" fmla="*/ 137100 w 387350"/>
                <a:gd name="connsiteY14" fmla="*/ 106493 h 311150"/>
                <a:gd name="connsiteX15" fmla="*/ 208311 w 387350"/>
                <a:gd name="connsiteY15" fmla="*/ 55189 h 311150"/>
                <a:gd name="connsiteX16" fmla="*/ 292589 w 387350"/>
                <a:gd name="connsiteY16" fmla="*/ 4763 h 311150"/>
                <a:gd name="connsiteX17" fmla="*/ 331440 w 387350"/>
                <a:gd name="connsiteY17" fmla="*/ 16251 h 311150"/>
                <a:gd name="connsiteX18" fmla="*/ 345296 w 387350"/>
                <a:gd name="connsiteY18" fmla="*/ 30809 h 311150"/>
                <a:gd name="connsiteX19" fmla="*/ 362661 w 387350"/>
                <a:gd name="connsiteY19" fmla="*/ 20987 h 311150"/>
                <a:gd name="connsiteX20" fmla="*/ 368712 w 387350"/>
                <a:gd name="connsiteY20" fmla="*/ 61942 h 311150"/>
                <a:gd name="connsiteX21" fmla="*/ 377920 w 387350"/>
                <a:gd name="connsiteY21" fmla="*/ 68783 h 311150"/>
                <a:gd name="connsiteX22" fmla="*/ 378358 w 387350"/>
                <a:gd name="connsiteY22" fmla="*/ 77114 h 311150"/>
                <a:gd name="connsiteX23" fmla="*/ 388532 w 387350"/>
                <a:gd name="connsiteY23" fmla="*/ 86059 h 311150"/>
                <a:gd name="connsiteX24" fmla="*/ 383182 w 387350"/>
                <a:gd name="connsiteY24" fmla="*/ 97285 h 311150"/>
                <a:gd name="connsiteX25" fmla="*/ 373711 w 387350"/>
                <a:gd name="connsiteY25" fmla="*/ 149728 h 311150"/>
                <a:gd name="connsiteX26" fmla="*/ 372483 w 387350"/>
                <a:gd name="connsiteY26" fmla="*/ 182966 h 311150"/>
                <a:gd name="connsiteX27" fmla="*/ 341087 w 387350"/>
                <a:gd name="connsiteY27" fmla="*/ 206996 h 311150"/>
                <a:gd name="connsiteX28" fmla="*/ 330475 w 387350"/>
                <a:gd name="connsiteY28" fmla="*/ 240321 h 311150"/>
                <a:gd name="connsiteX29" fmla="*/ 340736 w 387350"/>
                <a:gd name="connsiteY29" fmla="*/ 249617 h 311150"/>
                <a:gd name="connsiteX30" fmla="*/ 340648 w 387350"/>
                <a:gd name="connsiteY30" fmla="*/ 265841 h 311150"/>
                <a:gd name="connsiteX31" fmla="*/ 356434 w 387350"/>
                <a:gd name="connsiteY31" fmla="*/ 266455 h 311150"/>
                <a:gd name="connsiteX32" fmla="*/ 353979 w 387350"/>
                <a:gd name="connsiteY32" fmla="*/ 278207 h 311150"/>
                <a:gd name="connsiteX33" fmla="*/ 347050 w 387350"/>
                <a:gd name="connsiteY33" fmla="*/ 279698 h 311150"/>
                <a:gd name="connsiteX34" fmla="*/ 346261 w 387350"/>
                <a:gd name="connsiteY34" fmla="*/ 287590 h 311150"/>
                <a:gd name="connsiteX35" fmla="*/ 341613 w 387350"/>
                <a:gd name="connsiteY35" fmla="*/ 288204 h 311150"/>
                <a:gd name="connsiteX36" fmla="*/ 325038 w 387350"/>
                <a:gd name="connsiteY36" fmla="*/ 260755 h 311150"/>
                <a:gd name="connsiteX37" fmla="*/ 319250 w 387350"/>
                <a:gd name="connsiteY37" fmla="*/ 259702 h 311150"/>
                <a:gd name="connsiteX38" fmla="*/ 300044 w 387350"/>
                <a:gd name="connsiteY38" fmla="*/ 273734 h 311150"/>
                <a:gd name="connsiteX39" fmla="*/ 281013 w 387350"/>
                <a:gd name="connsiteY39" fmla="*/ 266455 h 311150"/>
                <a:gd name="connsiteX40" fmla="*/ 267771 w 387350"/>
                <a:gd name="connsiteY40" fmla="*/ 264964 h 311150"/>
                <a:gd name="connsiteX41" fmla="*/ 260667 w 387350"/>
                <a:gd name="connsiteY41" fmla="*/ 268472 h 311150"/>
                <a:gd name="connsiteX42" fmla="*/ 246197 w 387350"/>
                <a:gd name="connsiteY42" fmla="*/ 267771 h 311150"/>
                <a:gd name="connsiteX43" fmla="*/ 231726 w 387350"/>
                <a:gd name="connsiteY43" fmla="*/ 278470 h 311150"/>
                <a:gd name="connsiteX44" fmla="*/ 219186 w 387350"/>
                <a:gd name="connsiteY44" fmla="*/ 279084 h 311150"/>
                <a:gd name="connsiteX45" fmla="*/ 189456 w 387350"/>
                <a:gd name="connsiteY45" fmla="*/ 266104 h 311150"/>
                <a:gd name="connsiteX46" fmla="*/ 177792 w 387350"/>
                <a:gd name="connsiteY46" fmla="*/ 272243 h 311150"/>
                <a:gd name="connsiteX47" fmla="*/ 165251 w 387350"/>
                <a:gd name="connsiteY47" fmla="*/ 271805 h 311150"/>
                <a:gd name="connsiteX48" fmla="*/ 156043 w 387350"/>
                <a:gd name="connsiteY48" fmla="*/ 262333 h 311150"/>
                <a:gd name="connsiteX49" fmla="*/ 131312 w 387350"/>
                <a:gd name="connsiteY49" fmla="*/ 252950 h 311150"/>
                <a:gd name="connsiteX50" fmla="*/ 104914 w 387350"/>
                <a:gd name="connsiteY50" fmla="*/ 255931 h 311150"/>
                <a:gd name="connsiteX51" fmla="*/ 98512 w 387350"/>
                <a:gd name="connsiteY51" fmla="*/ 261369 h 311150"/>
                <a:gd name="connsiteX52" fmla="*/ 95092 w 387350"/>
                <a:gd name="connsiteY52" fmla="*/ 275839 h 311150"/>
                <a:gd name="connsiteX53" fmla="*/ 87989 w 387350"/>
                <a:gd name="connsiteY53" fmla="*/ 285924 h 311150"/>
                <a:gd name="connsiteX54" fmla="*/ 86322 w 387350"/>
                <a:gd name="connsiteY54" fmla="*/ 308200 h 311150"/>
                <a:gd name="connsiteX55" fmla="*/ 67555 w 387350"/>
                <a:gd name="connsiteY55" fmla="*/ 293817 h 311150"/>
                <a:gd name="connsiteX56" fmla="*/ 58697 w 387350"/>
                <a:gd name="connsiteY56" fmla="*/ 293905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87350" h="311150">
                  <a:moveTo>
                    <a:pt x="50454" y="301184"/>
                  </a:moveTo>
                  <a:lnTo>
                    <a:pt x="51067" y="284082"/>
                  </a:lnTo>
                  <a:lnTo>
                    <a:pt x="22653" y="278382"/>
                  </a:lnTo>
                  <a:lnTo>
                    <a:pt x="21952" y="266280"/>
                  </a:lnTo>
                  <a:lnTo>
                    <a:pt x="8095" y="249880"/>
                  </a:lnTo>
                  <a:lnTo>
                    <a:pt x="4763" y="238392"/>
                  </a:lnTo>
                  <a:lnTo>
                    <a:pt x="6692" y="226114"/>
                  </a:lnTo>
                  <a:lnTo>
                    <a:pt x="22478" y="225149"/>
                  </a:lnTo>
                  <a:lnTo>
                    <a:pt x="31599" y="216116"/>
                  </a:lnTo>
                  <a:lnTo>
                    <a:pt x="65099" y="213924"/>
                  </a:lnTo>
                  <a:lnTo>
                    <a:pt x="86936" y="209977"/>
                  </a:lnTo>
                  <a:lnTo>
                    <a:pt x="89041" y="194279"/>
                  </a:lnTo>
                  <a:lnTo>
                    <a:pt x="102547" y="177266"/>
                  </a:lnTo>
                  <a:lnTo>
                    <a:pt x="102459" y="118069"/>
                  </a:lnTo>
                  <a:lnTo>
                    <a:pt x="137100" y="106493"/>
                  </a:lnTo>
                  <a:lnTo>
                    <a:pt x="208311" y="55189"/>
                  </a:lnTo>
                  <a:lnTo>
                    <a:pt x="292589" y="4763"/>
                  </a:lnTo>
                  <a:lnTo>
                    <a:pt x="331440" y="16251"/>
                  </a:lnTo>
                  <a:lnTo>
                    <a:pt x="345296" y="30809"/>
                  </a:lnTo>
                  <a:lnTo>
                    <a:pt x="362661" y="20987"/>
                  </a:lnTo>
                  <a:lnTo>
                    <a:pt x="368712" y="61942"/>
                  </a:lnTo>
                  <a:lnTo>
                    <a:pt x="377920" y="68783"/>
                  </a:lnTo>
                  <a:lnTo>
                    <a:pt x="378358" y="77114"/>
                  </a:lnTo>
                  <a:lnTo>
                    <a:pt x="388532" y="86059"/>
                  </a:lnTo>
                  <a:lnTo>
                    <a:pt x="383182" y="97285"/>
                  </a:lnTo>
                  <a:lnTo>
                    <a:pt x="373711" y="149728"/>
                  </a:lnTo>
                  <a:lnTo>
                    <a:pt x="372483" y="182966"/>
                  </a:lnTo>
                  <a:lnTo>
                    <a:pt x="341087" y="206996"/>
                  </a:lnTo>
                  <a:lnTo>
                    <a:pt x="330475" y="240321"/>
                  </a:lnTo>
                  <a:lnTo>
                    <a:pt x="340736" y="249617"/>
                  </a:lnTo>
                  <a:lnTo>
                    <a:pt x="340648" y="265841"/>
                  </a:lnTo>
                  <a:lnTo>
                    <a:pt x="356434" y="266455"/>
                  </a:lnTo>
                  <a:lnTo>
                    <a:pt x="353979" y="278207"/>
                  </a:lnTo>
                  <a:lnTo>
                    <a:pt x="347050" y="279698"/>
                  </a:lnTo>
                  <a:lnTo>
                    <a:pt x="346261" y="287590"/>
                  </a:lnTo>
                  <a:lnTo>
                    <a:pt x="341613" y="288204"/>
                  </a:lnTo>
                  <a:lnTo>
                    <a:pt x="325038" y="260755"/>
                  </a:lnTo>
                  <a:lnTo>
                    <a:pt x="319250" y="259702"/>
                  </a:lnTo>
                  <a:lnTo>
                    <a:pt x="300044" y="273734"/>
                  </a:lnTo>
                  <a:lnTo>
                    <a:pt x="281013" y="266455"/>
                  </a:lnTo>
                  <a:lnTo>
                    <a:pt x="267771" y="264964"/>
                  </a:lnTo>
                  <a:lnTo>
                    <a:pt x="260667" y="268472"/>
                  </a:lnTo>
                  <a:lnTo>
                    <a:pt x="246197" y="267771"/>
                  </a:lnTo>
                  <a:lnTo>
                    <a:pt x="231726" y="278470"/>
                  </a:lnTo>
                  <a:lnTo>
                    <a:pt x="219186" y="279084"/>
                  </a:lnTo>
                  <a:lnTo>
                    <a:pt x="189456" y="266104"/>
                  </a:lnTo>
                  <a:lnTo>
                    <a:pt x="177792" y="272243"/>
                  </a:lnTo>
                  <a:lnTo>
                    <a:pt x="165251" y="271805"/>
                  </a:lnTo>
                  <a:lnTo>
                    <a:pt x="156043" y="262333"/>
                  </a:lnTo>
                  <a:lnTo>
                    <a:pt x="131312" y="252950"/>
                  </a:lnTo>
                  <a:lnTo>
                    <a:pt x="104914" y="255931"/>
                  </a:lnTo>
                  <a:lnTo>
                    <a:pt x="98512" y="261369"/>
                  </a:lnTo>
                  <a:lnTo>
                    <a:pt x="95092" y="275839"/>
                  </a:lnTo>
                  <a:lnTo>
                    <a:pt x="87989" y="285924"/>
                  </a:lnTo>
                  <a:lnTo>
                    <a:pt x="86322" y="308200"/>
                  </a:lnTo>
                  <a:lnTo>
                    <a:pt x="67555" y="293817"/>
                  </a:lnTo>
                  <a:lnTo>
                    <a:pt x="58697" y="2939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5" name="Freeform: Shape 1620">
              <a:extLst>
                <a:ext uri="{FF2B5EF4-FFF2-40B4-BE49-F238E27FC236}">
                  <a16:creationId xmlns:a16="http://schemas.microsoft.com/office/drawing/2014/main" id="{93E231DC-FD53-214B-853F-C7DC89107EB3}"/>
                </a:ext>
              </a:extLst>
            </p:cNvPr>
            <p:cNvSpPr/>
            <p:nvPr/>
          </p:nvSpPr>
          <p:spPr>
            <a:xfrm>
              <a:off x="7811579" y="4598645"/>
              <a:ext cx="243205" cy="201808"/>
            </a:xfrm>
            <a:custGeom>
              <a:avLst/>
              <a:gdLst>
                <a:gd name="connsiteX0" fmla="*/ 147624 w 298450"/>
                <a:gd name="connsiteY0" fmla="*/ 230148 h 247650"/>
                <a:gd name="connsiteX1" fmla="*/ 122103 w 298450"/>
                <a:gd name="connsiteY1" fmla="*/ 238917 h 247650"/>
                <a:gd name="connsiteX2" fmla="*/ 112719 w 298450"/>
                <a:gd name="connsiteY2" fmla="*/ 237690 h 247650"/>
                <a:gd name="connsiteX3" fmla="*/ 103248 w 298450"/>
                <a:gd name="connsiteY3" fmla="*/ 243127 h 247650"/>
                <a:gd name="connsiteX4" fmla="*/ 83604 w 298450"/>
                <a:gd name="connsiteY4" fmla="*/ 242601 h 247650"/>
                <a:gd name="connsiteX5" fmla="*/ 70449 w 298450"/>
                <a:gd name="connsiteY5" fmla="*/ 227254 h 247650"/>
                <a:gd name="connsiteX6" fmla="*/ 62381 w 298450"/>
                <a:gd name="connsiteY6" fmla="*/ 209539 h 247650"/>
                <a:gd name="connsiteX7" fmla="*/ 44929 w 298450"/>
                <a:gd name="connsiteY7" fmla="*/ 193402 h 247650"/>
                <a:gd name="connsiteX8" fmla="*/ 26424 w 298450"/>
                <a:gd name="connsiteY8" fmla="*/ 193665 h 247650"/>
                <a:gd name="connsiteX9" fmla="*/ 4763 w 298450"/>
                <a:gd name="connsiteY9" fmla="*/ 193665 h 247650"/>
                <a:gd name="connsiteX10" fmla="*/ 6166 w 298450"/>
                <a:gd name="connsiteY10" fmla="*/ 153938 h 247650"/>
                <a:gd name="connsiteX11" fmla="*/ 5552 w 298450"/>
                <a:gd name="connsiteY11" fmla="*/ 138240 h 247650"/>
                <a:gd name="connsiteX12" fmla="*/ 10200 w 298450"/>
                <a:gd name="connsiteY12" fmla="*/ 122717 h 247650"/>
                <a:gd name="connsiteX13" fmla="*/ 17742 w 298450"/>
                <a:gd name="connsiteY13" fmla="*/ 115087 h 247650"/>
                <a:gd name="connsiteX14" fmla="*/ 29669 w 298450"/>
                <a:gd name="connsiteY14" fmla="*/ 99740 h 247650"/>
                <a:gd name="connsiteX15" fmla="*/ 27126 w 298450"/>
                <a:gd name="connsiteY15" fmla="*/ 93075 h 247650"/>
                <a:gd name="connsiteX16" fmla="*/ 31949 w 298450"/>
                <a:gd name="connsiteY16" fmla="*/ 83077 h 247650"/>
                <a:gd name="connsiteX17" fmla="*/ 26424 w 298450"/>
                <a:gd name="connsiteY17" fmla="*/ 68344 h 247650"/>
                <a:gd name="connsiteX18" fmla="*/ 27389 w 298450"/>
                <a:gd name="connsiteY18" fmla="*/ 60012 h 247650"/>
                <a:gd name="connsiteX19" fmla="*/ 29055 w 298450"/>
                <a:gd name="connsiteY19" fmla="*/ 37737 h 247650"/>
                <a:gd name="connsiteX20" fmla="*/ 36159 w 298450"/>
                <a:gd name="connsiteY20" fmla="*/ 27652 h 247650"/>
                <a:gd name="connsiteX21" fmla="*/ 39579 w 298450"/>
                <a:gd name="connsiteY21" fmla="*/ 13181 h 247650"/>
                <a:gd name="connsiteX22" fmla="*/ 45981 w 298450"/>
                <a:gd name="connsiteY22" fmla="*/ 7744 h 247650"/>
                <a:gd name="connsiteX23" fmla="*/ 72378 w 298450"/>
                <a:gd name="connsiteY23" fmla="*/ 4763 h 247650"/>
                <a:gd name="connsiteX24" fmla="*/ 97109 w 298450"/>
                <a:gd name="connsiteY24" fmla="*/ 14146 h 247650"/>
                <a:gd name="connsiteX25" fmla="*/ 106318 w 298450"/>
                <a:gd name="connsiteY25" fmla="*/ 23618 h 247650"/>
                <a:gd name="connsiteX26" fmla="*/ 118858 w 298450"/>
                <a:gd name="connsiteY26" fmla="*/ 24056 h 247650"/>
                <a:gd name="connsiteX27" fmla="*/ 130522 w 298450"/>
                <a:gd name="connsiteY27" fmla="*/ 17917 h 247650"/>
                <a:gd name="connsiteX28" fmla="*/ 160252 w 298450"/>
                <a:gd name="connsiteY28" fmla="*/ 30897 h 247650"/>
                <a:gd name="connsiteX29" fmla="*/ 172793 w 298450"/>
                <a:gd name="connsiteY29" fmla="*/ 30283 h 247650"/>
                <a:gd name="connsiteX30" fmla="*/ 187263 w 298450"/>
                <a:gd name="connsiteY30" fmla="*/ 19584 h 247650"/>
                <a:gd name="connsiteX31" fmla="*/ 201734 w 298450"/>
                <a:gd name="connsiteY31" fmla="*/ 20285 h 247650"/>
                <a:gd name="connsiteX32" fmla="*/ 208837 w 298450"/>
                <a:gd name="connsiteY32" fmla="*/ 16777 h 247650"/>
                <a:gd name="connsiteX33" fmla="*/ 222080 w 298450"/>
                <a:gd name="connsiteY33" fmla="*/ 18268 h 247650"/>
                <a:gd name="connsiteX34" fmla="*/ 241110 w 298450"/>
                <a:gd name="connsiteY34" fmla="*/ 25547 h 247650"/>
                <a:gd name="connsiteX35" fmla="*/ 260316 w 298450"/>
                <a:gd name="connsiteY35" fmla="*/ 11515 h 247650"/>
                <a:gd name="connsiteX36" fmla="*/ 266104 w 298450"/>
                <a:gd name="connsiteY36" fmla="*/ 12568 h 247650"/>
                <a:gd name="connsiteX37" fmla="*/ 282679 w 298450"/>
                <a:gd name="connsiteY37" fmla="*/ 40017 h 247650"/>
                <a:gd name="connsiteX38" fmla="*/ 287328 w 298450"/>
                <a:gd name="connsiteY38" fmla="*/ 39403 h 247650"/>
                <a:gd name="connsiteX39" fmla="*/ 297062 w 298450"/>
                <a:gd name="connsiteY39" fmla="*/ 49401 h 247650"/>
                <a:gd name="connsiteX40" fmla="*/ 294343 w 298450"/>
                <a:gd name="connsiteY40" fmla="*/ 53874 h 247650"/>
                <a:gd name="connsiteX41" fmla="*/ 293028 w 298450"/>
                <a:gd name="connsiteY41" fmla="*/ 62205 h 247650"/>
                <a:gd name="connsiteX42" fmla="*/ 272331 w 298450"/>
                <a:gd name="connsiteY42" fmla="*/ 81499 h 247650"/>
                <a:gd name="connsiteX43" fmla="*/ 265841 w 298450"/>
                <a:gd name="connsiteY43" fmla="*/ 97372 h 247650"/>
                <a:gd name="connsiteX44" fmla="*/ 262333 w 298450"/>
                <a:gd name="connsiteY44" fmla="*/ 110264 h 247650"/>
                <a:gd name="connsiteX45" fmla="*/ 257159 w 298450"/>
                <a:gd name="connsiteY45" fmla="*/ 115789 h 247650"/>
                <a:gd name="connsiteX46" fmla="*/ 252160 w 298450"/>
                <a:gd name="connsiteY46" fmla="*/ 133066 h 247650"/>
                <a:gd name="connsiteX47" fmla="*/ 239006 w 298450"/>
                <a:gd name="connsiteY47" fmla="*/ 143239 h 247650"/>
                <a:gd name="connsiteX48" fmla="*/ 235234 w 298450"/>
                <a:gd name="connsiteY48" fmla="*/ 155692 h 247650"/>
                <a:gd name="connsiteX49" fmla="*/ 229710 w 298450"/>
                <a:gd name="connsiteY49" fmla="*/ 165689 h 247650"/>
                <a:gd name="connsiteX50" fmla="*/ 227429 w 298450"/>
                <a:gd name="connsiteY50" fmla="*/ 175862 h 247650"/>
                <a:gd name="connsiteX51" fmla="*/ 210504 w 298450"/>
                <a:gd name="connsiteY51" fmla="*/ 184194 h 247650"/>
                <a:gd name="connsiteX52" fmla="*/ 196735 w 298450"/>
                <a:gd name="connsiteY52" fmla="*/ 174108 h 247650"/>
                <a:gd name="connsiteX53" fmla="*/ 187351 w 298450"/>
                <a:gd name="connsiteY53" fmla="*/ 174459 h 247650"/>
                <a:gd name="connsiteX54" fmla="*/ 172705 w 298450"/>
                <a:gd name="connsiteY54" fmla="*/ 188842 h 247650"/>
                <a:gd name="connsiteX55" fmla="*/ 165602 w 298450"/>
                <a:gd name="connsiteY55" fmla="*/ 189105 h 247650"/>
                <a:gd name="connsiteX56" fmla="*/ 153938 w 298450"/>
                <a:gd name="connsiteY56" fmla="*/ 21278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98450" h="247650">
                  <a:moveTo>
                    <a:pt x="147624" y="230148"/>
                  </a:moveTo>
                  <a:lnTo>
                    <a:pt x="122103" y="238917"/>
                  </a:lnTo>
                  <a:lnTo>
                    <a:pt x="112719" y="237690"/>
                  </a:lnTo>
                  <a:lnTo>
                    <a:pt x="103248" y="243127"/>
                  </a:lnTo>
                  <a:lnTo>
                    <a:pt x="83604" y="242601"/>
                  </a:lnTo>
                  <a:lnTo>
                    <a:pt x="70449" y="227254"/>
                  </a:lnTo>
                  <a:lnTo>
                    <a:pt x="62381" y="209539"/>
                  </a:lnTo>
                  <a:lnTo>
                    <a:pt x="44929" y="193402"/>
                  </a:lnTo>
                  <a:lnTo>
                    <a:pt x="26424" y="193665"/>
                  </a:lnTo>
                  <a:lnTo>
                    <a:pt x="4763" y="193665"/>
                  </a:lnTo>
                  <a:lnTo>
                    <a:pt x="6166" y="153938"/>
                  </a:lnTo>
                  <a:lnTo>
                    <a:pt x="5552" y="138240"/>
                  </a:lnTo>
                  <a:lnTo>
                    <a:pt x="10200" y="122717"/>
                  </a:lnTo>
                  <a:lnTo>
                    <a:pt x="17742" y="115087"/>
                  </a:lnTo>
                  <a:lnTo>
                    <a:pt x="29669" y="99740"/>
                  </a:lnTo>
                  <a:lnTo>
                    <a:pt x="27126" y="93075"/>
                  </a:lnTo>
                  <a:lnTo>
                    <a:pt x="31949" y="83077"/>
                  </a:lnTo>
                  <a:lnTo>
                    <a:pt x="26424" y="68344"/>
                  </a:lnTo>
                  <a:lnTo>
                    <a:pt x="27389" y="60012"/>
                  </a:lnTo>
                  <a:lnTo>
                    <a:pt x="29055" y="37737"/>
                  </a:lnTo>
                  <a:lnTo>
                    <a:pt x="36159" y="27652"/>
                  </a:lnTo>
                  <a:lnTo>
                    <a:pt x="39579" y="13181"/>
                  </a:lnTo>
                  <a:lnTo>
                    <a:pt x="45981" y="7744"/>
                  </a:lnTo>
                  <a:lnTo>
                    <a:pt x="72378" y="4763"/>
                  </a:lnTo>
                  <a:lnTo>
                    <a:pt x="97109" y="14146"/>
                  </a:lnTo>
                  <a:lnTo>
                    <a:pt x="106318" y="23618"/>
                  </a:lnTo>
                  <a:lnTo>
                    <a:pt x="118858" y="24056"/>
                  </a:lnTo>
                  <a:lnTo>
                    <a:pt x="130522" y="17917"/>
                  </a:lnTo>
                  <a:lnTo>
                    <a:pt x="160252" y="30897"/>
                  </a:lnTo>
                  <a:lnTo>
                    <a:pt x="172793" y="30283"/>
                  </a:lnTo>
                  <a:lnTo>
                    <a:pt x="187263" y="19584"/>
                  </a:lnTo>
                  <a:lnTo>
                    <a:pt x="201734" y="20285"/>
                  </a:lnTo>
                  <a:lnTo>
                    <a:pt x="208837" y="16777"/>
                  </a:lnTo>
                  <a:lnTo>
                    <a:pt x="222080" y="18268"/>
                  </a:lnTo>
                  <a:lnTo>
                    <a:pt x="241110" y="25547"/>
                  </a:lnTo>
                  <a:lnTo>
                    <a:pt x="260316" y="11515"/>
                  </a:lnTo>
                  <a:lnTo>
                    <a:pt x="266104" y="12568"/>
                  </a:lnTo>
                  <a:lnTo>
                    <a:pt x="282679" y="40017"/>
                  </a:lnTo>
                  <a:lnTo>
                    <a:pt x="287328" y="39403"/>
                  </a:lnTo>
                  <a:lnTo>
                    <a:pt x="297062" y="49401"/>
                  </a:lnTo>
                  <a:lnTo>
                    <a:pt x="294343" y="53874"/>
                  </a:lnTo>
                  <a:lnTo>
                    <a:pt x="293028" y="62205"/>
                  </a:lnTo>
                  <a:lnTo>
                    <a:pt x="272331" y="81499"/>
                  </a:lnTo>
                  <a:lnTo>
                    <a:pt x="265841" y="97372"/>
                  </a:lnTo>
                  <a:lnTo>
                    <a:pt x="262333" y="110264"/>
                  </a:lnTo>
                  <a:lnTo>
                    <a:pt x="257159" y="115789"/>
                  </a:lnTo>
                  <a:lnTo>
                    <a:pt x="252160" y="133066"/>
                  </a:lnTo>
                  <a:lnTo>
                    <a:pt x="239006" y="143239"/>
                  </a:lnTo>
                  <a:lnTo>
                    <a:pt x="235234" y="155692"/>
                  </a:lnTo>
                  <a:lnTo>
                    <a:pt x="229710" y="165689"/>
                  </a:lnTo>
                  <a:lnTo>
                    <a:pt x="227429" y="175862"/>
                  </a:lnTo>
                  <a:lnTo>
                    <a:pt x="210504" y="184194"/>
                  </a:lnTo>
                  <a:lnTo>
                    <a:pt x="196735" y="174108"/>
                  </a:lnTo>
                  <a:lnTo>
                    <a:pt x="187351" y="174459"/>
                  </a:lnTo>
                  <a:lnTo>
                    <a:pt x="172705" y="188842"/>
                  </a:lnTo>
                  <a:lnTo>
                    <a:pt x="165602" y="189105"/>
                  </a:lnTo>
                  <a:lnTo>
                    <a:pt x="153938" y="21278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6" name="Freeform: Shape 1621">
              <a:extLst>
                <a:ext uri="{FF2B5EF4-FFF2-40B4-BE49-F238E27FC236}">
                  <a16:creationId xmlns:a16="http://schemas.microsoft.com/office/drawing/2014/main" id="{D75EDA81-EC6C-6D4F-8BD1-F6FAF24456BB}"/>
                </a:ext>
              </a:extLst>
            </p:cNvPr>
            <p:cNvSpPr/>
            <p:nvPr/>
          </p:nvSpPr>
          <p:spPr>
            <a:xfrm>
              <a:off x="6000942" y="4574991"/>
              <a:ext cx="98317" cy="93142"/>
            </a:xfrm>
            <a:custGeom>
              <a:avLst/>
              <a:gdLst>
                <a:gd name="connsiteX0" fmla="*/ 52909 w 120650"/>
                <a:gd name="connsiteY0" fmla="*/ 103336 h 114300"/>
                <a:gd name="connsiteX1" fmla="*/ 44402 w 120650"/>
                <a:gd name="connsiteY1" fmla="*/ 95443 h 114300"/>
                <a:gd name="connsiteX2" fmla="*/ 32914 w 120650"/>
                <a:gd name="connsiteY2" fmla="*/ 85358 h 114300"/>
                <a:gd name="connsiteX3" fmla="*/ 27476 w 120650"/>
                <a:gd name="connsiteY3" fmla="*/ 76938 h 114300"/>
                <a:gd name="connsiteX4" fmla="*/ 17128 w 120650"/>
                <a:gd name="connsiteY4" fmla="*/ 69133 h 114300"/>
                <a:gd name="connsiteX5" fmla="*/ 4763 w 120650"/>
                <a:gd name="connsiteY5" fmla="*/ 57820 h 114300"/>
                <a:gd name="connsiteX6" fmla="*/ 7481 w 120650"/>
                <a:gd name="connsiteY6" fmla="*/ 53961 h 114300"/>
                <a:gd name="connsiteX7" fmla="*/ 11603 w 120650"/>
                <a:gd name="connsiteY7" fmla="*/ 57732 h 114300"/>
                <a:gd name="connsiteX8" fmla="*/ 13445 w 120650"/>
                <a:gd name="connsiteY8" fmla="*/ 55891 h 114300"/>
                <a:gd name="connsiteX9" fmla="*/ 21074 w 120650"/>
                <a:gd name="connsiteY9" fmla="*/ 54926 h 114300"/>
                <a:gd name="connsiteX10" fmla="*/ 24144 w 120650"/>
                <a:gd name="connsiteY10" fmla="*/ 49138 h 114300"/>
                <a:gd name="connsiteX11" fmla="*/ 27739 w 120650"/>
                <a:gd name="connsiteY11" fmla="*/ 48962 h 114300"/>
                <a:gd name="connsiteX12" fmla="*/ 27213 w 120650"/>
                <a:gd name="connsiteY12" fmla="*/ 36597 h 114300"/>
                <a:gd name="connsiteX13" fmla="*/ 33001 w 120650"/>
                <a:gd name="connsiteY13" fmla="*/ 35983 h 114300"/>
                <a:gd name="connsiteX14" fmla="*/ 38176 w 120650"/>
                <a:gd name="connsiteY14" fmla="*/ 36158 h 114300"/>
                <a:gd name="connsiteX15" fmla="*/ 43438 w 120650"/>
                <a:gd name="connsiteY15" fmla="*/ 29494 h 114300"/>
                <a:gd name="connsiteX16" fmla="*/ 50716 w 120650"/>
                <a:gd name="connsiteY16" fmla="*/ 34580 h 114300"/>
                <a:gd name="connsiteX17" fmla="*/ 53260 w 120650"/>
                <a:gd name="connsiteY17" fmla="*/ 31423 h 114300"/>
                <a:gd name="connsiteX18" fmla="*/ 57732 w 120650"/>
                <a:gd name="connsiteY18" fmla="*/ 28441 h 114300"/>
                <a:gd name="connsiteX19" fmla="*/ 66327 w 120650"/>
                <a:gd name="connsiteY19" fmla="*/ 21513 h 114300"/>
                <a:gd name="connsiteX20" fmla="*/ 66765 w 120650"/>
                <a:gd name="connsiteY20" fmla="*/ 16251 h 114300"/>
                <a:gd name="connsiteX21" fmla="*/ 69133 w 120650"/>
                <a:gd name="connsiteY21" fmla="*/ 16514 h 114300"/>
                <a:gd name="connsiteX22" fmla="*/ 72290 w 120650"/>
                <a:gd name="connsiteY22" fmla="*/ 10463 h 114300"/>
                <a:gd name="connsiteX23" fmla="*/ 74834 w 120650"/>
                <a:gd name="connsiteY23" fmla="*/ 9761 h 114300"/>
                <a:gd name="connsiteX24" fmla="*/ 79043 w 120650"/>
                <a:gd name="connsiteY24" fmla="*/ 13620 h 114300"/>
                <a:gd name="connsiteX25" fmla="*/ 83954 w 120650"/>
                <a:gd name="connsiteY25" fmla="*/ 14760 h 114300"/>
                <a:gd name="connsiteX26" fmla="*/ 89392 w 120650"/>
                <a:gd name="connsiteY26" fmla="*/ 11515 h 114300"/>
                <a:gd name="connsiteX27" fmla="*/ 95618 w 120650"/>
                <a:gd name="connsiteY27" fmla="*/ 11515 h 114300"/>
                <a:gd name="connsiteX28" fmla="*/ 104125 w 120650"/>
                <a:gd name="connsiteY28" fmla="*/ 8183 h 114300"/>
                <a:gd name="connsiteX29" fmla="*/ 107545 w 120650"/>
                <a:gd name="connsiteY29" fmla="*/ 4763 h 114300"/>
                <a:gd name="connsiteX30" fmla="*/ 115964 w 120650"/>
                <a:gd name="connsiteY30" fmla="*/ 5289 h 114300"/>
                <a:gd name="connsiteX31" fmla="*/ 113860 w 120650"/>
                <a:gd name="connsiteY31" fmla="*/ 7744 h 114300"/>
                <a:gd name="connsiteX32" fmla="*/ 112632 w 120650"/>
                <a:gd name="connsiteY32" fmla="*/ 13357 h 114300"/>
                <a:gd name="connsiteX33" fmla="*/ 115087 w 120650"/>
                <a:gd name="connsiteY33" fmla="*/ 22565 h 114300"/>
                <a:gd name="connsiteX34" fmla="*/ 109475 w 120650"/>
                <a:gd name="connsiteY34" fmla="*/ 31160 h 114300"/>
                <a:gd name="connsiteX35" fmla="*/ 106844 w 120650"/>
                <a:gd name="connsiteY35" fmla="*/ 41245 h 114300"/>
                <a:gd name="connsiteX36" fmla="*/ 105967 w 120650"/>
                <a:gd name="connsiteY36" fmla="*/ 52383 h 114300"/>
                <a:gd name="connsiteX37" fmla="*/ 107370 w 120650"/>
                <a:gd name="connsiteY37" fmla="*/ 58785 h 114300"/>
                <a:gd name="connsiteX38" fmla="*/ 107984 w 120650"/>
                <a:gd name="connsiteY38" fmla="*/ 70098 h 114300"/>
                <a:gd name="connsiteX39" fmla="*/ 104213 w 120650"/>
                <a:gd name="connsiteY39" fmla="*/ 72553 h 114300"/>
                <a:gd name="connsiteX40" fmla="*/ 101933 w 120650"/>
                <a:gd name="connsiteY40" fmla="*/ 83253 h 114300"/>
                <a:gd name="connsiteX41" fmla="*/ 103599 w 120650"/>
                <a:gd name="connsiteY41" fmla="*/ 89830 h 114300"/>
                <a:gd name="connsiteX42" fmla="*/ 98512 w 120650"/>
                <a:gd name="connsiteY42" fmla="*/ 96232 h 114300"/>
                <a:gd name="connsiteX43" fmla="*/ 99740 w 120650"/>
                <a:gd name="connsiteY43" fmla="*/ 102897 h 114300"/>
                <a:gd name="connsiteX44" fmla="*/ 103423 w 120650"/>
                <a:gd name="connsiteY44" fmla="*/ 107019 h 114300"/>
                <a:gd name="connsiteX45" fmla="*/ 97548 w 120650"/>
                <a:gd name="connsiteY45" fmla="*/ 112281 h 114300"/>
                <a:gd name="connsiteX46" fmla="*/ 90356 w 120650"/>
                <a:gd name="connsiteY46" fmla="*/ 110615 h 114300"/>
                <a:gd name="connsiteX47" fmla="*/ 86234 w 120650"/>
                <a:gd name="connsiteY47" fmla="*/ 105528 h 114300"/>
                <a:gd name="connsiteX48" fmla="*/ 78429 w 120650"/>
                <a:gd name="connsiteY48" fmla="*/ 103423 h 114300"/>
                <a:gd name="connsiteX49" fmla="*/ 72817 w 120650"/>
                <a:gd name="connsiteY49" fmla="*/ 106668 h 114300"/>
                <a:gd name="connsiteX50" fmla="*/ 56592 w 120650"/>
                <a:gd name="connsiteY50" fmla="*/ 10009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0650" h="114300">
                  <a:moveTo>
                    <a:pt x="52909" y="103336"/>
                  </a:moveTo>
                  <a:lnTo>
                    <a:pt x="44402" y="95443"/>
                  </a:lnTo>
                  <a:lnTo>
                    <a:pt x="32914" y="85358"/>
                  </a:lnTo>
                  <a:lnTo>
                    <a:pt x="27476" y="76938"/>
                  </a:lnTo>
                  <a:lnTo>
                    <a:pt x="17128" y="69133"/>
                  </a:lnTo>
                  <a:lnTo>
                    <a:pt x="4763" y="57820"/>
                  </a:lnTo>
                  <a:lnTo>
                    <a:pt x="7481" y="53961"/>
                  </a:lnTo>
                  <a:lnTo>
                    <a:pt x="11603" y="57732"/>
                  </a:lnTo>
                  <a:lnTo>
                    <a:pt x="13445" y="55891"/>
                  </a:lnTo>
                  <a:lnTo>
                    <a:pt x="21074" y="54926"/>
                  </a:lnTo>
                  <a:lnTo>
                    <a:pt x="24144" y="49138"/>
                  </a:lnTo>
                  <a:lnTo>
                    <a:pt x="27739" y="48962"/>
                  </a:lnTo>
                  <a:lnTo>
                    <a:pt x="27213" y="36597"/>
                  </a:lnTo>
                  <a:lnTo>
                    <a:pt x="33001" y="35983"/>
                  </a:lnTo>
                  <a:lnTo>
                    <a:pt x="38176" y="36158"/>
                  </a:lnTo>
                  <a:lnTo>
                    <a:pt x="43438" y="29494"/>
                  </a:lnTo>
                  <a:lnTo>
                    <a:pt x="50716" y="34580"/>
                  </a:lnTo>
                  <a:lnTo>
                    <a:pt x="53260" y="31423"/>
                  </a:lnTo>
                  <a:lnTo>
                    <a:pt x="57732" y="28441"/>
                  </a:lnTo>
                  <a:lnTo>
                    <a:pt x="66327" y="21513"/>
                  </a:lnTo>
                  <a:lnTo>
                    <a:pt x="66765" y="16251"/>
                  </a:lnTo>
                  <a:lnTo>
                    <a:pt x="69133" y="16514"/>
                  </a:lnTo>
                  <a:lnTo>
                    <a:pt x="72290" y="10463"/>
                  </a:lnTo>
                  <a:lnTo>
                    <a:pt x="74834" y="9761"/>
                  </a:lnTo>
                  <a:lnTo>
                    <a:pt x="79043" y="13620"/>
                  </a:lnTo>
                  <a:lnTo>
                    <a:pt x="83954" y="14760"/>
                  </a:lnTo>
                  <a:lnTo>
                    <a:pt x="89392" y="11515"/>
                  </a:lnTo>
                  <a:lnTo>
                    <a:pt x="95618" y="11515"/>
                  </a:lnTo>
                  <a:lnTo>
                    <a:pt x="104125" y="8183"/>
                  </a:lnTo>
                  <a:lnTo>
                    <a:pt x="107545" y="4763"/>
                  </a:lnTo>
                  <a:lnTo>
                    <a:pt x="115964" y="5289"/>
                  </a:lnTo>
                  <a:lnTo>
                    <a:pt x="113860" y="7744"/>
                  </a:lnTo>
                  <a:lnTo>
                    <a:pt x="112632" y="13357"/>
                  </a:lnTo>
                  <a:lnTo>
                    <a:pt x="115087" y="22565"/>
                  </a:lnTo>
                  <a:lnTo>
                    <a:pt x="109475" y="31160"/>
                  </a:lnTo>
                  <a:lnTo>
                    <a:pt x="106844" y="41245"/>
                  </a:lnTo>
                  <a:lnTo>
                    <a:pt x="105967" y="52383"/>
                  </a:lnTo>
                  <a:lnTo>
                    <a:pt x="107370" y="58785"/>
                  </a:lnTo>
                  <a:lnTo>
                    <a:pt x="107984" y="70098"/>
                  </a:lnTo>
                  <a:lnTo>
                    <a:pt x="104213" y="72553"/>
                  </a:lnTo>
                  <a:lnTo>
                    <a:pt x="101933" y="83253"/>
                  </a:lnTo>
                  <a:lnTo>
                    <a:pt x="103599" y="89830"/>
                  </a:lnTo>
                  <a:lnTo>
                    <a:pt x="98512" y="96232"/>
                  </a:lnTo>
                  <a:lnTo>
                    <a:pt x="99740" y="102897"/>
                  </a:lnTo>
                  <a:lnTo>
                    <a:pt x="103423" y="107019"/>
                  </a:lnTo>
                  <a:lnTo>
                    <a:pt x="97548" y="112281"/>
                  </a:lnTo>
                  <a:lnTo>
                    <a:pt x="90356" y="110615"/>
                  </a:lnTo>
                  <a:lnTo>
                    <a:pt x="86234" y="105528"/>
                  </a:lnTo>
                  <a:lnTo>
                    <a:pt x="78429" y="103423"/>
                  </a:lnTo>
                  <a:lnTo>
                    <a:pt x="72817" y="106668"/>
                  </a:lnTo>
                  <a:lnTo>
                    <a:pt x="56592" y="10009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7" name="Freeform: Shape 1622">
              <a:extLst>
                <a:ext uri="{FF2B5EF4-FFF2-40B4-BE49-F238E27FC236}">
                  <a16:creationId xmlns:a16="http://schemas.microsoft.com/office/drawing/2014/main" id="{91B23FDD-D07F-6C47-A7CD-EC2D44337E02}"/>
                </a:ext>
              </a:extLst>
            </p:cNvPr>
            <p:cNvSpPr/>
            <p:nvPr/>
          </p:nvSpPr>
          <p:spPr>
            <a:xfrm>
              <a:off x="7824085" y="3609570"/>
              <a:ext cx="82793" cy="93142"/>
            </a:xfrm>
            <a:custGeom>
              <a:avLst/>
              <a:gdLst>
                <a:gd name="connsiteX0" fmla="*/ 72554 w 101600"/>
                <a:gd name="connsiteY0" fmla="*/ 4763 h 114300"/>
                <a:gd name="connsiteX1" fmla="*/ 92987 w 101600"/>
                <a:gd name="connsiteY1" fmla="*/ 5902 h 114300"/>
                <a:gd name="connsiteX2" fmla="*/ 97636 w 101600"/>
                <a:gd name="connsiteY2" fmla="*/ 19759 h 114300"/>
                <a:gd name="connsiteX3" fmla="*/ 91497 w 101600"/>
                <a:gd name="connsiteY3" fmla="*/ 56855 h 114300"/>
                <a:gd name="connsiteX4" fmla="*/ 85270 w 101600"/>
                <a:gd name="connsiteY4" fmla="*/ 71852 h 114300"/>
                <a:gd name="connsiteX5" fmla="*/ 70449 w 101600"/>
                <a:gd name="connsiteY5" fmla="*/ 71852 h 114300"/>
                <a:gd name="connsiteX6" fmla="*/ 74658 w 101600"/>
                <a:gd name="connsiteY6" fmla="*/ 112982 h 114300"/>
                <a:gd name="connsiteX7" fmla="*/ 61065 w 101600"/>
                <a:gd name="connsiteY7" fmla="*/ 103862 h 114300"/>
                <a:gd name="connsiteX8" fmla="*/ 45543 w 101600"/>
                <a:gd name="connsiteY8" fmla="*/ 86760 h 114300"/>
                <a:gd name="connsiteX9" fmla="*/ 22741 w 101600"/>
                <a:gd name="connsiteY9" fmla="*/ 94917 h 114300"/>
                <a:gd name="connsiteX10" fmla="*/ 4763 w 101600"/>
                <a:gd name="connsiteY10" fmla="*/ 91847 h 114300"/>
                <a:gd name="connsiteX11" fmla="*/ 17391 w 101600"/>
                <a:gd name="connsiteY11" fmla="*/ 80973 h 114300"/>
                <a:gd name="connsiteX12" fmla="*/ 38965 w 101600"/>
                <a:gd name="connsiteY12" fmla="*/ 2186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00" h="114300">
                  <a:moveTo>
                    <a:pt x="72554" y="4763"/>
                  </a:moveTo>
                  <a:lnTo>
                    <a:pt x="92987" y="5902"/>
                  </a:lnTo>
                  <a:lnTo>
                    <a:pt x="97636" y="19759"/>
                  </a:lnTo>
                  <a:lnTo>
                    <a:pt x="91497" y="56855"/>
                  </a:lnTo>
                  <a:lnTo>
                    <a:pt x="85270" y="71852"/>
                  </a:lnTo>
                  <a:lnTo>
                    <a:pt x="70449" y="71852"/>
                  </a:lnTo>
                  <a:lnTo>
                    <a:pt x="74658" y="112982"/>
                  </a:lnTo>
                  <a:lnTo>
                    <a:pt x="61065" y="103862"/>
                  </a:lnTo>
                  <a:lnTo>
                    <a:pt x="45543" y="86760"/>
                  </a:lnTo>
                  <a:lnTo>
                    <a:pt x="22741" y="94917"/>
                  </a:lnTo>
                  <a:lnTo>
                    <a:pt x="4763" y="91847"/>
                  </a:lnTo>
                  <a:lnTo>
                    <a:pt x="17391" y="80973"/>
                  </a:lnTo>
                  <a:lnTo>
                    <a:pt x="38965" y="2186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8" name="Freeform: Shape 1623">
              <a:extLst>
                <a:ext uri="{FF2B5EF4-FFF2-40B4-BE49-F238E27FC236}">
                  <a16:creationId xmlns:a16="http://schemas.microsoft.com/office/drawing/2014/main" id="{8442A995-03BC-BB4E-A296-D23408169DBE}"/>
                </a:ext>
              </a:extLst>
            </p:cNvPr>
            <p:cNvSpPr/>
            <p:nvPr/>
          </p:nvSpPr>
          <p:spPr>
            <a:xfrm>
              <a:off x="7857745" y="2820811"/>
              <a:ext cx="532981" cy="631298"/>
            </a:xfrm>
            <a:custGeom>
              <a:avLst/>
              <a:gdLst>
                <a:gd name="connsiteX0" fmla="*/ 574540 w 654050"/>
                <a:gd name="connsiteY0" fmla="*/ 4763 h 774700"/>
                <a:gd name="connsiteX1" fmla="*/ 651452 w 654050"/>
                <a:gd name="connsiteY1" fmla="*/ 59486 h 774700"/>
                <a:gd name="connsiteX2" fmla="*/ 619793 w 654050"/>
                <a:gd name="connsiteY2" fmla="*/ 79043 h 774700"/>
                <a:gd name="connsiteX3" fmla="*/ 646716 w 654050"/>
                <a:gd name="connsiteY3" fmla="*/ 123857 h 774700"/>
                <a:gd name="connsiteX4" fmla="*/ 604884 w 654050"/>
                <a:gd name="connsiteY4" fmla="*/ 151833 h 774700"/>
                <a:gd name="connsiteX5" fmla="*/ 585064 w 654050"/>
                <a:gd name="connsiteY5" fmla="*/ 158147 h 774700"/>
                <a:gd name="connsiteX6" fmla="*/ 595500 w 654050"/>
                <a:gd name="connsiteY6" fmla="*/ 109124 h 774700"/>
                <a:gd name="connsiteX7" fmla="*/ 563929 w 654050"/>
                <a:gd name="connsiteY7" fmla="*/ 80622 h 774700"/>
                <a:gd name="connsiteX8" fmla="*/ 525779 w 654050"/>
                <a:gd name="connsiteY8" fmla="*/ 105002 h 774700"/>
                <a:gd name="connsiteX9" fmla="*/ 513677 w 654050"/>
                <a:gd name="connsiteY9" fmla="*/ 156306 h 774700"/>
                <a:gd name="connsiteX10" fmla="*/ 490262 w 654050"/>
                <a:gd name="connsiteY10" fmla="*/ 186474 h 774700"/>
                <a:gd name="connsiteX11" fmla="*/ 463864 w 654050"/>
                <a:gd name="connsiteY11" fmla="*/ 170074 h 774700"/>
                <a:gd name="connsiteX12" fmla="*/ 431767 w 654050"/>
                <a:gd name="connsiteY12" fmla="*/ 173407 h 774700"/>
                <a:gd name="connsiteX13" fmla="*/ 404405 w 654050"/>
                <a:gd name="connsiteY13" fmla="*/ 137012 h 774700"/>
                <a:gd name="connsiteX14" fmla="*/ 389672 w 654050"/>
                <a:gd name="connsiteY14" fmla="*/ 155341 h 774700"/>
                <a:gd name="connsiteX15" fmla="*/ 374412 w 654050"/>
                <a:gd name="connsiteY15" fmla="*/ 158147 h 774700"/>
                <a:gd name="connsiteX16" fmla="*/ 370816 w 654050"/>
                <a:gd name="connsiteY16" fmla="*/ 202698 h 774700"/>
                <a:gd name="connsiteX17" fmla="*/ 324511 w 654050"/>
                <a:gd name="connsiteY17" fmla="*/ 191999 h 774700"/>
                <a:gd name="connsiteX18" fmla="*/ 318022 w 654050"/>
                <a:gd name="connsiteY18" fmla="*/ 229008 h 774700"/>
                <a:gd name="connsiteX19" fmla="*/ 294431 w 654050"/>
                <a:gd name="connsiteY19" fmla="*/ 228745 h 774700"/>
                <a:gd name="connsiteX20" fmla="*/ 278207 w 654050"/>
                <a:gd name="connsiteY20" fmla="*/ 274699 h 774700"/>
                <a:gd name="connsiteX21" fmla="*/ 253651 w 654050"/>
                <a:gd name="connsiteY21" fmla="*/ 343717 h 774700"/>
                <a:gd name="connsiteX22" fmla="*/ 215502 w 654050"/>
                <a:gd name="connsiteY22" fmla="*/ 427031 h 774700"/>
                <a:gd name="connsiteX23" fmla="*/ 224447 w 654050"/>
                <a:gd name="connsiteY23" fmla="*/ 446588 h 774700"/>
                <a:gd name="connsiteX24" fmla="*/ 215853 w 654050"/>
                <a:gd name="connsiteY24" fmla="*/ 468951 h 774700"/>
                <a:gd name="connsiteX25" fmla="*/ 191473 w 654050"/>
                <a:gd name="connsiteY25" fmla="*/ 467986 h 774700"/>
                <a:gd name="connsiteX26" fmla="*/ 175512 w 654050"/>
                <a:gd name="connsiteY26" fmla="*/ 519816 h 774700"/>
                <a:gd name="connsiteX27" fmla="*/ 177002 w 654050"/>
                <a:gd name="connsiteY27" fmla="*/ 590326 h 774700"/>
                <a:gd name="connsiteX28" fmla="*/ 192700 w 654050"/>
                <a:gd name="connsiteY28" fmla="*/ 616460 h 774700"/>
                <a:gd name="connsiteX29" fmla="*/ 184545 w 654050"/>
                <a:gd name="connsiteY29" fmla="*/ 675481 h 774700"/>
                <a:gd name="connsiteX30" fmla="*/ 164111 w 654050"/>
                <a:gd name="connsiteY30" fmla="*/ 708894 h 774700"/>
                <a:gd name="connsiteX31" fmla="*/ 153236 w 654050"/>
                <a:gd name="connsiteY31" fmla="*/ 736519 h 774700"/>
                <a:gd name="connsiteX32" fmla="*/ 136749 w 654050"/>
                <a:gd name="connsiteY32" fmla="*/ 707140 h 774700"/>
                <a:gd name="connsiteX33" fmla="*/ 88164 w 654050"/>
                <a:gd name="connsiteY33" fmla="*/ 762127 h 774700"/>
                <a:gd name="connsiteX34" fmla="*/ 55364 w 654050"/>
                <a:gd name="connsiteY34" fmla="*/ 773002 h 774700"/>
                <a:gd name="connsiteX35" fmla="*/ 21337 w 654050"/>
                <a:gd name="connsiteY35" fmla="*/ 749236 h 774700"/>
                <a:gd name="connsiteX36" fmla="*/ 12568 w 654050"/>
                <a:gd name="connsiteY36" fmla="*/ 697844 h 774700"/>
                <a:gd name="connsiteX37" fmla="*/ 4763 w 654050"/>
                <a:gd name="connsiteY37" fmla="*/ 581556 h 774700"/>
                <a:gd name="connsiteX38" fmla="*/ 27389 w 654050"/>
                <a:gd name="connsiteY38" fmla="*/ 547529 h 774700"/>
                <a:gd name="connsiteX39" fmla="*/ 92285 w 654050"/>
                <a:gd name="connsiteY39" fmla="*/ 502101 h 774700"/>
                <a:gd name="connsiteX40" fmla="*/ 140871 w 654050"/>
                <a:gd name="connsiteY40" fmla="*/ 444308 h 774700"/>
                <a:gd name="connsiteX41" fmla="*/ 185860 w 654050"/>
                <a:gd name="connsiteY41" fmla="*/ 362748 h 774700"/>
                <a:gd name="connsiteX42" fmla="*/ 244969 w 654050"/>
                <a:gd name="connsiteY42" fmla="*/ 242075 h 774700"/>
                <a:gd name="connsiteX43" fmla="*/ 286187 w 654050"/>
                <a:gd name="connsiteY43" fmla="*/ 192350 h 774700"/>
                <a:gd name="connsiteX44" fmla="*/ 353803 w 654050"/>
                <a:gd name="connsiteY44" fmla="*/ 105616 h 774700"/>
                <a:gd name="connsiteX45" fmla="*/ 407737 w 654050"/>
                <a:gd name="connsiteY45" fmla="*/ 74132 h 774700"/>
                <a:gd name="connsiteX46" fmla="*/ 448166 w 654050"/>
                <a:gd name="connsiteY46" fmla="*/ 77991 h 774700"/>
                <a:gd name="connsiteX47" fmla="*/ 485614 w 654050"/>
                <a:gd name="connsiteY47" fmla="*/ 16690 h 774700"/>
                <a:gd name="connsiteX48" fmla="*/ 530428 w 654050"/>
                <a:gd name="connsiteY48" fmla="*/ 20022 h 774700"/>
                <a:gd name="connsiteX49" fmla="*/ 574540 w 654050"/>
                <a:gd name="connsiteY49" fmla="*/ 4763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4050" h="774700">
                  <a:moveTo>
                    <a:pt x="574540" y="4763"/>
                  </a:moveTo>
                  <a:lnTo>
                    <a:pt x="651452" y="59486"/>
                  </a:lnTo>
                  <a:lnTo>
                    <a:pt x="619793" y="79043"/>
                  </a:lnTo>
                  <a:lnTo>
                    <a:pt x="646716" y="123857"/>
                  </a:lnTo>
                  <a:lnTo>
                    <a:pt x="604884" y="151833"/>
                  </a:lnTo>
                  <a:lnTo>
                    <a:pt x="585064" y="158147"/>
                  </a:lnTo>
                  <a:lnTo>
                    <a:pt x="595500" y="109124"/>
                  </a:lnTo>
                  <a:lnTo>
                    <a:pt x="563929" y="80622"/>
                  </a:lnTo>
                  <a:lnTo>
                    <a:pt x="525779" y="105002"/>
                  </a:lnTo>
                  <a:lnTo>
                    <a:pt x="513677" y="156306"/>
                  </a:lnTo>
                  <a:lnTo>
                    <a:pt x="490262" y="186474"/>
                  </a:lnTo>
                  <a:lnTo>
                    <a:pt x="463864" y="170074"/>
                  </a:lnTo>
                  <a:lnTo>
                    <a:pt x="431767" y="173407"/>
                  </a:lnTo>
                  <a:lnTo>
                    <a:pt x="404405" y="137012"/>
                  </a:lnTo>
                  <a:lnTo>
                    <a:pt x="389672" y="155341"/>
                  </a:lnTo>
                  <a:lnTo>
                    <a:pt x="374412" y="158147"/>
                  </a:lnTo>
                  <a:lnTo>
                    <a:pt x="370816" y="202698"/>
                  </a:lnTo>
                  <a:lnTo>
                    <a:pt x="324511" y="191999"/>
                  </a:lnTo>
                  <a:lnTo>
                    <a:pt x="318022" y="229008"/>
                  </a:lnTo>
                  <a:lnTo>
                    <a:pt x="294431" y="228745"/>
                  </a:lnTo>
                  <a:lnTo>
                    <a:pt x="278207" y="274699"/>
                  </a:lnTo>
                  <a:lnTo>
                    <a:pt x="253651" y="343717"/>
                  </a:lnTo>
                  <a:lnTo>
                    <a:pt x="215502" y="427031"/>
                  </a:lnTo>
                  <a:lnTo>
                    <a:pt x="224447" y="446588"/>
                  </a:lnTo>
                  <a:lnTo>
                    <a:pt x="215853" y="468951"/>
                  </a:lnTo>
                  <a:lnTo>
                    <a:pt x="191473" y="467986"/>
                  </a:lnTo>
                  <a:lnTo>
                    <a:pt x="175512" y="519816"/>
                  </a:lnTo>
                  <a:lnTo>
                    <a:pt x="177002" y="590326"/>
                  </a:lnTo>
                  <a:lnTo>
                    <a:pt x="192700" y="616460"/>
                  </a:lnTo>
                  <a:lnTo>
                    <a:pt x="184545" y="675481"/>
                  </a:lnTo>
                  <a:lnTo>
                    <a:pt x="164111" y="708894"/>
                  </a:lnTo>
                  <a:lnTo>
                    <a:pt x="153236" y="736519"/>
                  </a:lnTo>
                  <a:lnTo>
                    <a:pt x="136749" y="707140"/>
                  </a:lnTo>
                  <a:lnTo>
                    <a:pt x="88164" y="762127"/>
                  </a:lnTo>
                  <a:lnTo>
                    <a:pt x="55364" y="773002"/>
                  </a:lnTo>
                  <a:lnTo>
                    <a:pt x="21337" y="749236"/>
                  </a:lnTo>
                  <a:lnTo>
                    <a:pt x="12568" y="697844"/>
                  </a:lnTo>
                  <a:lnTo>
                    <a:pt x="4763" y="581556"/>
                  </a:lnTo>
                  <a:lnTo>
                    <a:pt x="27389" y="547529"/>
                  </a:lnTo>
                  <a:lnTo>
                    <a:pt x="92285" y="502101"/>
                  </a:lnTo>
                  <a:lnTo>
                    <a:pt x="140871" y="444308"/>
                  </a:lnTo>
                  <a:lnTo>
                    <a:pt x="185860" y="362748"/>
                  </a:lnTo>
                  <a:lnTo>
                    <a:pt x="244969" y="242075"/>
                  </a:lnTo>
                  <a:lnTo>
                    <a:pt x="286187" y="192350"/>
                  </a:lnTo>
                  <a:lnTo>
                    <a:pt x="353803" y="105616"/>
                  </a:lnTo>
                  <a:lnTo>
                    <a:pt x="407737" y="74132"/>
                  </a:lnTo>
                  <a:lnTo>
                    <a:pt x="448166" y="77991"/>
                  </a:lnTo>
                  <a:lnTo>
                    <a:pt x="485614" y="16690"/>
                  </a:lnTo>
                  <a:lnTo>
                    <a:pt x="530428" y="20022"/>
                  </a:lnTo>
                  <a:lnTo>
                    <a:pt x="574540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29" name="Freeform: Shape 1624">
              <a:extLst>
                <a:ext uri="{FF2B5EF4-FFF2-40B4-BE49-F238E27FC236}">
                  <a16:creationId xmlns:a16="http://schemas.microsoft.com/office/drawing/2014/main" id="{8F48A579-B8FB-9E45-B509-353B8A950AD4}"/>
                </a:ext>
              </a:extLst>
            </p:cNvPr>
            <p:cNvSpPr/>
            <p:nvPr/>
          </p:nvSpPr>
          <p:spPr>
            <a:xfrm>
              <a:off x="9362440" y="4240821"/>
              <a:ext cx="165586" cy="98317"/>
            </a:xfrm>
            <a:custGeom>
              <a:avLst/>
              <a:gdLst>
                <a:gd name="connsiteX0" fmla="*/ 202260 w 203200"/>
                <a:gd name="connsiteY0" fmla="*/ 76149 h 120650"/>
                <a:gd name="connsiteX1" fmla="*/ 200330 w 203200"/>
                <a:gd name="connsiteY1" fmla="*/ 87988 h 120650"/>
                <a:gd name="connsiteX2" fmla="*/ 203575 w 203200"/>
                <a:gd name="connsiteY2" fmla="*/ 105441 h 120650"/>
                <a:gd name="connsiteX3" fmla="*/ 200769 w 203200"/>
                <a:gd name="connsiteY3" fmla="*/ 116315 h 120650"/>
                <a:gd name="connsiteX4" fmla="*/ 180335 w 203200"/>
                <a:gd name="connsiteY4" fmla="*/ 116753 h 120650"/>
                <a:gd name="connsiteX5" fmla="*/ 150693 w 203200"/>
                <a:gd name="connsiteY5" fmla="*/ 110352 h 120650"/>
                <a:gd name="connsiteX6" fmla="*/ 131750 w 203200"/>
                <a:gd name="connsiteY6" fmla="*/ 107808 h 120650"/>
                <a:gd name="connsiteX7" fmla="*/ 117543 w 203200"/>
                <a:gd name="connsiteY7" fmla="*/ 93864 h 120650"/>
                <a:gd name="connsiteX8" fmla="*/ 83867 w 203200"/>
                <a:gd name="connsiteY8" fmla="*/ 90269 h 120650"/>
                <a:gd name="connsiteX9" fmla="*/ 51769 w 203200"/>
                <a:gd name="connsiteY9" fmla="*/ 74746 h 120650"/>
                <a:gd name="connsiteX10" fmla="*/ 28617 w 203200"/>
                <a:gd name="connsiteY10" fmla="*/ 61153 h 120650"/>
                <a:gd name="connsiteX11" fmla="*/ 4763 w 203200"/>
                <a:gd name="connsiteY11" fmla="*/ 50629 h 120650"/>
                <a:gd name="connsiteX12" fmla="*/ 14322 w 203200"/>
                <a:gd name="connsiteY12" fmla="*/ 24407 h 120650"/>
                <a:gd name="connsiteX13" fmla="*/ 29932 w 203200"/>
                <a:gd name="connsiteY13" fmla="*/ 11603 h 120650"/>
                <a:gd name="connsiteX14" fmla="*/ 40105 w 203200"/>
                <a:gd name="connsiteY14" fmla="*/ 4763 h 120650"/>
                <a:gd name="connsiteX15" fmla="*/ 59837 w 203200"/>
                <a:gd name="connsiteY15" fmla="*/ 13532 h 120650"/>
                <a:gd name="connsiteX16" fmla="*/ 84656 w 203200"/>
                <a:gd name="connsiteY16" fmla="*/ 31861 h 120650"/>
                <a:gd name="connsiteX17" fmla="*/ 98425 w 203200"/>
                <a:gd name="connsiteY17" fmla="*/ 35895 h 120650"/>
                <a:gd name="connsiteX18" fmla="*/ 106668 w 203200"/>
                <a:gd name="connsiteY18" fmla="*/ 49314 h 120650"/>
                <a:gd name="connsiteX19" fmla="*/ 125786 w 203200"/>
                <a:gd name="connsiteY19" fmla="*/ 54838 h 120650"/>
                <a:gd name="connsiteX20" fmla="*/ 145782 w 203200"/>
                <a:gd name="connsiteY20" fmla="*/ 67029 h 120650"/>
                <a:gd name="connsiteX21" fmla="*/ 173582 w 203200"/>
                <a:gd name="connsiteY21" fmla="*/ 73431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200" h="120650">
                  <a:moveTo>
                    <a:pt x="202260" y="76149"/>
                  </a:moveTo>
                  <a:lnTo>
                    <a:pt x="200330" y="87988"/>
                  </a:lnTo>
                  <a:lnTo>
                    <a:pt x="203575" y="105441"/>
                  </a:lnTo>
                  <a:lnTo>
                    <a:pt x="200769" y="116315"/>
                  </a:lnTo>
                  <a:lnTo>
                    <a:pt x="180335" y="116753"/>
                  </a:lnTo>
                  <a:lnTo>
                    <a:pt x="150693" y="110352"/>
                  </a:lnTo>
                  <a:lnTo>
                    <a:pt x="131750" y="107808"/>
                  </a:lnTo>
                  <a:lnTo>
                    <a:pt x="117543" y="93864"/>
                  </a:lnTo>
                  <a:lnTo>
                    <a:pt x="83867" y="90269"/>
                  </a:lnTo>
                  <a:lnTo>
                    <a:pt x="51769" y="74746"/>
                  </a:lnTo>
                  <a:lnTo>
                    <a:pt x="28617" y="61153"/>
                  </a:lnTo>
                  <a:lnTo>
                    <a:pt x="4763" y="50629"/>
                  </a:lnTo>
                  <a:lnTo>
                    <a:pt x="14322" y="24407"/>
                  </a:lnTo>
                  <a:lnTo>
                    <a:pt x="29932" y="11603"/>
                  </a:lnTo>
                  <a:lnTo>
                    <a:pt x="40105" y="4763"/>
                  </a:lnTo>
                  <a:lnTo>
                    <a:pt x="59837" y="13532"/>
                  </a:lnTo>
                  <a:lnTo>
                    <a:pt x="84656" y="31861"/>
                  </a:lnTo>
                  <a:lnTo>
                    <a:pt x="98425" y="35895"/>
                  </a:lnTo>
                  <a:lnTo>
                    <a:pt x="106668" y="49314"/>
                  </a:lnTo>
                  <a:lnTo>
                    <a:pt x="125786" y="54838"/>
                  </a:lnTo>
                  <a:lnTo>
                    <a:pt x="145782" y="67029"/>
                  </a:lnTo>
                  <a:lnTo>
                    <a:pt x="173582" y="7343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0" name="Freeform: Shape 1625">
              <a:extLst>
                <a:ext uri="{FF2B5EF4-FFF2-40B4-BE49-F238E27FC236}">
                  <a16:creationId xmlns:a16="http://schemas.microsoft.com/office/drawing/2014/main" id="{359C27A3-005B-DB4D-86AD-933DA8937486}"/>
                </a:ext>
              </a:extLst>
            </p:cNvPr>
            <p:cNvSpPr/>
            <p:nvPr/>
          </p:nvSpPr>
          <p:spPr>
            <a:xfrm>
              <a:off x="11094180" y="5609231"/>
              <a:ext cx="243205" cy="325998"/>
            </a:xfrm>
            <a:custGeom>
              <a:avLst/>
              <a:gdLst>
                <a:gd name="connsiteX0" fmla="*/ 164812 w 298450"/>
                <a:gd name="connsiteY0" fmla="*/ 205066 h 400050"/>
                <a:gd name="connsiteX1" fmla="*/ 170425 w 298450"/>
                <a:gd name="connsiteY1" fmla="*/ 218484 h 400050"/>
                <a:gd name="connsiteX2" fmla="*/ 187877 w 298450"/>
                <a:gd name="connsiteY2" fmla="*/ 205329 h 400050"/>
                <a:gd name="connsiteX3" fmla="*/ 194981 w 298450"/>
                <a:gd name="connsiteY3" fmla="*/ 219098 h 400050"/>
                <a:gd name="connsiteX4" fmla="*/ 194981 w 298450"/>
                <a:gd name="connsiteY4" fmla="*/ 232867 h 400050"/>
                <a:gd name="connsiteX5" fmla="*/ 185860 w 298450"/>
                <a:gd name="connsiteY5" fmla="*/ 248126 h 400050"/>
                <a:gd name="connsiteX6" fmla="*/ 169811 w 298450"/>
                <a:gd name="connsiteY6" fmla="*/ 272682 h 400050"/>
                <a:gd name="connsiteX7" fmla="*/ 157270 w 298450"/>
                <a:gd name="connsiteY7" fmla="*/ 286187 h 400050"/>
                <a:gd name="connsiteX8" fmla="*/ 166303 w 298450"/>
                <a:gd name="connsiteY8" fmla="*/ 302499 h 400050"/>
                <a:gd name="connsiteX9" fmla="*/ 147360 w 298450"/>
                <a:gd name="connsiteY9" fmla="*/ 302938 h 400050"/>
                <a:gd name="connsiteX10" fmla="*/ 126313 w 298450"/>
                <a:gd name="connsiteY10" fmla="*/ 315742 h 400050"/>
                <a:gd name="connsiteX11" fmla="*/ 119735 w 298450"/>
                <a:gd name="connsiteY11" fmla="*/ 338280 h 400050"/>
                <a:gd name="connsiteX12" fmla="*/ 105791 w 298450"/>
                <a:gd name="connsiteY12" fmla="*/ 373623 h 400050"/>
                <a:gd name="connsiteX13" fmla="*/ 86498 w 298450"/>
                <a:gd name="connsiteY13" fmla="*/ 389409 h 400050"/>
                <a:gd name="connsiteX14" fmla="*/ 74220 w 298450"/>
                <a:gd name="connsiteY14" fmla="*/ 399582 h 400050"/>
                <a:gd name="connsiteX15" fmla="*/ 51593 w 298450"/>
                <a:gd name="connsiteY15" fmla="*/ 398792 h 400050"/>
                <a:gd name="connsiteX16" fmla="*/ 35633 w 298450"/>
                <a:gd name="connsiteY16" fmla="*/ 387041 h 400050"/>
                <a:gd name="connsiteX17" fmla="*/ 8884 w 298450"/>
                <a:gd name="connsiteY17" fmla="*/ 384585 h 400050"/>
                <a:gd name="connsiteX18" fmla="*/ 4763 w 298450"/>
                <a:gd name="connsiteY18" fmla="*/ 371606 h 400050"/>
                <a:gd name="connsiteX19" fmla="*/ 18005 w 298450"/>
                <a:gd name="connsiteY19" fmla="*/ 345647 h 400050"/>
                <a:gd name="connsiteX20" fmla="*/ 48962 w 298450"/>
                <a:gd name="connsiteY20" fmla="*/ 311707 h 400050"/>
                <a:gd name="connsiteX21" fmla="*/ 64836 w 298450"/>
                <a:gd name="connsiteY21" fmla="*/ 305306 h 400050"/>
                <a:gd name="connsiteX22" fmla="*/ 82463 w 298450"/>
                <a:gd name="connsiteY22" fmla="*/ 292414 h 400050"/>
                <a:gd name="connsiteX23" fmla="*/ 103511 w 298450"/>
                <a:gd name="connsiteY23" fmla="*/ 274787 h 400050"/>
                <a:gd name="connsiteX24" fmla="*/ 118244 w 298450"/>
                <a:gd name="connsiteY24" fmla="*/ 257422 h 400050"/>
                <a:gd name="connsiteX25" fmla="*/ 129207 w 298450"/>
                <a:gd name="connsiteY25" fmla="*/ 232779 h 400050"/>
                <a:gd name="connsiteX26" fmla="*/ 138503 w 298450"/>
                <a:gd name="connsiteY26" fmla="*/ 224448 h 400050"/>
                <a:gd name="connsiteX27" fmla="*/ 142186 w 298450"/>
                <a:gd name="connsiteY27" fmla="*/ 206294 h 400050"/>
                <a:gd name="connsiteX28" fmla="*/ 159463 w 298450"/>
                <a:gd name="connsiteY28" fmla="*/ 191385 h 400050"/>
                <a:gd name="connsiteX29" fmla="*/ 164812 w 298450"/>
                <a:gd name="connsiteY29" fmla="*/ 205066 h 400050"/>
                <a:gd name="connsiteX30" fmla="*/ 203926 w 298450"/>
                <a:gd name="connsiteY30" fmla="*/ 55803 h 400050"/>
                <a:gd name="connsiteX31" fmla="*/ 221729 w 298450"/>
                <a:gd name="connsiteY31" fmla="*/ 87989 h 400050"/>
                <a:gd name="connsiteX32" fmla="*/ 222255 w 298450"/>
                <a:gd name="connsiteY32" fmla="*/ 67117 h 400050"/>
                <a:gd name="connsiteX33" fmla="*/ 233393 w 298450"/>
                <a:gd name="connsiteY33" fmla="*/ 75448 h 400050"/>
                <a:gd name="connsiteX34" fmla="*/ 237076 w 298450"/>
                <a:gd name="connsiteY34" fmla="*/ 98688 h 400050"/>
                <a:gd name="connsiteX35" fmla="*/ 256896 w 298450"/>
                <a:gd name="connsiteY35" fmla="*/ 108773 h 400050"/>
                <a:gd name="connsiteX36" fmla="*/ 273471 w 298450"/>
                <a:gd name="connsiteY36" fmla="*/ 111229 h 400050"/>
                <a:gd name="connsiteX37" fmla="*/ 287503 w 298450"/>
                <a:gd name="connsiteY37" fmla="*/ 99390 h 400050"/>
                <a:gd name="connsiteX38" fmla="*/ 299956 w 298450"/>
                <a:gd name="connsiteY38" fmla="*/ 102985 h 400050"/>
                <a:gd name="connsiteX39" fmla="*/ 293992 w 298450"/>
                <a:gd name="connsiteY39" fmla="*/ 130610 h 400050"/>
                <a:gd name="connsiteX40" fmla="*/ 286538 w 298450"/>
                <a:gd name="connsiteY40" fmla="*/ 148939 h 400050"/>
                <a:gd name="connsiteX41" fmla="*/ 267770 w 298450"/>
                <a:gd name="connsiteY41" fmla="*/ 148325 h 400050"/>
                <a:gd name="connsiteX42" fmla="*/ 261193 w 298450"/>
                <a:gd name="connsiteY42" fmla="*/ 157972 h 400050"/>
                <a:gd name="connsiteX43" fmla="*/ 263473 w 298450"/>
                <a:gd name="connsiteY43" fmla="*/ 171653 h 400050"/>
                <a:gd name="connsiteX44" fmla="*/ 259877 w 298450"/>
                <a:gd name="connsiteY44" fmla="*/ 177617 h 400050"/>
                <a:gd name="connsiteX45" fmla="*/ 250581 w 298450"/>
                <a:gd name="connsiteY45" fmla="*/ 194893 h 400050"/>
                <a:gd name="connsiteX46" fmla="*/ 238392 w 298450"/>
                <a:gd name="connsiteY46" fmla="*/ 217081 h 400050"/>
                <a:gd name="connsiteX47" fmla="*/ 219361 w 298450"/>
                <a:gd name="connsiteY47" fmla="*/ 230148 h 400050"/>
                <a:gd name="connsiteX48" fmla="*/ 215151 w 298450"/>
                <a:gd name="connsiteY48" fmla="*/ 221554 h 400050"/>
                <a:gd name="connsiteX49" fmla="*/ 204891 w 298450"/>
                <a:gd name="connsiteY49" fmla="*/ 216818 h 400050"/>
                <a:gd name="connsiteX50" fmla="*/ 219098 w 298450"/>
                <a:gd name="connsiteY50" fmla="*/ 190157 h 400050"/>
                <a:gd name="connsiteX51" fmla="*/ 211030 w 298450"/>
                <a:gd name="connsiteY51" fmla="*/ 172530 h 400050"/>
                <a:gd name="connsiteX52" fmla="*/ 184545 w 298450"/>
                <a:gd name="connsiteY52" fmla="*/ 159813 h 400050"/>
                <a:gd name="connsiteX53" fmla="*/ 185246 w 298450"/>
                <a:gd name="connsiteY53" fmla="*/ 148325 h 400050"/>
                <a:gd name="connsiteX54" fmla="*/ 203049 w 298450"/>
                <a:gd name="connsiteY54" fmla="*/ 137363 h 400050"/>
                <a:gd name="connsiteX55" fmla="*/ 207171 w 298450"/>
                <a:gd name="connsiteY55" fmla="*/ 113333 h 400050"/>
                <a:gd name="connsiteX56" fmla="*/ 206031 w 298450"/>
                <a:gd name="connsiteY56" fmla="*/ 93338 h 400050"/>
                <a:gd name="connsiteX57" fmla="*/ 196033 w 298450"/>
                <a:gd name="connsiteY57" fmla="*/ 72817 h 400050"/>
                <a:gd name="connsiteX58" fmla="*/ 196735 w 298450"/>
                <a:gd name="connsiteY58" fmla="*/ 67467 h 400050"/>
                <a:gd name="connsiteX59" fmla="*/ 184983 w 298450"/>
                <a:gd name="connsiteY59" fmla="*/ 54926 h 400050"/>
                <a:gd name="connsiteX60" fmla="*/ 165601 w 298450"/>
                <a:gd name="connsiteY60" fmla="*/ 28266 h 400050"/>
                <a:gd name="connsiteX61" fmla="*/ 155341 w 298450"/>
                <a:gd name="connsiteY61" fmla="*/ 7131 h 400050"/>
                <a:gd name="connsiteX62" fmla="*/ 164462 w 298450"/>
                <a:gd name="connsiteY62" fmla="*/ 4763 h 400050"/>
                <a:gd name="connsiteX63" fmla="*/ 177879 w 298450"/>
                <a:gd name="connsiteY63" fmla="*/ 21338 h 400050"/>
                <a:gd name="connsiteX64" fmla="*/ 196998 w 298450"/>
                <a:gd name="connsiteY64" fmla="*/ 29143 h 400050"/>
                <a:gd name="connsiteX65" fmla="*/ 203926 w 298450"/>
                <a:gd name="connsiteY65" fmla="*/ 5580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98450" h="400050">
                  <a:moveTo>
                    <a:pt x="164812" y="205066"/>
                  </a:moveTo>
                  <a:lnTo>
                    <a:pt x="170425" y="218484"/>
                  </a:lnTo>
                  <a:lnTo>
                    <a:pt x="187877" y="205329"/>
                  </a:lnTo>
                  <a:lnTo>
                    <a:pt x="194981" y="219098"/>
                  </a:lnTo>
                  <a:lnTo>
                    <a:pt x="194981" y="232867"/>
                  </a:lnTo>
                  <a:lnTo>
                    <a:pt x="185860" y="248126"/>
                  </a:lnTo>
                  <a:lnTo>
                    <a:pt x="169811" y="272682"/>
                  </a:lnTo>
                  <a:lnTo>
                    <a:pt x="157270" y="286187"/>
                  </a:lnTo>
                  <a:lnTo>
                    <a:pt x="166303" y="302499"/>
                  </a:lnTo>
                  <a:lnTo>
                    <a:pt x="147360" y="302938"/>
                  </a:lnTo>
                  <a:lnTo>
                    <a:pt x="126313" y="315742"/>
                  </a:lnTo>
                  <a:lnTo>
                    <a:pt x="119735" y="338280"/>
                  </a:lnTo>
                  <a:lnTo>
                    <a:pt x="105791" y="373623"/>
                  </a:lnTo>
                  <a:lnTo>
                    <a:pt x="86498" y="389409"/>
                  </a:lnTo>
                  <a:lnTo>
                    <a:pt x="74220" y="399582"/>
                  </a:lnTo>
                  <a:lnTo>
                    <a:pt x="51593" y="398792"/>
                  </a:lnTo>
                  <a:lnTo>
                    <a:pt x="35633" y="387041"/>
                  </a:lnTo>
                  <a:lnTo>
                    <a:pt x="8884" y="384585"/>
                  </a:lnTo>
                  <a:lnTo>
                    <a:pt x="4763" y="371606"/>
                  </a:lnTo>
                  <a:lnTo>
                    <a:pt x="18005" y="345647"/>
                  </a:lnTo>
                  <a:lnTo>
                    <a:pt x="48962" y="311707"/>
                  </a:lnTo>
                  <a:lnTo>
                    <a:pt x="64836" y="305306"/>
                  </a:lnTo>
                  <a:lnTo>
                    <a:pt x="82463" y="292414"/>
                  </a:lnTo>
                  <a:lnTo>
                    <a:pt x="103511" y="274787"/>
                  </a:lnTo>
                  <a:lnTo>
                    <a:pt x="118244" y="257422"/>
                  </a:lnTo>
                  <a:lnTo>
                    <a:pt x="129207" y="232779"/>
                  </a:lnTo>
                  <a:lnTo>
                    <a:pt x="138503" y="224448"/>
                  </a:lnTo>
                  <a:lnTo>
                    <a:pt x="142186" y="206294"/>
                  </a:lnTo>
                  <a:lnTo>
                    <a:pt x="159463" y="191385"/>
                  </a:lnTo>
                  <a:lnTo>
                    <a:pt x="164812" y="205066"/>
                  </a:lnTo>
                  <a:close/>
                  <a:moveTo>
                    <a:pt x="203926" y="55803"/>
                  </a:moveTo>
                  <a:lnTo>
                    <a:pt x="221729" y="87989"/>
                  </a:lnTo>
                  <a:lnTo>
                    <a:pt x="222255" y="67117"/>
                  </a:lnTo>
                  <a:lnTo>
                    <a:pt x="233393" y="75448"/>
                  </a:lnTo>
                  <a:lnTo>
                    <a:pt x="237076" y="98688"/>
                  </a:lnTo>
                  <a:lnTo>
                    <a:pt x="256896" y="108773"/>
                  </a:lnTo>
                  <a:lnTo>
                    <a:pt x="273471" y="111229"/>
                  </a:lnTo>
                  <a:lnTo>
                    <a:pt x="287503" y="99390"/>
                  </a:lnTo>
                  <a:lnTo>
                    <a:pt x="299956" y="102985"/>
                  </a:lnTo>
                  <a:lnTo>
                    <a:pt x="293992" y="130610"/>
                  </a:lnTo>
                  <a:lnTo>
                    <a:pt x="286538" y="148939"/>
                  </a:lnTo>
                  <a:lnTo>
                    <a:pt x="267770" y="148325"/>
                  </a:lnTo>
                  <a:lnTo>
                    <a:pt x="261193" y="157972"/>
                  </a:lnTo>
                  <a:lnTo>
                    <a:pt x="263473" y="171653"/>
                  </a:lnTo>
                  <a:lnTo>
                    <a:pt x="259877" y="177617"/>
                  </a:lnTo>
                  <a:lnTo>
                    <a:pt x="250581" y="194893"/>
                  </a:lnTo>
                  <a:lnTo>
                    <a:pt x="238392" y="217081"/>
                  </a:lnTo>
                  <a:lnTo>
                    <a:pt x="219361" y="230148"/>
                  </a:lnTo>
                  <a:lnTo>
                    <a:pt x="215151" y="221554"/>
                  </a:lnTo>
                  <a:lnTo>
                    <a:pt x="204891" y="216818"/>
                  </a:lnTo>
                  <a:lnTo>
                    <a:pt x="219098" y="190157"/>
                  </a:lnTo>
                  <a:lnTo>
                    <a:pt x="211030" y="172530"/>
                  </a:lnTo>
                  <a:lnTo>
                    <a:pt x="184545" y="159813"/>
                  </a:lnTo>
                  <a:lnTo>
                    <a:pt x="185246" y="148325"/>
                  </a:lnTo>
                  <a:lnTo>
                    <a:pt x="203049" y="137363"/>
                  </a:lnTo>
                  <a:lnTo>
                    <a:pt x="207171" y="113333"/>
                  </a:lnTo>
                  <a:lnTo>
                    <a:pt x="206031" y="93338"/>
                  </a:lnTo>
                  <a:lnTo>
                    <a:pt x="196033" y="72817"/>
                  </a:lnTo>
                  <a:lnTo>
                    <a:pt x="196735" y="67467"/>
                  </a:lnTo>
                  <a:lnTo>
                    <a:pt x="184983" y="54926"/>
                  </a:lnTo>
                  <a:lnTo>
                    <a:pt x="165601" y="28266"/>
                  </a:lnTo>
                  <a:lnTo>
                    <a:pt x="155341" y="7131"/>
                  </a:lnTo>
                  <a:lnTo>
                    <a:pt x="164462" y="4763"/>
                  </a:lnTo>
                  <a:lnTo>
                    <a:pt x="177879" y="21338"/>
                  </a:lnTo>
                  <a:lnTo>
                    <a:pt x="196998" y="29143"/>
                  </a:lnTo>
                  <a:lnTo>
                    <a:pt x="203926" y="5580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1" name="Freeform: Shape 1626">
              <a:extLst>
                <a:ext uri="{FF2B5EF4-FFF2-40B4-BE49-F238E27FC236}">
                  <a16:creationId xmlns:a16="http://schemas.microsoft.com/office/drawing/2014/main" id="{5E0CFFEB-9FB3-2046-899F-CCCE5D3AE35B}"/>
                </a:ext>
              </a:extLst>
            </p:cNvPr>
            <p:cNvSpPr/>
            <p:nvPr/>
          </p:nvSpPr>
          <p:spPr>
            <a:xfrm>
              <a:off x="8799510" y="4332081"/>
              <a:ext cx="160412" cy="212157"/>
            </a:xfrm>
            <a:custGeom>
              <a:avLst/>
              <a:gdLst>
                <a:gd name="connsiteX0" fmla="*/ 173582 w 196850"/>
                <a:gd name="connsiteY0" fmla="*/ 145957 h 260350"/>
                <a:gd name="connsiteX1" fmla="*/ 164374 w 196850"/>
                <a:gd name="connsiteY1" fmla="*/ 163848 h 260350"/>
                <a:gd name="connsiteX2" fmla="*/ 153236 w 196850"/>
                <a:gd name="connsiteY2" fmla="*/ 162445 h 260350"/>
                <a:gd name="connsiteX3" fmla="*/ 148150 w 196850"/>
                <a:gd name="connsiteY3" fmla="*/ 168671 h 260350"/>
                <a:gd name="connsiteX4" fmla="*/ 144203 w 196850"/>
                <a:gd name="connsiteY4" fmla="*/ 181826 h 260350"/>
                <a:gd name="connsiteX5" fmla="*/ 147185 w 196850"/>
                <a:gd name="connsiteY5" fmla="*/ 199190 h 260350"/>
                <a:gd name="connsiteX6" fmla="*/ 144905 w 196850"/>
                <a:gd name="connsiteY6" fmla="*/ 202347 h 260350"/>
                <a:gd name="connsiteX7" fmla="*/ 133592 w 196850"/>
                <a:gd name="connsiteY7" fmla="*/ 202260 h 260350"/>
                <a:gd name="connsiteX8" fmla="*/ 118244 w 196850"/>
                <a:gd name="connsiteY8" fmla="*/ 211907 h 260350"/>
                <a:gd name="connsiteX9" fmla="*/ 115877 w 196850"/>
                <a:gd name="connsiteY9" fmla="*/ 224448 h 260350"/>
                <a:gd name="connsiteX10" fmla="*/ 110264 w 196850"/>
                <a:gd name="connsiteY10" fmla="*/ 229885 h 260350"/>
                <a:gd name="connsiteX11" fmla="*/ 95005 w 196850"/>
                <a:gd name="connsiteY11" fmla="*/ 229710 h 260350"/>
                <a:gd name="connsiteX12" fmla="*/ 85358 w 196850"/>
                <a:gd name="connsiteY12" fmla="*/ 236199 h 260350"/>
                <a:gd name="connsiteX13" fmla="*/ 85445 w 196850"/>
                <a:gd name="connsiteY13" fmla="*/ 246547 h 260350"/>
                <a:gd name="connsiteX14" fmla="*/ 73518 w 196850"/>
                <a:gd name="connsiteY14" fmla="*/ 253651 h 260350"/>
                <a:gd name="connsiteX15" fmla="*/ 59925 w 196850"/>
                <a:gd name="connsiteY15" fmla="*/ 251283 h 260350"/>
                <a:gd name="connsiteX16" fmla="*/ 43438 w 196850"/>
                <a:gd name="connsiteY16" fmla="*/ 259878 h 260350"/>
                <a:gd name="connsiteX17" fmla="*/ 32037 w 196850"/>
                <a:gd name="connsiteY17" fmla="*/ 261281 h 260350"/>
                <a:gd name="connsiteX18" fmla="*/ 23969 w 196850"/>
                <a:gd name="connsiteY18" fmla="*/ 243390 h 260350"/>
                <a:gd name="connsiteX19" fmla="*/ 4763 w 196850"/>
                <a:gd name="connsiteY19" fmla="*/ 200944 h 260350"/>
                <a:gd name="connsiteX20" fmla="*/ 78517 w 196850"/>
                <a:gd name="connsiteY20" fmla="*/ 174985 h 260350"/>
                <a:gd name="connsiteX21" fmla="*/ 94917 w 196850"/>
                <a:gd name="connsiteY21" fmla="*/ 122629 h 260350"/>
                <a:gd name="connsiteX22" fmla="*/ 83604 w 196850"/>
                <a:gd name="connsiteY22" fmla="*/ 103862 h 260350"/>
                <a:gd name="connsiteX23" fmla="*/ 84217 w 196850"/>
                <a:gd name="connsiteY23" fmla="*/ 93163 h 260350"/>
                <a:gd name="connsiteX24" fmla="*/ 91409 w 196850"/>
                <a:gd name="connsiteY24" fmla="*/ 82113 h 260350"/>
                <a:gd name="connsiteX25" fmla="*/ 91497 w 196850"/>
                <a:gd name="connsiteY25" fmla="*/ 71150 h 260350"/>
                <a:gd name="connsiteX26" fmla="*/ 102634 w 196850"/>
                <a:gd name="connsiteY26" fmla="*/ 65888 h 260350"/>
                <a:gd name="connsiteX27" fmla="*/ 98249 w 196850"/>
                <a:gd name="connsiteY27" fmla="*/ 62205 h 260350"/>
                <a:gd name="connsiteX28" fmla="*/ 100266 w 196850"/>
                <a:gd name="connsiteY28" fmla="*/ 44666 h 260350"/>
                <a:gd name="connsiteX29" fmla="*/ 112807 w 196850"/>
                <a:gd name="connsiteY29" fmla="*/ 44578 h 260350"/>
                <a:gd name="connsiteX30" fmla="*/ 123857 w 196850"/>
                <a:gd name="connsiteY30" fmla="*/ 62907 h 260350"/>
                <a:gd name="connsiteX31" fmla="*/ 137626 w 196850"/>
                <a:gd name="connsiteY31" fmla="*/ 72641 h 260350"/>
                <a:gd name="connsiteX32" fmla="*/ 155692 w 196850"/>
                <a:gd name="connsiteY32" fmla="*/ 76149 h 260350"/>
                <a:gd name="connsiteX33" fmla="*/ 170250 w 196850"/>
                <a:gd name="connsiteY33" fmla="*/ 80973 h 260350"/>
                <a:gd name="connsiteX34" fmla="*/ 181388 w 196850"/>
                <a:gd name="connsiteY34" fmla="*/ 96232 h 260350"/>
                <a:gd name="connsiteX35" fmla="*/ 188053 w 196850"/>
                <a:gd name="connsiteY35" fmla="*/ 105002 h 260350"/>
                <a:gd name="connsiteX36" fmla="*/ 196823 w 196850"/>
                <a:gd name="connsiteY36" fmla="*/ 108335 h 260350"/>
                <a:gd name="connsiteX37" fmla="*/ 196735 w 196850"/>
                <a:gd name="connsiteY37" fmla="*/ 114210 h 260350"/>
                <a:gd name="connsiteX38" fmla="*/ 187789 w 196850"/>
                <a:gd name="connsiteY38" fmla="*/ 129909 h 260350"/>
                <a:gd name="connsiteX39" fmla="*/ 183843 w 196850"/>
                <a:gd name="connsiteY39" fmla="*/ 137275 h 260350"/>
                <a:gd name="connsiteX40" fmla="*/ 173582 w 196850"/>
                <a:gd name="connsiteY40" fmla="*/ 145957 h 260350"/>
                <a:gd name="connsiteX41" fmla="*/ 112895 w 196850"/>
                <a:gd name="connsiteY41" fmla="*/ 18444 h 260350"/>
                <a:gd name="connsiteX42" fmla="*/ 109650 w 196850"/>
                <a:gd name="connsiteY42" fmla="*/ 23355 h 260350"/>
                <a:gd name="connsiteX43" fmla="*/ 105002 w 196850"/>
                <a:gd name="connsiteY43" fmla="*/ 14059 h 260350"/>
                <a:gd name="connsiteX44" fmla="*/ 112193 w 196850"/>
                <a:gd name="connsiteY44" fmla="*/ 4763 h 260350"/>
                <a:gd name="connsiteX45" fmla="*/ 115263 w 196850"/>
                <a:gd name="connsiteY45" fmla="*/ 7131 h 260350"/>
                <a:gd name="connsiteX46" fmla="*/ 112895 w 196850"/>
                <a:gd name="connsiteY46" fmla="*/ 18444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6850" h="260350">
                  <a:moveTo>
                    <a:pt x="173582" y="145957"/>
                  </a:moveTo>
                  <a:lnTo>
                    <a:pt x="164374" y="163848"/>
                  </a:lnTo>
                  <a:lnTo>
                    <a:pt x="153236" y="162445"/>
                  </a:lnTo>
                  <a:lnTo>
                    <a:pt x="148150" y="168671"/>
                  </a:lnTo>
                  <a:lnTo>
                    <a:pt x="144203" y="181826"/>
                  </a:lnTo>
                  <a:lnTo>
                    <a:pt x="147185" y="199190"/>
                  </a:lnTo>
                  <a:lnTo>
                    <a:pt x="144905" y="202347"/>
                  </a:lnTo>
                  <a:lnTo>
                    <a:pt x="133592" y="202260"/>
                  </a:lnTo>
                  <a:lnTo>
                    <a:pt x="118244" y="211907"/>
                  </a:lnTo>
                  <a:lnTo>
                    <a:pt x="115877" y="224448"/>
                  </a:lnTo>
                  <a:lnTo>
                    <a:pt x="110264" y="229885"/>
                  </a:lnTo>
                  <a:lnTo>
                    <a:pt x="95005" y="229710"/>
                  </a:lnTo>
                  <a:lnTo>
                    <a:pt x="85358" y="236199"/>
                  </a:lnTo>
                  <a:lnTo>
                    <a:pt x="85445" y="246547"/>
                  </a:lnTo>
                  <a:lnTo>
                    <a:pt x="73518" y="253651"/>
                  </a:lnTo>
                  <a:lnTo>
                    <a:pt x="59925" y="251283"/>
                  </a:lnTo>
                  <a:lnTo>
                    <a:pt x="43438" y="259878"/>
                  </a:lnTo>
                  <a:lnTo>
                    <a:pt x="32037" y="261281"/>
                  </a:lnTo>
                  <a:lnTo>
                    <a:pt x="23969" y="243390"/>
                  </a:lnTo>
                  <a:lnTo>
                    <a:pt x="4763" y="200944"/>
                  </a:lnTo>
                  <a:lnTo>
                    <a:pt x="78517" y="174985"/>
                  </a:lnTo>
                  <a:lnTo>
                    <a:pt x="94917" y="122629"/>
                  </a:lnTo>
                  <a:lnTo>
                    <a:pt x="83604" y="103862"/>
                  </a:lnTo>
                  <a:lnTo>
                    <a:pt x="84217" y="93163"/>
                  </a:lnTo>
                  <a:lnTo>
                    <a:pt x="91409" y="82113"/>
                  </a:lnTo>
                  <a:lnTo>
                    <a:pt x="91497" y="71150"/>
                  </a:lnTo>
                  <a:lnTo>
                    <a:pt x="102634" y="65888"/>
                  </a:lnTo>
                  <a:lnTo>
                    <a:pt x="98249" y="62205"/>
                  </a:lnTo>
                  <a:lnTo>
                    <a:pt x="100266" y="44666"/>
                  </a:lnTo>
                  <a:lnTo>
                    <a:pt x="112807" y="44578"/>
                  </a:lnTo>
                  <a:lnTo>
                    <a:pt x="123857" y="62907"/>
                  </a:lnTo>
                  <a:lnTo>
                    <a:pt x="137626" y="72641"/>
                  </a:lnTo>
                  <a:lnTo>
                    <a:pt x="155692" y="76149"/>
                  </a:lnTo>
                  <a:lnTo>
                    <a:pt x="170250" y="80973"/>
                  </a:lnTo>
                  <a:lnTo>
                    <a:pt x="181388" y="96232"/>
                  </a:lnTo>
                  <a:lnTo>
                    <a:pt x="188053" y="105002"/>
                  </a:lnTo>
                  <a:lnTo>
                    <a:pt x="196823" y="108335"/>
                  </a:lnTo>
                  <a:lnTo>
                    <a:pt x="196735" y="114210"/>
                  </a:lnTo>
                  <a:lnTo>
                    <a:pt x="187789" y="129909"/>
                  </a:lnTo>
                  <a:lnTo>
                    <a:pt x="183843" y="137275"/>
                  </a:lnTo>
                  <a:lnTo>
                    <a:pt x="173582" y="145957"/>
                  </a:lnTo>
                  <a:close/>
                  <a:moveTo>
                    <a:pt x="112895" y="18444"/>
                  </a:moveTo>
                  <a:lnTo>
                    <a:pt x="109650" y="23355"/>
                  </a:lnTo>
                  <a:lnTo>
                    <a:pt x="105002" y="14059"/>
                  </a:lnTo>
                  <a:lnTo>
                    <a:pt x="112193" y="4763"/>
                  </a:lnTo>
                  <a:lnTo>
                    <a:pt x="115263" y="7131"/>
                  </a:lnTo>
                  <a:lnTo>
                    <a:pt x="112895" y="184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2" name="Freeform: Shape 1627">
              <a:extLst>
                <a:ext uri="{FF2B5EF4-FFF2-40B4-BE49-F238E27FC236}">
                  <a16:creationId xmlns:a16="http://schemas.microsoft.com/office/drawing/2014/main" id="{D847695F-6DFC-4C48-9E72-22BD31B9A67D}"/>
                </a:ext>
              </a:extLst>
            </p:cNvPr>
            <p:cNvSpPr/>
            <p:nvPr/>
          </p:nvSpPr>
          <p:spPr>
            <a:xfrm>
              <a:off x="6095205" y="4685189"/>
              <a:ext cx="119015" cy="51746"/>
            </a:xfrm>
            <a:custGeom>
              <a:avLst/>
              <a:gdLst>
                <a:gd name="connsiteX0" fmla="*/ 129733 w 146050"/>
                <a:gd name="connsiteY0" fmla="*/ 63696 h 63500"/>
                <a:gd name="connsiteX1" fmla="*/ 121577 w 146050"/>
                <a:gd name="connsiteY1" fmla="*/ 56592 h 63500"/>
                <a:gd name="connsiteX2" fmla="*/ 116315 w 146050"/>
                <a:gd name="connsiteY2" fmla="*/ 43262 h 63500"/>
                <a:gd name="connsiteX3" fmla="*/ 122366 w 146050"/>
                <a:gd name="connsiteY3" fmla="*/ 36685 h 63500"/>
                <a:gd name="connsiteX4" fmla="*/ 116140 w 146050"/>
                <a:gd name="connsiteY4" fmla="*/ 35019 h 63500"/>
                <a:gd name="connsiteX5" fmla="*/ 111579 w 146050"/>
                <a:gd name="connsiteY5" fmla="*/ 26863 h 63500"/>
                <a:gd name="connsiteX6" fmla="*/ 99302 w 146050"/>
                <a:gd name="connsiteY6" fmla="*/ 20022 h 63500"/>
                <a:gd name="connsiteX7" fmla="*/ 88515 w 146050"/>
                <a:gd name="connsiteY7" fmla="*/ 21601 h 63500"/>
                <a:gd name="connsiteX8" fmla="*/ 83603 w 146050"/>
                <a:gd name="connsiteY8" fmla="*/ 30195 h 63500"/>
                <a:gd name="connsiteX9" fmla="*/ 73606 w 146050"/>
                <a:gd name="connsiteY9" fmla="*/ 36334 h 63500"/>
                <a:gd name="connsiteX10" fmla="*/ 68256 w 146050"/>
                <a:gd name="connsiteY10" fmla="*/ 37211 h 63500"/>
                <a:gd name="connsiteX11" fmla="*/ 65888 w 146050"/>
                <a:gd name="connsiteY11" fmla="*/ 42385 h 63500"/>
                <a:gd name="connsiteX12" fmla="*/ 77552 w 146050"/>
                <a:gd name="connsiteY12" fmla="*/ 55715 h 63500"/>
                <a:gd name="connsiteX13" fmla="*/ 70887 w 146050"/>
                <a:gd name="connsiteY13" fmla="*/ 58873 h 63500"/>
                <a:gd name="connsiteX14" fmla="*/ 67291 w 146050"/>
                <a:gd name="connsiteY14" fmla="*/ 62556 h 63500"/>
                <a:gd name="connsiteX15" fmla="*/ 55891 w 146050"/>
                <a:gd name="connsiteY15" fmla="*/ 63784 h 63500"/>
                <a:gd name="connsiteX16" fmla="*/ 51594 w 146050"/>
                <a:gd name="connsiteY16" fmla="*/ 49050 h 63500"/>
                <a:gd name="connsiteX17" fmla="*/ 48436 w 146050"/>
                <a:gd name="connsiteY17" fmla="*/ 53260 h 63500"/>
                <a:gd name="connsiteX18" fmla="*/ 40280 w 146050"/>
                <a:gd name="connsiteY18" fmla="*/ 51857 h 63500"/>
                <a:gd name="connsiteX19" fmla="*/ 35369 w 146050"/>
                <a:gd name="connsiteY19" fmla="*/ 41859 h 63500"/>
                <a:gd name="connsiteX20" fmla="*/ 25284 w 146050"/>
                <a:gd name="connsiteY20" fmla="*/ 40281 h 63500"/>
                <a:gd name="connsiteX21" fmla="*/ 18882 w 146050"/>
                <a:gd name="connsiteY21" fmla="*/ 37386 h 63500"/>
                <a:gd name="connsiteX22" fmla="*/ 8358 w 146050"/>
                <a:gd name="connsiteY22" fmla="*/ 37386 h 63500"/>
                <a:gd name="connsiteX23" fmla="*/ 7569 w 146050"/>
                <a:gd name="connsiteY23" fmla="*/ 42736 h 63500"/>
                <a:gd name="connsiteX24" fmla="*/ 4763 w 146050"/>
                <a:gd name="connsiteY24" fmla="*/ 39053 h 63500"/>
                <a:gd name="connsiteX25" fmla="*/ 6078 w 146050"/>
                <a:gd name="connsiteY25" fmla="*/ 34142 h 63500"/>
                <a:gd name="connsiteX26" fmla="*/ 8095 w 146050"/>
                <a:gd name="connsiteY26" fmla="*/ 29143 h 63500"/>
                <a:gd name="connsiteX27" fmla="*/ 7130 w 146050"/>
                <a:gd name="connsiteY27" fmla="*/ 24670 h 63500"/>
                <a:gd name="connsiteX28" fmla="*/ 10814 w 146050"/>
                <a:gd name="connsiteY28" fmla="*/ 21689 h 63500"/>
                <a:gd name="connsiteX29" fmla="*/ 5727 w 146050"/>
                <a:gd name="connsiteY29" fmla="*/ 18005 h 63500"/>
                <a:gd name="connsiteX30" fmla="*/ 5552 w 146050"/>
                <a:gd name="connsiteY30" fmla="*/ 8095 h 63500"/>
                <a:gd name="connsiteX31" fmla="*/ 15111 w 146050"/>
                <a:gd name="connsiteY31" fmla="*/ 5903 h 63500"/>
                <a:gd name="connsiteX32" fmla="*/ 23881 w 146050"/>
                <a:gd name="connsiteY32" fmla="*/ 14760 h 63500"/>
                <a:gd name="connsiteX33" fmla="*/ 23355 w 146050"/>
                <a:gd name="connsiteY33" fmla="*/ 20022 h 63500"/>
                <a:gd name="connsiteX34" fmla="*/ 33177 w 146050"/>
                <a:gd name="connsiteY34" fmla="*/ 21075 h 63500"/>
                <a:gd name="connsiteX35" fmla="*/ 35545 w 146050"/>
                <a:gd name="connsiteY35" fmla="*/ 19057 h 63500"/>
                <a:gd name="connsiteX36" fmla="*/ 42297 w 146050"/>
                <a:gd name="connsiteY36" fmla="*/ 25196 h 63500"/>
                <a:gd name="connsiteX37" fmla="*/ 54400 w 146050"/>
                <a:gd name="connsiteY37" fmla="*/ 23355 h 63500"/>
                <a:gd name="connsiteX38" fmla="*/ 64836 w 146050"/>
                <a:gd name="connsiteY38" fmla="*/ 17128 h 63500"/>
                <a:gd name="connsiteX39" fmla="*/ 79745 w 146050"/>
                <a:gd name="connsiteY39" fmla="*/ 12129 h 63500"/>
                <a:gd name="connsiteX40" fmla="*/ 88164 w 146050"/>
                <a:gd name="connsiteY40" fmla="*/ 4763 h 63500"/>
                <a:gd name="connsiteX41" fmla="*/ 101757 w 146050"/>
                <a:gd name="connsiteY41" fmla="*/ 6166 h 63500"/>
                <a:gd name="connsiteX42" fmla="*/ 100792 w 146050"/>
                <a:gd name="connsiteY42" fmla="*/ 8621 h 63500"/>
                <a:gd name="connsiteX43" fmla="*/ 114561 w 146050"/>
                <a:gd name="connsiteY43" fmla="*/ 9498 h 63500"/>
                <a:gd name="connsiteX44" fmla="*/ 125523 w 146050"/>
                <a:gd name="connsiteY44" fmla="*/ 13795 h 63500"/>
                <a:gd name="connsiteX45" fmla="*/ 133504 w 146050"/>
                <a:gd name="connsiteY45" fmla="*/ 21162 h 63500"/>
                <a:gd name="connsiteX46" fmla="*/ 142800 w 146050"/>
                <a:gd name="connsiteY46" fmla="*/ 28003 h 63500"/>
                <a:gd name="connsiteX47" fmla="*/ 139818 w 146050"/>
                <a:gd name="connsiteY47" fmla="*/ 31686 h 63500"/>
                <a:gd name="connsiteX48" fmla="*/ 145519 w 146050"/>
                <a:gd name="connsiteY48" fmla="*/ 46156 h 63500"/>
                <a:gd name="connsiteX49" fmla="*/ 140871 w 146050"/>
                <a:gd name="connsiteY49" fmla="*/ 53523 h 63500"/>
                <a:gd name="connsiteX50" fmla="*/ 132890 w 146050"/>
                <a:gd name="connsiteY50" fmla="*/ 5176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6050" h="63500">
                  <a:moveTo>
                    <a:pt x="129733" y="63696"/>
                  </a:moveTo>
                  <a:lnTo>
                    <a:pt x="121577" y="56592"/>
                  </a:lnTo>
                  <a:lnTo>
                    <a:pt x="116315" y="43262"/>
                  </a:lnTo>
                  <a:lnTo>
                    <a:pt x="122366" y="36685"/>
                  </a:lnTo>
                  <a:lnTo>
                    <a:pt x="116140" y="35019"/>
                  </a:lnTo>
                  <a:lnTo>
                    <a:pt x="111579" y="26863"/>
                  </a:lnTo>
                  <a:lnTo>
                    <a:pt x="99302" y="20022"/>
                  </a:lnTo>
                  <a:lnTo>
                    <a:pt x="88515" y="21601"/>
                  </a:lnTo>
                  <a:lnTo>
                    <a:pt x="83603" y="30195"/>
                  </a:lnTo>
                  <a:lnTo>
                    <a:pt x="73606" y="36334"/>
                  </a:lnTo>
                  <a:lnTo>
                    <a:pt x="68256" y="37211"/>
                  </a:lnTo>
                  <a:lnTo>
                    <a:pt x="65888" y="42385"/>
                  </a:lnTo>
                  <a:lnTo>
                    <a:pt x="77552" y="55715"/>
                  </a:lnTo>
                  <a:lnTo>
                    <a:pt x="70887" y="58873"/>
                  </a:lnTo>
                  <a:lnTo>
                    <a:pt x="67291" y="62556"/>
                  </a:lnTo>
                  <a:lnTo>
                    <a:pt x="55891" y="63784"/>
                  </a:lnTo>
                  <a:lnTo>
                    <a:pt x="51594" y="49050"/>
                  </a:lnTo>
                  <a:lnTo>
                    <a:pt x="48436" y="53260"/>
                  </a:lnTo>
                  <a:lnTo>
                    <a:pt x="40280" y="51857"/>
                  </a:lnTo>
                  <a:lnTo>
                    <a:pt x="35369" y="41859"/>
                  </a:lnTo>
                  <a:lnTo>
                    <a:pt x="25284" y="40281"/>
                  </a:lnTo>
                  <a:lnTo>
                    <a:pt x="18882" y="37386"/>
                  </a:lnTo>
                  <a:lnTo>
                    <a:pt x="8358" y="37386"/>
                  </a:lnTo>
                  <a:lnTo>
                    <a:pt x="7569" y="42736"/>
                  </a:lnTo>
                  <a:lnTo>
                    <a:pt x="4763" y="39053"/>
                  </a:lnTo>
                  <a:lnTo>
                    <a:pt x="6078" y="34142"/>
                  </a:lnTo>
                  <a:lnTo>
                    <a:pt x="8095" y="29143"/>
                  </a:lnTo>
                  <a:lnTo>
                    <a:pt x="7130" y="24670"/>
                  </a:lnTo>
                  <a:lnTo>
                    <a:pt x="10814" y="21689"/>
                  </a:lnTo>
                  <a:lnTo>
                    <a:pt x="5727" y="18005"/>
                  </a:lnTo>
                  <a:lnTo>
                    <a:pt x="5552" y="8095"/>
                  </a:lnTo>
                  <a:lnTo>
                    <a:pt x="15111" y="5903"/>
                  </a:lnTo>
                  <a:lnTo>
                    <a:pt x="23881" y="14760"/>
                  </a:lnTo>
                  <a:lnTo>
                    <a:pt x="23355" y="20022"/>
                  </a:lnTo>
                  <a:lnTo>
                    <a:pt x="33177" y="21075"/>
                  </a:lnTo>
                  <a:lnTo>
                    <a:pt x="35545" y="19057"/>
                  </a:lnTo>
                  <a:lnTo>
                    <a:pt x="42297" y="25196"/>
                  </a:lnTo>
                  <a:lnTo>
                    <a:pt x="54400" y="23355"/>
                  </a:lnTo>
                  <a:lnTo>
                    <a:pt x="64836" y="17128"/>
                  </a:lnTo>
                  <a:lnTo>
                    <a:pt x="79745" y="12129"/>
                  </a:lnTo>
                  <a:lnTo>
                    <a:pt x="88164" y="4763"/>
                  </a:lnTo>
                  <a:lnTo>
                    <a:pt x="101757" y="6166"/>
                  </a:lnTo>
                  <a:lnTo>
                    <a:pt x="100792" y="8621"/>
                  </a:lnTo>
                  <a:lnTo>
                    <a:pt x="114561" y="9498"/>
                  </a:lnTo>
                  <a:lnTo>
                    <a:pt x="125523" y="13795"/>
                  </a:lnTo>
                  <a:lnTo>
                    <a:pt x="133504" y="21162"/>
                  </a:lnTo>
                  <a:lnTo>
                    <a:pt x="142800" y="28003"/>
                  </a:lnTo>
                  <a:lnTo>
                    <a:pt x="139818" y="31686"/>
                  </a:lnTo>
                  <a:lnTo>
                    <a:pt x="145519" y="46156"/>
                  </a:lnTo>
                  <a:lnTo>
                    <a:pt x="140871" y="53523"/>
                  </a:lnTo>
                  <a:lnTo>
                    <a:pt x="132890" y="5176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3" name="Freeform: Shape 1628">
              <a:extLst>
                <a:ext uri="{FF2B5EF4-FFF2-40B4-BE49-F238E27FC236}">
                  <a16:creationId xmlns:a16="http://schemas.microsoft.com/office/drawing/2014/main" id="{3F34BBE4-7E6F-924E-9EB8-A2AB24442B70}"/>
                </a:ext>
              </a:extLst>
            </p:cNvPr>
            <p:cNvSpPr/>
            <p:nvPr/>
          </p:nvSpPr>
          <p:spPr>
            <a:xfrm>
              <a:off x="6126363" y="4878502"/>
              <a:ext cx="258729" cy="377744"/>
            </a:xfrm>
            <a:custGeom>
              <a:avLst/>
              <a:gdLst>
                <a:gd name="connsiteX0" fmla="*/ 295396 w 317500"/>
                <a:gd name="connsiteY0" fmla="*/ 439747 h 463550"/>
                <a:gd name="connsiteX1" fmla="*/ 288818 w 317500"/>
                <a:gd name="connsiteY1" fmla="*/ 452990 h 463550"/>
                <a:gd name="connsiteX2" fmla="*/ 276190 w 317500"/>
                <a:gd name="connsiteY2" fmla="*/ 459480 h 463550"/>
                <a:gd name="connsiteX3" fmla="*/ 251546 w 317500"/>
                <a:gd name="connsiteY3" fmla="*/ 444746 h 463550"/>
                <a:gd name="connsiteX4" fmla="*/ 249354 w 317500"/>
                <a:gd name="connsiteY4" fmla="*/ 434222 h 463550"/>
                <a:gd name="connsiteX5" fmla="*/ 200681 w 317500"/>
                <a:gd name="connsiteY5" fmla="*/ 408614 h 463550"/>
                <a:gd name="connsiteX6" fmla="*/ 156569 w 317500"/>
                <a:gd name="connsiteY6" fmla="*/ 380814 h 463550"/>
                <a:gd name="connsiteX7" fmla="*/ 137538 w 317500"/>
                <a:gd name="connsiteY7" fmla="*/ 365204 h 463550"/>
                <a:gd name="connsiteX8" fmla="*/ 127365 w 317500"/>
                <a:gd name="connsiteY8" fmla="*/ 344419 h 463550"/>
                <a:gd name="connsiteX9" fmla="*/ 131399 w 317500"/>
                <a:gd name="connsiteY9" fmla="*/ 337140 h 463550"/>
                <a:gd name="connsiteX10" fmla="*/ 110615 w 317500"/>
                <a:gd name="connsiteY10" fmla="*/ 304253 h 463550"/>
                <a:gd name="connsiteX11" fmla="*/ 86322 w 317500"/>
                <a:gd name="connsiteY11" fmla="*/ 258299 h 463550"/>
                <a:gd name="connsiteX12" fmla="*/ 63170 w 317500"/>
                <a:gd name="connsiteY12" fmla="*/ 209012 h 463550"/>
                <a:gd name="connsiteX13" fmla="*/ 53084 w 317500"/>
                <a:gd name="connsiteY13" fmla="*/ 197699 h 463550"/>
                <a:gd name="connsiteX14" fmla="*/ 45367 w 317500"/>
                <a:gd name="connsiteY14" fmla="*/ 179633 h 463550"/>
                <a:gd name="connsiteX15" fmla="*/ 26249 w 317500"/>
                <a:gd name="connsiteY15" fmla="*/ 163497 h 463550"/>
                <a:gd name="connsiteX16" fmla="*/ 8709 w 317500"/>
                <a:gd name="connsiteY16" fmla="*/ 153587 h 463550"/>
                <a:gd name="connsiteX17" fmla="*/ 16690 w 317500"/>
                <a:gd name="connsiteY17" fmla="*/ 142625 h 463550"/>
                <a:gd name="connsiteX18" fmla="*/ 4763 w 317500"/>
                <a:gd name="connsiteY18" fmla="*/ 119209 h 463550"/>
                <a:gd name="connsiteX19" fmla="*/ 12392 w 317500"/>
                <a:gd name="connsiteY19" fmla="*/ 102108 h 463550"/>
                <a:gd name="connsiteX20" fmla="*/ 32037 w 317500"/>
                <a:gd name="connsiteY20" fmla="*/ 86585 h 463550"/>
                <a:gd name="connsiteX21" fmla="*/ 34931 w 317500"/>
                <a:gd name="connsiteY21" fmla="*/ 96846 h 463550"/>
                <a:gd name="connsiteX22" fmla="*/ 27915 w 317500"/>
                <a:gd name="connsiteY22" fmla="*/ 102634 h 463550"/>
                <a:gd name="connsiteX23" fmla="*/ 28529 w 317500"/>
                <a:gd name="connsiteY23" fmla="*/ 111579 h 463550"/>
                <a:gd name="connsiteX24" fmla="*/ 38702 w 317500"/>
                <a:gd name="connsiteY24" fmla="*/ 109650 h 463550"/>
                <a:gd name="connsiteX25" fmla="*/ 48699 w 317500"/>
                <a:gd name="connsiteY25" fmla="*/ 112281 h 463550"/>
                <a:gd name="connsiteX26" fmla="*/ 58960 w 317500"/>
                <a:gd name="connsiteY26" fmla="*/ 124646 h 463550"/>
                <a:gd name="connsiteX27" fmla="*/ 72904 w 317500"/>
                <a:gd name="connsiteY27" fmla="*/ 114561 h 463550"/>
                <a:gd name="connsiteX28" fmla="*/ 77552 w 317500"/>
                <a:gd name="connsiteY28" fmla="*/ 98074 h 463550"/>
                <a:gd name="connsiteX29" fmla="*/ 92636 w 317500"/>
                <a:gd name="connsiteY29" fmla="*/ 76763 h 463550"/>
                <a:gd name="connsiteX30" fmla="*/ 122191 w 317500"/>
                <a:gd name="connsiteY30" fmla="*/ 67116 h 463550"/>
                <a:gd name="connsiteX31" fmla="*/ 149027 w 317500"/>
                <a:gd name="connsiteY31" fmla="*/ 41508 h 463550"/>
                <a:gd name="connsiteX32" fmla="*/ 156656 w 317500"/>
                <a:gd name="connsiteY32" fmla="*/ 25635 h 463550"/>
                <a:gd name="connsiteX33" fmla="*/ 153236 w 317500"/>
                <a:gd name="connsiteY33" fmla="*/ 7130 h 463550"/>
                <a:gd name="connsiteX34" fmla="*/ 159814 w 317500"/>
                <a:gd name="connsiteY34" fmla="*/ 4763 h 463550"/>
                <a:gd name="connsiteX35" fmla="*/ 176125 w 317500"/>
                <a:gd name="connsiteY35" fmla="*/ 16339 h 463550"/>
                <a:gd name="connsiteX36" fmla="*/ 183931 w 317500"/>
                <a:gd name="connsiteY36" fmla="*/ 27915 h 463550"/>
                <a:gd name="connsiteX37" fmla="*/ 195331 w 317500"/>
                <a:gd name="connsiteY37" fmla="*/ 34229 h 463550"/>
                <a:gd name="connsiteX38" fmla="*/ 209802 w 317500"/>
                <a:gd name="connsiteY38" fmla="*/ 59837 h 463550"/>
                <a:gd name="connsiteX39" fmla="*/ 228131 w 317500"/>
                <a:gd name="connsiteY39" fmla="*/ 62907 h 463550"/>
                <a:gd name="connsiteX40" fmla="*/ 241724 w 317500"/>
                <a:gd name="connsiteY40" fmla="*/ 56417 h 463550"/>
                <a:gd name="connsiteX41" fmla="*/ 250581 w 317500"/>
                <a:gd name="connsiteY41" fmla="*/ 60626 h 463550"/>
                <a:gd name="connsiteX42" fmla="*/ 265315 w 317500"/>
                <a:gd name="connsiteY42" fmla="*/ 58522 h 463550"/>
                <a:gd name="connsiteX43" fmla="*/ 284170 w 317500"/>
                <a:gd name="connsiteY43" fmla="*/ 70010 h 463550"/>
                <a:gd name="connsiteX44" fmla="*/ 268297 w 317500"/>
                <a:gd name="connsiteY44" fmla="*/ 94917 h 463550"/>
                <a:gd name="connsiteX45" fmla="*/ 275663 w 317500"/>
                <a:gd name="connsiteY45" fmla="*/ 95443 h 463550"/>
                <a:gd name="connsiteX46" fmla="*/ 287941 w 317500"/>
                <a:gd name="connsiteY46" fmla="*/ 108510 h 463550"/>
                <a:gd name="connsiteX47" fmla="*/ 265753 w 317500"/>
                <a:gd name="connsiteY47" fmla="*/ 107370 h 463550"/>
                <a:gd name="connsiteX48" fmla="*/ 262509 w 317500"/>
                <a:gd name="connsiteY48" fmla="*/ 111053 h 463550"/>
                <a:gd name="connsiteX49" fmla="*/ 242338 w 317500"/>
                <a:gd name="connsiteY49" fmla="*/ 115701 h 463550"/>
                <a:gd name="connsiteX50" fmla="*/ 214274 w 317500"/>
                <a:gd name="connsiteY50" fmla="*/ 132452 h 463550"/>
                <a:gd name="connsiteX51" fmla="*/ 212433 w 317500"/>
                <a:gd name="connsiteY51" fmla="*/ 143852 h 463550"/>
                <a:gd name="connsiteX52" fmla="*/ 206206 w 317500"/>
                <a:gd name="connsiteY52" fmla="*/ 152447 h 463550"/>
                <a:gd name="connsiteX53" fmla="*/ 208662 w 317500"/>
                <a:gd name="connsiteY53" fmla="*/ 165689 h 463550"/>
                <a:gd name="connsiteX54" fmla="*/ 193753 w 317500"/>
                <a:gd name="connsiteY54" fmla="*/ 172793 h 463550"/>
                <a:gd name="connsiteX55" fmla="*/ 193753 w 317500"/>
                <a:gd name="connsiteY55" fmla="*/ 183229 h 463550"/>
                <a:gd name="connsiteX56" fmla="*/ 187263 w 317500"/>
                <a:gd name="connsiteY56" fmla="*/ 187702 h 463550"/>
                <a:gd name="connsiteX57" fmla="*/ 197524 w 317500"/>
                <a:gd name="connsiteY57" fmla="*/ 209889 h 463550"/>
                <a:gd name="connsiteX58" fmla="*/ 211205 w 317500"/>
                <a:gd name="connsiteY58" fmla="*/ 224973 h 463550"/>
                <a:gd name="connsiteX59" fmla="*/ 206031 w 317500"/>
                <a:gd name="connsiteY59" fmla="*/ 235585 h 463550"/>
                <a:gd name="connsiteX60" fmla="*/ 222342 w 317500"/>
                <a:gd name="connsiteY60" fmla="*/ 236988 h 463550"/>
                <a:gd name="connsiteX61" fmla="*/ 231639 w 317500"/>
                <a:gd name="connsiteY61" fmla="*/ 250231 h 463550"/>
                <a:gd name="connsiteX62" fmla="*/ 253300 w 317500"/>
                <a:gd name="connsiteY62" fmla="*/ 250845 h 463550"/>
                <a:gd name="connsiteX63" fmla="*/ 273471 w 317500"/>
                <a:gd name="connsiteY63" fmla="*/ 236287 h 463550"/>
                <a:gd name="connsiteX64" fmla="*/ 271805 w 317500"/>
                <a:gd name="connsiteY64" fmla="*/ 273997 h 463550"/>
                <a:gd name="connsiteX65" fmla="*/ 283030 w 317500"/>
                <a:gd name="connsiteY65" fmla="*/ 276891 h 463550"/>
                <a:gd name="connsiteX66" fmla="*/ 296886 w 317500"/>
                <a:gd name="connsiteY66" fmla="*/ 272594 h 463550"/>
                <a:gd name="connsiteX67" fmla="*/ 318197 w 317500"/>
                <a:gd name="connsiteY67" fmla="*/ 312760 h 463550"/>
                <a:gd name="connsiteX68" fmla="*/ 312847 w 317500"/>
                <a:gd name="connsiteY68" fmla="*/ 321179 h 463550"/>
                <a:gd name="connsiteX69" fmla="*/ 311707 w 317500"/>
                <a:gd name="connsiteY69" fmla="*/ 338894 h 463550"/>
                <a:gd name="connsiteX70" fmla="*/ 311181 w 317500"/>
                <a:gd name="connsiteY70" fmla="*/ 360292 h 463550"/>
                <a:gd name="connsiteX71" fmla="*/ 301534 w 317500"/>
                <a:gd name="connsiteY71" fmla="*/ 372921 h 463550"/>
                <a:gd name="connsiteX72" fmla="*/ 306007 w 317500"/>
                <a:gd name="connsiteY72" fmla="*/ 382305 h 463550"/>
                <a:gd name="connsiteX73" fmla="*/ 300307 w 317500"/>
                <a:gd name="connsiteY73" fmla="*/ 390811 h 463550"/>
                <a:gd name="connsiteX74" fmla="*/ 310918 w 317500"/>
                <a:gd name="connsiteY74" fmla="*/ 412210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17500" h="463550">
                  <a:moveTo>
                    <a:pt x="295396" y="439747"/>
                  </a:moveTo>
                  <a:lnTo>
                    <a:pt x="288818" y="452990"/>
                  </a:lnTo>
                  <a:lnTo>
                    <a:pt x="276190" y="459480"/>
                  </a:lnTo>
                  <a:lnTo>
                    <a:pt x="251546" y="444746"/>
                  </a:lnTo>
                  <a:lnTo>
                    <a:pt x="249354" y="434222"/>
                  </a:lnTo>
                  <a:lnTo>
                    <a:pt x="200681" y="408614"/>
                  </a:lnTo>
                  <a:lnTo>
                    <a:pt x="156569" y="380814"/>
                  </a:lnTo>
                  <a:lnTo>
                    <a:pt x="137538" y="365204"/>
                  </a:lnTo>
                  <a:lnTo>
                    <a:pt x="127365" y="344419"/>
                  </a:lnTo>
                  <a:lnTo>
                    <a:pt x="131399" y="337140"/>
                  </a:lnTo>
                  <a:lnTo>
                    <a:pt x="110615" y="304253"/>
                  </a:lnTo>
                  <a:lnTo>
                    <a:pt x="86322" y="258299"/>
                  </a:lnTo>
                  <a:lnTo>
                    <a:pt x="63170" y="209012"/>
                  </a:lnTo>
                  <a:lnTo>
                    <a:pt x="53084" y="197699"/>
                  </a:lnTo>
                  <a:lnTo>
                    <a:pt x="45367" y="179633"/>
                  </a:lnTo>
                  <a:lnTo>
                    <a:pt x="26249" y="163497"/>
                  </a:lnTo>
                  <a:lnTo>
                    <a:pt x="8709" y="153587"/>
                  </a:lnTo>
                  <a:lnTo>
                    <a:pt x="16690" y="142625"/>
                  </a:lnTo>
                  <a:lnTo>
                    <a:pt x="4763" y="119209"/>
                  </a:lnTo>
                  <a:lnTo>
                    <a:pt x="12392" y="102108"/>
                  </a:lnTo>
                  <a:lnTo>
                    <a:pt x="32037" y="86585"/>
                  </a:lnTo>
                  <a:lnTo>
                    <a:pt x="34931" y="96846"/>
                  </a:lnTo>
                  <a:lnTo>
                    <a:pt x="27915" y="102634"/>
                  </a:lnTo>
                  <a:lnTo>
                    <a:pt x="28529" y="111579"/>
                  </a:lnTo>
                  <a:lnTo>
                    <a:pt x="38702" y="109650"/>
                  </a:lnTo>
                  <a:lnTo>
                    <a:pt x="48699" y="112281"/>
                  </a:lnTo>
                  <a:lnTo>
                    <a:pt x="58960" y="124646"/>
                  </a:lnTo>
                  <a:lnTo>
                    <a:pt x="72904" y="114561"/>
                  </a:lnTo>
                  <a:lnTo>
                    <a:pt x="77552" y="98074"/>
                  </a:lnTo>
                  <a:lnTo>
                    <a:pt x="92636" y="76763"/>
                  </a:lnTo>
                  <a:lnTo>
                    <a:pt x="122191" y="67116"/>
                  </a:lnTo>
                  <a:lnTo>
                    <a:pt x="149027" y="41508"/>
                  </a:lnTo>
                  <a:lnTo>
                    <a:pt x="156656" y="25635"/>
                  </a:lnTo>
                  <a:lnTo>
                    <a:pt x="153236" y="7130"/>
                  </a:lnTo>
                  <a:lnTo>
                    <a:pt x="159814" y="4763"/>
                  </a:lnTo>
                  <a:lnTo>
                    <a:pt x="176125" y="16339"/>
                  </a:lnTo>
                  <a:lnTo>
                    <a:pt x="183931" y="27915"/>
                  </a:lnTo>
                  <a:lnTo>
                    <a:pt x="195331" y="34229"/>
                  </a:lnTo>
                  <a:lnTo>
                    <a:pt x="209802" y="59837"/>
                  </a:lnTo>
                  <a:lnTo>
                    <a:pt x="228131" y="62907"/>
                  </a:lnTo>
                  <a:lnTo>
                    <a:pt x="241724" y="56417"/>
                  </a:lnTo>
                  <a:lnTo>
                    <a:pt x="250581" y="60626"/>
                  </a:lnTo>
                  <a:lnTo>
                    <a:pt x="265315" y="58522"/>
                  </a:lnTo>
                  <a:lnTo>
                    <a:pt x="284170" y="70010"/>
                  </a:lnTo>
                  <a:lnTo>
                    <a:pt x="268297" y="94917"/>
                  </a:lnTo>
                  <a:lnTo>
                    <a:pt x="275663" y="95443"/>
                  </a:lnTo>
                  <a:lnTo>
                    <a:pt x="287941" y="108510"/>
                  </a:lnTo>
                  <a:lnTo>
                    <a:pt x="265753" y="107370"/>
                  </a:lnTo>
                  <a:lnTo>
                    <a:pt x="262509" y="111053"/>
                  </a:lnTo>
                  <a:lnTo>
                    <a:pt x="242338" y="115701"/>
                  </a:lnTo>
                  <a:lnTo>
                    <a:pt x="214274" y="132452"/>
                  </a:lnTo>
                  <a:lnTo>
                    <a:pt x="212433" y="143852"/>
                  </a:lnTo>
                  <a:lnTo>
                    <a:pt x="206206" y="152447"/>
                  </a:lnTo>
                  <a:lnTo>
                    <a:pt x="208662" y="165689"/>
                  </a:lnTo>
                  <a:lnTo>
                    <a:pt x="193753" y="172793"/>
                  </a:lnTo>
                  <a:lnTo>
                    <a:pt x="193753" y="183229"/>
                  </a:lnTo>
                  <a:lnTo>
                    <a:pt x="187263" y="187702"/>
                  </a:lnTo>
                  <a:lnTo>
                    <a:pt x="197524" y="209889"/>
                  </a:lnTo>
                  <a:lnTo>
                    <a:pt x="211205" y="224973"/>
                  </a:lnTo>
                  <a:lnTo>
                    <a:pt x="206031" y="235585"/>
                  </a:lnTo>
                  <a:lnTo>
                    <a:pt x="222342" y="236988"/>
                  </a:lnTo>
                  <a:lnTo>
                    <a:pt x="231639" y="250231"/>
                  </a:lnTo>
                  <a:lnTo>
                    <a:pt x="253300" y="250845"/>
                  </a:lnTo>
                  <a:lnTo>
                    <a:pt x="273471" y="236287"/>
                  </a:lnTo>
                  <a:lnTo>
                    <a:pt x="271805" y="273997"/>
                  </a:lnTo>
                  <a:lnTo>
                    <a:pt x="283030" y="276891"/>
                  </a:lnTo>
                  <a:lnTo>
                    <a:pt x="296886" y="272594"/>
                  </a:lnTo>
                  <a:lnTo>
                    <a:pt x="318197" y="312760"/>
                  </a:lnTo>
                  <a:lnTo>
                    <a:pt x="312847" y="321179"/>
                  </a:lnTo>
                  <a:lnTo>
                    <a:pt x="311707" y="338894"/>
                  </a:lnTo>
                  <a:lnTo>
                    <a:pt x="311181" y="360292"/>
                  </a:lnTo>
                  <a:lnTo>
                    <a:pt x="301534" y="372921"/>
                  </a:lnTo>
                  <a:lnTo>
                    <a:pt x="306007" y="382305"/>
                  </a:lnTo>
                  <a:lnTo>
                    <a:pt x="300307" y="390811"/>
                  </a:lnTo>
                  <a:lnTo>
                    <a:pt x="310918" y="41221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4" name="Freeform: Shape 1629">
              <a:extLst>
                <a:ext uri="{FF2B5EF4-FFF2-40B4-BE49-F238E27FC236}">
                  <a16:creationId xmlns:a16="http://schemas.microsoft.com/office/drawing/2014/main" id="{631CA861-D208-4F49-84E4-9E6B98A71A4E}"/>
                </a:ext>
              </a:extLst>
            </p:cNvPr>
            <p:cNvSpPr/>
            <p:nvPr/>
          </p:nvSpPr>
          <p:spPr>
            <a:xfrm>
              <a:off x="10582991" y="4927170"/>
              <a:ext cx="305300" cy="170761"/>
            </a:xfrm>
            <a:custGeom>
              <a:avLst/>
              <a:gdLst>
                <a:gd name="connsiteX0" fmla="*/ 370641 w 374650"/>
                <a:gd name="connsiteY0" fmla="*/ 110615 h 209550"/>
                <a:gd name="connsiteX1" fmla="*/ 363713 w 374650"/>
                <a:gd name="connsiteY1" fmla="*/ 113070 h 209550"/>
                <a:gd name="connsiteX2" fmla="*/ 353101 w 374650"/>
                <a:gd name="connsiteY2" fmla="*/ 103599 h 209550"/>
                <a:gd name="connsiteX3" fmla="*/ 342315 w 374650"/>
                <a:gd name="connsiteY3" fmla="*/ 87988 h 209550"/>
                <a:gd name="connsiteX4" fmla="*/ 337052 w 374650"/>
                <a:gd name="connsiteY4" fmla="*/ 69309 h 209550"/>
                <a:gd name="connsiteX5" fmla="*/ 340473 w 374650"/>
                <a:gd name="connsiteY5" fmla="*/ 66941 h 209550"/>
                <a:gd name="connsiteX6" fmla="*/ 343104 w 374650"/>
                <a:gd name="connsiteY6" fmla="*/ 74220 h 209550"/>
                <a:gd name="connsiteX7" fmla="*/ 350558 w 374650"/>
                <a:gd name="connsiteY7" fmla="*/ 79745 h 209550"/>
                <a:gd name="connsiteX8" fmla="*/ 362485 w 374650"/>
                <a:gd name="connsiteY8" fmla="*/ 95267 h 209550"/>
                <a:gd name="connsiteX9" fmla="*/ 374062 w 374650"/>
                <a:gd name="connsiteY9" fmla="*/ 103599 h 209550"/>
                <a:gd name="connsiteX10" fmla="*/ 370641 w 374650"/>
                <a:gd name="connsiteY10" fmla="*/ 110615 h 209550"/>
                <a:gd name="connsiteX11" fmla="*/ 274787 w 374650"/>
                <a:gd name="connsiteY11" fmla="*/ 77728 h 209550"/>
                <a:gd name="connsiteX12" fmla="*/ 261895 w 374650"/>
                <a:gd name="connsiteY12" fmla="*/ 79745 h 209550"/>
                <a:gd name="connsiteX13" fmla="*/ 258036 w 374650"/>
                <a:gd name="connsiteY13" fmla="*/ 86673 h 209550"/>
                <a:gd name="connsiteX14" fmla="*/ 244618 w 374650"/>
                <a:gd name="connsiteY14" fmla="*/ 92636 h 209550"/>
                <a:gd name="connsiteX15" fmla="*/ 231990 w 374650"/>
                <a:gd name="connsiteY15" fmla="*/ 98425 h 209550"/>
                <a:gd name="connsiteX16" fmla="*/ 218923 w 374650"/>
                <a:gd name="connsiteY16" fmla="*/ 98425 h 209550"/>
                <a:gd name="connsiteX17" fmla="*/ 198752 w 374650"/>
                <a:gd name="connsiteY17" fmla="*/ 91321 h 209550"/>
                <a:gd name="connsiteX18" fmla="*/ 184720 w 374650"/>
                <a:gd name="connsiteY18" fmla="*/ 84480 h 209550"/>
                <a:gd name="connsiteX19" fmla="*/ 186737 w 374650"/>
                <a:gd name="connsiteY19" fmla="*/ 76851 h 209550"/>
                <a:gd name="connsiteX20" fmla="*/ 208749 w 374650"/>
                <a:gd name="connsiteY20" fmla="*/ 80446 h 209550"/>
                <a:gd name="connsiteX21" fmla="*/ 222168 w 374650"/>
                <a:gd name="connsiteY21" fmla="*/ 78517 h 209550"/>
                <a:gd name="connsiteX22" fmla="*/ 225851 w 374650"/>
                <a:gd name="connsiteY22" fmla="*/ 66765 h 209550"/>
                <a:gd name="connsiteX23" fmla="*/ 229359 w 374650"/>
                <a:gd name="connsiteY23" fmla="*/ 66151 h 209550"/>
                <a:gd name="connsiteX24" fmla="*/ 231726 w 374650"/>
                <a:gd name="connsiteY24" fmla="*/ 79218 h 209550"/>
                <a:gd name="connsiteX25" fmla="*/ 245759 w 374650"/>
                <a:gd name="connsiteY25" fmla="*/ 77377 h 209550"/>
                <a:gd name="connsiteX26" fmla="*/ 252687 w 374650"/>
                <a:gd name="connsiteY26" fmla="*/ 68958 h 209550"/>
                <a:gd name="connsiteX27" fmla="*/ 266455 w 374650"/>
                <a:gd name="connsiteY27" fmla="*/ 60188 h 209550"/>
                <a:gd name="connsiteX28" fmla="*/ 263737 w 374650"/>
                <a:gd name="connsiteY28" fmla="*/ 45718 h 209550"/>
                <a:gd name="connsiteX29" fmla="*/ 278470 w 374650"/>
                <a:gd name="connsiteY29" fmla="*/ 45279 h 209550"/>
                <a:gd name="connsiteX30" fmla="*/ 283469 w 374650"/>
                <a:gd name="connsiteY30" fmla="*/ 49313 h 209550"/>
                <a:gd name="connsiteX31" fmla="*/ 282943 w 374650"/>
                <a:gd name="connsiteY31" fmla="*/ 62907 h 209550"/>
                <a:gd name="connsiteX32" fmla="*/ 274787 w 374650"/>
                <a:gd name="connsiteY32" fmla="*/ 77728 h 209550"/>
                <a:gd name="connsiteX33" fmla="*/ 157008 w 374650"/>
                <a:gd name="connsiteY33" fmla="*/ 124646 h 209550"/>
                <a:gd name="connsiteX34" fmla="*/ 178932 w 374650"/>
                <a:gd name="connsiteY34" fmla="*/ 140783 h 209550"/>
                <a:gd name="connsiteX35" fmla="*/ 194893 w 374650"/>
                <a:gd name="connsiteY35" fmla="*/ 167005 h 209550"/>
                <a:gd name="connsiteX36" fmla="*/ 209013 w 374650"/>
                <a:gd name="connsiteY36" fmla="*/ 166216 h 209550"/>
                <a:gd name="connsiteX37" fmla="*/ 208048 w 374650"/>
                <a:gd name="connsiteY37" fmla="*/ 177178 h 209550"/>
                <a:gd name="connsiteX38" fmla="*/ 227079 w 374650"/>
                <a:gd name="connsiteY38" fmla="*/ 181387 h 209550"/>
                <a:gd name="connsiteX39" fmla="*/ 219712 w 374650"/>
                <a:gd name="connsiteY39" fmla="*/ 186035 h 209550"/>
                <a:gd name="connsiteX40" fmla="*/ 245846 w 374650"/>
                <a:gd name="connsiteY40" fmla="*/ 196471 h 209550"/>
                <a:gd name="connsiteX41" fmla="*/ 243128 w 374650"/>
                <a:gd name="connsiteY41" fmla="*/ 203663 h 209550"/>
                <a:gd name="connsiteX42" fmla="*/ 226815 w 374650"/>
                <a:gd name="connsiteY42" fmla="*/ 205417 h 209550"/>
                <a:gd name="connsiteX43" fmla="*/ 220764 w 374650"/>
                <a:gd name="connsiteY43" fmla="*/ 199015 h 209550"/>
                <a:gd name="connsiteX44" fmla="*/ 199629 w 374650"/>
                <a:gd name="connsiteY44" fmla="*/ 196208 h 209550"/>
                <a:gd name="connsiteX45" fmla="*/ 174810 w 374650"/>
                <a:gd name="connsiteY45" fmla="*/ 192437 h 209550"/>
                <a:gd name="connsiteX46" fmla="*/ 155692 w 374650"/>
                <a:gd name="connsiteY46" fmla="*/ 176652 h 209550"/>
                <a:gd name="connsiteX47" fmla="*/ 141748 w 374650"/>
                <a:gd name="connsiteY47" fmla="*/ 163058 h 209550"/>
                <a:gd name="connsiteX48" fmla="*/ 128944 w 374650"/>
                <a:gd name="connsiteY48" fmla="*/ 141485 h 209550"/>
                <a:gd name="connsiteX49" fmla="*/ 96846 w 374650"/>
                <a:gd name="connsiteY49" fmla="*/ 130698 h 209550"/>
                <a:gd name="connsiteX50" fmla="*/ 75974 w 374650"/>
                <a:gd name="connsiteY50" fmla="*/ 137714 h 209550"/>
                <a:gd name="connsiteX51" fmla="*/ 60978 w 374650"/>
                <a:gd name="connsiteY51" fmla="*/ 145869 h 209550"/>
                <a:gd name="connsiteX52" fmla="*/ 64135 w 374650"/>
                <a:gd name="connsiteY52" fmla="*/ 164111 h 209550"/>
                <a:gd name="connsiteX53" fmla="*/ 44841 w 374650"/>
                <a:gd name="connsiteY53" fmla="*/ 172617 h 209550"/>
                <a:gd name="connsiteX54" fmla="*/ 31072 w 374650"/>
                <a:gd name="connsiteY54" fmla="*/ 168496 h 209550"/>
                <a:gd name="connsiteX55" fmla="*/ 5640 w 374650"/>
                <a:gd name="connsiteY55" fmla="*/ 167443 h 209550"/>
                <a:gd name="connsiteX56" fmla="*/ 5201 w 374650"/>
                <a:gd name="connsiteY56" fmla="*/ 87111 h 209550"/>
                <a:gd name="connsiteX57" fmla="*/ 4763 w 374650"/>
                <a:gd name="connsiteY57" fmla="*/ 7306 h 209550"/>
                <a:gd name="connsiteX58" fmla="*/ 47472 w 374650"/>
                <a:gd name="connsiteY58" fmla="*/ 24144 h 209550"/>
                <a:gd name="connsiteX59" fmla="*/ 92900 w 374650"/>
                <a:gd name="connsiteY59" fmla="*/ 38176 h 209550"/>
                <a:gd name="connsiteX60" fmla="*/ 109826 w 374650"/>
                <a:gd name="connsiteY60" fmla="*/ 50716 h 209550"/>
                <a:gd name="connsiteX61" fmla="*/ 123507 w 374650"/>
                <a:gd name="connsiteY61" fmla="*/ 63082 h 209550"/>
                <a:gd name="connsiteX62" fmla="*/ 127278 w 374650"/>
                <a:gd name="connsiteY62" fmla="*/ 77552 h 209550"/>
                <a:gd name="connsiteX63" fmla="*/ 168233 w 374650"/>
                <a:gd name="connsiteY63" fmla="*/ 92724 h 209550"/>
                <a:gd name="connsiteX64" fmla="*/ 174196 w 374650"/>
                <a:gd name="connsiteY64" fmla="*/ 105791 h 209550"/>
                <a:gd name="connsiteX65" fmla="*/ 151570 w 374650"/>
                <a:gd name="connsiteY65" fmla="*/ 108422 h 209550"/>
                <a:gd name="connsiteX66" fmla="*/ 157008 w 374650"/>
                <a:gd name="connsiteY66" fmla="*/ 124646 h 209550"/>
                <a:gd name="connsiteX67" fmla="*/ 303201 w 374650"/>
                <a:gd name="connsiteY67" fmla="*/ 53698 h 209550"/>
                <a:gd name="connsiteX68" fmla="*/ 295483 w 374650"/>
                <a:gd name="connsiteY68" fmla="*/ 60188 h 209550"/>
                <a:gd name="connsiteX69" fmla="*/ 290835 w 374650"/>
                <a:gd name="connsiteY69" fmla="*/ 45718 h 209550"/>
                <a:gd name="connsiteX70" fmla="*/ 285135 w 374650"/>
                <a:gd name="connsiteY70" fmla="*/ 36246 h 209550"/>
                <a:gd name="connsiteX71" fmla="*/ 273997 w 374650"/>
                <a:gd name="connsiteY71" fmla="*/ 28266 h 209550"/>
                <a:gd name="connsiteX72" fmla="*/ 259966 w 374650"/>
                <a:gd name="connsiteY72" fmla="*/ 17830 h 209550"/>
                <a:gd name="connsiteX73" fmla="*/ 242250 w 374650"/>
                <a:gd name="connsiteY73" fmla="*/ 10638 h 209550"/>
                <a:gd name="connsiteX74" fmla="*/ 249091 w 374650"/>
                <a:gd name="connsiteY74" fmla="*/ 4763 h 209550"/>
                <a:gd name="connsiteX75" fmla="*/ 262333 w 374650"/>
                <a:gd name="connsiteY75" fmla="*/ 11603 h 209550"/>
                <a:gd name="connsiteX76" fmla="*/ 270665 w 374650"/>
                <a:gd name="connsiteY76" fmla="*/ 16952 h 209550"/>
                <a:gd name="connsiteX77" fmla="*/ 281013 w 374650"/>
                <a:gd name="connsiteY77" fmla="*/ 22828 h 209550"/>
                <a:gd name="connsiteX78" fmla="*/ 290835 w 374650"/>
                <a:gd name="connsiteY78" fmla="*/ 33089 h 209550"/>
                <a:gd name="connsiteX79" fmla="*/ 300219 w 374650"/>
                <a:gd name="connsiteY79" fmla="*/ 40894 h 209550"/>
                <a:gd name="connsiteX80" fmla="*/ 303201 w 374650"/>
                <a:gd name="connsiteY80" fmla="*/ 5369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74650" h="209550">
                  <a:moveTo>
                    <a:pt x="370641" y="110615"/>
                  </a:moveTo>
                  <a:lnTo>
                    <a:pt x="363713" y="113070"/>
                  </a:lnTo>
                  <a:lnTo>
                    <a:pt x="353101" y="103599"/>
                  </a:lnTo>
                  <a:lnTo>
                    <a:pt x="342315" y="87988"/>
                  </a:lnTo>
                  <a:lnTo>
                    <a:pt x="337052" y="69309"/>
                  </a:lnTo>
                  <a:lnTo>
                    <a:pt x="340473" y="66941"/>
                  </a:lnTo>
                  <a:lnTo>
                    <a:pt x="343104" y="74220"/>
                  </a:lnTo>
                  <a:lnTo>
                    <a:pt x="350558" y="79745"/>
                  </a:lnTo>
                  <a:lnTo>
                    <a:pt x="362485" y="95267"/>
                  </a:lnTo>
                  <a:lnTo>
                    <a:pt x="374062" y="103599"/>
                  </a:lnTo>
                  <a:lnTo>
                    <a:pt x="370641" y="110615"/>
                  </a:lnTo>
                  <a:close/>
                  <a:moveTo>
                    <a:pt x="274787" y="77728"/>
                  </a:moveTo>
                  <a:lnTo>
                    <a:pt x="261895" y="79745"/>
                  </a:lnTo>
                  <a:lnTo>
                    <a:pt x="258036" y="86673"/>
                  </a:lnTo>
                  <a:lnTo>
                    <a:pt x="244618" y="92636"/>
                  </a:lnTo>
                  <a:lnTo>
                    <a:pt x="231990" y="98425"/>
                  </a:lnTo>
                  <a:lnTo>
                    <a:pt x="218923" y="98425"/>
                  </a:lnTo>
                  <a:lnTo>
                    <a:pt x="198752" y="91321"/>
                  </a:lnTo>
                  <a:lnTo>
                    <a:pt x="184720" y="84480"/>
                  </a:lnTo>
                  <a:lnTo>
                    <a:pt x="186737" y="76851"/>
                  </a:lnTo>
                  <a:lnTo>
                    <a:pt x="208749" y="80446"/>
                  </a:lnTo>
                  <a:lnTo>
                    <a:pt x="222168" y="78517"/>
                  </a:lnTo>
                  <a:lnTo>
                    <a:pt x="225851" y="66765"/>
                  </a:lnTo>
                  <a:lnTo>
                    <a:pt x="229359" y="66151"/>
                  </a:lnTo>
                  <a:lnTo>
                    <a:pt x="231726" y="79218"/>
                  </a:lnTo>
                  <a:lnTo>
                    <a:pt x="245759" y="77377"/>
                  </a:lnTo>
                  <a:lnTo>
                    <a:pt x="252687" y="68958"/>
                  </a:lnTo>
                  <a:lnTo>
                    <a:pt x="266455" y="60188"/>
                  </a:lnTo>
                  <a:lnTo>
                    <a:pt x="263737" y="45718"/>
                  </a:lnTo>
                  <a:lnTo>
                    <a:pt x="278470" y="45279"/>
                  </a:lnTo>
                  <a:lnTo>
                    <a:pt x="283469" y="49313"/>
                  </a:lnTo>
                  <a:lnTo>
                    <a:pt x="282943" y="62907"/>
                  </a:lnTo>
                  <a:lnTo>
                    <a:pt x="274787" y="77728"/>
                  </a:lnTo>
                  <a:close/>
                  <a:moveTo>
                    <a:pt x="157008" y="124646"/>
                  </a:moveTo>
                  <a:lnTo>
                    <a:pt x="178932" y="140783"/>
                  </a:lnTo>
                  <a:lnTo>
                    <a:pt x="194893" y="167005"/>
                  </a:lnTo>
                  <a:lnTo>
                    <a:pt x="209013" y="166216"/>
                  </a:lnTo>
                  <a:lnTo>
                    <a:pt x="208048" y="177178"/>
                  </a:lnTo>
                  <a:lnTo>
                    <a:pt x="227079" y="181387"/>
                  </a:lnTo>
                  <a:lnTo>
                    <a:pt x="219712" y="186035"/>
                  </a:lnTo>
                  <a:lnTo>
                    <a:pt x="245846" y="196471"/>
                  </a:lnTo>
                  <a:lnTo>
                    <a:pt x="243128" y="203663"/>
                  </a:lnTo>
                  <a:lnTo>
                    <a:pt x="226815" y="205417"/>
                  </a:lnTo>
                  <a:lnTo>
                    <a:pt x="220764" y="199015"/>
                  </a:lnTo>
                  <a:lnTo>
                    <a:pt x="199629" y="196208"/>
                  </a:lnTo>
                  <a:lnTo>
                    <a:pt x="174810" y="192437"/>
                  </a:lnTo>
                  <a:lnTo>
                    <a:pt x="155692" y="176652"/>
                  </a:lnTo>
                  <a:lnTo>
                    <a:pt x="141748" y="163058"/>
                  </a:lnTo>
                  <a:lnTo>
                    <a:pt x="128944" y="141485"/>
                  </a:lnTo>
                  <a:lnTo>
                    <a:pt x="96846" y="130698"/>
                  </a:lnTo>
                  <a:lnTo>
                    <a:pt x="75974" y="137714"/>
                  </a:lnTo>
                  <a:lnTo>
                    <a:pt x="60978" y="145869"/>
                  </a:lnTo>
                  <a:lnTo>
                    <a:pt x="64135" y="164111"/>
                  </a:lnTo>
                  <a:lnTo>
                    <a:pt x="44841" y="172617"/>
                  </a:lnTo>
                  <a:lnTo>
                    <a:pt x="31072" y="168496"/>
                  </a:lnTo>
                  <a:lnTo>
                    <a:pt x="5640" y="167443"/>
                  </a:lnTo>
                  <a:lnTo>
                    <a:pt x="5201" y="87111"/>
                  </a:lnTo>
                  <a:lnTo>
                    <a:pt x="4763" y="7306"/>
                  </a:lnTo>
                  <a:lnTo>
                    <a:pt x="47472" y="24144"/>
                  </a:lnTo>
                  <a:lnTo>
                    <a:pt x="92900" y="38176"/>
                  </a:lnTo>
                  <a:lnTo>
                    <a:pt x="109826" y="50716"/>
                  </a:lnTo>
                  <a:lnTo>
                    <a:pt x="123507" y="63082"/>
                  </a:lnTo>
                  <a:lnTo>
                    <a:pt x="127278" y="77552"/>
                  </a:lnTo>
                  <a:lnTo>
                    <a:pt x="168233" y="92724"/>
                  </a:lnTo>
                  <a:lnTo>
                    <a:pt x="174196" y="105791"/>
                  </a:lnTo>
                  <a:lnTo>
                    <a:pt x="151570" y="108422"/>
                  </a:lnTo>
                  <a:lnTo>
                    <a:pt x="157008" y="124646"/>
                  </a:lnTo>
                  <a:close/>
                  <a:moveTo>
                    <a:pt x="303201" y="53698"/>
                  </a:moveTo>
                  <a:lnTo>
                    <a:pt x="295483" y="60188"/>
                  </a:lnTo>
                  <a:lnTo>
                    <a:pt x="290835" y="45718"/>
                  </a:lnTo>
                  <a:lnTo>
                    <a:pt x="285135" y="36246"/>
                  </a:lnTo>
                  <a:lnTo>
                    <a:pt x="273997" y="28266"/>
                  </a:lnTo>
                  <a:lnTo>
                    <a:pt x="259966" y="17830"/>
                  </a:lnTo>
                  <a:lnTo>
                    <a:pt x="242250" y="10638"/>
                  </a:lnTo>
                  <a:lnTo>
                    <a:pt x="249091" y="4763"/>
                  </a:lnTo>
                  <a:lnTo>
                    <a:pt x="262333" y="11603"/>
                  </a:lnTo>
                  <a:lnTo>
                    <a:pt x="270665" y="16952"/>
                  </a:lnTo>
                  <a:lnTo>
                    <a:pt x="281013" y="22828"/>
                  </a:lnTo>
                  <a:lnTo>
                    <a:pt x="290835" y="33089"/>
                  </a:lnTo>
                  <a:lnTo>
                    <a:pt x="300219" y="40894"/>
                  </a:lnTo>
                  <a:lnTo>
                    <a:pt x="303201" y="5369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5" name="Freeform: Shape 1630">
              <a:extLst>
                <a:ext uri="{FF2B5EF4-FFF2-40B4-BE49-F238E27FC236}">
                  <a16:creationId xmlns:a16="http://schemas.microsoft.com/office/drawing/2014/main" id="{7AFBD637-3626-4B44-903B-52B598BAFE2E}"/>
                </a:ext>
              </a:extLst>
            </p:cNvPr>
            <p:cNvSpPr/>
            <p:nvPr/>
          </p:nvSpPr>
          <p:spPr>
            <a:xfrm>
              <a:off x="10105533" y="4502454"/>
              <a:ext cx="191459" cy="269078"/>
            </a:xfrm>
            <a:custGeom>
              <a:avLst/>
              <a:gdLst>
                <a:gd name="connsiteX0" fmla="*/ 231025 w 234950"/>
                <a:gd name="connsiteY0" fmla="*/ 258562 h 330200"/>
                <a:gd name="connsiteX1" fmla="*/ 233568 w 234950"/>
                <a:gd name="connsiteY1" fmla="*/ 274962 h 330200"/>
                <a:gd name="connsiteX2" fmla="*/ 235059 w 234950"/>
                <a:gd name="connsiteY2" fmla="*/ 288818 h 330200"/>
                <a:gd name="connsiteX3" fmla="*/ 226640 w 234950"/>
                <a:gd name="connsiteY3" fmla="*/ 311357 h 330200"/>
                <a:gd name="connsiteX4" fmla="*/ 217695 w 234950"/>
                <a:gd name="connsiteY4" fmla="*/ 286275 h 330200"/>
                <a:gd name="connsiteX5" fmla="*/ 206206 w 234950"/>
                <a:gd name="connsiteY5" fmla="*/ 298728 h 330200"/>
                <a:gd name="connsiteX6" fmla="*/ 214099 w 234950"/>
                <a:gd name="connsiteY6" fmla="*/ 316794 h 330200"/>
                <a:gd name="connsiteX7" fmla="*/ 207083 w 234950"/>
                <a:gd name="connsiteY7" fmla="*/ 328282 h 330200"/>
                <a:gd name="connsiteX8" fmla="*/ 178143 w 234950"/>
                <a:gd name="connsiteY8" fmla="*/ 313987 h 330200"/>
                <a:gd name="connsiteX9" fmla="*/ 171215 w 234950"/>
                <a:gd name="connsiteY9" fmla="*/ 296185 h 330200"/>
                <a:gd name="connsiteX10" fmla="*/ 178757 w 234950"/>
                <a:gd name="connsiteY10" fmla="*/ 284521 h 330200"/>
                <a:gd name="connsiteX11" fmla="*/ 163146 w 234950"/>
                <a:gd name="connsiteY11" fmla="*/ 272857 h 330200"/>
                <a:gd name="connsiteX12" fmla="*/ 155429 w 234950"/>
                <a:gd name="connsiteY12" fmla="*/ 283118 h 330200"/>
                <a:gd name="connsiteX13" fmla="*/ 143853 w 234950"/>
                <a:gd name="connsiteY13" fmla="*/ 282153 h 330200"/>
                <a:gd name="connsiteX14" fmla="*/ 125611 w 234950"/>
                <a:gd name="connsiteY14" fmla="*/ 295922 h 330200"/>
                <a:gd name="connsiteX15" fmla="*/ 121577 w 234950"/>
                <a:gd name="connsiteY15" fmla="*/ 288730 h 330200"/>
                <a:gd name="connsiteX16" fmla="*/ 131224 w 234950"/>
                <a:gd name="connsiteY16" fmla="*/ 267946 h 330200"/>
                <a:gd name="connsiteX17" fmla="*/ 146746 w 234950"/>
                <a:gd name="connsiteY17" fmla="*/ 261018 h 330200"/>
                <a:gd name="connsiteX18" fmla="*/ 160165 w 234950"/>
                <a:gd name="connsiteY18" fmla="*/ 251721 h 330200"/>
                <a:gd name="connsiteX19" fmla="*/ 168847 w 234950"/>
                <a:gd name="connsiteY19" fmla="*/ 262859 h 330200"/>
                <a:gd name="connsiteX20" fmla="*/ 187527 w 234950"/>
                <a:gd name="connsiteY20" fmla="*/ 256106 h 330200"/>
                <a:gd name="connsiteX21" fmla="*/ 191561 w 234950"/>
                <a:gd name="connsiteY21" fmla="*/ 245057 h 330200"/>
                <a:gd name="connsiteX22" fmla="*/ 208925 w 234950"/>
                <a:gd name="connsiteY22" fmla="*/ 244355 h 330200"/>
                <a:gd name="connsiteX23" fmla="*/ 207434 w 234950"/>
                <a:gd name="connsiteY23" fmla="*/ 225237 h 330200"/>
                <a:gd name="connsiteX24" fmla="*/ 227341 w 234950"/>
                <a:gd name="connsiteY24" fmla="*/ 236988 h 330200"/>
                <a:gd name="connsiteX25" fmla="*/ 229446 w 234950"/>
                <a:gd name="connsiteY25" fmla="*/ 249441 h 330200"/>
                <a:gd name="connsiteX26" fmla="*/ 231025 w 234950"/>
                <a:gd name="connsiteY26" fmla="*/ 258562 h 330200"/>
                <a:gd name="connsiteX27" fmla="*/ 172179 w 234950"/>
                <a:gd name="connsiteY27" fmla="*/ 212433 h 330200"/>
                <a:gd name="connsiteX28" fmla="*/ 163322 w 234950"/>
                <a:gd name="connsiteY28" fmla="*/ 220589 h 330200"/>
                <a:gd name="connsiteX29" fmla="*/ 155604 w 234950"/>
                <a:gd name="connsiteY29" fmla="*/ 236287 h 330200"/>
                <a:gd name="connsiteX30" fmla="*/ 147887 w 234950"/>
                <a:gd name="connsiteY30" fmla="*/ 243653 h 330200"/>
                <a:gd name="connsiteX31" fmla="*/ 132715 w 234950"/>
                <a:gd name="connsiteY31" fmla="*/ 226552 h 330200"/>
                <a:gd name="connsiteX32" fmla="*/ 137802 w 234950"/>
                <a:gd name="connsiteY32" fmla="*/ 219887 h 330200"/>
                <a:gd name="connsiteX33" fmla="*/ 143940 w 234950"/>
                <a:gd name="connsiteY33" fmla="*/ 212959 h 330200"/>
                <a:gd name="connsiteX34" fmla="*/ 146659 w 234950"/>
                <a:gd name="connsiteY34" fmla="*/ 197524 h 330200"/>
                <a:gd name="connsiteX35" fmla="*/ 160252 w 234950"/>
                <a:gd name="connsiteY35" fmla="*/ 196033 h 330200"/>
                <a:gd name="connsiteX36" fmla="*/ 156306 w 234950"/>
                <a:gd name="connsiteY36" fmla="*/ 212783 h 330200"/>
                <a:gd name="connsiteX37" fmla="*/ 174547 w 234950"/>
                <a:gd name="connsiteY37" fmla="*/ 188754 h 330200"/>
                <a:gd name="connsiteX38" fmla="*/ 172179 w 234950"/>
                <a:gd name="connsiteY38" fmla="*/ 212433 h 330200"/>
                <a:gd name="connsiteX39" fmla="*/ 37474 w 234950"/>
                <a:gd name="connsiteY39" fmla="*/ 236287 h 330200"/>
                <a:gd name="connsiteX40" fmla="*/ 4763 w 234950"/>
                <a:gd name="connsiteY40" fmla="*/ 259702 h 330200"/>
                <a:gd name="connsiteX41" fmla="*/ 16865 w 234950"/>
                <a:gd name="connsiteY41" fmla="*/ 242425 h 330200"/>
                <a:gd name="connsiteX42" fmla="*/ 34668 w 234950"/>
                <a:gd name="connsiteY42" fmla="*/ 227166 h 330200"/>
                <a:gd name="connsiteX43" fmla="*/ 49401 w 234950"/>
                <a:gd name="connsiteY43" fmla="*/ 209977 h 330200"/>
                <a:gd name="connsiteX44" fmla="*/ 62293 w 234950"/>
                <a:gd name="connsiteY44" fmla="*/ 185246 h 330200"/>
                <a:gd name="connsiteX45" fmla="*/ 66678 w 234950"/>
                <a:gd name="connsiteY45" fmla="*/ 205504 h 330200"/>
                <a:gd name="connsiteX46" fmla="*/ 50454 w 234950"/>
                <a:gd name="connsiteY46" fmla="*/ 219185 h 330200"/>
                <a:gd name="connsiteX47" fmla="*/ 37474 w 234950"/>
                <a:gd name="connsiteY47" fmla="*/ 236287 h 330200"/>
                <a:gd name="connsiteX48" fmla="*/ 120612 w 234950"/>
                <a:gd name="connsiteY48" fmla="*/ 172267 h 330200"/>
                <a:gd name="connsiteX49" fmla="*/ 135346 w 234950"/>
                <a:gd name="connsiteY49" fmla="*/ 179984 h 330200"/>
                <a:gd name="connsiteX50" fmla="*/ 150956 w 234950"/>
                <a:gd name="connsiteY50" fmla="*/ 179984 h 330200"/>
                <a:gd name="connsiteX51" fmla="*/ 150517 w 234950"/>
                <a:gd name="connsiteY51" fmla="*/ 190420 h 330200"/>
                <a:gd name="connsiteX52" fmla="*/ 139117 w 234950"/>
                <a:gd name="connsiteY52" fmla="*/ 200944 h 330200"/>
                <a:gd name="connsiteX53" fmla="*/ 123507 w 234950"/>
                <a:gd name="connsiteY53" fmla="*/ 208399 h 330200"/>
                <a:gd name="connsiteX54" fmla="*/ 122629 w 234950"/>
                <a:gd name="connsiteY54" fmla="*/ 196822 h 330200"/>
                <a:gd name="connsiteX55" fmla="*/ 124383 w 234950"/>
                <a:gd name="connsiteY55" fmla="*/ 184106 h 330200"/>
                <a:gd name="connsiteX56" fmla="*/ 120612 w 234950"/>
                <a:gd name="connsiteY56" fmla="*/ 172267 h 330200"/>
                <a:gd name="connsiteX57" fmla="*/ 209539 w 234950"/>
                <a:gd name="connsiteY57" fmla="*/ 165514 h 330200"/>
                <a:gd name="connsiteX58" fmla="*/ 216467 w 234950"/>
                <a:gd name="connsiteY58" fmla="*/ 193402 h 330200"/>
                <a:gd name="connsiteX59" fmla="*/ 197524 w 234950"/>
                <a:gd name="connsiteY59" fmla="*/ 186825 h 330200"/>
                <a:gd name="connsiteX60" fmla="*/ 198050 w 234950"/>
                <a:gd name="connsiteY60" fmla="*/ 195156 h 330200"/>
                <a:gd name="connsiteX61" fmla="*/ 204102 w 234950"/>
                <a:gd name="connsiteY61" fmla="*/ 210503 h 330200"/>
                <a:gd name="connsiteX62" fmla="*/ 192438 w 234950"/>
                <a:gd name="connsiteY62" fmla="*/ 216028 h 330200"/>
                <a:gd name="connsiteX63" fmla="*/ 191385 w 234950"/>
                <a:gd name="connsiteY63" fmla="*/ 198576 h 330200"/>
                <a:gd name="connsiteX64" fmla="*/ 184018 w 234950"/>
                <a:gd name="connsiteY64" fmla="*/ 197261 h 330200"/>
                <a:gd name="connsiteX65" fmla="*/ 180160 w 234950"/>
                <a:gd name="connsiteY65" fmla="*/ 182177 h 330200"/>
                <a:gd name="connsiteX66" fmla="*/ 194630 w 234950"/>
                <a:gd name="connsiteY66" fmla="*/ 184194 h 330200"/>
                <a:gd name="connsiteX67" fmla="*/ 194279 w 234950"/>
                <a:gd name="connsiteY67" fmla="*/ 174722 h 330200"/>
                <a:gd name="connsiteX68" fmla="*/ 179283 w 234950"/>
                <a:gd name="connsiteY68" fmla="*/ 155604 h 330200"/>
                <a:gd name="connsiteX69" fmla="*/ 202874 w 234950"/>
                <a:gd name="connsiteY69" fmla="*/ 156130 h 330200"/>
                <a:gd name="connsiteX70" fmla="*/ 209539 w 234950"/>
                <a:gd name="connsiteY70" fmla="*/ 165514 h 330200"/>
                <a:gd name="connsiteX71" fmla="*/ 111843 w 234950"/>
                <a:gd name="connsiteY71" fmla="*/ 142800 h 330200"/>
                <a:gd name="connsiteX72" fmla="*/ 105353 w 234950"/>
                <a:gd name="connsiteY72" fmla="*/ 164462 h 330200"/>
                <a:gd name="connsiteX73" fmla="*/ 94829 w 234950"/>
                <a:gd name="connsiteY73" fmla="*/ 152008 h 330200"/>
                <a:gd name="connsiteX74" fmla="*/ 82288 w 234950"/>
                <a:gd name="connsiteY74" fmla="*/ 132890 h 330200"/>
                <a:gd name="connsiteX75" fmla="*/ 103336 w 234950"/>
                <a:gd name="connsiteY75" fmla="*/ 133767 h 330200"/>
                <a:gd name="connsiteX76" fmla="*/ 111843 w 234950"/>
                <a:gd name="connsiteY76" fmla="*/ 142800 h 330200"/>
                <a:gd name="connsiteX77" fmla="*/ 106756 w 234950"/>
                <a:gd name="connsiteY77" fmla="*/ 4763 h 330200"/>
                <a:gd name="connsiteX78" fmla="*/ 121928 w 234950"/>
                <a:gd name="connsiteY78" fmla="*/ 12129 h 330200"/>
                <a:gd name="connsiteX79" fmla="*/ 129470 w 234950"/>
                <a:gd name="connsiteY79" fmla="*/ 5464 h 330200"/>
                <a:gd name="connsiteX80" fmla="*/ 131663 w 234950"/>
                <a:gd name="connsiteY80" fmla="*/ 12041 h 330200"/>
                <a:gd name="connsiteX81" fmla="*/ 127628 w 234950"/>
                <a:gd name="connsiteY81" fmla="*/ 22741 h 330200"/>
                <a:gd name="connsiteX82" fmla="*/ 136048 w 234950"/>
                <a:gd name="connsiteY82" fmla="*/ 41070 h 330200"/>
                <a:gd name="connsiteX83" fmla="*/ 129558 w 234950"/>
                <a:gd name="connsiteY83" fmla="*/ 62293 h 330200"/>
                <a:gd name="connsiteX84" fmla="*/ 115087 w 234950"/>
                <a:gd name="connsiteY84" fmla="*/ 70712 h 330200"/>
                <a:gd name="connsiteX85" fmla="*/ 111229 w 234950"/>
                <a:gd name="connsiteY85" fmla="*/ 91145 h 330200"/>
                <a:gd name="connsiteX86" fmla="*/ 116754 w 234950"/>
                <a:gd name="connsiteY86" fmla="*/ 111228 h 330200"/>
                <a:gd name="connsiteX87" fmla="*/ 129821 w 234950"/>
                <a:gd name="connsiteY87" fmla="*/ 114035 h 330200"/>
                <a:gd name="connsiteX88" fmla="*/ 140695 w 234950"/>
                <a:gd name="connsiteY88" fmla="*/ 111053 h 330200"/>
                <a:gd name="connsiteX89" fmla="*/ 171390 w 234950"/>
                <a:gd name="connsiteY89" fmla="*/ 124997 h 330200"/>
                <a:gd name="connsiteX90" fmla="*/ 169022 w 234950"/>
                <a:gd name="connsiteY90" fmla="*/ 138678 h 330200"/>
                <a:gd name="connsiteX91" fmla="*/ 177090 w 234950"/>
                <a:gd name="connsiteY91" fmla="*/ 144729 h 330200"/>
                <a:gd name="connsiteX92" fmla="*/ 174547 w 234950"/>
                <a:gd name="connsiteY92" fmla="*/ 156306 h 330200"/>
                <a:gd name="connsiteX93" fmla="*/ 155429 w 234950"/>
                <a:gd name="connsiteY93" fmla="*/ 144028 h 330200"/>
                <a:gd name="connsiteX94" fmla="*/ 146308 w 234950"/>
                <a:gd name="connsiteY94" fmla="*/ 130873 h 330200"/>
                <a:gd name="connsiteX95" fmla="*/ 139994 w 234950"/>
                <a:gd name="connsiteY95" fmla="*/ 140081 h 330200"/>
                <a:gd name="connsiteX96" fmla="*/ 124296 w 234950"/>
                <a:gd name="connsiteY96" fmla="*/ 124997 h 330200"/>
                <a:gd name="connsiteX97" fmla="*/ 101933 w 234950"/>
                <a:gd name="connsiteY97" fmla="*/ 128680 h 330200"/>
                <a:gd name="connsiteX98" fmla="*/ 89655 w 234950"/>
                <a:gd name="connsiteY98" fmla="*/ 123156 h 330200"/>
                <a:gd name="connsiteX99" fmla="*/ 90883 w 234950"/>
                <a:gd name="connsiteY99" fmla="*/ 112719 h 330200"/>
                <a:gd name="connsiteX100" fmla="*/ 98600 w 234950"/>
                <a:gd name="connsiteY100" fmla="*/ 106317 h 330200"/>
                <a:gd name="connsiteX101" fmla="*/ 91234 w 234950"/>
                <a:gd name="connsiteY101" fmla="*/ 100441 h 330200"/>
                <a:gd name="connsiteX102" fmla="*/ 88076 w 234950"/>
                <a:gd name="connsiteY102" fmla="*/ 109562 h 330200"/>
                <a:gd name="connsiteX103" fmla="*/ 75974 w 234950"/>
                <a:gd name="connsiteY103" fmla="*/ 95092 h 330200"/>
                <a:gd name="connsiteX104" fmla="*/ 72291 w 234950"/>
                <a:gd name="connsiteY104" fmla="*/ 84042 h 330200"/>
                <a:gd name="connsiteX105" fmla="*/ 71414 w 234950"/>
                <a:gd name="connsiteY105" fmla="*/ 59749 h 330200"/>
                <a:gd name="connsiteX106" fmla="*/ 81324 w 234950"/>
                <a:gd name="connsiteY106" fmla="*/ 68168 h 330200"/>
                <a:gd name="connsiteX107" fmla="*/ 83867 w 234950"/>
                <a:gd name="connsiteY107" fmla="*/ 28266 h 330200"/>
                <a:gd name="connsiteX108" fmla="*/ 91847 w 234950"/>
                <a:gd name="connsiteY108" fmla="*/ 4938 h 330200"/>
                <a:gd name="connsiteX109" fmla="*/ 106756 w 234950"/>
                <a:gd name="connsiteY109" fmla="*/ 4763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34950" h="330200">
                  <a:moveTo>
                    <a:pt x="231025" y="258562"/>
                  </a:moveTo>
                  <a:lnTo>
                    <a:pt x="233568" y="274962"/>
                  </a:lnTo>
                  <a:lnTo>
                    <a:pt x="235059" y="288818"/>
                  </a:lnTo>
                  <a:lnTo>
                    <a:pt x="226640" y="311357"/>
                  </a:lnTo>
                  <a:lnTo>
                    <a:pt x="217695" y="286275"/>
                  </a:lnTo>
                  <a:lnTo>
                    <a:pt x="206206" y="298728"/>
                  </a:lnTo>
                  <a:lnTo>
                    <a:pt x="214099" y="316794"/>
                  </a:lnTo>
                  <a:lnTo>
                    <a:pt x="207083" y="328282"/>
                  </a:lnTo>
                  <a:lnTo>
                    <a:pt x="178143" y="313987"/>
                  </a:lnTo>
                  <a:lnTo>
                    <a:pt x="171215" y="296185"/>
                  </a:lnTo>
                  <a:lnTo>
                    <a:pt x="178757" y="284521"/>
                  </a:lnTo>
                  <a:lnTo>
                    <a:pt x="163146" y="272857"/>
                  </a:lnTo>
                  <a:lnTo>
                    <a:pt x="155429" y="283118"/>
                  </a:lnTo>
                  <a:lnTo>
                    <a:pt x="143853" y="282153"/>
                  </a:lnTo>
                  <a:lnTo>
                    <a:pt x="125611" y="295922"/>
                  </a:lnTo>
                  <a:lnTo>
                    <a:pt x="121577" y="288730"/>
                  </a:lnTo>
                  <a:lnTo>
                    <a:pt x="131224" y="267946"/>
                  </a:lnTo>
                  <a:lnTo>
                    <a:pt x="146746" y="261018"/>
                  </a:lnTo>
                  <a:lnTo>
                    <a:pt x="160165" y="251721"/>
                  </a:lnTo>
                  <a:lnTo>
                    <a:pt x="168847" y="262859"/>
                  </a:lnTo>
                  <a:lnTo>
                    <a:pt x="187527" y="256106"/>
                  </a:lnTo>
                  <a:lnTo>
                    <a:pt x="191561" y="245057"/>
                  </a:lnTo>
                  <a:lnTo>
                    <a:pt x="208925" y="244355"/>
                  </a:lnTo>
                  <a:lnTo>
                    <a:pt x="207434" y="225237"/>
                  </a:lnTo>
                  <a:lnTo>
                    <a:pt x="227341" y="236988"/>
                  </a:lnTo>
                  <a:lnTo>
                    <a:pt x="229446" y="249441"/>
                  </a:lnTo>
                  <a:lnTo>
                    <a:pt x="231025" y="258562"/>
                  </a:lnTo>
                  <a:close/>
                  <a:moveTo>
                    <a:pt x="172179" y="212433"/>
                  </a:moveTo>
                  <a:lnTo>
                    <a:pt x="163322" y="220589"/>
                  </a:lnTo>
                  <a:lnTo>
                    <a:pt x="155604" y="236287"/>
                  </a:lnTo>
                  <a:lnTo>
                    <a:pt x="147887" y="243653"/>
                  </a:lnTo>
                  <a:lnTo>
                    <a:pt x="132715" y="226552"/>
                  </a:lnTo>
                  <a:lnTo>
                    <a:pt x="137802" y="219887"/>
                  </a:lnTo>
                  <a:lnTo>
                    <a:pt x="143940" y="212959"/>
                  </a:lnTo>
                  <a:lnTo>
                    <a:pt x="146659" y="197524"/>
                  </a:lnTo>
                  <a:lnTo>
                    <a:pt x="160252" y="196033"/>
                  </a:lnTo>
                  <a:lnTo>
                    <a:pt x="156306" y="212783"/>
                  </a:lnTo>
                  <a:lnTo>
                    <a:pt x="174547" y="188754"/>
                  </a:lnTo>
                  <a:lnTo>
                    <a:pt x="172179" y="212433"/>
                  </a:lnTo>
                  <a:close/>
                  <a:moveTo>
                    <a:pt x="37474" y="236287"/>
                  </a:moveTo>
                  <a:lnTo>
                    <a:pt x="4763" y="259702"/>
                  </a:lnTo>
                  <a:lnTo>
                    <a:pt x="16865" y="242425"/>
                  </a:lnTo>
                  <a:lnTo>
                    <a:pt x="34668" y="227166"/>
                  </a:lnTo>
                  <a:lnTo>
                    <a:pt x="49401" y="209977"/>
                  </a:lnTo>
                  <a:lnTo>
                    <a:pt x="62293" y="185246"/>
                  </a:lnTo>
                  <a:lnTo>
                    <a:pt x="66678" y="205504"/>
                  </a:lnTo>
                  <a:lnTo>
                    <a:pt x="50454" y="219185"/>
                  </a:lnTo>
                  <a:lnTo>
                    <a:pt x="37474" y="236287"/>
                  </a:lnTo>
                  <a:close/>
                  <a:moveTo>
                    <a:pt x="120612" y="172267"/>
                  </a:moveTo>
                  <a:lnTo>
                    <a:pt x="135346" y="179984"/>
                  </a:lnTo>
                  <a:lnTo>
                    <a:pt x="150956" y="179984"/>
                  </a:lnTo>
                  <a:lnTo>
                    <a:pt x="150517" y="190420"/>
                  </a:lnTo>
                  <a:lnTo>
                    <a:pt x="139117" y="200944"/>
                  </a:lnTo>
                  <a:lnTo>
                    <a:pt x="123507" y="208399"/>
                  </a:lnTo>
                  <a:lnTo>
                    <a:pt x="122629" y="196822"/>
                  </a:lnTo>
                  <a:lnTo>
                    <a:pt x="124383" y="184106"/>
                  </a:lnTo>
                  <a:lnTo>
                    <a:pt x="120612" y="172267"/>
                  </a:lnTo>
                  <a:close/>
                  <a:moveTo>
                    <a:pt x="209539" y="165514"/>
                  </a:moveTo>
                  <a:lnTo>
                    <a:pt x="216467" y="193402"/>
                  </a:lnTo>
                  <a:lnTo>
                    <a:pt x="197524" y="186825"/>
                  </a:lnTo>
                  <a:lnTo>
                    <a:pt x="198050" y="195156"/>
                  </a:lnTo>
                  <a:lnTo>
                    <a:pt x="204102" y="210503"/>
                  </a:lnTo>
                  <a:lnTo>
                    <a:pt x="192438" y="216028"/>
                  </a:lnTo>
                  <a:lnTo>
                    <a:pt x="191385" y="198576"/>
                  </a:lnTo>
                  <a:lnTo>
                    <a:pt x="184018" y="197261"/>
                  </a:lnTo>
                  <a:lnTo>
                    <a:pt x="180160" y="182177"/>
                  </a:lnTo>
                  <a:lnTo>
                    <a:pt x="194630" y="184194"/>
                  </a:lnTo>
                  <a:lnTo>
                    <a:pt x="194279" y="174722"/>
                  </a:lnTo>
                  <a:lnTo>
                    <a:pt x="179283" y="155604"/>
                  </a:lnTo>
                  <a:lnTo>
                    <a:pt x="202874" y="156130"/>
                  </a:lnTo>
                  <a:lnTo>
                    <a:pt x="209539" y="165514"/>
                  </a:lnTo>
                  <a:close/>
                  <a:moveTo>
                    <a:pt x="111843" y="142800"/>
                  </a:moveTo>
                  <a:lnTo>
                    <a:pt x="105353" y="164462"/>
                  </a:lnTo>
                  <a:lnTo>
                    <a:pt x="94829" y="152008"/>
                  </a:lnTo>
                  <a:lnTo>
                    <a:pt x="82288" y="132890"/>
                  </a:lnTo>
                  <a:lnTo>
                    <a:pt x="103336" y="133767"/>
                  </a:lnTo>
                  <a:lnTo>
                    <a:pt x="111843" y="142800"/>
                  </a:lnTo>
                  <a:close/>
                  <a:moveTo>
                    <a:pt x="106756" y="4763"/>
                  </a:moveTo>
                  <a:lnTo>
                    <a:pt x="121928" y="12129"/>
                  </a:lnTo>
                  <a:lnTo>
                    <a:pt x="129470" y="5464"/>
                  </a:lnTo>
                  <a:lnTo>
                    <a:pt x="131663" y="12041"/>
                  </a:lnTo>
                  <a:lnTo>
                    <a:pt x="127628" y="22741"/>
                  </a:lnTo>
                  <a:lnTo>
                    <a:pt x="136048" y="41070"/>
                  </a:lnTo>
                  <a:lnTo>
                    <a:pt x="129558" y="62293"/>
                  </a:lnTo>
                  <a:lnTo>
                    <a:pt x="115087" y="70712"/>
                  </a:lnTo>
                  <a:lnTo>
                    <a:pt x="111229" y="91145"/>
                  </a:lnTo>
                  <a:lnTo>
                    <a:pt x="116754" y="111228"/>
                  </a:lnTo>
                  <a:lnTo>
                    <a:pt x="129821" y="114035"/>
                  </a:lnTo>
                  <a:lnTo>
                    <a:pt x="140695" y="111053"/>
                  </a:lnTo>
                  <a:lnTo>
                    <a:pt x="171390" y="124997"/>
                  </a:lnTo>
                  <a:lnTo>
                    <a:pt x="169022" y="138678"/>
                  </a:lnTo>
                  <a:lnTo>
                    <a:pt x="177090" y="144729"/>
                  </a:lnTo>
                  <a:lnTo>
                    <a:pt x="174547" y="156306"/>
                  </a:lnTo>
                  <a:lnTo>
                    <a:pt x="155429" y="144028"/>
                  </a:lnTo>
                  <a:lnTo>
                    <a:pt x="146308" y="130873"/>
                  </a:lnTo>
                  <a:lnTo>
                    <a:pt x="139994" y="140081"/>
                  </a:lnTo>
                  <a:lnTo>
                    <a:pt x="124296" y="124997"/>
                  </a:lnTo>
                  <a:lnTo>
                    <a:pt x="101933" y="128680"/>
                  </a:lnTo>
                  <a:lnTo>
                    <a:pt x="89655" y="123156"/>
                  </a:lnTo>
                  <a:lnTo>
                    <a:pt x="90883" y="112719"/>
                  </a:lnTo>
                  <a:lnTo>
                    <a:pt x="98600" y="106317"/>
                  </a:lnTo>
                  <a:lnTo>
                    <a:pt x="91234" y="100441"/>
                  </a:lnTo>
                  <a:lnTo>
                    <a:pt x="88076" y="109562"/>
                  </a:lnTo>
                  <a:lnTo>
                    <a:pt x="75974" y="95092"/>
                  </a:lnTo>
                  <a:lnTo>
                    <a:pt x="72291" y="84042"/>
                  </a:lnTo>
                  <a:lnTo>
                    <a:pt x="71414" y="59749"/>
                  </a:lnTo>
                  <a:lnTo>
                    <a:pt x="81324" y="68168"/>
                  </a:lnTo>
                  <a:lnTo>
                    <a:pt x="83867" y="28266"/>
                  </a:lnTo>
                  <a:lnTo>
                    <a:pt x="91847" y="4938"/>
                  </a:lnTo>
                  <a:lnTo>
                    <a:pt x="106756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6" name="Freeform: Shape 1631">
              <a:extLst>
                <a:ext uri="{FF2B5EF4-FFF2-40B4-BE49-F238E27FC236}">
                  <a16:creationId xmlns:a16="http://schemas.microsoft.com/office/drawing/2014/main" id="{29663CCF-8FE8-1A40-9669-DDDE5C0BC249}"/>
                </a:ext>
              </a:extLst>
            </p:cNvPr>
            <p:cNvSpPr/>
            <p:nvPr/>
          </p:nvSpPr>
          <p:spPr>
            <a:xfrm>
              <a:off x="8039695" y="3563690"/>
              <a:ext cx="206983" cy="196634"/>
            </a:xfrm>
            <a:custGeom>
              <a:avLst/>
              <a:gdLst>
                <a:gd name="connsiteX0" fmla="*/ 27915 w 254000"/>
                <a:gd name="connsiteY0" fmla="*/ 157446 h 241300"/>
                <a:gd name="connsiteX1" fmla="*/ 17830 w 254000"/>
                <a:gd name="connsiteY1" fmla="*/ 132364 h 241300"/>
                <a:gd name="connsiteX2" fmla="*/ 19759 w 254000"/>
                <a:gd name="connsiteY2" fmla="*/ 118683 h 241300"/>
                <a:gd name="connsiteX3" fmla="*/ 13620 w 254000"/>
                <a:gd name="connsiteY3" fmla="*/ 97197 h 241300"/>
                <a:gd name="connsiteX4" fmla="*/ 4763 w 254000"/>
                <a:gd name="connsiteY4" fmla="*/ 82727 h 241300"/>
                <a:gd name="connsiteX5" fmla="*/ 11603 w 254000"/>
                <a:gd name="connsiteY5" fmla="*/ 71764 h 241300"/>
                <a:gd name="connsiteX6" fmla="*/ 5815 w 254000"/>
                <a:gd name="connsiteY6" fmla="*/ 50804 h 241300"/>
                <a:gd name="connsiteX7" fmla="*/ 22653 w 254000"/>
                <a:gd name="connsiteY7" fmla="*/ 38614 h 241300"/>
                <a:gd name="connsiteX8" fmla="*/ 60978 w 254000"/>
                <a:gd name="connsiteY8" fmla="*/ 19145 h 241300"/>
                <a:gd name="connsiteX9" fmla="*/ 92023 w 254000"/>
                <a:gd name="connsiteY9" fmla="*/ 4763 h 241300"/>
                <a:gd name="connsiteX10" fmla="*/ 116491 w 254000"/>
                <a:gd name="connsiteY10" fmla="*/ 11954 h 241300"/>
                <a:gd name="connsiteX11" fmla="*/ 118332 w 254000"/>
                <a:gd name="connsiteY11" fmla="*/ 22302 h 241300"/>
                <a:gd name="connsiteX12" fmla="*/ 142099 w 254000"/>
                <a:gd name="connsiteY12" fmla="*/ 22828 h 241300"/>
                <a:gd name="connsiteX13" fmla="*/ 172355 w 254000"/>
                <a:gd name="connsiteY13" fmla="*/ 27652 h 241300"/>
                <a:gd name="connsiteX14" fmla="*/ 217607 w 254000"/>
                <a:gd name="connsiteY14" fmla="*/ 26950 h 241300"/>
                <a:gd name="connsiteX15" fmla="*/ 230236 w 254000"/>
                <a:gd name="connsiteY15" fmla="*/ 31510 h 241300"/>
                <a:gd name="connsiteX16" fmla="*/ 236111 w 254000"/>
                <a:gd name="connsiteY16" fmla="*/ 44315 h 241300"/>
                <a:gd name="connsiteX17" fmla="*/ 237164 w 254000"/>
                <a:gd name="connsiteY17" fmla="*/ 62644 h 241300"/>
                <a:gd name="connsiteX18" fmla="*/ 244004 w 254000"/>
                <a:gd name="connsiteY18" fmla="*/ 78254 h 241300"/>
                <a:gd name="connsiteX19" fmla="*/ 243829 w 254000"/>
                <a:gd name="connsiteY19" fmla="*/ 94478 h 241300"/>
                <a:gd name="connsiteX20" fmla="*/ 229096 w 254000"/>
                <a:gd name="connsiteY20" fmla="*/ 102722 h 241300"/>
                <a:gd name="connsiteX21" fmla="*/ 236725 w 254000"/>
                <a:gd name="connsiteY21" fmla="*/ 121314 h 241300"/>
                <a:gd name="connsiteX22" fmla="*/ 237164 w 254000"/>
                <a:gd name="connsiteY22" fmla="*/ 138941 h 241300"/>
                <a:gd name="connsiteX23" fmla="*/ 249529 w 254000"/>
                <a:gd name="connsiteY23" fmla="*/ 173056 h 241300"/>
                <a:gd name="connsiteX24" fmla="*/ 246899 w 254000"/>
                <a:gd name="connsiteY24" fmla="*/ 183931 h 241300"/>
                <a:gd name="connsiteX25" fmla="*/ 234708 w 254000"/>
                <a:gd name="connsiteY25" fmla="*/ 188403 h 241300"/>
                <a:gd name="connsiteX26" fmla="*/ 212345 w 254000"/>
                <a:gd name="connsiteY26" fmla="*/ 220062 h 241300"/>
                <a:gd name="connsiteX27" fmla="*/ 218659 w 254000"/>
                <a:gd name="connsiteY27" fmla="*/ 236901 h 241300"/>
                <a:gd name="connsiteX28" fmla="*/ 213310 w 254000"/>
                <a:gd name="connsiteY28" fmla="*/ 234708 h 241300"/>
                <a:gd name="connsiteX29" fmla="*/ 189982 w 254000"/>
                <a:gd name="connsiteY29" fmla="*/ 220326 h 241300"/>
                <a:gd name="connsiteX30" fmla="*/ 172267 w 254000"/>
                <a:gd name="connsiteY30" fmla="*/ 225587 h 241300"/>
                <a:gd name="connsiteX31" fmla="*/ 160691 w 254000"/>
                <a:gd name="connsiteY31" fmla="*/ 221729 h 241300"/>
                <a:gd name="connsiteX32" fmla="*/ 146133 w 254000"/>
                <a:gd name="connsiteY32" fmla="*/ 229797 h 241300"/>
                <a:gd name="connsiteX33" fmla="*/ 133767 w 254000"/>
                <a:gd name="connsiteY33" fmla="*/ 216467 h 241300"/>
                <a:gd name="connsiteX34" fmla="*/ 123594 w 254000"/>
                <a:gd name="connsiteY34" fmla="*/ 221553 h 241300"/>
                <a:gd name="connsiteX35" fmla="*/ 122191 w 254000"/>
                <a:gd name="connsiteY35" fmla="*/ 219273 h 241300"/>
                <a:gd name="connsiteX36" fmla="*/ 110878 w 254000"/>
                <a:gd name="connsiteY36" fmla="*/ 200594 h 241300"/>
                <a:gd name="connsiteX37" fmla="*/ 92637 w 254000"/>
                <a:gd name="connsiteY37" fmla="*/ 198313 h 241300"/>
                <a:gd name="connsiteX38" fmla="*/ 90269 w 254000"/>
                <a:gd name="connsiteY38" fmla="*/ 186299 h 241300"/>
                <a:gd name="connsiteX39" fmla="*/ 73431 w 254000"/>
                <a:gd name="connsiteY39" fmla="*/ 182001 h 241300"/>
                <a:gd name="connsiteX40" fmla="*/ 69747 w 254000"/>
                <a:gd name="connsiteY40" fmla="*/ 191911 h 241300"/>
                <a:gd name="connsiteX41" fmla="*/ 56417 w 254000"/>
                <a:gd name="connsiteY41" fmla="*/ 184018 h 241300"/>
                <a:gd name="connsiteX42" fmla="*/ 57908 w 254000"/>
                <a:gd name="connsiteY42" fmla="*/ 173407 h 241300"/>
                <a:gd name="connsiteX43" fmla="*/ 39579 w 254000"/>
                <a:gd name="connsiteY43" fmla="*/ 169987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54000" h="241300">
                  <a:moveTo>
                    <a:pt x="27915" y="157446"/>
                  </a:moveTo>
                  <a:lnTo>
                    <a:pt x="17830" y="132364"/>
                  </a:lnTo>
                  <a:lnTo>
                    <a:pt x="19759" y="118683"/>
                  </a:lnTo>
                  <a:lnTo>
                    <a:pt x="13620" y="97197"/>
                  </a:lnTo>
                  <a:lnTo>
                    <a:pt x="4763" y="82727"/>
                  </a:lnTo>
                  <a:lnTo>
                    <a:pt x="11603" y="71764"/>
                  </a:lnTo>
                  <a:lnTo>
                    <a:pt x="5815" y="50804"/>
                  </a:lnTo>
                  <a:lnTo>
                    <a:pt x="22653" y="38614"/>
                  </a:lnTo>
                  <a:lnTo>
                    <a:pt x="60978" y="19145"/>
                  </a:lnTo>
                  <a:lnTo>
                    <a:pt x="92023" y="4763"/>
                  </a:lnTo>
                  <a:lnTo>
                    <a:pt x="116491" y="11954"/>
                  </a:lnTo>
                  <a:lnTo>
                    <a:pt x="118332" y="22302"/>
                  </a:lnTo>
                  <a:lnTo>
                    <a:pt x="142099" y="22828"/>
                  </a:lnTo>
                  <a:lnTo>
                    <a:pt x="172355" y="27652"/>
                  </a:lnTo>
                  <a:lnTo>
                    <a:pt x="217607" y="26950"/>
                  </a:lnTo>
                  <a:lnTo>
                    <a:pt x="230236" y="31510"/>
                  </a:lnTo>
                  <a:lnTo>
                    <a:pt x="236111" y="44315"/>
                  </a:lnTo>
                  <a:lnTo>
                    <a:pt x="237164" y="62644"/>
                  </a:lnTo>
                  <a:lnTo>
                    <a:pt x="244004" y="78254"/>
                  </a:lnTo>
                  <a:lnTo>
                    <a:pt x="243829" y="94478"/>
                  </a:lnTo>
                  <a:lnTo>
                    <a:pt x="229096" y="102722"/>
                  </a:lnTo>
                  <a:lnTo>
                    <a:pt x="236725" y="121314"/>
                  </a:lnTo>
                  <a:lnTo>
                    <a:pt x="237164" y="138941"/>
                  </a:lnTo>
                  <a:lnTo>
                    <a:pt x="249529" y="173056"/>
                  </a:lnTo>
                  <a:lnTo>
                    <a:pt x="246899" y="183931"/>
                  </a:lnTo>
                  <a:lnTo>
                    <a:pt x="234708" y="188403"/>
                  </a:lnTo>
                  <a:lnTo>
                    <a:pt x="212345" y="220062"/>
                  </a:lnTo>
                  <a:lnTo>
                    <a:pt x="218659" y="236901"/>
                  </a:lnTo>
                  <a:lnTo>
                    <a:pt x="213310" y="234708"/>
                  </a:lnTo>
                  <a:lnTo>
                    <a:pt x="189982" y="220326"/>
                  </a:lnTo>
                  <a:lnTo>
                    <a:pt x="172267" y="225587"/>
                  </a:lnTo>
                  <a:lnTo>
                    <a:pt x="160691" y="221729"/>
                  </a:lnTo>
                  <a:lnTo>
                    <a:pt x="146133" y="229797"/>
                  </a:lnTo>
                  <a:lnTo>
                    <a:pt x="133767" y="216467"/>
                  </a:lnTo>
                  <a:lnTo>
                    <a:pt x="123594" y="221553"/>
                  </a:lnTo>
                  <a:lnTo>
                    <a:pt x="122191" y="219273"/>
                  </a:lnTo>
                  <a:lnTo>
                    <a:pt x="110878" y="200594"/>
                  </a:lnTo>
                  <a:lnTo>
                    <a:pt x="92637" y="198313"/>
                  </a:lnTo>
                  <a:lnTo>
                    <a:pt x="90269" y="186299"/>
                  </a:lnTo>
                  <a:lnTo>
                    <a:pt x="73431" y="182001"/>
                  </a:lnTo>
                  <a:lnTo>
                    <a:pt x="69747" y="191911"/>
                  </a:lnTo>
                  <a:lnTo>
                    <a:pt x="56417" y="184018"/>
                  </a:lnTo>
                  <a:lnTo>
                    <a:pt x="57908" y="173407"/>
                  </a:lnTo>
                  <a:lnTo>
                    <a:pt x="39579" y="16998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7" name="Freeform: Shape 1632">
              <a:extLst>
                <a:ext uri="{FF2B5EF4-FFF2-40B4-BE49-F238E27FC236}">
                  <a16:creationId xmlns:a16="http://schemas.microsoft.com/office/drawing/2014/main" id="{9FA83E44-974E-F543-B465-9EA56C444FC8}"/>
                </a:ext>
              </a:extLst>
            </p:cNvPr>
            <p:cNvSpPr/>
            <p:nvPr/>
          </p:nvSpPr>
          <p:spPr>
            <a:xfrm>
              <a:off x="8977458" y="4079667"/>
              <a:ext cx="346696" cy="315649"/>
            </a:xfrm>
            <a:custGeom>
              <a:avLst/>
              <a:gdLst>
                <a:gd name="connsiteX0" fmla="*/ 355995 w 425450"/>
                <a:gd name="connsiteY0" fmla="*/ 4763 h 387350"/>
                <a:gd name="connsiteX1" fmla="*/ 374149 w 425450"/>
                <a:gd name="connsiteY1" fmla="*/ 19057 h 387350"/>
                <a:gd name="connsiteX2" fmla="*/ 381428 w 425450"/>
                <a:gd name="connsiteY2" fmla="*/ 42385 h 387350"/>
                <a:gd name="connsiteX3" fmla="*/ 421857 w 425450"/>
                <a:gd name="connsiteY3" fmla="*/ 54575 h 387350"/>
                <a:gd name="connsiteX4" fmla="*/ 398090 w 425450"/>
                <a:gd name="connsiteY4" fmla="*/ 79657 h 387350"/>
                <a:gd name="connsiteX5" fmla="*/ 370728 w 425450"/>
                <a:gd name="connsiteY5" fmla="*/ 84130 h 387350"/>
                <a:gd name="connsiteX6" fmla="*/ 333369 w 425450"/>
                <a:gd name="connsiteY6" fmla="*/ 76851 h 387350"/>
                <a:gd name="connsiteX7" fmla="*/ 321354 w 425450"/>
                <a:gd name="connsiteY7" fmla="*/ 89655 h 387350"/>
                <a:gd name="connsiteX8" fmla="*/ 330037 w 425450"/>
                <a:gd name="connsiteY8" fmla="*/ 115526 h 387350"/>
                <a:gd name="connsiteX9" fmla="*/ 338543 w 425450"/>
                <a:gd name="connsiteY9" fmla="*/ 135258 h 387350"/>
                <a:gd name="connsiteX10" fmla="*/ 358451 w 425450"/>
                <a:gd name="connsiteY10" fmla="*/ 149553 h 387350"/>
                <a:gd name="connsiteX11" fmla="*/ 337491 w 425450"/>
                <a:gd name="connsiteY11" fmla="*/ 166303 h 387350"/>
                <a:gd name="connsiteX12" fmla="*/ 337841 w 425450"/>
                <a:gd name="connsiteY12" fmla="*/ 186737 h 387350"/>
                <a:gd name="connsiteX13" fmla="*/ 313988 w 425450"/>
                <a:gd name="connsiteY13" fmla="*/ 215151 h 387350"/>
                <a:gd name="connsiteX14" fmla="*/ 298553 w 425450"/>
                <a:gd name="connsiteY14" fmla="*/ 243741 h 387350"/>
                <a:gd name="connsiteX15" fmla="*/ 272857 w 425450"/>
                <a:gd name="connsiteY15" fmla="*/ 272857 h 387350"/>
                <a:gd name="connsiteX16" fmla="*/ 244267 w 425450"/>
                <a:gd name="connsiteY16" fmla="*/ 270752 h 387350"/>
                <a:gd name="connsiteX17" fmla="*/ 217168 w 425450"/>
                <a:gd name="connsiteY17" fmla="*/ 299693 h 387350"/>
                <a:gd name="connsiteX18" fmla="*/ 233305 w 425450"/>
                <a:gd name="connsiteY18" fmla="*/ 311971 h 387350"/>
                <a:gd name="connsiteX19" fmla="*/ 236111 w 425450"/>
                <a:gd name="connsiteY19" fmla="*/ 332930 h 387350"/>
                <a:gd name="connsiteX20" fmla="*/ 249880 w 425450"/>
                <a:gd name="connsiteY20" fmla="*/ 346611 h 387350"/>
                <a:gd name="connsiteX21" fmla="*/ 254791 w 425450"/>
                <a:gd name="connsiteY21" fmla="*/ 369764 h 387350"/>
                <a:gd name="connsiteX22" fmla="*/ 200681 w 425450"/>
                <a:gd name="connsiteY22" fmla="*/ 369676 h 387350"/>
                <a:gd name="connsiteX23" fmla="*/ 184281 w 425450"/>
                <a:gd name="connsiteY23" fmla="*/ 387567 h 387350"/>
                <a:gd name="connsiteX24" fmla="*/ 166303 w 425450"/>
                <a:gd name="connsiteY24" fmla="*/ 380814 h 387350"/>
                <a:gd name="connsiteX25" fmla="*/ 158937 w 425450"/>
                <a:gd name="connsiteY25" fmla="*/ 361520 h 387350"/>
                <a:gd name="connsiteX26" fmla="*/ 139906 w 425450"/>
                <a:gd name="connsiteY26" fmla="*/ 340999 h 387350"/>
                <a:gd name="connsiteX27" fmla="*/ 94654 w 425450"/>
                <a:gd name="connsiteY27" fmla="*/ 346085 h 387350"/>
                <a:gd name="connsiteX28" fmla="*/ 54663 w 425450"/>
                <a:gd name="connsiteY28" fmla="*/ 346524 h 387350"/>
                <a:gd name="connsiteX29" fmla="*/ 20022 w 425450"/>
                <a:gd name="connsiteY29" fmla="*/ 350383 h 387350"/>
                <a:gd name="connsiteX30" fmla="*/ 29318 w 425450"/>
                <a:gd name="connsiteY30" fmla="*/ 318811 h 387350"/>
                <a:gd name="connsiteX31" fmla="*/ 64749 w 425450"/>
                <a:gd name="connsiteY31" fmla="*/ 304691 h 387350"/>
                <a:gd name="connsiteX32" fmla="*/ 62731 w 425450"/>
                <a:gd name="connsiteY32" fmla="*/ 292063 h 387350"/>
                <a:gd name="connsiteX33" fmla="*/ 50980 w 425450"/>
                <a:gd name="connsiteY33" fmla="*/ 287590 h 387350"/>
                <a:gd name="connsiteX34" fmla="*/ 50278 w 425450"/>
                <a:gd name="connsiteY34" fmla="*/ 263298 h 387350"/>
                <a:gd name="connsiteX35" fmla="*/ 26775 w 425450"/>
                <a:gd name="connsiteY35" fmla="*/ 251020 h 387350"/>
                <a:gd name="connsiteX36" fmla="*/ 16865 w 425450"/>
                <a:gd name="connsiteY36" fmla="*/ 234094 h 387350"/>
                <a:gd name="connsiteX37" fmla="*/ 4763 w 425450"/>
                <a:gd name="connsiteY37" fmla="*/ 219361 h 387350"/>
                <a:gd name="connsiteX38" fmla="*/ 45893 w 425450"/>
                <a:gd name="connsiteY38" fmla="*/ 233743 h 387350"/>
                <a:gd name="connsiteX39" fmla="*/ 70536 w 425450"/>
                <a:gd name="connsiteY39" fmla="*/ 229534 h 387350"/>
                <a:gd name="connsiteX40" fmla="*/ 85182 w 425450"/>
                <a:gd name="connsiteY40" fmla="*/ 233042 h 387350"/>
                <a:gd name="connsiteX41" fmla="*/ 90181 w 425450"/>
                <a:gd name="connsiteY41" fmla="*/ 226903 h 387350"/>
                <a:gd name="connsiteX42" fmla="*/ 107282 w 425450"/>
                <a:gd name="connsiteY42" fmla="*/ 229358 h 387350"/>
                <a:gd name="connsiteX43" fmla="*/ 139292 w 425450"/>
                <a:gd name="connsiteY43" fmla="*/ 217695 h 387350"/>
                <a:gd name="connsiteX44" fmla="*/ 140169 w 425450"/>
                <a:gd name="connsiteY44" fmla="*/ 193577 h 387350"/>
                <a:gd name="connsiteX45" fmla="*/ 153850 w 425450"/>
                <a:gd name="connsiteY45" fmla="*/ 177441 h 387350"/>
                <a:gd name="connsiteX46" fmla="*/ 172179 w 425450"/>
                <a:gd name="connsiteY46" fmla="*/ 177441 h 387350"/>
                <a:gd name="connsiteX47" fmla="*/ 174810 w 425450"/>
                <a:gd name="connsiteY47" fmla="*/ 169460 h 387350"/>
                <a:gd name="connsiteX48" fmla="*/ 193665 w 425450"/>
                <a:gd name="connsiteY48" fmla="*/ 165689 h 387350"/>
                <a:gd name="connsiteX49" fmla="*/ 202698 w 425450"/>
                <a:gd name="connsiteY49" fmla="*/ 168320 h 387350"/>
                <a:gd name="connsiteX50" fmla="*/ 212345 w 425450"/>
                <a:gd name="connsiteY50" fmla="*/ 160252 h 387350"/>
                <a:gd name="connsiteX51" fmla="*/ 211030 w 425450"/>
                <a:gd name="connsiteY51" fmla="*/ 142888 h 387350"/>
                <a:gd name="connsiteX52" fmla="*/ 221466 w 425450"/>
                <a:gd name="connsiteY52" fmla="*/ 125348 h 387350"/>
                <a:gd name="connsiteX53" fmla="*/ 237076 w 425450"/>
                <a:gd name="connsiteY53" fmla="*/ 117894 h 387350"/>
                <a:gd name="connsiteX54" fmla="*/ 227429 w 425450"/>
                <a:gd name="connsiteY54" fmla="*/ 98425 h 387350"/>
                <a:gd name="connsiteX55" fmla="*/ 250845 w 425450"/>
                <a:gd name="connsiteY55" fmla="*/ 99389 h 387350"/>
                <a:gd name="connsiteX56" fmla="*/ 257598 w 425450"/>
                <a:gd name="connsiteY56" fmla="*/ 88690 h 387350"/>
                <a:gd name="connsiteX57" fmla="*/ 256545 w 425450"/>
                <a:gd name="connsiteY57" fmla="*/ 77289 h 387350"/>
                <a:gd name="connsiteX58" fmla="*/ 268823 w 425450"/>
                <a:gd name="connsiteY58" fmla="*/ 64748 h 387350"/>
                <a:gd name="connsiteX59" fmla="*/ 265929 w 425450"/>
                <a:gd name="connsiteY59" fmla="*/ 49839 h 387350"/>
                <a:gd name="connsiteX60" fmla="*/ 260141 w 425450"/>
                <a:gd name="connsiteY60" fmla="*/ 37036 h 387350"/>
                <a:gd name="connsiteX61" fmla="*/ 274523 w 425450"/>
                <a:gd name="connsiteY61" fmla="*/ 23793 h 387350"/>
                <a:gd name="connsiteX62" fmla="*/ 300921 w 425450"/>
                <a:gd name="connsiteY62" fmla="*/ 17391 h 387350"/>
                <a:gd name="connsiteX63" fmla="*/ 329159 w 425450"/>
                <a:gd name="connsiteY63" fmla="*/ 13883 h 387350"/>
                <a:gd name="connsiteX64" fmla="*/ 341612 w 425450"/>
                <a:gd name="connsiteY64" fmla="*/ 8183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25450" h="387350">
                  <a:moveTo>
                    <a:pt x="355995" y="4763"/>
                  </a:moveTo>
                  <a:lnTo>
                    <a:pt x="374149" y="19057"/>
                  </a:lnTo>
                  <a:lnTo>
                    <a:pt x="381428" y="42385"/>
                  </a:lnTo>
                  <a:lnTo>
                    <a:pt x="421857" y="54575"/>
                  </a:lnTo>
                  <a:lnTo>
                    <a:pt x="398090" y="79657"/>
                  </a:lnTo>
                  <a:lnTo>
                    <a:pt x="370728" y="84130"/>
                  </a:lnTo>
                  <a:lnTo>
                    <a:pt x="333369" y="76851"/>
                  </a:lnTo>
                  <a:lnTo>
                    <a:pt x="321354" y="89655"/>
                  </a:lnTo>
                  <a:lnTo>
                    <a:pt x="330037" y="115526"/>
                  </a:lnTo>
                  <a:lnTo>
                    <a:pt x="338543" y="135258"/>
                  </a:lnTo>
                  <a:lnTo>
                    <a:pt x="358451" y="149553"/>
                  </a:lnTo>
                  <a:lnTo>
                    <a:pt x="337491" y="166303"/>
                  </a:lnTo>
                  <a:lnTo>
                    <a:pt x="337841" y="186737"/>
                  </a:lnTo>
                  <a:lnTo>
                    <a:pt x="313988" y="215151"/>
                  </a:lnTo>
                  <a:lnTo>
                    <a:pt x="298553" y="243741"/>
                  </a:lnTo>
                  <a:lnTo>
                    <a:pt x="272857" y="272857"/>
                  </a:lnTo>
                  <a:lnTo>
                    <a:pt x="244267" y="270752"/>
                  </a:lnTo>
                  <a:lnTo>
                    <a:pt x="217168" y="299693"/>
                  </a:lnTo>
                  <a:lnTo>
                    <a:pt x="233305" y="311971"/>
                  </a:lnTo>
                  <a:lnTo>
                    <a:pt x="236111" y="332930"/>
                  </a:lnTo>
                  <a:lnTo>
                    <a:pt x="249880" y="346611"/>
                  </a:lnTo>
                  <a:lnTo>
                    <a:pt x="254791" y="369764"/>
                  </a:lnTo>
                  <a:lnTo>
                    <a:pt x="200681" y="369676"/>
                  </a:lnTo>
                  <a:lnTo>
                    <a:pt x="184281" y="387567"/>
                  </a:lnTo>
                  <a:lnTo>
                    <a:pt x="166303" y="380814"/>
                  </a:lnTo>
                  <a:lnTo>
                    <a:pt x="158937" y="361520"/>
                  </a:lnTo>
                  <a:lnTo>
                    <a:pt x="139906" y="340999"/>
                  </a:lnTo>
                  <a:lnTo>
                    <a:pt x="94654" y="346085"/>
                  </a:lnTo>
                  <a:lnTo>
                    <a:pt x="54663" y="346524"/>
                  </a:lnTo>
                  <a:lnTo>
                    <a:pt x="20022" y="350383"/>
                  </a:lnTo>
                  <a:lnTo>
                    <a:pt x="29318" y="318811"/>
                  </a:lnTo>
                  <a:lnTo>
                    <a:pt x="64749" y="304691"/>
                  </a:lnTo>
                  <a:lnTo>
                    <a:pt x="62731" y="292063"/>
                  </a:lnTo>
                  <a:lnTo>
                    <a:pt x="50980" y="287590"/>
                  </a:lnTo>
                  <a:lnTo>
                    <a:pt x="50278" y="263298"/>
                  </a:lnTo>
                  <a:lnTo>
                    <a:pt x="26775" y="251020"/>
                  </a:lnTo>
                  <a:lnTo>
                    <a:pt x="16865" y="234094"/>
                  </a:lnTo>
                  <a:lnTo>
                    <a:pt x="4763" y="219361"/>
                  </a:lnTo>
                  <a:lnTo>
                    <a:pt x="45893" y="233743"/>
                  </a:lnTo>
                  <a:lnTo>
                    <a:pt x="70536" y="229534"/>
                  </a:lnTo>
                  <a:lnTo>
                    <a:pt x="85182" y="233042"/>
                  </a:lnTo>
                  <a:lnTo>
                    <a:pt x="90181" y="226903"/>
                  </a:lnTo>
                  <a:lnTo>
                    <a:pt x="107282" y="229358"/>
                  </a:lnTo>
                  <a:lnTo>
                    <a:pt x="139292" y="217695"/>
                  </a:lnTo>
                  <a:lnTo>
                    <a:pt x="140169" y="193577"/>
                  </a:lnTo>
                  <a:lnTo>
                    <a:pt x="153850" y="177441"/>
                  </a:lnTo>
                  <a:lnTo>
                    <a:pt x="172179" y="177441"/>
                  </a:lnTo>
                  <a:lnTo>
                    <a:pt x="174810" y="169460"/>
                  </a:lnTo>
                  <a:lnTo>
                    <a:pt x="193665" y="165689"/>
                  </a:lnTo>
                  <a:lnTo>
                    <a:pt x="202698" y="168320"/>
                  </a:lnTo>
                  <a:lnTo>
                    <a:pt x="212345" y="160252"/>
                  </a:lnTo>
                  <a:lnTo>
                    <a:pt x="211030" y="142888"/>
                  </a:lnTo>
                  <a:lnTo>
                    <a:pt x="221466" y="125348"/>
                  </a:lnTo>
                  <a:lnTo>
                    <a:pt x="237076" y="117894"/>
                  </a:lnTo>
                  <a:lnTo>
                    <a:pt x="227429" y="98425"/>
                  </a:lnTo>
                  <a:lnTo>
                    <a:pt x="250845" y="99389"/>
                  </a:lnTo>
                  <a:lnTo>
                    <a:pt x="257598" y="88690"/>
                  </a:lnTo>
                  <a:lnTo>
                    <a:pt x="256545" y="77289"/>
                  </a:lnTo>
                  <a:lnTo>
                    <a:pt x="268823" y="64748"/>
                  </a:lnTo>
                  <a:lnTo>
                    <a:pt x="265929" y="49839"/>
                  </a:lnTo>
                  <a:lnTo>
                    <a:pt x="260141" y="37036"/>
                  </a:lnTo>
                  <a:lnTo>
                    <a:pt x="274523" y="23793"/>
                  </a:lnTo>
                  <a:lnTo>
                    <a:pt x="300921" y="17391"/>
                  </a:lnTo>
                  <a:lnTo>
                    <a:pt x="329159" y="13883"/>
                  </a:lnTo>
                  <a:lnTo>
                    <a:pt x="341612" y="818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8" name="Freeform: Shape 1633">
              <a:extLst>
                <a:ext uri="{FF2B5EF4-FFF2-40B4-BE49-F238E27FC236}">
                  <a16:creationId xmlns:a16="http://schemas.microsoft.com/office/drawing/2014/main" id="{1A1F5FAF-202D-414C-9025-EED6FBD98901}"/>
                </a:ext>
              </a:extLst>
            </p:cNvPr>
            <p:cNvSpPr/>
            <p:nvPr/>
          </p:nvSpPr>
          <p:spPr>
            <a:xfrm>
              <a:off x="6410293" y="4502097"/>
              <a:ext cx="36222" cy="15524"/>
            </a:xfrm>
            <a:custGeom>
              <a:avLst/>
              <a:gdLst>
                <a:gd name="connsiteX0" fmla="*/ 28353 w 44450"/>
                <a:gd name="connsiteY0" fmla="*/ 4938 h 19050"/>
                <a:gd name="connsiteX1" fmla="*/ 40894 w 44450"/>
                <a:gd name="connsiteY1" fmla="*/ 7218 h 19050"/>
                <a:gd name="connsiteX2" fmla="*/ 45367 w 44450"/>
                <a:gd name="connsiteY2" fmla="*/ 12305 h 19050"/>
                <a:gd name="connsiteX3" fmla="*/ 39053 w 44450"/>
                <a:gd name="connsiteY3" fmla="*/ 18794 h 19050"/>
                <a:gd name="connsiteX4" fmla="*/ 20548 w 44450"/>
                <a:gd name="connsiteY4" fmla="*/ 18619 h 19050"/>
                <a:gd name="connsiteX5" fmla="*/ 6166 w 44450"/>
                <a:gd name="connsiteY5" fmla="*/ 19496 h 19050"/>
                <a:gd name="connsiteX6" fmla="*/ 4763 w 44450"/>
                <a:gd name="connsiteY6" fmla="*/ 8533 h 19050"/>
                <a:gd name="connsiteX7" fmla="*/ 8183 w 44450"/>
                <a:gd name="connsiteY7" fmla="*/ 47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50" h="19050">
                  <a:moveTo>
                    <a:pt x="28353" y="4938"/>
                  </a:moveTo>
                  <a:lnTo>
                    <a:pt x="40894" y="7218"/>
                  </a:lnTo>
                  <a:lnTo>
                    <a:pt x="45367" y="12305"/>
                  </a:lnTo>
                  <a:lnTo>
                    <a:pt x="39053" y="18794"/>
                  </a:lnTo>
                  <a:lnTo>
                    <a:pt x="20548" y="18619"/>
                  </a:lnTo>
                  <a:lnTo>
                    <a:pt x="6166" y="19496"/>
                  </a:lnTo>
                  <a:lnTo>
                    <a:pt x="4763" y="8533"/>
                  </a:lnTo>
                  <a:lnTo>
                    <a:pt x="8183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39" name="Freeform: Shape 1634">
              <a:extLst>
                <a:ext uri="{FF2B5EF4-FFF2-40B4-BE49-F238E27FC236}">
                  <a16:creationId xmlns:a16="http://schemas.microsoft.com/office/drawing/2014/main" id="{B7C7CAB0-9C7C-604C-B5B2-D409ADE2A01E}"/>
                </a:ext>
              </a:extLst>
            </p:cNvPr>
            <p:cNvSpPr/>
            <p:nvPr/>
          </p:nvSpPr>
          <p:spPr>
            <a:xfrm>
              <a:off x="8457479" y="4191510"/>
              <a:ext cx="15524" cy="31047"/>
            </a:xfrm>
            <a:custGeom>
              <a:avLst/>
              <a:gdLst>
                <a:gd name="connsiteX0" fmla="*/ 20022 w 19050"/>
                <a:gd name="connsiteY0" fmla="*/ 8797 h 38100"/>
                <a:gd name="connsiteX1" fmla="*/ 20022 w 19050"/>
                <a:gd name="connsiteY1" fmla="*/ 26424 h 38100"/>
                <a:gd name="connsiteX2" fmla="*/ 16339 w 19050"/>
                <a:gd name="connsiteY2" fmla="*/ 34843 h 38100"/>
                <a:gd name="connsiteX3" fmla="*/ 4763 w 19050"/>
                <a:gd name="connsiteY3" fmla="*/ 38790 h 38100"/>
                <a:gd name="connsiteX4" fmla="*/ 5903 w 19050"/>
                <a:gd name="connsiteY4" fmla="*/ 31247 h 38100"/>
                <a:gd name="connsiteX5" fmla="*/ 12129 w 19050"/>
                <a:gd name="connsiteY5" fmla="*/ 27213 h 38100"/>
                <a:gd name="connsiteX6" fmla="*/ 5990 w 19050"/>
                <a:gd name="connsiteY6" fmla="*/ 24056 h 38100"/>
                <a:gd name="connsiteX7" fmla="*/ 11077 w 19050"/>
                <a:gd name="connsiteY7" fmla="*/ 47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" h="38100">
                  <a:moveTo>
                    <a:pt x="20022" y="8797"/>
                  </a:moveTo>
                  <a:lnTo>
                    <a:pt x="20022" y="26424"/>
                  </a:lnTo>
                  <a:lnTo>
                    <a:pt x="16339" y="34843"/>
                  </a:lnTo>
                  <a:lnTo>
                    <a:pt x="4763" y="38790"/>
                  </a:lnTo>
                  <a:lnTo>
                    <a:pt x="5903" y="31247"/>
                  </a:lnTo>
                  <a:lnTo>
                    <a:pt x="12129" y="27213"/>
                  </a:lnTo>
                  <a:lnTo>
                    <a:pt x="5990" y="24056"/>
                  </a:lnTo>
                  <a:lnTo>
                    <a:pt x="11077" y="476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0" name="Freeform: Shape 1635">
              <a:extLst>
                <a:ext uri="{FF2B5EF4-FFF2-40B4-BE49-F238E27FC236}">
                  <a16:creationId xmlns:a16="http://schemas.microsoft.com/office/drawing/2014/main" id="{E316A437-99C3-5A4F-B890-E1751813EB32}"/>
                </a:ext>
              </a:extLst>
            </p:cNvPr>
            <p:cNvSpPr/>
            <p:nvPr/>
          </p:nvSpPr>
          <p:spPr>
            <a:xfrm>
              <a:off x="7566740" y="3946027"/>
              <a:ext cx="67269" cy="144888"/>
            </a:xfrm>
            <a:custGeom>
              <a:avLst/>
              <a:gdLst>
                <a:gd name="connsiteX0" fmla="*/ 16865 w 82550"/>
                <a:gd name="connsiteY0" fmla="*/ 17917 h 177800"/>
                <a:gd name="connsiteX1" fmla="*/ 25810 w 82550"/>
                <a:gd name="connsiteY1" fmla="*/ 9586 h 177800"/>
                <a:gd name="connsiteX2" fmla="*/ 35808 w 82550"/>
                <a:gd name="connsiteY2" fmla="*/ 4763 h 177800"/>
                <a:gd name="connsiteX3" fmla="*/ 42034 w 82550"/>
                <a:gd name="connsiteY3" fmla="*/ 20899 h 177800"/>
                <a:gd name="connsiteX4" fmla="*/ 56505 w 82550"/>
                <a:gd name="connsiteY4" fmla="*/ 20811 h 177800"/>
                <a:gd name="connsiteX5" fmla="*/ 60714 w 82550"/>
                <a:gd name="connsiteY5" fmla="*/ 16690 h 177800"/>
                <a:gd name="connsiteX6" fmla="*/ 75097 w 82550"/>
                <a:gd name="connsiteY6" fmla="*/ 17830 h 177800"/>
                <a:gd name="connsiteX7" fmla="*/ 81937 w 82550"/>
                <a:gd name="connsiteY7" fmla="*/ 34317 h 177800"/>
                <a:gd name="connsiteX8" fmla="*/ 70536 w 82550"/>
                <a:gd name="connsiteY8" fmla="*/ 43087 h 177800"/>
                <a:gd name="connsiteX9" fmla="*/ 70273 w 82550"/>
                <a:gd name="connsiteY9" fmla="*/ 68344 h 177800"/>
                <a:gd name="connsiteX10" fmla="*/ 66239 w 82550"/>
                <a:gd name="connsiteY10" fmla="*/ 72992 h 177800"/>
                <a:gd name="connsiteX11" fmla="*/ 65274 w 82550"/>
                <a:gd name="connsiteY11" fmla="*/ 88076 h 177800"/>
                <a:gd name="connsiteX12" fmla="*/ 54663 w 82550"/>
                <a:gd name="connsiteY12" fmla="*/ 90707 h 177800"/>
                <a:gd name="connsiteX13" fmla="*/ 64485 w 82550"/>
                <a:gd name="connsiteY13" fmla="*/ 109738 h 177800"/>
                <a:gd name="connsiteX14" fmla="*/ 57732 w 82550"/>
                <a:gd name="connsiteY14" fmla="*/ 130347 h 177800"/>
                <a:gd name="connsiteX15" fmla="*/ 66151 w 82550"/>
                <a:gd name="connsiteY15" fmla="*/ 139643 h 177800"/>
                <a:gd name="connsiteX16" fmla="*/ 62819 w 82550"/>
                <a:gd name="connsiteY16" fmla="*/ 148062 h 177800"/>
                <a:gd name="connsiteX17" fmla="*/ 53698 w 82550"/>
                <a:gd name="connsiteY17" fmla="*/ 159638 h 177800"/>
                <a:gd name="connsiteX18" fmla="*/ 55715 w 82550"/>
                <a:gd name="connsiteY18" fmla="*/ 169811 h 177800"/>
                <a:gd name="connsiteX19" fmla="*/ 45893 w 82550"/>
                <a:gd name="connsiteY19" fmla="*/ 177792 h 177800"/>
                <a:gd name="connsiteX20" fmla="*/ 32914 w 82550"/>
                <a:gd name="connsiteY20" fmla="*/ 173494 h 177800"/>
                <a:gd name="connsiteX21" fmla="*/ 20197 w 82550"/>
                <a:gd name="connsiteY21" fmla="*/ 176827 h 177800"/>
                <a:gd name="connsiteX22" fmla="*/ 23969 w 82550"/>
                <a:gd name="connsiteY22" fmla="*/ 152798 h 177800"/>
                <a:gd name="connsiteX23" fmla="*/ 21688 w 82550"/>
                <a:gd name="connsiteY23" fmla="*/ 133679 h 177800"/>
                <a:gd name="connsiteX24" fmla="*/ 10638 w 82550"/>
                <a:gd name="connsiteY24" fmla="*/ 130785 h 177800"/>
                <a:gd name="connsiteX25" fmla="*/ 4763 w 82550"/>
                <a:gd name="connsiteY25" fmla="*/ 118946 h 177800"/>
                <a:gd name="connsiteX26" fmla="*/ 6779 w 82550"/>
                <a:gd name="connsiteY26" fmla="*/ 98249 h 177800"/>
                <a:gd name="connsiteX27" fmla="*/ 16514 w 82550"/>
                <a:gd name="connsiteY27" fmla="*/ 86761 h 177800"/>
                <a:gd name="connsiteX28" fmla="*/ 18268 w 82550"/>
                <a:gd name="connsiteY28" fmla="*/ 73869 h 177800"/>
                <a:gd name="connsiteX29" fmla="*/ 23442 w 82550"/>
                <a:gd name="connsiteY29" fmla="*/ 54488 h 177800"/>
                <a:gd name="connsiteX30" fmla="*/ 22828 w 82550"/>
                <a:gd name="connsiteY30" fmla="*/ 40719 h 177800"/>
                <a:gd name="connsiteX31" fmla="*/ 17917 w 82550"/>
                <a:gd name="connsiteY31" fmla="*/ 28967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550" h="177800">
                  <a:moveTo>
                    <a:pt x="16865" y="17917"/>
                  </a:moveTo>
                  <a:lnTo>
                    <a:pt x="25810" y="9586"/>
                  </a:lnTo>
                  <a:lnTo>
                    <a:pt x="35808" y="4763"/>
                  </a:lnTo>
                  <a:lnTo>
                    <a:pt x="42034" y="20899"/>
                  </a:lnTo>
                  <a:lnTo>
                    <a:pt x="56505" y="20811"/>
                  </a:lnTo>
                  <a:lnTo>
                    <a:pt x="60714" y="16690"/>
                  </a:lnTo>
                  <a:lnTo>
                    <a:pt x="75097" y="17830"/>
                  </a:lnTo>
                  <a:lnTo>
                    <a:pt x="81937" y="34317"/>
                  </a:lnTo>
                  <a:lnTo>
                    <a:pt x="70536" y="43087"/>
                  </a:lnTo>
                  <a:lnTo>
                    <a:pt x="70273" y="68344"/>
                  </a:lnTo>
                  <a:lnTo>
                    <a:pt x="66239" y="72992"/>
                  </a:lnTo>
                  <a:lnTo>
                    <a:pt x="65274" y="88076"/>
                  </a:lnTo>
                  <a:lnTo>
                    <a:pt x="54663" y="90707"/>
                  </a:lnTo>
                  <a:lnTo>
                    <a:pt x="64485" y="109738"/>
                  </a:lnTo>
                  <a:lnTo>
                    <a:pt x="57732" y="130347"/>
                  </a:lnTo>
                  <a:lnTo>
                    <a:pt x="66151" y="139643"/>
                  </a:lnTo>
                  <a:lnTo>
                    <a:pt x="62819" y="148062"/>
                  </a:lnTo>
                  <a:lnTo>
                    <a:pt x="53698" y="159638"/>
                  </a:lnTo>
                  <a:lnTo>
                    <a:pt x="55715" y="169811"/>
                  </a:lnTo>
                  <a:lnTo>
                    <a:pt x="45893" y="177792"/>
                  </a:lnTo>
                  <a:lnTo>
                    <a:pt x="32914" y="173494"/>
                  </a:lnTo>
                  <a:lnTo>
                    <a:pt x="20197" y="176827"/>
                  </a:lnTo>
                  <a:lnTo>
                    <a:pt x="23969" y="152798"/>
                  </a:lnTo>
                  <a:lnTo>
                    <a:pt x="21688" y="133679"/>
                  </a:lnTo>
                  <a:lnTo>
                    <a:pt x="10638" y="130785"/>
                  </a:lnTo>
                  <a:lnTo>
                    <a:pt x="4763" y="118946"/>
                  </a:lnTo>
                  <a:lnTo>
                    <a:pt x="6779" y="98249"/>
                  </a:lnTo>
                  <a:lnTo>
                    <a:pt x="16514" y="86761"/>
                  </a:lnTo>
                  <a:lnTo>
                    <a:pt x="18268" y="73869"/>
                  </a:lnTo>
                  <a:lnTo>
                    <a:pt x="23442" y="54488"/>
                  </a:lnTo>
                  <a:lnTo>
                    <a:pt x="22828" y="40719"/>
                  </a:lnTo>
                  <a:lnTo>
                    <a:pt x="17917" y="2896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1" name="Freeform: Shape 1636">
              <a:extLst>
                <a:ext uri="{FF2B5EF4-FFF2-40B4-BE49-F238E27FC236}">
                  <a16:creationId xmlns:a16="http://schemas.microsoft.com/office/drawing/2014/main" id="{46D45AA5-510D-1742-873D-C91F875DCE1B}"/>
                </a:ext>
              </a:extLst>
            </p:cNvPr>
            <p:cNvSpPr/>
            <p:nvPr/>
          </p:nvSpPr>
          <p:spPr>
            <a:xfrm>
              <a:off x="6501554" y="5269988"/>
              <a:ext cx="170761" cy="181110"/>
            </a:xfrm>
            <a:custGeom>
              <a:avLst/>
              <a:gdLst>
                <a:gd name="connsiteX0" fmla="*/ 4763 w 209550"/>
                <a:gd name="connsiteY0" fmla="*/ 80797 h 222250"/>
                <a:gd name="connsiteX1" fmla="*/ 14497 w 209550"/>
                <a:gd name="connsiteY1" fmla="*/ 49314 h 222250"/>
                <a:gd name="connsiteX2" fmla="*/ 15111 w 209550"/>
                <a:gd name="connsiteY2" fmla="*/ 35281 h 222250"/>
                <a:gd name="connsiteX3" fmla="*/ 26863 w 209550"/>
                <a:gd name="connsiteY3" fmla="*/ 12304 h 222250"/>
                <a:gd name="connsiteX4" fmla="*/ 69747 w 209550"/>
                <a:gd name="connsiteY4" fmla="*/ 4763 h 222250"/>
                <a:gd name="connsiteX5" fmla="*/ 92549 w 209550"/>
                <a:gd name="connsiteY5" fmla="*/ 5201 h 222250"/>
                <a:gd name="connsiteX6" fmla="*/ 115526 w 209550"/>
                <a:gd name="connsiteY6" fmla="*/ 18443 h 222250"/>
                <a:gd name="connsiteX7" fmla="*/ 115877 w 209550"/>
                <a:gd name="connsiteY7" fmla="*/ 26424 h 222250"/>
                <a:gd name="connsiteX8" fmla="*/ 123156 w 209550"/>
                <a:gd name="connsiteY8" fmla="*/ 40982 h 222250"/>
                <a:gd name="connsiteX9" fmla="*/ 121577 w 209550"/>
                <a:gd name="connsiteY9" fmla="*/ 76588 h 222250"/>
                <a:gd name="connsiteX10" fmla="*/ 147536 w 209550"/>
                <a:gd name="connsiteY10" fmla="*/ 81674 h 222250"/>
                <a:gd name="connsiteX11" fmla="*/ 157534 w 209550"/>
                <a:gd name="connsiteY11" fmla="*/ 76500 h 222250"/>
                <a:gd name="connsiteX12" fmla="*/ 174108 w 209550"/>
                <a:gd name="connsiteY12" fmla="*/ 83691 h 222250"/>
                <a:gd name="connsiteX13" fmla="*/ 178756 w 209550"/>
                <a:gd name="connsiteY13" fmla="*/ 91584 h 222250"/>
                <a:gd name="connsiteX14" fmla="*/ 181037 w 209550"/>
                <a:gd name="connsiteY14" fmla="*/ 115876 h 222250"/>
                <a:gd name="connsiteX15" fmla="*/ 183931 w 209550"/>
                <a:gd name="connsiteY15" fmla="*/ 126225 h 222250"/>
                <a:gd name="connsiteX16" fmla="*/ 193051 w 209550"/>
                <a:gd name="connsiteY16" fmla="*/ 127365 h 222250"/>
                <a:gd name="connsiteX17" fmla="*/ 202260 w 209550"/>
                <a:gd name="connsiteY17" fmla="*/ 123068 h 222250"/>
                <a:gd name="connsiteX18" fmla="*/ 211117 w 209550"/>
                <a:gd name="connsiteY18" fmla="*/ 127891 h 222250"/>
                <a:gd name="connsiteX19" fmla="*/ 211117 w 209550"/>
                <a:gd name="connsiteY19" fmla="*/ 142624 h 222250"/>
                <a:gd name="connsiteX20" fmla="*/ 207785 w 209550"/>
                <a:gd name="connsiteY20" fmla="*/ 158586 h 222250"/>
                <a:gd name="connsiteX21" fmla="*/ 202961 w 209550"/>
                <a:gd name="connsiteY21" fmla="*/ 174196 h 222250"/>
                <a:gd name="connsiteX22" fmla="*/ 198927 w 209550"/>
                <a:gd name="connsiteY22" fmla="*/ 198313 h 222250"/>
                <a:gd name="connsiteX23" fmla="*/ 176652 w 209550"/>
                <a:gd name="connsiteY23" fmla="*/ 219361 h 222250"/>
                <a:gd name="connsiteX24" fmla="*/ 157183 w 209550"/>
                <a:gd name="connsiteY24" fmla="*/ 223746 h 222250"/>
                <a:gd name="connsiteX25" fmla="*/ 129558 w 209550"/>
                <a:gd name="connsiteY25" fmla="*/ 219536 h 222250"/>
                <a:gd name="connsiteX26" fmla="*/ 104827 w 209550"/>
                <a:gd name="connsiteY26" fmla="*/ 212082 h 222250"/>
                <a:gd name="connsiteX27" fmla="*/ 129031 w 209550"/>
                <a:gd name="connsiteY27" fmla="*/ 170600 h 222250"/>
                <a:gd name="connsiteX28" fmla="*/ 125436 w 209550"/>
                <a:gd name="connsiteY28" fmla="*/ 158586 h 222250"/>
                <a:gd name="connsiteX29" fmla="*/ 100179 w 209550"/>
                <a:gd name="connsiteY29" fmla="*/ 148062 h 222250"/>
                <a:gd name="connsiteX30" fmla="*/ 70098 w 209550"/>
                <a:gd name="connsiteY30" fmla="*/ 128242 h 222250"/>
                <a:gd name="connsiteX31" fmla="*/ 50015 w 209550"/>
                <a:gd name="connsiteY31" fmla="*/ 12420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550" h="222250">
                  <a:moveTo>
                    <a:pt x="4763" y="80797"/>
                  </a:moveTo>
                  <a:lnTo>
                    <a:pt x="14497" y="49314"/>
                  </a:lnTo>
                  <a:lnTo>
                    <a:pt x="15111" y="35281"/>
                  </a:lnTo>
                  <a:lnTo>
                    <a:pt x="26863" y="12304"/>
                  </a:lnTo>
                  <a:lnTo>
                    <a:pt x="69747" y="4763"/>
                  </a:lnTo>
                  <a:lnTo>
                    <a:pt x="92549" y="5201"/>
                  </a:lnTo>
                  <a:lnTo>
                    <a:pt x="115526" y="18443"/>
                  </a:lnTo>
                  <a:lnTo>
                    <a:pt x="115877" y="26424"/>
                  </a:lnTo>
                  <a:lnTo>
                    <a:pt x="123156" y="40982"/>
                  </a:lnTo>
                  <a:lnTo>
                    <a:pt x="121577" y="76588"/>
                  </a:lnTo>
                  <a:lnTo>
                    <a:pt x="147536" y="81674"/>
                  </a:lnTo>
                  <a:lnTo>
                    <a:pt x="157534" y="76500"/>
                  </a:lnTo>
                  <a:lnTo>
                    <a:pt x="174108" y="83691"/>
                  </a:lnTo>
                  <a:lnTo>
                    <a:pt x="178756" y="91584"/>
                  </a:lnTo>
                  <a:lnTo>
                    <a:pt x="181037" y="115876"/>
                  </a:lnTo>
                  <a:lnTo>
                    <a:pt x="183931" y="126225"/>
                  </a:lnTo>
                  <a:lnTo>
                    <a:pt x="193051" y="127365"/>
                  </a:lnTo>
                  <a:lnTo>
                    <a:pt x="202260" y="123068"/>
                  </a:lnTo>
                  <a:lnTo>
                    <a:pt x="211117" y="127891"/>
                  </a:lnTo>
                  <a:lnTo>
                    <a:pt x="211117" y="142624"/>
                  </a:lnTo>
                  <a:lnTo>
                    <a:pt x="207785" y="158586"/>
                  </a:lnTo>
                  <a:lnTo>
                    <a:pt x="202961" y="174196"/>
                  </a:lnTo>
                  <a:lnTo>
                    <a:pt x="198927" y="198313"/>
                  </a:lnTo>
                  <a:lnTo>
                    <a:pt x="176652" y="219361"/>
                  </a:lnTo>
                  <a:lnTo>
                    <a:pt x="157183" y="223746"/>
                  </a:lnTo>
                  <a:lnTo>
                    <a:pt x="129558" y="219536"/>
                  </a:lnTo>
                  <a:lnTo>
                    <a:pt x="104827" y="212082"/>
                  </a:lnTo>
                  <a:lnTo>
                    <a:pt x="129031" y="170600"/>
                  </a:lnTo>
                  <a:lnTo>
                    <a:pt x="125436" y="158586"/>
                  </a:lnTo>
                  <a:lnTo>
                    <a:pt x="100179" y="148062"/>
                  </a:lnTo>
                  <a:lnTo>
                    <a:pt x="70098" y="128242"/>
                  </a:lnTo>
                  <a:lnTo>
                    <a:pt x="50015" y="12420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2" name="Freeform: Shape 1637">
              <a:extLst>
                <a:ext uri="{FF2B5EF4-FFF2-40B4-BE49-F238E27FC236}">
                  <a16:creationId xmlns:a16="http://schemas.microsoft.com/office/drawing/2014/main" id="{419B2578-71DB-0749-950E-A1FDA8A1B988}"/>
                </a:ext>
              </a:extLst>
            </p:cNvPr>
            <p:cNvSpPr/>
            <p:nvPr/>
          </p:nvSpPr>
          <p:spPr>
            <a:xfrm>
              <a:off x="8774427" y="4338370"/>
              <a:ext cx="20698" cy="41397"/>
            </a:xfrm>
            <a:custGeom>
              <a:avLst/>
              <a:gdLst>
                <a:gd name="connsiteX0" fmla="*/ 6428 w 25400"/>
                <a:gd name="connsiteY0" fmla="*/ 41596 h 50800"/>
                <a:gd name="connsiteX1" fmla="*/ 4763 w 25400"/>
                <a:gd name="connsiteY1" fmla="*/ 21952 h 50800"/>
                <a:gd name="connsiteX2" fmla="*/ 11427 w 25400"/>
                <a:gd name="connsiteY2" fmla="*/ 7744 h 50800"/>
                <a:gd name="connsiteX3" fmla="*/ 18092 w 25400"/>
                <a:gd name="connsiteY3" fmla="*/ 4763 h 50800"/>
                <a:gd name="connsiteX4" fmla="*/ 25547 w 25400"/>
                <a:gd name="connsiteY4" fmla="*/ 13269 h 50800"/>
                <a:gd name="connsiteX5" fmla="*/ 25985 w 25400"/>
                <a:gd name="connsiteY5" fmla="*/ 29143 h 50800"/>
                <a:gd name="connsiteX6" fmla="*/ 20636 w 25400"/>
                <a:gd name="connsiteY6" fmla="*/ 45016 h 50800"/>
                <a:gd name="connsiteX7" fmla="*/ 13795 w 25400"/>
                <a:gd name="connsiteY7" fmla="*/ 4694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00" h="50800">
                  <a:moveTo>
                    <a:pt x="6428" y="41596"/>
                  </a:moveTo>
                  <a:lnTo>
                    <a:pt x="4763" y="21952"/>
                  </a:lnTo>
                  <a:lnTo>
                    <a:pt x="11427" y="7744"/>
                  </a:lnTo>
                  <a:lnTo>
                    <a:pt x="18092" y="4763"/>
                  </a:lnTo>
                  <a:lnTo>
                    <a:pt x="25547" y="13269"/>
                  </a:lnTo>
                  <a:lnTo>
                    <a:pt x="25985" y="29143"/>
                  </a:lnTo>
                  <a:lnTo>
                    <a:pt x="20636" y="45016"/>
                  </a:lnTo>
                  <a:lnTo>
                    <a:pt x="13795" y="4694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3" name="Freeform: Shape 1638">
              <a:extLst>
                <a:ext uri="{FF2B5EF4-FFF2-40B4-BE49-F238E27FC236}">
                  <a16:creationId xmlns:a16="http://schemas.microsoft.com/office/drawing/2014/main" id="{C75786C2-35AC-CD46-86F8-2F51F41EBBE7}"/>
                </a:ext>
              </a:extLst>
            </p:cNvPr>
            <p:cNvSpPr/>
            <p:nvPr/>
          </p:nvSpPr>
          <p:spPr>
            <a:xfrm>
              <a:off x="8162829" y="3777227"/>
              <a:ext cx="191459" cy="134539"/>
            </a:xfrm>
            <a:custGeom>
              <a:avLst/>
              <a:gdLst>
                <a:gd name="connsiteX0" fmla="*/ 65976 w 234950"/>
                <a:gd name="connsiteY0" fmla="*/ 17216 h 165100"/>
                <a:gd name="connsiteX1" fmla="*/ 76588 w 234950"/>
                <a:gd name="connsiteY1" fmla="*/ 9411 h 165100"/>
                <a:gd name="connsiteX2" fmla="*/ 91847 w 234950"/>
                <a:gd name="connsiteY2" fmla="*/ 13445 h 165100"/>
                <a:gd name="connsiteX3" fmla="*/ 107545 w 234950"/>
                <a:gd name="connsiteY3" fmla="*/ 13620 h 165100"/>
                <a:gd name="connsiteX4" fmla="*/ 118946 w 234950"/>
                <a:gd name="connsiteY4" fmla="*/ 22478 h 165100"/>
                <a:gd name="connsiteX5" fmla="*/ 127365 w 234950"/>
                <a:gd name="connsiteY5" fmla="*/ 16865 h 165100"/>
                <a:gd name="connsiteX6" fmla="*/ 145519 w 234950"/>
                <a:gd name="connsiteY6" fmla="*/ 13357 h 165100"/>
                <a:gd name="connsiteX7" fmla="*/ 151745 w 234950"/>
                <a:gd name="connsiteY7" fmla="*/ 4763 h 165100"/>
                <a:gd name="connsiteX8" fmla="*/ 162094 w 234950"/>
                <a:gd name="connsiteY8" fmla="*/ 4850 h 165100"/>
                <a:gd name="connsiteX9" fmla="*/ 169548 w 234950"/>
                <a:gd name="connsiteY9" fmla="*/ 8358 h 165100"/>
                <a:gd name="connsiteX10" fmla="*/ 177178 w 234950"/>
                <a:gd name="connsiteY10" fmla="*/ 19233 h 165100"/>
                <a:gd name="connsiteX11" fmla="*/ 184983 w 234950"/>
                <a:gd name="connsiteY11" fmla="*/ 34580 h 165100"/>
                <a:gd name="connsiteX12" fmla="*/ 199190 w 234950"/>
                <a:gd name="connsiteY12" fmla="*/ 55978 h 165100"/>
                <a:gd name="connsiteX13" fmla="*/ 199980 w 234950"/>
                <a:gd name="connsiteY13" fmla="*/ 71677 h 165100"/>
                <a:gd name="connsiteX14" fmla="*/ 197348 w 234950"/>
                <a:gd name="connsiteY14" fmla="*/ 86761 h 165100"/>
                <a:gd name="connsiteX15" fmla="*/ 201821 w 234950"/>
                <a:gd name="connsiteY15" fmla="*/ 102809 h 165100"/>
                <a:gd name="connsiteX16" fmla="*/ 212783 w 234950"/>
                <a:gd name="connsiteY16" fmla="*/ 109212 h 165100"/>
                <a:gd name="connsiteX17" fmla="*/ 224272 w 234950"/>
                <a:gd name="connsiteY17" fmla="*/ 103599 h 165100"/>
                <a:gd name="connsiteX18" fmla="*/ 235497 w 234950"/>
                <a:gd name="connsiteY18" fmla="*/ 109562 h 165100"/>
                <a:gd name="connsiteX19" fmla="*/ 236024 w 234950"/>
                <a:gd name="connsiteY19" fmla="*/ 118595 h 165100"/>
                <a:gd name="connsiteX20" fmla="*/ 224097 w 234950"/>
                <a:gd name="connsiteY20" fmla="*/ 125962 h 165100"/>
                <a:gd name="connsiteX21" fmla="*/ 216642 w 234950"/>
                <a:gd name="connsiteY21" fmla="*/ 122805 h 165100"/>
                <a:gd name="connsiteX22" fmla="*/ 209802 w 234950"/>
                <a:gd name="connsiteY22" fmla="*/ 164111 h 165100"/>
                <a:gd name="connsiteX23" fmla="*/ 195331 w 234950"/>
                <a:gd name="connsiteY23" fmla="*/ 160515 h 165100"/>
                <a:gd name="connsiteX24" fmla="*/ 177441 w 234950"/>
                <a:gd name="connsiteY24" fmla="*/ 148150 h 165100"/>
                <a:gd name="connsiteX25" fmla="*/ 148501 w 234950"/>
                <a:gd name="connsiteY25" fmla="*/ 156043 h 165100"/>
                <a:gd name="connsiteX26" fmla="*/ 136310 w 234950"/>
                <a:gd name="connsiteY26" fmla="*/ 164725 h 165100"/>
                <a:gd name="connsiteX27" fmla="*/ 100179 w 234950"/>
                <a:gd name="connsiteY27" fmla="*/ 162971 h 165100"/>
                <a:gd name="connsiteX28" fmla="*/ 81235 w 234950"/>
                <a:gd name="connsiteY28" fmla="*/ 157621 h 165100"/>
                <a:gd name="connsiteX29" fmla="*/ 71764 w 234950"/>
                <a:gd name="connsiteY29" fmla="*/ 160164 h 165100"/>
                <a:gd name="connsiteX30" fmla="*/ 64661 w 234950"/>
                <a:gd name="connsiteY30" fmla="*/ 146133 h 165100"/>
                <a:gd name="connsiteX31" fmla="*/ 60188 w 234950"/>
                <a:gd name="connsiteY31" fmla="*/ 140169 h 165100"/>
                <a:gd name="connsiteX32" fmla="*/ 65888 w 234950"/>
                <a:gd name="connsiteY32" fmla="*/ 134381 h 165100"/>
                <a:gd name="connsiteX33" fmla="*/ 59749 w 234950"/>
                <a:gd name="connsiteY33" fmla="*/ 130084 h 165100"/>
                <a:gd name="connsiteX34" fmla="*/ 52032 w 234950"/>
                <a:gd name="connsiteY34" fmla="*/ 137801 h 165100"/>
                <a:gd name="connsiteX35" fmla="*/ 37737 w 234950"/>
                <a:gd name="connsiteY35" fmla="*/ 127804 h 165100"/>
                <a:gd name="connsiteX36" fmla="*/ 35808 w 234950"/>
                <a:gd name="connsiteY36" fmla="*/ 113509 h 165100"/>
                <a:gd name="connsiteX37" fmla="*/ 20811 w 234950"/>
                <a:gd name="connsiteY37" fmla="*/ 105265 h 165100"/>
                <a:gd name="connsiteX38" fmla="*/ 18092 w 234950"/>
                <a:gd name="connsiteY38" fmla="*/ 94127 h 165100"/>
                <a:gd name="connsiteX39" fmla="*/ 4763 w 234950"/>
                <a:gd name="connsiteY39" fmla="*/ 80271 h 165100"/>
                <a:gd name="connsiteX40" fmla="*/ 24495 w 234950"/>
                <a:gd name="connsiteY40" fmla="*/ 73606 h 165100"/>
                <a:gd name="connsiteX41" fmla="*/ 39316 w 234950"/>
                <a:gd name="connsiteY41" fmla="*/ 49401 h 165100"/>
                <a:gd name="connsiteX42" fmla="*/ 50979 w 234950"/>
                <a:gd name="connsiteY42" fmla="*/ 24846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4950" h="165100">
                  <a:moveTo>
                    <a:pt x="65976" y="17216"/>
                  </a:moveTo>
                  <a:lnTo>
                    <a:pt x="76588" y="9411"/>
                  </a:lnTo>
                  <a:lnTo>
                    <a:pt x="91847" y="13445"/>
                  </a:lnTo>
                  <a:lnTo>
                    <a:pt x="107545" y="13620"/>
                  </a:lnTo>
                  <a:lnTo>
                    <a:pt x="118946" y="22478"/>
                  </a:lnTo>
                  <a:lnTo>
                    <a:pt x="127365" y="16865"/>
                  </a:lnTo>
                  <a:lnTo>
                    <a:pt x="145519" y="13357"/>
                  </a:lnTo>
                  <a:lnTo>
                    <a:pt x="151745" y="4763"/>
                  </a:lnTo>
                  <a:lnTo>
                    <a:pt x="162094" y="4850"/>
                  </a:lnTo>
                  <a:lnTo>
                    <a:pt x="169548" y="8358"/>
                  </a:lnTo>
                  <a:lnTo>
                    <a:pt x="177178" y="19233"/>
                  </a:lnTo>
                  <a:lnTo>
                    <a:pt x="184983" y="34580"/>
                  </a:lnTo>
                  <a:lnTo>
                    <a:pt x="199190" y="55978"/>
                  </a:lnTo>
                  <a:lnTo>
                    <a:pt x="199980" y="71677"/>
                  </a:lnTo>
                  <a:lnTo>
                    <a:pt x="197348" y="86761"/>
                  </a:lnTo>
                  <a:lnTo>
                    <a:pt x="201821" y="102809"/>
                  </a:lnTo>
                  <a:lnTo>
                    <a:pt x="212783" y="109212"/>
                  </a:lnTo>
                  <a:lnTo>
                    <a:pt x="224272" y="103599"/>
                  </a:lnTo>
                  <a:lnTo>
                    <a:pt x="235497" y="109562"/>
                  </a:lnTo>
                  <a:lnTo>
                    <a:pt x="236024" y="118595"/>
                  </a:lnTo>
                  <a:lnTo>
                    <a:pt x="224097" y="125962"/>
                  </a:lnTo>
                  <a:lnTo>
                    <a:pt x="216642" y="122805"/>
                  </a:lnTo>
                  <a:lnTo>
                    <a:pt x="209802" y="164111"/>
                  </a:lnTo>
                  <a:lnTo>
                    <a:pt x="195331" y="160515"/>
                  </a:lnTo>
                  <a:lnTo>
                    <a:pt x="177441" y="148150"/>
                  </a:lnTo>
                  <a:lnTo>
                    <a:pt x="148501" y="156043"/>
                  </a:lnTo>
                  <a:lnTo>
                    <a:pt x="136310" y="164725"/>
                  </a:lnTo>
                  <a:lnTo>
                    <a:pt x="100179" y="162971"/>
                  </a:lnTo>
                  <a:lnTo>
                    <a:pt x="81235" y="157621"/>
                  </a:lnTo>
                  <a:lnTo>
                    <a:pt x="71764" y="160164"/>
                  </a:lnTo>
                  <a:lnTo>
                    <a:pt x="64661" y="146133"/>
                  </a:lnTo>
                  <a:lnTo>
                    <a:pt x="60188" y="140169"/>
                  </a:lnTo>
                  <a:lnTo>
                    <a:pt x="65888" y="134381"/>
                  </a:lnTo>
                  <a:lnTo>
                    <a:pt x="59749" y="130084"/>
                  </a:lnTo>
                  <a:lnTo>
                    <a:pt x="52032" y="137801"/>
                  </a:lnTo>
                  <a:lnTo>
                    <a:pt x="37737" y="127804"/>
                  </a:lnTo>
                  <a:lnTo>
                    <a:pt x="35808" y="113509"/>
                  </a:lnTo>
                  <a:lnTo>
                    <a:pt x="20811" y="105265"/>
                  </a:lnTo>
                  <a:lnTo>
                    <a:pt x="18092" y="94127"/>
                  </a:lnTo>
                  <a:lnTo>
                    <a:pt x="4763" y="80271"/>
                  </a:lnTo>
                  <a:lnTo>
                    <a:pt x="24495" y="73606"/>
                  </a:lnTo>
                  <a:lnTo>
                    <a:pt x="39316" y="49401"/>
                  </a:lnTo>
                  <a:lnTo>
                    <a:pt x="50979" y="2484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4" name="Freeform: Shape 1639">
              <a:extLst>
                <a:ext uri="{FF2B5EF4-FFF2-40B4-BE49-F238E27FC236}">
                  <a16:creationId xmlns:a16="http://schemas.microsoft.com/office/drawing/2014/main" id="{BC098D64-8659-A54B-8C93-F1AD0CD3D65F}"/>
                </a:ext>
              </a:extLst>
            </p:cNvPr>
            <p:cNvSpPr/>
            <p:nvPr/>
          </p:nvSpPr>
          <p:spPr>
            <a:xfrm>
              <a:off x="8339205" y="4900013"/>
              <a:ext cx="41397" cy="41397"/>
            </a:xfrm>
            <a:custGeom>
              <a:avLst/>
              <a:gdLst>
                <a:gd name="connsiteX0" fmla="*/ 39052 w 50800"/>
                <a:gd name="connsiteY0" fmla="*/ 4763 h 50800"/>
                <a:gd name="connsiteX1" fmla="*/ 48875 w 50800"/>
                <a:gd name="connsiteY1" fmla="*/ 18531 h 50800"/>
                <a:gd name="connsiteX2" fmla="*/ 47384 w 50800"/>
                <a:gd name="connsiteY2" fmla="*/ 32914 h 50800"/>
                <a:gd name="connsiteX3" fmla="*/ 40368 w 50800"/>
                <a:gd name="connsiteY3" fmla="*/ 35983 h 50800"/>
                <a:gd name="connsiteX4" fmla="*/ 27301 w 50800"/>
                <a:gd name="connsiteY4" fmla="*/ 34405 h 50800"/>
                <a:gd name="connsiteX5" fmla="*/ 19759 w 50800"/>
                <a:gd name="connsiteY5" fmla="*/ 48349 h 50800"/>
                <a:gd name="connsiteX6" fmla="*/ 4763 w 50800"/>
                <a:gd name="connsiteY6" fmla="*/ 46419 h 50800"/>
                <a:gd name="connsiteX7" fmla="*/ 7043 w 50800"/>
                <a:gd name="connsiteY7" fmla="*/ 33001 h 50800"/>
                <a:gd name="connsiteX8" fmla="*/ 10463 w 50800"/>
                <a:gd name="connsiteY8" fmla="*/ 31160 h 50800"/>
                <a:gd name="connsiteX9" fmla="*/ 11340 w 50800"/>
                <a:gd name="connsiteY9" fmla="*/ 16602 h 50800"/>
                <a:gd name="connsiteX10" fmla="*/ 18443 w 50800"/>
                <a:gd name="connsiteY10" fmla="*/ 9761 h 50800"/>
                <a:gd name="connsiteX11" fmla="*/ 24407 w 50800"/>
                <a:gd name="connsiteY11" fmla="*/ 1230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" h="50800">
                  <a:moveTo>
                    <a:pt x="39052" y="4763"/>
                  </a:moveTo>
                  <a:lnTo>
                    <a:pt x="48875" y="18531"/>
                  </a:lnTo>
                  <a:lnTo>
                    <a:pt x="47384" y="32914"/>
                  </a:lnTo>
                  <a:lnTo>
                    <a:pt x="40368" y="35983"/>
                  </a:lnTo>
                  <a:lnTo>
                    <a:pt x="27301" y="34405"/>
                  </a:lnTo>
                  <a:lnTo>
                    <a:pt x="19759" y="48349"/>
                  </a:lnTo>
                  <a:lnTo>
                    <a:pt x="4763" y="46419"/>
                  </a:lnTo>
                  <a:lnTo>
                    <a:pt x="7043" y="33001"/>
                  </a:lnTo>
                  <a:lnTo>
                    <a:pt x="10463" y="31160"/>
                  </a:lnTo>
                  <a:lnTo>
                    <a:pt x="11340" y="16602"/>
                  </a:lnTo>
                  <a:lnTo>
                    <a:pt x="18443" y="9761"/>
                  </a:lnTo>
                  <a:lnTo>
                    <a:pt x="24407" y="1230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5" name="Freeform: Shape 1640">
              <a:extLst>
                <a:ext uri="{FF2B5EF4-FFF2-40B4-BE49-F238E27FC236}">
                  <a16:creationId xmlns:a16="http://schemas.microsoft.com/office/drawing/2014/main" id="{F1935BE5-6D90-1B46-BFC6-B7F956DEE338}"/>
                </a:ext>
              </a:extLst>
            </p:cNvPr>
            <p:cNvSpPr/>
            <p:nvPr/>
          </p:nvSpPr>
          <p:spPr>
            <a:xfrm>
              <a:off x="8451619" y="4200300"/>
              <a:ext cx="424315" cy="351871"/>
            </a:xfrm>
            <a:custGeom>
              <a:avLst/>
              <a:gdLst>
                <a:gd name="connsiteX0" fmla="*/ 205066 w 520700"/>
                <a:gd name="connsiteY0" fmla="*/ 430802 h 431800"/>
                <a:gd name="connsiteX1" fmla="*/ 201909 w 520700"/>
                <a:gd name="connsiteY1" fmla="*/ 419927 h 431800"/>
                <a:gd name="connsiteX2" fmla="*/ 194455 w 520700"/>
                <a:gd name="connsiteY2" fmla="*/ 412210 h 431800"/>
                <a:gd name="connsiteX3" fmla="*/ 192525 w 520700"/>
                <a:gd name="connsiteY3" fmla="*/ 401949 h 431800"/>
                <a:gd name="connsiteX4" fmla="*/ 179897 w 520700"/>
                <a:gd name="connsiteY4" fmla="*/ 392829 h 431800"/>
                <a:gd name="connsiteX5" fmla="*/ 166742 w 520700"/>
                <a:gd name="connsiteY5" fmla="*/ 371255 h 431800"/>
                <a:gd name="connsiteX6" fmla="*/ 159813 w 520700"/>
                <a:gd name="connsiteY6" fmla="*/ 350119 h 431800"/>
                <a:gd name="connsiteX7" fmla="*/ 142800 w 520700"/>
                <a:gd name="connsiteY7" fmla="*/ 332229 h 431800"/>
                <a:gd name="connsiteX8" fmla="*/ 131838 w 520700"/>
                <a:gd name="connsiteY8" fmla="*/ 328019 h 431800"/>
                <a:gd name="connsiteX9" fmla="*/ 115526 w 520700"/>
                <a:gd name="connsiteY9" fmla="*/ 303025 h 431800"/>
                <a:gd name="connsiteX10" fmla="*/ 112719 w 520700"/>
                <a:gd name="connsiteY10" fmla="*/ 284784 h 431800"/>
                <a:gd name="connsiteX11" fmla="*/ 113772 w 520700"/>
                <a:gd name="connsiteY11" fmla="*/ 269086 h 431800"/>
                <a:gd name="connsiteX12" fmla="*/ 99652 w 520700"/>
                <a:gd name="connsiteY12" fmla="*/ 239619 h 431800"/>
                <a:gd name="connsiteX13" fmla="*/ 88164 w 520700"/>
                <a:gd name="connsiteY13" fmla="*/ 229183 h 431800"/>
                <a:gd name="connsiteX14" fmla="*/ 74834 w 520700"/>
                <a:gd name="connsiteY14" fmla="*/ 223658 h 431800"/>
                <a:gd name="connsiteX15" fmla="*/ 66765 w 520700"/>
                <a:gd name="connsiteY15" fmla="*/ 208223 h 431800"/>
                <a:gd name="connsiteX16" fmla="*/ 68081 w 520700"/>
                <a:gd name="connsiteY16" fmla="*/ 202172 h 431800"/>
                <a:gd name="connsiteX17" fmla="*/ 61240 w 520700"/>
                <a:gd name="connsiteY17" fmla="*/ 188140 h 431800"/>
                <a:gd name="connsiteX18" fmla="*/ 54049 w 520700"/>
                <a:gd name="connsiteY18" fmla="*/ 182089 h 431800"/>
                <a:gd name="connsiteX19" fmla="*/ 44490 w 520700"/>
                <a:gd name="connsiteY19" fmla="*/ 161743 h 431800"/>
                <a:gd name="connsiteX20" fmla="*/ 29494 w 520700"/>
                <a:gd name="connsiteY20" fmla="*/ 139643 h 431800"/>
                <a:gd name="connsiteX21" fmla="*/ 16953 w 520700"/>
                <a:gd name="connsiteY21" fmla="*/ 120700 h 431800"/>
                <a:gd name="connsiteX22" fmla="*/ 4763 w 520700"/>
                <a:gd name="connsiteY22" fmla="*/ 120788 h 431800"/>
                <a:gd name="connsiteX23" fmla="*/ 8533 w 520700"/>
                <a:gd name="connsiteY23" fmla="*/ 105528 h 431800"/>
                <a:gd name="connsiteX24" fmla="*/ 9674 w 520700"/>
                <a:gd name="connsiteY24" fmla="*/ 95793 h 431800"/>
                <a:gd name="connsiteX25" fmla="*/ 12656 w 520700"/>
                <a:gd name="connsiteY25" fmla="*/ 84568 h 431800"/>
                <a:gd name="connsiteX26" fmla="*/ 40017 w 520700"/>
                <a:gd name="connsiteY26" fmla="*/ 89041 h 431800"/>
                <a:gd name="connsiteX27" fmla="*/ 50716 w 520700"/>
                <a:gd name="connsiteY27" fmla="*/ 80446 h 431800"/>
                <a:gd name="connsiteX28" fmla="*/ 56593 w 520700"/>
                <a:gd name="connsiteY28" fmla="*/ 70273 h 431800"/>
                <a:gd name="connsiteX29" fmla="*/ 75360 w 520700"/>
                <a:gd name="connsiteY29" fmla="*/ 66415 h 431800"/>
                <a:gd name="connsiteX30" fmla="*/ 79394 w 520700"/>
                <a:gd name="connsiteY30" fmla="*/ 56855 h 431800"/>
                <a:gd name="connsiteX31" fmla="*/ 87550 w 520700"/>
                <a:gd name="connsiteY31" fmla="*/ 52120 h 431800"/>
                <a:gd name="connsiteX32" fmla="*/ 62994 w 520700"/>
                <a:gd name="connsiteY32" fmla="*/ 23530 h 431800"/>
                <a:gd name="connsiteX33" fmla="*/ 112281 w 520700"/>
                <a:gd name="connsiteY33" fmla="*/ 9060 h 431800"/>
                <a:gd name="connsiteX34" fmla="*/ 116929 w 520700"/>
                <a:gd name="connsiteY34" fmla="*/ 4763 h 431800"/>
                <a:gd name="connsiteX35" fmla="*/ 146571 w 520700"/>
                <a:gd name="connsiteY35" fmla="*/ 12568 h 431800"/>
                <a:gd name="connsiteX36" fmla="*/ 183229 w 520700"/>
                <a:gd name="connsiteY36" fmla="*/ 32651 h 431800"/>
                <a:gd name="connsiteX37" fmla="*/ 252511 w 520700"/>
                <a:gd name="connsiteY37" fmla="*/ 89567 h 431800"/>
                <a:gd name="connsiteX38" fmla="*/ 298202 w 520700"/>
                <a:gd name="connsiteY38" fmla="*/ 91847 h 431800"/>
                <a:gd name="connsiteX39" fmla="*/ 320127 w 520700"/>
                <a:gd name="connsiteY39" fmla="*/ 94566 h 431800"/>
                <a:gd name="connsiteX40" fmla="*/ 326266 w 520700"/>
                <a:gd name="connsiteY40" fmla="*/ 107808 h 431800"/>
                <a:gd name="connsiteX41" fmla="*/ 343630 w 520700"/>
                <a:gd name="connsiteY41" fmla="*/ 107107 h 431800"/>
                <a:gd name="connsiteX42" fmla="*/ 353277 w 520700"/>
                <a:gd name="connsiteY42" fmla="*/ 131048 h 431800"/>
                <a:gd name="connsiteX43" fmla="*/ 365379 w 520700"/>
                <a:gd name="connsiteY43" fmla="*/ 137275 h 431800"/>
                <a:gd name="connsiteX44" fmla="*/ 369589 w 520700"/>
                <a:gd name="connsiteY44" fmla="*/ 147009 h 431800"/>
                <a:gd name="connsiteX45" fmla="*/ 386339 w 520700"/>
                <a:gd name="connsiteY45" fmla="*/ 158498 h 431800"/>
                <a:gd name="connsiteX46" fmla="*/ 387830 w 520700"/>
                <a:gd name="connsiteY46" fmla="*/ 169811 h 431800"/>
                <a:gd name="connsiteX47" fmla="*/ 385374 w 520700"/>
                <a:gd name="connsiteY47" fmla="*/ 178844 h 431800"/>
                <a:gd name="connsiteX48" fmla="*/ 388531 w 520700"/>
                <a:gd name="connsiteY48" fmla="*/ 187965 h 431800"/>
                <a:gd name="connsiteX49" fmla="*/ 395547 w 520700"/>
                <a:gd name="connsiteY49" fmla="*/ 195594 h 431800"/>
                <a:gd name="connsiteX50" fmla="*/ 398880 w 520700"/>
                <a:gd name="connsiteY50" fmla="*/ 204452 h 431800"/>
                <a:gd name="connsiteX51" fmla="*/ 402563 w 520700"/>
                <a:gd name="connsiteY51" fmla="*/ 211029 h 431800"/>
                <a:gd name="connsiteX52" fmla="*/ 409930 w 520700"/>
                <a:gd name="connsiteY52" fmla="*/ 216379 h 431800"/>
                <a:gd name="connsiteX53" fmla="*/ 416771 w 520700"/>
                <a:gd name="connsiteY53" fmla="*/ 214450 h 431800"/>
                <a:gd name="connsiteX54" fmla="*/ 421418 w 520700"/>
                <a:gd name="connsiteY54" fmla="*/ 224710 h 431800"/>
                <a:gd name="connsiteX55" fmla="*/ 422383 w 520700"/>
                <a:gd name="connsiteY55" fmla="*/ 230937 h 431800"/>
                <a:gd name="connsiteX56" fmla="*/ 431855 w 520700"/>
                <a:gd name="connsiteY56" fmla="*/ 257948 h 431800"/>
                <a:gd name="connsiteX57" fmla="*/ 505697 w 520700"/>
                <a:gd name="connsiteY57" fmla="*/ 271278 h 431800"/>
                <a:gd name="connsiteX58" fmla="*/ 510696 w 520700"/>
                <a:gd name="connsiteY58" fmla="*/ 265666 h 431800"/>
                <a:gd name="connsiteX59" fmla="*/ 521921 w 520700"/>
                <a:gd name="connsiteY59" fmla="*/ 284433 h 431800"/>
                <a:gd name="connsiteX60" fmla="*/ 505522 w 520700"/>
                <a:gd name="connsiteY60" fmla="*/ 336789 h 431800"/>
                <a:gd name="connsiteX61" fmla="*/ 431767 w 520700"/>
                <a:gd name="connsiteY61" fmla="*/ 362748 h 431800"/>
                <a:gd name="connsiteX62" fmla="*/ 360906 w 520700"/>
                <a:gd name="connsiteY62" fmla="*/ 372658 h 431800"/>
                <a:gd name="connsiteX63" fmla="*/ 337929 w 520700"/>
                <a:gd name="connsiteY63" fmla="*/ 384234 h 431800"/>
                <a:gd name="connsiteX64" fmla="*/ 320302 w 520700"/>
                <a:gd name="connsiteY64" fmla="*/ 411158 h 431800"/>
                <a:gd name="connsiteX65" fmla="*/ 308814 w 520700"/>
                <a:gd name="connsiteY65" fmla="*/ 415367 h 431800"/>
                <a:gd name="connsiteX66" fmla="*/ 302675 w 520700"/>
                <a:gd name="connsiteY66" fmla="*/ 406860 h 431800"/>
                <a:gd name="connsiteX67" fmla="*/ 293291 w 520700"/>
                <a:gd name="connsiteY67" fmla="*/ 408176 h 431800"/>
                <a:gd name="connsiteX68" fmla="*/ 269524 w 520700"/>
                <a:gd name="connsiteY68" fmla="*/ 405633 h 431800"/>
                <a:gd name="connsiteX69" fmla="*/ 264965 w 520700"/>
                <a:gd name="connsiteY69" fmla="*/ 403001 h 431800"/>
                <a:gd name="connsiteX70" fmla="*/ 236638 w 520700"/>
                <a:gd name="connsiteY70" fmla="*/ 403615 h 431800"/>
                <a:gd name="connsiteX71" fmla="*/ 229972 w 520700"/>
                <a:gd name="connsiteY71" fmla="*/ 405983 h 431800"/>
                <a:gd name="connsiteX72" fmla="*/ 219887 w 520700"/>
                <a:gd name="connsiteY72" fmla="*/ 399318 h 431800"/>
                <a:gd name="connsiteX73" fmla="*/ 213310 w 520700"/>
                <a:gd name="connsiteY73" fmla="*/ 411859 h 431800"/>
                <a:gd name="connsiteX74" fmla="*/ 215853 w 520700"/>
                <a:gd name="connsiteY74" fmla="*/ 422646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20700" h="431800">
                  <a:moveTo>
                    <a:pt x="205066" y="430802"/>
                  </a:moveTo>
                  <a:lnTo>
                    <a:pt x="201909" y="419927"/>
                  </a:lnTo>
                  <a:lnTo>
                    <a:pt x="194455" y="412210"/>
                  </a:lnTo>
                  <a:lnTo>
                    <a:pt x="192525" y="401949"/>
                  </a:lnTo>
                  <a:lnTo>
                    <a:pt x="179897" y="392829"/>
                  </a:lnTo>
                  <a:lnTo>
                    <a:pt x="166742" y="371255"/>
                  </a:lnTo>
                  <a:lnTo>
                    <a:pt x="159813" y="350119"/>
                  </a:lnTo>
                  <a:lnTo>
                    <a:pt x="142800" y="332229"/>
                  </a:lnTo>
                  <a:lnTo>
                    <a:pt x="131838" y="328019"/>
                  </a:lnTo>
                  <a:lnTo>
                    <a:pt x="115526" y="303025"/>
                  </a:lnTo>
                  <a:lnTo>
                    <a:pt x="112719" y="284784"/>
                  </a:lnTo>
                  <a:lnTo>
                    <a:pt x="113772" y="269086"/>
                  </a:lnTo>
                  <a:lnTo>
                    <a:pt x="99652" y="239619"/>
                  </a:lnTo>
                  <a:lnTo>
                    <a:pt x="88164" y="229183"/>
                  </a:lnTo>
                  <a:lnTo>
                    <a:pt x="74834" y="223658"/>
                  </a:lnTo>
                  <a:lnTo>
                    <a:pt x="66765" y="208223"/>
                  </a:lnTo>
                  <a:lnTo>
                    <a:pt x="68081" y="202172"/>
                  </a:lnTo>
                  <a:lnTo>
                    <a:pt x="61240" y="188140"/>
                  </a:lnTo>
                  <a:lnTo>
                    <a:pt x="54049" y="182089"/>
                  </a:lnTo>
                  <a:lnTo>
                    <a:pt x="44490" y="161743"/>
                  </a:lnTo>
                  <a:lnTo>
                    <a:pt x="29494" y="139643"/>
                  </a:lnTo>
                  <a:lnTo>
                    <a:pt x="16953" y="120700"/>
                  </a:lnTo>
                  <a:lnTo>
                    <a:pt x="4763" y="120788"/>
                  </a:lnTo>
                  <a:lnTo>
                    <a:pt x="8533" y="105528"/>
                  </a:lnTo>
                  <a:lnTo>
                    <a:pt x="9674" y="95793"/>
                  </a:lnTo>
                  <a:lnTo>
                    <a:pt x="12656" y="84568"/>
                  </a:lnTo>
                  <a:lnTo>
                    <a:pt x="40017" y="89041"/>
                  </a:lnTo>
                  <a:lnTo>
                    <a:pt x="50716" y="80446"/>
                  </a:lnTo>
                  <a:lnTo>
                    <a:pt x="56593" y="70273"/>
                  </a:lnTo>
                  <a:lnTo>
                    <a:pt x="75360" y="66415"/>
                  </a:lnTo>
                  <a:lnTo>
                    <a:pt x="79394" y="56855"/>
                  </a:lnTo>
                  <a:lnTo>
                    <a:pt x="87550" y="52120"/>
                  </a:lnTo>
                  <a:lnTo>
                    <a:pt x="62994" y="23530"/>
                  </a:lnTo>
                  <a:lnTo>
                    <a:pt x="112281" y="9060"/>
                  </a:lnTo>
                  <a:lnTo>
                    <a:pt x="116929" y="4763"/>
                  </a:lnTo>
                  <a:lnTo>
                    <a:pt x="146571" y="12568"/>
                  </a:lnTo>
                  <a:lnTo>
                    <a:pt x="183229" y="32651"/>
                  </a:lnTo>
                  <a:lnTo>
                    <a:pt x="252511" y="89567"/>
                  </a:lnTo>
                  <a:lnTo>
                    <a:pt x="298202" y="91847"/>
                  </a:lnTo>
                  <a:lnTo>
                    <a:pt x="320127" y="94566"/>
                  </a:lnTo>
                  <a:lnTo>
                    <a:pt x="326266" y="107808"/>
                  </a:lnTo>
                  <a:lnTo>
                    <a:pt x="343630" y="107107"/>
                  </a:lnTo>
                  <a:lnTo>
                    <a:pt x="353277" y="131048"/>
                  </a:lnTo>
                  <a:lnTo>
                    <a:pt x="365379" y="137275"/>
                  </a:lnTo>
                  <a:lnTo>
                    <a:pt x="369589" y="147009"/>
                  </a:lnTo>
                  <a:lnTo>
                    <a:pt x="386339" y="158498"/>
                  </a:lnTo>
                  <a:lnTo>
                    <a:pt x="387830" y="169811"/>
                  </a:lnTo>
                  <a:lnTo>
                    <a:pt x="385374" y="178844"/>
                  </a:lnTo>
                  <a:lnTo>
                    <a:pt x="388531" y="187965"/>
                  </a:lnTo>
                  <a:lnTo>
                    <a:pt x="395547" y="195594"/>
                  </a:lnTo>
                  <a:lnTo>
                    <a:pt x="398880" y="204452"/>
                  </a:lnTo>
                  <a:lnTo>
                    <a:pt x="402563" y="211029"/>
                  </a:lnTo>
                  <a:lnTo>
                    <a:pt x="409930" y="216379"/>
                  </a:lnTo>
                  <a:lnTo>
                    <a:pt x="416771" y="214450"/>
                  </a:lnTo>
                  <a:lnTo>
                    <a:pt x="421418" y="224710"/>
                  </a:lnTo>
                  <a:lnTo>
                    <a:pt x="422383" y="230937"/>
                  </a:lnTo>
                  <a:lnTo>
                    <a:pt x="431855" y="257948"/>
                  </a:lnTo>
                  <a:lnTo>
                    <a:pt x="505697" y="271278"/>
                  </a:lnTo>
                  <a:lnTo>
                    <a:pt x="510696" y="265666"/>
                  </a:lnTo>
                  <a:lnTo>
                    <a:pt x="521921" y="284433"/>
                  </a:lnTo>
                  <a:lnTo>
                    <a:pt x="505522" y="336789"/>
                  </a:lnTo>
                  <a:lnTo>
                    <a:pt x="431767" y="362748"/>
                  </a:lnTo>
                  <a:lnTo>
                    <a:pt x="360906" y="372658"/>
                  </a:lnTo>
                  <a:lnTo>
                    <a:pt x="337929" y="384234"/>
                  </a:lnTo>
                  <a:lnTo>
                    <a:pt x="320302" y="411158"/>
                  </a:lnTo>
                  <a:lnTo>
                    <a:pt x="308814" y="415367"/>
                  </a:lnTo>
                  <a:lnTo>
                    <a:pt x="302675" y="406860"/>
                  </a:lnTo>
                  <a:lnTo>
                    <a:pt x="293291" y="408176"/>
                  </a:lnTo>
                  <a:lnTo>
                    <a:pt x="269524" y="405633"/>
                  </a:lnTo>
                  <a:lnTo>
                    <a:pt x="264965" y="403001"/>
                  </a:lnTo>
                  <a:lnTo>
                    <a:pt x="236638" y="403615"/>
                  </a:lnTo>
                  <a:lnTo>
                    <a:pt x="229972" y="405983"/>
                  </a:lnTo>
                  <a:lnTo>
                    <a:pt x="219887" y="399318"/>
                  </a:lnTo>
                  <a:lnTo>
                    <a:pt x="213310" y="411859"/>
                  </a:lnTo>
                  <a:lnTo>
                    <a:pt x="215853" y="42264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6" name="Freeform: Shape 1641">
              <a:extLst>
                <a:ext uri="{FF2B5EF4-FFF2-40B4-BE49-F238E27FC236}">
                  <a16:creationId xmlns:a16="http://schemas.microsoft.com/office/drawing/2014/main" id="{0ABE0679-A98B-DD42-BB27-E1F9D9D04F91}"/>
                </a:ext>
              </a:extLst>
            </p:cNvPr>
            <p:cNvSpPr/>
            <p:nvPr/>
          </p:nvSpPr>
          <p:spPr>
            <a:xfrm>
              <a:off x="10893363" y="5009069"/>
              <a:ext cx="124190" cy="87968"/>
            </a:xfrm>
            <a:custGeom>
              <a:avLst/>
              <a:gdLst>
                <a:gd name="connsiteX0" fmla="*/ 143151 w 152400"/>
                <a:gd name="connsiteY0" fmla="*/ 100705 h 107950"/>
                <a:gd name="connsiteX1" fmla="*/ 149991 w 152400"/>
                <a:gd name="connsiteY1" fmla="*/ 109212 h 107950"/>
                <a:gd name="connsiteX2" fmla="*/ 132802 w 152400"/>
                <a:gd name="connsiteY2" fmla="*/ 109036 h 107950"/>
                <a:gd name="connsiteX3" fmla="*/ 123418 w 152400"/>
                <a:gd name="connsiteY3" fmla="*/ 93776 h 107950"/>
                <a:gd name="connsiteX4" fmla="*/ 138064 w 152400"/>
                <a:gd name="connsiteY4" fmla="*/ 99828 h 107950"/>
                <a:gd name="connsiteX5" fmla="*/ 143151 w 152400"/>
                <a:gd name="connsiteY5" fmla="*/ 100705 h 107950"/>
                <a:gd name="connsiteX6" fmla="*/ 112018 w 152400"/>
                <a:gd name="connsiteY6" fmla="*/ 85533 h 107950"/>
                <a:gd name="connsiteX7" fmla="*/ 102458 w 152400"/>
                <a:gd name="connsiteY7" fmla="*/ 86059 h 107950"/>
                <a:gd name="connsiteX8" fmla="*/ 87374 w 152400"/>
                <a:gd name="connsiteY8" fmla="*/ 83516 h 107950"/>
                <a:gd name="connsiteX9" fmla="*/ 82200 w 152400"/>
                <a:gd name="connsiteY9" fmla="*/ 79657 h 107950"/>
                <a:gd name="connsiteX10" fmla="*/ 83778 w 152400"/>
                <a:gd name="connsiteY10" fmla="*/ 69835 h 107950"/>
                <a:gd name="connsiteX11" fmla="*/ 100003 w 152400"/>
                <a:gd name="connsiteY11" fmla="*/ 73694 h 107950"/>
                <a:gd name="connsiteX12" fmla="*/ 107983 w 152400"/>
                <a:gd name="connsiteY12" fmla="*/ 78868 h 107950"/>
                <a:gd name="connsiteX13" fmla="*/ 112018 w 152400"/>
                <a:gd name="connsiteY13" fmla="*/ 85533 h 107950"/>
                <a:gd name="connsiteX14" fmla="*/ 132364 w 152400"/>
                <a:gd name="connsiteY14" fmla="*/ 78780 h 107950"/>
                <a:gd name="connsiteX15" fmla="*/ 128680 w 152400"/>
                <a:gd name="connsiteY15" fmla="*/ 83340 h 107950"/>
                <a:gd name="connsiteX16" fmla="*/ 110439 w 152400"/>
                <a:gd name="connsiteY16" fmla="*/ 61854 h 107950"/>
                <a:gd name="connsiteX17" fmla="*/ 105352 w 152400"/>
                <a:gd name="connsiteY17" fmla="*/ 47121 h 107950"/>
                <a:gd name="connsiteX18" fmla="*/ 113684 w 152400"/>
                <a:gd name="connsiteY18" fmla="*/ 47121 h 107950"/>
                <a:gd name="connsiteX19" fmla="*/ 122542 w 152400"/>
                <a:gd name="connsiteY19" fmla="*/ 66853 h 107950"/>
                <a:gd name="connsiteX20" fmla="*/ 132364 w 152400"/>
                <a:gd name="connsiteY20" fmla="*/ 78780 h 107950"/>
                <a:gd name="connsiteX21" fmla="*/ 87988 w 152400"/>
                <a:gd name="connsiteY21" fmla="*/ 47559 h 107950"/>
                <a:gd name="connsiteX22" fmla="*/ 89041 w 152400"/>
                <a:gd name="connsiteY22" fmla="*/ 52558 h 107950"/>
                <a:gd name="connsiteX23" fmla="*/ 69747 w 152400"/>
                <a:gd name="connsiteY23" fmla="*/ 42122 h 107950"/>
                <a:gd name="connsiteX24" fmla="*/ 56242 w 152400"/>
                <a:gd name="connsiteY24" fmla="*/ 33265 h 107950"/>
                <a:gd name="connsiteX25" fmla="*/ 47033 w 152400"/>
                <a:gd name="connsiteY25" fmla="*/ 25021 h 107950"/>
                <a:gd name="connsiteX26" fmla="*/ 50716 w 152400"/>
                <a:gd name="connsiteY26" fmla="*/ 22478 h 107950"/>
                <a:gd name="connsiteX27" fmla="*/ 62029 w 152400"/>
                <a:gd name="connsiteY27" fmla="*/ 28353 h 107950"/>
                <a:gd name="connsiteX28" fmla="*/ 82200 w 152400"/>
                <a:gd name="connsiteY28" fmla="*/ 39667 h 107950"/>
                <a:gd name="connsiteX29" fmla="*/ 87988 w 152400"/>
                <a:gd name="connsiteY29" fmla="*/ 47559 h 107950"/>
                <a:gd name="connsiteX30" fmla="*/ 30545 w 152400"/>
                <a:gd name="connsiteY30" fmla="*/ 23179 h 107950"/>
                <a:gd name="connsiteX31" fmla="*/ 25634 w 152400"/>
                <a:gd name="connsiteY31" fmla="*/ 24582 h 107950"/>
                <a:gd name="connsiteX32" fmla="*/ 14848 w 152400"/>
                <a:gd name="connsiteY32" fmla="*/ 18970 h 107950"/>
                <a:gd name="connsiteX33" fmla="*/ 4763 w 152400"/>
                <a:gd name="connsiteY33" fmla="*/ 8884 h 107950"/>
                <a:gd name="connsiteX34" fmla="*/ 5990 w 152400"/>
                <a:gd name="connsiteY34" fmla="*/ 4763 h 107950"/>
                <a:gd name="connsiteX35" fmla="*/ 20636 w 152400"/>
                <a:gd name="connsiteY35" fmla="*/ 15111 h 107950"/>
                <a:gd name="connsiteX36" fmla="*/ 30545 w 152400"/>
                <a:gd name="connsiteY36" fmla="*/ 2317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2400" h="107950">
                  <a:moveTo>
                    <a:pt x="143151" y="100705"/>
                  </a:moveTo>
                  <a:lnTo>
                    <a:pt x="149991" y="109212"/>
                  </a:lnTo>
                  <a:lnTo>
                    <a:pt x="132802" y="109036"/>
                  </a:lnTo>
                  <a:lnTo>
                    <a:pt x="123418" y="93776"/>
                  </a:lnTo>
                  <a:lnTo>
                    <a:pt x="138064" y="99828"/>
                  </a:lnTo>
                  <a:lnTo>
                    <a:pt x="143151" y="100705"/>
                  </a:lnTo>
                  <a:close/>
                  <a:moveTo>
                    <a:pt x="112018" y="85533"/>
                  </a:moveTo>
                  <a:lnTo>
                    <a:pt x="102458" y="86059"/>
                  </a:lnTo>
                  <a:lnTo>
                    <a:pt x="87374" y="83516"/>
                  </a:lnTo>
                  <a:lnTo>
                    <a:pt x="82200" y="79657"/>
                  </a:lnTo>
                  <a:lnTo>
                    <a:pt x="83778" y="69835"/>
                  </a:lnTo>
                  <a:lnTo>
                    <a:pt x="100003" y="73694"/>
                  </a:lnTo>
                  <a:lnTo>
                    <a:pt x="107983" y="78868"/>
                  </a:lnTo>
                  <a:lnTo>
                    <a:pt x="112018" y="85533"/>
                  </a:lnTo>
                  <a:close/>
                  <a:moveTo>
                    <a:pt x="132364" y="78780"/>
                  </a:moveTo>
                  <a:lnTo>
                    <a:pt x="128680" y="83340"/>
                  </a:lnTo>
                  <a:lnTo>
                    <a:pt x="110439" y="61854"/>
                  </a:lnTo>
                  <a:lnTo>
                    <a:pt x="105352" y="47121"/>
                  </a:lnTo>
                  <a:lnTo>
                    <a:pt x="113684" y="47121"/>
                  </a:lnTo>
                  <a:lnTo>
                    <a:pt x="122542" y="66853"/>
                  </a:lnTo>
                  <a:lnTo>
                    <a:pt x="132364" y="78780"/>
                  </a:lnTo>
                  <a:close/>
                  <a:moveTo>
                    <a:pt x="87988" y="47559"/>
                  </a:moveTo>
                  <a:lnTo>
                    <a:pt x="89041" y="52558"/>
                  </a:lnTo>
                  <a:lnTo>
                    <a:pt x="69747" y="42122"/>
                  </a:lnTo>
                  <a:lnTo>
                    <a:pt x="56242" y="33265"/>
                  </a:lnTo>
                  <a:lnTo>
                    <a:pt x="47033" y="25021"/>
                  </a:lnTo>
                  <a:lnTo>
                    <a:pt x="50716" y="22478"/>
                  </a:lnTo>
                  <a:lnTo>
                    <a:pt x="62029" y="28353"/>
                  </a:lnTo>
                  <a:lnTo>
                    <a:pt x="82200" y="39667"/>
                  </a:lnTo>
                  <a:lnTo>
                    <a:pt x="87988" y="47559"/>
                  </a:lnTo>
                  <a:close/>
                  <a:moveTo>
                    <a:pt x="30545" y="23179"/>
                  </a:moveTo>
                  <a:lnTo>
                    <a:pt x="25634" y="24582"/>
                  </a:lnTo>
                  <a:lnTo>
                    <a:pt x="14848" y="18970"/>
                  </a:lnTo>
                  <a:lnTo>
                    <a:pt x="4763" y="8884"/>
                  </a:lnTo>
                  <a:lnTo>
                    <a:pt x="5990" y="4763"/>
                  </a:lnTo>
                  <a:lnTo>
                    <a:pt x="20636" y="15111"/>
                  </a:lnTo>
                  <a:lnTo>
                    <a:pt x="30545" y="2317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7" name="Freeform: Shape 1642">
              <a:extLst>
                <a:ext uri="{FF2B5EF4-FFF2-40B4-BE49-F238E27FC236}">
                  <a16:creationId xmlns:a16="http://schemas.microsoft.com/office/drawing/2014/main" id="{D9878092-8B73-3542-A4A3-8D3BBA981699}"/>
                </a:ext>
              </a:extLst>
            </p:cNvPr>
            <p:cNvSpPr/>
            <p:nvPr/>
          </p:nvSpPr>
          <p:spPr>
            <a:xfrm>
              <a:off x="8032119" y="3817748"/>
              <a:ext cx="62095" cy="46571"/>
            </a:xfrm>
            <a:custGeom>
              <a:avLst/>
              <a:gdLst>
                <a:gd name="connsiteX0" fmla="*/ 7394 w 76200"/>
                <a:gd name="connsiteY0" fmla="*/ 17041 h 57150"/>
                <a:gd name="connsiteX1" fmla="*/ 27740 w 76200"/>
                <a:gd name="connsiteY1" fmla="*/ 19759 h 57150"/>
                <a:gd name="connsiteX2" fmla="*/ 40193 w 76200"/>
                <a:gd name="connsiteY2" fmla="*/ 11691 h 57150"/>
                <a:gd name="connsiteX3" fmla="*/ 61679 w 76200"/>
                <a:gd name="connsiteY3" fmla="*/ 10814 h 57150"/>
                <a:gd name="connsiteX4" fmla="*/ 66327 w 76200"/>
                <a:gd name="connsiteY4" fmla="*/ 4763 h 57150"/>
                <a:gd name="connsiteX5" fmla="*/ 70449 w 76200"/>
                <a:gd name="connsiteY5" fmla="*/ 5201 h 57150"/>
                <a:gd name="connsiteX6" fmla="*/ 75272 w 76200"/>
                <a:gd name="connsiteY6" fmla="*/ 17216 h 57150"/>
                <a:gd name="connsiteX7" fmla="*/ 55715 w 76200"/>
                <a:gd name="connsiteY7" fmla="*/ 26687 h 57150"/>
                <a:gd name="connsiteX8" fmla="*/ 53260 w 76200"/>
                <a:gd name="connsiteY8" fmla="*/ 40895 h 57150"/>
                <a:gd name="connsiteX9" fmla="*/ 44753 w 76200"/>
                <a:gd name="connsiteY9" fmla="*/ 44490 h 57150"/>
                <a:gd name="connsiteX10" fmla="*/ 44841 w 76200"/>
                <a:gd name="connsiteY10" fmla="*/ 54312 h 57150"/>
                <a:gd name="connsiteX11" fmla="*/ 35194 w 76200"/>
                <a:gd name="connsiteY11" fmla="*/ 53611 h 57150"/>
                <a:gd name="connsiteX12" fmla="*/ 26863 w 76200"/>
                <a:gd name="connsiteY12" fmla="*/ 47910 h 57150"/>
                <a:gd name="connsiteX13" fmla="*/ 22302 w 76200"/>
                <a:gd name="connsiteY13" fmla="*/ 53874 h 57150"/>
                <a:gd name="connsiteX14" fmla="*/ 5201 w 76200"/>
                <a:gd name="connsiteY14" fmla="*/ 52646 h 57150"/>
                <a:gd name="connsiteX15" fmla="*/ 10639 w 76200"/>
                <a:gd name="connsiteY15" fmla="*/ 49489 h 57150"/>
                <a:gd name="connsiteX16" fmla="*/ 4763 w 76200"/>
                <a:gd name="connsiteY16" fmla="*/ 344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57150">
                  <a:moveTo>
                    <a:pt x="7394" y="17041"/>
                  </a:moveTo>
                  <a:lnTo>
                    <a:pt x="27740" y="19759"/>
                  </a:lnTo>
                  <a:lnTo>
                    <a:pt x="40193" y="11691"/>
                  </a:lnTo>
                  <a:lnTo>
                    <a:pt x="61679" y="10814"/>
                  </a:lnTo>
                  <a:lnTo>
                    <a:pt x="66327" y="4763"/>
                  </a:lnTo>
                  <a:lnTo>
                    <a:pt x="70449" y="5201"/>
                  </a:lnTo>
                  <a:lnTo>
                    <a:pt x="75272" y="17216"/>
                  </a:lnTo>
                  <a:lnTo>
                    <a:pt x="55715" y="26687"/>
                  </a:lnTo>
                  <a:lnTo>
                    <a:pt x="53260" y="40895"/>
                  </a:lnTo>
                  <a:lnTo>
                    <a:pt x="44753" y="44490"/>
                  </a:lnTo>
                  <a:lnTo>
                    <a:pt x="44841" y="54312"/>
                  </a:lnTo>
                  <a:lnTo>
                    <a:pt x="35194" y="53611"/>
                  </a:lnTo>
                  <a:lnTo>
                    <a:pt x="26863" y="47910"/>
                  </a:lnTo>
                  <a:lnTo>
                    <a:pt x="22302" y="53874"/>
                  </a:lnTo>
                  <a:lnTo>
                    <a:pt x="5201" y="52646"/>
                  </a:lnTo>
                  <a:lnTo>
                    <a:pt x="10639" y="49489"/>
                  </a:lnTo>
                  <a:lnTo>
                    <a:pt x="4763" y="344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8" name="Freeform: Shape 1643">
              <a:extLst>
                <a:ext uri="{FF2B5EF4-FFF2-40B4-BE49-F238E27FC236}">
                  <a16:creationId xmlns:a16="http://schemas.microsoft.com/office/drawing/2014/main" id="{90989DAE-E2EC-1041-A778-66B2431F7E51}"/>
                </a:ext>
              </a:extLst>
            </p:cNvPr>
            <p:cNvSpPr/>
            <p:nvPr/>
          </p:nvSpPr>
          <p:spPr>
            <a:xfrm>
              <a:off x="7966944" y="2009684"/>
              <a:ext cx="346696" cy="408791"/>
            </a:xfrm>
            <a:custGeom>
              <a:avLst/>
              <a:gdLst>
                <a:gd name="connsiteX0" fmla="*/ 355908 w 425450"/>
                <a:gd name="connsiteY0" fmla="*/ 376429 h 501650"/>
                <a:gd name="connsiteX1" fmla="*/ 301008 w 425450"/>
                <a:gd name="connsiteY1" fmla="*/ 423435 h 501650"/>
                <a:gd name="connsiteX2" fmla="*/ 257597 w 425450"/>
                <a:gd name="connsiteY2" fmla="*/ 396950 h 501650"/>
                <a:gd name="connsiteX3" fmla="*/ 274611 w 425450"/>
                <a:gd name="connsiteY3" fmla="*/ 366958 h 501650"/>
                <a:gd name="connsiteX4" fmla="*/ 259790 w 425450"/>
                <a:gd name="connsiteY4" fmla="*/ 328896 h 501650"/>
                <a:gd name="connsiteX5" fmla="*/ 310743 w 425450"/>
                <a:gd name="connsiteY5" fmla="*/ 304516 h 501650"/>
                <a:gd name="connsiteX6" fmla="*/ 320477 w 425450"/>
                <a:gd name="connsiteY6" fmla="*/ 349944 h 501650"/>
                <a:gd name="connsiteX7" fmla="*/ 355908 w 425450"/>
                <a:gd name="connsiteY7" fmla="*/ 376429 h 501650"/>
                <a:gd name="connsiteX8" fmla="*/ 196735 w 425450"/>
                <a:gd name="connsiteY8" fmla="*/ 142449 h 501650"/>
                <a:gd name="connsiteX9" fmla="*/ 277680 w 425450"/>
                <a:gd name="connsiteY9" fmla="*/ 241461 h 501650"/>
                <a:gd name="connsiteX10" fmla="*/ 215765 w 425450"/>
                <a:gd name="connsiteY10" fmla="*/ 291098 h 501650"/>
                <a:gd name="connsiteX11" fmla="*/ 202084 w 425450"/>
                <a:gd name="connsiteY11" fmla="*/ 379586 h 501650"/>
                <a:gd name="connsiteX12" fmla="*/ 180510 w 425450"/>
                <a:gd name="connsiteY12" fmla="*/ 401423 h 501650"/>
                <a:gd name="connsiteX13" fmla="*/ 168846 w 425450"/>
                <a:gd name="connsiteY13" fmla="*/ 493594 h 501650"/>
                <a:gd name="connsiteX14" fmla="*/ 139204 w 425450"/>
                <a:gd name="connsiteY14" fmla="*/ 497804 h 501650"/>
                <a:gd name="connsiteX15" fmla="*/ 86322 w 425450"/>
                <a:gd name="connsiteY15" fmla="*/ 430802 h 501650"/>
                <a:gd name="connsiteX16" fmla="*/ 108598 w 425450"/>
                <a:gd name="connsiteY16" fmla="*/ 390285 h 501650"/>
                <a:gd name="connsiteX17" fmla="*/ 71764 w 425450"/>
                <a:gd name="connsiteY17" fmla="*/ 356434 h 501650"/>
                <a:gd name="connsiteX18" fmla="*/ 23881 w 425450"/>
                <a:gd name="connsiteY18" fmla="*/ 252774 h 501650"/>
                <a:gd name="connsiteX19" fmla="*/ 4763 w 425450"/>
                <a:gd name="connsiteY19" fmla="*/ 149377 h 501650"/>
                <a:gd name="connsiteX20" fmla="*/ 71764 w 425450"/>
                <a:gd name="connsiteY20" fmla="*/ 99477 h 501650"/>
                <a:gd name="connsiteX21" fmla="*/ 85269 w 425450"/>
                <a:gd name="connsiteY21" fmla="*/ 148237 h 501650"/>
                <a:gd name="connsiteX22" fmla="*/ 120262 w 425450"/>
                <a:gd name="connsiteY22" fmla="*/ 146308 h 501650"/>
                <a:gd name="connsiteX23" fmla="*/ 129558 w 425450"/>
                <a:gd name="connsiteY23" fmla="*/ 98688 h 501650"/>
                <a:gd name="connsiteX24" fmla="*/ 165689 w 425450"/>
                <a:gd name="connsiteY24" fmla="*/ 93777 h 501650"/>
                <a:gd name="connsiteX25" fmla="*/ 196735 w 425450"/>
                <a:gd name="connsiteY25" fmla="*/ 142449 h 501650"/>
                <a:gd name="connsiteX26" fmla="*/ 373622 w 425450"/>
                <a:gd name="connsiteY26" fmla="*/ 41947 h 501650"/>
                <a:gd name="connsiteX27" fmla="*/ 421857 w 425450"/>
                <a:gd name="connsiteY27" fmla="*/ 92812 h 501650"/>
                <a:gd name="connsiteX28" fmla="*/ 385374 w 425450"/>
                <a:gd name="connsiteY28" fmla="*/ 167531 h 501650"/>
                <a:gd name="connsiteX29" fmla="*/ 314075 w 425450"/>
                <a:gd name="connsiteY29" fmla="*/ 183404 h 501650"/>
                <a:gd name="connsiteX30" fmla="*/ 241548 w 425450"/>
                <a:gd name="connsiteY30" fmla="*/ 160954 h 501650"/>
                <a:gd name="connsiteX31" fmla="*/ 237163 w 425450"/>
                <a:gd name="connsiteY31" fmla="*/ 123068 h 501650"/>
                <a:gd name="connsiteX32" fmla="*/ 201909 w 425450"/>
                <a:gd name="connsiteY32" fmla="*/ 120612 h 501650"/>
                <a:gd name="connsiteX33" fmla="*/ 174985 w 425450"/>
                <a:gd name="connsiteY33" fmla="*/ 55014 h 501650"/>
                <a:gd name="connsiteX34" fmla="*/ 250932 w 425450"/>
                <a:gd name="connsiteY34" fmla="*/ 13620 h 501650"/>
                <a:gd name="connsiteX35" fmla="*/ 286626 w 425450"/>
                <a:gd name="connsiteY35" fmla="*/ 49401 h 501650"/>
                <a:gd name="connsiteX36" fmla="*/ 311532 w 425450"/>
                <a:gd name="connsiteY36" fmla="*/ 4763 h 501650"/>
                <a:gd name="connsiteX37" fmla="*/ 373622 w 425450"/>
                <a:gd name="connsiteY37" fmla="*/ 41947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25450" h="501650">
                  <a:moveTo>
                    <a:pt x="355908" y="376429"/>
                  </a:moveTo>
                  <a:lnTo>
                    <a:pt x="301008" y="423435"/>
                  </a:lnTo>
                  <a:lnTo>
                    <a:pt x="257597" y="396950"/>
                  </a:lnTo>
                  <a:lnTo>
                    <a:pt x="274611" y="366958"/>
                  </a:lnTo>
                  <a:lnTo>
                    <a:pt x="259790" y="328896"/>
                  </a:lnTo>
                  <a:lnTo>
                    <a:pt x="310743" y="304516"/>
                  </a:lnTo>
                  <a:lnTo>
                    <a:pt x="320477" y="349944"/>
                  </a:lnTo>
                  <a:lnTo>
                    <a:pt x="355908" y="376429"/>
                  </a:lnTo>
                  <a:close/>
                  <a:moveTo>
                    <a:pt x="196735" y="142449"/>
                  </a:moveTo>
                  <a:lnTo>
                    <a:pt x="277680" y="241461"/>
                  </a:lnTo>
                  <a:lnTo>
                    <a:pt x="215765" y="291098"/>
                  </a:lnTo>
                  <a:lnTo>
                    <a:pt x="202084" y="379586"/>
                  </a:lnTo>
                  <a:lnTo>
                    <a:pt x="180510" y="401423"/>
                  </a:lnTo>
                  <a:lnTo>
                    <a:pt x="168846" y="493594"/>
                  </a:lnTo>
                  <a:lnTo>
                    <a:pt x="139204" y="497804"/>
                  </a:lnTo>
                  <a:lnTo>
                    <a:pt x="86322" y="430802"/>
                  </a:lnTo>
                  <a:lnTo>
                    <a:pt x="108598" y="390285"/>
                  </a:lnTo>
                  <a:lnTo>
                    <a:pt x="71764" y="356434"/>
                  </a:lnTo>
                  <a:lnTo>
                    <a:pt x="23881" y="252774"/>
                  </a:lnTo>
                  <a:lnTo>
                    <a:pt x="4763" y="149377"/>
                  </a:lnTo>
                  <a:lnTo>
                    <a:pt x="71764" y="99477"/>
                  </a:lnTo>
                  <a:lnTo>
                    <a:pt x="85269" y="148237"/>
                  </a:lnTo>
                  <a:lnTo>
                    <a:pt x="120262" y="146308"/>
                  </a:lnTo>
                  <a:lnTo>
                    <a:pt x="129558" y="98688"/>
                  </a:lnTo>
                  <a:lnTo>
                    <a:pt x="165689" y="93777"/>
                  </a:lnTo>
                  <a:lnTo>
                    <a:pt x="196735" y="142449"/>
                  </a:lnTo>
                  <a:close/>
                  <a:moveTo>
                    <a:pt x="373622" y="41947"/>
                  </a:moveTo>
                  <a:lnTo>
                    <a:pt x="421857" y="92812"/>
                  </a:lnTo>
                  <a:lnTo>
                    <a:pt x="385374" y="167531"/>
                  </a:lnTo>
                  <a:lnTo>
                    <a:pt x="314075" y="183404"/>
                  </a:lnTo>
                  <a:lnTo>
                    <a:pt x="241548" y="160954"/>
                  </a:lnTo>
                  <a:lnTo>
                    <a:pt x="237163" y="123068"/>
                  </a:lnTo>
                  <a:lnTo>
                    <a:pt x="201909" y="120612"/>
                  </a:lnTo>
                  <a:lnTo>
                    <a:pt x="174985" y="55014"/>
                  </a:lnTo>
                  <a:lnTo>
                    <a:pt x="250932" y="13620"/>
                  </a:lnTo>
                  <a:lnTo>
                    <a:pt x="286626" y="49401"/>
                  </a:lnTo>
                  <a:lnTo>
                    <a:pt x="311532" y="4763"/>
                  </a:lnTo>
                  <a:lnTo>
                    <a:pt x="373622" y="4194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49" name="Freeform: Shape 1644">
              <a:extLst>
                <a:ext uri="{FF2B5EF4-FFF2-40B4-BE49-F238E27FC236}">
                  <a16:creationId xmlns:a16="http://schemas.microsoft.com/office/drawing/2014/main" id="{52B8F544-7A03-BF40-B7F3-6BDEE47FCDFE}"/>
                </a:ext>
              </a:extLst>
            </p:cNvPr>
            <p:cNvSpPr/>
            <p:nvPr/>
          </p:nvSpPr>
          <p:spPr>
            <a:xfrm>
              <a:off x="8095867" y="3736206"/>
              <a:ext cx="119015" cy="62095"/>
            </a:xfrm>
            <a:custGeom>
              <a:avLst/>
              <a:gdLst>
                <a:gd name="connsiteX0" fmla="*/ 53260 w 146050"/>
                <a:gd name="connsiteY0" fmla="*/ 7569 h 76200"/>
                <a:gd name="connsiteX1" fmla="*/ 54663 w 146050"/>
                <a:gd name="connsiteY1" fmla="*/ 9849 h 76200"/>
                <a:gd name="connsiteX2" fmla="*/ 64836 w 146050"/>
                <a:gd name="connsiteY2" fmla="*/ 4763 h 76200"/>
                <a:gd name="connsiteX3" fmla="*/ 77202 w 146050"/>
                <a:gd name="connsiteY3" fmla="*/ 18093 h 76200"/>
                <a:gd name="connsiteX4" fmla="*/ 91759 w 146050"/>
                <a:gd name="connsiteY4" fmla="*/ 10024 h 76200"/>
                <a:gd name="connsiteX5" fmla="*/ 103336 w 146050"/>
                <a:gd name="connsiteY5" fmla="*/ 13883 h 76200"/>
                <a:gd name="connsiteX6" fmla="*/ 121051 w 146050"/>
                <a:gd name="connsiteY6" fmla="*/ 8621 h 76200"/>
                <a:gd name="connsiteX7" fmla="*/ 144378 w 146050"/>
                <a:gd name="connsiteY7" fmla="*/ 23004 h 76200"/>
                <a:gd name="connsiteX8" fmla="*/ 137626 w 146050"/>
                <a:gd name="connsiteY8" fmla="*/ 32738 h 76200"/>
                <a:gd name="connsiteX9" fmla="*/ 132802 w 146050"/>
                <a:gd name="connsiteY9" fmla="*/ 47735 h 76200"/>
                <a:gd name="connsiteX10" fmla="*/ 127540 w 146050"/>
                <a:gd name="connsiteY10" fmla="*/ 51506 h 76200"/>
                <a:gd name="connsiteX11" fmla="*/ 101231 w 146050"/>
                <a:gd name="connsiteY11" fmla="*/ 40280 h 76200"/>
                <a:gd name="connsiteX12" fmla="*/ 93162 w 146050"/>
                <a:gd name="connsiteY12" fmla="*/ 42473 h 76200"/>
                <a:gd name="connsiteX13" fmla="*/ 87374 w 146050"/>
                <a:gd name="connsiteY13" fmla="*/ 51243 h 76200"/>
                <a:gd name="connsiteX14" fmla="*/ 75798 w 146050"/>
                <a:gd name="connsiteY14" fmla="*/ 55803 h 76200"/>
                <a:gd name="connsiteX15" fmla="*/ 73167 w 146050"/>
                <a:gd name="connsiteY15" fmla="*/ 53435 h 76200"/>
                <a:gd name="connsiteX16" fmla="*/ 61240 w 146050"/>
                <a:gd name="connsiteY16" fmla="*/ 59135 h 76200"/>
                <a:gd name="connsiteX17" fmla="*/ 51418 w 146050"/>
                <a:gd name="connsiteY17" fmla="*/ 60276 h 76200"/>
                <a:gd name="connsiteX18" fmla="*/ 49489 w 146050"/>
                <a:gd name="connsiteY18" fmla="*/ 67642 h 76200"/>
                <a:gd name="connsiteX19" fmla="*/ 28792 w 146050"/>
                <a:gd name="connsiteY19" fmla="*/ 72115 h 76200"/>
                <a:gd name="connsiteX20" fmla="*/ 19759 w 146050"/>
                <a:gd name="connsiteY20" fmla="*/ 68081 h 76200"/>
                <a:gd name="connsiteX21" fmla="*/ 7218 w 146050"/>
                <a:gd name="connsiteY21" fmla="*/ 58697 h 76200"/>
                <a:gd name="connsiteX22" fmla="*/ 4763 w 146050"/>
                <a:gd name="connsiteY22" fmla="*/ 45981 h 76200"/>
                <a:gd name="connsiteX23" fmla="*/ 6779 w 146050"/>
                <a:gd name="connsiteY23" fmla="*/ 41245 h 76200"/>
                <a:gd name="connsiteX24" fmla="*/ 10200 w 146050"/>
                <a:gd name="connsiteY24" fmla="*/ 33089 h 76200"/>
                <a:gd name="connsiteX25" fmla="*/ 21162 w 146050"/>
                <a:gd name="connsiteY25" fmla="*/ 33703 h 76200"/>
                <a:gd name="connsiteX26" fmla="*/ 29494 w 146050"/>
                <a:gd name="connsiteY26" fmla="*/ 29844 h 76200"/>
                <a:gd name="connsiteX27" fmla="*/ 30195 w 146050"/>
                <a:gd name="connsiteY27" fmla="*/ 26424 h 76200"/>
                <a:gd name="connsiteX28" fmla="*/ 34931 w 146050"/>
                <a:gd name="connsiteY28" fmla="*/ 24582 h 76200"/>
                <a:gd name="connsiteX29" fmla="*/ 36509 w 146050"/>
                <a:gd name="connsiteY29" fmla="*/ 16075 h 76200"/>
                <a:gd name="connsiteX30" fmla="*/ 42122 w 146050"/>
                <a:gd name="connsiteY30" fmla="*/ 14409 h 76200"/>
                <a:gd name="connsiteX31" fmla="*/ 45981 w 146050"/>
                <a:gd name="connsiteY31" fmla="*/ 76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050" h="76200">
                  <a:moveTo>
                    <a:pt x="53260" y="7569"/>
                  </a:moveTo>
                  <a:lnTo>
                    <a:pt x="54663" y="9849"/>
                  </a:lnTo>
                  <a:lnTo>
                    <a:pt x="64836" y="4763"/>
                  </a:lnTo>
                  <a:lnTo>
                    <a:pt x="77202" y="18093"/>
                  </a:lnTo>
                  <a:lnTo>
                    <a:pt x="91759" y="10024"/>
                  </a:lnTo>
                  <a:lnTo>
                    <a:pt x="103336" y="13883"/>
                  </a:lnTo>
                  <a:lnTo>
                    <a:pt x="121051" y="8621"/>
                  </a:lnTo>
                  <a:lnTo>
                    <a:pt x="144378" y="23004"/>
                  </a:lnTo>
                  <a:lnTo>
                    <a:pt x="137626" y="32738"/>
                  </a:lnTo>
                  <a:lnTo>
                    <a:pt x="132802" y="47735"/>
                  </a:lnTo>
                  <a:lnTo>
                    <a:pt x="127540" y="51506"/>
                  </a:lnTo>
                  <a:lnTo>
                    <a:pt x="101231" y="40280"/>
                  </a:lnTo>
                  <a:lnTo>
                    <a:pt x="93162" y="42473"/>
                  </a:lnTo>
                  <a:lnTo>
                    <a:pt x="87374" y="51243"/>
                  </a:lnTo>
                  <a:lnTo>
                    <a:pt x="75798" y="55803"/>
                  </a:lnTo>
                  <a:lnTo>
                    <a:pt x="73167" y="53435"/>
                  </a:lnTo>
                  <a:lnTo>
                    <a:pt x="61240" y="59135"/>
                  </a:lnTo>
                  <a:lnTo>
                    <a:pt x="51418" y="60276"/>
                  </a:lnTo>
                  <a:lnTo>
                    <a:pt x="49489" y="67642"/>
                  </a:lnTo>
                  <a:lnTo>
                    <a:pt x="28792" y="72115"/>
                  </a:lnTo>
                  <a:lnTo>
                    <a:pt x="19759" y="68081"/>
                  </a:lnTo>
                  <a:lnTo>
                    <a:pt x="7218" y="58697"/>
                  </a:lnTo>
                  <a:lnTo>
                    <a:pt x="4763" y="45981"/>
                  </a:lnTo>
                  <a:lnTo>
                    <a:pt x="6779" y="41245"/>
                  </a:lnTo>
                  <a:lnTo>
                    <a:pt x="10200" y="33089"/>
                  </a:lnTo>
                  <a:lnTo>
                    <a:pt x="21162" y="33703"/>
                  </a:lnTo>
                  <a:lnTo>
                    <a:pt x="29494" y="29844"/>
                  </a:lnTo>
                  <a:lnTo>
                    <a:pt x="30195" y="26424"/>
                  </a:lnTo>
                  <a:lnTo>
                    <a:pt x="34931" y="24582"/>
                  </a:lnTo>
                  <a:lnTo>
                    <a:pt x="36509" y="16075"/>
                  </a:lnTo>
                  <a:lnTo>
                    <a:pt x="42122" y="14409"/>
                  </a:lnTo>
                  <a:lnTo>
                    <a:pt x="45981" y="76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0" name="Freeform: Shape 1645">
              <a:extLst>
                <a:ext uri="{FF2B5EF4-FFF2-40B4-BE49-F238E27FC236}">
                  <a16:creationId xmlns:a16="http://schemas.microsoft.com/office/drawing/2014/main" id="{E50ECFEF-1EFD-B444-AE6F-F72777B79C0B}"/>
                </a:ext>
              </a:extLst>
            </p:cNvPr>
            <p:cNvSpPr/>
            <p:nvPr/>
          </p:nvSpPr>
          <p:spPr>
            <a:xfrm>
              <a:off x="7492202" y="4676399"/>
              <a:ext cx="67269" cy="72444"/>
            </a:xfrm>
            <a:custGeom>
              <a:avLst/>
              <a:gdLst>
                <a:gd name="connsiteX0" fmla="*/ 49226 w 82550"/>
                <a:gd name="connsiteY0" fmla="*/ 85270 h 88900"/>
                <a:gd name="connsiteX1" fmla="*/ 42561 w 82550"/>
                <a:gd name="connsiteY1" fmla="*/ 83428 h 88900"/>
                <a:gd name="connsiteX2" fmla="*/ 24933 w 82550"/>
                <a:gd name="connsiteY2" fmla="*/ 73518 h 88900"/>
                <a:gd name="connsiteX3" fmla="*/ 12129 w 82550"/>
                <a:gd name="connsiteY3" fmla="*/ 60363 h 88900"/>
                <a:gd name="connsiteX4" fmla="*/ 7832 w 82550"/>
                <a:gd name="connsiteY4" fmla="*/ 51330 h 88900"/>
                <a:gd name="connsiteX5" fmla="*/ 4763 w 82550"/>
                <a:gd name="connsiteY5" fmla="*/ 33089 h 88900"/>
                <a:gd name="connsiteX6" fmla="*/ 17917 w 82550"/>
                <a:gd name="connsiteY6" fmla="*/ 22214 h 88900"/>
                <a:gd name="connsiteX7" fmla="*/ 20724 w 82550"/>
                <a:gd name="connsiteY7" fmla="*/ 15286 h 88900"/>
                <a:gd name="connsiteX8" fmla="*/ 24933 w 82550"/>
                <a:gd name="connsiteY8" fmla="*/ 9937 h 88900"/>
                <a:gd name="connsiteX9" fmla="*/ 31774 w 82550"/>
                <a:gd name="connsiteY9" fmla="*/ 9411 h 88900"/>
                <a:gd name="connsiteX10" fmla="*/ 37474 w 82550"/>
                <a:gd name="connsiteY10" fmla="*/ 4763 h 88900"/>
                <a:gd name="connsiteX11" fmla="*/ 57119 w 82550"/>
                <a:gd name="connsiteY11" fmla="*/ 4763 h 88900"/>
                <a:gd name="connsiteX12" fmla="*/ 63959 w 82550"/>
                <a:gd name="connsiteY12" fmla="*/ 13620 h 88900"/>
                <a:gd name="connsiteX13" fmla="*/ 69309 w 82550"/>
                <a:gd name="connsiteY13" fmla="*/ 24056 h 88900"/>
                <a:gd name="connsiteX14" fmla="*/ 68520 w 82550"/>
                <a:gd name="connsiteY14" fmla="*/ 31247 h 88900"/>
                <a:gd name="connsiteX15" fmla="*/ 72466 w 82550"/>
                <a:gd name="connsiteY15" fmla="*/ 37737 h 88900"/>
                <a:gd name="connsiteX16" fmla="*/ 72203 w 82550"/>
                <a:gd name="connsiteY16" fmla="*/ 46770 h 88900"/>
                <a:gd name="connsiteX17" fmla="*/ 78956 w 82550"/>
                <a:gd name="connsiteY17" fmla="*/ 45367 h 88900"/>
                <a:gd name="connsiteX18" fmla="*/ 67467 w 82550"/>
                <a:gd name="connsiteY18" fmla="*/ 56855 h 88900"/>
                <a:gd name="connsiteX19" fmla="*/ 56417 w 82550"/>
                <a:gd name="connsiteY19" fmla="*/ 70273 h 88900"/>
                <a:gd name="connsiteX20" fmla="*/ 55102 w 82550"/>
                <a:gd name="connsiteY20" fmla="*/ 77377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550" h="88900">
                  <a:moveTo>
                    <a:pt x="49226" y="85270"/>
                  </a:moveTo>
                  <a:lnTo>
                    <a:pt x="42561" y="83428"/>
                  </a:lnTo>
                  <a:lnTo>
                    <a:pt x="24933" y="73518"/>
                  </a:lnTo>
                  <a:lnTo>
                    <a:pt x="12129" y="60363"/>
                  </a:lnTo>
                  <a:lnTo>
                    <a:pt x="7832" y="51330"/>
                  </a:lnTo>
                  <a:lnTo>
                    <a:pt x="4763" y="33089"/>
                  </a:lnTo>
                  <a:lnTo>
                    <a:pt x="17917" y="22214"/>
                  </a:lnTo>
                  <a:lnTo>
                    <a:pt x="20724" y="15286"/>
                  </a:lnTo>
                  <a:lnTo>
                    <a:pt x="24933" y="9937"/>
                  </a:lnTo>
                  <a:lnTo>
                    <a:pt x="31774" y="9411"/>
                  </a:lnTo>
                  <a:lnTo>
                    <a:pt x="37474" y="4763"/>
                  </a:lnTo>
                  <a:lnTo>
                    <a:pt x="57119" y="4763"/>
                  </a:lnTo>
                  <a:lnTo>
                    <a:pt x="63959" y="13620"/>
                  </a:lnTo>
                  <a:lnTo>
                    <a:pt x="69309" y="24056"/>
                  </a:lnTo>
                  <a:lnTo>
                    <a:pt x="68520" y="31247"/>
                  </a:lnTo>
                  <a:lnTo>
                    <a:pt x="72466" y="37737"/>
                  </a:lnTo>
                  <a:lnTo>
                    <a:pt x="72203" y="46770"/>
                  </a:lnTo>
                  <a:lnTo>
                    <a:pt x="78956" y="45367"/>
                  </a:lnTo>
                  <a:lnTo>
                    <a:pt x="67467" y="56855"/>
                  </a:lnTo>
                  <a:lnTo>
                    <a:pt x="56417" y="70273"/>
                  </a:lnTo>
                  <a:lnTo>
                    <a:pt x="55102" y="7737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1" name="Freeform: Shape 1646">
              <a:extLst>
                <a:ext uri="{FF2B5EF4-FFF2-40B4-BE49-F238E27FC236}">
                  <a16:creationId xmlns:a16="http://schemas.microsoft.com/office/drawing/2014/main" id="{7E3564C6-A5BF-6E4B-BF88-BBA0AC2ED289}"/>
                </a:ext>
              </a:extLst>
            </p:cNvPr>
            <p:cNvSpPr/>
            <p:nvPr/>
          </p:nvSpPr>
          <p:spPr>
            <a:xfrm>
              <a:off x="7404443" y="4542260"/>
              <a:ext cx="129364" cy="93142"/>
            </a:xfrm>
            <a:custGeom>
              <a:avLst/>
              <a:gdLst>
                <a:gd name="connsiteX0" fmla="*/ 27214 w 158750"/>
                <a:gd name="connsiteY0" fmla="*/ 80797 h 114300"/>
                <a:gd name="connsiteX1" fmla="*/ 17041 w 158750"/>
                <a:gd name="connsiteY1" fmla="*/ 61153 h 114300"/>
                <a:gd name="connsiteX2" fmla="*/ 4763 w 158750"/>
                <a:gd name="connsiteY2" fmla="*/ 52207 h 114300"/>
                <a:gd name="connsiteX3" fmla="*/ 15637 w 158750"/>
                <a:gd name="connsiteY3" fmla="*/ 47384 h 114300"/>
                <a:gd name="connsiteX4" fmla="*/ 27564 w 158750"/>
                <a:gd name="connsiteY4" fmla="*/ 29581 h 114300"/>
                <a:gd name="connsiteX5" fmla="*/ 33352 w 158750"/>
                <a:gd name="connsiteY5" fmla="*/ 16514 h 114300"/>
                <a:gd name="connsiteX6" fmla="*/ 41771 w 158750"/>
                <a:gd name="connsiteY6" fmla="*/ 8358 h 114300"/>
                <a:gd name="connsiteX7" fmla="*/ 54049 w 158750"/>
                <a:gd name="connsiteY7" fmla="*/ 10551 h 114300"/>
                <a:gd name="connsiteX8" fmla="*/ 65976 w 158750"/>
                <a:gd name="connsiteY8" fmla="*/ 5026 h 114300"/>
                <a:gd name="connsiteX9" fmla="*/ 79745 w 158750"/>
                <a:gd name="connsiteY9" fmla="*/ 4763 h 114300"/>
                <a:gd name="connsiteX10" fmla="*/ 91497 w 158750"/>
                <a:gd name="connsiteY10" fmla="*/ 12217 h 114300"/>
                <a:gd name="connsiteX11" fmla="*/ 107808 w 158750"/>
                <a:gd name="connsiteY11" fmla="*/ 18970 h 114300"/>
                <a:gd name="connsiteX12" fmla="*/ 122717 w 158750"/>
                <a:gd name="connsiteY12" fmla="*/ 37649 h 114300"/>
                <a:gd name="connsiteX13" fmla="*/ 138941 w 158750"/>
                <a:gd name="connsiteY13" fmla="*/ 55014 h 114300"/>
                <a:gd name="connsiteX14" fmla="*/ 140082 w 158750"/>
                <a:gd name="connsiteY14" fmla="*/ 70712 h 114300"/>
                <a:gd name="connsiteX15" fmla="*/ 144905 w 158750"/>
                <a:gd name="connsiteY15" fmla="*/ 85094 h 114300"/>
                <a:gd name="connsiteX16" fmla="*/ 154113 w 158750"/>
                <a:gd name="connsiteY16" fmla="*/ 92198 h 114300"/>
                <a:gd name="connsiteX17" fmla="*/ 156218 w 158750"/>
                <a:gd name="connsiteY17" fmla="*/ 101845 h 114300"/>
                <a:gd name="connsiteX18" fmla="*/ 155078 w 158750"/>
                <a:gd name="connsiteY18" fmla="*/ 109650 h 114300"/>
                <a:gd name="connsiteX19" fmla="*/ 151482 w 158750"/>
                <a:gd name="connsiteY19" fmla="*/ 111053 h 114300"/>
                <a:gd name="connsiteX20" fmla="*/ 138152 w 158750"/>
                <a:gd name="connsiteY20" fmla="*/ 109124 h 114300"/>
                <a:gd name="connsiteX21" fmla="*/ 136310 w 158750"/>
                <a:gd name="connsiteY21" fmla="*/ 111843 h 114300"/>
                <a:gd name="connsiteX22" fmla="*/ 130873 w 158750"/>
                <a:gd name="connsiteY22" fmla="*/ 112456 h 114300"/>
                <a:gd name="connsiteX23" fmla="*/ 113158 w 158750"/>
                <a:gd name="connsiteY23" fmla="*/ 106318 h 114300"/>
                <a:gd name="connsiteX24" fmla="*/ 101319 w 158750"/>
                <a:gd name="connsiteY24" fmla="*/ 106054 h 114300"/>
                <a:gd name="connsiteX25" fmla="*/ 55891 w 158750"/>
                <a:gd name="connsiteY25" fmla="*/ 105002 h 114300"/>
                <a:gd name="connsiteX26" fmla="*/ 49314 w 158750"/>
                <a:gd name="connsiteY26" fmla="*/ 107808 h 114300"/>
                <a:gd name="connsiteX27" fmla="*/ 41158 w 158750"/>
                <a:gd name="connsiteY27" fmla="*/ 107019 h 114300"/>
                <a:gd name="connsiteX28" fmla="*/ 28090 w 158750"/>
                <a:gd name="connsiteY28" fmla="*/ 111141 h 114300"/>
                <a:gd name="connsiteX29" fmla="*/ 24056 w 158750"/>
                <a:gd name="connsiteY29" fmla="*/ 91935 h 114300"/>
                <a:gd name="connsiteX30" fmla="*/ 46419 w 158750"/>
                <a:gd name="connsiteY30" fmla="*/ 92461 h 114300"/>
                <a:gd name="connsiteX31" fmla="*/ 52383 w 158750"/>
                <a:gd name="connsiteY31" fmla="*/ 88953 h 114300"/>
                <a:gd name="connsiteX32" fmla="*/ 56768 w 158750"/>
                <a:gd name="connsiteY32" fmla="*/ 88690 h 114300"/>
                <a:gd name="connsiteX33" fmla="*/ 65888 w 158750"/>
                <a:gd name="connsiteY33" fmla="*/ 82902 h 114300"/>
                <a:gd name="connsiteX34" fmla="*/ 76412 w 158750"/>
                <a:gd name="connsiteY34" fmla="*/ 88252 h 114300"/>
                <a:gd name="connsiteX35" fmla="*/ 87112 w 158750"/>
                <a:gd name="connsiteY35" fmla="*/ 88690 h 114300"/>
                <a:gd name="connsiteX36" fmla="*/ 97723 w 158750"/>
                <a:gd name="connsiteY36" fmla="*/ 82990 h 114300"/>
                <a:gd name="connsiteX37" fmla="*/ 92812 w 158750"/>
                <a:gd name="connsiteY37" fmla="*/ 75798 h 114300"/>
                <a:gd name="connsiteX38" fmla="*/ 84656 w 158750"/>
                <a:gd name="connsiteY38" fmla="*/ 80008 h 114300"/>
                <a:gd name="connsiteX39" fmla="*/ 77026 w 158750"/>
                <a:gd name="connsiteY39" fmla="*/ 79920 h 114300"/>
                <a:gd name="connsiteX40" fmla="*/ 67379 w 158750"/>
                <a:gd name="connsiteY40" fmla="*/ 73694 h 114300"/>
                <a:gd name="connsiteX41" fmla="*/ 59574 w 158750"/>
                <a:gd name="connsiteY41" fmla="*/ 74132 h 114300"/>
                <a:gd name="connsiteX42" fmla="*/ 53962 w 158750"/>
                <a:gd name="connsiteY42" fmla="*/ 8000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8750" h="114300">
                  <a:moveTo>
                    <a:pt x="27214" y="80797"/>
                  </a:moveTo>
                  <a:lnTo>
                    <a:pt x="17041" y="61153"/>
                  </a:lnTo>
                  <a:lnTo>
                    <a:pt x="4763" y="52207"/>
                  </a:lnTo>
                  <a:lnTo>
                    <a:pt x="15637" y="47384"/>
                  </a:lnTo>
                  <a:lnTo>
                    <a:pt x="27564" y="29581"/>
                  </a:lnTo>
                  <a:lnTo>
                    <a:pt x="33352" y="16514"/>
                  </a:lnTo>
                  <a:lnTo>
                    <a:pt x="41771" y="8358"/>
                  </a:lnTo>
                  <a:lnTo>
                    <a:pt x="54049" y="10551"/>
                  </a:lnTo>
                  <a:lnTo>
                    <a:pt x="65976" y="5026"/>
                  </a:lnTo>
                  <a:lnTo>
                    <a:pt x="79745" y="4763"/>
                  </a:lnTo>
                  <a:lnTo>
                    <a:pt x="91497" y="12217"/>
                  </a:lnTo>
                  <a:lnTo>
                    <a:pt x="107808" y="18970"/>
                  </a:lnTo>
                  <a:lnTo>
                    <a:pt x="122717" y="37649"/>
                  </a:lnTo>
                  <a:lnTo>
                    <a:pt x="138941" y="55014"/>
                  </a:lnTo>
                  <a:lnTo>
                    <a:pt x="140082" y="70712"/>
                  </a:lnTo>
                  <a:lnTo>
                    <a:pt x="144905" y="85094"/>
                  </a:lnTo>
                  <a:lnTo>
                    <a:pt x="154113" y="92198"/>
                  </a:lnTo>
                  <a:lnTo>
                    <a:pt x="156218" y="101845"/>
                  </a:lnTo>
                  <a:lnTo>
                    <a:pt x="155078" y="109650"/>
                  </a:lnTo>
                  <a:lnTo>
                    <a:pt x="151482" y="111053"/>
                  </a:lnTo>
                  <a:lnTo>
                    <a:pt x="138152" y="109124"/>
                  </a:lnTo>
                  <a:lnTo>
                    <a:pt x="136310" y="111843"/>
                  </a:lnTo>
                  <a:lnTo>
                    <a:pt x="130873" y="112456"/>
                  </a:lnTo>
                  <a:lnTo>
                    <a:pt x="113158" y="106318"/>
                  </a:lnTo>
                  <a:lnTo>
                    <a:pt x="101319" y="106054"/>
                  </a:lnTo>
                  <a:lnTo>
                    <a:pt x="55891" y="105002"/>
                  </a:lnTo>
                  <a:lnTo>
                    <a:pt x="49314" y="107808"/>
                  </a:lnTo>
                  <a:lnTo>
                    <a:pt x="41158" y="107019"/>
                  </a:lnTo>
                  <a:lnTo>
                    <a:pt x="28090" y="111141"/>
                  </a:lnTo>
                  <a:lnTo>
                    <a:pt x="24056" y="91935"/>
                  </a:lnTo>
                  <a:lnTo>
                    <a:pt x="46419" y="92461"/>
                  </a:lnTo>
                  <a:lnTo>
                    <a:pt x="52383" y="88953"/>
                  </a:lnTo>
                  <a:lnTo>
                    <a:pt x="56768" y="88690"/>
                  </a:lnTo>
                  <a:lnTo>
                    <a:pt x="65888" y="82902"/>
                  </a:lnTo>
                  <a:lnTo>
                    <a:pt x="76412" y="88252"/>
                  </a:lnTo>
                  <a:lnTo>
                    <a:pt x="87112" y="88690"/>
                  </a:lnTo>
                  <a:lnTo>
                    <a:pt x="97723" y="82990"/>
                  </a:lnTo>
                  <a:lnTo>
                    <a:pt x="92812" y="75798"/>
                  </a:lnTo>
                  <a:lnTo>
                    <a:pt x="84656" y="80008"/>
                  </a:lnTo>
                  <a:lnTo>
                    <a:pt x="77026" y="79920"/>
                  </a:lnTo>
                  <a:lnTo>
                    <a:pt x="67379" y="73694"/>
                  </a:lnTo>
                  <a:lnTo>
                    <a:pt x="59574" y="74132"/>
                  </a:lnTo>
                  <a:lnTo>
                    <a:pt x="53962" y="8000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2" name="Freeform: Shape 1647">
              <a:extLst>
                <a:ext uri="{FF2B5EF4-FFF2-40B4-BE49-F238E27FC236}">
                  <a16:creationId xmlns:a16="http://schemas.microsoft.com/office/drawing/2014/main" id="{8E661FEA-C10A-CE47-B197-A36E7F0CBB5B}"/>
                </a:ext>
              </a:extLst>
            </p:cNvPr>
            <p:cNvSpPr/>
            <p:nvPr/>
          </p:nvSpPr>
          <p:spPr>
            <a:xfrm>
              <a:off x="8236295" y="4631734"/>
              <a:ext cx="232856" cy="181110"/>
            </a:xfrm>
            <a:custGeom>
              <a:avLst/>
              <a:gdLst>
                <a:gd name="connsiteX0" fmla="*/ 252511 w 285750"/>
                <a:gd name="connsiteY0" fmla="*/ 73957 h 222250"/>
                <a:gd name="connsiteX1" fmla="*/ 252774 w 285750"/>
                <a:gd name="connsiteY1" fmla="*/ 93250 h 222250"/>
                <a:gd name="connsiteX2" fmla="*/ 249091 w 285750"/>
                <a:gd name="connsiteY2" fmla="*/ 100792 h 222250"/>
                <a:gd name="connsiteX3" fmla="*/ 236111 w 285750"/>
                <a:gd name="connsiteY3" fmla="*/ 101406 h 222250"/>
                <a:gd name="connsiteX4" fmla="*/ 227693 w 285750"/>
                <a:gd name="connsiteY4" fmla="*/ 115526 h 222250"/>
                <a:gd name="connsiteX5" fmla="*/ 242777 w 285750"/>
                <a:gd name="connsiteY5" fmla="*/ 117280 h 222250"/>
                <a:gd name="connsiteX6" fmla="*/ 255230 w 285750"/>
                <a:gd name="connsiteY6" fmla="*/ 129294 h 222250"/>
                <a:gd name="connsiteX7" fmla="*/ 259614 w 285750"/>
                <a:gd name="connsiteY7" fmla="*/ 139116 h 222250"/>
                <a:gd name="connsiteX8" fmla="*/ 270840 w 285750"/>
                <a:gd name="connsiteY8" fmla="*/ 144817 h 222250"/>
                <a:gd name="connsiteX9" fmla="*/ 285310 w 285750"/>
                <a:gd name="connsiteY9" fmla="*/ 171565 h 222250"/>
                <a:gd name="connsiteX10" fmla="*/ 268648 w 285750"/>
                <a:gd name="connsiteY10" fmla="*/ 187702 h 222250"/>
                <a:gd name="connsiteX11" fmla="*/ 253563 w 285750"/>
                <a:gd name="connsiteY11" fmla="*/ 202347 h 222250"/>
                <a:gd name="connsiteX12" fmla="*/ 238392 w 285750"/>
                <a:gd name="connsiteY12" fmla="*/ 213573 h 222250"/>
                <a:gd name="connsiteX13" fmla="*/ 221115 w 285750"/>
                <a:gd name="connsiteY13" fmla="*/ 213573 h 222250"/>
                <a:gd name="connsiteX14" fmla="*/ 201295 w 285750"/>
                <a:gd name="connsiteY14" fmla="*/ 219273 h 222250"/>
                <a:gd name="connsiteX15" fmla="*/ 185685 w 285750"/>
                <a:gd name="connsiteY15" fmla="*/ 213748 h 222250"/>
                <a:gd name="connsiteX16" fmla="*/ 175600 w 285750"/>
                <a:gd name="connsiteY16" fmla="*/ 220501 h 222250"/>
                <a:gd name="connsiteX17" fmla="*/ 153938 w 285750"/>
                <a:gd name="connsiteY17" fmla="*/ 204189 h 222250"/>
                <a:gd name="connsiteX18" fmla="*/ 148062 w 285750"/>
                <a:gd name="connsiteY18" fmla="*/ 193753 h 222250"/>
                <a:gd name="connsiteX19" fmla="*/ 134381 w 285750"/>
                <a:gd name="connsiteY19" fmla="*/ 198927 h 222250"/>
                <a:gd name="connsiteX20" fmla="*/ 122981 w 285750"/>
                <a:gd name="connsiteY20" fmla="*/ 197261 h 222250"/>
                <a:gd name="connsiteX21" fmla="*/ 116403 w 285750"/>
                <a:gd name="connsiteY21" fmla="*/ 201383 h 222250"/>
                <a:gd name="connsiteX22" fmla="*/ 105353 w 285750"/>
                <a:gd name="connsiteY22" fmla="*/ 198489 h 222250"/>
                <a:gd name="connsiteX23" fmla="*/ 90532 w 285750"/>
                <a:gd name="connsiteY23" fmla="*/ 178230 h 222250"/>
                <a:gd name="connsiteX24" fmla="*/ 86585 w 285750"/>
                <a:gd name="connsiteY24" fmla="*/ 170425 h 222250"/>
                <a:gd name="connsiteX25" fmla="*/ 68169 w 285750"/>
                <a:gd name="connsiteY25" fmla="*/ 160691 h 222250"/>
                <a:gd name="connsiteX26" fmla="*/ 61942 w 285750"/>
                <a:gd name="connsiteY26" fmla="*/ 145957 h 222250"/>
                <a:gd name="connsiteX27" fmla="*/ 51682 w 285750"/>
                <a:gd name="connsiteY27" fmla="*/ 135346 h 222250"/>
                <a:gd name="connsiteX28" fmla="*/ 35194 w 285750"/>
                <a:gd name="connsiteY28" fmla="*/ 122542 h 222250"/>
                <a:gd name="connsiteX29" fmla="*/ 34931 w 285750"/>
                <a:gd name="connsiteY29" fmla="*/ 114473 h 222250"/>
                <a:gd name="connsiteX30" fmla="*/ 21513 w 285750"/>
                <a:gd name="connsiteY30" fmla="*/ 104564 h 222250"/>
                <a:gd name="connsiteX31" fmla="*/ 4763 w 285750"/>
                <a:gd name="connsiteY31" fmla="*/ 94917 h 222250"/>
                <a:gd name="connsiteX32" fmla="*/ 12305 w 285750"/>
                <a:gd name="connsiteY32" fmla="*/ 92198 h 222250"/>
                <a:gd name="connsiteX33" fmla="*/ 20724 w 285750"/>
                <a:gd name="connsiteY33" fmla="*/ 87550 h 222250"/>
                <a:gd name="connsiteX34" fmla="*/ 27038 w 285750"/>
                <a:gd name="connsiteY34" fmla="*/ 65450 h 222250"/>
                <a:gd name="connsiteX35" fmla="*/ 33791 w 285750"/>
                <a:gd name="connsiteY35" fmla="*/ 53961 h 222250"/>
                <a:gd name="connsiteX36" fmla="*/ 51594 w 285750"/>
                <a:gd name="connsiteY36" fmla="*/ 50541 h 222250"/>
                <a:gd name="connsiteX37" fmla="*/ 55803 w 285750"/>
                <a:gd name="connsiteY37" fmla="*/ 57294 h 222250"/>
                <a:gd name="connsiteX38" fmla="*/ 68432 w 285750"/>
                <a:gd name="connsiteY38" fmla="*/ 71764 h 222250"/>
                <a:gd name="connsiteX39" fmla="*/ 75185 w 285750"/>
                <a:gd name="connsiteY39" fmla="*/ 73957 h 222250"/>
                <a:gd name="connsiteX40" fmla="*/ 84042 w 285750"/>
                <a:gd name="connsiteY40" fmla="*/ 69659 h 222250"/>
                <a:gd name="connsiteX41" fmla="*/ 101757 w 285750"/>
                <a:gd name="connsiteY41" fmla="*/ 70536 h 222250"/>
                <a:gd name="connsiteX42" fmla="*/ 105177 w 285750"/>
                <a:gd name="connsiteY42" fmla="*/ 75623 h 222250"/>
                <a:gd name="connsiteX43" fmla="*/ 129645 w 285750"/>
                <a:gd name="connsiteY43" fmla="*/ 75623 h 222250"/>
                <a:gd name="connsiteX44" fmla="*/ 130522 w 285750"/>
                <a:gd name="connsiteY44" fmla="*/ 70536 h 222250"/>
                <a:gd name="connsiteX45" fmla="*/ 143151 w 285750"/>
                <a:gd name="connsiteY45" fmla="*/ 65888 h 222250"/>
                <a:gd name="connsiteX46" fmla="*/ 145694 w 285750"/>
                <a:gd name="connsiteY46" fmla="*/ 58609 h 222250"/>
                <a:gd name="connsiteX47" fmla="*/ 154990 w 285750"/>
                <a:gd name="connsiteY47" fmla="*/ 53523 h 222250"/>
                <a:gd name="connsiteX48" fmla="*/ 175687 w 285750"/>
                <a:gd name="connsiteY48" fmla="*/ 67993 h 222250"/>
                <a:gd name="connsiteX49" fmla="*/ 188316 w 285750"/>
                <a:gd name="connsiteY49" fmla="*/ 65450 h 222250"/>
                <a:gd name="connsiteX50" fmla="*/ 200594 w 285750"/>
                <a:gd name="connsiteY50" fmla="*/ 47559 h 222250"/>
                <a:gd name="connsiteX51" fmla="*/ 214099 w 285750"/>
                <a:gd name="connsiteY51" fmla="*/ 33878 h 222250"/>
                <a:gd name="connsiteX52" fmla="*/ 211994 w 285750"/>
                <a:gd name="connsiteY52" fmla="*/ 18882 h 222250"/>
                <a:gd name="connsiteX53" fmla="*/ 206031 w 285750"/>
                <a:gd name="connsiteY53" fmla="*/ 11603 h 222250"/>
                <a:gd name="connsiteX54" fmla="*/ 220852 w 285750"/>
                <a:gd name="connsiteY54" fmla="*/ 10288 h 222250"/>
                <a:gd name="connsiteX55" fmla="*/ 222518 w 285750"/>
                <a:gd name="connsiteY55" fmla="*/ 4763 h 222250"/>
                <a:gd name="connsiteX56" fmla="*/ 233919 w 285750"/>
                <a:gd name="connsiteY56" fmla="*/ 6429 h 222250"/>
                <a:gd name="connsiteX57" fmla="*/ 230937 w 285750"/>
                <a:gd name="connsiteY57" fmla="*/ 24845 h 222250"/>
                <a:gd name="connsiteX58" fmla="*/ 233919 w 285750"/>
                <a:gd name="connsiteY58" fmla="*/ 42824 h 222250"/>
                <a:gd name="connsiteX59" fmla="*/ 246547 w 285750"/>
                <a:gd name="connsiteY59" fmla="*/ 52646 h 222250"/>
                <a:gd name="connsiteX60" fmla="*/ 249529 w 285750"/>
                <a:gd name="connsiteY60" fmla="*/ 61153 h 222250"/>
                <a:gd name="connsiteX61" fmla="*/ 249091 w 285750"/>
                <a:gd name="connsiteY61" fmla="*/ 7351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5750" h="222250">
                  <a:moveTo>
                    <a:pt x="252511" y="73957"/>
                  </a:moveTo>
                  <a:lnTo>
                    <a:pt x="252774" y="93250"/>
                  </a:lnTo>
                  <a:lnTo>
                    <a:pt x="249091" y="100792"/>
                  </a:lnTo>
                  <a:lnTo>
                    <a:pt x="236111" y="101406"/>
                  </a:lnTo>
                  <a:lnTo>
                    <a:pt x="227693" y="115526"/>
                  </a:lnTo>
                  <a:lnTo>
                    <a:pt x="242777" y="117280"/>
                  </a:lnTo>
                  <a:lnTo>
                    <a:pt x="255230" y="129294"/>
                  </a:lnTo>
                  <a:lnTo>
                    <a:pt x="259614" y="139116"/>
                  </a:lnTo>
                  <a:lnTo>
                    <a:pt x="270840" y="144817"/>
                  </a:lnTo>
                  <a:lnTo>
                    <a:pt x="285310" y="171565"/>
                  </a:lnTo>
                  <a:lnTo>
                    <a:pt x="268648" y="187702"/>
                  </a:lnTo>
                  <a:lnTo>
                    <a:pt x="253563" y="202347"/>
                  </a:lnTo>
                  <a:lnTo>
                    <a:pt x="238392" y="213573"/>
                  </a:lnTo>
                  <a:lnTo>
                    <a:pt x="221115" y="213573"/>
                  </a:lnTo>
                  <a:lnTo>
                    <a:pt x="201295" y="219273"/>
                  </a:lnTo>
                  <a:lnTo>
                    <a:pt x="185685" y="213748"/>
                  </a:lnTo>
                  <a:lnTo>
                    <a:pt x="175600" y="220501"/>
                  </a:lnTo>
                  <a:lnTo>
                    <a:pt x="153938" y="204189"/>
                  </a:lnTo>
                  <a:lnTo>
                    <a:pt x="148062" y="193753"/>
                  </a:lnTo>
                  <a:lnTo>
                    <a:pt x="134381" y="198927"/>
                  </a:lnTo>
                  <a:lnTo>
                    <a:pt x="122981" y="197261"/>
                  </a:lnTo>
                  <a:lnTo>
                    <a:pt x="116403" y="201383"/>
                  </a:lnTo>
                  <a:lnTo>
                    <a:pt x="105353" y="198489"/>
                  </a:lnTo>
                  <a:lnTo>
                    <a:pt x="90532" y="178230"/>
                  </a:lnTo>
                  <a:lnTo>
                    <a:pt x="86585" y="170425"/>
                  </a:lnTo>
                  <a:lnTo>
                    <a:pt x="68169" y="160691"/>
                  </a:lnTo>
                  <a:lnTo>
                    <a:pt x="61942" y="145957"/>
                  </a:lnTo>
                  <a:lnTo>
                    <a:pt x="51682" y="135346"/>
                  </a:lnTo>
                  <a:lnTo>
                    <a:pt x="35194" y="122542"/>
                  </a:lnTo>
                  <a:lnTo>
                    <a:pt x="34931" y="114473"/>
                  </a:lnTo>
                  <a:lnTo>
                    <a:pt x="21513" y="104564"/>
                  </a:lnTo>
                  <a:lnTo>
                    <a:pt x="4763" y="94917"/>
                  </a:lnTo>
                  <a:lnTo>
                    <a:pt x="12305" y="92198"/>
                  </a:lnTo>
                  <a:lnTo>
                    <a:pt x="20724" y="87550"/>
                  </a:lnTo>
                  <a:lnTo>
                    <a:pt x="27038" y="65450"/>
                  </a:lnTo>
                  <a:lnTo>
                    <a:pt x="33791" y="53961"/>
                  </a:lnTo>
                  <a:lnTo>
                    <a:pt x="51594" y="50541"/>
                  </a:lnTo>
                  <a:lnTo>
                    <a:pt x="55803" y="57294"/>
                  </a:lnTo>
                  <a:lnTo>
                    <a:pt x="68432" y="71764"/>
                  </a:lnTo>
                  <a:lnTo>
                    <a:pt x="75185" y="73957"/>
                  </a:lnTo>
                  <a:lnTo>
                    <a:pt x="84042" y="69659"/>
                  </a:lnTo>
                  <a:lnTo>
                    <a:pt x="101757" y="70536"/>
                  </a:lnTo>
                  <a:lnTo>
                    <a:pt x="105177" y="75623"/>
                  </a:lnTo>
                  <a:lnTo>
                    <a:pt x="129645" y="75623"/>
                  </a:lnTo>
                  <a:lnTo>
                    <a:pt x="130522" y="70536"/>
                  </a:lnTo>
                  <a:lnTo>
                    <a:pt x="143151" y="65888"/>
                  </a:lnTo>
                  <a:lnTo>
                    <a:pt x="145694" y="58609"/>
                  </a:lnTo>
                  <a:lnTo>
                    <a:pt x="154990" y="53523"/>
                  </a:lnTo>
                  <a:lnTo>
                    <a:pt x="175687" y="67993"/>
                  </a:lnTo>
                  <a:lnTo>
                    <a:pt x="188316" y="65450"/>
                  </a:lnTo>
                  <a:lnTo>
                    <a:pt x="200594" y="47559"/>
                  </a:lnTo>
                  <a:lnTo>
                    <a:pt x="214099" y="33878"/>
                  </a:lnTo>
                  <a:lnTo>
                    <a:pt x="211994" y="18882"/>
                  </a:lnTo>
                  <a:lnTo>
                    <a:pt x="206031" y="11603"/>
                  </a:lnTo>
                  <a:lnTo>
                    <a:pt x="220852" y="10288"/>
                  </a:lnTo>
                  <a:lnTo>
                    <a:pt x="222518" y="4763"/>
                  </a:lnTo>
                  <a:lnTo>
                    <a:pt x="233919" y="6429"/>
                  </a:lnTo>
                  <a:lnTo>
                    <a:pt x="230937" y="24845"/>
                  </a:lnTo>
                  <a:lnTo>
                    <a:pt x="233919" y="42824"/>
                  </a:lnTo>
                  <a:lnTo>
                    <a:pt x="246547" y="52646"/>
                  </a:lnTo>
                  <a:lnTo>
                    <a:pt x="249529" y="61153"/>
                  </a:lnTo>
                  <a:lnTo>
                    <a:pt x="249091" y="7351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3" name="Freeform: Shape 1648">
              <a:extLst>
                <a:ext uri="{FF2B5EF4-FFF2-40B4-BE49-F238E27FC236}">
                  <a16:creationId xmlns:a16="http://schemas.microsoft.com/office/drawing/2014/main" id="{0CA6E8F0-0930-0C4F-BE78-FB5236B459C7}"/>
                </a:ext>
              </a:extLst>
            </p:cNvPr>
            <p:cNvSpPr/>
            <p:nvPr/>
          </p:nvSpPr>
          <p:spPr>
            <a:xfrm>
              <a:off x="5952346" y="4587211"/>
              <a:ext cx="51746" cy="31047"/>
            </a:xfrm>
            <a:custGeom>
              <a:avLst/>
              <a:gdLst>
                <a:gd name="connsiteX0" fmla="*/ 61328 w 63500"/>
                <a:gd name="connsiteY0" fmla="*/ 30897 h 38100"/>
                <a:gd name="connsiteX1" fmla="*/ 58609 w 63500"/>
                <a:gd name="connsiteY1" fmla="*/ 36772 h 38100"/>
                <a:gd name="connsiteX2" fmla="*/ 44402 w 63500"/>
                <a:gd name="connsiteY2" fmla="*/ 36422 h 38100"/>
                <a:gd name="connsiteX3" fmla="*/ 35545 w 63500"/>
                <a:gd name="connsiteY3" fmla="*/ 34054 h 38100"/>
                <a:gd name="connsiteX4" fmla="*/ 25372 w 63500"/>
                <a:gd name="connsiteY4" fmla="*/ 29055 h 38100"/>
                <a:gd name="connsiteX5" fmla="*/ 11691 w 63500"/>
                <a:gd name="connsiteY5" fmla="*/ 27476 h 38100"/>
                <a:gd name="connsiteX6" fmla="*/ 4763 w 63500"/>
                <a:gd name="connsiteY6" fmla="*/ 22039 h 38100"/>
                <a:gd name="connsiteX7" fmla="*/ 5552 w 63500"/>
                <a:gd name="connsiteY7" fmla="*/ 18356 h 38100"/>
                <a:gd name="connsiteX8" fmla="*/ 13971 w 63500"/>
                <a:gd name="connsiteY8" fmla="*/ 12041 h 38100"/>
                <a:gd name="connsiteX9" fmla="*/ 18531 w 63500"/>
                <a:gd name="connsiteY9" fmla="*/ 9235 h 38100"/>
                <a:gd name="connsiteX10" fmla="*/ 17216 w 63500"/>
                <a:gd name="connsiteY10" fmla="*/ 6253 h 38100"/>
                <a:gd name="connsiteX11" fmla="*/ 23004 w 63500"/>
                <a:gd name="connsiteY11" fmla="*/ 4763 h 38100"/>
                <a:gd name="connsiteX12" fmla="*/ 30283 w 63500"/>
                <a:gd name="connsiteY12" fmla="*/ 6867 h 38100"/>
                <a:gd name="connsiteX13" fmla="*/ 35545 w 63500"/>
                <a:gd name="connsiteY13" fmla="*/ 11866 h 38100"/>
                <a:gd name="connsiteX14" fmla="*/ 42999 w 63500"/>
                <a:gd name="connsiteY14" fmla="*/ 15900 h 38100"/>
                <a:gd name="connsiteX15" fmla="*/ 43876 w 63500"/>
                <a:gd name="connsiteY15" fmla="*/ 19320 h 38100"/>
                <a:gd name="connsiteX16" fmla="*/ 54663 w 63500"/>
                <a:gd name="connsiteY16" fmla="*/ 16339 h 38100"/>
                <a:gd name="connsiteX17" fmla="*/ 59750 w 63500"/>
                <a:gd name="connsiteY17" fmla="*/ 18093 h 38100"/>
                <a:gd name="connsiteX18" fmla="*/ 63082 w 63500"/>
                <a:gd name="connsiteY18" fmla="*/ 2081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500" h="38100">
                  <a:moveTo>
                    <a:pt x="61328" y="30897"/>
                  </a:moveTo>
                  <a:lnTo>
                    <a:pt x="58609" y="36772"/>
                  </a:lnTo>
                  <a:lnTo>
                    <a:pt x="44402" y="36422"/>
                  </a:lnTo>
                  <a:lnTo>
                    <a:pt x="35545" y="34054"/>
                  </a:lnTo>
                  <a:lnTo>
                    <a:pt x="25372" y="29055"/>
                  </a:lnTo>
                  <a:lnTo>
                    <a:pt x="11691" y="27476"/>
                  </a:lnTo>
                  <a:lnTo>
                    <a:pt x="4763" y="22039"/>
                  </a:lnTo>
                  <a:lnTo>
                    <a:pt x="5552" y="18356"/>
                  </a:lnTo>
                  <a:lnTo>
                    <a:pt x="13971" y="12041"/>
                  </a:lnTo>
                  <a:lnTo>
                    <a:pt x="18531" y="9235"/>
                  </a:lnTo>
                  <a:lnTo>
                    <a:pt x="17216" y="6253"/>
                  </a:lnTo>
                  <a:lnTo>
                    <a:pt x="23004" y="4763"/>
                  </a:lnTo>
                  <a:lnTo>
                    <a:pt x="30283" y="6867"/>
                  </a:lnTo>
                  <a:lnTo>
                    <a:pt x="35545" y="11866"/>
                  </a:lnTo>
                  <a:lnTo>
                    <a:pt x="42999" y="15900"/>
                  </a:lnTo>
                  <a:lnTo>
                    <a:pt x="43876" y="19320"/>
                  </a:lnTo>
                  <a:lnTo>
                    <a:pt x="54663" y="16339"/>
                  </a:lnTo>
                  <a:lnTo>
                    <a:pt x="59750" y="18093"/>
                  </a:lnTo>
                  <a:lnTo>
                    <a:pt x="63082" y="2081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4" name="Freeform: Shape 1649">
              <a:extLst>
                <a:ext uri="{FF2B5EF4-FFF2-40B4-BE49-F238E27FC236}">
                  <a16:creationId xmlns:a16="http://schemas.microsoft.com/office/drawing/2014/main" id="{2EF86D24-C1C3-E747-82A0-8F4BFF37C71C}"/>
                </a:ext>
              </a:extLst>
            </p:cNvPr>
            <p:cNvSpPr/>
            <p:nvPr/>
          </p:nvSpPr>
          <p:spPr>
            <a:xfrm>
              <a:off x="8472987" y="4077237"/>
              <a:ext cx="139713" cy="124190"/>
            </a:xfrm>
            <a:custGeom>
              <a:avLst/>
              <a:gdLst>
                <a:gd name="connsiteX0" fmla="*/ 80798 w 171450"/>
                <a:gd name="connsiteY0" fmla="*/ 120349 h 152400"/>
                <a:gd name="connsiteX1" fmla="*/ 32651 w 171450"/>
                <a:gd name="connsiteY1" fmla="*/ 151395 h 152400"/>
                <a:gd name="connsiteX2" fmla="*/ 5289 w 171450"/>
                <a:gd name="connsiteY2" fmla="*/ 139818 h 152400"/>
                <a:gd name="connsiteX3" fmla="*/ 4763 w 171450"/>
                <a:gd name="connsiteY3" fmla="*/ 139643 h 152400"/>
                <a:gd name="connsiteX4" fmla="*/ 8095 w 171450"/>
                <a:gd name="connsiteY4" fmla="*/ 135258 h 152400"/>
                <a:gd name="connsiteX5" fmla="*/ 7744 w 171450"/>
                <a:gd name="connsiteY5" fmla="*/ 123243 h 152400"/>
                <a:gd name="connsiteX6" fmla="*/ 13796 w 171450"/>
                <a:gd name="connsiteY6" fmla="*/ 107194 h 152400"/>
                <a:gd name="connsiteX7" fmla="*/ 27213 w 171450"/>
                <a:gd name="connsiteY7" fmla="*/ 96056 h 152400"/>
                <a:gd name="connsiteX8" fmla="*/ 23180 w 171450"/>
                <a:gd name="connsiteY8" fmla="*/ 84480 h 152400"/>
                <a:gd name="connsiteX9" fmla="*/ 12129 w 171450"/>
                <a:gd name="connsiteY9" fmla="*/ 82902 h 152400"/>
                <a:gd name="connsiteX10" fmla="*/ 9849 w 171450"/>
                <a:gd name="connsiteY10" fmla="*/ 60012 h 152400"/>
                <a:gd name="connsiteX11" fmla="*/ 15813 w 171450"/>
                <a:gd name="connsiteY11" fmla="*/ 47647 h 152400"/>
                <a:gd name="connsiteX12" fmla="*/ 22390 w 171450"/>
                <a:gd name="connsiteY12" fmla="*/ 41070 h 152400"/>
                <a:gd name="connsiteX13" fmla="*/ 28967 w 171450"/>
                <a:gd name="connsiteY13" fmla="*/ 34404 h 152400"/>
                <a:gd name="connsiteX14" fmla="*/ 30371 w 171450"/>
                <a:gd name="connsiteY14" fmla="*/ 17391 h 152400"/>
                <a:gd name="connsiteX15" fmla="*/ 38351 w 171450"/>
                <a:gd name="connsiteY15" fmla="*/ 23355 h 152400"/>
                <a:gd name="connsiteX16" fmla="*/ 65450 w 171450"/>
                <a:gd name="connsiteY16" fmla="*/ 14848 h 152400"/>
                <a:gd name="connsiteX17" fmla="*/ 78517 w 171450"/>
                <a:gd name="connsiteY17" fmla="*/ 20548 h 152400"/>
                <a:gd name="connsiteX18" fmla="*/ 98776 w 171450"/>
                <a:gd name="connsiteY18" fmla="*/ 20460 h 152400"/>
                <a:gd name="connsiteX19" fmla="*/ 127014 w 171450"/>
                <a:gd name="connsiteY19" fmla="*/ 8972 h 152400"/>
                <a:gd name="connsiteX20" fmla="*/ 140345 w 171450"/>
                <a:gd name="connsiteY20" fmla="*/ 9498 h 152400"/>
                <a:gd name="connsiteX21" fmla="*/ 168321 w 171450"/>
                <a:gd name="connsiteY21" fmla="*/ 4763 h 152400"/>
                <a:gd name="connsiteX22" fmla="*/ 155692 w 171450"/>
                <a:gd name="connsiteY22" fmla="*/ 23881 h 152400"/>
                <a:gd name="connsiteX23" fmla="*/ 142187 w 171450"/>
                <a:gd name="connsiteY23" fmla="*/ 31423 h 152400"/>
                <a:gd name="connsiteX24" fmla="*/ 144554 w 171450"/>
                <a:gd name="connsiteY24" fmla="*/ 53523 h 152400"/>
                <a:gd name="connsiteX25" fmla="*/ 135258 w 171450"/>
                <a:gd name="connsiteY25" fmla="*/ 8965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1450" h="152400">
                  <a:moveTo>
                    <a:pt x="80798" y="120349"/>
                  </a:moveTo>
                  <a:lnTo>
                    <a:pt x="32651" y="151395"/>
                  </a:lnTo>
                  <a:lnTo>
                    <a:pt x="5289" y="139818"/>
                  </a:lnTo>
                  <a:lnTo>
                    <a:pt x="4763" y="139643"/>
                  </a:lnTo>
                  <a:lnTo>
                    <a:pt x="8095" y="135258"/>
                  </a:lnTo>
                  <a:lnTo>
                    <a:pt x="7744" y="123243"/>
                  </a:lnTo>
                  <a:lnTo>
                    <a:pt x="13796" y="107194"/>
                  </a:lnTo>
                  <a:lnTo>
                    <a:pt x="27213" y="96056"/>
                  </a:lnTo>
                  <a:lnTo>
                    <a:pt x="23180" y="84480"/>
                  </a:lnTo>
                  <a:lnTo>
                    <a:pt x="12129" y="82902"/>
                  </a:lnTo>
                  <a:lnTo>
                    <a:pt x="9849" y="60012"/>
                  </a:lnTo>
                  <a:lnTo>
                    <a:pt x="15813" y="47647"/>
                  </a:lnTo>
                  <a:lnTo>
                    <a:pt x="22390" y="41070"/>
                  </a:lnTo>
                  <a:lnTo>
                    <a:pt x="28967" y="34404"/>
                  </a:lnTo>
                  <a:lnTo>
                    <a:pt x="30371" y="17391"/>
                  </a:lnTo>
                  <a:lnTo>
                    <a:pt x="38351" y="23355"/>
                  </a:lnTo>
                  <a:lnTo>
                    <a:pt x="65450" y="14848"/>
                  </a:lnTo>
                  <a:lnTo>
                    <a:pt x="78517" y="20548"/>
                  </a:lnTo>
                  <a:lnTo>
                    <a:pt x="98776" y="20460"/>
                  </a:lnTo>
                  <a:lnTo>
                    <a:pt x="127014" y="8972"/>
                  </a:lnTo>
                  <a:lnTo>
                    <a:pt x="140345" y="9498"/>
                  </a:lnTo>
                  <a:lnTo>
                    <a:pt x="168321" y="4763"/>
                  </a:lnTo>
                  <a:lnTo>
                    <a:pt x="155692" y="23881"/>
                  </a:lnTo>
                  <a:lnTo>
                    <a:pt x="142187" y="31423"/>
                  </a:lnTo>
                  <a:lnTo>
                    <a:pt x="144554" y="53523"/>
                  </a:lnTo>
                  <a:lnTo>
                    <a:pt x="135258" y="8965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5" name="Freeform: Shape 1650">
              <a:extLst>
                <a:ext uri="{FF2B5EF4-FFF2-40B4-BE49-F238E27FC236}">
                  <a16:creationId xmlns:a16="http://schemas.microsoft.com/office/drawing/2014/main" id="{65B6BDE2-AB4E-504C-A783-B8C94C57D841}"/>
                </a:ext>
              </a:extLst>
            </p:cNvPr>
            <p:cNvSpPr/>
            <p:nvPr/>
          </p:nvSpPr>
          <p:spPr>
            <a:xfrm>
              <a:off x="8372365" y="5406343"/>
              <a:ext cx="31047" cy="41397"/>
            </a:xfrm>
            <a:custGeom>
              <a:avLst/>
              <a:gdLst>
                <a:gd name="connsiteX0" fmla="*/ 39052 w 38100"/>
                <a:gd name="connsiteY0" fmla="*/ 34054 h 50800"/>
                <a:gd name="connsiteX1" fmla="*/ 34054 w 38100"/>
                <a:gd name="connsiteY1" fmla="*/ 46244 h 50800"/>
                <a:gd name="connsiteX2" fmla="*/ 19671 w 38100"/>
                <a:gd name="connsiteY2" fmla="*/ 49138 h 50800"/>
                <a:gd name="connsiteX3" fmla="*/ 4938 w 38100"/>
                <a:gd name="connsiteY3" fmla="*/ 34317 h 50800"/>
                <a:gd name="connsiteX4" fmla="*/ 4763 w 38100"/>
                <a:gd name="connsiteY4" fmla="*/ 24845 h 50800"/>
                <a:gd name="connsiteX5" fmla="*/ 11428 w 38100"/>
                <a:gd name="connsiteY5" fmla="*/ 14585 h 50800"/>
                <a:gd name="connsiteX6" fmla="*/ 13795 w 38100"/>
                <a:gd name="connsiteY6" fmla="*/ 6692 h 50800"/>
                <a:gd name="connsiteX7" fmla="*/ 20899 w 38100"/>
                <a:gd name="connsiteY7" fmla="*/ 4763 h 50800"/>
                <a:gd name="connsiteX8" fmla="*/ 33265 w 38100"/>
                <a:gd name="connsiteY8" fmla="*/ 9761 h 50800"/>
                <a:gd name="connsiteX9" fmla="*/ 36948 w 38100"/>
                <a:gd name="connsiteY9" fmla="*/ 21951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0800">
                  <a:moveTo>
                    <a:pt x="39052" y="34054"/>
                  </a:moveTo>
                  <a:lnTo>
                    <a:pt x="34054" y="46244"/>
                  </a:lnTo>
                  <a:lnTo>
                    <a:pt x="19671" y="49138"/>
                  </a:lnTo>
                  <a:lnTo>
                    <a:pt x="4938" y="34317"/>
                  </a:lnTo>
                  <a:lnTo>
                    <a:pt x="4763" y="24845"/>
                  </a:lnTo>
                  <a:lnTo>
                    <a:pt x="11428" y="14585"/>
                  </a:lnTo>
                  <a:lnTo>
                    <a:pt x="13795" y="6692"/>
                  </a:lnTo>
                  <a:lnTo>
                    <a:pt x="20899" y="4763"/>
                  </a:lnTo>
                  <a:lnTo>
                    <a:pt x="33265" y="9761"/>
                  </a:lnTo>
                  <a:lnTo>
                    <a:pt x="36948" y="2195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6" name="Freeform: Shape 1651">
              <a:extLst>
                <a:ext uri="{FF2B5EF4-FFF2-40B4-BE49-F238E27FC236}">
                  <a16:creationId xmlns:a16="http://schemas.microsoft.com/office/drawing/2014/main" id="{9193412B-DD8A-844B-B7D6-4611AB308FAD}"/>
                </a:ext>
              </a:extLst>
            </p:cNvPr>
            <p:cNvSpPr/>
            <p:nvPr/>
          </p:nvSpPr>
          <p:spPr>
            <a:xfrm>
              <a:off x="8028975" y="4397758"/>
              <a:ext cx="212158" cy="336347"/>
            </a:xfrm>
            <a:custGeom>
              <a:avLst/>
              <a:gdLst>
                <a:gd name="connsiteX0" fmla="*/ 28266 w 260350"/>
                <a:gd name="connsiteY0" fmla="*/ 276541 h 412750"/>
                <a:gd name="connsiteX1" fmla="*/ 30721 w 260350"/>
                <a:gd name="connsiteY1" fmla="*/ 264789 h 412750"/>
                <a:gd name="connsiteX2" fmla="*/ 14936 w 260350"/>
                <a:gd name="connsiteY2" fmla="*/ 264175 h 412750"/>
                <a:gd name="connsiteX3" fmla="*/ 15024 w 260350"/>
                <a:gd name="connsiteY3" fmla="*/ 247951 h 412750"/>
                <a:gd name="connsiteX4" fmla="*/ 4763 w 260350"/>
                <a:gd name="connsiteY4" fmla="*/ 238655 h 412750"/>
                <a:gd name="connsiteX5" fmla="*/ 15374 w 260350"/>
                <a:gd name="connsiteY5" fmla="*/ 205329 h 412750"/>
                <a:gd name="connsiteX6" fmla="*/ 46770 w 260350"/>
                <a:gd name="connsiteY6" fmla="*/ 181300 h 412750"/>
                <a:gd name="connsiteX7" fmla="*/ 47998 w 260350"/>
                <a:gd name="connsiteY7" fmla="*/ 148062 h 412750"/>
                <a:gd name="connsiteX8" fmla="*/ 57469 w 260350"/>
                <a:gd name="connsiteY8" fmla="*/ 95618 h 412750"/>
                <a:gd name="connsiteX9" fmla="*/ 62819 w 260350"/>
                <a:gd name="connsiteY9" fmla="*/ 84393 h 412750"/>
                <a:gd name="connsiteX10" fmla="*/ 52646 w 260350"/>
                <a:gd name="connsiteY10" fmla="*/ 75448 h 412750"/>
                <a:gd name="connsiteX11" fmla="*/ 52208 w 260350"/>
                <a:gd name="connsiteY11" fmla="*/ 67116 h 412750"/>
                <a:gd name="connsiteX12" fmla="*/ 42999 w 260350"/>
                <a:gd name="connsiteY12" fmla="*/ 60276 h 412750"/>
                <a:gd name="connsiteX13" fmla="*/ 36948 w 260350"/>
                <a:gd name="connsiteY13" fmla="*/ 19320 h 412750"/>
                <a:gd name="connsiteX14" fmla="*/ 61767 w 260350"/>
                <a:gd name="connsiteY14" fmla="*/ 4763 h 412750"/>
                <a:gd name="connsiteX15" fmla="*/ 159901 w 260350"/>
                <a:gd name="connsiteY15" fmla="*/ 55365 h 412750"/>
                <a:gd name="connsiteX16" fmla="*/ 257949 w 260350"/>
                <a:gd name="connsiteY16" fmla="*/ 105353 h 412750"/>
                <a:gd name="connsiteX17" fmla="*/ 259176 w 260350"/>
                <a:gd name="connsiteY17" fmla="*/ 207171 h 412750"/>
                <a:gd name="connsiteX18" fmla="*/ 237953 w 260350"/>
                <a:gd name="connsiteY18" fmla="*/ 205417 h 412750"/>
                <a:gd name="connsiteX19" fmla="*/ 226728 w 260350"/>
                <a:gd name="connsiteY19" fmla="*/ 224097 h 412750"/>
                <a:gd name="connsiteX20" fmla="*/ 220238 w 260350"/>
                <a:gd name="connsiteY20" fmla="*/ 239707 h 412750"/>
                <a:gd name="connsiteX21" fmla="*/ 225325 w 260350"/>
                <a:gd name="connsiteY21" fmla="*/ 245583 h 412750"/>
                <a:gd name="connsiteX22" fmla="*/ 217256 w 260350"/>
                <a:gd name="connsiteY22" fmla="*/ 253300 h 412750"/>
                <a:gd name="connsiteX23" fmla="*/ 220063 w 260350"/>
                <a:gd name="connsiteY23" fmla="*/ 263649 h 412750"/>
                <a:gd name="connsiteX24" fmla="*/ 213661 w 260350"/>
                <a:gd name="connsiteY24" fmla="*/ 274172 h 412750"/>
                <a:gd name="connsiteX25" fmla="*/ 211205 w 260350"/>
                <a:gd name="connsiteY25" fmla="*/ 283381 h 412750"/>
                <a:gd name="connsiteX26" fmla="*/ 219887 w 260350"/>
                <a:gd name="connsiteY26" fmla="*/ 281890 h 412750"/>
                <a:gd name="connsiteX27" fmla="*/ 224974 w 260350"/>
                <a:gd name="connsiteY27" fmla="*/ 291537 h 412750"/>
                <a:gd name="connsiteX28" fmla="*/ 225237 w 260350"/>
                <a:gd name="connsiteY28" fmla="*/ 306095 h 412750"/>
                <a:gd name="connsiteX29" fmla="*/ 234270 w 260350"/>
                <a:gd name="connsiteY29" fmla="*/ 313374 h 412750"/>
                <a:gd name="connsiteX30" fmla="*/ 234007 w 260350"/>
                <a:gd name="connsiteY30" fmla="*/ 319425 h 412750"/>
                <a:gd name="connsiteX31" fmla="*/ 218484 w 260350"/>
                <a:gd name="connsiteY31" fmla="*/ 323722 h 412750"/>
                <a:gd name="connsiteX32" fmla="*/ 205943 w 260350"/>
                <a:gd name="connsiteY32" fmla="*/ 333720 h 412750"/>
                <a:gd name="connsiteX33" fmla="*/ 188228 w 260350"/>
                <a:gd name="connsiteY33" fmla="*/ 360819 h 412750"/>
                <a:gd name="connsiteX34" fmla="*/ 165076 w 260350"/>
                <a:gd name="connsiteY34" fmla="*/ 372307 h 412750"/>
                <a:gd name="connsiteX35" fmla="*/ 141309 w 260350"/>
                <a:gd name="connsiteY35" fmla="*/ 370729 h 412750"/>
                <a:gd name="connsiteX36" fmla="*/ 134381 w 260350"/>
                <a:gd name="connsiteY36" fmla="*/ 373009 h 412750"/>
                <a:gd name="connsiteX37" fmla="*/ 136837 w 260350"/>
                <a:gd name="connsiteY37" fmla="*/ 381691 h 412750"/>
                <a:gd name="connsiteX38" fmla="*/ 123945 w 260350"/>
                <a:gd name="connsiteY38" fmla="*/ 390373 h 412750"/>
                <a:gd name="connsiteX39" fmla="*/ 113509 w 260350"/>
                <a:gd name="connsiteY39" fmla="*/ 400020 h 412750"/>
                <a:gd name="connsiteX40" fmla="*/ 82552 w 260350"/>
                <a:gd name="connsiteY40" fmla="*/ 409404 h 412750"/>
                <a:gd name="connsiteX41" fmla="*/ 76413 w 260350"/>
                <a:gd name="connsiteY41" fmla="*/ 403879 h 412750"/>
                <a:gd name="connsiteX42" fmla="*/ 72378 w 260350"/>
                <a:gd name="connsiteY42" fmla="*/ 403353 h 412750"/>
                <a:gd name="connsiteX43" fmla="*/ 67818 w 260350"/>
                <a:gd name="connsiteY43" fmla="*/ 409667 h 412750"/>
                <a:gd name="connsiteX44" fmla="*/ 47472 w 260350"/>
                <a:gd name="connsiteY44" fmla="*/ 411596 h 412750"/>
                <a:gd name="connsiteX45" fmla="*/ 51331 w 260350"/>
                <a:gd name="connsiteY45" fmla="*/ 404844 h 412750"/>
                <a:gd name="connsiteX46" fmla="*/ 43613 w 260350"/>
                <a:gd name="connsiteY46" fmla="*/ 387918 h 412750"/>
                <a:gd name="connsiteX47" fmla="*/ 40105 w 260350"/>
                <a:gd name="connsiteY47" fmla="*/ 377657 h 412750"/>
                <a:gd name="connsiteX48" fmla="*/ 29406 w 260350"/>
                <a:gd name="connsiteY48" fmla="*/ 373447 h 412750"/>
                <a:gd name="connsiteX49" fmla="*/ 14936 w 260350"/>
                <a:gd name="connsiteY49" fmla="*/ 358977 h 412750"/>
                <a:gd name="connsiteX50" fmla="*/ 20285 w 260350"/>
                <a:gd name="connsiteY50" fmla="*/ 347313 h 412750"/>
                <a:gd name="connsiteX51" fmla="*/ 31511 w 260350"/>
                <a:gd name="connsiteY51" fmla="*/ 349769 h 412750"/>
                <a:gd name="connsiteX52" fmla="*/ 38439 w 260350"/>
                <a:gd name="connsiteY52" fmla="*/ 348015 h 412750"/>
                <a:gd name="connsiteX53" fmla="*/ 52120 w 260350"/>
                <a:gd name="connsiteY53" fmla="*/ 348278 h 412750"/>
                <a:gd name="connsiteX54" fmla="*/ 38790 w 260350"/>
                <a:gd name="connsiteY54" fmla="*/ 325739 h 412750"/>
                <a:gd name="connsiteX55" fmla="*/ 39667 w 260350"/>
                <a:gd name="connsiteY55" fmla="*/ 309164 h 412750"/>
                <a:gd name="connsiteX56" fmla="*/ 38001 w 260350"/>
                <a:gd name="connsiteY56" fmla="*/ 292589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0350" h="412750">
                  <a:moveTo>
                    <a:pt x="28266" y="276541"/>
                  </a:moveTo>
                  <a:lnTo>
                    <a:pt x="30721" y="264789"/>
                  </a:lnTo>
                  <a:lnTo>
                    <a:pt x="14936" y="264175"/>
                  </a:lnTo>
                  <a:lnTo>
                    <a:pt x="15024" y="247951"/>
                  </a:lnTo>
                  <a:lnTo>
                    <a:pt x="4763" y="238655"/>
                  </a:lnTo>
                  <a:lnTo>
                    <a:pt x="15374" y="205329"/>
                  </a:lnTo>
                  <a:lnTo>
                    <a:pt x="46770" y="181300"/>
                  </a:lnTo>
                  <a:lnTo>
                    <a:pt x="47998" y="148062"/>
                  </a:lnTo>
                  <a:lnTo>
                    <a:pt x="57469" y="95618"/>
                  </a:lnTo>
                  <a:lnTo>
                    <a:pt x="62819" y="84393"/>
                  </a:lnTo>
                  <a:lnTo>
                    <a:pt x="52646" y="75448"/>
                  </a:lnTo>
                  <a:lnTo>
                    <a:pt x="52208" y="67116"/>
                  </a:lnTo>
                  <a:lnTo>
                    <a:pt x="42999" y="60276"/>
                  </a:lnTo>
                  <a:lnTo>
                    <a:pt x="36948" y="19320"/>
                  </a:lnTo>
                  <a:lnTo>
                    <a:pt x="61767" y="4763"/>
                  </a:lnTo>
                  <a:lnTo>
                    <a:pt x="159901" y="55365"/>
                  </a:lnTo>
                  <a:lnTo>
                    <a:pt x="257949" y="105353"/>
                  </a:lnTo>
                  <a:lnTo>
                    <a:pt x="259176" y="207171"/>
                  </a:lnTo>
                  <a:lnTo>
                    <a:pt x="237953" y="205417"/>
                  </a:lnTo>
                  <a:lnTo>
                    <a:pt x="226728" y="224097"/>
                  </a:lnTo>
                  <a:lnTo>
                    <a:pt x="220238" y="239707"/>
                  </a:lnTo>
                  <a:lnTo>
                    <a:pt x="225325" y="245583"/>
                  </a:lnTo>
                  <a:lnTo>
                    <a:pt x="217256" y="253300"/>
                  </a:lnTo>
                  <a:lnTo>
                    <a:pt x="220063" y="263649"/>
                  </a:lnTo>
                  <a:lnTo>
                    <a:pt x="213661" y="274172"/>
                  </a:lnTo>
                  <a:lnTo>
                    <a:pt x="211205" y="283381"/>
                  </a:lnTo>
                  <a:lnTo>
                    <a:pt x="219887" y="281890"/>
                  </a:lnTo>
                  <a:lnTo>
                    <a:pt x="224974" y="291537"/>
                  </a:lnTo>
                  <a:lnTo>
                    <a:pt x="225237" y="306095"/>
                  </a:lnTo>
                  <a:lnTo>
                    <a:pt x="234270" y="313374"/>
                  </a:lnTo>
                  <a:lnTo>
                    <a:pt x="234007" y="319425"/>
                  </a:lnTo>
                  <a:lnTo>
                    <a:pt x="218484" y="323722"/>
                  </a:lnTo>
                  <a:lnTo>
                    <a:pt x="205943" y="333720"/>
                  </a:lnTo>
                  <a:lnTo>
                    <a:pt x="188228" y="360819"/>
                  </a:lnTo>
                  <a:lnTo>
                    <a:pt x="165076" y="372307"/>
                  </a:lnTo>
                  <a:lnTo>
                    <a:pt x="141309" y="370729"/>
                  </a:lnTo>
                  <a:lnTo>
                    <a:pt x="134381" y="373009"/>
                  </a:lnTo>
                  <a:lnTo>
                    <a:pt x="136837" y="381691"/>
                  </a:lnTo>
                  <a:lnTo>
                    <a:pt x="123945" y="390373"/>
                  </a:lnTo>
                  <a:lnTo>
                    <a:pt x="113509" y="400020"/>
                  </a:lnTo>
                  <a:lnTo>
                    <a:pt x="82552" y="409404"/>
                  </a:lnTo>
                  <a:lnTo>
                    <a:pt x="76413" y="403879"/>
                  </a:lnTo>
                  <a:lnTo>
                    <a:pt x="72378" y="403353"/>
                  </a:lnTo>
                  <a:lnTo>
                    <a:pt x="67818" y="409667"/>
                  </a:lnTo>
                  <a:lnTo>
                    <a:pt x="47472" y="411596"/>
                  </a:lnTo>
                  <a:lnTo>
                    <a:pt x="51331" y="404844"/>
                  </a:lnTo>
                  <a:lnTo>
                    <a:pt x="43613" y="387918"/>
                  </a:lnTo>
                  <a:lnTo>
                    <a:pt x="40105" y="377657"/>
                  </a:lnTo>
                  <a:lnTo>
                    <a:pt x="29406" y="373447"/>
                  </a:lnTo>
                  <a:lnTo>
                    <a:pt x="14936" y="358977"/>
                  </a:lnTo>
                  <a:lnTo>
                    <a:pt x="20285" y="347313"/>
                  </a:lnTo>
                  <a:lnTo>
                    <a:pt x="31511" y="349769"/>
                  </a:lnTo>
                  <a:lnTo>
                    <a:pt x="38439" y="348015"/>
                  </a:lnTo>
                  <a:lnTo>
                    <a:pt x="52120" y="348278"/>
                  </a:lnTo>
                  <a:lnTo>
                    <a:pt x="38790" y="325739"/>
                  </a:lnTo>
                  <a:lnTo>
                    <a:pt x="39667" y="309164"/>
                  </a:lnTo>
                  <a:lnTo>
                    <a:pt x="38001" y="29258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7" name="Freeform: Shape 1652">
              <a:extLst>
                <a:ext uri="{FF2B5EF4-FFF2-40B4-BE49-F238E27FC236}">
                  <a16:creationId xmlns:a16="http://schemas.microsoft.com/office/drawing/2014/main" id="{37413E6E-FFB9-D54B-9B64-6FD349ACDC37}"/>
                </a:ext>
              </a:extLst>
            </p:cNvPr>
            <p:cNvSpPr/>
            <p:nvPr/>
          </p:nvSpPr>
          <p:spPr>
            <a:xfrm>
              <a:off x="9134610" y="5989711"/>
              <a:ext cx="41397" cy="41397"/>
            </a:xfrm>
            <a:custGeom>
              <a:avLst/>
              <a:gdLst>
                <a:gd name="connsiteX0" fmla="*/ 10112 w 50800"/>
                <a:gd name="connsiteY0" fmla="*/ 4763 h 50800"/>
                <a:gd name="connsiteX1" fmla="*/ 25898 w 50800"/>
                <a:gd name="connsiteY1" fmla="*/ 16426 h 50800"/>
                <a:gd name="connsiteX2" fmla="*/ 49138 w 50800"/>
                <a:gd name="connsiteY2" fmla="*/ 21162 h 50800"/>
                <a:gd name="connsiteX3" fmla="*/ 50015 w 50800"/>
                <a:gd name="connsiteY3" fmla="*/ 28266 h 50800"/>
                <a:gd name="connsiteX4" fmla="*/ 43175 w 50800"/>
                <a:gd name="connsiteY4" fmla="*/ 45454 h 50800"/>
                <a:gd name="connsiteX5" fmla="*/ 5376 w 50800"/>
                <a:gd name="connsiteY5" fmla="*/ 47910 h 50800"/>
                <a:gd name="connsiteX6" fmla="*/ 4763 w 50800"/>
                <a:gd name="connsiteY6" fmla="*/ 27827 h 50800"/>
                <a:gd name="connsiteX7" fmla="*/ 8446 w 50800"/>
                <a:gd name="connsiteY7" fmla="*/ 1239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50800">
                  <a:moveTo>
                    <a:pt x="10112" y="4763"/>
                  </a:moveTo>
                  <a:lnTo>
                    <a:pt x="25898" y="16426"/>
                  </a:lnTo>
                  <a:lnTo>
                    <a:pt x="49138" y="21162"/>
                  </a:lnTo>
                  <a:lnTo>
                    <a:pt x="50015" y="28266"/>
                  </a:lnTo>
                  <a:lnTo>
                    <a:pt x="43175" y="45454"/>
                  </a:lnTo>
                  <a:lnTo>
                    <a:pt x="5376" y="47910"/>
                  </a:lnTo>
                  <a:lnTo>
                    <a:pt x="4763" y="27827"/>
                  </a:lnTo>
                  <a:lnTo>
                    <a:pt x="8446" y="123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8" name="Freeform: Shape 1653">
              <a:extLst>
                <a:ext uri="{FF2B5EF4-FFF2-40B4-BE49-F238E27FC236}">
                  <a16:creationId xmlns:a16="http://schemas.microsoft.com/office/drawing/2014/main" id="{EEFB4660-44AA-EF43-8548-9121A1136685}"/>
                </a:ext>
              </a:extLst>
            </p:cNvPr>
            <p:cNvSpPr/>
            <p:nvPr/>
          </p:nvSpPr>
          <p:spPr>
            <a:xfrm>
              <a:off x="7756622" y="4656675"/>
              <a:ext cx="41397" cy="108666"/>
            </a:xfrm>
            <a:custGeom>
              <a:avLst/>
              <a:gdLst>
                <a:gd name="connsiteX0" fmla="*/ 51857 w 50800"/>
                <a:gd name="connsiteY0" fmla="*/ 125348 h 133350"/>
                <a:gd name="connsiteX1" fmla="*/ 32125 w 50800"/>
                <a:gd name="connsiteY1" fmla="*/ 130522 h 133350"/>
                <a:gd name="connsiteX2" fmla="*/ 26600 w 50800"/>
                <a:gd name="connsiteY2" fmla="*/ 121928 h 133350"/>
                <a:gd name="connsiteX3" fmla="*/ 20022 w 50800"/>
                <a:gd name="connsiteY3" fmla="*/ 106317 h 133350"/>
                <a:gd name="connsiteX4" fmla="*/ 18093 w 50800"/>
                <a:gd name="connsiteY4" fmla="*/ 94040 h 133350"/>
                <a:gd name="connsiteX5" fmla="*/ 23530 w 50800"/>
                <a:gd name="connsiteY5" fmla="*/ 71852 h 133350"/>
                <a:gd name="connsiteX6" fmla="*/ 17391 w 50800"/>
                <a:gd name="connsiteY6" fmla="*/ 62819 h 133350"/>
                <a:gd name="connsiteX7" fmla="*/ 15023 w 50800"/>
                <a:gd name="connsiteY7" fmla="*/ 43350 h 133350"/>
                <a:gd name="connsiteX8" fmla="*/ 15023 w 50800"/>
                <a:gd name="connsiteY8" fmla="*/ 25372 h 133350"/>
                <a:gd name="connsiteX9" fmla="*/ 4763 w 50800"/>
                <a:gd name="connsiteY9" fmla="*/ 12568 h 133350"/>
                <a:gd name="connsiteX10" fmla="*/ 6604 w 50800"/>
                <a:gd name="connsiteY10" fmla="*/ 4763 h 133350"/>
                <a:gd name="connsiteX11" fmla="*/ 28178 w 50800"/>
                <a:gd name="connsiteY11" fmla="*/ 5289 h 133350"/>
                <a:gd name="connsiteX12" fmla="*/ 25021 w 50800"/>
                <a:gd name="connsiteY12" fmla="*/ 18443 h 133350"/>
                <a:gd name="connsiteX13" fmla="*/ 32475 w 50800"/>
                <a:gd name="connsiteY13" fmla="*/ 25723 h 133350"/>
                <a:gd name="connsiteX14" fmla="*/ 41070 w 50800"/>
                <a:gd name="connsiteY14" fmla="*/ 34405 h 133350"/>
                <a:gd name="connsiteX15" fmla="*/ 41947 w 50800"/>
                <a:gd name="connsiteY15" fmla="*/ 46595 h 133350"/>
                <a:gd name="connsiteX16" fmla="*/ 46946 w 50800"/>
                <a:gd name="connsiteY16" fmla="*/ 51681 h 133350"/>
                <a:gd name="connsiteX17" fmla="*/ 45806 w 50800"/>
                <a:gd name="connsiteY17" fmla="*/ 10833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800" h="133350">
                  <a:moveTo>
                    <a:pt x="51857" y="125348"/>
                  </a:moveTo>
                  <a:lnTo>
                    <a:pt x="32125" y="130522"/>
                  </a:lnTo>
                  <a:lnTo>
                    <a:pt x="26600" y="121928"/>
                  </a:lnTo>
                  <a:lnTo>
                    <a:pt x="20022" y="106317"/>
                  </a:lnTo>
                  <a:lnTo>
                    <a:pt x="18093" y="94040"/>
                  </a:lnTo>
                  <a:lnTo>
                    <a:pt x="23530" y="71852"/>
                  </a:lnTo>
                  <a:lnTo>
                    <a:pt x="17391" y="62819"/>
                  </a:lnTo>
                  <a:lnTo>
                    <a:pt x="15023" y="43350"/>
                  </a:lnTo>
                  <a:lnTo>
                    <a:pt x="15023" y="25372"/>
                  </a:lnTo>
                  <a:lnTo>
                    <a:pt x="4763" y="12568"/>
                  </a:lnTo>
                  <a:lnTo>
                    <a:pt x="6604" y="4763"/>
                  </a:lnTo>
                  <a:lnTo>
                    <a:pt x="28178" y="5289"/>
                  </a:lnTo>
                  <a:lnTo>
                    <a:pt x="25021" y="18443"/>
                  </a:lnTo>
                  <a:lnTo>
                    <a:pt x="32475" y="25723"/>
                  </a:lnTo>
                  <a:lnTo>
                    <a:pt x="41070" y="34405"/>
                  </a:lnTo>
                  <a:lnTo>
                    <a:pt x="41947" y="46595"/>
                  </a:lnTo>
                  <a:lnTo>
                    <a:pt x="46946" y="51681"/>
                  </a:lnTo>
                  <a:lnTo>
                    <a:pt x="45806" y="10833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59" name="Freeform: Shape 1654">
              <a:extLst>
                <a:ext uri="{FF2B5EF4-FFF2-40B4-BE49-F238E27FC236}">
                  <a16:creationId xmlns:a16="http://schemas.microsoft.com/office/drawing/2014/main" id="{26B68267-A2EE-AD44-9499-F7B9FC32C53A}"/>
                </a:ext>
              </a:extLst>
            </p:cNvPr>
            <p:cNvSpPr/>
            <p:nvPr/>
          </p:nvSpPr>
          <p:spPr>
            <a:xfrm>
              <a:off x="9708831" y="4462005"/>
              <a:ext cx="170761" cy="305300"/>
            </a:xfrm>
            <a:custGeom>
              <a:avLst/>
              <a:gdLst>
                <a:gd name="connsiteX0" fmla="*/ 132890 w 209550"/>
                <a:gd name="connsiteY0" fmla="*/ 214537 h 374650"/>
                <a:gd name="connsiteX1" fmla="*/ 110790 w 209550"/>
                <a:gd name="connsiteY1" fmla="*/ 203049 h 374650"/>
                <a:gd name="connsiteX2" fmla="*/ 89742 w 209550"/>
                <a:gd name="connsiteY2" fmla="*/ 203575 h 374650"/>
                <a:gd name="connsiteX3" fmla="*/ 93338 w 209550"/>
                <a:gd name="connsiteY3" fmla="*/ 183843 h 374650"/>
                <a:gd name="connsiteX4" fmla="*/ 71676 w 209550"/>
                <a:gd name="connsiteY4" fmla="*/ 184018 h 374650"/>
                <a:gd name="connsiteX5" fmla="*/ 69747 w 209550"/>
                <a:gd name="connsiteY5" fmla="*/ 211556 h 374650"/>
                <a:gd name="connsiteX6" fmla="*/ 56504 w 209550"/>
                <a:gd name="connsiteY6" fmla="*/ 247950 h 374650"/>
                <a:gd name="connsiteX7" fmla="*/ 48524 w 209550"/>
                <a:gd name="connsiteY7" fmla="*/ 269875 h 374650"/>
                <a:gd name="connsiteX8" fmla="*/ 50190 w 209550"/>
                <a:gd name="connsiteY8" fmla="*/ 287853 h 374650"/>
                <a:gd name="connsiteX9" fmla="*/ 66151 w 209550"/>
                <a:gd name="connsiteY9" fmla="*/ 288643 h 374650"/>
                <a:gd name="connsiteX10" fmla="*/ 76149 w 209550"/>
                <a:gd name="connsiteY10" fmla="*/ 311181 h 374650"/>
                <a:gd name="connsiteX11" fmla="*/ 80621 w 209550"/>
                <a:gd name="connsiteY11" fmla="*/ 332492 h 374650"/>
                <a:gd name="connsiteX12" fmla="*/ 94302 w 209550"/>
                <a:gd name="connsiteY12" fmla="*/ 346611 h 374650"/>
                <a:gd name="connsiteX13" fmla="*/ 109211 w 209550"/>
                <a:gd name="connsiteY13" fmla="*/ 349506 h 374650"/>
                <a:gd name="connsiteX14" fmla="*/ 121928 w 209550"/>
                <a:gd name="connsiteY14" fmla="*/ 362222 h 374650"/>
                <a:gd name="connsiteX15" fmla="*/ 113947 w 209550"/>
                <a:gd name="connsiteY15" fmla="*/ 372307 h 374650"/>
                <a:gd name="connsiteX16" fmla="*/ 97635 w 209550"/>
                <a:gd name="connsiteY16" fmla="*/ 375289 h 374650"/>
                <a:gd name="connsiteX17" fmla="*/ 95706 w 209550"/>
                <a:gd name="connsiteY17" fmla="*/ 362660 h 374650"/>
                <a:gd name="connsiteX18" fmla="*/ 75710 w 209550"/>
                <a:gd name="connsiteY18" fmla="*/ 351873 h 374650"/>
                <a:gd name="connsiteX19" fmla="*/ 71413 w 209550"/>
                <a:gd name="connsiteY19" fmla="*/ 356258 h 374650"/>
                <a:gd name="connsiteX20" fmla="*/ 61679 w 209550"/>
                <a:gd name="connsiteY20" fmla="*/ 346874 h 374650"/>
                <a:gd name="connsiteX21" fmla="*/ 57469 w 209550"/>
                <a:gd name="connsiteY21" fmla="*/ 334684 h 374650"/>
                <a:gd name="connsiteX22" fmla="*/ 44402 w 209550"/>
                <a:gd name="connsiteY22" fmla="*/ 320740 h 374650"/>
                <a:gd name="connsiteX23" fmla="*/ 32475 w 209550"/>
                <a:gd name="connsiteY23" fmla="*/ 309076 h 374650"/>
                <a:gd name="connsiteX24" fmla="*/ 28441 w 209550"/>
                <a:gd name="connsiteY24" fmla="*/ 323547 h 374650"/>
                <a:gd name="connsiteX25" fmla="*/ 23793 w 209550"/>
                <a:gd name="connsiteY25" fmla="*/ 309866 h 374650"/>
                <a:gd name="connsiteX26" fmla="*/ 26512 w 209550"/>
                <a:gd name="connsiteY26" fmla="*/ 294431 h 374650"/>
                <a:gd name="connsiteX27" fmla="*/ 33703 w 209550"/>
                <a:gd name="connsiteY27" fmla="*/ 270664 h 374650"/>
                <a:gd name="connsiteX28" fmla="*/ 45630 w 209550"/>
                <a:gd name="connsiteY28" fmla="*/ 245144 h 374650"/>
                <a:gd name="connsiteX29" fmla="*/ 59135 w 209550"/>
                <a:gd name="connsiteY29" fmla="*/ 221904 h 374650"/>
                <a:gd name="connsiteX30" fmla="*/ 49489 w 209550"/>
                <a:gd name="connsiteY30" fmla="*/ 199103 h 374650"/>
                <a:gd name="connsiteX31" fmla="*/ 49927 w 209550"/>
                <a:gd name="connsiteY31" fmla="*/ 187438 h 374650"/>
                <a:gd name="connsiteX32" fmla="*/ 47121 w 209550"/>
                <a:gd name="connsiteY32" fmla="*/ 173407 h 374650"/>
                <a:gd name="connsiteX33" fmla="*/ 30721 w 209550"/>
                <a:gd name="connsiteY33" fmla="*/ 153411 h 374650"/>
                <a:gd name="connsiteX34" fmla="*/ 24845 w 209550"/>
                <a:gd name="connsiteY34" fmla="*/ 140695 h 374650"/>
                <a:gd name="connsiteX35" fmla="*/ 33352 w 209550"/>
                <a:gd name="connsiteY35" fmla="*/ 136047 h 374650"/>
                <a:gd name="connsiteX36" fmla="*/ 42297 w 209550"/>
                <a:gd name="connsiteY36" fmla="*/ 113947 h 374650"/>
                <a:gd name="connsiteX37" fmla="*/ 32299 w 209550"/>
                <a:gd name="connsiteY37" fmla="*/ 97109 h 374650"/>
                <a:gd name="connsiteX38" fmla="*/ 16689 w 209550"/>
                <a:gd name="connsiteY38" fmla="*/ 78429 h 374650"/>
                <a:gd name="connsiteX39" fmla="*/ 4763 w 209550"/>
                <a:gd name="connsiteY39" fmla="*/ 55891 h 374650"/>
                <a:gd name="connsiteX40" fmla="*/ 15111 w 209550"/>
                <a:gd name="connsiteY40" fmla="*/ 51243 h 374650"/>
                <a:gd name="connsiteX41" fmla="*/ 26336 w 209550"/>
                <a:gd name="connsiteY41" fmla="*/ 23267 h 374650"/>
                <a:gd name="connsiteX42" fmla="*/ 43700 w 209550"/>
                <a:gd name="connsiteY42" fmla="*/ 22039 h 374650"/>
                <a:gd name="connsiteX43" fmla="*/ 58083 w 209550"/>
                <a:gd name="connsiteY43" fmla="*/ 10814 h 374650"/>
                <a:gd name="connsiteX44" fmla="*/ 72115 w 209550"/>
                <a:gd name="connsiteY44" fmla="*/ 4763 h 374650"/>
                <a:gd name="connsiteX45" fmla="*/ 82814 w 209550"/>
                <a:gd name="connsiteY45" fmla="*/ 12831 h 374650"/>
                <a:gd name="connsiteX46" fmla="*/ 84217 w 209550"/>
                <a:gd name="connsiteY46" fmla="*/ 28441 h 374650"/>
                <a:gd name="connsiteX47" fmla="*/ 100792 w 209550"/>
                <a:gd name="connsiteY47" fmla="*/ 29581 h 374650"/>
                <a:gd name="connsiteX48" fmla="*/ 94741 w 209550"/>
                <a:gd name="connsiteY48" fmla="*/ 56855 h 374650"/>
                <a:gd name="connsiteX49" fmla="*/ 95355 w 209550"/>
                <a:gd name="connsiteY49" fmla="*/ 79832 h 374650"/>
                <a:gd name="connsiteX50" fmla="*/ 121226 w 209550"/>
                <a:gd name="connsiteY50" fmla="*/ 64573 h 374650"/>
                <a:gd name="connsiteX51" fmla="*/ 128593 w 209550"/>
                <a:gd name="connsiteY51" fmla="*/ 69045 h 374650"/>
                <a:gd name="connsiteX52" fmla="*/ 143063 w 209550"/>
                <a:gd name="connsiteY52" fmla="*/ 68344 h 374650"/>
                <a:gd name="connsiteX53" fmla="*/ 147974 w 209550"/>
                <a:gd name="connsiteY53" fmla="*/ 59399 h 374650"/>
                <a:gd name="connsiteX54" fmla="*/ 166566 w 209550"/>
                <a:gd name="connsiteY54" fmla="*/ 61153 h 374650"/>
                <a:gd name="connsiteX55" fmla="*/ 185246 w 209550"/>
                <a:gd name="connsiteY55" fmla="*/ 82025 h 374650"/>
                <a:gd name="connsiteX56" fmla="*/ 186824 w 209550"/>
                <a:gd name="connsiteY56" fmla="*/ 107194 h 374650"/>
                <a:gd name="connsiteX57" fmla="*/ 206732 w 209550"/>
                <a:gd name="connsiteY57" fmla="*/ 129382 h 374650"/>
                <a:gd name="connsiteX58" fmla="*/ 205592 w 209550"/>
                <a:gd name="connsiteY58" fmla="*/ 150781 h 374650"/>
                <a:gd name="connsiteX59" fmla="*/ 197612 w 209550"/>
                <a:gd name="connsiteY59" fmla="*/ 162181 h 374650"/>
                <a:gd name="connsiteX60" fmla="*/ 174547 w 209550"/>
                <a:gd name="connsiteY60" fmla="*/ 158586 h 374650"/>
                <a:gd name="connsiteX61" fmla="*/ 142800 w 209550"/>
                <a:gd name="connsiteY61" fmla="*/ 163409 h 374650"/>
                <a:gd name="connsiteX62" fmla="*/ 127014 w 209550"/>
                <a:gd name="connsiteY62" fmla="*/ 184281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09550" h="374650">
                  <a:moveTo>
                    <a:pt x="132890" y="214537"/>
                  </a:moveTo>
                  <a:lnTo>
                    <a:pt x="110790" y="203049"/>
                  </a:lnTo>
                  <a:lnTo>
                    <a:pt x="89742" y="203575"/>
                  </a:lnTo>
                  <a:lnTo>
                    <a:pt x="93338" y="183843"/>
                  </a:lnTo>
                  <a:lnTo>
                    <a:pt x="71676" y="184018"/>
                  </a:lnTo>
                  <a:lnTo>
                    <a:pt x="69747" y="211556"/>
                  </a:lnTo>
                  <a:lnTo>
                    <a:pt x="56504" y="247950"/>
                  </a:lnTo>
                  <a:lnTo>
                    <a:pt x="48524" y="269875"/>
                  </a:lnTo>
                  <a:lnTo>
                    <a:pt x="50190" y="287853"/>
                  </a:lnTo>
                  <a:lnTo>
                    <a:pt x="66151" y="288643"/>
                  </a:lnTo>
                  <a:lnTo>
                    <a:pt x="76149" y="311181"/>
                  </a:lnTo>
                  <a:lnTo>
                    <a:pt x="80621" y="332492"/>
                  </a:lnTo>
                  <a:lnTo>
                    <a:pt x="94302" y="346611"/>
                  </a:lnTo>
                  <a:lnTo>
                    <a:pt x="109211" y="349506"/>
                  </a:lnTo>
                  <a:lnTo>
                    <a:pt x="121928" y="362222"/>
                  </a:lnTo>
                  <a:lnTo>
                    <a:pt x="113947" y="372307"/>
                  </a:lnTo>
                  <a:lnTo>
                    <a:pt x="97635" y="375289"/>
                  </a:lnTo>
                  <a:lnTo>
                    <a:pt x="95706" y="362660"/>
                  </a:lnTo>
                  <a:lnTo>
                    <a:pt x="75710" y="351873"/>
                  </a:lnTo>
                  <a:lnTo>
                    <a:pt x="71413" y="356258"/>
                  </a:lnTo>
                  <a:lnTo>
                    <a:pt x="61679" y="346874"/>
                  </a:lnTo>
                  <a:lnTo>
                    <a:pt x="57469" y="334684"/>
                  </a:lnTo>
                  <a:lnTo>
                    <a:pt x="44402" y="320740"/>
                  </a:lnTo>
                  <a:lnTo>
                    <a:pt x="32475" y="309076"/>
                  </a:lnTo>
                  <a:lnTo>
                    <a:pt x="28441" y="323547"/>
                  </a:lnTo>
                  <a:lnTo>
                    <a:pt x="23793" y="309866"/>
                  </a:lnTo>
                  <a:lnTo>
                    <a:pt x="26512" y="294431"/>
                  </a:lnTo>
                  <a:lnTo>
                    <a:pt x="33703" y="270664"/>
                  </a:lnTo>
                  <a:lnTo>
                    <a:pt x="45630" y="245144"/>
                  </a:lnTo>
                  <a:lnTo>
                    <a:pt x="59135" y="221904"/>
                  </a:lnTo>
                  <a:lnTo>
                    <a:pt x="49489" y="199103"/>
                  </a:lnTo>
                  <a:lnTo>
                    <a:pt x="49927" y="187438"/>
                  </a:lnTo>
                  <a:lnTo>
                    <a:pt x="47121" y="173407"/>
                  </a:lnTo>
                  <a:lnTo>
                    <a:pt x="30721" y="153411"/>
                  </a:lnTo>
                  <a:lnTo>
                    <a:pt x="24845" y="140695"/>
                  </a:lnTo>
                  <a:lnTo>
                    <a:pt x="33352" y="136047"/>
                  </a:lnTo>
                  <a:lnTo>
                    <a:pt x="42297" y="113947"/>
                  </a:lnTo>
                  <a:lnTo>
                    <a:pt x="32299" y="97109"/>
                  </a:lnTo>
                  <a:lnTo>
                    <a:pt x="16689" y="78429"/>
                  </a:lnTo>
                  <a:lnTo>
                    <a:pt x="4763" y="55891"/>
                  </a:lnTo>
                  <a:lnTo>
                    <a:pt x="15111" y="51243"/>
                  </a:lnTo>
                  <a:lnTo>
                    <a:pt x="26336" y="23267"/>
                  </a:lnTo>
                  <a:lnTo>
                    <a:pt x="43700" y="22039"/>
                  </a:lnTo>
                  <a:lnTo>
                    <a:pt x="58083" y="10814"/>
                  </a:lnTo>
                  <a:lnTo>
                    <a:pt x="72115" y="4763"/>
                  </a:lnTo>
                  <a:lnTo>
                    <a:pt x="82814" y="12831"/>
                  </a:lnTo>
                  <a:lnTo>
                    <a:pt x="84217" y="28441"/>
                  </a:lnTo>
                  <a:lnTo>
                    <a:pt x="100792" y="29581"/>
                  </a:lnTo>
                  <a:lnTo>
                    <a:pt x="94741" y="56855"/>
                  </a:lnTo>
                  <a:lnTo>
                    <a:pt x="95355" y="79832"/>
                  </a:lnTo>
                  <a:lnTo>
                    <a:pt x="121226" y="64573"/>
                  </a:lnTo>
                  <a:lnTo>
                    <a:pt x="128593" y="69045"/>
                  </a:lnTo>
                  <a:lnTo>
                    <a:pt x="143063" y="68344"/>
                  </a:lnTo>
                  <a:lnTo>
                    <a:pt x="147974" y="59399"/>
                  </a:lnTo>
                  <a:lnTo>
                    <a:pt x="166566" y="61153"/>
                  </a:lnTo>
                  <a:lnTo>
                    <a:pt x="185246" y="82025"/>
                  </a:lnTo>
                  <a:lnTo>
                    <a:pt x="186824" y="107194"/>
                  </a:lnTo>
                  <a:lnTo>
                    <a:pt x="206732" y="129382"/>
                  </a:lnTo>
                  <a:lnTo>
                    <a:pt x="205592" y="150781"/>
                  </a:lnTo>
                  <a:lnTo>
                    <a:pt x="197612" y="162181"/>
                  </a:lnTo>
                  <a:lnTo>
                    <a:pt x="174547" y="158586"/>
                  </a:lnTo>
                  <a:lnTo>
                    <a:pt x="142800" y="163409"/>
                  </a:lnTo>
                  <a:lnTo>
                    <a:pt x="127014" y="18428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61" name="Freeform: Shape 1655">
              <a:extLst>
                <a:ext uri="{FF2B5EF4-FFF2-40B4-BE49-F238E27FC236}">
                  <a16:creationId xmlns:a16="http://schemas.microsoft.com/office/drawing/2014/main" id="{0CA38E52-0560-6B41-8309-7BDCBFE19128}"/>
                </a:ext>
              </a:extLst>
            </p:cNvPr>
            <p:cNvSpPr/>
            <p:nvPr/>
          </p:nvSpPr>
          <p:spPr>
            <a:xfrm>
              <a:off x="9109025" y="3981259"/>
              <a:ext cx="155237" cy="113841"/>
            </a:xfrm>
            <a:custGeom>
              <a:avLst/>
              <a:gdLst>
                <a:gd name="connsiteX0" fmla="*/ 92637 w 190500"/>
                <a:gd name="connsiteY0" fmla="*/ 27827 h 139700"/>
                <a:gd name="connsiteX1" fmla="*/ 83604 w 190500"/>
                <a:gd name="connsiteY1" fmla="*/ 37737 h 139700"/>
                <a:gd name="connsiteX2" fmla="*/ 56855 w 190500"/>
                <a:gd name="connsiteY2" fmla="*/ 32388 h 139700"/>
                <a:gd name="connsiteX3" fmla="*/ 54488 w 190500"/>
                <a:gd name="connsiteY3" fmla="*/ 50804 h 139700"/>
                <a:gd name="connsiteX4" fmla="*/ 81148 w 190500"/>
                <a:gd name="connsiteY4" fmla="*/ 48349 h 139700"/>
                <a:gd name="connsiteX5" fmla="*/ 111580 w 190500"/>
                <a:gd name="connsiteY5" fmla="*/ 58610 h 139700"/>
                <a:gd name="connsiteX6" fmla="*/ 158060 w 190500"/>
                <a:gd name="connsiteY6" fmla="*/ 53786 h 139700"/>
                <a:gd name="connsiteX7" fmla="*/ 164286 w 190500"/>
                <a:gd name="connsiteY7" fmla="*/ 82990 h 139700"/>
                <a:gd name="connsiteX8" fmla="*/ 172355 w 190500"/>
                <a:gd name="connsiteY8" fmla="*/ 79832 h 139700"/>
                <a:gd name="connsiteX9" fmla="*/ 187263 w 190500"/>
                <a:gd name="connsiteY9" fmla="*/ 86936 h 139700"/>
                <a:gd name="connsiteX10" fmla="*/ 186474 w 190500"/>
                <a:gd name="connsiteY10" fmla="*/ 99038 h 139700"/>
                <a:gd name="connsiteX11" fmla="*/ 190157 w 190500"/>
                <a:gd name="connsiteY11" fmla="*/ 116666 h 139700"/>
                <a:gd name="connsiteX12" fmla="*/ 164725 w 190500"/>
                <a:gd name="connsiteY12" fmla="*/ 116666 h 139700"/>
                <a:gd name="connsiteX13" fmla="*/ 147799 w 190500"/>
                <a:gd name="connsiteY13" fmla="*/ 114386 h 139700"/>
                <a:gd name="connsiteX14" fmla="*/ 132539 w 190500"/>
                <a:gd name="connsiteY14" fmla="*/ 128154 h 139700"/>
                <a:gd name="connsiteX15" fmla="*/ 121577 w 190500"/>
                <a:gd name="connsiteY15" fmla="*/ 131136 h 139700"/>
                <a:gd name="connsiteX16" fmla="*/ 112983 w 190500"/>
                <a:gd name="connsiteY16" fmla="*/ 137626 h 139700"/>
                <a:gd name="connsiteX17" fmla="*/ 103248 w 190500"/>
                <a:gd name="connsiteY17" fmla="*/ 127540 h 139700"/>
                <a:gd name="connsiteX18" fmla="*/ 105616 w 190500"/>
                <a:gd name="connsiteY18" fmla="*/ 101670 h 139700"/>
                <a:gd name="connsiteX19" fmla="*/ 98162 w 190500"/>
                <a:gd name="connsiteY19" fmla="*/ 100179 h 139700"/>
                <a:gd name="connsiteX20" fmla="*/ 100793 w 190500"/>
                <a:gd name="connsiteY20" fmla="*/ 90619 h 139700"/>
                <a:gd name="connsiteX21" fmla="*/ 87550 w 190500"/>
                <a:gd name="connsiteY21" fmla="*/ 83604 h 139700"/>
                <a:gd name="connsiteX22" fmla="*/ 76939 w 190500"/>
                <a:gd name="connsiteY22" fmla="*/ 94390 h 139700"/>
                <a:gd name="connsiteX23" fmla="*/ 74308 w 190500"/>
                <a:gd name="connsiteY23" fmla="*/ 106932 h 139700"/>
                <a:gd name="connsiteX24" fmla="*/ 70536 w 190500"/>
                <a:gd name="connsiteY24" fmla="*/ 111492 h 139700"/>
                <a:gd name="connsiteX25" fmla="*/ 55803 w 190500"/>
                <a:gd name="connsiteY25" fmla="*/ 110878 h 139700"/>
                <a:gd name="connsiteX26" fmla="*/ 47911 w 190500"/>
                <a:gd name="connsiteY26" fmla="*/ 124910 h 139700"/>
                <a:gd name="connsiteX27" fmla="*/ 39579 w 190500"/>
                <a:gd name="connsiteY27" fmla="*/ 119034 h 139700"/>
                <a:gd name="connsiteX28" fmla="*/ 21776 w 190500"/>
                <a:gd name="connsiteY28" fmla="*/ 128856 h 139700"/>
                <a:gd name="connsiteX29" fmla="*/ 14322 w 190500"/>
                <a:gd name="connsiteY29" fmla="*/ 125173 h 139700"/>
                <a:gd name="connsiteX30" fmla="*/ 28091 w 190500"/>
                <a:gd name="connsiteY30" fmla="*/ 93864 h 139700"/>
                <a:gd name="connsiteX31" fmla="*/ 22828 w 190500"/>
                <a:gd name="connsiteY31" fmla="*/ 70536 h 139700"/>
                <a:gd name="connsiteX32" fmla="*/ 4763 w 190500"/>
                <a:gd name="connsiteY32" fmla="*/ 62994 h 139700"/>
                <a:gd name="connsiteX33" fmla="*/ 11165 w 190500"/>
                <a:gd name="connsiteY33" fmla="*/ 49050 h 139700"/>
                <a:gd name="connsiteX34" fmla="*/ 31686 w 190500"/>
                <a:gd name="connsiteY34" fmla="*/ 50541 h 139700"/>
                <a:gd name="connsiteX35" fmla="*/ 43350 w 190500"/>
                <a:gd name="connsiteY35" fmla="*/ 32914 h 139700"/>
                <a:gd name="connsiteX36" fmla="*/ 51155 w 190500"/>
                <a:gd name="connsiteY36" fmla="*/ 12305 h 139700"/>
                <a:gd name="connsiteX37" fmla="*/ 84042 w 190500"/>
                <a:gd name="connsiteY37" fmla="*/ 4763 h 139700"/>
                <a:gd name="connsiteX38" fmla="*/ 78956 w 190500"/>
                <a:gd name="connsiteY38" fmla="*/ 19759 h 139700"/>
                <a:gd name="connsiteX39" fmla="*/ 82464 w 190500"/>
                <a:gd name="connsiteY39" fmla="*/ 28704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0500" h="139700">
                  <a:moveTo>
                    <a:pt x="92637" y="27827"/>
                  </a:moveTo>
                  <a:lnTo>
                    <a:pt x="83604" y="37737"/>
                  </a:lnTo>
                  <a:lnTo>
                    <a:pt x="56855" y="32388"/>
                  </a:lnTo>
                  <a:lnTo>
                    <a:pt x="54488" y="50804"/>
                  </a:lnTo>
                  <a:lnTo>
                    <a:pt x="81148" y="48349"/>
                  </a:lnTo>
                  <a:lnTo>
                    <a:pt x="111580" y="58610"/>
                  </a:lnTo>
                  <a:lnTo>
                    <a:pt x="158060" y="53786"/>
                  </a:lnTo>
                  <a:lnTo>
                    <a:pt x="164286" y="82990"/>
                  </a:lnTo>
                  <a:lnTo>
                    <a:pt x="172355" y="79832"/>
                  </a:lnTo>
                  <a:lnTo>
                    <a:pt x="187263" y="86936"/>
                  </a:lnTo>
                  <a:lnTo>
                    <a:pt x="186474" y="99038"/>
                  </a:lnTo>
                  <a:lnTo>
                    <a:pt x="190157" y="116666"/>
                  </a:lnTo>
                  <a:lnTo>
                    <a:pt x="164725" y="116666"/>
                  </a:lnTo>
                  <a:lnTo>
                    <a:pt x="147799" y="114386"/>
                  </a:lnTo>
                  <a:lnTo>
                    <a:pt x="132539" y="128154"/>
                  </a:lnTo>
                  <a:lnTo>
                    <a:pt x="121577" y="131136"/>
                  </a:lnTo>
                  <a:lnTo>
                    <a:pt x="112983" y="137626"/>
                  </a:lnTo>
                  <a:lnTo>
                    <a:pt x="103248" y="127540"/>
                  </a:lnTo>
                  <a:lnTo>
                    <a:pt x="105616" y="101670"/>
                  </a:lnTo>
                  <a:lnTo>
                    <a:pt x="98162" y="100179"/>
                  </a:lnTo>
                  <a:lnTo>
                    <a:pt x="100793" y="90619"/>
                  </a:lnTo>
                  <a:lnTo>
                    <a:pt x="87550" y="83604"/>
                  </a:lnTo>
                  <a:lnTo>
                    <a:pt x="76939" y="94390"/>
                  </a:lnTo>
                  <a:lnTo>
                    <a:pt x="74308" y="106932"/>
                  </a:lnTo>
                  <a:lnTo>
                    <a:pt x="70536" y="111492"/>
                  </a:lnTo>
                  <a:lnTo>
                    <a:pt x="55803" y="110878"/>
                  </a:lnTo>
                  <a:lnTo>
                    <a:pt x="47911" y="124910"/>
                  </a:lnTo>
                  <a:lnTo>
                    <a:pt x="39579" y="119034"/>
                  </a:lnTo>
                  <a:lnTo>
                    <a:pt x="21776" y="128856"/>
                  </a:lnTo>
                  <a:lnTo>
                    <a:pt x="14322" y="125173"/>
                  </a:lnTo>
                  <a:lnTo>
                    <a:pt x="28091" y="93864"/>
                  </a:lnTo>
                  <a:lnTo>
                    <a:pt x="22828" y="70536"/>
                  </a:lnTo>
                  <a:lnTo>
                    <a:pt x="4763" y="62994"/>
                  </a:lnTo>
                  <a:lnTo>
                    <a:pt x="11165" y="49050"/>
                  </a:lnTo>
                  <a:lnTo>
                    <a:pt x="31686" y="50541"/>
                  </a:lnTo>
                  <a:lnTo>
                    <a:pt x="43350" y="32914"/>
                  </a:lnTo>
                  <a:lnTo>
                    <a:pt x="51155" y="12305"/>
                  </a:lnTo>
                  <a:lnTo>
                    <a:pt x="84042" y="4763"/>
                  </a:lnTo>
                  <a:lnTo>
                    <a:pt x="78956" y="19759"/>
                  </a:lnTo>
                  <a:lnTo>
                    <a:pt x="82464" y="2870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66" name="Freeform: Shape 1656">
              <a:extLst>
                <a:ext uri="{FF2B5EF4-FFF2-40B4-BE49-F238E27FC236}">
                  <a16:creationId xmlns:a16="http://schemas.microsoft.com/office/drawing/2014/main" id="{BB5F6846-36BF-BC45-A8B8-9A2F9727C303}"/>
                </a:ext>
              </a:extLst>
            </p:cNvPr>
            <p:cNvSpPr/>
            <p:nvPr/>
          </p:nvSpPr>
          <p:spPr>
            <a:xfrm>
              <a:off x="10261756" y="5042658"/>
              <a:ext cx="51746" cy="25873"/>
            </a:xfrm>
            <a:custGeom>
              <a:avLst/>
              <a:gdLst>
                <a:gd name="connsiteX0" fmla="*/ 4763 w 63500"/>
                <a:gd name="connsiteY0" fmla="*/ 20022 h 31750"/>
                <a:gd name="connsiteX1" fmla="*/ 7656 w 63500"/>
                <a:gd name="connsiteY1" fmla="*/ 14234 h 31750"/>
                <a:gd name="connsiteX2" fmla="*/ 28792 w 63500"/>
                <a:gd name="connsiteY2" fmla="*/ 8709 h 31750"/>
                <a:gd name="connsiteX3" fmla="*/ 45980 w 63500"/>
                <a:gd name="connsiteY3" fmla="*/ 7832 h 31750"/>
                <a:gd name="connsiteX4" fmla="*/ 53610 w 63500"/>
                <a:gd name="connsiteY4" fmla="*/ 4763 h 31750"/>
                <a:gd name="connsiteX5" fmla="*/ 62907 w 63500"/>
                <a:gd name="connsiteY5" fmla="*/ 7832 h 31750"/>
                <a:gd name="connsiteX6" fmla="*/ 53873 w 63500"/>
                <a:gd name="connsiteY6" fmla="*/ 14497 h 31750"/>
                <a:gd name="connsiteX7" fmla="*/ 28266 w 63500"/>
                <a:gd name="connsiteY7" fmla="*/ 25284 h 31750"/>
                <a:gd name="connsiteX8" fmla="*/ 7656 w 63500"/>
                <a:gd name="connsiteY8" fmla="*/ 32475 h 31750"/>
                <a:gd name="connsiteX9" fmla="*/ 7218 w 63500"/>
                <a:gd name="connsiteY9" fmla="*/ 24933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31750">
                  <a:moveTo>
                    <a:pt x="4763" y="20022"/>
                  </a:moveTo>
                  <a:lnTo>
                    <a:pt x="7656" y="14234"/>
                  </a:lnTo>
                  <a:lnTo>
                    <a:pt x="28792" y="8709"/>
                  </a:lnTo>
                  <a:lnTo>
                    <a:pt x="45980" y="7832"/>
                  </a:lnTo>
                  <a:lnTo>
                    <a:pt x="53610" y="4763"/>
                  </a:lnTo>
                  <a:lnTo>
                    <a:pt x="62907" y="7832"/>
                  </a:lnTo>
                  <a:lnTo>
                    <a:pt x="53873" y="14497"/>
                  </a:lnTo>
                  <a:lnTo>
                    <a:pt x="28266" y="25284"/>
                  </a:lnTo>
                  <a:lnTo>
                    <a:pt x="7656" y="32475"/>
                  </a:lnTo>
                  <a:lnTo>
                    <a:pt x="7218" y="2493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67" name="Freeform: Shape 1657">
              <a:extLst>
                <a:ext uri="{FF2B5EF4-FFF2-40B4-BE49-F238E27FC236}">
                  <a16:creationId xmlns:a16="http://schemas.microsoft.com/office/drawing/2014/main" id="{88E02133-6FCA-6A44-8530-216C31B620CC}"/>
                </a:ext>
              </a:extLst>
            </p:cNvPr>
            <p:cNvSpPr/>
            <p:nvPr/>
          </p:nvSpPr>
          <p:spPr>
            <a:xfrm>
              <a:off x="8809659" y="3933235"/>
              <a:ext cx="284602" cy="196634"/>
            </a:xfrm>
            <a:custGeom>
              <a:avLst/>
              <a:gdLst>
                <a:gd name="connsiteX0" fmla="*/ 218922 w 349250"/>
                <a:gd name="connsiteY0" fmla="*/ 229534 h 241300"/>
                <a:gd name="connsiteX1" fmla="*/ 216730 w 349250"/>
                <a:gd name="connsiteY1" fmla="*/ 204014 h 241300"/>
                <a:gd name="connsiteX2" fmla="*/ 198401 w 349250"/>
                <a:gd name="connsiteY2" fmla="*/ 202961 h 241300"/>
                <a:gd name="connsiteX3" fmla="*/ 170337 w 349250"/>
                <a:gd name="connsiteY3" fmla="*/ 175862 h 241300"/>
                <a:gd name="connsiteX4" fmla="*/ 150693 w 349250"/>
                <a:gd name="connsiteY4" fmla="*/ 172442 h 241300"/>
                <a:gd name="connsiteX5" fmla="*/ 123506 w 349250"/>
                <a:gd name="connsiteY5" fmla="*/ 156744 h 241300"/>
                <a:gd name="connsiteX6" fmla="*/ 105966 w 349250"/>
                <a:gd name="connsiteY6" fmla="*/ 153850 h 241300"/>
                <a:gd name="connsiteX7" fmla="*/ 95180 w 349250"/>
                <a:gd name="connsiteY7" fmla="*/ 159638 h 241300"/>
                <a:gd name="connsiteX8" fmla="*/ 78780 w 349250"/>
                <a:gd name="connsiteY8" fmla="*/ 158761 h 241300"/>
                <a:gd name="connsiteX9" fmla="*/ 61328 w 349250"/>
                <a:gd name="connsiteY9" fmla="*/ 176476 h 241300"/>
                <a:gd name="connsiteX10" fmla="*/ 39666 w 349250"/>
                <a:gd name="connsiteY10" fmla="*/ 182440 h 241300"/>
                <a:gd name="connsiteX11" fmla="*/ 35106 w 349250"/>
                <a:gd name="connsiteY11" fmla="*/ 160603 h 241300"/>
                <a:gd name="connsiteX12" fmla="*/ 38702 w 349250"/>
                <a:gd name="connsiteY12" fmla="*/ 127891 h 241300"/>
                <a:gd name="connsiteX13" fmla="*/ 19496 w 349250"/>
                <a:gd name="connsiteY13" fmla="*/ 117192 h 241300"/>
                <a:gd name="connsiteX14" fmla="*/ 25810 w 349250"/>
                <a:gd name="connsiteY14" fmla="*/ 95443 h 241300"/>
                <a:gd name="connsiteX15" fmla="*/ 9498 w 349250"/>
                <a:gd name="connsiteY15" fmla="*/ 93514 h 241300"/>
                <a:gd name="connsiteX16" fmla="*/ 14935 w 349250"/>
                <a:gd name="connsiteY16" fmla="*/ 66415 h 241300"/>
                <a:gd name="connsiteX17" fmla="*/ 38088 w 349250"/>
                <a:gd name="connsiteY17" fmla="*/ 74395 h 241300"/>
                <a:gd name="connsiteX18" fmla="*/ 59749 w 349250"/>
                <a:gd name="connsiteY18" fmla="*/ 63959 h 241300"/>
                <a:gd name="connsiteX19" fmla="*/ 41771 w 349250"/>
                <a:gd name="connsiteY19" fmla="*/ 44402 h 241300"/>
                <a:gd name="connsiteX20" fmla="*/ 34755 w 349250"/>
                <a:gd name="connsiteY20" fmla="*/ 25635 h 241300"/>
                <a:gd name="connsiteX21" fmla="*/ 14935 w 349250"/>
                <a:gd name="connsiteY21" fmla="*/ 34054 h 241300"/>
                <a:gd name="connsiteX22" fmla="*/ 12480 w 349250"/>
                <a:gd name="connsiteY22" fmla="*/ 57996 h 241300"/>
                <a:gd name="connsiteX23" fmla="*/ 4763 w 349250"/>
                <a:gd name="connsiteY23" fmla="*/ 36860 h 241300"/>
                <a:gd name="connsiteX24" fmla="*/ 15637 w 349250"/>
                <a:gd name="connsiteY24" fmla="*/ 25898 h 241300"/>
                <a:gd name="connsiteX25" fmla="*/ 43525 w 349250"/>
                <a:gd name="connsiteY25" fmla="*/ 18970 h 241300"/>
                <a:gd name="connsiteX26" fmla="*/ 60188 w 349250"/>
                <a:gd name="connsiteY26" fmla="*/ 28266 h 241300"/>
                <a:gd name="connsiteX27" fmla="*/ 77377 w 349250"/>
                <a:gd name="connsiteY27" fmla="*/ 53962 h 241300"/>
                <a:gd name="connsiteX28" fmla="*/ 90005 w 349250"/>
                <a:gd name="connsiteY28" fmla="*/ 52383 h 241300"/>
                <a:gd name="connsiteX29" fmla="*/ 117718 w 349250"/>
                <a:gd name="connsiteY29" fmla="*/ 51944 h 241300"/>
                <a:gd name="connsiteX30" fmla="*/ 113684 w 349250"/>
                <a:gd name="connsiteY30" fmla="*/ 35457 h 241300"/>
                <a:gd name="connsiteX31" fmla="*/ 134732 w 349250"/>
                <a:gd name="connsiteY31" fmla="*/ 24056 h 241300"/>
                <a:gd name="connsiteX32" fmla="*/ 155429 w 349250"/>
                <a:gd name="connsiteY32" fmla="*/ 4763 h 241300"/>
                <a:gd name="connsiteX33" fmla="*/ 188578 w 349250"/>
                <a:gd name="connsiteY33" fmla="*/ 22302 h 241300"/>
                <a:gd name="connsiteX34" fmla="*/ 191209 w 349250"/>
                <a:gd name="connsiteY34" fmla="*/ 48524 h 241300"/>
                <a:gd name="connsiteX35" fmla="*/ 200593 w 349250"/>
                <a:gd name="connsiteY35" fmla="*/ 55277 h 241300"/>
                <a:gd name="connsiteX36" fmla="*/ 227166 w 349250"/>
                <a:gd name="connsiteY36" fmla="*/ 53786 h 241300"/>
                <a:gd name="connsiteX37" fmla="*/ 235410 w 349250"/>
                <a:gd name="connsiteY37" fmla="*/ 59662 h 241300"/>
                <a:gd name="connsiteX38" fmla="*/ 247512 w 349250"/>
                <a:gd name="connsiteY38" fmla="*/ 92900 h 241300"/>
                <a:gd name="connsiteX39" fmla="*/ 275663 w 349250"/>
                <a:gd name="connsiteY39" fmla="*/ 114912 h 241300"/>
                <a:gd name="connsiteX40" fmla="*/ 291712 w 349250"/>
                <a:gd name="connsiteY40" fmla="*/ 129733 h 241300"/>
                <a:gd name="connsiteX41" fmla="*/ 317408 w 349250"/>
                <a:gd name="connsiteY41" fmla="*/ 145080 h 241300"/>
                <a:gd name="connsiteX42" fmla="*/ 350119 w 349250"/>
                <a:gd name="connsiteY42" fmla="*/ 158411 h 241300"/>
                <a:gd name="connsiteX43" fmla="*/ 349418 w 349250"/>
                <a:gd name="connsiteY43" fmla="*/ 177353 h 241300"/>
                <a:gd name="connsiteX44" fmla="*/ 342051 w 349250"/>
                <a:gd name="connsiteY44" fmla="*/ 176389 h 241300"/>
                <a:gd name="connsiteX45" fmla="*/ 330387 w 349250"/>
                <a:gd name="connsiteY45" fmla="*/ 168145 h 241300"/>
                <a:gd name="connsiteX46" fmla="*/ 326529 w 349250"/>
                <a:gd name="connsiteY46" fmla="*/ 179107 h 241300"/>
                <a:gd name="connsiteX47" fmla="*/ 305831 w 349250"/>
                <a:gd name="connsiteY47" fmla="*/ 185071 h 241300"/>
                <a:gd name="connsiteX48" fmla="*/ 300920 w 349250"/>
                <a:gd name="connsiteY48" fmla="*/ 209539 h 241300"/>
                <a:gd name="connsiteX49" fmla="*/ 287064 w 349250"/>
                <a:gd name="connsiteY49" fmla="*/ 218747 h 241300"/>
                <a:gd name="connsiteX50" fmla="*/ 267683 w 349250"/>
                <a:gd name="connsiteY50" fmla="*/ 223307 h 241300"/>
                <a:gd name="connsiteX51" fmla="*/ 262508 w 349250"/>
                <a:gd name="connsiteY51" fmla="*/ 236901 h 241300"/>
                <a:gd name="connsiteX52" fmla="*/ 244004 w 349250"/>
                <a:gd name="connsiteY52" fmla="*/ 240935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49250" h="241300">
                  <a:moveTo>
                    <a:pt x="218922" y="229534"/>
                  </a:moveTo>
                  <a:lnTo>
                    <a:pt x="216730" y="204014"/>
                  </a:lnTo>
                  <a:lnTo>
                    <a:pt x="198401" y="202961"/>
                  </a:lnTo>
                  <a:lnTo>
                    <a:pt x="170337" y="175862"/>
                  </a:lnTo>
                  <a:lnTo>
                    <a:pt x="150693" y="172442"/>
                  </a:lnTo>
                  <a:lnTo>
                    <a:pt x="123506" y="156744"/>
                  </a:lnTo>
                  <a:lnTo>
                    <a:pt x="105966" y="153850"/>
                  </a:lnTo>
                  <a:lnTo>
                    <a:pt x="95180" y="159638"/>
                  </a:lnTo>
                  <a:lnTo>
                    <a:pt x="78780" y="158761"/>
                  </a:lnTo>
                  <a:lnTo>
                    <a:pt x="61328" y="176476"/>
                  </a:lnTo>
                  <a:lnTo>
                    <a:pt x="39666" y="182440"/>
                  </a:lnTo>
                  <a:lnTo>
                    <a:pt x="35106" y="160603"/>
                  </a:lnTo>
                  <a:lnTo>
                    <a:pt x="38702" y="127891"/>
                  </a:lnTo>
                  <a:lnTo>
                    <a:pt x="19496" y="117192"/>
                  </a:lnTo>
                  <a:lnTo>
                    <a:pt x="25810" y="95443"/>
                  </a:lnTo>
                  <a:lnTo>
                    <a:pt x="9498" y="93514"/>
                  </a:lnTo>
                  <a:lnTo>
                    <a:pt x="14935" y="66415"/>
                  </a:lnTo>
                  <a:lnTo>
                    <a:pt x="38088" y="74395"/>
                  </a:lnTo>
                  <a:lnTo>
                    <a:pt x="59749" y="63959"/>
                  </a:lnTo>
                  <a:lnTo>
                    <a:pt x="41771" y="44402"/>
                  </a:lnTo>
                  <a:lnTo>
                    <a:pt x="34755" y="25635"/>
                  </a:lnTo>
                  <a:lnTo>
                    <a:pt x="14935" y="34054"/>
                  </a:lnTo>
                  <a:lnTo>
                    <a:pt x="12480" y="57996"/>
                  </a:lnTo>
                  <a:lnTo>
                    <a:pt x="4763" y="36860"/>
                  </a:lnTo>
                  <a:lnTo>
                    <a:pt x="15637" y="25898"/>
                  </a:lnTo>
                  <a:lnTo>
                    <a:pt x="43525" y="18970"/>
                  </a:lnTo>
                  <a:lnTo>
                    <a:pt x="60188" y="28266"/>
                  </a:lnTo>
                  <a:lnTo>
                    <a:pt x="77377" y="53962"/>
                  </a:lnTo>
                  <a:lnTo>
                    <a:pt x="90005" y="52383"/>
                  </a:lnTo>
                  <a:lnTo>
                    <a:pt x="117718" y="51944"/>
                  </a:lnTo>
                  <a:lnTo>
                    <a:pt x="113684" y="35457"/>
                  </a:lnTo>
                  <a:lnTo>
                    <a:pt x="134732" y="24056"/>
                  </a:lnTo>
                  <a:lnTo>
                    <a:pt x="155429" y="4763"/>
                  </a:lnTo>
                  <a:lnTo>
                    <a:pt x="188578" y="22302"/>
                  </a:lnTo>
                  <a:lnTo>
                    <a:pt x="191209" y="48524"/>
                  </a:lnTo>
                  <a:lnTo>
                    <a:pt x="200593" y="55277"/>
                  </a:lnTo>
                  <a:lnTo>
                    <a:pt x="227166" y="53786"/>
                  </a:lnTo>
                  <a:lnTo>
                    <a:pt x="235410" y="59662"/>
                  </a:lnTo>
                  <a:lnTo>
                    <a:pt x="247512" y="92900"/>
                  </a:lnTo>
                  <a:lnTo>
                    <a:pt x="275663" y="114912"/>
                  </a:lnTo>
                  <a:lnTo>
                    <a:pt x="291712" y="129733"/>
                  </a:lnTo>
                  <a:lnTo>
                    <a:pt x="317408" y="145080"/>
                  </a:lnTo>
                  <a:lnTo>
                    <a:pt x="350119" y="158411"/>
                  </a:lnTo>
                  <a:lnTo>
                    <a:pt x="349418" y="177353"/>
                  </a:lnTo>
                  <a:lnTo>
                    <a:pt x="342051" y="176389"/>
                  </a:lnTo>
                  <a:lnTo>
                    <a:pt x="330387" y="168145"/>
                  </a:lnTo>
                  <a:lnTo>
                    <a:pt x="326529" y="179107"/>
                  </a:lnTo>
                  <a:lnTo>
                    <a:pt x="305831" y="185071"/>
                  </a:lnTo>
                  <a:lnTo>
                    <a:pt x="300920" y="209539"/>
                  </a:lnTo>
                  <a:lnTo>
                    <a:pt x="287064" y="218747"/>
                  </a:lnTo>
                  <a:lnTo>
                    <a:pt x="267683" y="223307"/>
                  </a:lnTo>
                  <a:lnTo>
                    <a:pt x="262508" y="236901"/>
                  </a:lnTo>
                  <a:lnTo>
                    <a:pt x="244004" y="240935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0" name="Freeform: Shape 1658">
              <a:extLst>
                <a:ext uri="{FF2B5EF4-FFF2-40B4-BE49-F238E27FC236}">
                  <a16:creationId xmlns:a16="http://schemas.microsoft.com/office/drawing/2014/main" id="{89E1A5AF-7055-E747-97C6-9F5D99F77014}"/>
                </a:ext>
              </a:extLst>
            </p:cNvPr>
            <p:cNvSpPr/>
            <p:nvPr/>
          </p:nvSpPr>
          <p:spPr>
            <a:xfrm>
              <a:off x="7908414" y="4074235"/>
              <a:ext cx="82793" cy="175935"/>
            </a:xfrm>
            <a:custGeom>
              <a:avLst/>
              <a:gdLst>
                <a:gd name="connsiteX0" fmla="*/ 52909 w 101600"/>
                <a:gd name="connsiteY0" fmla="*/ 212520 h 215900"/>
                <a:gd name="connsiteX1" fmla="*/ 42385 w 101600"/>
                <a:gd name="connsiteY1" fmla="*/ 161129 h 215900"/>
                <a:gd name="connsiteX2" fmla="*/ 27301 w 101600"/>
                <a:gd name="connsiteY2" fmla="*/ 149465 h 215900"/>
                <a:gd name="connsiteX3" fmla="*/ 27038 w 101600"/>
                <a:gd name="connsiteY3" fmla="*/ 142362 h 215900"/>
                <a:gd name="connsiteX4" fmla="*/ 6955 w 101600"/>
                <a:gd name="connsiteY4" fmla="*/ 124997 h 215900"/>
                <a:gd name="connsiteX5" fmla="*/ 4763 w 101600"/>
                <a:gd name="connsiteY5" fmla="*/ 102809 h 215900"/>
                <a:gd name="connsiteX6" fmla="*/ 19934 w 101600"/>
                <a:gd name="connsiteY6" fmla="*/ 86322 h 215900"/>
                <a:gd name="connsiteX7" fmla="*/ 25722 w 101600"/>
                <a:gd name="connsiteY7" fmla="*/ 61591 h 215900"/>
                <a:gd name="connsiteX8" fmla="*/ 21776 w 101600"/>
                <a:gd name="connsiteY8" fmla="*/ 32826 h 215900"/>
                <a:gd name="connsiteX9" fmla="*/ 26775 w 101600"/>
                <a:gd name="connsiteY9" fmla="*/ 17128 h 215900"/>
                <a:gd name="connsiteX10" fmla="*/ 53611 w 101600"/>
                <a:gd name="connsiteY10" fmla="*/ 4763 h 215900"/>
                <a:gd name="connsiteX11" fmla="*/ 70800 w 101600"/>
                <a:gd name="connsiteY11" fmla="*/ 8446 h 215900"/>
                <a:gd name="connsiteX12" fmla="*/ 70098 w 101600"/>
                <a:gd name="connsiteY12" fmla="*/ 23969 h 215900"/>
                <a:gd name="connsiteX13" fmla="*/ 90970 w 101600"/>
                <a:gd name="connsiteY13" fmla="*/ 12655 h 215900"/>
                <a:gd name="connsiteX14" fmla="*/ 92724 w 101600"/>
                <a:gd name="connsiteY14" fmla="*/ 18531 h 215900"/>
                <a:gd name="connsiteX15" fmla="*/ 80359 w 101600"/>
                <a:gd name="connsiteY15" fmla="*/ 33528 h 215900"/>
                <a:gd name="connsiteX16" fmla="*/ 80271 w 101600"/>
                <a:gd name="connsiteY16" fmla="*/ 47559 h 215900"/>
                <a:gd name="connsiteX17" fmla="*/ 88778 w 101600"/>
                <a:gd name="connsiteY17" fmla="*/ 55014 h 215900"/>
                <a:gd name="connsiteX18" fmla="*/ 85533 w 101600"/>
                <a:gd name="connsiteY18" fmla="*/ 80973 h 215900"/>
                <a:gd name="connsiteX19" fmla="*/ 69309 w 101600"/>
                <a:gd name="connsiteY19" fmla="*/ 95969 h 215900"/>
                <a:gd name="connsiteX20" fmla="*/ 73957 w 101600"/>
                <a:gd name="connsiteY20" fmla="*/ 112018 h 215900"/>
                <a:gd name="connsiteX21" fmla="*/ 86673 w 101600"/>
                <a:gd name="connsiteY21" fmla="*/ 112544 h 215900"/>
                <a:gd name="connsiteX22" fmla="*/ 92899 w 101600"/>
                <a:gd name="connsiteY22" fmla="*/ 126488 h 215900"/>
                <a:gd name="connsiteX23" fmla="*/ 102283 w 101600"/>
                <a:gd name="connsiteY23" fmla="*/ 131048 h 215900"/>
                <a:gd name="connsiteX24" fmla="*/ 100880 w 101600"/>
                <a:gd name="connsiteY24" fmla="*/ 153412 h 215900"/>
                <a:gd name="connsiteX25" fmla="*/ 88865 w 101600"/>
                <a:gd name="connsiteY25" fmla="*/ 161743 h 215900"/>
                <a:gd name="connsiteX26" fmla="*/ 81323 w 101600"/>
                <a:gd name="connsiteY26" fmla="*/ 170951 h 215900"/>
                <a:gd name="connsiteX27" fmla="*/ 64397 w 101600"/>
                <a:gd name="connsiteY27" fmla="*/ 182001 h 215900"/>
                <a:gd name="connsiteX28" fmla="*/ 67029 w 101600"/>
                <a:gd name="connsiteY28" fmla="*/ 193841 h 215900"/>
                <a:gd name="connsiteX29" fmla="*/ 64924 w 101600"/>
                <a:gd name="connsiteY29" fmla="*/ 205943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600" h="215900">
                  <a:moveTo>
                    <a:pt x="52909" y="212520"/>
                  </a:moveTo>
                  <a:lnTo>
                    <a:pt x="42385" y="161129"/>
                  </a:lnTo>
                  <a:lnTo>
                    <a:pt x="27301" y="149465"/>
                  </a:lnTo>
                  <a:lnTo>
                    <a:pt x="27038" y="142362"/>
                  </a:lnTo>
                  <a:lnTo>
                    <a:pt x="6955" y="124997"/>
                  </a:lnTo>
                  <a:lnTo>
                    <a:pt x="4763" y="102809"/>
                  </a:lnTo>
                  <a:lnTo>
                    <a:pt x="19934" y="86322"/>
                  </a:lnTo>
                  <a:lnTo>
                    <a:pt x="25722" y="61591"/>
                  </a:lnTo>
                  <a:lnTo>
                    <a:pt x="21776" y="32826"/>
                  </a:lnTo>
                  <a:lnTo>
                    <a:pt x="26775" y="17128"/>
                  </a:lnTo>
                  <a:lnTo>
                    <a:pt x="53611" y="4763"/>
                  </a:lnTo>
                  <a:lnTo>
                    <a:pt x="70800" y="8446"/>
                  </a:lnTo>
                  <a:lnTo>
                    <a:pt x="70098" y="23969"/>
                  </a:lnTo>
                  <a:lnTo>
                    <a:pt x="90970" y="12655"/>
                  </a:lnTo>
                  <a:lnTo>
                    <a:pt x="92724" y="18531"/>
                  </a:lnTo>
                  <a:lnTo>
                    <a:pt x="80359" y="33528"/>
                  </a:lnTo>
                  <a:lnTo>
                    <a:pt x="80271" y="47559"/>
                  </a:lnTo>
                  <a:lnTo>
                    <a:pt x="88778" y="55014"/>
                  </a:lnTo>
                  <a:lnTo>
                    <a:pt x="85533" y="80973"/>
                  </a:lnTo>
                  <a:lnTo>
                    <a:pt x="69309" y="95969"/>
                  </a:lnTo>
                  <a:lnTo>
                    <a:pt x="73957" y="112018"/>
                  </a:lnTo>
                  <a:lnTo>
                    <a:pt x="86673" y="112544"/>
                  </a:lnTo>
                  <a:lnTo>
                    <a:pt x="92899" y="126488"/>
                  </a:lnTo>
                  <a:lnTo>
                    <a:pt x="102283" y="131048"/>
                  </a:lnTo>
                  <a:lnTo>
                    <a:pt x="100880" y="153412"/>
                  </a:lnTo>
                  <a:lnTo>
                    <a:pt x="88865" y="161743"/>
                  </a:lnTo>
                  <a:lnTo>
                    <a:pt x="81323" y="170951"/>
                  </a:lnTo>
                  <a:lnTo>
                    <a:pt x="64397" y="182001"/>
                  </a:lnTo>
                  <a:lnTo>
                    <a:pt x="67029" y="193841"/>
                  </a:lnTo>
                  <a:lnTo>
                    <a:pt x="64924" y="20594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1" name="Freeform: Shape 1659">
              <a:extLst>
                <a:ext uri="{FF2B5EF4-FFF2-40B4-BE49-F238E27FC236}">
                  <a16:creationId xmlns:a16="http://schemas.microsoft.com/office/drawing/2014/main" id="{D53A9929-9F36-0241-BAFF-B0F55C515E05}"/>
                </a:ext>
              </a:extLst>
            </p:cNvPr>
            <p:cNvSpPr/>
            <p:nvPr/>
          </p:nvSpPr>
          <p:spPr>
            <a:xfrm>
              <a:off x="8279532" y="3949815"/>
              <a:ext cx="382918" cy="165586"/>
            </a:xfrm>
            <a:custGeom>
              <a:avLst/>
              <a:gdLst>
                <a:gd name="connsiteX0" fmla="*/ 271980 w 469900"/>
                <a:gd name="connsiteY0" fmla="*/ 31160 h 203200"/>
                <a:gd name="connsiteX1" fmla="*/ 307235 w 469900"/>
                <a:gd name="connsiteY1" fmla="*/ 43701 h 203200"/>
                <a:gd name="connsiteX2" fmla="*/ 335912 w 469900"/>
                <a:gd name="connsiteY2" fmla="*/ 38702 h 203200"/>
                <a:gd name="connsiteX3" fmla="*/ 357047 w 469900"/>
                <a:gd name="connsiteY3" fmla="*/ 41596 h 203200"/>
                <a:gd name="connsiteX4" fmla="*/ 386076 w 469900"/>
                <a:gd name="connsiteY4" fmla="*/ 24582 h 203200"/>
                <a:gd name="connsiteX5" fmla="*/ 412297 w 469900"/>
                <a:gd name="connsiteY5" fmla="*/ 23004 h 203200"/>
                <a:gd name="connsiteX6" fmla="*/ 435976 w 469900"/>
                <a:gd name="connsiteY6" fmla="*/ 39053 h 203200"/>
                <a:gd name="connsiteX7" fmla="*/ 440186 w 469900"/>
                <a:gd name="connsiteY7" fmla="*/ 50453 h 203200"/>
                <a:gd name="connsiteX8" fmla="*/ 437818 w 469900"/>
                <a:gd name="connsiteY8" fmla="*/ 66151 h 203200"/>
                <a:gd name="connsiteX9" fmla="*/ 456059 w 469900"/>
                <a:gd name="connsiteY9" fmla="*/ 74132 h 203200"/>
                <a:gd name="connsiteX10" fmla="*/ 465706 w 469900"/>
                <a:gd name="connsiteY10" fmla="*/ 83428 h 203200"/>
                <a:gd name="connsiteX11" fmla="*/ 448868 w 469900"/>
                <a:gd name="connsiteY11" fmla="*/ 92461 h 203200"/>
                <a:gd name="connsiteX12" fmla="*/ 456585 w 469900"/>
                <a:gd name="connsiteY12" fmla="*/ 128505 h 203200"/>
                <a:gd name="connsiteX13" fmla="*/ 451762 w 469900"/>
                <a:gd name="connsiteY13" fmla="*/ 138152 h 203200"/>
                <a:gd name="connsiteX14" fmla="*/ 465180 w 469900"/>
                <a:gd name="connsiteY14" fmla="*/ 162883 h 203200"/>
                <a:gd name="connsiteX15" fmla="*/ 453428 w 469900"/>
                <a:gd name="connsiteY15" fmla="*/ 168057 h 203200"/>
                <a:gd name="connsiteX16" fmla="*/ 444834 w 469900"/>
                <a:gd name="connsiteY16" fmla="*/ 160252 h 203200"/>
                <a:gd name="connsiteX17" fmla="*/ 416244 w 469900"/>
                <a:gd name="connsiteY17" fmla="*/ 156306 h 203200"/>
                <a:gd name="connsiteX18" fmla="*/ 405720 w 469900"/>
                <a:gd name="connsiteY18" fmla="*/ 161129 h 203200"/>
                <a:gd name="connsiteX19" fmla="*/ 377744 w 469900"/>
                <a:gd name="connsiteY19" fmla="*/ 165865 h 203200"/>
                <a:gd name="connsiteX20" fmla="*/ 364502 w 469900"/>
                <a:gd name="connsiteY20" fmla="*/ 165339 h 203200"/>
                <a:gd name="connsiteX21" fmla="*/ 336175 w 469900"/>
                <a:gd name="connsiteY21" fmla="*/ 176827 h 203200"/>
                <a:gd name="connsiteX22" fmla="*/ 315917 w 469900"/>
                <a:gd name="connsiteY22" fmla="*/ 176915 h 203200"/>
                <a:gd name="connsiteX23" fmla="*/ 302850 w 469900"/>
                <a:gd name="connsiteY23" fmla="*/ 171127 h 203200"/>
                <a:gd name="connsiteX24" fmla="*/ 275751 w 469900"/>
                <a:gd name="connsiteY24" fmla="*/ 179633 h 203200"/>
                <a:gd name="connsiteX25" fmla="*/ 267683 w 469900"/>
                <a:gd name="connsiteY25" fmla="*/ 173670 h 203200"/>
                <a:gd name="connsiteX26" fmla="*/ 266367 w 469900"/>
                <a:gd name="connsiteY26" fmla="*/ 190684 h 203200"/>
                <a:gd name="connsiteX27" fmla="*/ 259790 w 469900"/>
                <a:gd name="connsiteY27" fmla="*/ 197348 h 203200"/>
                <a:gd name="connsiteX28" fmla="*/ 253212 w 469900"/>
                <a:gd name="connsiteY28" fmla="*/ 204014 h 203200"/>
                <a:gd name="connsiteX29" fmla="*/ 244179 w 469900"/>
                <a:gd name="connsiteY29" fmla="*/ 190245 h 203200"/>
                <a:gd name="connsiteX30" fmla="*/ 253475 w 469900"/>
                <a:gd name="connsiteY30" fmla="*/ 178844 h 203200"/>
                <a:gd name="connsiteX31" fmla="*/ 238479 w 469900"/>
                <a:gd name="connsiteY31" fmla="*/ 181475 h 203200"/>
                <a:gd name="connsiteX32" fmla="*/ 217870 w 469900"/>
                <a:gd name="connsiteY32" fmla="*/ 174459 h 203200"/>
                <a:gd name="connsiteX33" fmla="*/ 200944 w 469900"/>
                <a:gd name="connsiteY33" fmla="*/ 191999 h 203200"/>
                <a:gd name="connsiteX34" fmla="*/ 163584 w 469900"/>
                <a:gd name="connsiteY34" fmla="*/ 195419 h 203200"/>
                <a:gd name="connsiteX35" fmla="*/ 143677 w 469900"/>
                <a:gd name="connsiteY35" fmla="*/ 179107 h 203200"/>
                <a:gd name="connsiteX36" fmla="*/ 117192 w 469900"/>
                <a:gd name="connsiteY36" fmla="*/ 178055 h 203200"/>
                <a:gd name="connsiteX37" fmla="*/ 111491 w 469900"/>
                <a:gd name="connsiteY37" fmla="*/ 190684 h 203200"/>
                <a:gd name="connsiteX38" fmla="*/ 94478 w 469900"/>
                <a:gd name="connsiteY38" fmla="*/ 194279 h 203200"/>
                <a:gd name="connsiteX39" fmla="*/ 70711 w 469900"/>
                <a:gd name="connsiteY39" fmla="*/ 178055 h 203200"/>
                <a:gd name="connsiteX40" fmla="*/ 43876 w 469900"/>
                <a:gd name="connsiteY40" fmla="*/ 178581 h 203200"/>
                <a:gd name="connsiteX41" fmla="*/ 29318 w 469900"/>
                <a:gd name="connsiteY41" fmla="*/ 148062 h 203200"/>
                <a:gd name="connsiteX42" fmla="*/ 11340 w 469900"/>
                <a:gd name="connsiteY42" fmla="*/ 130873 h 203200"/>
                <a:gd name="connsiteX43" fmla="*/ 23267 w 469900"/>
                <a:gd name="connsiteY43" fmla="*/ 106493 h 203200"/>
                <a:gd name="connsiteX44" fmla="*/ 7656 w 469900"/>
                <a:gd name="connsiteY44" fmla="*/ 91409 h 203200"/>
                <a:gd name="connsiteX45" fmla="*/ 34930 w 469900"/>
                <a:gd name="connsiteY45" fmla="*/ 60890 h 203200"/>
                <a:gd name="connsiteX46" fmla="*/ 72816 w 469900"/>
                <a:gd name="connsiteY46" fmla="*/ 59574 h 203200"/>
                <a:gd name="connsiteX47" fmla="*/ 83165 w 469900"/>
                <a:gd name="connsiteY47" fmla="*/ 34931 h 203200"/>
                <a:gd name="connsiteX48" fmla="*/ 129996 w 469900"/>
                <a:gd name="connsiteY48" fmla="*/ 39228 h 203200"/>
                <a:gd name="connsiteX49" fmla="*/ 159550 w 469900"/>
                <a:gd name="connsiteY49" fmla="*/ 18005 h 203200"/>
                <a:gd name="connsiteX50" fmla="*/ 188228 w 469900"/>
                <a:gd name="connsiteY50" fmla="*/ 8709 h 203200"/>
                <a:gd name="connsiteX51" fmla="*/ 228920 w 469900"/>
                <a:gd name="connsiteY51" fmla="*/ 8007 h 203200"/>
                <a:gd name="connsiteX52" fmla="*/ 271980 w 469900"/>
                <a:gd name="connsiteY52" fmla="*/ 31160 h 203200"/>
                <a:gd name="connsiteX53" fmla="*/ 33001 w 469900"/>
                <a:gd name="connsiteY53" fmla="*/ 52120 h 203200"/>
                <a:gd name="connsiteX54" fmla="*/ 12479 w 469900"/>
                <a:gd name="connsiteY54" fmla="*/ 69484 h 203200"/>
                <a:gd name="connsiteX55" fmla="*/ 4763 w 469900"/>
                <a:gd name="connsiteY55" fmla="*/ 54488 h 203200"/>
                <a:gd name="connsiteX56" fmla="*/ 5113 w 469900"/>
                <a:gd name="connsiteY56" fmla="*/ 47823 h 203200"/>
                <a:gd name="connsiteX57" fmla="*/ 10989 w 469900"/>
                <a:gd name="connsiteY57" fmla="*/ 44227 h 203200"/>
                <a:gd name="connsiteX58" fmla="*/ 18618 w 469900"/>
                <a:gd name="connsiteY58" fmla="*/ 23793 h 203200"/>
                <a:gd name="connsiteX59" fmla="*/ 6604 w 469900"/>
                <a:gd name="connsiteY59" fmla="*/ 15111 h 203200"/>
                <a:gd name="connsiteX60" fmla="*/ 31685 w 469900"/>
                <a:gd name="connsiteY60" fmla="*/ 4763 h 203200"/>
                <a:gd name="connsiteX61" fmla="*/ 52821 w 469900"/>
                <a:gd name="connsiteY61" fmla="*/ 9147 h 203200"/>
                <a:gd name="connsiteX62" fmla="*/ 55715 w 469900"/>
                <a:gd name="connsiteY62" fmla="*/ 21776 h 203200"/>
                <a:gd name="connsiteX63" fmla="*/ 77201 w 469900"/>
                <a:gd name="connsiteY63" fmla="*/ 32300 h 203200"/>
                <a:gd name="connsiteX64" fmla="*/ 72729 w 469900"/>
                <a:gd name="connsiteY64" fmla="*/ 40281 h 203200"/>
                <a:gd name="connsiteX65" fmla="*/ 43525 w 469900"/>
                <a:gd name="connsiteY65" fmla="*/ 42034 h 203200"/>
                <a:gd name="connsiteX66" fmla="*/ 33001 w 469900"/>
                <a:gd name="connsiteY66" fmla="*/ 5212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69900" h="203200">
                  <a:moveTo>
                    <a:pt x="271980" y="31160"/>
                  </a:moveTo>
                  <a:lnTo>
                    <a:pt x="307235" y="43701"/>
                  </a:lnTo>
                  <a:lnTo>
                    <a:pt x="335912" y="38702"/>
                  </a:lnTo>
                  <a:lnTo>
                    <a:pt x="357047" y="41596"/>
                  </a:lnTo>
                  <a:lnTo>
                    <a:pt x="386076" y="24582"/>
                  </a:lnTo>
                  <a:lnTo>
                    <a:pt x="412297" y="23004"/>
                  </a:lnTo>
                  <a:lnTo>
                    <a:pt x="435976" y="39053"/>
                  </a:lnTo>
                  <a:lnTo>
                    <a:pt x="440186" y="50453"/>
                  </a:lnTo>
                  <a:lnTo>
                    <a:pt x="437818" y="66151"/>
                  </a:lnTo>
                  <a:lnTo>
                    <a:pt x="456059" y="74132"/>
                  </a:lnTo>
                  <a:lnTo>
                    <a:pt x="465706" y="83428"/>
                  </a:lnTo>
                  <a:lnTo>
                    <a:pt x="448868" y="92461"/>
                  </a:lnTo>
                  <a:lnTo>
                    <a:pt x="456585" y="128505"/>
                  </a:lnTo>
                  <a:lnTo>
                    <a:pt x="451762" y="138152"/>
                  </a:lnTo>
                  <a:lnTo>
                    <a:pt x="465180" y="162883"/>
                  </a:lnTo>
                  <a:lnTo>
                    <a:pt x="453428" y="168057"/>
                  </a:lnTo>
                  <a:lnTo>
                    <a:pt x="444834" y="160252"/>
                  </a:lnTo>
                  <a:lnTo>
                    <a:pt x="416244" y="156306"/>
                  </a:lnTo>
                  <a:lnTo>
                    <a:pt x="405720" y="161129"/>
                  </a:lnTo>
                  <a:lnTo>
                    <a:pt x="377744" y="165865"/>
                  </a:lnTo>
                  <a:lnTo>
                    <a:pt x="364502" y="165339"/>
                  </a:lnTo>
                  <a:lnTo>
                    <a:pt x="336175" y="176827"/>
                  </a:lnTo>
                  <a:lnTo>
                    <a:pt x="315917" y="176915"/>
                  </a:lnTo>
                  <a:lnTo>
                    <a:pt x="302850" y="171127"/>
                  </a:lnTo>
                  <a:lnTo>
                    <a:pt x="275751" y="179633"/>
                  </a:lnTo>
                  <a:lnTo>
                    <a:pt x="267683" y="173670"/>
                  </a:lnTo>
                  <a:lnTo>
                    <a:pt x="266367" y="190684"/>
                  </a:lnTo>
                  <a:lnTo>
                    <a:pt x="259790" y="197348"/>
                  </a:lnTo>
                  <a:lnTo>
                    <a:pt x="253212" y="204014"/>
                  </a:lnTo>
                  <a:lnTo>
                    <a:pt x="244179" y="190245"/>
                  </a:lnTo>
                  <a:lnTo>
                    <a:pt x="253475" y="178844"/>
                  </a:lnTo>
                  <a:lnTo>
                    <a:pt x="238479" y="181475"/>
                  </a:lnTo>
                  <a:lnTo>
                    <a:pt x="217870" y="174459"/>
                  </a:lnTo>
                  <a:lnTo>
                    <a:pt x="200944" y="191999"/>
                  </a:lnTo>
                  <a:lnTo>
                    <a:pt x="163584" y="195419"/>
                  </a:lnTo>
                  <a:lnTo>
                    <a:pt x="143677" y="179107"/>
                  </a:lnTo>
                  <a:lnTo>
                    <a:pt x="117192" y="178055"/>
                  </a:lnTo>
                  <a:lnTo>
                    <a:pt x="111491" y="190684"/>
                  </a:lnTo>
                  <a:lnTo>
                    <a:pt x="94478" y="194279"/>
                  </a:lnTo>
                  <a:lnTo>
                    <a:pt x="70711" y="178055"/>
                  </a:lnTo>
                  <a:lnTo>
                    <a:pt x="43876" y="178581"/>
                  </a:lnTo>
                  <a:lnTo>
                    <a:pt x="29318" y="148062"/>
                  </a:lnTo>
                  <a:lnTo>
                    <a:pt x="11340" y="130873"/>
                  </a:lnTo>
                  <a:lnTo>
                    <a:pt x="23267" y="106493"/>
                  </a:lnTo>
                  <a:lnTo>
                    <a:pt x="7656" y="91409"/>
                  </a:lnTo>
                  <a:lnTo>
                    <a:pt x="34930" y="60890"/>
                  </a:lnTo>
                  <a:lnTo>
                    <a:pt x="72816" y="59574"/>
                  </a:lnTo>
                  <a:lnTo>
                    <a:pt x="83165" y="34931"/>
                  </a:lnTo>
                  <a:lnTo>
                    <a:pt x="129996" y="39228"/>
                  </a:lnTo>
                  <a:lnTo>
                    <a:pt x="159550" y="18005"/>
                  </a:lnTo>
                  <a:lnTo>
                    <a:pt x="188228" y="8709"/>
                  </a:lnTo>
                  <a:lnTo>
                    <a:pt x="228920" y="8007"/>
                  </a:lnTo>
                  <a:lnTo>
                    <a:pt x="271980" y="31160"/>
                  </a:lnTo>
                  <a:close/>
                  <a:moveTo>
                    <a:pt x="33001" y="52120"/>
                  </a:moveTo>
                  <a:lnTo>
                    <a:pt x="12479" y="69484"/>
                  </a:lnTo>
                  <a:lnTo>
                    <a:pt x="4763" y="54488"/>
                  </a:lnTo>
                  <a:lnTo>
                    <a:pt x="5113" y="47823"/>
                  </a:lnTo>
                  <a:lnTo>
                    <a:pt x="10989" y="44227"/>
                  </a:lnTo>
                  <a:lnTo>
                    <a:pt x="18618" y="23793"/>
                  </a:lnTo>
                  <a:lnTo>
                    <a:pt x="6604" y="15111"/>
                  </a:lnTo>
                  <a:lnTo>
                    <a:pt x="31685" y="4763"/>
                  </a:lnTo>
                  <a:lnTo>
                    <a:pt x="52821" y="9147"/>
                  </a:lnTo>
                  <a:lnTo>
                    <a:pt x="55715" y="21776"/>
                  </a:lnTo>
                  <a:lnTo>
                    <a:pt x="77201" y="32300"/>
                  </a:lnTo>
                  <a:lnTo>
                    <a:pt x="72729" y="40281"/>
                  </a:lnTo>
                  <a:lnTo>
                    <a:pt x="43525" y="42034"/>
                  </a:lnTo>
                  <a:lnTo>
                    <a:pt x="33001" y="5212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2" name="Freeform: Shape 1660">
              <a:extLst>
                <a:ext uri="{FF2B5EF4-FFF2-40B4-BE49-F238E27FC236}">
                  <a16:creationId xmlns:a16="http://schemas.microsoft.com/office/drawing/2014/main" id="{675F0DCE-8C04-CE43-A28F-0FCF2402B55D}"/>
                </a:ext>
              </a:extLst>
            </p:cNvPr>
            <p:cNvSpPr/>
            <p:nvPr/>
          </p:nvSpPr>
          <p:spPr>
            <a:xfrm>
              <a:off x="6516276" y="4659319"/>
              <a:ext cx="25873" cy="20698"/>
            </a:xfrm>
            <a:custGeom>
              <a:avLst/>
              <a:gdLst>
                <a:gd name="connsiteX0" fmla="*/ 11428 w 31750"/>
                <a:gd name="connsiteY0" fmla="*/ 8007 h 25400"/>
                <a:gd name="connsiteX1" fmla="*/ 25547 w 31750"/>
                <a:gd name="connsiteY1" fmla="*/ 4763 h 25400"/>
                <a:gd name="connsiteX2" fmla="*/ 30721 w 31750"/>
                <a:gd name="connsiteY2" fmla="*/ 5640 h 25400"/>
                <a:gd name="connsiteX3" fmla="*/ 29757 w 31750"/>
                <a:gd name="connsiteY3" fmla="*/ 24144 h 25400"/>
                <a:gd name="connsiteX4" fmla="*/ 9235 w 31750"/>
                <a:gd name="connsiteY4" fmla="*/ 26863 h 25400"/>
                <a:gd name="connsiteX5" fmla="*/ 4763 w 31750"/>
                <a:gd name="connsiteY5" fmla="*/ 24670 h 25400"/>
                <a:gd name="connsiteX6" fmla="*/ 11954 w 31750"/>
                <a:gd name="connsiteY6" fmla="*/ 1783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25400">
                  <a:moveTo>
                    <a:pt x="11428" y="8007"/>
                  </a:moveTo>
                  <a:lnTo>
                    <a:pt x="25547" y="4763"/>
                  </a:lnTo>
                  <a:lnTo>
                    <a:pt x="30721" y="5640"/>
                  </a:lnTo>
                  <a:lnTo>
                    <a:pt x="29757" y="24144"/>
                  </a:lnTo>
                  <a:lnTo>
                    <a:pt x="9235" y="26863"/>
                  </a:lnTo>
                  <a:lnTo>
                    <a:pt x="4763" y="24670"/>
                  </a:lnTo>
                  <a:lnTo>
                    <a:pt x="11954" y="1783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3" name="Freeform: Shape 1661">
              <a:extLst>
                <a:ext uri="{FF2B5EF4-FFF2-40B4-BE49-F238E27FC236}">
                  <a16:creationId xmlns:a16="http://schemas.microsoft.com/office/drawing/2014/main" id="{F0FCF9E2-2523-7A4E-8CE1-1D420D3769FF}"/>
                </a:ext>
              </a:extLst>
            </p:cNvPr>
            <p:cNvSpPr/>
            <p:nvPr/>
          </p:nvSpPr>
          <p:spPr>
            <a:xfrm>
              <a:off x="10164277" y="4356523"/>
              <a:ext cx="41397" cy="77619"/>
            </a:xfrm>
            <a:custGeom>
              <a:avLst/>
              <a:gdLst>
                <a:gd name="connsiteX0" fmla="*/ 45893 w 50800"/>
                <a:gd name="connsiteY0" fmla="*/ 29055 h 95250"/>
                <a:gd name="connsiteX1" fmla="*/ 31072 w 50800"/>
                <a:gd name="connsiteY1" fmla="*/ 71764 h 95250"/>
                <a:gd name="connsiteX2" fmla="*/ 20548 w 50800"/>
                <a:gd name="connsiteY2" fmla="*/ 93513 h 95250"/>
                <a:gd name="connsiteX3" fmla="*/ 7569 w 50800"/>
                <a:gd name="connsiteY3" fmla="*/ 71150 h 95250"/>
                <a:gd name="connsiteX4" fmla="*/ 4763 w 50800"/>
                <a:gd name="connsiteY4" fmla="*/ 51418 h 95250"/>
                <a:gd name="connsiteX5" fmla="*/ 19232 w 50800"/>
                <a:gd name="connsiteY5" fmla="*/ 25109 h 95250"/>
                <a:gd name="connsiteX6" fmla="*/ 38965 w 50800"/>
                <a:gd name="connsiteY6" fmla="*/ 4763 h 95250"/>
                <a:gd name="connsiteX7" fmla="*/ 50190 w 50800"/>
                <a:gd name="connsiteY7" fmla="*/ 127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95250">
                  <a:moveTo>
                    <a:pt x="45893" y="29055"/>
                  </a:moveTo>
                  <a:lnTo>
                    <a:pt x="31072" y="71764"/>
                  </a:lnTo>
                  <a:lnTo>
                    <a:pt x="20548" y="93513"/>
                  </a:lnTo>
                  <a:lnTo>
                    <a:pt x="7569" y="71150"/>
                  </a:lnTo>
                  <a:lnTo>
                    <a:pt x="4763" y="51418"/>
                  </a:lnTo>
                  <a:lnTo>
                    <a:pt x="19232" y="25109"/>
                  </a:lnTo>
                  <a:lnTo>
                    <a:pt x="38965" y="4763"/>
                  </a:lnTo>
                  <a:lnTo>
                    <a:pt x="50190" y="1274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4" name="Freeform: Shape 1662">
              <a:extLst>
                <a:ext uri="{FF2B5EF4-FFF2-40B4-BE49-F238E27FC236}">
                  <a16:creationId xmlns:a16="http://schemas.microsoft.com/office/drawing/2014/main" id="{13221B74-3017-7645-A24E-B58A95BA8AC3}"/>
                </a:ext>
              </a:extLst>
            </p:cNvPr>
            <p:cNvSpPr/>
            <p:nvPr/>
          </p:nvSpPr>
          <p:spPr>
            <a:xfrm>
              <a:off x="8345566" y="4896297"/>
              <a:ext cx="222507" cy="222507"/>
            </a:xfrm>
            <a:custGeom>
              <a:avLst/>
              <a:gdLst>
                <a:gd name="connsiteX0" fmla="*/ 116929 w 273050"/>
                <a:gd name="connsiteY0" fmla="*/ 4763 h 273050"/>
                <a:gd name="connsiteX1" fmla="*/ 121138 w 273050"/>
                <a:gd name="connsiteY1" fmla="*/ 7481 h 273050"/>
                <a:gd name="connsiteX2" fmla="*/ 210240 w 273050"/>
                <a:gd name="connsiteY2" fmla="*/ 57206 h 273050"/>
                <a:gd name="connsiteX3" fmla="*/ 211994 w 273050"/>
                <a:gd name="connsiteY3" fmla="*/ 71413 h 273050"/>
                <a:gd name="connsiteX4" fmla="*/ 247249 w 273050"/>
                <a:gd name="connsiteY4" fmla="*/ 95881 h 273050"/>
                <a:gd name="connsiteX5" fmla="*/ 235936 w 273050"/>
                <a:gd name="connsiteY5" fmla="*/ 126137 h 273050"/>
                <a:gd name="connsiteX6" fmla="*/ 237339 w 273050"/>
                <a:gd name="connsiteY6" fmla="*/ 140081 h 273050"/>
                <a:gd name="connsiteX7" fmla="*/ 253125 w 273050"/>
                <a:gd name="connsiteY7" fmla="*/ 149027 h 273050"/>
                <a:gd name="connsiteX8" fmla="*/ 253826 w 273050"/>
                <a:gd name="connsiteY8" fmla="*/ 155429 h 273050"/>
                <a:gd name="connsiteX9" fmla="*/ 247074 w 273050"/>
                <a:gd name="connsiteY9" fmla="*/ 170337 h 273050"/>
                <a:gd name="connsiteX10" fmla="*/ 248477 w 273050"/>
                <a:gd name="connsiteY10" fmla="*/ 177792 h 273050"/>
                <a:gd name="connsiteX11" fmla="*/ 246898 w 273050"/>
                <a:gd name="connsiteY11" fmla="*/ 189631 h 273050"/>
                <a:gd name="connsiteX12" fmla="*/ 255492 w 273050"/>
                <a:gd name="connsiteY12" fmla="*/ 205066 h 273050"/>
                <a:gd name="connsiteX13" fmla="*/ 265666 w 273050"/>
                <a:gd name="connsiteY13" fmla="*/ 229534 h 273050"/>
                <a:gd name="connsiteX14" fmla="*/ 274611 w 273050"/>
                <a:gd name="connsiteY14" fmla="*/ 234971 h 273050"/>
                <a:gd name="connsiteX15" fmla="*/ 255054 w 273050"/>
                <a:gd name="connsiteY15" fmla="*/ 249354 h 273050"/>
                <a:gd name="connsiteX16" fmla="*/ 228218 w 273050"/>
                <a:gd name="connsiteY16" fmla="*/ 259001 h 273050"/>
                <a:gd name="connsiteX17" fmla="*/ 213485 w 273050"/>
                <a:gd name="connsiteY17" fmla="*/ 258650 h 273050"/>
                <a:gd name="connsiteX18" fmla="*/ 204715 w 273050"/>
                <a:gd name="connsiteY18" fmla="*/ 266104 h 273050"/>
                <a:gd name="connsiteX19" fmla="*/ 187614 w 273050"/>
                <a:gd name="connsiteY19" fmla="*/ 266718 h 273050"/>
                <a:gd name="connsiteX20" fmla="*/ 181124 w 273050"/>
                <a:gd name="connsiteY20" fmla="*/ 269875 h 273050"/>
                <a:gd name="connsiteX21" fmla="*/ 151570 w 273050"/>
                <a:gd name="connsiteY21" fmla="*/ 262859 h 273050"/>
                <a:gd name="connsiteX22" fmla="*/ 133066 w 273050"/>
                <a:gd name="connsiteY22" fmla="*/ 264876 h 273050"/>
                <a:gd name="connsiteX23" fmla="*/ 126225 w 273050"/>
                <a:gd name="connsiteY23" fmla="*/ 231025 h 273050"/>
                <a:gd name="connsiteX24" fmla="*/ 117893 w 273050"/>
                <a:gd name="connsiteY24" fmla="*/ 219449 h 273050"/>
                <a:gd name="connsiteX25" fmla="*/ 112894 w 273050"/>
                <a:gd name="connsiteY25" fmla="*/ 212608 h 273050"/>
                <a:gd name="connsiteX26" fmla="*/ 88865 w 273050"/>
                <a:gd name="connsiteY26" fmla="*/ 208048 h 273050"/>
                <a:gd name="connsiteX27" fmla="*/ 74834 w 273050"/>
                <a:gd name="connsiteY27" fmla="*/ 200593 h 273050"/>
                <a:gd name="connsiteX28" fmla="*/ 59223 w 273050"/>
                <a:gd name="connsiteY28" fmla="*/ 196472 h 273050"/>
                <a:gd name="connsiteX29" fmla="*/ 49401 w 273050"/>
                <a:gd name="connsiteY29" fmla="*/ 192262 h 273050"/>
                <a:gd name="connsiteX30" fmla="*/ 39140 w 273050"/>
                <a:gd name="connsiteY30" fmla="*/ 186036 h 273050"/>
                <a:gd name="connsiteX31" fmla="*/ 25898 w 273050"/>
                <a:gd name="connsiteY31" fmla="*/ 154902 h 273050"/>
                <a:gd name="connsiteX32" fmla="*/ 11603 w 273050"/>
                <a:gd name="connsiteY32" fmla="*/ 141134 h 273050"/>
                <a:gd name="connsiteX33" fmla="*/ 6692 w 273050"/>
                <a:gd name="connsiteY33" fmla="*/ 126927 h 273050"/>
                <a:gd name="connsiteX34" fmla="*/ 9147 w 273050"/>
                <a:gd name="connsiteY34" fmla="*/ 114123 h 273050"/>
                <a:gd name="connsiteX35" fmla="*/ 4763 w 273050"/>
                <a:gd name="connsiteY35" fmla="*/ 91584 h 273050"/>
                <a:gd name="connsiteX36" fmla="*/ 14935 w 273050"/>
                <a:gd name="connsiteY36" fmla="*/ 90444 h 273050"/>
                <a:gd name="connsiteX37" fmla="*/ 23793 w 273050"/>
                <a:gd name="connsiteY37" fmla="*/ 81587 h 273050"/>
                <a:gd name="connsiteX38" fmla="*/ 33440 w 273050"/>
                <a:gd name="connsiteY38" fmla="*/ 68782 h 273050"/>
                <a:gd name="connsiteX39" fmla="*/ 39491 w 273050"/>
                <a:gd name="connsiteY39" fmla="*/ 63696 h 273050"/>
                <a:gd name="connsiteX40" fmla="*/ 39228 w 273050"/>
                <a:gd name="connsiteY40" fmla="*/ 55715 h 273050"/>
                <a:gd name="connsiteX41" fmla="*/ 33966 w 273050"/>
                <a:gd name="connsiteY41" fmla="*/ 50190 h 273050"/>
                <a:gd name="connsiteX42" fmla="*/ 32563 w 273050"/>
                <a:gd name="connsiteY42" fmla="*/ 40543 h 273050"/>
                <a:gd name="connsiteX43" fmla="*/ 39579 w 273050"/>
                <a:gd name="connsiteY43" fmla="*/ 37474 h 273050"/>
                <a:gd name="connsiteX44" fmla="*/ 41069 w 273050"/>
                <a:gd name="connsiteY44" fmla="*/ 23091 h 273050"/>
                <a:gd name="connsiteX45" fmla="*/ 31247 w 273050"/>
                <a:gd name="connsiteY45" fmla="*/ 9323 h 273050"/>
                <a:gd name="connsiteX46" fmla="*/ 39930 w 273050"/>
                <a:gd name="connsiteY46" fmla="*/ 6341 h 273050"/>
                <a:gd name="connsiteX47" fmla="*/ 66853 w 273050"/>
                <a:gd name="connsiteY47" fmla="*/ 6692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3050" h="273050">
                  <a:moveTo>
                    <a:pt x="116929" y="4763"/>
                  </a:moveTo>
                  <a:lnTo>
                    <a:pt x="121138" y="7481"/>
                  </a:lnTo>
                  <a:lnTo>
                    <a:pt x="210240" y="57206"/>
                  </a:lnTo>
                  <a:lnTo>
                    <a:pt x="211994" y="71413"/>
                  </a:lnTo>
                  <a:lnTo>
                    <a:pt x="247249" y="95881"/>
                  </a:lnTo>
                  <a:lnTo>
                    <a:pt x="235936" y="126137"/>
                  </a:lnTo>
                  <a:lnTo>
                    <a:pt x="237339" y="140081"/>
                  </a:lnTo>
                  <a:lnTo>
                    <a:pt x="253125" y="149027"/>
                  </a:lnTo>
                  <a:lnTo>
                    <a:pt x="253826" y="155429"/>
                  </a:lnTo>
                  <a:lnTo>
                    <a:pt x="247074" y="170337"/>
                  </a:lnTo>
                  <a:lnTo>
                    <a:pt x="248477" y="177792"/>
                  </a:lnTo>
                  <a:lnTo>
                    <a:pt x="246898" y="189631"/>
                  </a:lnTo>
                  <a:lnTo>
                    <a:pt x="255492" y="205066"/>
                  </a:lnTo>
                  <a:lnTo>
                    <a:pt x="265666" y="229534"/>
                  </a:lnTo>
                  <a:lnTo>
                    <a:pt x="274611" y="234971"/>
                  </a:lnTo>
                  <a:lnTo>
                    <a:pt x="255054" y="249354"/>
                  </a:lnTo>
                  <a:lnTo>
                    <a:pt x="228218" y="259001"/>
                  </a:lnTo>
                  <a:lnTo>
                    <a:pt x="213485" y="258650"/>
                  </a:lnTo>
                  <a:lnTo>
                    <a:pt x="204715" y="266104"/>
                  </a:lnTo>
                  <a:lnTo>
                    <a:pt x="187614" y="266718"/>
                  </a:lnTo>
                  <a:lnTo>
                    <a:pt x="181124" y="269875"/>
                  </a:lnTo>
                  <a:lnTo>
                    <a:pt x="151570" y="262859"/>
                  </a:lnTo>
                  <a:lnTo>
                    <a:pt x="133066" y="264876"/>
                  </a:lnTo>
                  <a:lnTo>
                    <a:pt x="126225" y="231025"/>
                  </a:lnTo>
                  <a:lnTo>
                    <a:pt x="117893" y="219449"/>
                  </a:lnTo>
                  <a:lnTo>
                    <a:pt x="112894" y="212608"/>
                  </a:lnTo>
                  <a:lnTo>
                    <a:pt x="88865" y="208048"/>
                  </a:lnTo>
                  <a:lnTo>
                    <a:pt x="74834" y="200593"/>
                  </a:lnTo>
                  <a:lnTo>
                    <a:pt x="59223" y="196472"/>
                  </a:lnTo>
                  <a:lnTo>
                    <a:pt x="49401" y="192262"/>
                  </a:lnTo>
                  <a:lnTo>
                    <a:pt x="39140" y="186036"/>
                  </a:lnTo>
                  <a:lnTo>
                    <a:pt x="25898" y="154902"/>
                  </a:lnTo>
                  <a:lnTo>
                    <a:pt x="11603" y="141134"/>
                  </a:lnTo>
                  <a:lnTo>
                    <a:pt x="6692" y="126927"/>
                  </a:lnTo>
                  <a:lnTo>
                    <a:pt x="9147" y="114123"/>
                  </a:lnTo>
                  <a:lnTo>
                    <a:pt x="4763" y="91584"/>
                  </a:lnTo>
                  <a:lnTo>
                    <a:pt x="14935" y="90444"/>
                  </a:lnTo>
                  <a:lnTo>
                    <a:pt x="23793" y="81587"/>
                  </a:lnTo>
                  <a:lnTo>
                    <a:pt x="33440" y="68782"/>
                  </a:lnTo>
                  <a:lnTo>
                    <a:pt x="39491" y="63696"/>
                  </a:lnTo>
                  <a:lnTo>
                    <a:pt x="39228" y="55715"/>
                  </a:lnTo>
                  <a:lnTo>
                    <a:pt x="33966" y="50190"/>
                  </a:lnTo>
                  <a:lnTo>
                    <a:pt x="32563" y="40543"/>
                  </a:lnTo>
                  <a:lnTo>
                    <a:pt x="39579" y="37474"/>
                  </a:lnTo>
                  <a:lnTo>
                    <a:pt x="41069" y="23091"/>
                  </a:lnTo>
                  <a:lnTo>
                    <a:pt x="31247" y="9323"/>
                  </a:lnTo>
                  <a:lnTo>
                    <a:pt x="39930" y="6341"/>
                  </a:lnTo>
                  <a:lnTo>
                    <a:pt x="66853" y="669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5" name="Freeform: Shape 1663">
              <a:extLst>
                <a:ext uri="{FF2B5EF4-FFF2-40B4-BE49-F238E27FC236}">
                  <a16:creationId xmlns:a16="http://schemas.microsoft.com/office/drawing/2014/main" id="{3D3208D0-0BBD-384C-B498-1A4AD4DBDFDE}"/>
                </a:ext>
              </a:extLst>
            </p:cNvPr>
            <p:cNvSpPr/>
            <p:nvPr/>
          </p:nvSpPr>
          <p:spPr>
            <a:xfrm>
              <a:off x="8200205" y="3648519"/>
              <a:ext cx="367395" cy="243205"/>
            </a:xfrm>
            <a:custGeom>
              <a:avLst/>
              <a:gdLst>
                <a:gd name="connsiteX0" fmla="*/ 243303 w 450850"/>
                <a:gd name="connsiteY0" fmla="*/ 14059 h 298450"/>
                <a:gd name="connsiteX1" fmla="*/ 252423 w 450850"/>
                <a:gd name="connsiteY1" fmla="*/ 15725 h 298450"/>
                <a:gd name="connsiteX2" fmla="*/ 258650 w 450850"/>
                <a:gd name="connsiteY2" fmla="*/ 6604 h 298450"/>
                <a:gd name="connsiteX3" fmla="*/ 266104 w 450850"/>
                <a:gd name="connsiteY3" fmla="*/ 8621 h 298450"/>
                <a:gd name="connsiteX4" fmla="*/ 291625 w 450850"/>
                <a:gd name="connsiteY4" fmla="*/ 4763 h 298450"/>
                <a:gd name="connsiteX5" fmla="*/ 307323 w 450850"/>
                <a:gd name="connsiteY5" fmla="*/ 27301 h 298450"/>
                <a:gd name="connsiteX6" fmla="*/ 301184 w 450850"/>
                <a:gd name="connsiteY6" fmla="*/ 35369 h 298450"/>
                <a:gd name="connsiteX7" fmla="*/ 303201 w 450850"/>
                <a:gd name="connsiteY7" fmla="*/ 47559 h 298450"/>
                <a:gd name="connsiteX8" fmla="*/ 322845 w 450850"/>
                <a:gd name="connsiteY8" fmla="*/ 49401 h 298450"/>
                <a:gd name="connsiteX9" fmla="*/ 331615 w 450850"/>
                <a:gd name="connsiteY9" fmla="*/ 66327 h 298450"/>
                <a:gd name="connsiteX10" fmla="*/ 331089 w 450850"/>
                <a:gd name="connsiteY10" fmla="*/ 73957 h 298450"/>
                <a:gd name="connsiteX11" fmla="*/ 362310 w 450850"/>
                <a:gd name="connsiteY11" fmla="*/ 87462 h 298450"/>
                <a:gd name="connsiteX12" fmla="*/ 381165 w 450850"/>
                <a:gd name="connsiteY12" fmla="*/ 81411 h 298450"/>
                <a:gd name="connsiteX13" fmla="*/ 396337 w 450850"/>
                <a:gd name="connsiteY13" fmla="*/ 99302 h 298450"/>
                <a:gd name="connsiteX14" fmla="*/ 410719 w 450850"/>
                <a:gd name="connsiteY14" fmla="*/ 98951 h 298450"/>
                <a:gd name="connsiteX15" fmla="*/ 446938 w 450850"/>
                <a:gd name="connsiteY15" fmla="*/ 111229 h 298450"/>
                <a:gd name="connsiteX16" fmla="*/ 447202 w 450850"/>
                <a:gd name="connsiteY16" fmla="*/ 122366 h 298450"/>
                <a:gd name="connsiteX17" fmla="*/ 437292 w 450850"/>
                <a:gd name="connsiteY17" fmla="*/ 141923 h 298450"/>
                <a:gd name="connsiteX18" fmla="*/ 442641 w 450850"/>
                <a:gd name="connsiteY18" fmla="*/ 162357 h 298450"/>
                <a:gd name="connsiteX19" fmla="*/ 438783 w 450850"/>
                <a:gd name="connsiteY19" fmla="*/ 174547 h 298450"/>
                <a:gd name="connsiteX20" fmla="*/ 415017 w 450850"/>
                <a:gd name="connsiteY20" fmla="*/ 177266 h 298450"/>
                <a:gd name="connsiteX21" fmla="*/ 402388 w 450850"/>
                <a:gd name="connsiteY21" fmla="*/ 187439 h 298450"/>
                <a:gd name="connsiteX22" fmla="*/ 401598 w 450850"/>
                <a:gd name="connsiteY22" fmla="*/ 203487 h 298450"/>
                <a:gd name="connsiteX23" fmla="*/ 381954 w 450850"/>
                <a:gd name="connsiteY23" fmla="*/ 206382 h 298450"/>
                <a:gd name="connsiteX24" fmla="*/ 365555 w 450850"/>
                <a:gd name="connsiteY24" fmla="*/ 217958 h 298450"/>
                <a:gd name="connsiteX25" fmla="*/ 342578 w 450850"/>
                <a:gd name="connsiteY25" fmla="*/ 219800 h 298450"/>
                <a:gd name="connsiteX26" fmla="*/ 321355 w 450850"/>
                <a:gd name="connsiteY26" fmla="*/ 233130 h 298450"/>
                <a:gd name="connsiteX27" fmla="*/ 309778 w 450850"/>
                <a:gd name="connsiteY27" fmla="*/ 242163 h 298450"/>
                <a:gd name="connsiteX28" fmla="*/ 322845 w 450850"/>
                <a:gd name="connsiteY28" fmla="*/ 255054 h 298450"/>
                <a:gd name="connsiteX29" fmla="*/ 334860 w 450850"/>
                <a:gd name="connsiteY29" fmla="*/ 263473 h 298450"/>
                <a:gd name="connsiteX30" fmla="*/ 359942 w 450850"/>
                <a:gd name="connsiteY30" fmla="*/ 261369 h 298450"/>
                <a:gd name="connsiteX31" fmla="*/ 355118 w 450850"/>
                <a:gd name="connsiteY31" fmla="*/ 273822 h 298450"/>
                <a:gd name="connsiteX32" fmla="*/ 328195 w 450850"/>
                <a:gd name="connsiteY32" fmla="*/ 279785 h 298450"/>
                <a:gd name="connsiteX33" fmla="*/ 294782 w 450850"/>
                <a:gd name="connsiteY33" fmla="*/ 299693 h 298450"/>
                <a:gd name="connsiteX34" fmla="*/ 281189 w 450850"/>
                <a:gd name="connsiteY34" fmla="*/ 292765 h 298450"/>
                <a:gd name="connsiteX35" fmla="*/ 286538 w 450850"/>
                <a:gd name="connsiteY35" fmla="*/ 276541 h 298450"/>
                <a:gd name="connsiteX36" fmla="*/ 259702 w 450850"/>
                <a:gd name="connsiteY36" fmla="*/ 266367 h 298450"/>
                <a:gd name="connsiteX37" fmla="*/ 264087 w 450850"/>
                <a:gd name="connsiteY37" fmla="*/ 259614 h 298450"/>
                <a:gd name="connsiteX38" fmla="*/ 291800 w 450850"/>
                <a:gd name="connsiteY38" fmla="*/ 245320 h 298450"/>
                <a:gd name="connsiteX39" fmla="*/ 288292 w 450850"/>
                <a:gd name="connsiteY39" fmla="*/ 238216 h 298450"/>
                <a:gd name="connsiteX40" fmla="*/ 284346 w 450850"/>
                <a:gd name="connsiteY40" fmla="*/ 241812 h 298450"/>
                <a:gd name="connsiteX41" fmla="*/ 280487 w 450850"/>
                <a:gd name="connsiteY41" fmla="*/ 239882 h 298450"/>
                <a:gd name="connsiteX42" fmla="*/ 242250 w 450850"/>
                <a:gd name="connsiteY42" fmla="*/ 230937 h 298450"/>
                <a:gd name="connsiteX43" fmla="*/ 240584 w 450850"/>
                <a:gd name="connsiteY43" fmla="*/ 217695 h 298450"/>
                <a:gd name="connsiteX44" fmla="*/ 217782 w 450850"/>
                <a:gd name="connsiteY44" fmla="*/ 222080 h 298450"/>
                <a:gd name="connsiteX45" fmla="*/ 208662 w 450850"/>
                <a:gd name="connsiteY45" fmla="*/ 241636 h 298450"/>
                <a:gd name="connsiteX46" fmla="*/ 189631 w 450850"/>
                <a:gd name="connsiteY46" fmla="*/ 267508 h 298450"/>
                <a:gd name="connsiteX47" fmla="*/ 178406 w 450850"/>
                <a:gd name="connsiteY47" fmla="*/ 261544 h 298450"/>
                <a:gd name="connsiteX48" fmla="*/ 166917 w 450850"/>
                <a:gd name="connsiteY48" fmla="*/ 267157 h 298450"/>
                <a:gd name="connsiteX49" fmla="*/ 155955 w 450850"/>
                <a:gd name="connsiteY49" fmla="*/ 260755 h 298450"/>
                <a:gd name="connsiteX50" fmla="*/ 162094 w 450850"/>
                <a:gd name="connsiteY50" fmla="*/ 256896 h 298450"/>
                <a:gd name="connsiteX51" fmla="*/ 166391 w 450850"/>
                <a:gd name="connsiteY51" fmla="*/ 244881 h 298450"/>
                <a:gd name="connsiteX52" fmla="*/ 173144 w 450850"/>
                <a:gd name="connsiteY52" fmla="*/ 233568 h 298450"/>
                <a:gd name="connsiteX53" fmla="*/ 171390 w 450850"/>
                <a:gd name="connsiteY53" fmla="*/ 227254 h 298450"/>
                <a:gd name="connsiteX54" fmla="*/ 176564 w 450850"/>
                <a:gd name="connsiteY54" fmla="*/ 224448 h 298450"/>
                <a:gd name="connsiteX55" fmla="*/ 178932 w 450850"/>
                <a:gd name="connsiteY55" fmla="*/ 229359 h 298450"/>
                <a:gd name="connsiteX56" fmla="*/ 193490 w 450850"/>
                <a:gd name="connsiteY56" fmla="*/ 230323 h 298450"/>
                <a:gd name="connsiteX57" fmla="*/ 199980 w 450850"/>
                <a:gd name="connsiteY57" fmla="*/ 227780 h 298450"/>
                <a:gd name="connsiteX58" fmla="*/ 195419 w 450850"/>
                <a:gd name="connsiteY58" fmla="*/ 224097 h 298450"/>
                <a:gd name="connsiteX59" fmla="*/ 197085 w 450850"/>
                <a:gd name="connsiteY59" fmla="*/ 218835 h 298450"/>
                <a:gd name="connsiteX60" fmla="*/ 188491 w 450850"/>
                <a:gd name="connsiteY60" fmla="*/ 209714 h 298450"/>
                <a:gd name="connsiteX61" fmla="*/ 184983 w 450850"/>
                <a:gd name="connsiteY61" fmla="*/ 194630 h 298450"/>
                <a:gd name="connsiteX62" fmla="*/ 176038 w 450850"/>
                <a:gd name="connsiteY62" fmla="*/ 188754 h 298450"/>
                <a:gd name="connsiteX63" fmla="*/ 177792 w 450850"/>
                <a:gd name="connsiteY63" fmla="*/ 176389 h 298450"/>
                <a:gd name="connsiteX64" fmla="*/ 166654 w 450850"/>
                <a:gd name="connsiteY64" fmla="*/ 166566 h 298450"/>
                <a:gd name="connsiteX65" fmla="*/ 156569 w 450850"/>
                <a:gd name="connsiteY65" fmla="*/ 165163 h 298450"/>
                <a:gd name="connsiteX66" fmla="*/ 138415 w 450850"/>
                <a:gd name="connsiteY66" fmla="*/ 153675 h 298450"/>
                <a:gd name="connsiteX67" fmla="*/ 122103 w 450850"/>
                <a:gd name="connsiteY67" fmla="*/ 157358 h 298450"/>
                <a:gd name="connsiteX68" fmla="*/ 116228 w 450850"/>
                <a:gd name="connsiteY68" fmla="*/ 162795 h 298450"/>
                <a:gd name="connsiteX69" fmla="*/ 105879 w 450850"/>
                <a:gd name="connsiteY69" fmla="*/ 162708 h 298450"/>
                <a:gd name="connsiteX70" fmla="*/ 99652 w 450850"/>
                <a:gd name="connsiteY70" fmla="*/ 171302 h 298450"/>
                <a:gd name="connsiteX71" fmla="*/ 81499 w 450850"/>
                <a:gd name="connsiteY71" fmla="*/ 174810 h 298450"/>
                <a:gd name="connsiteX72" fmla="*/ 73167 w 450850"/>
                <a:gd name="connsiteY72" fmla="*/ 180423 h 298450"/>
                <a:gd name="connsiteX73" fmla="*/ 61679 w 450850"/>
                <a:gd name="connsiteY73" fmla="*/ 171565 h 298450"/>
                <a:gd name="connsiteX74" fmla="*/ 45981 w 450850"/>
                <a:gd name="connsiteY74" fmla="*/ 171390 h 298450"/>
                <a:gd name="connsiteX75" fmla="*/ 30721 w 450850"/>
                <a:gd name="connsiteY75" fmla="*/ 167356 h 298450"/>
                <a:gd name="connsiteX76" fmla="*/ 20110 w 450850"/>
                <a:gd name="connsiteY76" fmla="*/ 175161 h 298450"/>
                <a:gd name="connsiteX77" fmla="*/ 18356 w 450850"/>
                <a:gd name="connsiteY77" fmla="*/ 165339 h 298450"/>
                <a:gd name="connsiteX78" fmla="*/ 4763 w 450850"/>
                <a:gd name="connsiteY78" fmla="*/ 155341 h 298450"/>
                <a:gd name="connsiteX79" fmla="*/ 9586 w 450850"/>
                <a:gd name="connsiteY79" fmla="*/ 140345 h 298450"/>
                <a:gd name="connsiteX80" fmla="*/ 16339 w 450850"/>
                <a:gd name="connsiteY80" fmla="*/ 130698 h 298450"/>
                <a:gd name="connsiteX81" fmla="*/ 21776 w 450850"/>
                <a:gd name="connsiteY81" fmla="*/ 132802 h 298450"/>
                <a:gd name="connsiteX82" fmla="*/ 15374 w 450850"/>
                <a:gd name="connsiteY82" fmla="*/ 115964 h 298450"/>
                <a:gd name="connsiteX83" fmla="*/ 37737 w 450850"/>
                <a:gd name="connsiteY83" fmla="*/ 84305 h 298450"/>
                <a:gd name="connsiteX84" fmla="*/ 49927 w 450850"/>
                <a:gd name="connsiteY84" fmla="*/ 79832 h 298450"/>
                <a:gd name="connsiteX85" fmla="*/ 52558 w 450850"/>
                <a:gd name="connsiteY85" fmla="*/ 68958 h 298450"/>
                <a:gd name="connsiteX86" fmla="*/ 40193 w 450850"/>
                <a:gd name="connsiteY86" fmla="*/ 34843 h 298450"/>
                <a:gd name="connsiteX87" fmla="*/ 51944 w 450850"/>
                <a:gd name="connsiteY87" fmla="*/ 33352 h 298450"/>
                <a:gd name="connsiteX88" fmla="*/ 65450 w 450850"/>
                <a:gd name="connsiteY88" fmla="*/ 22565 h 298450"/>
                <a:gd name="connsiteX89" fmla="*/ 84481 w 450850"/>
                <a:gd name="connsiteY89" fmla="*/ 21688 h 298450"/>
                <a:gd name="connsiteX90" fmla="*/ 109299 w 450850"/>
                <a:gd name="connsiteY90" fmla="*/ 24846 h 298450"/>
                <a:gd name="connsiteX91" fmla="*/ 136749 w 450850"/>
                <a:gd name="connsiteY91" fmla="*/ 34317 h 298450"/>
                <a:gd name="connsiteX92" fmla="*/ 156130 w 450850"/>
                <a:gd name="connsiteY92" fmla="*/ 35106 h 298450"/>
                <a:gd name="connsiteX93" fmla="*/ 165339 w 450850"/>
                <a:gd name="connsiteY93" fmla="*/ 40807 h 298450"/>
                <a:gd name="connsiteX94" fmla="*/ 174547 w 450850"/>
                <a:gd name="connsiteY94" fmla="*/ 33966 h 298450"/>
                <a:gd name="connsiteX95" fmla="*/ 181037 w 450850"/>
                <a:gd name="connsiteY95" fmla="*/ 43175 h 298450"/>
                <a:gd name="connsiteX96" fmla="*/ 203224 w 450850"/>
                <a:gd name="connsiteY96" fmla="*/ 41245 h 298450"/>
                <a:gd name="connsiteX97" fmla="*/ 212959 w 450850"/>
                <a:gd name="connsiteY97" fmla="*/ 45016 h 298450"/>
                <a:gd name="connsiteX98" fmla="*/ 214625 w 450850"/>
                <a:gd name="connsiteY98" fmla="*/ 25196 h 298450"/>
                <a:gd name="connsiteX99" fmla="*/ 222167 w 450850"/>
                <a:gd name="connsiteY99" fmla="*/ 16427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50850" h="298450">
                  <a:moveTo>
                    <a:pt x="243303" y="14059"/>
                  </a:moveTo>
                  <a:lnTo>
                    <a:pt x="252423" y="15725"/>
                  </a:lnTo>
                  <a:lnTo>
                    <a:pt x="258650" y="6604"/>
                  </a:lnTo>
                  <a:lnTo>
                    <a:pt x="266104" y="8621"/>
                  </a:lnTo>
                  <a:lnTo>
                    <a:pt x="291625" y="4763"/>
                  </a:lnTo>
                  <a:lnTo>
                    <a:pt x="307323" y="27301"/>
                  </a:lnTo>
                  <a:lnTo>
                    <a:pt x="301184" y="35369"/>
                  </a:lnTo>
                  <a:lnTo>
                    <a:pt x="303201" y="47559"/>
                  </a:lnTo>
                  <a:lnTo>
                    <a:pt x="322845" y="49401"/>
                  </a:lnTo>
                  <a:lnTo>
                    <a:pt x="331615" y="66327"/>
                  </a:lnTo>
                  <a:lnTo>
                    <a:pt x="331089" y="73957"/>
                  </a:lnTo>
                  <a:lnTo>
                    <a:pt x="362310" y="87462"/>
                  </a:lnTo>
                  <a:lnTo>
                    <a:pt x="381165" y="81411"/>
                  </a:lnTo>
                  <a:lnTo>
                    <a:pt x="396337" y="99302"/>
                  </a:lnTo>
                  <a:lnTo>
                    <a:pt x="410719" y="98951"/>
                  </a:lnTo>
                  <a:lnTo>
                    <a:pt x="446938" y="111229"/>
                  </a:lnTo>
                  <a:lnTo>
                    <a:pt x="447202" y="122366"/>
                  </a:lnTo>
                  <a:lnTo>
                    <a:pt x="437292" y="141923"/>
                  </a:lnTo>
                  <a:lnTo>
                    <a:pt x="442641" y="162357"/>
                  </a:lnTo>
                  <a:lnTo>
                    <a:pt x="438783" y="174547"/>
                  </a:lnTo>
                  <a:lnTo>
                    <a:pt x="415017" y="177266"/>
                  </a:lnTo>
                  <a:lnTo>
                    <a:pt x="402388" y="187439"/>
                  </a:lnTo>
                  <a:lnTo>
                    <a:pt x="401598" y="203487"/>
                  </a:lnTo>
                  <a:lnTo>
                    <a:pt x="381954" y="206382"/>
                  </a:lnTo>
                  <a:lnTo>
                    <a:pt x="365555" y="217958"/>
                  </a:lnTo>
                  <a:lnTo>
                    <a:pt x="342578" y="219800"/>
                  </a:lnTo>
                  <a:lnTo>
                    <a:pt x="321355" y="233130"/>
                  </a:lnTo>
                  <a:lnTo>
                    <a:pt x="309778" y="242163"/>
                  </a:lnTo>
                  <a:lnTo>
                    <a:pt x="322845" y="255054"/>
                  </a:lnTo>
                  <a:lnTo>
                    <a:pt x="334860" y="263473"/>
                  </a:lnTo>
                  <a:lnTo>
                    <a:pt x="359942" y="261369"/>
                  </a:lnTo>
                  <a:lnTo>
                    <a:pt x="355118" y="273822"/>
                  </a:lnTo>
                  <a:lnTo>
                    <a:pt x="328195" y="279785"/>
                  </a:lnTo>
                  <a:lnTo>
                    <a:pt x="294782" y="299693"/>
                  </a:lnTo>
                  <a:lnTo>
                    <a:pt x="281189" y="292765"/>
                  </a:lnTo>
                  <a:lnTo>
                    <a:pt x="286538" y="276541"/>
                  </a:lnTo>
                  <a:lnTo>
                    <a:pt x="259702" y="266367"/>
                  </a:lnTo>
                  <a:lnTo>
                    <a:pt x="264087" y="259614"/>
                  </a:lnTo>
                  <a:lnTo>
                    <a:pt x="291800" y="245320"/>
                  </a:lnTo>
                  <a:lnTo>
                    <a:pt x="288292" y="238216"/>
                  </a:lnTo>
                  <a:lnTo>
                    <a:pt x="284346" y="241812"/>
                  </a:lnTo>
                  <a:lnTo>
                    <a:pt x="280487" y="239882"/>
                  </a:lnTo>
                  <a:lnTo>
                    <a:pt x="242250" y="230937"/>
                  </a:lnTo>
                  <a:lnTo>
                    <a:pt x="240584" y="217695"/>
                  </a:lnTo>
                  <a:lnTo>
                    <a:pt x="217782" y="222080"/>
                  </a:lnTo>
                  <a:lnTo>
                    <a:pt x="208662" y="241636"/>
                  </a:lnTo>
                  <a:lnTo>
                    <a:pt x="189631" y="267508"/>
                  </a:lnTo>
                  <a:lnTo>
                    <a:pt x="178406" y="261544"/>
                  </a:lnTo>
                  <a:lnTo>
                    <a:pt x="166917" y="267157"/>
                  </a:lnTo>
                  <a:lnTo>
                    <a:pt x="155955" y="260755"/>
                  </a:lnTo>
                  <a:lnTo>
                    <a:pt x="162094" y="256896"/>
                  </a:lnTo>
                  <a:lnTo>
                    <a:pt x="166391" y="244881"/>
                  </a:lnTo>
                  <a:lnTo>
                    <a:pt x="173144" y="233568"/>
                  </a:lnTo>
                  <a:lnTo>
                    <a:pt x="171390" y="227254"/>
                  </a:lnTo>
                  <a:lnTo>
                    <a:pt x="176564" y="224448"/>
                  </a:lnTo>
                  <a:lnTo>
                    <a:pt x="178932" y="229359"/>
                  </a:lnTo>
                  <a:lnTo>
                    <a:pt x="193490" y="230323"/>
                  </a:lnTo>
                  <a:lnTo>
                    <a:pt x="199980" y="227780"/>
                  </a:lnTo>
                  <a:lnTo>
                    <a:pt x="195419" y="224097"/>
                  </a:lnTo>
                  <a:lnTo>
                    <a:pt x="197085" y="218835"/>
                  </a:lnTo>
                  <a:lnTo>
                    <a:pt x="188491" y="209714"/>
                  </a:lnTo>
                  <a:lnTo>
                    <a:pt x="184983" y="194630"/>
                  </a:lnTo>
                  <a:lnTo>
                    <a:pt x="176038" y="188754"/>
                  </a:lnTo>
                  <a:lnTo>
                    <a:pt x="177792" y="176389"/>
                  </a:lnTo>
                  <a:lnTo>
                    <a:pt x="166654" y="166566"/>
                  </a:lnTo>
                  <a:lnTo>
                    <a:pt x="156569" y="165163"/>
                  </a:lnTo>
                  <a:lnTo>
                    <a:pt x="138415" y="153675"/>
                  </a:lnTo>
                  <a:lnTo>
                    <a:pt x="122103" y="157358"/>
                  </a:lnTo>
                  <a:lnTo>
                    <a:pt x="116228" y="162795"/>
                  </a:lnTo>
                  <a:lnTo>
                    <a:pt x="105879" y="162708"/>
                  </a:lnTo>
                  <a:lnTo>
                    <a:pt x="99652" y="171302"/>
                  </a:lnTo>
                  <a:lnTo>
                    <a:pt x="81499" y="174810"/>
                  </a:lnTo>
                  <a:lnTo>
                    <a:pt x="73167" y="180423"/>
                  </a:lnTo>
                  <a:lnTo>
                    <a:pt x="61679" y="171565"/>
                  </a:lnTo>
                  <a:lnTo>
                    <a:pt x="45981" y="171390"/>
                  </a:lnTo>
                  <a:lnTo>
                    <a:pt x="30721" y="167356"/>
                  </a:lnTo>
                  <a:lnTo>
                    <a:pt x="20110" y="175161"/>
                  </a:lnTo>
                  <a:lnTo>
                    <a:pt x="18356" y="165339"/>
                  </a:lnTo>
                  <a:lnTo>
                    <a:pt x="4763" y="155341"/>
                  </a:lnTo>
                  <a:lnTo>
                    <a:pt x="9586" y="140345"/>
                  </a:lnTo>
                  <a:lnTo>
                    <a:pt x="16339" y="130698"/>
                  </a:lnTo>
                  <a:lnTo>
                    <a:pt x="21776" y="132802"/>
                  </a:lnTo>
                  <a:lnTo>
                    <a:pt x="15374" y="115964"/>
                  </a:lnTo>
                  <a:lnTo>
                    <a:pt x="37737" y="84305"/>
                  </a:lnTo>
                  <a:lnTo>
                    <a:pt x="49927" y="79832"/>
                  </a:lnTo>
                  <a:lnTo>
                    <a:pt x="52558" y="68958"/>
                  </a:lnTo>
                  <a:lnTo>
                    <a:pt x="40193" y="34843"/>
                  </a:lnTo>
                  <a:lnTo>
                    <a:pt x="51944" y="33352"/>
                  </a:lnTo>
                  <a:lnTo>
                    <a:pt x="65450" y="22565"/>
                  </a:lnTo>
                  <a:lnTo>
                    <a:pt x="84481" y="21688"/>
                  </a:lnTo>
                  <a:lnTo>
                    <a:pt x="109299" y="24846"/>
                  </a:lnTo>
                  <a:lnTo>
                    <a:pt x="136749" y="34317"/>
                  </a:lnTo>
                  <a:lnTo>
                    <a:pt x="156130" y="35106"/>
                  </a:lnTo>
                  <a:lnTo>
                    <a:pt x="165339" y="40807"/>
                  </a:lnTo>
                  <a:lnTo>
                    <a:pt x="174547" y="33966"/>
                  </a:lnTo>
                  <a:lnTo>
                    <a:pt x="181037" y="43175"/>
                  </a:lnTo>
                  <a:lnTo>
                    <a:pt x="203224" y="41245"/>
                  </a:lnTo>
                  <a:lnTo>
                    <a:pt x="212959" y="45016"/>
                  </a:lnTo>
                  <a:lnTo>
                    <a:pt x="214625" y="25196"/>
                  </a:lnTo>
                  <a:lnTo>
                    <a:pt x="222167" y="1642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6" name="Freeform: Shape 1664">
              <a:extLst>
                <a:ext uri="{FF2B5EF4-FFF2-40B4-BE49-F238E27FC236}">
                  <a16:creationId xmlns:a16="http://schemas.microsoft.com/office/drawing/2014/main" id="{E442E972-BA67-2C4A-9F00-233B47002C89}"/>
                </a:ext>
              </a:extLst>
            </p:cNvPr>
            <p:cNvSpPr/>
            <p:nvPr/>
          </p:nvSpPr>
          <p:spPr>
            <a:xfrm>
              <a:off x="8350353" y="4792745"/>
              <a:ext cx="113841" cy="119015"/>
            </a:xfrm>
            <a:custGeom>
              <a:avLst/>
              <a:gdLst>
                <a:gd name="connsiteX0" fmla="*/ 60977 w 139700"/>
                <a:gd name="connsiteY0" fmla="*/ 133767 h 146050"/>
                <a:gd name="connsiteX1" fmla="*/ 34054 w 139700"/>
                <a:gd name="connsiteY1" fmla="*/ 133416 h 146050"/>
                <a:gd name="connsiteX2" fmla="*/ 25371 w 139700"/>
                <a:gd name="connsiteY2" fmla="*/ 136398 h 146050"/>
                <a:gd name="connsiteX3" fmla="*/ 10726 w 139700"/>
                <a:gd name="connsiteY3" fmla="*/ 143940 h 146050"/>
                <a:gd name="connsiteX4" fmla="*/ 4763 w 139700"/>
                <a:gd name="connsiteY4" fmla="*/ 141397 h 146050"/>
                <a:gd name="connsiteX5" fmla="*/ 4938 w 139700"/>
                <a:gd name="connsiteY5" fmla="*/ 122980 h 146050"/>
                <a:gd name="connsiteX6" fmla="*/ 10638 w 139700"/>
                <a:gd name="connsiteY6" fmla="*/ 113684 h 146050"/>
                <a:gd name="connsiteX7" fmla="*/ 12042 w 139700"/>
                <a:gd name="connsiteY7" fmla="*/ 94040 h 146050"/>
                <a:gd name="connsiteX8" fmla="*/ 17216 w 139700"/>
                <a:gd name="connsiteY8" fmla="*/ 82726 h 146050"/>
                <a:gd name="connsiteX9" fmla="*/ 26599 w 139700"/>
                <a:gd name="connsiteY9" fmla="*/ 69922 h 146050"/>
                <a:gd name="connsiteX10" fmla="*/ 36071 w 139700"/>
                <a:gd name="connsiteY10" fmla="*/ 63433 h 146050"/>
                <a:gd name="connsiteX11" fmla="*/ 43964 w 139700"/>
                <a:gd name="connsiteY11" fmla="*/ 54751 h 146050"/>
                <a:gd name="connsiteX12" fmla="*/ 34141 w 139700"/>
                <a:gd name="connsiteY12" fmla="*/ 51506 h 146050"/>
                <a:gd name="connsiteX13" fmla="*/ 35633 w 139700"/>
                <a:gd name="connsiteY13" fmla="*/ 22916 h 146050"/>
                <a:gd name="connsiteX14" fmla="*/ 45718 w 139700"/>
                <a:gd name="connsiteY14" fmla="*/ 16163 h 146050"/>
                <a:gd name="connsiteX15" fmla="*/ 61328 w 139700"/>
                <a:gd name="connsiteY15" fmla="*/ 21688 h 146050"/>
                <a:gd name="connsiteX16" fmla="*/ 81148 w 139700"/>
                <a:gd name="connsiteY16" fmla="*/ 15988 h 146050"/>
                <a:gd name="connsiteX17" fmla="*/ 98425 w 139700"/>
                <a:gd name="connsiteY17" fmla="*/ 15988 h 146050"/>
                <a:gd name="connsiteX18" fmla="*/ 113596 w 139700"/>
                <a:gd name="connsiteY18" fmla="*/ 4763 h 146050"/>
                <a:gd name="connsiteX19" fmla="*/ 125260 w 139700"/>
                <a:gd name="connsiteY19" fmla="*/ 21776 h 146050"/>
                <a:gd name="connsiteX20" fmla="*/ 128154 w 139700"/>
                <a:gd name="connsiteY20" fmla="*/ 34054 h 146050"/>
                <a:gd name="connsiteX21" fmla="*/ 138941 w 139700"/>
                <a:gd name="connsiteY21" fmla="*/ 62117 h 146050"/>
                <a:gd name="connsiteX22" fmla="*/ 129996 w 139700"/>
                <a:gd name="connsiteY22" fmla="*/ 79920 h 146050"/>
                <a:gd name="connsiteX23" fmla="*/ 117894 w 139700"/>
                <a:gd name="connsiteY23" fmla="*/ 96057 h 146050"/>
                <a:gd name="connsiteX24" fmla="*/ 110878 w 139700"/>
                <a:gd name="connsiteY24" fmla="*/ 105966 h 146050"/>
                <a:gd name="connsiteX25" fmla="*/ 111053 w 139700"/>
                <a:gd name="connsiteY25" fmla="*/ 13183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700" h="146050">
                  <a:moveTo>
                    <a:pt x="60977" y="133767"/>
                  </a:moveTo>
                  <a:lnTo>
                    <a:pt x="34054" y="133416"/>
                  </a:lnTo>
                  <a:lnTo>
                    <a:pt x="25371" y="136398"/>
                  </a:lnTo>
                  <a:lnTo>
                    <a:pt x="10726" y="143940"/>
                  </a:lnTo>
                  <a:lnTo>
                    <a:pt x="4763" y="141397"/>
                  </a:lnTo>
                  <a:lnTo>
                    <a:pt x="4938" y="122980"/>
                  </a:lnTo>
                  <a:lnTo>
                    <a:pt x="10638" y="113684"/>
                  </a:lnTo>
                  <a:lnTo>
                    <a:pt x="12042" y="94040"/>
                  </a:lnTo>
                  <a:lnTo>
                    <a:pt x="17216" y="82726"/>
                  </a:lnTo>
                  <a:lnTo>
                    <a:pt x="26599" y="69922"/>
                  </a:lnTo>
                  <a:lnTo>
                    <a:pt x="36071" y="63433"/>
                  </a:lnTo>
                  <a:lnTo>
                    <a:pt x="43964" y="54751"/>
                  </a:lnTo>
                  <a:lnTo>
                    <a:pt x="34141" y="51506"/>
                  </a:lnTo>
                  <a:lnTo>
                    <a:pt x="35633" y="22916"/>
                  </a:lnTo>
                  <a:lnTo>
                    <a:pt x="45718" y="16163"/>
                  </a:lnTo>
                  <a:lnTo>
                    <a:pt x="61328" y="21688"/>
                  </a:lnTo>
                  <a:lnTo>
                    <a:pt x="81148" y="15988"/>
                  </a:lnTo>
                  <a:lnTo>
                    <a:pt x="98425" y="15988"/>
                  </a:lnTo>
                  <a:lnTo>
                    <a:pt x="113596" y="4763"/>
                  </a:lnTo>
                  <a:lnTo>
                    <a:pt x="125260" y="21776"/>
                  </a:lnTo>
                  <a:lnTo>
                    <a:pt x="128154" y="34054"/>
                  </a:lnTo>
                  <a:lnTo>
                    <a:pt x="138941" y="62117"/>
                  </a:lnTo>
                  <a:lnTo>
                    <a:pt x="129996" y="79920"/>
                  </a:lnTo>
                  <a:lnTo>
                    <a:pt x="117894" y="96057"/>
                  </a:lnTo>
                  <a:lnTo>
                    <a:pt x="110878" y="105966"/>
                  </a:lnTo>
                  <a:lnTo>
                    <a:pt x="111053" y="13183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7" name="Freeform: Shape 1665">
              <a:extLst>
                <a:ext uri="{FF2B5EF4-FFF2-40B4-BE49-F238E27FC236}">
                  <a16:creationId xmlns:a16="http://schemas.microsoft.com/office/drawing/2014/main" id="{3B0DF5FB-5F37-B54C-A7C9-09B96A843470}"/>
                </a:ext>
              </a:extLst>
            </p:cNvPr>
            <p:cNvSpPr/>
            <p:nvPr/>
          </p:nvSpPr>
          <p:spPr>
            <a:xfrm>
              <a:off x="4361249" y="2810306"/>
              <a:ext cx="2059480" cy="1686911"/>
            </a:xfrm>
            <a:custGeom>
              <a:avLst/>
              <a:gdLst>
                <a:gd name="connsiteX0" fmla="*/ 962869 w 2527300"/>
                <a:gd name="connsiteY0" fmla="*/ 931385 h 2070100"/>
                <a:gd name="connsiteX1" fmla="*/ 962869 w 2527300"/>
                <a:gd name="connsiteY1" fmla="*/ 931385 h 2070100"/>
                <a:gd name="connsiteX2" fmla="*/ 949364 w 2527300"/>
                <a:gd name="connsiteY2" fmla="*/ 915337 h 2070100"/>
                <a:gd name="connsiteX3" fmla="*/ 927702 w 2527300"/>
                <a:gd name="connsiteY3" fmla="*/ 901568 h 2070100"/>
                <a:gd name="connsiteX4" fmla="*/ 920774 w 2527300"/>
                <a:gd name="connsiteY4" fmla="*/ 863332 h 2070100"/>
                <a:gd name="connsiteX5" fmla="*/ 889115 w 2527300"/>
                <a:gd name="connsiteY5" fmla="*/ 827112 h 2070100"/>
                <a:gd name="connsiteX6" fmla="*/ 875872 w 2527300"/>
                <a:gd name="connsiteY6" fmla="*/ 783789 h 2070100"/>
                <a:gd name="connsiteX7" fmla="*/ 852281 w 2527300"/>
                <a:gd name="connsiteY7" fmla="*/ 780807 h 2070100"/>
                <a:gd name="connsiteX8" fmla="*/ 813168 w 2527300"/>
                <a:gd name="connsiteY8" fmla="*/ 779667 h 2070100"/>
                <a:gd name="connsiteX9" fmla="*/ 784315 w 2527300"/>
                <a:gd name="connsiteY9" fmla="*/ 766161 h 2070100"/>
                <a:gd name="connsiteX10" fmla="*/ 733450 w 2527300"/>
                <a:gd name="connsiteY10" fmla="*/ 716700 h 2070100"/>
                <a:gd name="connsiteX11" fmla="*/ 709947 w 2527300"/>
                <a:gd name="connsiteY11" fmla="*/ 707491 h 2070100"/>
                <a:gd name="connsiteX12" fmla="*/ 666974 w 2527300"/>
                <a:gd name="connsiteY12" fmla="*/ 690039 h 2070100"/>
                <a:gd name="connsiteX13" fmla="*/ 632947 w 2527300"/>
                <a:gd name="connsiteY13" fmla="*/ 694249 h 2070100"/>
                <a:gd name="connsiteX14" fmla="*/ 584625 w 2527300"/>
                <a:gd name="connsiteY14" fmla="*/ 671535 h 2070100"/>
                <a:gd name="connsiteX15" fmla="*/ 555422 w 2527300"/>
                <a:gd name="connsiteY15" fmla="*/ 650224 h 2070100"/>
                <a:gd name="connsiteX16" fmla="*/ 528148 w 2527300"/>
                <a:gd name="connsiteY16" fmla="*/ 660835 h 2070100"/>
                <a:gd name="connsiteX17" fmla="*/ 533234 w 2527300"/>
                <a:gd name="connsiteY17" fmla="*/ 695301 h 2070100"/>
                <a:gd name="connsiteX18" fmla="*/ 519641 w 2527300"/>
                <a:gd name="connsiteY18" fmla="*/ 698458 h 2070100"/>
                <a:gd name="connsiteX19" fmla="*/ 491226 w 2527300"/>
                <a:gd name="connsiteY19" fmla="*/ 708631 h 2070100"/>
                <a:gd name="connsiteX20" fmla="*/ 469565 w 2527300"/>
                <a:gd name="connsiteY20" fmla="*/ 724943 h 2070100"/>
                <a:gd name="connsiteX21" fmla="*/ 442291 w 2527300"/>
                <a:gd name="connsiteY21" fmla="*/ 735116 h 2070100"/>
                <a:gd name="connsiteX22" fmla="*/ 438783 w 2527300"/>
                <a:gd name="connsiteY22" fmla="*/ 706702 h 2070100"/>
                <a:gd name="connsiteX23" fmla="*/ 449833 w 2527300"/>
                <a:gd name="connsiteY23" fmla="*/ 658204 h 2070100"/>
                <a:gd name="connsiteX24" fmla="*/ 475967 w 2527300"/>
                <a:gd name="connsiteY24" fmla="*/ 642682 h 2070100"/>
                <a:gd name="connsiteX25" fmla="*/ 469214 w 2527300"/>
                <a:gd name="connsiteY25" fmla="*/ 629878 h 2070100"/>
                <a:gd name="connsiteX26" fmla="*/ 437906 w 2527300"/>
                <a:gd name="connsiteY26" fmla="*/ 658117 h 2070100"/>
                <a:gd name="connsiteX27" fmla="*/ 421155 w 2527300"/>
                <a:gd name="connsiteY27" fmla="*/ 691179 h 2070100"/>
                <a:gd name="connsiteX28" fmla="*/ 385725 w 2527300"/>
                <a:gd name="connsiteY28" fmla="*/ 725820 h 2070100"/>
                <a:gd name="connsiteX29" fmla="*/ 403703 w 2527300"/>
                <a:gd name="connsiteY29" fmla="*/ 749060 h 2070100"/>
                <a:gd name="connsiteX30" fmla="*/ 380463 w 2527300"/>
                <a:gd name="connsiteY30" fmla="*/ 782824 h 2070100"/>
                <a:gd name="connsiteX31" fmla="*/ 354066 w 2527300"/>
                <a:gd name="connsiteY31" fmla="*/ 802206 h 2070100"/>
                <a:gd name="connsiteX32" fmla="*/ 329423 w 2527300"/>
                <a:gd name="connsiteY32" fmla="*/ 816150 h 2070100"/>
                <a:gd name="connsiteX33" fmla="*/ 323371 w 2527300"/>
                <a:gd name="connsiteY33" fmla="*/ 836233 h 2070100"/>
                <a:gd name="connsiteX34" fmla="*/ 284959 w 2527300"/>
                <a:gd name="connsiteY34" fmla="*/ 859297 h 2070100"/>
                <a:gd name="connsiteX35" fmla="*/ 277154 w 2527300"/>
                <a:gd name="connsiteY35" fmla="*/ 879994 h 2070100"/>
                <a:gd name="connsiteX36" fmla="*/ 248389 w 2527300"/>
                <a:gd name="connsiteY36" fmla="*/ 898674 h 2070100"/>
                <a:gd name="connsiteX37" fmla="*/ 231551 w 2527300"/>
                <a:gd name="connsiteY37" fmla="*/ 895341 h 2070100"/>
                <a:gd name="connsiteX38" fmla="*/ 208574 w 2527300"/>
                <a:gd name="connsiteY38" fmla="*/ 907444 h 2070100"/>
                <a:gd name="connsiteX39" fmla="*/ 183580 w 2527300"/>
                <a:gd name="connsiteY39" fmla="*/ 922089 h 2070100"/>
                <a:gd name="connsiteX40" fmla="*/ 163146 w 2527300"/>
                <a:gd name="connsiteY40" fmla="*/ 936384 h 2070100"/>
                <a:gd name="connsiteX41" fmla="*/ 120963 w 2527300"/>
                <a:gd name="connsiteY41" fmla="*/ 948487 h 2070100"/>
                <a:gd name="connsiteX42" fmla="*/ 117104 w 2527300"/>
                <a:gd name="connsiteY42" fmla="*/ 941383 h 2070100"/>
                <a:gd name="connsiteX43" fmla="*/ 144028 w 2527300"/>
                <a:gd name="connsiteY43" fmla="*/ 921476 h 2070100"/>
                <a:gd name="connsiteX44" fmla="*/ 168057 w 2527300"/>
                <a:gd name="connsiteY44" fmla="*/ 908233 h 2070100"/>
                <a:gd name="connsiteX45" fmla="*/ 194279 w 2527300"/>
                <a:gd name="connsiteY45" fmla="*/ 884467 h 2070100"/>
                <a:gd name="connsiteX46" fmla="*/ 224798 w 2527300"/>
                <a:gd name="connsiteY46" fmla="*/ 879556 h 2070100"/>
                <a:gd name="connsiteX47" fmla="*/ 236901 w 2527300"/>
                <a:gd name="connsiteY47" fmla="*/ 861490 h 2070100"/>
                <a:gd name="connsiteX48" fmla="*/ 271015 w 2527300"/>
                <a:gd name="connsiteY48" fmla="*/ 834742 h 2070100"/>
                <a:gd name="connsiteX49" fmla="*/ 276540 w 2527300"/>
                <a:gd name="connsiteY49" fmla="*/ 825709 h 2070100"/>
                <a:gd name="connsiteX50" fmla="*/ 294694 w 2527300"/>
                <a:gd name="connsiteY50" fmla="*/ 809660 h 2070100"/>
                <a:gd name="connsiteX51" fmla="*/ 298903 w 2527300"/>
                <a:gd name="connsiteY51" fmla="*/ 774581 h 2070100"/>
                <a:gd name="connsiteX52" fmla="*/ 311444 w 2527300"/>
                <a:gd name="connsiteY52" fmla="*/ 746780 h 2070100"/>
                <a:gd name="connsiteX53" fmla="*/ 283118 w 2527300"/>
                <a:gd name="connsiteY53" fmla="*/ 761163 h 2070100"/>
                <a:gd name="connsiteX54" fmla="*/ 275225 w 2527300"/>
                <a:gd name="connsiteY54" fmla="*/ 753007 h 2070100"/>
                <a:gd name="connsiteX55" fmla="*/ 261895 w 2527300"/>
                <a:gd name="connsiteY55" fmla="*/ 770108 h 2070100"/>
                <a:gd name="connsiteX56" fmla="*/ 245846 w 2527300"/>
                <a:gd name="connsiteY56" fmla="*/ 746166 h 2070100"/>
                <a:gd name="connsiteX57" fmla="*/ 239181 w 2527300"/>
                <a:gd name="connsiteY57" fmla="*/ 763180 h 2070100"/>
                <a:gd name="connsiteX58" fmla="*/ 229972 w 2527300"/>
                <a:gd name="connsiteY58" fmla="*/ 739501 h 2070100"/>
                <a:gd name="connsiteX59" fmla="*/ 205417 w 2527300"/>
                <a:gd name="connsiteY59" fmla="*/ 758532 h 2070100"/>
                <a:gd name="connsiteX60" fmla="*/ 190333 w 2527300"/>
                <a:gd name="connsiteY60" fmla="*/ 758532 h 2070100"/>
                <a:gd name="connsiteX61" fmla="*/ 188228 w 2527300"/>
                <a:gd name="connsiteY61" fmla="*/ 730205 h 2070100"/>
                <a:gd name="connsiteX62" fmla="*/ 192701 w 2527300"/>
                <a:gd name="connsiteY62" fmla="*/ 712490 h 2070100"/>
                <a:gd name="connsiteX63" fmla="*/ 176827 w 2527300"/>
                <a:gd name="connsiteY63" fmla="*/ 695126 h 2070100"/>
                <a:gd name="connsiteX64" fmla="*/ 144817 w 2527300"/>
                <a:gd name="connsiteY64" fmla="*/ 704509 h 2070100"/>
                <a:gd name="connsiteX65" fmla="*/ 124033 w 2527300"/>
                <a:gd name="connsiteY65" fmla="*/ 681445 h 2070100"/>
                <a:gd name="connsiteX66" fmla="*/ 107194 w 2527300"/>
                <a:gd name="connsiteY66" fmla="*/ 669518 h 2070100"/>
                <a:gd name="connsiteX67" fmla="*/ 107107 w 2527300"/>
                <a:gd name="connsiteY67" fmla="*/ 641016 h 2070100"/>
                <a:gd name="connsiteX68" fmla="*/ 88164 w 2527300"/>
                <a:gd name="connsiteY68" fmla="*/ 619266 h 2070100"/>
                <a:gd name="connsiteX69" fmla="*/ 97635 w 2527300"/>
                <a:gd name="connsiteY69" fmla="*/ 589361 h 2070100"/>
                <a:gd name="connsiteX70" fmla="*/ 117718 w 2527300"/>
                <a:gd name="connsiteY70" fmla="*/ 559807 h 2070100"/>
                <a:gd name="connsiteX71" fmla="*/ 126488 w 2527300"/>
                <a:gd name="connsiteY71" fmla="*/ 532182 h 2070100"/>
                <a:gd name="connsiteX72" fmla="*/ 146396 w 2527300"/>
                <a:gd name="connsiteY72" fmla="*/ 528235 h 2070100"/>
                <a:gd name="connsiteX73" fmla="*/ 163234 w 2527300"/>
                <a:gd name="connsiteY73" fmla="*/ 536917 h 2070100"/>
                <a:gd name="connsiteX74" fmla="*/ 183054 w 2527300"/>
                <a:gd name="connsiteY74" fmla="*/ 510520 h 2070100"/>
                <a:gd name="connsiteX75" fmla="*/ 200944 w 2527300"/>
                <a:gd name="connsiteY75" fmla="*/ 515256 h 2070100"/>
                <a:gd name="connsiteX76" fmla="*/ 219712 w 2527300"/>
                <a:gd name="connsiteY76" fmla="*/ 498067 h 2070100"/>
                <a:gd name="connsiteX77" fmla="*/ 215151 w 2527300"/>
                <a:gd name="connsiteY77" fmla="*/ 472459 h 2070100"/>
                <a:gd name="connsiteX78" fmla="*/ 201383 w 2527300"/>
                <a:gd name="connsiteY78" fmla="*/ 462286 h 2070100"/>
                <a:gd name="connsiteX79" fmla="*/ 219624 w 2527300"/>
                <a:gd name="connsiteY79" fmla="*/ 440186 h 2070100"/>
                <a:gd name="connsiteX80" fmla="*/ 204540 w 2527300"/>
                <a:gd name="connsiteY80" fmla="*/ 440800 h 2070100"/>
                <a:gd name="connsiteX81" fmla="*/ 178406 w 2527300"/>
                <a:gd name="connsiteY81" fmla="*/ 453341 h 2070100"/>
                <a:gd name="connsiteX82" fmla="*/ 170951 w 2527300"/>
                <a:gd name="connsiteY82" fmla="*/ 465882 h 2070100"/>
                <a:gd name="connsiteX83" fmla="*/ 151570 w 2527300"/>
                <a:gd name="connsiteY83" fmla="*/ 453341 h 2070100"/>
                <a:gd name="connsiteX84" fmla="*/ 116754 w 2527300"/>
                <a:gd name="connsiteY84" fmla="*/ 459743 h 2070100"/>
                <a:gd name="connsiteX85" fmla="*/ 80709 w 2527300"/>
                <a:gd name="connsiteY85" fmla="*/ 446062 h 2070100"/>
                <a:gd name="connsiteX86" fmla="*/ 70361 w 2527300"/>
                <a:gd name="connsiteY86" fmla="*/ 422822 h 2070100"/>
                <a:gd name="connsiteX87" fmla="*/ 39228 w 2527300"/>
                <a:gd name="connsiteY87" fmla="*/ 388531 h 2070100"/>
                <a:gd name="connsiteX88" fmla="*/ 73781 w 2527300"/>
                <a:gd name="connsiteY88" fmla="*/ 363362 h 2070100"/>
                <a:gd name="connsiteX89" fmla="*/ 128593 w 2527300"/>
                <a:gd name="connsiteY89" fmla="*/ 333457 h 2070100"/>
                <a:gd name="connsiteX90" fmla="*/ 148851 w 2527300"/>
                <a:gd name="connsiteY90" fmla="*/ 333457 h 2070100"/>
                <a:gd name="connsiteX91" fmla="*/ 145519 w 2527300"/>
                <a:gd name="connsiteY91" fmla="*/ 363976 h 2070100"/>
                <a:gd name="connsiteX92" fmla="*/ 197436 w 2527300"/>
                <a:gd name="connsiteY92" fmla="*/ 361608 h 2070100"/>
                <a:gd name="connsiteX93" fmla="*/ 177441 w 2527300"/>
                <a:gd name="connsiteY93" fmla="*/ 323547 h 2070100"/>
                <a:gd name="connsiteX94" fmla="*/ 147185 w 2527300"/>
                <a:gd name="connsiteY94" fmla="*/ 299693 h 2070100"/>
                <a:gd name="connsiteX95" fmla="*/ 129733 w 2527300"/>
                <a:gd name="connsiteY95" fmla="*/ 267771 h 2070100"/>
                <a:gd name="connsiteX96" fmla="*/ 106142 w 2527300"/>
                <a:gd name="connsiteY96" fmla="*/ 239970 h 2070100"/>
                <a:gd name="connsiteX97" fmla="*/ 72378 w 2527300"/>
                <a:gd name="connsiteY97" fmla="*/ 219098 h 2070100"/>
                <a:gd name="connsiteX98" fmla="*/ 86147 w 2527300"/>
                <a:gd name="connsiteY98" fmla="*/ 183755 h 2070100"/>
                <a:gd name="connsiteX99" fmla="*/ 129733 w 2527300"/>
                <a:gd name="connsiteY99" fmla="*/ 181563 h 2070100"/>
                <a:gd name="connsiteX100" fmla="*/ 160778 w 2527300"/>
                <a:gd name="connsiteY100" fmla="*/ 150167 h 2070100"/>
                <a:gd name="connsiteX101" fmla="*/ 166654 w 2527300"/>
                <a:gd name="connsiteY101" fmla="*/ 115789 h 2070100"/>
                <a:gd name="connsiteX102" fmla="*/ 191736 w 2527300"/>
                <a:gd name="connsiteY102" fmla="*/ 81499 h 2070100"/>
                <a:gd name="connsiteX103" fmla="*/ 215678 w 2527300"/>
                <a:gd name="connsiteY103" fmla="*/ 73167 h 2070100"/>
                <a:gd name="connsiteX104" fmla="*/ 262245 w 2527300"/>
                <a:gd name="connsiteY104" fmla="*/ 40193 h 2070100"/>
                <a:gd name="connsiteX105" fmla="*/ 284872 w 2527300"/>
                <a:gd name="connsiteY105" fmla="*/ 45192 h 2070100"/>
                <a:gd name="connsiteX106" fmla="*/ 322670 w 2527300"/>
                <a:gd name="connsiteY106" fmla="*/ 4763 h 2070100"/>
                <a:gd name="connsiteX107" fmla="*/ 359854 w 2527300"/>
                <a:gd name="connsiteY107" fmla="*/ 20811 h 2070100"/>
                <a:gd name="connsiteX108" fmla="*/ 377657 w 2527300"/>
                <a:gd name="connsiteY108" fmla="*/ 54751 h 2070100"/>
                <a:gd name="connsiteX109" fmla="*/ 388619 w 2527300"/>
                <a:gd name="connsiteY109" fmla="*/ 40280 h 2070100"/>
                <a:gd name="connsiteX110" fmla="*/ 430188 w 2527300"/>
                <a:gd name="connsiteY110" fmla="*/ 44753 h 2070100"/>
                <a:gd name="connsiteX111" fmla="*/ 428697 w 2527300"/>
                <a:gd name="connsiteY111" fmla="*/ 61854 h 2070100"/>
                <a:gd name="connsiteX112" fmla="*/ 466320 w 2527300"/>
                <a:gd name="connsiteY112" fmla="*/ 74395 h 2070100"/>
                <a:gd name="connsiteX113" fmla="*/ 491402 w 2527300"/>
                <a:gd name="connsiteY113" fmla="*/ 67029 h 2070100"/>
                <a:gd name="connsiteX114" fmla="*/ 543232 w 2527300"/>
                <a:gd name="connsiteY114" fmla="*/ 90181 h 2070100"/>
                <a:gd name="connsiteX115" fmla="*/ 590501 w 2527300"/>
                <a:gd name="connsiteY115" fmla="*/ 97021 h 2070100"/>
                <a:gd name="connsiteX116" fmla="*/ 609444 w 2527300"/>
                <a:gd name="connsiteY116" fmla="*/ 106405 h 2070100"/>
                <a:gd name="connsiteX117" fmla="*/ 642156 w 2527300"/>
                <a:gd name="connsiteY117" fmla="*/ 94654 h 2070100"/>
                <a:gd name="connsiteX118" fmla="*/ 679428 w 2527300"/>
                <a:gd name="connsiteY118" fmla="*/ 116227 h 2070100"/>
                <a:gd name="connsiteX119" fmla="*/ 706176 w 2527300"/>
                <a:gd name="connsiteY119" fmla="*/ 126137 h 2070100"/>
                <a:gd name="connsiteX120" fmla="*/ 706000 w 2527300"/>
                <a:gd name="connsiteY120" fmla="*/ 368624 h 2070100"/>
                <a:gd name="connsiteX121" fmla="*/ 705912 w 2527300"/>
                <a:gd name="connsiteY121" fmla="*/ 679340 h 2070100"/>
                <a:gd name="connsiteX122" fmla="*/ 730117 w 2527300"/>
                <a:gd name="connsiteY122" fmla="*/ 680831 h 2070100"/>
                <a:gd name="connsiteX123" fmla="*/ 754059 w 2527300"/>
                <a:gd name="connsiteY123" fmla="*/ 694512 h 2070100"/>
                <a:gd name="connsiteX124" fmla="*/ 771248 w 2527300"/>
                <a:gd name="connsiteY124" fmla="*/ 715910 h 2070100"/>
                <a:gd name="connsiteX125" fmla="*/ 793085 w 2527300"/>
                <a:gd name="connsiteY125" fmla="*/ 747482 h 2070100"/>
                <a:gd name="connsiteX126" fmla="*/ 817027 w 2527300"/>
                <a:gd name="connsiteY126" fmla="*/ 720734 h 2070100"/>
                <a:gd name="connsiteX127" fmla="*/ 841670 w 2527300"/>
                <a:gd name="connsiteY127" fmla="*/ 705036 h 2070100"/>
                <a:gd name="connsiteX128" fmla="*/ 854737 w 2527300"/>
                <a:gd name="connsiteY128" fmla="*/ 730030 h 2070100"/>
                <a:gd name="connsiteX129" fmla="*/ 871312 w 2527300"/>
                <a:gd name="connsiteY129" fmla="*/ 749586 h 2070100"/>
                <a:gd name="connsiteX130" fmla="*/ 893850 w 2527300"/>
                <a:gd name="connsiteY130" fmla="*/ 770809 h 2070100"/>
                <a:gd name="connsiteX131" fmla="*/ 909198 w 2527300"/>
                <a:gd name="connsiteY131" fmla="*/ 804047 h 2070100"/>
                <a:gd name="connsiteX132" fmla="*/ 934367 w 2527300"/>
                <a:gd name="connsiteY132" fmla="*/ 855614 h 2070100"/>
                <a:gd name="connsiteX133" fmla="*/ 976199 w 2527300"/>
                <a:gd name="connsiteY133" fmla="*/ 883677 h 2070100"/>
                <a:gd name="connsiteX134" fmla="*/ 976901 w 2527300"/>
                <a:gd name="connsiteY134" fmla="*/ 911040 h 2070100"/>
                <a:gd name="connsiteX135" fmla="*/ 962869 w 2527300"/>
                <a:gd name="connsiteY135" fmla="*/ 931385 h 2070100"/>
                <a:gd name="connsiteX136" fmla="*/ 2505750 w 2527300"/>
                <a:gd name="connsiteY136" fmla="*/ 1233332 h 2070100"/>
                <a:gd name="connsiteX137" fmla="*/ 2494788 w 2527300"/>
                <a:gd name="connsiteY137" fmla="*/ 1222896 h 2070100"/>
                <a:gd name="connsiteX138" fmla="*/ 2478300 w 2527300"/>
                <a:gd name="connsiteY138" fmla="*/ 1229034 h 2070100"/>
                <a:gd name="connsiteX139" fmla="*/ 2470144 w 2527300"/>
                <a:gd name="connsiteY139" fmla="*/ 1219563 h 2070100"/>
                <a:gd name="connsiteX140" fmla="*/ 2451377 w 2527300"/>
                <a:gd name="connsiteY140" fmla="*/ 1246750 h 2070100"/>
                <a:gd name="connsiteX141" fmla="*/ 2443835 w 2527300"/>
                <a:gd name="connsiteY141" fmla="*/ 1274375 h 2070100"/>
                <a:gd name="connsiteX142" fmla="*/ 2435065 w 2527300"/>
                <a:gd name="connsiteY142" fmla="*/ 1290336 h 2070100"/>
                <a:gd name="connsiteX143" fmla="*/ 2424629 w 2527300"/>
                <a:gd name="connsiteY143" fmla="*/ 1295773 h 2070100"/>
                <a:gd name="connsiteX144" fmla="*/ 2416736 w 2527300"/>
                <a:gd name="connsiteY144" fmla="*/ 1297527 h 2070100"/>
                <a:gd name="connsiteX145" fmla="*/ 2414281 w 2527300"/>
                <a:gd name="connsiteY145" fmla="*/ 1306121 h 2070100"/>
                <a:gd name="connsiteX146" fmla="*/ 2368940 w 2527300"/>
                <a:gd name="connsiteY146" fmla="*/ 1306121 h 2070100"/>
                <a:gd name="connsiteX147" fmla="*/ 2331581 w 2527300"/>
                <a:gd name="connsiteY147" fmla="*/ 1306385 h 2070100"/>
                <a:gd name="connsiteX148" fmla="*/ 2320443 w 2527300"/>
                <a:gd name="connsiteY148" fmla="*/ 1312787 h 2070100"/>
                <a:gd name="connsiteX149" fmla="*/ 2295274 w 2527300"/>
                <a:gd name="connsiteY149" fmla="*/ 1336728 h 2070100"/>
                <a:gd name="connsiteX150" fmla="*/ 2297817 w 2527300"/>
                <a:gd name="connsiteY150" fmla="*/ 1341464 h 2070100"/>
                <a:gd name="connsiteX151" fmla="*/ 2299308 w 2527300"/>
                <a:gd name="connsiteY151" fmla="*/ 1354707 h 2070100"/>
                <a:gd name="connsiteX152" fmla="*/ 2280891 w 2527300"/>
                <a:gd name="connsiteY152" fmla="*/ 1365844 h 2070100"/>
                <a:gd name="connsiteX153" fmla="*/ 2260720 w 2527300"/>
                <a:gd name="connsiteY153" fmla="*/ 1363038 h 2070100"/>
                <a:gd name="connsiteX154" fmla="*/ 2241427 w 2527300"/>
                <a:gd name="connsiteY154" fmla="*/ 1361810 h 2070100"/>
                <a:gd name="connsiteX155" fmla="*/ 2229763 w 2527300"/>
                <a:gd name="connsiteY155" fmla="*/ 1365669 h 2070100"/>
                <a:gd name="connsiteX156" fmla="*/ 2231955 w 2527300"/>
                <a:gd name="connsiteY156" fmla="*/ 1375754 h 2070100"/>
                <a:gd name="connsiteX157" fmla="*/ 2231955 w 2527300"/>
                <a:gd name="connsiteY157" fmla="*/ 1375754 h 2070100"/>
                <a:gd name="connsiteX158" fmla="*/ 2232394 w 2527300"/>
                <a:gd name="connsiteY158" fmla="*/ 1378999 h 2070100"/>
                <a:gd name="connsiteX159" fmla="*/ 2211171 w 2527300"/>
                <a:gd name="connsiteY159" fmla="*/ 1398906 h 2070100"/>
                <a:gd name="connsiteX160" fmla="*/ 2192666 w 2527300"/>
                <a:gd name="connsiteY160" fmla="*/ 1408466 h 2070100"/>
                <a:gd name="connsiteX161" fmla="*/ 2180038 w 2527300"/>
                <a:gd name="connsiteY161" fmla="*/ 1412938 h 2070100"/>
                <a:gd name="connsiteX162" fmla="*/ 2165480 w 2527300"/>
                <a:gd name="connsiteY162" fmla="*/ 1421971 h 2070100"/>
                <a:gd name="connsiteX163" fmla="*/ 2147677 w 2527300"/>
                <a:gd name="connsiteY163" fmla="*/ 1426356 h 2070100"/>
                <a:gd name="connsiteX164" fmla="*/ 2135399 w 2527300"/>
                <a:gd name="connsiteY164" fmla="*/ 1424690 h 2070100"/>
                <a:gd name="connsiteX165" fmla="*/ 2120227 w 2527300"/>
                <a:gd name="connsiteY165" fmla="*/ 1417937 h 2070100"/>
                <a:gd name="connsiteX166" fmla="*/ 2128646 w 2527300"/>
                <a:gd name="connsiteY166" fmla="*/ 1405221 h 2070100"/>
                <a:gd name="connsiteX167" fmla="*/ 2134084 w 2527300"/>
                <a:gd name="connsiteY167" fmla="*/ 1393645 h 2070100"/>
                <a:gd name="connsiteX168" fmla="*/ 2145660 w 2527300"/>
                <a:gd name="connsiteY168" fmla="*/ 1375316 h 2070100"/>
                <a:gd name="connsiteX169" fmla="*/ 2144432 w 2527300"/>
                <a:gd name="connsiteY169" fmla="*/ 1361547 h 2070100"/>
                <a:gd name="connsiteX170" fmla="*/ 2140047 w 2527300"/>
                <a:gd name="connsiteY170" fmla="*/ 1341902 h 2070100"/>
                <a:gd name="connsiteX171" fmla="*/ 2130927 w 2527300"/>
                <a:gd name="connsiteY171" fmla="*/ 1338482 h 2070100"/>
                <a:gd name="connsiteX172" fmla="*/ 2115667 w 2527300"/>
                <a:gd name="connsiteY172" fmla="*/ 1353391 h 2070100"/>
                <a:gd name="connsiteX173" fmla="*/ 2110756 w 2527300"/>
                <a:gd name="connsiteY173" fmla="*/ 1353128 h 2070100"/>
                <a:gd name="connsiteX174" fmla="*/ 2109528 w 2527300"/>
                <a:gd name="connsiteY174" fmla="*/ 1344621 h 2070100"/>
                <a:gd name="connsiteX175" fmla="*/ 2123034 w 2527300"/>
                <a:gd name="connsiteY175" fmla="*/ 1330940 h 2070100"/>
                <a:gd name="connsiteX176" fmla="*/ 2125314 w 2527300"/>
                <a:gd name="connsiteY176" fmla="*/ 1315242 h 2070100"/>
                <a:gd name="connsiteX177" fmla="*/ 2123297 w 2527300"/>
                <a:gd name="connsiteY177" fmla="*/ 1299544 h 2070100"/>
                <a:gd name="connsiteX178" fmla="*/ 2105055 w 2527300"/>
                <a:gd name="connsiteY178" fmla="*/ 1285951 h 2070100"/>
                <a:gd name="connsiteX179" fmla="*/ 2084183 w 2527300"/>
                <a:gd name="connsiteY179" fmla="*/ 1278935 h 2070100"/>
                <a:gd name="connsiteX180" fmla="*/ 2080763 w 2527300"/>
                <a:gd name="connsiteY180" fmla="*/ 1292265 h 2070100"/>
                <a:gd name="connsiteX181" fmla="*/ 2075326 w 2527300"/>
                <a:gd name="connsiteY181" fmla="*/ 1295773 h 2070100"/>
                <a:gd name="connsiteX182" fmla="*/ 2070941 w 2527300"/>
                <a:gd name="connsiteY182" fmla="*/ 1312874 h 2070100"/>
                <a:gd name="connsiteX183" fmla="*/ 2068660 w 2527300"/>
                <a:gd name="connsiteY183" fmla="*/ 1301210 h 2070100"/>
                <a:gd name="connsiteX184" fmla="*/ 2058838 w 2527300"/>
                <a:gd name="connsiteY184" fmla="*/ 1309542 h 2070100"/>
                <a:gd name="connsiteX185" fmla="*/ 2052699 w 2527300"/>
                <a:gd name="connsiteY185" fmla="*/ 1321118 h 2070100"/>
                <a:gd name="connsiteX186" fmla="*/ 2046297 w 2527300"/>
                <a:gd name="connsiteY186" fmla="*/ 1337956 h 2070100"/>
                <a:gd name="connsiteX187" fmla="*/ 2045069 w 2527300"/>
                <a:gd name="connsiteY187" fmla="*/ 1352339 h 2070100"/>
                <a:gd name="connsiteX188" fmla="*/ 2053226 w 2527300"/>
                <a:gd name="connsiteY188" fmla="*/ 1373211 h 2070100"/>
                <a:gd name="connsiteX189" fmla="*/ 2052524 w 2527300"/>
                <a:gd name="connsiteY189" fmla="*/ 1395223 h 2070100"/>
                <a:gd name="connsiteX190" fmla="*/ 2042526 w 2527300"/>
                <a:gd name="connsiteY190" fmla="*/ 1411360 h 2070100"/>
                <a:gd name="connsiteX191" fmla="*/ 2037527 w 2527300"/>
                <a:gd name="connsiteY191" fmla="*/ 1415920 h 2070100"/>
                <a:gd name="connsiteX192" fmla="*/ 2030862 w 2527300"/>
                <a:gd name="connsiteY192" fmla="*/ 1419516 h 2070100"/>
                <a:gd name="connsiteX193" fmla="*/ 2022531 w 2527300"/>
                <a:gd name="connsiteY193" fmla="*/ 1419691 h 2070100"/>
                <a:gd name="connsiteX194" fmla="*/ 2020251 w 2527300"/>
                <a:gd name="connsiteY194" fmla="*/ 1417499 h 2070100"/>
                <a:gd name="connsiteX195" fmla="*/ 2013586 w 2527300"/>
                <a:gd name="connsiteY195" fmla="*/ 1400134 h 2070100"/>
                <a:gd name="connsiteX196" fmla="*/ 2013410 w 2527300"/>
                <a:gd name="connsiteY196" fmla="*/ 1391540 h 2070100"/>
                <a:gd name="connsiteX197" fmla="*/ 2014112 w 2527300"/>
                <a:gd name="connsiteY197" fmla="*/ 1383296 h 2070100"/>
                <a:gd name="connsiteX198" fmla="*/ 2011043 w 2527300"/>
                <a:gd name="connsiteY198" fmla="*/ 1366897 h 2070100"/>
                <a:gd name="connsiteX199" fmla="*/ 2015691 w 2527300"/>
                <a:gd name="connsiteY199" fmla="*/ 1347778 h 2070100"/>
                <a:gd name="connsiteX200" fmla="*/ 2021215 w 2527300"/>
                <a:gd name="connsiteY200" fmla="*/ 1324012 h 2070100"/>
                <a:gd name="connsiteX201" fmla="*/ 2034020 w 2527300"/>
                <a:gd name="connsiteY201" fmla="*/ 1297439 h 2070100"/>
                <a:gd name="connsiteX202" fmla="*/ 2030336 w 2527300"/>
                <a:gd name="connsiteY202" fmla="*/ 1297527 h 2070100"/>
                <a:gd name="connsiteX203" fmla="*/ 2012270 w 2527300"/>
                <a:gd name="connsiteY203" fmla="*/ 1319802 h 2070100"/>
                <a:gd name="connsiteX204" fmla="*/ 2008938 w 2527300"/>
                <a:gd name="connsiteY204" fmla="*/ 1315768 h 2070100"/>
                <a:gd name="connsiteX205" fmla="*/ 2018585 w 2527300"/>
                <a:gd name="connsiteY205" fmla="*/ 1303315 h 2070100"/>
                <a:gd name="connsiteX206" fmla="*/ 2033230 w 2527300"/>
                <a:gd name="connsiteY206" fmla="*/ 1280777 h 2070100"/>
                <a:gd name="connsiteX207" fmla="*/ 2049981 w 2527300"/>
                <a:gd name="connsiteY207" fmla="*/ 1277619 h 2070100"/>
                <a:gd name="connsiteX208" fmla="*/ 2069187 w 2527300"/>
                <a:gd name="connsiteY208" fmla="*/ 1270604 h 2070100"/>
                <a:gd name="connsiteX209" fmla="*/ 2088568 w 2527300"/>
                <a:gd name="connsiteY209" fmla="*/ 1274287 h 2070100"/>
                <a:gd name="connsiteX210" fmla="*/ 2089357 w 2527300"/>
                <a:gd name="connsiteY210" fmla="*/ 1274462 h 2070100"/>
                <a:gd name="connsiteX211" fmla="*/ 2111019 w 2527300"/>
                <a:gd name="connsiteY211" fmla="*/ 1271305 h 2070100"/>
                <a:gd name="connsiteX212" fmla="*/ 2098741 w 2527300"/>
                <a:gd name="connsiteY212" fmla="*/ 1257186 h 2070100"/>
                <a:gd name="connsiteX213" fmla="*/ 2092164 w 2527300"/>
                <a:gd name="connsiteY213" fmla="*/ 1256046 h 2070100"/>
                <a:gd name="connsiteX214" fmla="*/ 2084622 w 2527300"/>
                <a:gd name="connsiteY214" fmla="*/ 1254642 h 2070100"/>
                <a:gd name="connsiteX215" fmla="*/ 2079447 w 2527300"/>
                <a:gd name="connsiteY215" fmla="*/ 1244645 h 2070100"/>
                <a:gd name="connsiteX216" fmla="*/ 2055330 w 2527300"/>
                <a:gd name="connsiteY216" fmla="*/ 1247802 h 2070100"/>
                <a:gd name="connsiteX217" fmla="*/ 2033493 w 2527300"/>
                <a:gd name="connsiteY217" fmla="*/ 1255695 h 2070100"/>
                <a:gd name="connsiteX218" fmla="*/ 2016217 w 2527300"/>
                <a:gd name="connsiteY218" fmla="*/ 1242102 h 2070100"/>
                <a:gd name="connsiteX219" fmla="*/ 2002273 w 2527300"/>
                <a:gd name="connsiteY219" fmla="*/ 1237541 h 2070100"/>
                <a:gd name="connsiteX220" fmla="*/ 2010165 w 2527300"/>
                <a:gd name="connsiteY220" fmla="*/ 1218511 h 2070100"/>
                <a:gd name="connsiteX221" fmla="*/ 1988416 w 2527300"/>
                <a:gd name="connsiteY221" fmla="*/ 1230525 h 2070100"/>
                <a:gd name="connsiteX222" fmla="*/ 1968684 w 2527300"/>
                <a:gd name="connsiteY222" fmla="*/ 1242189 h 2070100"/>
                <a:gd name="connsiteX223" fmla="*/ 1949741 w 2527300"/>
                <a:gd name="connsiteY223" fmla="*/ 1251310 h 2070100"/>
                <a:gd name="connsiteX224" fmla="*/ 1934657 w 2527300"/>
                <a:gd name="connsiteY224" fmla="*/ 1239032 h 2070100"/>
                <a:gd name="connsiteX225" fmla="*/ 1910014 w 2527300"/>
                <a:gd name="connsiteY225" fmla="*/ 1246487 h 2070100"/>
                <a:gd name="connsiteX226" fmla="*/ 1910101 w 2527300"/>
                <a:gd name="connsiteY226" fmla="*/ 1241225 h 2070100"/>
                <a:gd name="connsiteX227" fmla="*/ 1926764 w 2527300"/>
                <a:gd name="connsiteY227" fmla="*/ 1226053 h 2070100"/>
                <a:gd name="connsiteX228" fmla="*/ 1944216 w 2527300"/>
                <a:gd name="connsiteY228" fmla="*/ 1211582 h 2070100"/>
                <a:gd name="connsiteX229" fmla="*/ 1969298 w 2527300"/>
                <a:gd name="connsiteY229" fmla="*/ 1199568 h 2070100"/>
                <a:gd name="connsiteX230" fmla="*/ 1939042 w 2527300"/>
                <a:gd name="connsiteY230" fmla="*/ 1190009 h 2070100"/>
                <a:gd name="connsiteX231" fmla="*/ 1919134 w 2527300"/>
                <a:gd name="connsiteY231" fmla="*/ 1194832 h 2070100"/>
                <a:gd name="connsiteX232" fmla="*/ 1895280 w 2527300"/>
                <a:gd name="connsiteY232" fmla="*/ 1183431 h 2070100"/>
                <a:gd name="connsiteX233" fmla="*/ 1870199 w 2527300"/>
                <a:gd name="connsiteY233" fmla="*/ 1177555 h 2070100"/>
                <a:gd name="connsiteX234" fmla="*/ 1853010 w 2527300"/>
                <a:gd name="connsiteY234" fmla="*/ 1175275 h 2070100"/>
                <a:gd name="connsiteX235" fmla="*/ 1845380 w 2527300"/>
                <a:gd name="connsiteY235" fmla="*/ 1168961 h 2070100"/>
                <a:gd name="connsiteX236" fmla="*/ 1840995 w 2527300"/>
                <a:gd name="connsiteY236" fmla="*/ 1148352 h 2070100"/>
                <a:gd name="connsiteX237" fmla="*/ 1832664 w 2527300"/>
                <a:gd name="connsiteY237" fmla="*/ 1148527 h 2070100"/>
                <a:gd name="connsiteX238" fmla="*/ 1832576 w 2527300"/>
                <a:gd name="connsiteY238" fmla="*/ 1162910 h 2070100"/>
                <a:gd name="connsiteX239" fmla="*/ 1781711 w 2527300"/>
                <a:gd name="connsiteY239" fmla="*/ 1162910 h 2070100"/>
                <a:gd name="connsiteX240" fmla="*/ 1697608 w 2527300"/>
                <a:gd name="connsiteY240" fmla="*/ 1162910 h 2070100"/>
                <a:gd name="connsiteX241" fmla="*/ 1614031 w 2527300"/>
                <a:gd name="connsiteY241" fmla="*/ 1162910 h 2070100"/>
                <a:gd name="connsiteX242" fmla="*/ 1540189 w 2527300"/>
                <a:gd name="connsiteY242" fmla="*/ 1162910 h 2070100"/>
                <a:gd name="connsiteX243" fmla="*/ 1466434 w 2527300"/>
                <a:gd name="connsiteY243" fmla="*/ 1162910 h 2070100"/>
                <a:gd name="connsiteX244" fmla="*/ 1393908 w 2527300"/>
                <a:gd name="connsiteY244" fmla="*/ 1162910 h 2070100"/>
                <a:gd name="connsiteX245" fmla="*/ 1318926 w 2527300"/>
                <a:gd name="connsiteY245" fmla="*/ 1162910 h 2070100"/>
                <a:gd name="connsiteX246" fmla="*/ 1294721 w 2527300"/>
                <a:gd name="connsiteY246" fmla="*/ 1162910 h 2070100"/>
                <a:gd name="connsiteX247" fmla="*/ 1221755 w 2527300"/>
                <a:gd name="connsiteY247" fmla="*/ 1162910 h 2070100"/>
                <a:gd name="connsiteX248" fmla="*/ 1151947 w 2527300"/>
                <a:gd name="connsiteY248" fmla="*/ 1162910 h 2070100"/>
                <a:gd name="connsiteX249" fmla="*/ 1160279 w 2527300"/>
                <a:gd name="connsiteY249" fmla="*/ 1193341 h 2070100"/>
                <a:gd name="connsiteX250" fmla="*/ 1164225 w 2527300"/>
                <a:gd name="connsiteY250" fmla="*/ 1223246 h 2070100"/>
                <a:gd name="connsiteX251" fmla="*/ 1158174 w 2527300"/>
                <a:gd name="connsiteY251" fmla="*/ 1232806 h 2070100"/>
                <a:gd name="connsiteX252" fmla="*/ 1145107 w 2527300"/>
                <a:gd name="connsiteY252" fmla="*/ 1198515 h 2070100"/>
                <a:gd name="connsiteX253" fmla="*/ 1109589 w 2527300"/>
                <a:gd name="connsiteY253" fmla="*/ 1186062 h 2070100"/>
                <a:gd name="connsiteX254" fmla="*/ 1106607 w 2527300"/>
                <a:gd name="connsiteY254" fmla="*/ 1193253 h 2070100"/>
                <a:gd name="connsiteX255" fmla="*/ 1113799 w 2527300"/>
                <a:gd name="connsiteY255" fmla="*/ 1210267 h 2070100"/>
                <a:gd name="connsiteX256" fmla="*/ 1121604 w 2527300"/>
                <a:gd name="connsiteY256" fmla="*/ 1241225 h 2070100"/>
                <a:gd name="connsiteX257" fmla="*/ 1126076 w 2527300"/>
                <a:gd name="connsiteY257" fmla="*/ 1288757 h 2070100"/>
                <a:gd name="connsiteX258" fmla="*/ 1123095 w 2527300"/>
                <a:gd name="connsiteY258" fmla="*/ 1320241 h 2070100"/>
                <a:gd name="connsiteX259" fmla="*/ 1120113 w 2527300"/>
                <a:gd name="connsiteY259" fmla="*/ 1351286 h 2070100"/>
                <a:gd name="connsiteX260" fmla="*/ 1110466 w 2527300"/>
                <a:gd name="connsiteY260" fmla="*/ 1382945 h 2070100"/>
                <a:gd name="connsiteX261" fmla="*/ 1118359 w 2527300"/>
                <a:gd name="connsiteY261" fmla="*/ 1408378 h 2070100"/>
                <a:gd name="connsiteX262" fmla="*/ 1119236 w 2527300"/>
                <a:gd name="connsiteY262" fmla="*/ 1436442 h 2070100"/>
                <a:gd name="connsiteX263" fmla="*/ 1113886 w 2527300"/>
                <a:gd name="connsiteY263" fmla="*/ 1463190 h 2070100"/>
                <a:gd name="connsiteX264" fmla="*/ 1126953 w 2527300"/>
                <a:gd name="connsiteY264" fmla="*/ 1480642 h 2070100"/>
                <a:gd name="connsiteX265" fmla="*/ 1130374 w 2527300"/>
                <a:gd name="connsiteY265" fmla="*/ 1506513 h 2070100"/>
                <a:gd name="connsiteX266" fmla="*/ 1149404 w 2527300"/>
                <a:gd name="connsiteY266" fmla="*/ 1532735 h 2070100"/>
                <a:gd name="connsiteX267" fmla="*/ 1160279 w 2527300"/>
                <a:gd name="connsiteY267" fmla="*/ 1542995 h 2070100"/>
                <a:gd name="connsiteX268" fmla="*/ 1159402 w 2527300"/>
                <a:gd name="connsiteY268" fmla="*/ 1550186 h 2070100"/>
                <a:gd name="connsiteX269" fmla="*/ 1179923 w 2527300"/>
                <a:gd name="connsiteY269" fmla="*/ 1592720 h 2070100"/>
                <a:gd name="connsiteX270" fmla="*/ 1203777 w 2527300"/>
                <a:gd name="connsiteY270" fmla="*/ 1622976 h 2070100"/>
                <a:gd name="connsiteX271" fmla="*/ 1206759 w 2527300"/>
                <a:gd name="connsiteY271" fmla="*/ 1639376 h 2070100"/>
                <a:gd name="connsiteX272" fmla="*/ 1212986 w 2527300"/>
                <a:gd name="connsiteY272" fmla="*/ 1644199 h 2070100"/>
                <a:gd name="connsiteX273" fmla="*/ 1235787 w 2527300"/>
                <a:gd name="connsiteY273" fmla="*/ 1647094 h 2070100"/>
                <a:gd name="connsiteX274" fmla="*/ 1244557 w 2527300"/>
                <a:gd name="connsiteY274" fmla="*/ 1655074 h 2070100"/>
                <a:gd name="connsiteX275" fmla="*/ 1258326 w 2527300"/>
                <a:gd name="connsiteY275" fmla="*/ 1656565 h 2070100"/>
                <a:gd name="connsiteX276" fmla="*/ 1261044 w 2527300"/>
                <a:gd name="connsiteY276" fmla="*/ 1664984 h 2070100"/>
                <a:gd name="connsiteX277" fmla="*/ 1272533 w 2527300"/>
                <a:gd name="connsiteY277" fmla="*/ 1668492 h 2070100"/>
                <a:gd name="connsiteX278" fmla="*/ 1288494 w 2527300"/>
                <a:gd name="connsiteY278" fmla="*/ 1685330 h 2070100"/>
                <a:gd name="connsiteX279" fmla="*/ 1292616 w 2527300"/>
                <a:gd name="connsiteY279" fmla="*/ 1700239 h 2070100"/>
                <a:gd name="connsiteX280" fmla="*/ 1320592 w 2527300"/>
                <a:gd name="connsiteY280" fmla="*/ 1698046 h 2070100"/>
                <a:gd name="connsiteX281" fmla="*/ 1351812 w 2527300"/>
                <a:gd name="connsiteY281" fmla="*/ 1694889 h 2070100"/>
                <a:gd name="connsiteX282" fmla="*/ 1349532 w 2527300"/>
                <a:gd name="connsiteY282" fmla="*/ 1700590 h 2070100"/>
                <a:gd name="connsiteX283" fmla="*/ 1386629 w 2527300"/>
                <a:gd name="connsiteY283" fmla="*/ 1714621 h 2070100"/>
                <a:gd name="connsiteX284" fmla="*/ 1442756 w 2527300"/>
                <a:gd name="connsiteY284" fmla="*/ 1734880 h 2070100"/>
                <a:gd name="connsiteX285" fmla="*/ 1491692 w 2527300"/>
                <a:gd name="connsiteY285" fmla="*/ 1734704 h 2070100"/>
                <a:gd name="connsiteX286" fmla="*/ 1511161 w 2527300"/>
                <a:gd name="connsiteY286" fmla="*/ 1734704 h 2070100"/>
                <a:gd name="connsiteX287" fmla="*/ 1511248 w 2527300"/>
                <a:gd name="connsiteY287" fmla="*/ 1722865 h 2070100"/>
                <a:gd name="connsiteX288" fmla="*/ 1553870 w 2527300"/>
                <a:gd name="connsiteY288" fmla="*/ 1722865 h 2070100"/>
                <a:gd name="connsiteX289" fmla="*/ 1562815 w 2527300"/>
                <a:gd name="connsiteY289" fmla="*/ 1733038 h 2070100"/>
                <a:gd name="connsiteX290" fmla="*/ 1575356 w 2527300"/>
                <a:gd name="connsiteY290" fmla="*/ 1742071 h 2070100"/>
                <a:gd name="connsiteX291" fmla="*/ 1590002 w 2527300"/>
                <a:gd name="connsiteY291" fmla="*/ 1754612 h 2070100"/>
                <a:gd name="connsiteX292" fmla="*/ 1598158 w 2527300"/>
                <a:gd name="connsiteY292" fmla="*/ 1769433 h 2070100"/>
                <a:gd name="connsiteX293" fmla="*/ 1604297 w 2527300"/>
                <a:gd name="connsiteY293" fmla="*/ 1784956 h 2070100"/>
                <a:gd name="connsiteX294" fmla="*/ 1617013 w 2527300"/>
                <a:gd name="connsiteY294" fmla="*/ 1793462 h 2070100"/>
                <a:gd name="connsiteX295" fmla="*/ 1637447 w 2527300"/>
                <a:gd name="connsiteY295" fmla="*/ 1801881 h 2070100"/>
                <a:gd name="connsiteX296" fmla="*/ 1652969 w 2527300"/>
                <a:gd name="connsiteY296" fmla="*/ 1779694 h 2070100"/>
                <a:gd name="connsiteX297" fmla="*/ 1673052 w 2527300"/>
                <a:gd name="connsiteY297" fmla="*/ 1779168 h 2070100"/>
                <a:gd name="connsiteX298" fmla="*/ 1690417 w 2527300"/>
                <a:gd name="connsiteY298" fmla="*/ 1790393 h 2070100"/>
                <a:gd name="connsiteX299" fmla="*/ 1702782 w 2527300"/>
                <a:gd name="connsiteY299" fmla="*/ 1809511 h 2070100"/>
                <a:gd name="connsiteX300" fmla="*/ 1711289 w 2527300"/>
                <a:gd name="connsiteY300" fmla="*/ 1825823 h 2070100"/>
                <a:gd name="connsiteX301" fmla="*/ 1725759 w 2527300"/>
                <a:gd name="connsiteY301" fmla="*/ 1841609 h 2070100"/>
                <a:gd name="connsiteX302" fmla="*/ 1731196 w 2527300"/>
                <a:gd name="connsiteY302" fmla="*/ 1860815 h 2070100"/>
                <a:gd name="connsiteX303" fmla="*/ 1738125 w 2527300"/>
                <a:gd name="connsiteY303" fmla="*/ 1873707 h 2070100"/>
                <a:gd name="connsiteX304" fmla="*/ 1757331 w 2527300"/>
                <a:gd name="connsiteY304" fmla="*/ 1882126 h 2070100"/>
                <a:gd name="connsiteX305" fmla="*/ 1774783 w 2527300"/>
                <a:gd name="connsiteY305" fmla="*/ 1888089 h 2070100"/>
                <a:gd name="connsiteX306" fmla="*/ 1784342 w 2527300"/>
                <a:gd name="connsiteY306" fmla="*/ 1887300 h 2070100"/>
                <a:gd name="connsiteX307" fmla="*/ 1779694 w 2527300"/>
                <a:gd name="connsiteY307" fmla="*/ 1878004 h 2070100"/>
                <a:gd name="connsiteX308" fmla="*/ 1778466 w 2527300"/>
                <a:gd name="connsiteY308" fmla="*/ 1864849 h 2070100"/>
                <a:gd name="connsiteX309" fmla="*/ 1778729 w 2527300"/>
                <a:gd name="connsiteY309" fmla="*/ 1845906 h 2070100"/>
                <a:gd name="connsiteX310" fmla="*/ 1784429 w 2527300"/>
                <a:gd name="connsiteY310" fmla="*/ 1833453 h 2070100"/>
                <a:gd name="connsiteX311" fmla="*/ 1797847 w 2527300"/>
                <a:gd name="connsiteY311" fmla="*/ 1820210 h 2070100"/>
                <a:gd name="connsiteX312" fmla="*/ 1822315 w 2527300"/>
                <a:gd name="connsiteY312" fmla="*/ 1808196 h 2070100"/>
                <a:gd name="connsiteX313" fmla="*/ 1844678 w 2527300"/>
                <a:gd name="connsiteY313" fmla="*/ 1787411 h 2070100"/>
                <a:gd name="connsiteX314" fmla="*/ 1865375 w 2527300"/>
                <a:gd name="connsiteY314" fmla="*/ 1780834 h 2070100"/>
                <a:gd name="connsiteX315" fmla="*/ 1880635 w 2527300"/>
                <a:gd name="connsiteY315" fmla="*/ 1778817 h 2070100"/>
                <a:gd name="connsiteX316" fmla="*/ 1898525 w 2527300"/>
                <a:gd name="connsiteY316" fmla="*/ 1785307 h 2070100"/>
                <a:gd name="connsiteX317" fmla="*/ 1920011 w 2527300"/>
                <a:gd name="connsiteY317" fmla="*/ 1781798 h 2070100"/>
                <a:gd name="connsiteX318" fmla="*/ 1938340 w 2527300"/>
                <a:gd name="connsiteY318" fmla="*/ 1796619 h 2070100"/>
                <a:gd name="connsiteX319" fmla="*/ 1956143 w 2527300"/>
                <a:gd name="connsiteY319" fmla="*/ 1797496 h 2070100"/>
                <a:gd name="connsiteX320" fmla="*/ 1965352 w 2527300"/>
                <a:gd name="connsiteY320" fmla="*/ 1792147 h 2070100"/>
                <a:gd name="connsiteX321" fmla="*/ 1974472 w 2527300"/>
                <a:gd name="connsiteY321" fmla="*/ 1796269 h 2070100"/>
                <a:gd name="connsiteX322" fmla="*/ 1979120 w 2527300"/>
                <a:gd name="connsiteY322" fmla="*/ 1792585 h 2070100"/>
                <a:gd name="connsiteX323" fmla="*/ 1973858 w 2527300"/>
                <a:gd name="connsiteY323" fmla="*/ 1787060 h 2070100"/>
                <a:gd name="connsiteX324" fmla="*/ 1974297 w 2527300"/>
                <a:gd name="connsiteY324" fmla="*/ 1775660 h 2070100"/>
                <a:gd name="connsiteX325" fmla="*/ 1969912 w 2527300"/>
                <a:gd name="connsiteY325" fmla="*/ 1768117 h 2070100"/>
                <a:gd name="connsiteX326" fmla="*/ 1980085 w 2527300"/>
                <a:gd name="connsiteY326" fmla="*/ 1763732 h 2070100"/>
                <a:gd name="connsiteX327" fmla="*/ 1998852 w 2527300"/>
                <a:gd name="connsiteY327" fmla="*/ 1761803 h 2070100"/>
                <a:gd name="connsiteX328" fmla="*/ 2020689 w 2527300"/>
                <a:gd name="connsiteY328" fmla="*/ 1764960 h 2070100"/>
                <a:gd name="connsiteX329" fmla="*/ 2048490 w 2527300"/>
                <a:gd name="connsiteY329" fmla="*/ 1761365 h 2070100"/>
                <a:gd name="connsiteX330" fmla="*/ 2063925 w 2527300"/>
                <a:gd name="connsiteY330" fmla="*/ 1768380 h 2070100"/>
                <a:gd name="connsiteX331" fmla="*/ 2075852 w 2527300"/>
                <a:gd name="connsiteY331" fmla="*/ 1781535 h 2070100"/>
                <a:gd name="connsiteX332" fmla="*/ 2080237 w 2527300"/>
                <a:gd name="connsiteY332" fmla="*/ 1782938 h 2070100"/>
                <a:gd name="connsiteX333" fmla="*/ 2105055 w 2527300"/>
                <a:gd name="connsiteY333" fmla="*/ 1770135 h 2070100"/>
                <a:gd name="connsiteX334" fmla="*/ 2114615 w 2527300"/>
                <a:gd name="connsiteY334" fmla="*/ 1774432 h 2070100"/>
                <a:gd name="connsiteX335" fmla="*/ 2133821 w 2527300"/>
                <a:gd name="connsiteY335" fmla="*/ 1797935 h 2070100"/>
                <a:gd name="connsiteX336" fmla="*/ 2140749 w 2527300"/>
                <a:gd name="connsiteY336" fmla="*/ 1813282 h 2070100"/>
                <a:gd name="connsiteX337" fmla="*/ 2135662 w 2527300"/>
                <a:gd name="connsiteY337" fmla="*/ 1831699 h 2070100"/>
                <a:gd name="connsiteX338" fmla="*/ 2139345 w 2527300"/>
                <a:gd name="connsiteY338" fmla="*/ 1842486 h 2070100"/>
                <a:gd name="connsiteX339" fmla="*/ 2150746 w 2527300"/>
                <a:gd name="connsiteY339" fmla="*/ 1863533 h 2070100"/>
                <a:gd name="connsiteX340" fmla="*/ 2163813 w 2527300"/>
                <a:gd name="connsiteY340" fmla="*/ 1887037 h 2070100"/>
                <a:gd name="connsiteX341" fmla="*/ 2173197 w 2527300"/>
                <a:gd name="connsiteY341" fmla="*/ 1893263 h 2070100"/>
                <a:gd name="connsiteX342" fmla="*/ 2177056 w 2527300"/>
                <a:gd name="connsiteY342" fmla="*/ 1905103 h 2070100"/>
                <a:gd name="connsiteX343" fmla="*/ 2189158 w 2527300"/>
                <a:gd name="connsiteY343" fmla="*/ 1908348 h 2070100"/>
                <a:gd name="connsiteX344" fmla="*/ 2196525 w 2527300"/>
                <a:gd name="connsiteY344" fmla="*/ 1904927 h 2070100"/>
                <a:gd name="connsiteX345" fmla="*/ 2202664 w 2527300"/>
                <a:gd name="connsiteY345" fmla="*/ 1888352 h 2070100"/>
                <a:gd name="connsiteX346" fmla="*/ 2203716 w 2527300"/>
                <a:gd name="connsiteY346" fmla="*/ 1877741 h 2070100"/>
                <a:gd name="connsiteX347" fmla="*/ 2204506 w 2527300"/>
                <a:gd name="connsiteY347" fmla="*/ 1859324 h 2070100"/>
                <a:gd name="connsiteX348" fmla="*/ 2192842 w 2527300"/>
                <a:gd name="connsiteY348" fmla="*/ 1827314 h 2070100"/>
                <a:gd name="connsiteX349" fmla="*/ 2192666 w 2527300"/>
                <a:gd name="connsiteY349" fmla="*/ 1815299 h 2070100"/>
                <a:gd name="connsiteX350" fmla="*/ 2181704 w 2527300"/>
                <a:gd name="connsiteY350" fmla="*/ 1795567 h 2070100"/>
                <a:gd name="connsiteX351" fmla="*/ 2173460 w 2527300"/>
                <a:gd name="connsiteY351" fmla="*/ 1771450 h 2070100"/>
                <a:gd name="connsiteX352" fmla="*/ 2169075 w 2527300"/>
                <a:gd name="connsiteY352" fmla="*/ 1751718 h 2070100"/>
                <a:gd name="connsiteX353" fmla="*/ 2172846 w 2527300"/>
                <a:gd name="connsiteY353" fmla="*/ 1731459 h 2070100"/>
                <a:gd name="connsiteX354" fmla="*/ 2184423 w 2527300"/>
                <a:gd name="connsiteY354" fmla="*/ 1714446 h 2070100"/>
                <a:gd name="connsiteX355" fmla="*/ 2198279 w 2527300"/>
                <a:gd name="connsiteY355" fmla="*/ 1700677 h 2070100"/>
                <a:gd name="connsiteX356" fmla="*/ 2225290 w 2527300"/>
                <a:gd name="connsiteY356" fmla="*/ 1681734 h 2070100"/>
                <a:gd name="connsiteX357" fmla="*/ 2228798 w 2527300"/>
                <a:gd name="connsiteY357" fmla="*/ 1671912 h 2070100"/>
                <a:gd name="connsiteX358" fmla="*/ 2241251 w 2527300"/>
                <a:gd name="connsiteY358" fmla="*/ 1661125 h 2070100"/>
                <a:gd name="connsiteX359" fmla="*/ 2253529 w 2527300"/>
                <a:gd name="connsiteY359" fmla="*/ 1659196 h 2070100"/>
                <a:gd name="connsiteX360" fmla="*/ 2269666 w 2527300"/>
                <a:gd name="connsiteY360" fmla="*/ 1641832 h 2070100"/>
                <a:gd name="connsiteX361" fmla="*/ 2295098 w 2527300"/>
                <a:gd name="connsiteY361" fmla="*/ 1632974 h 2070100"/>
                <a:gd name="connsiteX362" fmla="*/ 2310709 w 2527300"/>
                <a:gd name="connsiteY362" fmla="*/ 1610786 h 2070100"/>
                <a:gd name="connsiteX363" fmla="*/ 2307288 w 2527300"/>
                <a:gd name="connsiteY363" fmla="*/ 1580443 h 2070100"/>
                <a:gd name="connsiteX364" fmla="*/ 2304745 w 2527300"/>
                <a:gd name="connsiteY364" fmla="*/ 1569831 h 2070100"/>
                <a:gd name="connsiteX365" fmla="*/ 2297729 w 2527300"/>
                <a:gd name="connsiteY365" fmla="*/ 1567726 h 2070100"/>
                <a:gd name="connsiteX366" fmla="*/ 2296677 w 2527300"/>
                <a:gd name="connsiteY366" fmla="*/ 1538347 h 2070100"/>
                <a:gd name="connsiteX367" fmla="*/ 2279751 w 2527300"/>
                <a:gd name="connsiteY367" fmla="*/ 1528350 h 2070100"/>
                <a:gd name="connsiteX368" fmla="*/ 2295975 w 2527300"/>
                <a:gd name="connsiteY368" fmla="*/ 1533261 h 2070100"/>
                <a:gd name="connsiteX369" fmla="*/ 2290713 w 2527300"/>
                <a:gd name="connsiteY369" fmla="*/ 1513441 h 2070100"/>
                <a:gd name="connsiteX370" fmla="*/ 2295449 w 2527300"/>
                <a:gd name="connsiteY370" fmla="*/ 1499848 h 2070100"/>
                <a:gd name="connsiteX371" fmla="*/ 2298343 w 2527300"/>
                <a:gd name="connsiteY371" fmla="*/ 1525894 h 2070100"/>
                <a:gd name="connsiteX372" fmla="*/ 2310884 w 2527300"/>
                <a:gd name="connsiteY372" fmla="*/ 1537821 h 2070100"/>
                <a:gd name="connsiteX373" fmla="*/ 2303254 w 2527300"/>
                <a:gd name="connsiteY373" fmla="*/ 1558869 h 2070100"/>
                <a:gd name="connsiteX374" fmla="*/ 2305534 w 2527300"/>
                <a:gd name="connsiteY374" fmla="*/ 1560096 h 2070100"/>
                <a:gd name="connsiteX375" fmla="*/ 2319391 w 2527300"/>
                <a:gd name="connsiteY375" fmla="*/ 1535453 h 2070100"/>
                <a:gd name="connsiteX376" fmla="*/ 2327283 w 2527300"/>
                <a:gd name="connsiteY376" fmla="*/ 1523351 h 2070100"/>
                <a:gd name="connsiteX377" fmla="*/ 2326933 w 2527300"/>
                <a:gd name="connsiteY377" fmla="*/ 1511512 h 2070100"/>
                <a:gd name="connsiteX378" fmla="*/ 2320794 w 2527300"/>
                <a:gd name="connsiteY378" fmla="*/ 1505899 h 2070100"/>
                <a:gd name="connsiteX379" fmla="*/ 2315707 w 2527300"/>
                <a:gd name="connsiteY379" fmla="*/ 1488885 h 2070100"/>
                <a:gd name="connsiteX380" fmla="*/ 2323776 w 2527300"/>
                <a:gd name="connsiteY380" fmla="*/ 1496778 h 2070100"/>
                <a:gd name="connsiteX381" fmla="*/ 2329213 w 2527300"/>
                <a:gd name="connsiteY381" fmla="*/ 1498444 h 2070100"/>
                <a:gd name="connsiteX382" fmla="*/ 2331055 w 2527300"/>
                <a:gd name="connsiteY382" fmla="*/ 1506513 h 2070100"/>
                <a:gd name="connsiteX383" fmla="*/ 2348945 w 2527300"/>
                <a:gd name="connsiteY383" fmla="*/ 1482133 h 2070100"/>
                <a:gd name="connsiteX384" fmla="*/ 2354295 w 2527300"/>
                <a:gd name="connsiteY384" fmla="*/ 1459156 h 2070100"/>
                <a:gd name="connsiteX385" fmla="*/ 2347016 w 2527300"/>
                <a:gd name="connsiteY385" fmla="*/ 1457665 h 2070100"/>
                <a:gd name="connsiteX386" fmla="*/ 2354470 w 2527300"/>
                <a:gd name="connsiteY386" fmla="*/ 1448719 h 2070100"/>
                <a:gd name="connsiteX387" fmla="*/ 2353769 w 2527300"/>
                <a:gd name="connsiteY387" fmla="*/ 1452666 h 2070100"/>
                <a:gd name="connsiteX388" fmla="*/ 2369467 w 2527300"/>
                <a:gd name="connsiteY388" fmla="*/ 1452578 h 2070100"/>
                <a:gd name="connsiteX389" fmla="*/ 2403932 w 2527300"/>
                <a:gd name="connsiteY389" fmla="*/ 1442843 h 2070100"/>
                <a:gd name="connsiteX390" fmla="*/ 2396653 w 2527300"/>
                <a:gd name="connsiteY390" fmla="*/ 1436705 h 2070100"/>
                <a:gd name="connsiteX391" fmla="*/ 2360521 w 2527300"/>
                <a:gd name="connsiteY391" fmla="*/ 1442843 h 2070100"/>
                <a:gd name="connsiteX392" fmla="*/ 2381043 w 2527300"/>
                <a:gd name="connsiteY392" fmla="*/ 1433460 h 2070100"/>
                <a:gd name="connsiteX393" fmla="*/ 2395338 w 2527300"/>
                <a:gd name="connsiteY393" fmla="*/ 1431881 h 2070100"/>
                <a:gd name="connsiteX394" fmla="*/ 2406037 w 2527300"/>
                <a:gd name="connsiteY394" fmla="*/ 1430215 h 2070100"/>
                <a:gd name="connsiteX395" fmla="*/ 2424191 w 2527300"/>
                <a:gd name="connsiteY395" fmla="*/ 1424515 h 2070100"/>
                <a:gd name="connsiteX396" fmla="*/ 2436030 w 2527300"/>
                <a:gd name="connsiteY396" fmla="*/ 1425128 h 2070100"/>
                <a:gd name="connsiteX397" fmla="*/ 2452605 w 2527300"/>
                <a:gd name="connsiteY397" fmla="*/ 1419779 h 2070100"/>
                <a:gd name="connsiteX398" fmla="*/ 2454534 w 2527300"/>
                <a:gd name="connsiteY398" fmla="*/ 1410395 h 2070100"/>
                <a:gd name="connsiteX399" fmla="*/ 2447167 w 2527300"/>
                <a:gd name="connsiteY399" fmla="*/ 1403028 h 2070100"/>
                <a:gd name="connsiteX400" fmla="*/ 2449711 w 2527300"/>
                <a:gd name="connsiteY400" fmla="*/ 1415043 h 2070100"/>
                <a:gd name="connsiteX401" fmla="*/ 2439538 w 2527300"/>
                <a:gd name="connsiteY401" fmla="*/ 1414254 h 2070100"/>
                <a:gd name="connsiteX402" fmla="*/ 2431382 w 2527300"/>
                <a:gd name="connsiteY402" fmla="*/ 1396802 h 2070100"/>
                <a:gd name="connsiteX403" fmla="*/ 2431645 w 2527300"/>
                <a:gd name="connsiteY403" fmla="*/ 1379174 h 2070100"/>
                <a:gd name="connsiteX404" fmla="*/ 2435854 w 2527300"/>
                <a:gd name="connsiteY404" fmla="*/ 1371632 h 2070100"/>
                <a:gd name="connsiteX405" fmla="*/ 2448834 w 2527300"/>
                <a:gd name="connsiteY405" fmla="*/ 1351637 h 2070100"/>
                <a:gd name="connsiteX406" fmla="*/ 2474792 w 2527300"/>
                <a:gd name="connsiteY406" fmla="*/ 1341552 h 2070100"/>
                <a:gd name="connsiteX407" fmla="*/ 2500050 w 2527300"/>
                <a:gd name="connsiteY407" fmla="*/ 1329800 h 2070100"/>
                <a:gd name="connsiteX408" fmla="*/ 2526271 w 2527300"/>
                <a:gd name="connsiteY408" fmla="*/ 1313137 h 2070100"/>
                <a:gd name="connsiteX409" fmla="*/ 2522062 w 2527300"/>
                <a:gd name="connsiteY409" fmla="*/ 1301824 h 2070100"/>
                <a:gd name="connsiteX410" fmla="*/ 2506013 w 2527300"/>
                <a:gd name="connsiteY410" fmla="*/ 1282092 h 2070100"/>
                <a:gd name="connsiteX411" fmla="*/ 2505750 w 2527300"/>
                <a:gd name="connsiteY411" fmla="*/ 1233332 h 2070100"/>
                <a:gd name="connsiteX412" fmla="*/ 404843 w 2527300"/>
                <a:gd name="connsiteY412" fmla="*/ 790980 h 2070100"/>
                <a:gd name="connsiteX413" fmla="*/ 391689 w 2527300"/>
                <a:gd name="connsiteY413" fmla="*/ 797996 h 2070100"/>
                <a:gd name="connsiteX414" fmla="*/ 369325 w 2527300"/>
                <a:gd name="connsiteY414" fmla="*/ 814308 h 2070100"/>
                <a:gd name="connsiteX415" fmla="*/ 373096 w 2527300"/>
                <a:gd name="connsiteY415" fmla="*/ 835531 h 2070100"/>
                <a:gd name="connsiteX416" fmla="*/ 385637 w 2527300"/>
                <a:gd name="connsiteY416" fmla="*/ 847107 h 2070100"/>
                <a:gd name="connsiteX417" fmla="*/ 410193 w 2527300"/>
                <a:gd name="connsiteY417" fmla="*/ 830006 h 2070100"/>
                <a:gd name="connsiteX418" fmla="*/ 431504 w 2527300"/>
                <a:gd name="connsiteY418" fmla="*/ 808344 h 2070100"/>
                <a:gd name="connsiteX419" fmla="*/ 421068 w 2527300"/>
                <a:gd name="connsiteY419" fmla="*/ 794050 h 2070100"/>
                <a:gd name="connsiteX420" fmla="*/ 404843 w 2527300"/>
                <a:gd name="connsiteY420" fmla="*/ 790980 h 2070100"/>
                <a:gd name="connsiteX421" fmla="*/ 4763 w 2527300"/>
                <a:gd name="connsiteY421" fmla="*/ 540425 h 2070100"/>
                <a:gd name="connsiteX422" fmla="*/ 22653 w 2527300"/>
                <a:gd name="connsiteY422" fmla="*/ 529375 h 2070100"/>
                <a:gd name="connsiteX423" fmla="*/ 24670 w 2527300"/>
                <a:gd name="connsiteY423" fmla="*/ 523412 h 2070100"/>
                <a:gd name="connsiteX424" fmla="*/ 4763 w 2527300"/>
                <a:gd name="connsiteY424" fmla="*/ 517536 h 2070100"/>
                <a:gd name="connsiteX425" fmla="*/ 4763 w 2527300"/>
                <a:gd name="connsiteY425" fmla="*/ 540425 h 2070100"/>
                <a:gd name="connsiteX426" fmla="*/ 79306 w 2527300"/>
                <a:gd name="connsiteY426" fmla="*/ 675218 h 2070100"/>
                <a:gd name="connsiteX427" fmla="*/ 55014 w 2527300"/>
                <a:gd name="connsiteY427" fmla="*/ 683725 h 2070100"/>
                <a:gd name="connsiteX428" fmla="*/ 69923 w 2527300"/>
                <a:gd name="connsiteY428" fmla="*/ 697055 h 2070100"/>
                <a:gd name="connsiteX429" fmla="*/ 86059 w 2527300"/>
                <a:gd name="connsiteY429" fmla="*/ 706176 h 2070100"/>
                <a:gd name="connsiteX430" fmla="*/ 101143 w 2527300"/>
                <a:gd name="connsiteY430" fmla="*/ 698546 h 2070100"/>
                <a:gd name="connsiteX431" fmla="*/ 98775 w 2527300"/>
                <a:gd name="connsiteY431" fmla="*/ 679691 h 2070100"/>
                <a:gd name="connsiteX432" fmla="*/ 79306 w 2527300"/>
                <a:gd name="connsiteY432" fmla="*/ 675218 h 2070100"/>
                <a:gd name="connsiteX433" fmla="*/ 933052 w 2527300"/>
                <a:gd name="connsiteY433" fmla="*/ 960238 h 2070100"/>
                <a:gd name="connsiteX434" fmla="*/ 909461 w 2527300"/>
                <a:gd name="connsiteY434" fmla="*/ 963571 h 2070100"/>
                <a:gd name="connsiteX435" fmla="*/ 897885 w 2527300"/>
                <a:gd name="connsiteY435" fmla="*/ 958134 h 2070100"/>
                <a:gd name="connsiteX436" fmla="*/ 896394 w 2527300"/>
                <a:gd name="connsiteY436" fmla="*/ 971464 h 2070100"/>
                <a:gd name="connsiteX437" fmla="*/ 900954 w 2527300"/>
                <a:gd name="connsiteY437" fmla="*/ 989617 h 2070100"/>
                <a:gd name="connsiteX438" fmla="*/ 913407 w 2527300"/>
                <a:gd name="connsiteY438" fmla="*/ 1002421 h 2070100"/>
                <a:gd name="connsiteX439" fmla="*/ 922528 w 2527300"/>
                <a:gd name="connsiteY439" fmla="*/ 1021101 h 2070100"/>
                <a:gd name="connsiteX440" fmla="*/ 937349 w 2527300"/>
                <a:gd name="connsiteY440" fmla="*/ 1039518 h 2070100"/>
                <a:gd name="connsiteX441" fmla="*/ 947171 w 2527300"/>
                <a:gd name="connsiteY441" fmla="*/ 1039606 h 2070100"/>
                <a:gd name="connsiteX442" fmla="*/ 925773 w 2527300"/>
                <a:gd name="connsiteY442" fmla="*/ 1007157 h 2070100"/>
                <a:gd name="connsiteX443" fmla="*/ 933052 w 2527300"/>
                <a:gd name="connsiteY443" fmla="*/ 960238 h 2070100"/>
                <a:gd name="connsiteX444" fmla="*/ 330387 w 2527300"/>
                <a:gd name="connsiteY444" fmla="*/ 2018584 h 2070100"/>
                <a:gd name="connsiteX445" fmla="*/ 321617 w 2527300"/>
                <a:gd name="connsiteY445" fmla="*/ 2016129 h 2070100"/>
                <a:gd name="connsiteX446" fmla="*/ 319250 w 2527300"/>
                <a:gd name="connsiteY446" fmla="*/ 2018409 h 2070100"/>
                <a:gd name="connsiteX447" fmla="*/ 319425 w 2527300"/>
                <a:gd name="connsiteY447" fmla="*/ 2020075 h 2070100"/>
                <a:gd name="connsiteX448" fmla="*/ 322231 w 2527300"/>
                <a:gd name="connsiteY448" fmla="*/ 2022180 h 2070100"/>
                <a:gd name="connsiteX449" fmla="*/ 326441 w 2527300"/>
                <a:gd name="connsiteY449" fmla="*/ 2027705 h 2070100"/>
                <a:gd name="connsiteX450" fmla="*/ 334684 w 2527300"/>
                <a:gd name="connsiteY450" fmla="*/ 2025864 h 2070100"/>
                <a:gd name="connsiteX451" fmla="*/ 336702 w 2527300"/>
                <a:gd name="connsiteY451" fmla="*/ 2022706 h 2070100"/>
                <a:gd name="connsiteX452" fmla="*/ 330387 w 2527300"/>
                <a:gd name="connsiteY452" fmla="*/ 2018584 h 2070100"/>
                <a:gd name="connsiteX453" fmla="*/ 304165 w 2527300"/>
                <a:gd name="connsiteY453" fmla="*/ 2013849 h 2070100"/>
                <a:gd name="connsiteX454" fmla="*/ 317320 w 2527300"/>
                <a:gd name="connsiteY454" fmla="*/ 2014638 h 2070100"/>
                <a:gd name="connsiteX455" fmla="*/ 318109 w 2527300"/>
                <a:gd name="connsiteY455" fmla="*/ 2011832 h 2070100"/>
                <a:gd name="connsiteX456" fmla="*/ 306007 w 2527300"/>
                <a:gd name="connsiteY456" fmla="*/ 2010692 h 2070100"/>
                <a:gd name="connsiteX457" fmla="*/ 304165 w 2527300"/>
                <a:gd name="connsiteY457" fmla="*/ 2013849 h 2070100"/>
                <a:gd name="connsiteX458" fmla="*/ 355820 w 2527300"/>
                <a:gd name="connsiteY458" fmla="*/ 2042702 h 2070100"/>
                <a:gd name="connsiteX459" fmla="*/ 351435 w 2527300"/>
                <a:gd name="connsiteY459" fmla="*/ 2040422 h 2070100"/>
                <a:gd name="connsiteX460" fmla="*/ 342051 w 2527300"/>
                <a:gd name="connsiteY460" fmla="*/ 2036037 h 2070100"/>
                <a:gd name="connsiteX461" fmla="*/ 340210 w 2527300"/>
                <a:gd name="connsiteY461" fmla="*/ 2035510 h 2070100"/>
                <a:gd name="connsiteX462" fmla="*/ 338806 w 2527300"/>
                <a:gd name="connsiteY462" fmla="*/ 2037966 h 2070100"/>
                <a:gd name="connsiteX463" fmla="*/ 340473 w 2527300"/>
                <a:gd name="connsiteY463" fmla="*/ 2043052 h 2070100"/>
                <a:gd name="connsiteX464" fmla="*/ 336175 w 2527300"/>
                <a:gd name="connsiteY464" fmla="*/ 2047262 h 2070100"/>
                <a:gd name="connsiteX465" fmla="*/ 334948 w 2527300"/>
                <a:gd name="connsiteY465" fmla="*/ 2050156 h 2070100"/>
                <a:gd name="connsiteX466" fmla="*/ 338982 w 2527300"/>
                <a:gd name="connsiteY466" fmla="*/ 2059628 h 2070100"/>
                <a:gd name="connsiteX467" fmla="*/ 338280 w 2527300"/>
                <a:gd name="connsiteY467" fmla="*/ 2066906 h 2070100"/>
                <a:gd name="connsiteX468" fmla="*/ 344419 w 2527300"/>
                <a:gd name="connsiteY468" fmla="*/ 2070590 h 2070100"/>
                <a:gd name="connsiteX469" fmla="*/ 348015 w 2527300"/>
                <a:gd name="connsiteY469" fmla="*/ 2066293 h 2070100"/>
                <a:gd name="connsiteX470" fmla="*/ 355908 w 2527300"/>
                <a:gd name="connsiteY470" fmla="*/ 2062258 h 2070100"/>
                <a:gd name="connsiteX471" fmla="*/ 365554 w 2527300"/>
                <a:gd name="connsiteY471" fmla="*/ 2056733 h 2070100"/>
                <a:gd name="connsiteX472" fmla="*/ 366168 w 2527300"/>
                <a:gd name="connsiteY472" fmla="*/ 2055330 h 2070100"/>
                <a:gd name="connsiteX473" fmla="*/ 359942 w 2527300"/>
                <a:gd name="connsiteY473" fmla="*/ 2046210 h 2070100"/>
                <a:gd name="connsiteX474" fmla="*/ 355820 w 2527300"/>
                <a:gd name="connsiteY474" fmla="*/ 2042702 h 2070100"/>
                <a:gd name="connsiteX475" fmla="*/ 286889 w 2527300"/>
                <a:gd name="connsiteY475" fmla="*/ 1997625 h 2070100"/>
                <a:gd name="connsiteX476" fmla="*/ 280311 w 2527300"/>
                <a:gd name="connsiteY476" fmla="*/ 2001220 h 2070100"/>
                <a:gd name="connsiteX477" fmla="*/ 281276 w 2527300"/>
                <a:gd name="connsiteY477" fmla="*/ 2002273 h 2070100"/>
                <a:gd name="connsiteX478" fmla="*/ 284433 w 2527300"/>
                <a:gd name="connsiteY478" fmla="*/ 2008236 h 2070100"/>
                <a:gd name="connsiteX479" fmla="*/ 293028 w 2527300"/>
                <a:gd name="connsiteY479" fmla="*/ 2009201 h 2070100"/>
                <a:gd name="connsiteX480" fmla="*/ 294782 w 2527300"/>
                <a:gd name="connsiteY480" fmla="*/ 2009552 h 2070100"/>
                <a:gd name="connsiteX481" fmla="*/ 296097 w 2527300"/>
                <a:gd name="connsiteY481" fmla="*/ 2008061 h 2070100"/>
                <a:gd name="connsiteX482" fmla="*/ 288994 w 2527300"/>
                <a:gd name="connsiteY482" fmla="*/ 1999378 h 2070100"/>
                <a:gd name="connsiteX483" fmla="*/ 286889 w 2527300"/>
                <a:gd name="connsiteY483" fmla="*/ 1997625 h 2070100"/>
                <a:gd name="connsiteX484" fmla="*/ 248301 w 2527300"/>
                <a:gd name="connsiteY484" fmla="*/ 1983944 h 2070100"/>
                <a:gd name="connsiteX485" fmla="*/ 244530 w 2527300"/>
                <a:gd name="connsiteY485" fmla="*/ 1986575 h 2070100"/>
                <a:gd name="connsiteX486" fmla="*/ 243215 w 2527300"/>
                <a:gd name="connsiteY486" fmla="*/ 1988504 h 2070100"/>
                <a:gd name="connsiteX487" fmla="*/ 251459 w 2527300"/>
                <a:gd name="connsiteY487" fmla="*/ 1993328 h 2070100"/>
                <a:gd name="connsiteX488" fmla="*/ 254353 w 2527300"/>
                <a:gd name="connsiteY488" fmla="*/ 1990696 h 2070100"/>
                <a:gd name="connsiteX489" fmla="*/ 253826 w 2527300"/>
                <a:gd name="connsiteY489" fmla="*/ 1984558 h 2070100"/>
                <a:gd name="connsiteX490" fmla="*/ 248301 w 2527300"/>
                <a:gd name="connsiteY490" fmla="*/ 1983944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</a:cxnLst>
              <a:rect l="l" t="t" r="r" b="b"/>
              <a:pathLst>
                <a:path w="2527300" h="2070100">
                  <a:moveTo>
                    <a:pt x="962869" y="931385"/>
                  </a:moveTo>
                  <a:lnTo>
                    <a:pt x="962869" y="931385"/>
                  </a:lnTo>
                  <a:lnTo>
                    <a:pt x="949364" y="915337"/>
                  </a:lnTo>
                  <a:lnTo>
                    <a:pt x="927702" y="901568"/>
                  </a:lnTo>
                  <a:lnTo>
                    <a:pt x="920774" y="863332"/>
                  </a:lnTo>
                  <a:lnTo>
                    <a:pt x="889115" y="827112"/>
                  </a:lnTo>
                  <a:lnTo>
                    <a:pt x="875872" y="783789"/>
                  </a:lnTo>
                  <a:lnTo>
                    <a:pt x="852281" y="780807"/>
                  </a:lnTo>
                  <a:lnTo>
                    <a:pt x="813168" y="779667"/>
                  </a:lnTo>
                  <a:lnTo>
                    <a:pt x="784315" y="766161"/>
                  </a:lnTo>
                  <a:lnTo>
                    <a:pt x="733450" y="716700"/>
                  </a:lnTo>
                  <a:lnTo>
                    <a:pt x="709947" y="707491"/>
                  </a:lnTo>
                  <a:lnTo>
                    <a:pt x="666974" y="690039"/>
                  </a:lnTo>
                  <a:lnTo>
                    <a:pt x="632947" y="694249"/>
                  </a:lnTo>
                  <a:lnTo>
                    <a:pt x="584625" y="671535"/>
                  </a:lnTo>
                  <a:lnTo>
                    <a:pt x="555422" y="650224"/>
                  </a:lnTo>
                  <a:lnTo>
                    <a:pt x="528148" y="660835"/>
                  </a:lnTo>
                  <a:lnTo>
                    <a:pt x="533234" y="695301"/>
                  </a:lnTo>
                  <a:lnTo>
                    <a:pt x="519641" y="698458"/>
                  </a:lnTo>
                  <a:lnTo>
                    <a:pt x="491226" y="708631"/>
                  </a:lnTo>
                  <a:lnTo>
                    <a:pt x="469565" y="724943"/>
                  </a:lnTo>
                  <a:lnTo>
                    <a:pt x="442291" y="735116"/>
                  </a:lnTo>
                  <a:lnTo>
                    <a:pt x="438783" y="706702"/>
                  </a:lnTo>
                  <a:lnTo>
                    <a:pt x="449833" y="658204"/>
                  </a:lnTo>
                  <a:lnTo>
                    <a:pt x="475967" y="642682"/>
                  </a:lnTo>
                  <a:lnTo>
                    <a:pt x="469214" y="629878"/>
                  </a:lnTo>
                  <a:lnTo>
                    <a:pt x="437906" y="658117"/>
                  </a:lnTo>
                  <a:lnTo>
                    <a:pt x="421155" y="691179"/>
                  </a:lnTo>
                  <a:lnTo>
                    <a:pt x="385725" y="725820"/>
                  </a:lnTo>
                  <a:lnTo>
                    <a:pt x="403703" y="749060"/>
                  </a:lnTo>
                  <a:lnTo>
                    <a:pt x="380463" y="782824"/>
                  </a:lnTo>
                  <a:lnTo>
                    <a:pt x="354066" y="802206"/>
                  </a:lnTo>
                  <a:lnTo>
                    <a:pt x="329423" y="816150"/>
                  </a:lnTo>
                  <a:lnTo>
                    <a:pt x="323371" y="836233"/>
                  </a:lnTo>
                  <a:lnTo>
                    <a:pt x="284959" y="859297"/>
                  </a:lnTo>
                  <a:lnTo>
                    <a:pt x="277154" y="879994"/>
                  </a:lnTo>
                  <a:lnTo>
                    <a:pt x="248389" y="898674"/>
                  </a:lnTo>
                  <a:lnTo>
                    <a:pt x="231551" y="895341"/>
                  </a:lnTo>
                  <a:lnTo>
                    <a:pt x="208574" y="907444"/>
                  </a:lnTo>
                  <a:lnTo>
                    <a:pt x="183580" y="922089"/>
                  </a:lnTo>
                  <a:lnTo>
                    <a:pt x="163146" y="936384"/>
                  </a:lnTo>
                  <a:lnTo>
                    <a:pt x="120963" y="948487"/>
                  </a:lnTo>
                  <a:lnTo>
                    <a:pt x="117104" y="941383"/>
                  </a:lnTo>
                  <a:lnTo>
                    <a:pt x="144028" y="921476"/>
                  </a:lnTo>
                  <a:lnTo>
                    <a:pt x="168057" y="908233"/>
                  </a:lnTo>
                  <a:lnTo>
                    <a:pt x="194279" y="884467"/>
                  </a:lnTo>
                  <a:lnTo>
                    <a:pt x="224798" y="879556"/>
                  </a:lnTo>
                  <a:lnTo>
                    <a:pt x="236901" y="861490"/>
                  </a:lnTo>
                  <a:lnTo>
                    <a:pt x="271015" y="834742"/>
                  </a:lnTo>
                  <a:lnTo>
                    <a:pt x="276540" y="825709"/>
                  </a:lnTo>
                  <a:lnTo>
                    <a:pt x="294694" y="809660"/>
                  </a:lnTo>
                  <a:lnTo>
                    <a:pt x="298903" y="774581"/>
                  </a:lnTo>
                  <a:lnTo>
                    <a:pt x="311444" y="746780"/>
                  </a:lnTo>
                  <a:lnTo>
                    <a:pt x="283118" y="761163"/>
                  </a:lnTo>
                  <a:lnTo>
                    <a:pt x="275225" y="753007"/>
                  </a:lnTo>
                  <a:lnTo>
                    <a:pt x="261895" y="770108"/>
                  </a:lnTo>
                  <a:lnTo>
                    <a:pt x="245846" y="746166"/>
                  </a:lnTo>
                  <a:lnTo>
                    <a:pt x="239181" y="763180"/>
                  </a:lnTo>
                  <a:lnTo>
                    <a:pt x="229972" y="739501"/>
                  </a:lnTo>
                  <a:lnTo>
                    <a:pt x="205417" y="758532"/>
                  </a:lnTo>
                  <a:lnTo>
                    <a:pt x="190333" y="758532"/>
                  </a:lnTo>
                  <a:lnTo>
                    <a:pt x="188228" y="730205"/>
                  </a:lnTo>
                  <a:lnTo>
                    <a:pt x="192701" y="712490"/>
                  </a:lnTo>
                  <a:lnTo>
                    <a:pt x="176827" y="695126"/>
                  </a:lnTo>
                  <a:lnTo>
                    <a:pt x="144817" y="704509"/>
                  </a:lnTo>
                  <a:lnTo>
                    <a:pt x="124033" y="681445"/>
                  </a:lnTo>
                  <a:lnTo>
                    <a:pt x="107194" y="669518"/>
                  </a:lnTo>
                  <a:lnTo>
                    <a:pt x="107107" y="641016"/>
                  </a:lnTo>
                  <a:lnTo>
                    <a:pt x="88164" y="619266"/>
                  </a:lnTo>
                  <a:lnTo>
                    <a:pt x="97635" y="589361"/>
                  </a:lnTo>
                  <a:lnTo>
                    <a:pt x="117718" y="559807"/>
                  </a:lnTo>
                  <a:lnTo>
                    <a:pt x="126488" y="532182"/>
                  </a:lnTo>
                  <a:lnTo>
                    <a:pt x="146396" y="528235"/>
                  </a:lnTo>
                  <a:lnTo>
                    <a:pt x="163234" y="536917"/>
                  </a:lnTo>
                  <a:lnTo>
                    <a:pt x="183054" y="510520"/>
                  </a:lnTo>
                  <a:lnTo>
                    <a:pt x="200944" y="515256"/>
                  </a:lnTo>
                  <a:lnTo>
                    <a:pt x="219712" y="498067"/>
                  </a:lnTo>
                  <a:lnTo>
                    <a:pt x="215151" y="472459"/>
                  </a:lnTo>
                  <a:lnTo>
                    <a:pt x="201383" y="462286"/>
                  </a:lnTo>
                  <a:lnTo>
                    <a:pt x="219624" y="440186"/>
                  </a:lnTo>
                  <a:lnTo>
                    <a:pt x="204540" y="440800"/>
                  </a:lnTo>
                  <a:lnTo>
                    <a:pt x="178406" y="453341"/>
                  </a:lnTo>
                  <a:lnTo>
                    <a:pt x="170951" y="465882"/>
                  </a:lnTo>
                  <a:lnTo>
                    <a:pt x="151570" y="453341"/>
                  </a:lnTo>
                  <a:lnTo>
                    <a:pt x="116754" y="459743"/>
                  </a:lnTo>
                  <a:lnTo>
                    <a:pt x="80709" y="446062"/>
                  </a:lnTo>
                  <a:lnTo>
                    <a:pt x="70361" y="422822"/>
                  </a:lnTo>
                  <a:lnTo>
                    <a:pt x="39228" y="388531"/>
                  </a:lnTo>
                  <a:lnTo>
                    <a:pt x="73781" y="363362"/>
                  </a:lnTo>
                  <a:lnTo>
                    <a:pt x="128593" y="333457"/>
                  </a:lnTo>
                  <a:lnTo>
                    <a:pt x="148851" y="333457"/>
                  </a:lnTo>
                  <a:lnTo>
                    <a:pt x="145519" y="363976"/>
                  </a:lnTo>
                  <a:lnTo>
                    <a:pt x="197436" y="361608"/>
                  </a:lnTo>
                  <a:lnTo>
                    <a:pt x="177441" y="323547"/>
                  </a:lnTo>
                  <a:lnTo>
                    <a:pt x="147185" y="299693"/>
                  </a:lnTo>
                  <a:lnTo>
                    <a:pt x="129733" y="267771"/>
                  </a:lnTo>
                  <a:lnTo>
                    <a:pt x="106142" y="239970"/>
                  </a:lnTo>
                  <a:lnTo>
                    <a:pt x="72378" y="219098"/>
                  </a:lnTo>
                  <a:lnTo>
                    <a:pt x="86147" y="183755"/>
                  </a:lnTo>
                  <a:lnTo>
                    <a:pt x="129733" y="181563"/>
                  </a:lnTo>
                  <a:lnTo>
                    <a:pt x="160778" y="150167"/>
                  </a:lnTo>
                  <a:lnTo>
                    <a:pt x="166654" y="115789"/>
                  </a:lnTo>
                  <a:lnTo>
                    <a:pt x="191736" y="81499"/>
                  </a:lnTo>
                  <a:lnTo>
                    <a:pt x="215678" y="73167"/>
                  </a:lnTo>
                  <a:lnTo>
                    <a:pt x="262245" y="40193"/>
                  </a:lnTo>
                  <a:lnTo>
                    <a:pt x="284872" y="45192"/>
                  </a:lnTo>
                  <a:lnTo>
                    <a:pt x="322670" y="4763"/>
                  </a:lnTo>
                  <a:lnTo>
                    <a:pt x="359854" y="20811"/>
                  </a:lnTo>
                  <a:lnTo>
                    <a:pt x="377657" y="54751"/>
                  </a:lnTo>
                  <a:lnTo>
                    <a:pt x="388619" y="40280"/>
                  </a:lnTo>
                  <a:lnTo>
                    <a:pt x="430188" y="44753"/>
                  </a:lnTo>
                  <a:lnTo>
                    <a:pt x="428697" y="61854"/>
                  </a:lnTo>
                  <a:lnTo>
                    <a:pt x="466320" y="74395"/>
                  </a:lnTo>
                  <a:lnTo>
                    <a:pt x="491402" y="67029"/>
                  </a:lnTo>
                  <a:lnTo>
                    <a:pt x="543232" y="90181"/>
                  </a:lnTo>
                  <a:lnTo>
                    <a:pt x="590501" y="97021"/>
                  </a:lnTo>
                  <a:lnTo>
                    <a:pt x="609444" y="106405"/>
                  </a:lnTo>
                  <a:lnTo>
                    <a:pt x="642156" y="94654"/>
                  </a:lnTo>
                  <a:lnTo>
                    <a:pt x="679428" y="116227"/>
                  </a:lnTo>
                  <a:lnTo>
                    <a:pt x="706176" y="126137"/>
                  </a:lnTo>
                  <a:lnTo>
                    <a:pt x="706000" y="368624"/>
                  </a:lnTo>
                  <a:lnTo>
                    <a:pt x="705912" y="679340"/>
                  </a:lnTo>
                  <a:lnTo>
                    <a:pt x="730117" y="680831"/>
                  </a:lnTo>
                  <a:lnTo>
                    <a:pt x="754059" y="694512"/>
                  </a:lnTo>
                  <a:lnTo>
                    <a:pt x="771248" y="715910"/>
                  </a:lnTo>
                  <a:lnTo>
                    <a:pt x="793085" y="747482"/>
                  </a:lnTo>
                  <a:lnTo>
                    <a:pt x="817027" y="720734"/>
                  </a:lnTo>
                  <a:lnTo>
                    <a:pt x="841670" y="705036"/>
                  </a:lnTo>
                  <a:lnTo>
                    <a:pt x="854737" y="730030"/>
                  </a:lnTo>
                  <a:lnTo>
                    <a:pt x="871312" y="749586"/>
                  </a:lnTo>
                  <a:lnTo>
                    <a:pt x="893850" y="770809"/>
                  </a:lnTo>
                  <a:lnTo>
                    <a:pt x="909198" y="804047"/>
                  </a:lnTo>
                  <a:lnTo>
                    <a:pt x="934367" y="855614"/>
                  </a:lnTo>
                  <a:lnTo>
                    <a:pt x="976199" y="883677"/>
                  </a:lnTo>
                  <a:lnTo>
                    <a:pt x="976901" y="911040"/>
                  </a:lnTo>
                  <a:lnTo>
                    <a:pt x="962869" y="931385"/>
                  </a:lnTo>
                  <a:close/>
                  <a:moveTo>
                    <a:pt x="2505750" y="1233332"/>
                  </a:moveTo>
                  <a:lnTo>
                    <a:pt x="2494788" y="1222896"/>
                  </a:lnTo>
                  <a:lnTo>
                    <a:pt x="2478300" y="1229034"/>
                  </a:lnTo>
                  <a:lnTo>
                    <a:pt x="2470144" y="1219563"/>
                  </a:lnTo>
                  <a:lnTo>
                    <a:pt x="2451377" y="1246750"/>
                  </a:lnTo>
                  <a:lnTo>
                    <a:pt x="2443835" y="1274375"/>
                  </a:lnTo>
                  <a:lnTo>
                    <a:pt x="2435065" y="1290336"/>
                  </a:lnTo>
                  <a:lnTo>
                    <a:pt x="2424629" y="1295773"/>
                  </a:lnTo>
                  <a:lnTo>
                    <a:pt x="2416736" y="1297527"/>
                  </a:lnTo>
                  <a:lnTo>
                    <a:pt x="2414281" y="1306121"/>
                  </a:lnTo>
                  <a:lnTo>
                    <a:pt x="2368940" y="1306121"/>
                  </a:lnTo>
                  <a:lnTo>
                    <a:pt x="2331581" y="1306385"/>
                  </a:lnTo>
                  <a:lnTo>
                    <a:pt x="2320443" y="1312787"/>
                  </a:lnTo>
                  <a:lnTo>
                    <a:pt x="2295274" y="1336728"/>
                  </a:lnTo>
                  <a:lnTo>
                    <a:pt x="2297817" y="1341464"/>
                  </a:lnTo>
                  <a:lnTo>
                    <a:pt x="2299308" y="1354707"/>
                  </a:lnTo>
                  <a:lnTo>
                    <a:pt x="2280891" y="1365844"/>
                  </a:lnTo>
                  <a:lnTo>
                    <a:pt x="2260720" y="1363038"/>
                  </a:lnTo>
                  <a:lnTo>
                    <a:pt x="2241427" y="1361810"/>
                  </a:lnTo>
                  <a:lnTo>
                    <a:pt x="2229763" y="1365669"/>
                  </a:lnTo>
                  <a:lnTo>
                    <a:pt x="2231955" y="1375754"/>
                  </a:lnTo>
                  <a:lnTo>
                    <a:pt x="2231955" y="1375754"/>
                  </a:lnTo>
                  <a:lnTo>
                    <a:pt x="2232394" y="1378999"/>
                  </a:lnTo>
                  <a:lnTo>
                    <a:pt x="2211171" y="1398906"/>
                  </a:lnTo>
                  <a:lnTo>
                    <a:pt x="2192666" y="1408466"/>
                  </a:lnTo>
                  <a:lnTo>
                    <a:pt x="2180038" y="1412938"/>
                  </a:lnTo>
                  <a:lnTo>
                    <a:pt x="2165480" y="1421971"/>
                  </a:lnTo>
                  <a:lnTo>
                    <a:pt x="2147677" y="1426356"/>
                  </a:lnTo>
                  <a:lnTo>
                    <a:pt x="2135399" y="1424690"/>
                  </a:lnTo>
                  <a:lnTo>
                    <a:pt x="2120227" y="1417937"/>
                  </a:lnTo>
                  <a:lnTo>
                    <a:pt x="2128646" y="1405221"/>
                  </a:lnTo>
                  <a:lnTo>
                    <a:pt x="2134084" y="1393645"/>
                  </a:lnTo>
                  <a:lnTo>
                    <a:pt x="2145660" y="1375316"/>
                  </a:lnTo>
                  <a:lnTo>
                    <a:pt x="2144432" y="1361547"/>
                  </a:lnTo>
                  <a:lnTo>
                    <a:pt x="2140047" y="1341902"/>
                  </a:lnTo>
                  <a:lnTo>
                    <a:pt x="2130927" y="1338482"/>
                  </a:lnTo>
                  <a:lnTo>
                    <a:pt x="2115667" y="1353391"/>
                  </a:lnTo>
                  <a:lnTo>
                    <a:pt x="2110756" y="1353128"/>
                  </a:lnTo>
                  <a:lnTo>
                    <a:pt x="2109528" y="1344621"/>
                  </a:lnTo>
                  <a:lnTo>
                    <a:pt x="2123034" y="1330940"/>
                  </a:lnTo>
                  <a:lnTo>
                    <a:pt x="2125314" y="1315242"/>
                  </a:lnTo>
                  <a:lnTo>
                    <a:pt x="2123297" y="1299544"/>
                  </a:lnTo>
                  <a:lnTo>
                    <a:pt x="2105055" y="1285951"/>
                  </a:lnTo>
                  <a:lnTo>
                    <a:pt x="2084183" y="1278935"/>
                  </a:lnTo>
                  <a:lnTo>
                    <a:pt x="2080763" y="1292265"/>
                  </a:lnTo>
                  <a:lnTo>
                    <a:pt x="2075326" y="1295773"/>
                  </a:lnTo>
                  <a:lnTo>
                    <a:pt x="2070941" y="1312874"/>
                  </a:lnTo>
                  <a:lnTo>
                    <a:pt x="2068660" y="1301210"/>
                  </a:lnTo>
                  <a:lnTo>
                    <a:pt x="2058838" y="1309542"/>
                  </a:lnTo>
                  <a:lnTo>
                    <a:pt x="2052699" y="1321118"/>
                  </a:lnTo>
                  <a:lnTo>
                    <a:pt x="2046297" y="1337956"/>
                  </a:lnTo>
                  <a:lnTo>
                    <a:pt x="2045069" y="1352339"/>
                  </a:lnTo>
                  <a:lnTo>
                    <a:pt x="2053226" y="1373211"/>
                  </a:lnTo>
                  <a:lnTo>
                    <a:pt x="2052524" y="1395223"/>
                  </a:lnTo>
                  <a:lnTo>
                    <a:pt x="2042526" y="1411360"/>
                  </a:lnTo>
                  <a:lnTo>
                    <a:pt x="2037527" y="1415920"/>
                  </a:lnTo>
                  <a:lnTo>
                    <a:pt x="2030862" y="1419516"/>
                  </a:lnTo>
                  <a:lnTo>
                    <a:pt x="2022531" y="1419691"/>
                  </a:lnTo>
                  <a:lnTo>
                    <a:pt x="2020251" y="1417499"/>
                  </a:lnTo>
                  <a:lnTo>
                    <a:pt x="2013586" y="1400134"/>
                  </a:lnTo>
                  <a:lnTo>
                    <a:pt x="2013410" y="1391540"/>
                  </a:lnTo>
                  <a:lnTo>
                    <a:pt x="2014112" y="1383296"/>
                  </a:lnTo>
                  <a:lnTo>
                    <a:pt x="2011043" y="1366897"/>
                  </a:lnTo>
                  <a:lnTo>
                    <a:pt x="2015691" y="1347778"/>
                  </a:lnTo>
                  <a:lnTo>
                    <a:pt x="2021215" y="1324012"/>
                  </a:lnTo>
                  <a:lnTo>
                    <a:pt x="2034020" y="1297439"/>
                  </a:lnTo>
                  <a:lnTo>
                    <a:pt x="2030336" y="1297527"/>
                  </a:lnTo>
                  <a:lnTo>
                    <a:pt x="2012270" y="1319802"/>
                  </a:lnTo>
                  <a:lnTo>
                    <a:pt x="2008938" y="1315768"/>
                  </a:lnTo>
                  <a:lnTo>
                    <a:pt x="2018585" y="1303315"/>
                  </a:lnTo>
                  <a:lnTo>
                    <a:pt x="2033230" y="1280777"/>
                  </a:lnTo>
                  <a:lnTo>
                    <a:pt x="2049981" y="1277619"/>
                  </a:lnTo>
                  <a:lnTo>
                    <a:pt x="2069187" y="1270604"/>
                  </a:lnTo>
                  <a:lnTo>
                    <a:pt x="2088568" y="1274287"/>
                  </a:lnTo>
                  <a:lnTo>
                    <a:pt x="2089357" y="1274462"/>
                  </a:lnTo>
                  <a:lnTo>
                    <a:pt x="2111019" y="1271305"/>
                  </a:lnTo>
                  <a:lnTo>
                    <a:pt x="2098741" y="1257186"/>
                  </a:lnTo>
                  <a:lnTo>
                    <a:pt x="2092164" y="1256046"/>
                  </a:lnTo>
                  <a:lnTo>
                    <a:pt x="2084622" y="1254642"/>
                  </a:lnTo>
                  <a:lnTo>
                    <a:pt x="2079447" y="1244645"/>
                  </a:lnTo>
                  <a:lnTo>
                    <a:pt x="2055330" y="1247802"/>
                  </a:lnTo>
                  <a:lnTo>
                    <a:pt x="2033493" y="1255695"/>
                  </a:lnTo>
                  <a:lnTo>
                    <a:pt x="2016217" y="1242102"/>
                  </a:lnTo>
                  <a:lnTo>
                    <a:pt x="2002273" y="1237541"/>
                  </a:lnTo>
                  <a:lnTo>
                    <a:pt x="2010165" y="1218511"/>
                  </a:lnTo>
                  <a:lnTo>
                    <a:pt x="1988416" y="1230525"/>
                  </a:lnTo>
                  <a:lnTo>
                    <a:pt x="1968684" y="1242189"/>
                  </a:lnTo>
                  <a:lnTo>
                    <a:pt x="1949741" y="1251310"/>
                  </a:lnTo>
                  <a:lnTo>
                    <a:pt x="1934657" y="1239032"/>
                  </a:lnTo>
                  <a:lnTo>
                    <a:pt x="1910014" y="1246487"/>
                  </a:lnTo>
                  <a:lnTo>
                    <a:pt x="1910101" y="1241225"/>
                  </a:lnTo>
                  <a:lnTo>
                    <a:pt x="1926764" y="1226053"/>
                  </a:lnTo>
                  <a:lnTo>
                    <a:pt x="1944216" y="1211582"/>
                  </a:lnTo>
                  <a:lnTo>
                    <a:pt x="1969298" y="1199568"/>
                  </a:lnTo>
                  <a:lnTo>
                    <a:pt x="1939042" y="1190009"/>
                  </a:lnTo>
                  <a:lnTo>
                    <a:pt x="1919134" y="1194832"/>
                  </a:lnTo>
                  <a:lnTo>
                    <a:pt x="1895280" y="1183431"/>
                  </a:lnTo>
                  <a:lnTo>
                    <a:pt x="1870199" y="1177555"/>
                  </a:lnTo>
                  <a:lnTo>
                    <a:pt x="1853010" y="1175275"/>
                  </a:lnTo>
                  <a:lnTo>
                    <a:pt x="1845380" y="1168961"/>
                  </a:lnTo>
                  <a:lnTo>
                    <a:pt x="1840995" y="1148352"/>
                  </a:lnTo>
                  <a:lnTo>
                    <a:pt x="1832664" y="1148527"/>
                  </a:lnTo>
                  <a:lnTo>
                    <a:pt x="1832576" y="1162910"/>
                  </a:lnTo>
                  <a:lnTo>
                    <a:pt x="1781711" y="1162910"/>
                  </a:lnTo>
                  <a:lnTo>
                    <a:pt x="1697608" y="1162910"/>
                  </a:lnTo>
                  <a:lnTo>
                    <a:pt x="1614031" y="1162910"/>
                  </a:lnTo>
                  <a:lnTo>
                    <a:pt x="1540189" y="1162910"/>
                  </a:lnTo>
                  <a:lnTo>
                    <a:pt x="1466434" y="1162910"/>
                  </a:lnTo>
                  <a:lnTo>
                    <a:pt x="1393908" y="1162910"/>
                  </a:lnTo>
                  <a:lnTo>
                    <a:pt x="1318926" y="1162910"/>
                  </a:lnTo>
                  <a:lnTo>
                    <a:pt x="1294721" y="1162910"/>
                  </a:lnTo>
                  <a:lnTo>
                    <a:pt x="1221755" y="1162910"/>
                  </a:lnTo>
                  <a:lnTo>
                    <a:pt x="1151947" y="1162910"/>
                  </a:lnTo>
                  <a:lnTo>
                    <a:pt x="1160279" y="1193341"/>
                  </a:lnTo>
                  <a:lnTo>
                    <a:pt x="1164225" y="1223246"/>
                  </a:lnTo>
                  <a:lnTo>
                    <a:pt x="1158174" y="1232806"/>
                  </a:lnTo>
                  <a:lnTo>
                    <a:pt x="1145107" y="1198515"/>
                  </a:lnTo>
                  <a:lnTo>
                    <a:pt x="1109589" y="1186062"/>
                  </a:lnTo>
                  <a:lnTo>
                    <a:pt x="1106607" y="1193253"/>
                  </a:lnTo>
                  <a:lnTo>
                    <a:pt x="1113799" y="1210267"/>
                  </a:lnTo>
                  <a:lnTo>
                    <a:pt x="1121604" y="1241225"/>
                  </a:lnTo>
                  <a:lnTo>
                    <a:pt x="1126076" y="1288757"/>
                  </a:lnTo>
                  <a:lnTo>
                    <a:pt x="1123095" y="1320241"/>
                  </a:lnTo>
                  <a:lnTo>
                    <a:pt x="1120113" y="1351286"/>
                  </a:lnTo>
                  <a:lnTo>
                    <a:pt x="1110466" y="1382945"/>
                  </a:lnTo>
                  <a:lnTo>
                    <a:pt x="1118359" y="1408378"/>
                  </a:lnTo>
                  <a:lnTo>
                    <a:pt x="1119236" y="1436442"/>
                  </a:lnTo>
                  <a:lnTo>
                    <a:pt x="1113886" y="1463190"/>
                  </a:lnTo>
                  <a:lnTo>
                    <a:pt x="1126953" y="1480642"/>
                  </a:lnTo>
                  <a:lnTo>
                    <a:pt x="1130374" y="1506513"/>
                  </a:lnTo>
                  <a:lnTo>
                    <a:pt x="1149404" y="1532735"/>
                  </a:lnTo>
                  <a:lnTo>
                    <a:pt x="1160279" y="1542995"/>
                  </a:lnTo>
                  <a:lnTo>
                    <a:pt x="1159402" y="1550186"/>
                  </a:lnTo>
                  <a:lnTo>
                    <a:pt x="1179923" y="1592720"/>
                  </a:lnTo>
                  <a:lnTo>
                    <a:pt x="1203777" y="1622976"/>
                  </a:lnTo>
                  <a:lnTo>
                    <a:pt x="1206759" y="1639376"/>
                  </a:lnTo>
                  <a:lnTo>
                    <a:pt x="1212986" y="1644199"/>
                  </a:lnTo>
                  <a:lnTo>
                    <a:pt x="1235787" y="1647094"/>
                  </a:lnTo>
                  <a:lnTo>
                    <a:pt x="1244557" y="1655074"/>
                  </a:lnTo>
                  <a:lnTo>
                    <a:pt x="1258326" y="1656565"/>
                  </a:lnTo>
                  <a:lnTo>
                    <a:pt x="1261044" y="1664984"/>
                  </a:lnTo>
                  <a:lnTo>
                    <a:pt x="1272533" y="1668492"/>
                  </a:lnTo>
                  <a:lnTo>
                    <a:pt x="1288494" y="1685330"/>
                  </a:lnTo>
                  <a:lnTo>
                    <a:pt x="1292616" y="1700239"/>
                  </a:lnTo>
                  <a:lnTo>
                    <a:pt x="1320592" y="1698046"/>
                  </a:lnTo>
                  <a:lnTo>
                    <a:pt x="1351812" y="1694889"/>
                  </a:lnTo>
                  <a:lnTo>
                    <a:pt x="1349532" y="1700590"/>
                  </a:lnTo>
                  <a:lnTo>
                    <a:pt x="1386629" y="1714621"/>
                  </a:lnTo>
                  <a:lnTo>
                    <a:pt x="1442756" y="1734880"/>
                  </a:lnTo>
                  <a:lnTo>
                    <a:pt x="1491692" y="1734704"/>
                  </a:lnTo>
                  <a:lnTo>
                    <a:pt x="1511161" y="1734704"/>
                  </a:lnTo>
                  <a:lnTo>
                    <a:pt x="1511248" y="1722865"/>
                  </a:lnTo>
                  <a:lnTo>
                    <a:pt x="1553870" y="1722865"/>
                  </a:lnTo>
                  <a:lnTo>
                    <a:pt x="1562815" y="1733038"/>
                  </a:lnTo>
                  <a:lnTo>
                    <a:pt x="1575356" y="1742071"/>
                  </a:lnTo>
                  <a:lnTo>
                    <a:pt x="1590002" y="1754612"/>
                  </a:lnTo>
                  <a:lnTo>
                    <a:pt x="1598158" y="1769433"/>
                  </a:lnTo>
                  <a:lnTo>
                    <a:pt x="1604297" y="1784956"/>
                  </a:lnTo>
                  <a:lnTo>
                    <a:pt x="1617013" y="1793462"/>
                  </a:lnTo>
                  <a:lnTo>
                    <a:pt x="1637447" y="1801881"/>
                  </a:lnTo>
                  <a:lnTo>
                    <a:pt x="1652969" y="1779694"/>
                  </a:lnTo>
                  <a:lnTo>
                    <a:pt x="1673052" y="1779168"/>
                  </a:lnTo>
                  <a:lnTo>
                    <a:pt x="1690417" y="1790393"/>
                  </a:lnTo>
                  <a:lnTo>
                    <a:pt x="1702782" y="1809511"/>
                  </a:lnTo>
                  <a:lnTo>
                    <a:pt x="1711289" y="1825823"/>
                  </a:lnTo>
                  <a:lnTo>
                    <a:pt x="1725759" y="1841609"/>
                  </a:lnTo>
                  <a:lnTo>
                    <a:pt x="1731196" y="1860815"/>
                  </a:lnTo>
                  <a:lnTo>
                    <a:pt x="1738125" y="1873707"/>
                  </a:lnTo>
                  <a:lnTo>
                    <a:pt x="1757331" y="1882126"/>
                  </a:lnTo>
                  <a:lnTo>
                    <a:pt x="1774783" y="1888089"/>
                  </a:lnTo>
                  <a:lnTo>
                    <a:pt x="1784342" y="1887300"/>
                  </a:lnTo>
                  <a:lnTo>
                    <a:pt x="1779694" y="1878004"/>
                  </a:lnTo>
                  <a:lnTo>
                    <a:pt x="1778466" y="1864849"/>
                  </a:lnTo>
                  <a:lnTo>
                    <a:pt x="1778729" y="1845906"/>
                  </a:lnTo>
                  <a:lnTo>
                    <a:pt x="1784429" y="1833453"/>
                  </a:lnTo>
                  <a:lnTo>
                    <a:pt x="1797847" y="1820210"/>
                  </a:lnTo>
                  <a:lnTo>
                    <a:pt x="1822315" y="1808196"/>
                  </a:lnTo>
                  <a:lnTo>
                    <a:pt x="1844678" y="1787411"/>
                  </a:lnTo>
                  <a:lnTo>
                    <a:pt x="1865375" y="1780834"/>
                  </a:lnTo>
                  <a:lnTo>
                    <a:pt x="1880635" y="1778817"/>
                  </a:lnTo>
                  <a:lnTo>
                    <a:pt x="1898525" y="1785307"/>
                  </a:lnTo>
                  <a:lnTo>
                    <a:pt x="1920011" y="1781798"/>
                  </a:lnTo>
                  <a:lnTo>
                    <a:pt x="1938340" y="1796619"/>
                  </a:lnTo>
                  <a:lnTo>
                    <a:pt x="1956143" y="1797496"/>
                  </a:lnTo>
                  <a:lnTo>
                    <a:pt x="1965352" y="1792147"/>
                  </a:lnTo>
                  <a:lnTo>
                    <a:pt x="1974472" y="1796269"/>
                  </a:lnTo>
                  <a:lnTo>
                    <a:pt x="1979120" y="1792585"/>
                  </a:lnTo>
                  <a:lnTo>
                    <a:pt x="1973858" y="1787060"/>
                  </a:lnTo>
                  <a:lnTo>
                    <a:pt x="1974297" y="1775660"/>
                  </a:lnTo>
                  <a:lnTo>
                    <a:pt x="1969912" y="1768117"/>
                  </a:lnTo>
                  <a:lnTo>
                    <a:pt x="1980085" y="1763732"/>
                  </a:lnTo>
                  <a:lnTo>
                    <a:pt x="1998852" y="1761803"/>
                  </a:lnTo>
                  <a:lnTo>
                    <a:pt x="2020689" y="1764960"/>
                  </a:lnTo>
                  <a:lnTo>
                    <a:pt x="2048490" y="1761365"/>
                  </a:lnTo>
                  <a:lnTo>
                    <a:pt x="2063925" y="1768380"/>
                  </a:lnTo>
                  <a:lnTo>
                    <a:pt x="2075852" y="1781535"/>
                  </a:lnTo>
                  <a:lnTo>
                    <a:pt x="2080237" y="1782938"/>
                  </a:lnTo>
                  <a:lnTo>
                    <a:pt x="2105055" y="1770135"/>
                  </a:lnTo>
                  <a:lnTo>
                    <a:pt x="2114615" y="1774432"/>
                  </a:lnTo>
                  <a:lnTo>
                    <a:pt x="2133821" y="1797935"/>
                  </a:lnTo>
                  <a:lnTo>
                    <a:pt x="2140749" y="1813282"/>
                  </a:lnTo>
                  <a:lnTo>
                    <a:pt x="2135662" y="1831699"/>
                  </a:lnTo>
                  <a:lnTo>
                    <a:pt x="2139345" y="1842486"/>
                  </a:lnTo>
                  <a:lnTo>
                    <a:pt x="2150746" y="1863533"/>
                  </a:lnTo>
                  <a:lnTo>
                    <a:pt x="2163813" y="1887037"/>
                  </a:lnTo>
                  <a:lnTo>
                    <a:pt x="2173197" y="1893263"/>
                  </a:lnTo>
                  <a:lnTo>
                    <a:pt x="2177056" y="1905103"/>
                  </a:lnTo>
                  <a:lnTo>
                    <a:pt x="2189158" y="1908348"/>
                  </a:lnTo>
                  <a:lnTo>
                    <a:pt x="2196525" y="1904927"/>
                  </a:lnTo>
                  <a:lnTo>
                    <a:pt x="2202664" y="1888352"/>
                  </a:lnTo>
                  <a:lnTo>
                    <a:pt x="2203716" y="1877741"/>
                  </a:lnTo>
                  <a:lnTo>
                    <a:pt x="2204506" y="1859324"/>
                  </a:lnTo>
                  <a:lnTo>
                    <a:pt x="2192842" y="1827314"/>
                  </a:lnTo>
                  <a:lnTo>
                    <a:pt x="2192666" y="1815299"/>
                  </a:lnTo>
                  <a:lnTo>
                    <a:pt x="2181704" y="1795567"/>
                  </a:lnTo>
                  <a:lnTo>
                    <a:pt x="2173460" y="1771450"/>
                  </a:lnTo>
                  <a:lnTo>
                    <a:pt x="2169075" y="1751718"/>
                  </a:lnTo>
                  <a:lnTo>
                    <a:pt x="2172846" y="1731459"/>
                  </a:lnTo>
                  <a:lnTo>
                    <a:pt x="2184423" y="1714446"/>
                  </a:lnTo>
                  <a:lnTo>
                    <a:pt x="2198279" y="1700677"/>
                  </a:lnTo>
                  <a:lnTo>
                    <a:pt x="2225290" y="1681734"/>
                  </a:lnTo>
                  <a:lnTo>
                    <a:pt x="2228798" y="1671912"/>
                  </a:lnTo>
                  <a:lnTo>
                    <a:pt x="2241251" y="1661125"/>
                  </a:lnTo>
                  <a:lnTo>
                    <a:pt x="2253529" y="1659196"/>
                  </a:lnTo>
                  <a:lnTo>
                    <a:pt x="2269666" y="1641832"/>
                  </a:lnTo>
                  <a:lnTo>
                    <a:pt x="2295098" y="1632974"/>
                  </a:lnTo>
                  <a:lnTo>
                    <a:pt x="2310709" y="1610786"/>
                  </a:lnTo>
                  <a:lnTo>
                    <a:pt x="2307288" y="1580443"/>
                  </a:lnTo>
                  <a:lnTo>
                    <a:pt x="2304745" y="1569831"/>
                  </a:lnTo>
                  <a:lnTo>
                    <a:pt x="2297729" y="1567726"/>
                  </a:lnTo>
                  <a:lnTo>
                    <a:pt x="2296677" y="1538347"/>
                  </a:lnTo>
                  <a:lnTo>
                    <a:pt x="2279751" y="1528350"/>
                  </a:lnTo>
                  <a:lnTo>
                    <a:pt x="2295975" y="1533261"/>
                  </a:lnTo>
                  <a:lnTo>
                    <a:pt x="2290713" y="1513441"/>
                  </a:lnTo>
                  <a:lnTo>
                    <a:pt x="2295449" y="1499848"/>
                  </a:lnTo>
                  <a:lnTo>
                    <a:pt x="2298343" y="1525894"/>
                  </a:lnTo>
                  <a:lnTo>
                    <a:pt x="2310884" y="1537821"/>
                  </a:lnTo>
                  <a:lnTo>
                    <a:pt x="2303254" y="1558869"/>
                  </a:lnTo>
                  <a:lnTo>
                    <a:pt x="2305534" y="1560096"/>
                  </a:lnTo>
                  <a:lnTo>
                    <a:pt x="2319391" y="1535453"/>
                  </a:lnTo>
                  <a:lnTo>
                    <a:pt x="2327283" y="1523351"/>
                  </a:lnTo>
                  <a:lnTo>
                    <a:pt x="2326933" y="1511512"/>
                  </a:lnTo>
                  <a:lnTo>
                    <a:pt x="2320794" y="1505899"/>
                  </a:lnTo>
                  <a:lnTo>
                    <a:pt x="2315707" y="1488885"/>
                  </a:lnTo>
                  <a:lnTo>
                    <a:pt x="2323776" y="1496778"/>
                  </a:lnTo>
                  <a:lnTo>
                    <a:pt x="2329213" y="1498444"/>
                  </a:lnTo>
                  <a:lnTo>
                    <a:pt x="2331055" y="1506513"/>
                  </a:lnTo>
                  <a:lnTo>
                    <a:pt x="2348945" y="1482133"/>
                  </a:lnTo>
                  <a:lnTo>
                    <a:pt x="2354295" y="1459156"/>
                  </a:lnTo>
                  <a:lnTo>
                    <a:pt x="2347016" y="1457665"/>
                  </a:lnTo>
                  <a:lnTo>
                    <a:pt x="2354470" y="1448719"/>
                  </a:lnTo>
                  <a:lnTo>
                    <a:pt x="2353769" y="1452666"/>
                  </a:lnTo>
                  <a:lnTo>
                    <a:pt x="2369467" y="1452578"/>
                  </a:lnTo>
                  <a:lnTo>
                    <a:pt x="2403932" y="1442843"/>
                  </a:lnTo>
                  <a:lnTo>
                    <a:pt x="2396653" y="1436705"/>
                  </a:lnTo>
                  <a:lnTo>
                    <a:pt x="2360521" y="1442843"/>
                  </a:lnTo>
                  <a:lnTo>
                    <a:pt x="2381043" y="1433460"/>
                  </a:lnTo>
                  <a:lnTo>
                    <a:pt x="2395338" y="1431881"/>
                  </a:lnTo>
                  <a:lnTo>
                    <a:pt x="2406037" y="1430215"/>
                  </a:lnTo>
                  <a:lnTo>
                    <a:pt x="2424191" y="1424515"/>
                  </a:lnTo>
                  <a:lnTo>
                    <a:pt x="2436030" y="1425128"/>
                  </a:lnTo>
                  <a:lnTo>
                    <a:pt x="2452605" y="1419779"/>
                  </a:lnTo>
                  <a:lnTo>
                    <a:pt x="2454534" y="1410395"/>
                  </a:lnTo>
                  <a:lnTo>
                    <a:pt x="2447167" y="1403028"/>
                  </a:lnTo>
                  <a:lnTo>
                    <a:pt x="2449711" y="1415043"/>
                  </a:lnTo>
                  <a:lnTo>
                    <a:pt x="2439538" y="1414254"/>
                  </a:lnTo>
                  <a:lnTo>
                    <a:pt x="2431382" y="1396802"/>
                  </a:lnTo>
                  <a:lnTo>
                    <a:pt x="2431645" y="1379174"/>
                  </a:lnTo>
                  <a:lnTo>
                    <a:pt x="2435854" y="1371632"/>
                  </a:lnTo>
                  <a:lnTo>
                    <a:pt x="2448834" y="1351637"/>
                  </a:lnTo>
                  <a:lnTo>
                    <a:pt x="2474792" y="1341552"/>
                  </a:lnTo>
                  <a:lnTo>
                    <a:pt x="2500050" y="1329800"/>
                  </a:lnTo>
                  <a:lnTo>
                    <a:pt x="2526271" y="1313137"/>
                  </a:lnTo>
                  <a:lnTo>
                    <a:pt x="2522062" y="1301824"/>
                  </a:lnTo>
                  <a:lnTo>
                    <a:pt x="2506013" y="1282092"/>
                  </a:lnTo>
                  <a:lnTo>
                    <a:pt x="2505750" y="1233332"/>
                  </a:lnTo>
                  <a:close/>
                  <a:moveTo>
                    <a:pt x="404843" y="790980"/>
                  </a:moveTo>
                  <a:lnTo>
                    <a:pt x="391689" y="797996"/>
                  </a:lnTo>
                  <a:lnTo>
                    <a:pt x="369325" y="814308"/>
                  </a:lnTo>
                  <a:lnTo>
                    <a:pt x="373096" y="835531"/>
                  </a:lnTo>
                  <a:lnTo>
                    <a:pt x="385637" y="847107"/>
                  </a:lnTo>
                  <a:lnTo>
                    <a:pt x="410193" y="830006"/>
                  </a:lnTo>
                  <a:lnTo>
                    <a:pt x="431504" y="808344"/>
                  </a:lnTo>
                  <a:lnTo>
                    <a:pt x="421068" y="794050"/>
                  </a:lnTo>
                  <a:lnTo>
                    <a:pt x="404843" y="790980"/>
                  </a:lnTo>
                  <a:close/>
                  <a:moveTo>
                    <a:pt x="4763" y="540425"/>
                  </a:moveTo>
                  <a:lnTo>
                    <a:pt x="22653" y="529375"/>
                  </a:lnTo>
                  <a:lnTo>
                    <a:pt x="24670" y="523412"/>
                  </a:lnTo>
                  <a:lnTo>
                    <a:pt x="4763" y="517536"/>
                  </a:lnTo>
                  <a:lnTo>
                    <a:pt x="4763" y="540425"/>
                  </a:lnTo>
                  <a:close/>
                  <a:moveTo>
                    <a:pt x="79306" y="675218"/>
                  </a:moveTo>
                  <a:lnTo>
                    <a:pt x="55014" y="683725"/>
                  </a:lnTo>
                  <a:lnTo>
                    <a:pt x="69923" y="697055"/>
                  </a:lnTo>
                  <a:lnTo>
                    <a:pt x="86059" y="706176"/>
                  </a:lnTo>
                  <a:lnTo>
                    <a:pt x="101143" y="698546"/>
                  </a:lnTo>
                  <a:lnTo>
                    <a:pt x="98775" y="679691"/>
                  </a:lnTo>
                  <a:lnTo>
                    <a:pt x="79306" y="675218"/>
                  </a:lnTo>
                  <a:close/>
                  <a:moveTo>
                    <a:pt x="933052" y="960238"/>
                  </a:moveTo>
                  <a:lnTo>
                    <a:pt x="909461" y="963571"/>
                  </a:lnTo>
                  <a:lnTo>
                    <a:pt x="897885" y="958134"/>
                  </a:lnTo>
                  <a:lnTo>
                    <a:pt x="896394" y="971464"/>
                  </a:lnTo>
                  <a:lnTo>
                    <a:pt x="900954" y="989617"/>
                  </a:lnTo>
                  <a:lnTo>
                    <a:pt x="913407" y="1002421"/>
                  </a:lnTo>
                  <a:lnTo>
                    <a:pt x="922528" y="1021101"/>
                  </a:lnTo>
                  <a:lnTo>
                    <a:pt x="937349" y="1039518"/>
                  </a:lnTo>
                  <a:lnTo>
                    <a:pt x="947171" y="1039606"/>
                  </a:lnTo>
                  <a:lnTo>
                    <a:pt x="925773" y="1007157"/>
                  </a:lnTo>
                  <a:lnTo>
                    <a:pt x="933052" y="960238"/>
                  </a:lnTo>
                  <a:close/>
                  <a:moveTo>
                    <a:pt x="330387" y="2018584"/>
                  </a:moveTo>
                  <a:lnTo>
                    <a:pt x="321617" y="2016129"/>
                  </a:lnTo>
                  <a:lnTo>
                    <a:pt x="319250" y="2018409"/>
                  </a:lnTo>
                  <a:lnTo>
                    <a:pt x="319425" y="2020075"/>
                  </a:lnTo>
                  <a:lnTo>
                    <a:pt x="322231" y="2022180"/>
                  </a:lnTo>
                  <a:lnTo>
                    <a:pt x="326441" y="2027705"/>
                  </a:lnTo>
                  <a:lnTo>
                    <a:pt x="334684" y="2025864"/>
                  </a:lnTo>
                  <a:lnTo>
                    <a:pt x="336702" y="2022706"/>
                  </a:lnTo>
                  <a:lnTo>
                    <a:pt x="330387" y="2018584"/>
                  </a:lnTo>
                  <a:close/>
                  <a:moveTo>
                    <a:pt x="304165" y="2013849"/>
                  </a:moveTo>
                  <a:lnTo>
                    <a:pt x="317320" y="2014638"/>
                  </a:lnTo>
                  <a:lnTo>
                    <a:pt x="318109" y="2011832"/>
                  </a:lnTo>
                  <a:lnTo>
                    <a:pt x="306007" y="2010692"/>
                  </a:lnTo>
                  <a:lnTo>
                    <a:pt x="304165" y="2013849"/>
                  </a:lnTo>
                  <a:close/>
                  <a:moveTo>
                    <a:pt x="355820" y="2042702"/>
                  </a:moveTo>
                  <a:lnTo>
                    <a:pt x="351435" y="2040422"/>
                  </a:lnTo>
                  <a:lnTo>
                    <a:pt x="342051" y="2036037"/>
                  </a:lnTo>
                  <a:lnTo>
                    <a:pt x="340210" y="2035510"/>
                  </a:lnTo>
                  <a:lnTo>
                    <a:pt x="338806" y="2037966"/>
                  </a:lnTo>
                  <a:lnTo>
                    <a:pt x="340473" y="2043052"/>
                  </a:lnTo>
                  <a:lnTo>
                    <a:pt x="336175" y="2047262"/>
                  </a:lnTo>
                  <a:lnTo>
                    <a:pt x="334948" y="2050156"/>
                  </a:lnTo>
                  <a:lnTo>
                    <a:pt x="338982" y="2059628"/>
                  </a:lnTo>
                  <a:lnTo>
                    <a:pt x="338280" y="2066906"/>
                  </a:lnTo>
                  <a:lnTo>
                    <a:pt x="344419" y="2070590"/>
                  </a:lnTo>
                  <a:lnTo>
                    <a:pt x="348015" y="2066293"/>
                  </a:lnTo>
                  <a:lnTo>
                    <a:pt x="355908" y="2062258"/>
                  </a:lnTo>
                  <a:lnTo>
                    <a:pt x="365554" y="2056733"/>
                  </a:lnTo>
                  <a:lnTo>
                    <a:pt x="366168" y="2055330"/>
                  </a:lnTo>
                  <a:lnTo>
                    <a:pt x="359942" y="2046210"/>
                  </a:lnTo>
                  <a:lnTo>
                    <a:pt x="355820" y="2042702"/>
                  </a:lnTo>
                  <a:close/>
                  <a:moveTo>
                    <a:pt x="286889" y="1997625"/>
                  </a:moveTo>
                  <a:lnTo>
                    <a:pt x="280311" y="2001220"/>
                  </a:lnTo>
                  <a:lnTo>
                    <a:pt x="281276" y="2002273"/>
                  </a:lnTo>
                  <a:lnTo>
                    <a:pt x="284433" y="2008236"/>
                  </a:lnTo>
                  <a:lnTo>
                    <a:pt x="293028" y="2009201"/>
                  </a:lnTo>
                  <a:lnTo>
                    <a:pt x="294782" y="2009552"/>
                  </a:lnTo>
                  <a:lnTo>
                    <a:pt x="296097" y="2008061"/>
                  </a:lnTo>
                  <a:lnTo>
                    <a:pt x="288994" y="1999378"/>
                  </a:lnTo>
                  <a:lnTo>
                    <a:pt x="286889" y="1997625"/>
                  </a:lnTo>
                  <a:close/>
                  <a:moveTo>
                    <a:pt x="248301" y="1983944"/>
                  </a:moveTo>
                  <a:lnTo>
                    <a:pt x="244530" y="1986575"/>
                  </a:lnTo>
                  <a:lnTo>
                    <a:pt x="243215" y="1988504"/>
                  </a:lnTo>
                  <a:lnTo>
                    <a:pt x="251459" y="1993328"/>
                  </a:lnTo>
                  <a:lnTo>
                    <a:pt x="254353" y="1990696"/>
                  </a:lnTo>
                  <a:lnTo>
                    <a:pt x="253826" y="1984558"/>
                  </a:lnTo>
                  <a:lnTo>
                    <a:pt x="248301" y="198394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rgbClr val="EDEDE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chemeClr val="accent1"/>
                </a:solidFill>
                <a:latin typeface="Heebo" panose="00000500000000000000" pitchFamily="2" charset="-79"/>
              </a:endParaRPr>
            </a:p>
          </p:txBody>
        </p:sp>
        <p:sp>
          <p:nvSpPr>
            <p:cNvPr id="178" name="Freeform: Shape 1666">
              <a:extLst>
                <a:ext uri="{FF2B5EF4-FFF2-40B4-BE49-F238E27FC236}">
                  <a16:creationId xmlns:a16="http://schemas.microsoft.com/office/drawing/2014/main" id="{65FC9F97-DD13-C248-BA5D-048AFD5F4BD5}"/>
                </a:ext>
              </a:extLst>
            </p:cNvPr>
            <p:cNvSpPr/>
            <p:nvPr/>
          </p:nvSpPr>
          <p:spPr>
            <a:xfrm>
              <a:off x="6586884" y="5506751"/>
              <a:ext cx="108666" cy="119015"/>
            </a:xfrm>
            <a:custGeom>
              <a:avLst/>
              <a:gdLst>
                <a:gd name="connsiteX0" fmla="*/ 24495 w 133350"/>
                <a:gd name="connsiteY0" fmla="*/ 7744 h 146050"/>
                <a:gd name="connsiteX1" fmla="*/ 40456 w 133350"/>
                <a:gd name="connsiteY1" fmla="*/ 4763 h 146050"/>
                <a:gd name="connsiteX2" fmla="*/ 65099 w 133350"/>
                <a:gd name="connsiteY2" fmla="*/ 26687 h 146050"/>
                <a:gd name="connsiteX3" fmla="*/ 74220 w 133350"/>
                <a:gd name="connsiteY3" fmla="*/ 25898 h 146050"/>
                <a:gd name="connsiteX4" fmla="*/ 99565 w 133350"/>
                <a:gd name="connsiteY4" fmla="*/ 44139 h 146050"/>
                <a:gd name="connsiteX5" fmla="*/ 118858 w 133350"/>
                <a:gd name="connsiteY5" fmla="*/ 60100 h 146050"/>
                <a:gd name="connsiteX6" fmla="*/ 133066 w 133350"/>
                <a:gd name="connsiteY6" fmla="*/ 79832 h 146050"/>
                <a:gd name="connsiteX7" fmla="*/ 122191 w 133350"/>
                <a:gd name="connsiteY7" fmla="*/ 93601 h 146050"/>
                <a:gd name="connsiteX8" fmla="*/ 129031 w 133350"/>
                <a:gd name="connsiteY8" fmla="*/ 110264 h 146050"/>
                <a:gd name="connsiteX9" fmla="*/ 118420 w 133350"/>
                <a:gd name="connsiteY9" fmla="*/ 128856 h 146050"/>
                <a:gd name="connsiteX10" fmla="*/ 90619 w 133350"/>
                <a:gd name="connsiteY10" fmla="*/ 145343 h 146050"/>
                <a:gd name="connsiteX11" fmla="*/ 72466 w 133350"/>
                <a:gd name="connsiteY11" fmla="*/ 139380 h 146050"/>
                <a:gd name="connsiteX12" fmla="*/ 59136 w 133350"/>
                <a:gd name="connsiteY12" fmla="*/ 142624 h 146050"/>
                <a:gd name="connsiteX13" fmla="*/ 36422 w 133350"/>
                <a:gd name="connsiteY13" fmla="*/ 129821 h 146050"/>
                <a:gd name="connsiteX14" fmla="*/ 19759 w 133350"/>
                <a:gd name="connsiteY14" fmla="*/ 130785 h 146050"/>
                <a:gd name="connsiteX15" fmla="*/ 4763 w 133350"/>
                <a:gd name="connsiteY15" fmla="*/ 114386 h 146050"/>
                <a:gd name="connsiteX16" fmla="*/ 6692 w 133350"/>
                <a:gd name="connsiteY16" fmla="*/ 95443 h 146050"/>
                <a:gd name="connsiteX17" fmla="*/ 12042 w 133350"/>
                <a:gd name="connsiteY17" fmla="*/ 88953 h 146050"/>
                <a:gd name="connsiteX18" fmla="*/ 11779 w 133350"/>
                <a:gd name="connsiteY18" fmla="*/ 60012 h 146050"/>
                <a:gd name="connsiteX19" fmla="*/ 18356 w 133350"/>
                <a:gd name="connsiteY19" fmla="*/ 3045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350" h="146050">
                  <a:moveTo>
                    <a:pt x="24495" y="7744"/>
                  </a:moveTo>
                  <a:lnTo>
                    <a:pt x="40456" y="4763"/>
                  </a:lnTo>
                  <a:lnTo>
                    <a:pt x="65099" y="26687"/>
                  </a:lnTo>
                  <a:lnTo>
                    <a:pt x="74220" y="25898"/>
                  </a:lnTo>
                  <a:lnTo>
                    <a:pt x="99565" y="44139"/>
                  </a:lnTo>
                  <a:lnTo>
                    <a:pt x="118858" y="60100"/>
                  </a:lnTo>
                  <a:lnTo>
                    <a:pt x="133066" y="79832"/>
                  </a:lnTo>
                  <a:lnTo>
                    <a:pt x="122191" y="93601"/>
                  </a:lnTo>
                  <a:lnTo>
                    <a:pt x="129031" y="110264"/>
                  </a:lnTo>
                  <a:lnTo>
                    <a:pt x="118420" y="128856"/>
                  </a:lnTo>
                  <a:lnTo>
                    <a:pt x="90619" y="145343"/>
                  </a:lnTo>
                  <a:lnTo>
                    <a:pt x="72466" y="139380"/>
                  </a:lnTo>
                  <a:lnTo>
                    <a:pt x="59136" y="142624"/>
                  </a:lnTo>
                  <a:lnTo>
                    <a:pt x="36422" y="129821"/>
                  </a:lnTo>
                  <a:lnTo>
                    <a:pt x="19759" y="130785"/>
                  </a:lnTo>
                  <a:lnTo>
                    <a:pt x="4763" y="114386"/>
                  </a:lnTo>
                  <a:lnTo>
                    <a:pt x="6692" y="95443"/>
                  </a:lnTo>
                  <a:lnTo>
                    <a:pt x="12042" y="88953"/>
                  </a:lnTo>
                  <a:lnTo>
                    <a:pt x="11779" y="60012"/>
                  </a:lnTo>
                  <a:lnTo>
                    <a:pt x="18356" y="3045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79" name="Freeform: Shape 1667">
              <a:extLst>
                <a:ext uri="{FF2B5EF4-FFF2-40B4-BE49-F238E27FC236}">
                  <a16:creationId xmlns:a16="http://schemas.microsoft.com/office/drawing/2014/main" id="{F8E69727-D94B-6A40-B3DB-E514B6C54AFA}"/>
                </a:ext>
              </a:extLst>
            </p:cNvPr>
            <p:cNvSpPr/>
            <p:nvPr/>
          </p:nvSpPr>
          <p:spPr>
            <a:xfrm>
              <a:off x="8878336" y="3854266"/>
              <a:ext cx="346696" cy="232856"/>
            </a:xfrm>
            <a:custGeom>
              <a:avLst/>
              <a:gdLst>
                <a:gd name="connsiteX0" fmla="*/ 265140 w 425450"/>
                <a:gd name="connsiteY0" fmla="*/ 274260 h 285750"/>
                <a:gd name="connsiteX1" fmla="*/ 265841 w 425450"/>
                <a:gd name="connsiteY1" fmla="*/ 255317 h 285750"/>
                <a:gd name="connsiteX2" fmla="*/ 233129 w 425450"/>
                <a:gd name="connsiteY2" fmla="*/ 241987 h 285750"/>
                <a:gd name="connsiteX3" fmla="*/ 207434 w 425450"/>
                <a:gd name="connsiteY3" fmla="*/ 226640 h 285750"/>
                <a:gd name="connsiteX4" fmla="*/ 191385 w 425450"/>
                <a:gd name="connsiteY4" fmla="*/ 211819 h 285750"/>
                <a:gd name="connsiteX5" fmla="*/ 163234 w 425450"/>
                <a:gd name="connsiteY5" fmla="*/ 189807 h 285750"/>
                <a:gd name="connsiteX6" fmla="*/ 151131 w 425450"/>
                <a:gd name="connsiteY6" fmla="*/ 156569 h 285750"/>
                <a:gd name="connsiteX7" fmla="*/ 142888 w 425450"/>
                <a:gd name="connsiteY7" fmla="*/ 150693 h 285750"/>
                <a:gd name="connsiteX8" fmla="*/ 116315 w 425450"/>
                <a:gd name="connsiteY8" fmla="*/ 152184 h 285750"/>
                <a:gd name="connsiteX9" fmla="*/ 106931 w 425450"/>
                <a:gd name="connsiteY9" fmla="*/ 145431 h 285750"/>
                <a:gd name="connsiteX10" fmla="*/ 104300 w 425450"/>
                <a:gd name="connsiteY10" fmla="*/ 119209 h 285750"/>
                <a:gd name="connsiteX11" fmla="*/ 71150 w 425450"/>
                <a:gd name="connsiteY11" fmla="*/ 101669 h 285750"/>
                <a:gd name="connsiteX12" fmla="*/ 50454 w 425450"/>
                <a:gd name="connsiteY12" fmla="*/ 120963 h 285750"/>
                <a:gd name="connsiteX13" fmla="*/ 29406 w 425450"/>
                <a:gd name="connsiteY13" fmla="*/ 132364 h 285750"/>
                <a:gd name="connsiteX14" fmla="*/ 33440 w 425450"/>
                <a:gd name="connsiteY14" fmla="*/ 148851 h 285750"/>
                <a:gd name="connsiteX15" fmla="*/ 5727 w 425450"/>
                <a:gd name="connsiteY15" fmla="*/ 149290 h 285750"/>
                <a:gd name="connsiteX16" fmla="*/ 4763 w 425450"/>
                <a:gd name="connsiteY16" fmla="*/ 25372 h 285750"/>
                <a:gd name="connsiteX17" fmla="*/ 68081 w 425450"/>
                <a:gd name="connsiteY17" fmla="*/ 4763 h 285750"/>
                <a:gd name="connsiteX18" fmla="*/ 72641 w 425450"/>
                <a:gd name="connsiteY18" fmla="*/ 7832 h 285750"/>
                <a:gd name="connsiteX19" fmla="*/ 110790 w 425450"/>
                <a:gd name="connsiteY19" fmla="*/ 32738 h 285750"/>
                <a:gd name="connsiteX20" fmla="*/ 130873 w 425450"/>
                <a:gd name="connsiteY20" fmla="*/ 45718 h 285750"/>
                <a:gd name="connsiteX21" fmla="*/ 154376 w 425450"/>
                <a:gd name="connsiteY21" fmla="*/ 76412 h 285750"/>
                <a:gd name="connsiteX22" fmla="*/ 183229 w 425450"/>
                <a:gd name="connsiteY22" fmla="*/ 71501 h 285750"/>
                <a:gd name="connsiteX23" fmla="*/ 225412 w 425450"/>
                <a:gd name="connsiteY23" fmla="*/ 68870 h 285750"/>
                <a:gd name="connsiteX24" fmla="*/ 254791 w 425450"/>
                <a:gd name="connsiteY24" fmla="*/ 93426 h 285750"/>
                <a:gd name="connsiteX25" fmla="*/ 252949 w 425450"/>
                <a:gd name="connsiteY25" fmla="*/ 126751 h 285750"/>
                <a:gd name="connsiteX26" fmla="*/ 264964 w 425450"/>
                <a:gd name="connsiteY26" fmla="*/ 127014 h 285750"/>
                <a:gd name="connsiteX27" fmla="*/ 269963 w 425450"/>
                <a:gd name="connsiteY27" fmla="*/ 153850 h 285750"/>
                <a:gd name="connsiteX28" fmla="*/ 301271 w 425450"/>
                <a:gd name="connsiteY28" fmla="*/ 154902 h 285750"/>
                <a:gd name="connsiteX29" fmla="*/ 307936 w 425450"/>
                <a:gd name="connsiteY29" fmla="*/ 170250 h 285750"/>
                <a:gd name="connsiteX30" fmla="*/ 317145 w 425450"/>
                <a:gd name="connsiteY30" fmla="*/ 170074 h 285750"/>
                <a:gd name="connsiteX31" fmla="*/ 327931 w 425450"/>
                <a:gd name="connsiteY31" fmla="*/ 146834 h 285750"/>
                <a:gd name="connsiteX32" fmla="*/ 360292 w 425450"/>
                <a:gd name="connsiteY32" fmla="*/ 123945 h 285750"/>
                <a:gd name="connsiteX33" fmla="*/ 374412 w 425450"/>
                <a:gd name="connsiteY33" fmla="*/ 117806 h 285750"/>
                <a:gd name="connsiteX34" fmla="*/ 381691 w 425450"/>
                <a:gd name="connsiteY34" fmla="*/ 121051 h 285750"/>
                <a:gd name="connsiteX35" fmla="*/ 361082 w 425450"/>
                <a:gd name="connsiteY35" fmla="*/ 142362 h 285750"/>
                <a:gd name="connsiteX36" fmla="*/ 379235 w 425450"/>
                <a:gd name="connsiteY36" fmla="*/ 154639 h 285750"/>
                <a:gd name="connsiteX37" fmla="*/ 396775 w 425450"/>
                <a:gd name="connsiteY37" fmla="*/ 146483 h 285750"/>
                <a:gd name="connsiteX38" fmla="*/ 425891 w 425450"/>
                <a:gd name="connsiteY38" fmla="*/ 163672 h 285750"/>
                <a:gd name="connsiteX39" fmla="*/ 394407 w 425450"/>
                <a:gd name="connsiteY39" fmla="*/ 186825 h 285750"/>
                <a:gd name="connsiteX40" fmla="*/ 375727 w 425450"/>
                <a:gd name="connsiteY40" fmla="*/ 183668 h 285750"/>
                <a:gd name="connsiteX41" fmla="*/ 365555 w 425450"/>
                <a:gd name="connsiteY41" fmla="*/ 184545 h 285750"/>
                <a:gd name="connsiteX42" fmla="*/ 362046 w 425450"/>
                <a:gd name="connsiteY42" fmla="*/ 175599 h 285750"/>
                <a:gd name="connsiteX43" fmla="*/ 367133 w 425450"/>
                <a:gd name="connsiteY43" fmla="*/ 160603 h 285750"/>
                <a:gd name="connsiteX44" fmla="*/ 334246 w 425450"/>
                <a:gd name="connsiteY44" fmla="*/ 168145 h 285750"/>
                <a:gd name="connsiteX45" fmla="*/ 326441 w 425450"/>
                <a:gd name="connsiteY45" fmla="*/ 188754 h 285750"/>
                <a:gd name="connsiteX46" fmla="*/ 314777 w 425450"/>
                <a:gd name="connsiteY46" fmla="*/ 206381 h 285750"/>
                <a:gd name="connsiteX47" fmla="*/ 294256 w 425450"/>
                <a:gd name="connsiteY47" fmla="*/ 204891 h 285750"/>
                <a:gd name="connsiteX48" fmla="*/ 287853 w 425450"/>
                <a:gd name="connsiteY48" fmla="*/ 218835 h 285750"/>
                <a:gd name="connsiteX49" fmla="*/ 305919 w 425450"/>
                <a:gd name="connsiteY49" fmla="*/ 226377 h 285750"/>
                <a:gd name="connsiteX50" fmla="*/ 311181 w 425450"/>
                <a:gd name="connsiteY50" fmla="*/ 249705 h 285750"/>
                <a:gd name="connsiteX51" fmla="*/ 297413 w 425450"/>
                <a:gd name="connsiteY51" fmla="*/ 281013 h 285750"/>
                <a:gd name="connsiteX52" fmla="*/ 278821 w 425450"/>
                <a:gd name="connsiteY52" fmla="*/ 2745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25450" h="285750">
                  <a:moveTo>
                    <a:pt x="265140" y="274260"/>
                  </a:moveTo>
                  <a:lnTo>
                    <a:pt x="265841" y="255317"/>
                  </a:lnTo>
                  <a:lnTo>
                    <a:pt x="233129" y="241987"/>
                  </a:lnTo>
                  <a:lnTo>
                    <a:pt x="207434" y="226640"/>
                  </a:lnTo>
                  <a:lnTo>
                    <a:pt x="191385" y="211819"/>
                  </a:lnTo>
                  <a:lnTo>
                    <a:pt x="163234" y="189807"/>
                  </a:lnTo>
                  <a:lnTo>
                    <a:pt x="151131" y="156569"/>
                  </a:lnTo>
                  <a:lnTo>
                    <a:pt x="142888" y="150693"/>
                  </a:lnTo>
                  <a:lnTo>
                    <a:pt x="116315" y="152184"/>
                  </a:lnTo>
                  <a:lnTo>
                    <a:pt x="106931" y="145431"/>
                  </a:lnTo>
                  <a:lnTo>
                    <a:pt x="104300" y="119209"/>
                  </a:lnTo>
                  <a:lnTo>
                    <a:pt x="71150" y="101669"/>
                  </a:lnTo>
                  <a:lnTo>
                    <a:pt x="50454" y="120963"/>
                  </a:lnTo>
                  <a:lnTo>
                    <a:pt x="29406" y="132364"/>
                  </a:lnTo>
                  <a:lnTo>
                    <a:pt x="33440" y="148851"/>
                  </a:lnTo>
                  <a:lnTo>
                    <a:pt x="5727" y="149290"/>
                  </a:lnTo>
                  <a:lnTo>
                    <a:pt x="4763" y="25372"/>
                  </a:lnTo>
                  <a:lnTo>
                    <a:pt x="68081" y="4763"/>
                  </a:lnTo>
                  <a:lnTo>
                    <a:pt x="72641" y="7832"/>
                  </a:lnTo>
                  <a:lnTo>
                    <a:pt x="110790" y="32738"/>
                  </a:lnTo>
                  <a:lnTo>
                    <a:pt x="130873" y="45718"/>
                  </a:lnTo>
                  <a:lnTo>
                    <a:pt x="154376" y="76412"/>
                  </a:lnTo>
                  <a:lnTo>
                    <a:pt x="183229" y="71501"/>
                  </a:lnTo>
                  <a:lnTo>
                    <a:pt x="225412" y="68870"/>
                  </a:lnTo>
                  <a:lnTo>
                    <a:pt x="254791" y="93426"/>
                  </a:lnTo>
                  <a:lnTo>
                    <a:pt x="252949" y="126751"/>
                  </a:lnTo>
                  <a:lnTo>
                    <a:pt x="264964" y="127014"/>
                  </a:lnTo>
                  <a:lnTo>
                    <a:pt x="269963" y="153850"/>
                  </a:lnTo>
                  <a:lnTo>
                    <a:pt x="301271" y="154902"/>
                  </a:lnTo>
                  <a:lnTo>
                    <a:pt x="307936" y="170250"/>
                  </a:lnTo>
                  <a:lnTo>
                    <a:pt x="317145" y="170074"/>
                  </a:lnTo>
                  <a:lnTo>
                    <a:pt x="327931" y="146834"/>
                  </a:lnTo>
                  <a:lnTo>
                    <a:pt x="360292" y="123945"/>
                  </a:lnTo>
                  <a:lnTo>
                    <a:pt x="374412" y="117806"/>
                  </a:lnTo>
                  <a:lnTo>
                    <a:pt x="381691" y="121051"/>
                  </a:lnTo>
                  <a:lnTo>
                    <a:pt x="361082" y="142362"/>
                  </a:lnTo>
                  <a:lnTo>
                    <a:pt x="379235" y="154639"/>
                  </a:lnTo>
                  <a:lnTo>
                    <a:pt x="396775" y="146483"/>
                  </a:lnTo>
                  <a:lnTo>
                    <a:pt x="425891" y="163672"/>
                  </a:lnTo>
                  <a:lnTo>
                    <a:pt x="394407" y="186825"/>
                  </a:lnTo>
                  <a:lnTo>
                    <a:pt x="375727" y="183668"/>
                  </a:lnTo>
                  <a:lnTo>
                    <a:pt x="365555" y="184545"/>
                  </a:lnTo>
                  <a:lnTo>
                    <a:pt x="362046" y="175599"/>
                  </a:lnTo>
                  <a:lnTo>
                    <a:pt x="367133" y="160603"/>
                  </a:lnTo>
                  <a:lnTo>
                    <a:pt x="334246" y="168145"/>
                  </a:lnTo>
                  <a:lnTo>
                    <a:pt x="326441" y="188754"/>
                  </a:lnTo>
                  <a:lnTo>
                    <a:pt x="314777" y="206381"/>
                  </a:lnTo>
                  <a:lnTo>
                    <a:pt x="294256" y="204891"/>
                  </a:lnTo>
                  <a:lnTo>
                    <a:pt x="287853" y="218835"/>
                  </a:lnTo>
                  <a:lnTo>
                    <a:pt x="305919" y="226377"/>
                  </a:lnTo>
                  <a:lnTo>
                    <a:pt x="311181" y="249705"/>
                  </a:lnTo>
                  <a:lnTo>
                    <a:pt x="297413" y="281013"/>
                  </a:lnTo>
                  <a:lnTo>
                    <a:pt x="278821" y="274523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0" name="Freeform: Shape 1668">
              <a:extLst>
                <a:ext uri="{FF2B5EF4-FFF2-40B4-BE49-F238E27FC236}">
                  <a16:creationId xmlns:a16="http://schemas.microsoft.com/office/drawing/2014/main" id="{B25E2451-62BB-2D4D-99B2-CA2AC440E4B5}"/>
                </a:ext>
              </a:extLst>
            </p:cNvPr>
            <p:cNvSpPr/>
            <p:nvPr/>
          </p:nvSpPr>
          <p:spPr>
            <a:xfrm>
              <a:off x="6288803" y="4633449"/>
              <a:ext cx="274252" cy="232856"/>
            </a:xfrm>
            <a:custGeom>
              <a:avLst/>
              <a:gdLst>
                <a:gd name="connsiteX0" fmla="*/ 53260 w 336550"/>
                <a:gd name="connsiteY0" fmla="*/ 14409 h 285750"/>
                <a:gd name="connsiteX1" fmla="*/ 52558 w 336550"/>
                <a:gd name="connsiteY1" fmla="*/ 20285 h 285750"/>
                <a:gd name="connsiteX2" fmla="*/ 38088 w 336550"/>
                <a:gd name="connsiteY2" fmla="*/ 23179 h 285750"/>
                <a:gd name="connsiteX3" fmla="*/ 46156 w 336550"/>
                <a:gd name="connsiteY3" fmla="*/ 34492 h 285750"/>
                <a:gd name="connsiteX4" fmla="*/ 45805 w 336550"/>
                <a:gd name="connsiteY4" fmla="*/ 47559 h 285750"/>
                <a:gd name="connsiteX5" fmla="*/ 35019 w 336550"/>
                <a:gd name="connsiteY5" fmla="*/ 61942 h 285750"/>
                <a:gd name="connsiteX6" fmla="*/ 44315 w 336550"/>
                <a:gd name="connsiteY6" fmla="*/ 81587 h 285750"/>
                <a:gd name="connsiteX7" fmla="*/ 54926 w 336550"/>
                <a:gd name="connsiteY7" fmla="*/ 80008 h 285750"/>
                <a:gd name="connsiteX8" fmla="*/ 60451 w 336550"/>
                <a:gd name="connsiteY8" fmla="*/ 62117 h 285750"/>
                <a:gd name="connsiteX9" fmla="*/ 52821 w 336550"/>
                <a:gd name="connsiteY9" fmla="*/ 53348 h 285750"/>
                <a:gd name="connsiteX10" fmla="*/ 51594 w 336550"/>
                <a:gd name="connsiteY10" fmla="*/ 34580 h 285750"/>
                <a:gd name="connsiteX11" fmla="*/ 82200 w 336550"/>
                <a:gd name="connsiteY11" fmla="*/ 24407 h 285750"/>
                <a:gd name="connsiteX12" fmla="*/ 78780 w 336550"/>
                <a:gd name="connsiteY12" fmla="*/ 12655 h 285750"/>
                <a:gd name="connsiteX13" fmla="*/ 87375 w 336550"/>
                <a:gd name="connsiteY13" fmla="*/ 4763 h 285750"/>
                <a:gd name="connsiteX14" fmla="*/ 96232 w 336550"/>
                <a:gd name="connsiteY14" fmla="*/ 22302 h 285750"/>
                <a:gd name="connsiteX15" fmla="*/ 113509 w 336550"/>
                <a:gd name="connsiteY15" fmla="*/ 22741 h 285750"/>
                <a:gd name="connsiteX16" fmla="*/ 129470 w 336550"/>
                <a:gd name="connsiteY16" fmla="*/ 36597 h 285750"/>
                <a:gd name="connsiteX17" fmla="*/ 130434 w 336550"/>
                <a:gd name="connsiteY17" fmla="*/ 44841 h 285750"/>
                <a:gd name="connsiteX18" fmla="*/ 152447 w 336550"/>
                <a:gd name="connsiteY18" fmla="*/ 45016 h 285750"/>
                <a:gd name="connsiteX19" fmla="*/ 178756 w 336550"/>
                <a:gd name="connsiteY19" fmla="*/ 42473 h 285750"/>
                <a:gd name="connsiteX20" fmla="*/ 192876 w 336550"/>
                <a:gd name="connsiteY20" fmla="*/ 53611 h 285750"/>
                <a:gd name="connsiteX21" fmla="*/ 211643 w 336550"/>
                <a:gd name="connsiteY21" fmla="*/ 56680 h 285750"/>
                <a:gd name="connsiteX22" fmla="*/ 225412 w 336550"/>
                <a:gd name="connsiteY22" fmla="*/ 48963 h 285750"/>
                <a:gd name="connsiteX23" fmla="*/ 225675 w 336550"/>
                <a:gd name="connsiteY23" fmla="*/ 42648 h 285750"/>
                <a:gd name="connsiteX24" fmla="*/ 256194 w 336550"/>
                <a:gd name="connsiteY24" fmla="*/ 41157 h 285750"/>
                <a:gd name="connsiteX25" fmla="*/ 285661 w 336550"/>
                <a:gd name="connsiteY25" fmla="*/ 40806 h 285750"/>
                <a:gd name="connsiteX26" fmla="*/ 264789 w 336550"/>
                <a:gd name="connsiteY26" fmla="*/ 48173 h 285750"/>
                <a:gd name="connsiteX27" fmla="*/ 273120 w 336550"/>
                <a:gd name="connsiteY27" fmla="*/ 59925 h 285750"/>
                <a:gd name="connsiteX28" fmla="*/ 292852 w 336550"/>
                <a:gd name="connsiteY28" fmla="*/ 61767 h 285750"/>
                <a:gd name="connsiteX29" fmla="*/ 311444 w 336550"/>
                <a:gd name="connsiteY29" fmla="*/ 73957 h 285750"/>
                <a:gd name="connsiteX30" fmla="*/ 315391 w 336550"/>
                <a:gd name="connsiteY30" fmla="*/ 93776 h 285750"/>
                <a:gd name="connsiteX31" fmla="*/ 328195 w 336550"/>
                <a:gd name="connsiteY31" fmla="*/ 93163 h 285750"/>
                <a:gd name="connsiteX32" fmla="*/ 337842 w 336550"/>
                <a:gd name="connsiteY32" fmla="*/ 99038 h 285750"/>
                <a:gd name="connsiteX33" fmla="*/ 318373 w 336550"/>
                <a:gd name="connsiteY33" fmla="*/ 113509 h 285750"/>
                <a:gd name="connsiteX34" fmla="*/ 316180 w 336550"/>
                <a:gd name="connsiteY34" fmla="*/ 122542 h 285750"/>
                <a:gd name="connsiteX35" fmla="*/ 324599 w 336550"/>
                <a:gd name="connsiteY35" fmla="*/ 131662 h 285750"/>
                <a:gd name="connsiteX36" fmla="*/ 318548 w 336550"/>
                <a:gd name="connsiteY36" fmla="*/ 136223 h 285750"/>
                <a:gd name="connsiteX37" fmla="*/ 303376 w 336550"/>
                <a:gd name="connsiteY37" fmla="*/ 140169 h 285750"/>
                <a:gd name="connsiteX38" fmla="*/ 303902 w 336550"/>
                <a:gd name="connsiteY38" fmla="*/ 151570 h 285750"/>
                <a:gd name="connsiteX39" fmla="*/ 297237 w 336550"/>
                <a:gd name="connsiteY39" fmla="*/ 158323 h 285750"/>
                <a:gd name="connsiteX40" fmla="*/ 313812 w 336550"/>
                <a:gd name="connsiteY40" fmla="*/ 176915 h 285750"/>
                <a:gd name="connsiteX41" fmla="*/ 317145 w 336550"/>
                <a:gd name="connsiteY41" fmla="*/ 183843 h 285750"/>
                <a:gd name="connsiteX42" fmla="*/ 308112 w 336550"/>
                <a:gd name="connsiteY42" fmla="*/ 193227 h 285750"/>
                <a:gd name="connsiteX43" fmla="*/ 280575 w 336550"/>
                <a:gd name="connsiteY43" fmla="*/ 202347 h 285750"/>
                <a:gd name="connsiteX44" fmla="*/ 262947 w 336550"/>
                <a:gd name="connsiteY44" fmla="*/ 206206 h 285750"/>
                <a:gd name="connsiteX45" fmla="*/ 255844 w 336550"/>
                <a:gd name="connsiteY45" fmla="*/ 211994 h 285750"/>
                <a:gd name="connsiteX46" fmla="*/ 236287 w 336550"/>
                <a:gd name="connsiteY46" fmla="*/ 205855 h 285750"/>
                <a:gd name="connsiteX47" fmla="*/ 218045 w 336550"/>
                <a:gd name="connsiteY47" fmla="*/ 202698 h 285750"/>
                <a:gd name="connsiteX48" fmla="*/ 213485 w 336550"/>
                <a:gd name="connsiteY48" fmla="*/ 204978 h 285750"/>
                <a:gd name="connsiteX49" fmla="*/ 224447 w 336550"/>
                <a:gd name="connsiteY49" fmla="*/ 211293 h 285750"/>
                <a:gd name="connsiteX50" fmla="*/ 223483 w 336550"/>
                <a:gd name="connsiteY50" fmla="*/ 227692 h 285750"/>
                <a:gd name="connsiteX51" fmla="*/ 226903 w 336550"/>
                <a:gd name="connsiteY51" fmla="*/ 243127 h 285750"/>
                <a:gd name="connsiteX52" fmla="*/ 247688 w 336550"/>
                <a:gd name="connsiteY52" fmla="*/ 245232 h 285750"/>
                <a:gd name="connsiteX53" fmla="*/ 249091 w 336550"/>
                <a:gd name="connsiteY53" fmla="*/ 250318 h 285750"/>
                <a:gd name="connsiteX54" fmla="*/ 231463 w 336550"/>
                <a:gd name="connsiteY54" fmla="*/ 257334 h 285750"/>
                <a:gd name="connsiteX55" fmla="*/ 228657 w 336550"/>
                <a:gd name="connsiteY55" fmla="*/ 267683 h 285750"/>
                <a:gd name="connsiteX56" fmla="*/ 218484 w 336550"/>
                <a:gd name="connsiteY56" fmla="*/ 271629 h 285750"/>
                <a:gd name="connsiteX57" fmla="*/ 200243 w 336550"/>
                <a:gd name="connsiteY57" fmla="*/ 277330 h 285750"/>
                <a:gd name="connsiteX58" fmla="*/ 195507 w 336550"/>
                <a:gd name="connsiteY58" fmla="*/ 284872 h 285750"/>
                <a:gd name="connsiteX59" fmla="*/ 176389 w 336550"/>
                <a:gd name="connsiteY59" fmla="*/ 286450 h 285750"/>
                <a:gd name="connsiteX60" fmla="*/ 162795 w 336550"/>
                <a:gd name="connsiteY60" fmla="*/ 273471 h 285750"/>
                <a:gd name="connsiteX61" fmla="*/ 155341 w 336550"/>
                <a:gd name="connsiteY61" fmla="*/ 249178 h 285750"/>
                <a:gd name="connsiteX62" fmla="*/ 148764 w 336550"/>
                <a:gd name="connsiteY62" fmla="*/ 240584 h 285750"/>
                <a:gd name="connsiteX63" fmla="*/ 139818 w 336550"/>
                <a:gd name="connsiteY63" fmla="*/ 235234 h 285750"/>
                <a:gd name="connsiteX64" fmla="*/ 152272 w 336550"/>
                <a:gd name="connsiteY64" fmla="*/ 223044 h 285750"/>
                <a:gd name="connsiteX65" fmla="*/ 151482 w 336550"/>
                <a:gd name="connsiteY65" fmla="*/ 217519 h 285750"/>
                <a:gd name="connsiteX66" fmla="*/ 144466 w 336550"/>
                <a:gd name="connsiteY66" fmla="*/ 210240 h 285750"/>
                <a:gd name="connsiteX67" fmla="*/ 139555 w 336550"/>
                <a:gd name="connsiteY67" fmla="*/ 194016 h 285750"/>
                <a:gd name="connsiteX68" fmla="*/ 141485 w 336550"/>
                <a:gd name="connsiteY68" fmla="*/ 176389 h 285750"/>
                <a:gd name="connsiteX69" fmla="*/ 146922 w 336550"/>
                <a:gd name="connsiteY69" fmla="*/ 168145 h 285750"/>
                <a:gd name="connsiteX70" fmla="*/ 151395 w 336550"/>
                <a:gd name="connsiteY70" fmla="*/ 154990 h 285750"/>
                <a:gd name="connsiteX71" fmla="*/ 142712 w 336550"/>
                <a:gd name="connsiteY71" fmla="*/ 150693 h 285750"/>
                <a:gd name="connsiteX72" fmla="*/ 128681 w 336550"/>
                <a:gd name="connsiteY72" fmla="*/ 153499 h 285750"/>
                <a:gd name="connsiteX73" fmla="*/ 110965 w 336550"/>
                <a:gd name="connsiteY73" fmla="*/ 152184 h 285750"/>
                <a:gd name="connsiteX74" fmla="*/ 101056 w 336550"/>
                <a:gd name="connsiteY74" fmla="*/ 154815 h 285750"/>
                <a:gd name="connsiteX75" fmla="*/ 83691 w 336550"/>
                <a:gd name="connsiteY75" fmla="*/ 133679 h 285750"/>
                <a:gd name="connsiteX76" fmla="*/ 69396 w 336550"/>
                <a:gd name="connsiteY76" fmla="*/ 130522 h 285750"/>
                <a:gd name="connsiteX77" fmla="*/ 37825 w 336550"/>
                <a:gd name="connsiteY77" fmla="*/ 132890 h 285750"/>
                <a:gd name="connsiteX78" fmla="*/ 31949 w 336550"/>
                <a:gd name="connsiteY78" fmla="*/ 124296 h 285750"/>
                <a:gd name="connsiteX79" fmla="*/ 25898 w 336550"/>
                <a:gd name="connsiteY79" fmla="*/ 122279 h 285750"/>
                <a:gd name="connsiteX80" fmla="*/ 25021 w 336550"/>
                <a:gd name="connsiteY80" fmla="*/ 117104 h 285750"/>
                <a:gd name="connsiteX81" fmla="*/ 27915 w 336550"/>
                <a:gd name="connsiteY81" fmla="*/ 107984 h 285750"/>
                <a:gd name="connsiteX82" fmla="*/ 25986 w 336550"/>
                <a:gd name="connsiteY82" fmla="*/ 98074 h 285750"/>
                <a:gd name="connsiteX83" fmla="*/ 20548 w 336550"/>
                <a:gd name="connsiteY83" fmla="*/ 92636 h 285750"/>
                <a:gd name="connsiteX84" fmla="*/ 17391 w 336550"/>
                <a:gd name="connsiteY84" fmla="*/ 81236 h 285750"/>
                <a:gd name="connsiteX85" fmla="*/ 4763 w 336550"/>
                <a:gd name="connsiteY85" fmla="*/ 79657 h 285750"/>
                <a:gd name="connsiteX86" fmla="*/ 11515 w 336550"/>
                <a:gd name="connsiteY86" fmla="*/ 65099 h 285750"/>
                <a:gd name="connsiteX87" fmla="*/ 14585 w 336550"/>
                <a:gd name="connsiteY87" fmla="*/ 47472 h 285750"/>
                <a:gd name="connsiteX88" fmla="*/ 21688 w 336550"/>
                <a:gd name="connsiteY88" fmla="*/ 38176 h 285750"/>
                <a:gd name="connsiteX89" fmla="*/ 31247 w 336550"/>
                <a:gd name="connsiteY89" fmla="*/ 31072 h 285750"/>
                <a:gd name="connsiteX90" fmla="*/ 37474 w 336550"/>
                <a:gd name="connsiteY90" fmla="*/ 1861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36550" h="285750">
                  <a:moveTo>
                    <a:pt x="53260" y="14409"/>
                  </a:moveTo>
                  <a:lnTo>
                    <a:pt x="52558" y="20285"/>
                  </a:lnTo>
                  <a:lnTo>
                    <a:pt x="38088" y="23179"/>
                  </a:lnTo>
                  <a:lnTo>
                    <a:pt x="46156" y="34492"/>
                  </a:lnTo>
                  <a:lnTo>
                    <a:pt x="45805" y="47559"/>
                  </a:lnTo>
                  <a:lnTo>
                    <a:pt x="35019" y="61942"/>
                  </a:lnTo>
                  <a:lnTo>
                    <a:pt x="44315" y="81587"/>
                  </a:lnTo>
                  <a:lnTo>
                    <a:pt x="54926" y="80008"/>
                  </a:lnTo>
                  <a:lnTo>
                    <a:pt x="60451" y="62117"/>
                  </a:lnTo>
                  <a:lnTo>
                    <a:pt x="52821" y="53348"/>
                  </a:lnTo>
                  <a:lnTo>
                    <a:pt x="51594" y="34580"/>
                  </a:lnTo>
                  <a:lnTo>
                    <a:pt x="82200" y="24407"/>
                  </a:lnTo>
                  <a:lnTo>
                    <a:pt x="78780" y="12655"/>
                  </a:lnTo>
                  <a:lnTo>
                    <a:pt x="87375" y="4763"/>
                  </a:lnTo>
                  <a:lnTo>
                    <a:pt x="96232" y="22302"/>
                  </a:lnTo>
                  <a:lnTo>
                    <a:pt x="113509" y="22741"/>
                  </a:lnTo>
                  <a:lnTo>
                    <a:pt x="129470" y="36597"/>
                  </a:lnTo>
                  <a:lnTo>
                    <a:pt x="130434" y="44841"/>
                  </a:lnTo>
                  <a:lnTo>
                    <a:pt x="152447" y="45016"/>
                  </a:lnTo>
                  <a:lnTo>
                    <a:pt x="178756" y="42473"/>
                  </a:lnTo>
                  <a:lnTo>
                    <a:pt x="192876" y="53611"/>
                  </a:lnTo>
                  <a:lnTo>
                    <a:pt x="211643" y="56680"/>
                  </a:lnTo>
                  <a:lnTo>
                    <a:pt x="225412" y="48963"/>
                  </a:lnTo>
                  <a:lnTo>
                    <a:pt x="225675" y="42648"/>
                  </a:lnTo>
                  <a:lnTo>
                    <a:pt x="256194" y="41157"/>
                  </a:lnTo>
                  <a:lnTo>
                    <a:pt x="285661" y="40806"/>
                  </a:lnTo>
                  <a:lnTo>
                    <a:pt x="264789" y="48173"/>
                  </a:lnTo>
                  <a:lnTo>
                    <a:pt x="273120" y="59925"/>
                  </a:lnTo>
                  <a:lnTo>
                    <a:pt x="292852" y="61767"/>
                  </a:lnTo>
                  <a:lnTo>
                    <a:pt x="311444" y="73957"/>
                  </a:lnTo>
                  <a:lnTo>
                    <a:pt x="315391" y="93776"/>
                  </a:lnTo>
                  <a:lnTo>
                    <a:pt x="328195" y="93163"/>
                  </a:lnTo>
                  <a:lnTo>
                    <a:pt x="337842" y="99038"/>
                  </a:lnTo>
                  <a:lnTo>
                    <a:pt x="318373" y="113509"/>
                  </a:lnTo>
                  <a:lnTo>
                    <a:pt x="316180" y="122542"/>
                  </a:lnTo>
                  <a:lnTo>
                    <a:pt x="324599" y="131662"/>
                  </a:lnTo>
                  <a:lnTo>
                    <a:pt x="318548" y="136223"/>
                  </a:lnTo>
                  <a:lnTo>
                    <a:pt x="303376" y="140169"/>
                  </a:lnTo>
                  <a:lnTo>
                    <a:pt x="303902" y="151570"/>
                  </a:lnTo>
                  <a:lnTo>
                    <a:pt x="297237" y="158323"/>
                  </a:lnTo>
                  <a:lnTo>
                    <a:pt x="313812" y="176915"/>
                  </a:lnTo>
                  <a:lnTo>
                    <a:pt x="317145" y="183843"/>
                  </a:lnTo>
                  <a:lnTo>
                    <a:pt x="308112" y="193227"/>
                  </a:lnTo>
                  <a:lnTo>
                    <a:pt x="280575" y="202347"/>
                  </a:lnTo>
                  <a:lnTo>
                    <a:pt x="262947" y="206206"/>
                  </a:lnTo>
                  <a:lnTo>
                    <a:pt x="255844" y="211994"/>
                  </a:lnTo>
                  <a:lnTo>
                    <a:pt x="236287" y="205855"/>
                  </a:lnTo>
                  <a:lnTo>
                    <a:pt x="218045" y="202698"/>
                  </a:lnTo>
                  <a:lnTo>
                    <a:pt x="213485" y="204978"/>
                  </a:lnTo>
                  <a:lnTo>
                    <a:pt x="224447" y="211293"/>
                  </a:lnTo>
                  <a:lnTo>
                    <a:pt x="223483" y="227692"/>
                  </a:lnTo>
                  <a:lnTo>
                    <a:pt x="226903" y="243127"/>
                  </a:lnTo>
                  <a:lnTo>
                    <a:pt x="247688" y="245232"/>
                  </a:lnTo>
                  <a:lnTo>
                    <a:pt x="249091" y="250318"/>
                  </a:lnTo>
                  <a:lnTo>
                    <a:pt x="231463" y="257334"/>
                  </a:lnTo>
                  <a:lnTo>
                    <a:pt x="228657" y="267683"/>
                  </a:lnTo>
                  <a:lnTo>
                    <a:pt x="218484" y="271629"/>
                  </a:lnTo>
                  <a:lnTo>
                    <a:pt x="200243" y="277330"/>
                  </a:lnTo>
                  <a:lnTo>
                    <a:pt x="195507" y="284872"/>
                  </a:lnTo>
                  <a:lnTo>
                    <a:pt x="176389" y="286450"/>
                  </a:lnTo>
                  <a:lnTo>
                    <a:pt x="162795" y="273471"/>
                  </a:lnTo>
                  <a:lnTo>
                    <a:pt x="155341" y="249178"/>
                  </a:lnTo>
                  <a:lnTo>
                    <a:pt x="148764" y="240584"/>
                  </a:lnTo>
                  <a:lnTo>
                    <a:pt x="139818" y="235234"/>
                  </a:lnTo>
                  <a:lnTo>
                    <a:pt x="152272" y="223044"/>
                  </a:lnTo>
                  <a:lnTo>
                    <a:pt x="151482" y="217519"/>
                  </a:lnTo>
                  <a:lnTo>
                    <a:pt x="144466" y="210240"/>
                  </a:lnTo>
                  <a:lnTo>
                    <a:pt x="139555" y="194016"/>
                  </a:lnTo>
                  <a:lnTo>
                    <a:pt x="141485" y="176389"/>
                  </a:lnTo>
                  <a:lnTo>
                    <a:pt x="146922" y="168145"/>
                  </a:lnTo>
                  <a:lnTo>
                    <a:pt x="151395" y="154990"/>
                  </a:lnTo>
                  <a:lnTo>
                    <a:pt x="142712" y="150693"/>
                  </a:lnTo>
                  <a:lnTo>
                    <a:pt x="128681" y="153499"/>
                  </a:lnTo>
                  <a:lnTo>
                    <a:pt x="110965" y="152184"/>
                  </a:lnTo>
                  <a:lnTo>
                    <a:pt x="101056" y="154815"/>
                  </a:lnTo>
                  <a:lnTo>
                    <a:pt x="83691" y="133679"/>
                  </a:lnTo>
                  <a:lnTo>
                    <a:pt x="69396" y="130522"/>
                  </a:lnTo>
                  <a:lnTo>
                    <a:pt x="37825" y="132890"/>
                  </a:lnTo>
                  <a:lnTo>
                    <a:pt x="31949" y="124296"/>
                  </a:lnTo>
                  <a:lnTo>
                    <a:pt x="25898" y="122279"/>
                  </a:lnTo>
                  <a:lnTo>
                    <a:pt x="25021" y="117104"/>
                  </a:lnTo>
                  <a:lnTo>
                    <a:pt x="27915" y="107984"/>
                  </a:lnTo>
                  <a:lnTo>
                    <a:pt x="25986" y="98074"/>
                  </a:lnTo>
                  <a:lnTo>
                    <a:pt x="20548" y="92636"/>
                  </a:lnTo>
                  <a:lnTo>
                    <a:pt x="17391" y="81236"/>
                  </a:lnTo>
                  <a:lnTo>
                    <a:pt x="4763" y="79657"/>
                  </a:lnTo>
                  <a:lnTo>
                    <a:pt x="11515" y="65099"/>
                  </a:lnTo>
                  <a:lnTo>
                    <a:pt x="14585" y="47472"/>
                  </a:lnTo>
                  <a:lnTo>
                    <a:pt x="21688" y="38176"/>
                  </a:lnTo>
                  <a:lnTo>
                    <a:pt x="31247" y="31072"/>
                  </a:lnTo>
                  <a:lnTo>
                    <a:pt x="37474" y="1861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1" name="Freeform: Shape 1669">
              <a:extLst>
                <a:ext uri="{FF2B5EF4-FFF2-40B4-BE49-F238E27FC236}">
                  <a16:creationId xmlns:a16="http://schemas.microsoft.com/office/drawing/2014/main" id="{E39A4116-C20F-9E47-979E-78F171B37AE6}"/>
                </a:ext>
              </a:extLst>
            </p:cNvPr>
            <p:cNvSpPr/>
            <p:nvPr/>
          </p:nvSpPr>
          <p:spPr>
            <a:xfrm>
              <a:off x="9804880" y="4398973"/>
              <a:ext cx="150063" cy="310474"/>
            </a:xfrm>
            <a:custGeom>
              <a:avLst/>
              <a:gdLst>
                <a:gd name="connsiteX0" fmla="*/ 149378 w 184150"/>
                <a:gd name="connsiteY0" fmla="*/ 52383 h 381000"/>
                <a:gd name="connsiteX1" fmla="*/ 116578 w 184150"/>
                <a:gd name="connsiteY1" fmla="*/ 74834 h 381000"/>
                <a:gd name="connsiteX2" fmla="*/ 96057 w 184150"/>
                <a:gd name="connsiteY2" fmla="*/ 99477 h 381000"/>
                <a:gd name="connsiteX3" fmla="*/ 90620 w 184150"/>
                <a:gd name="connsiteY3" fmla="*/ 117455 h 381000"/>
                <a:gd name="connsiteX4" fmla="*/ 109475 w 184150"/>
                <a:gd name="connsiteY4" fmla="*/ 144554 h 381000"/>
                <a:gd name="connsiteX5" fmla="*/ 132452 w 184150"/>
                <a:gd name="connsiteY5" fmla="*/ 178055 h 381000"/>
                <a:gd name="connsiteX6" fmla="*/ 154727 w 184150"/>
                <a:gd name="connsiteY6" fmla="*/ 193753 h 381000"/>
                <a:gd name="connsiteX7" fmla="*/ 169724 w 184150"/>
                <a:gd name="connsiteY7" fmla="*/ 214187 h 381000"/>
                <a:gd name="connsiteX8" fmla="*/ 180949 w 184150"/>
                <a:gd name="connsiteY8" fmla="*/ 260842 h 381000"/>
                <a:gd name="connsiteX9" fmla="*/ 177617 w 184150"/>
                <a:gd name="connsiteY9" fmla="*/ 304867 h 381000"/>
                <a:gd name="connsiteX10" fmla="*/ 157183 w 184150"/>
                <a:gd name="connsiteY10" fmla="*/ 321267 h 381000"/>
                <a:gd name="connsiteX11" fmla="*/ 128944 w 184150"/>
                <a:gd name="connsiteY11" fmla="*/ 337315 h 381000"/>
                <a:gd name="connsiteX12" fmla="*/ 108948 w 184150"/>
                <a:gd name="connsiteY12" fmla="*/ 358012 h 381000"/>
                <a:gd name="connsiteX13" fmla="*/ 78254 w 184150"/>
                <a:gd name="connsiteY13" fmla="*/ 380989 h 381000"/>
                <a:gd name="connsiteX14" fmla="*/ 69309 w 184150"/>
                <a:gd name="connsiteY14" fmla="*/ 365116 h 381000"/>
                <a:gd name="connsiteX15" fmla="*/ 76237 w 184150"/>
                <a:gd name="connsiteY15" fmla="*/ 348365 h 381000"/>
                <a:gd name="connsiteX16" fmla="*/ 57996 w 184150"/>
                <a:gd name="connsiteY16" fmla="*/ 334246 h 381000"/>
                <a:gd name="connsiteX17" fmla="*/ 79306 w 184150"/>
                <a:gd name="connsiteY17" fmla="*/ 324248 h 381000"/>
                <a:gd name="connsiteX18" fmla="*/ 105090 w 184150"/>
                <a:gd name="connsiteY18" fmla="*/ 322494 h 381000"/>
                <a:gd name="connsiteX19" fmla="*/ 94303 w 184150"/>
                <a:gd name="connsiteY19" fmla="*/ 307323 h 381000"/>
                <a:gd name="connsiteX20" fmla="*/ 135609 w 184150"/>
                <a:gd name="connsiteY20" fmla="*/ 288117 h 381000"/>
                <a:gd name="connsiteX21" fmla="*/ 138678 w 184150"/>
                <a:gd name="connsiteY21" fmla="*/ 258124 h 381000"/>
                <a:gd name="connsiteX22" fmla="*/ 132978 w 184150"/>
                <a:gd name="connsiteY22" fmla="*/ 241286 h 381000"/>
                <a:gd name="connsiteX23" fmla="*/ 137450 w 184150"/>
                <a:gd name="connsiteY23" fmla="*/ 216028 h 381000"/>
                <a:gd name="connsiteX24" fmla="*/ 131224 w 184150"/>
                <a:gd name="connsiteY24" fmla="*/ 198138 h 381000"/>
                <a:gd name="connsiteX25" fmla="*/ 112632 w 184150"/>
                <a:gd name="connsiteY25" fmla="*/ 180423 h 381000"/>
                <a:gd name="connsiteX26" fmla="*/ 97109 w 184150"/>
                <a:gd name="connsiteY26" fmla="*/ 157884 h 381000"/>
                <a:gd name="connsiteX27" fmla="*/ 76675 w 184150"/>
                <a:gd name="connsiteY27" fmla="*/ 127540 h 381000"/>
                <a:gd name="connsiteX28" fmla="*/ 47209 w 184150"/>
                <a:gd name="connsiteY28" fmla="*/ 112105 h 381000"/>
                <a:gd name="connsiteX29" fmla="*/ 54312 w 184150"/>
                <a:gd name="connsiteY29" fmla="*/ 102722 h 381000"/>
                <a:gd name="connsiteX30" fmla="*/ 70010 w 184150"/>
                <a:gd name="connsiteY30" fmla="*/ 95969 h 381000"/>
                <a:gd name="connsiteX31" fmla="*/ 60451 w 184150"/>
                <a:gd name="connsiteY31" fmla="*/ 73255 h 381000"/>
                <a:gd name="connsiteX32" fmla="*/ 30195 w 184150"/>
                <a:gd name="connsiteY32" fmla="*/ 72992 h 381000"/>
                <a:gd name="connsiteX33" fmla="*/ 19145 w 184150"/>
                <a:gd name="connsiteY33" fmla="*/ 49138 h 381000"/>
                <a:gd name="connsiteX34" fmla="*/ 4763 w 184150"/>
                <a:gd name="connsiteY34" fmla="*/ 28353 h 381000"/>
                <a:gd name="connsiteX35" fmla="*/ 18005 w 184150"/>
                <a:gd name="connsiteY35" fmla="*/ 21864 h 381000"/>
                <a:gd name="connsiteX36" fmla="*/ 37562 w 184150"/>
                <a:gd name="connsiteY36" fmla="*/ 22039 h 381000"/>
                <a:gd name="connsiteX37" fmla="*/ 61504 w 184150"/>
                <a:gd name="connsiteY37" fmla="*/ 18970 h 381000"/>
                <a:gd name="connsiteX38" fmla="*/ 82464 w 184150"/>
                <a:gd name="connsiteY38" fmla="*/ 4763 h 381000"/>
                <a:gd name="connsiteX39" fmla="*/ 94303 w 184150"/>
                <a:gd name="connsiteY39" fmla="*/ 14760 h 381000"/>
                <a:gd name="connsiteX40" fmla="*/ 116842 w 184150"/>
                <a:gd name="connsiteY40" fmla="*/ 19584 h 381000"/>
                <a:gd name="connsiteX41" fmla="*/ 112895 w 184150"/>
                <a:gd name="connsiteY41" fmla="*/ 34843 h 381000"/>
                <a:gd name="connsiteX42" fmla="*/ 124647 w 184150"/>
                <a:gd name="connsiteY42" fmla="*/ 4554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4150" h="381000">
                  <a:moveTo>
                    <a:pt x="149378" y="52383"/>
                  </a:moveTo>
                  <a:lnTo>
                    <a:pt x="116578" y="74834"/>
                  </a:lnTo>
                  <a:lnTo>
                    <a:pt x="96057" y="99477"/>
                  </a:lnTo>
                  <a:lnTo>
                    <a:pt x="90620" y="117455"/>
                  </a:lnTo>
                  <a:lnTo>
                    <a:pt x="109475" y="144554"/>
                  </a:lnTo>
                  <a:lnTo>
                    <a:pt x="132452" y="178055"/>
                  </a:lnTo>
                  <a:lnTo>
                    <a:pt x="154727" y="193753"/>
                  </a:lnTo>
                  <a:lnTo>
                    <a:pt x="169724" y="214187"/>
                  </a:lnTo>
                  <a:lnTo>
                    <a:pt x="180949" y="260842"/>
                  </a:lnTo>
                  <a:lnTo>
                    <a:pt x="177617" y="304867"/>
                  </a:lnTo>
                  <a:lnTo>
                    <a:pt x="157183" y="321267"/>
                  </a:lnTo>
                  <a:lnTo>
                    <a:pt x="128944" y="337315"/>
                  </a:lnTo>
                  <a:lnTo>
                    <a:pt x="108948" y="358012"/>
                  </a:lnTo>
                  <a:lnTo>
                    <a:pt x="78254" y="380989"/>
                  </a:lnTo>
                  <a:lnTo>
                    <a:pt x="69309" y="365116"/>
                  </a:lnTo>
                  <a:lnTo>
                    <a:pt x="76237" y="348365"/>
                  </a:lnTo>
                  <a:lnTo>
                    <a:pt x="57996" y="334246"/>
                  </a:lnTo>
                  <a:lnTo>
                    <a:pt x="79306" y="324248"/>
                  </a:lnTo>
                  <a:lnTo>
                    <a:pt x="105090" y="322494"/>
                  </a:lnTo>
                  <a:lnTo>
                    <a:pt x="94303" y="307323"/>
                  </a:lnTo>
                  <a:lnTo>
                    <a:pt x="135609" y="288117"/>
                  </a:lnTo>
                  <a:lnTo>
                    <a:pt x="138678" y="258124"/>
                  </a:lnTo>
                  <a:lnTo>
                    <a:pt x="132978" y="241286"/>
                  </a:lnTo>
                  <a:lnTo>
                    <a:pt x="137450" y="216028"/>
                  </a:lnTo>
                  <a:lnTo>
                    <a:pt x="131224" y="198138"/>
                  </a:lnTo>
                  <a:lnTo>
                    <a:pt x="112632" y="180423"/>
                  </a:lnTo>
                  <a:lnTo>
                    <a:pt x="97109" y="157884"/>
                  </a:lnTo>
                  <a:lnTo>
                    <a:pt x="76675" y="127540"/>
                  </a:lnTo>
                  <a:lnTo>
                    <a:pt x="47209" y="112105"/>
                  </a:lnTo>
                  <a:lnTo>
                    <a:pt x="54312" y="102722"/>
                  </a:lnTo>
                  <a:lnTo>
                    <a:pt x="70010" y="95969"/>
                  </a:lnTo>
                  <a:lnTo>
                    <a:pt x="60451" y="73255"/>
                  </a:lnTo>
                  <a:lnTo>
                    <a:pt x="30195" y="72992"/>
                  </a:lnTo>
                  <a:lnTo>
                    <a:pt x="19145" y="49138"/>
                  </a:lnTo>
                  <a:lnTo>
                    <a:pt x="4763" y="28353"/>
                  </a:lnTo>
                  <a:lnTo>
                    <a:pt x="18005" y="21864"/>
                  </a:lnTo>
                  <a:lnTo>
                    <a:pt x="37562" y="22039"/>
                  </a:lnTo>
                  <a:lnTo>
                    <a:pt x="61504" y="18970"/>
                  </a:lnTo>
                  <a:lnTo>
                    <a:pt x="82464" y="4763"/>
                  </a:lnTo>
                  <a:lnTo>
                    <a:pt x="94303" y="14760"/>
                  </a:lnTo>
                  <a:lnTo>
                    <a:pt x="116842" y="19584"/>
                  </a:lnTo>
                  <a:lnTo>
                    <a:pt x="112895" y="34843"/>
                  </a:lnTo>
                  <a:lnTo>
                    <a:pt x="124647" y="4554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2" name="Freeform: Shape 1670">
              <a:extLst>
                <a:ext uri="{FF2B5EF4-FFF2-40B4-BE49-F238E27FC236}">
                  <a16:creationId xmlns:a16="http://schemas.microsoft.com/office/drawing/2014/main" id="{02B37EF6-2CF9-8A4F-8A58-4C87A1CF089D}"/>
                </a:ext>
              </a:extLst>
            </p:cNvPr>
            <p:cNvSpPr/>
            <p:nvPr/>
          </p:nvSpPr>
          <p:spPr>
            <a:xfrm>
              <a:off x="11096609" y="5171795"/>
              <a:ext cx="31047" cy="46571"/>
            </a:xfrm>
            <a:custGeom>
              <a:avLst/>
              <a:gdLst>
                <a:gd name="connsiteX0" fmla="*/ 34580 w 38100"/>
                <a:gd name="connsiteY0" fmla="*/ 51418 h 57150"/>
                <a:gd name="connsiteX1" fmla="*/ 26512 w 38100"/>
                <a:gd name="connsiteY1" fmla="*/ 54751 h 57150"/>
                <a:gd name="connsiteX2" fmla="*/ 18268 w 38100"/>
                <a:gd name="connsiteY2" fmla="*/ 43613 h 57150"/>
                <a:gd name="connsiteX3" fmla="*/ 19145 w 38100"/>
                <a:gd name="connsiteY3" fmla="*/ 36773 h 57150"/>
                <a:gd name="connsiteX4" fmla="*/ 34580 w 38100"/>
                <a:gd name="connsiteY4" fmla="*/ 51418 h 57150"/>
                <a:gd name="connsiteX5" fmla="*/ 16427 w 38100"/>
                <a:gd name="connsiteY5" fmla="*/ 12480 h 57150"/>
                <a:gd name="connsiteX6" fmla="*/ 20461 w 38100"/>
                <a:gd name="connsiteY6" fmla="*/ 32914 h 57150"/>
                <a:gd name="connsiteX7" fmla="*/ 13883 w 38100"/>
                <a:gd name="connsiteY7" fmla="*/ 29757 h 57150"/>
                <a:gd name="connsiteX8" fmla="*/ 8797 w 38100"/>
                <a:gd name="connsiteY8" fmla="*/ 31160 h 57150"/>
                <a:gd name="connsiteX9" fmla="*/ 5289 w 38100"/>
                <a:gd name="connsiteY9" fmla="*/ 24144 h 57150"/>
                <a:gd name="connsiteX10" fmla="*/ 4763 w 38100"/>
                <a:gd name="connsiteY10" fmla="*/ 4763 h 57150"/>
                <a:gd name="connsiteX11" fmla="*/ 16427 w 38100"/>
                <a:gd name="connsiteY11" fmla="*/ 124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57150">
                  <a:moveTo>
                    <a:pt x="34580" y="51418"/>
                  </a:moveTo>
                  <a:lnTo>
                    <a:pt x="26512" y="54751"/>
                  </a:lnTo>
                  <a:lnTo>
                    <a:pt x="18268" y="43613"/>
                  </a:lnTo>
                  <a:lnTo>
                    <a:pt x="19145" y="36773"/>
                  </a:lnTo>
                  <a:lnTo>
                    <a:pt x="34580" y="51418"/>
                  </a:lnTo>
                  <a:close/>
                  <a:moveTo>
                    <a:pt x="16427" y="12480"/>
                  </a:moveTo>
                  <a:lnTo>
                    <a:pt x="20461" y="32914"/>
                  </a:lnTo>
                  <a:lnTo>
                    <a:pt x="13883" y="29757"/>
                  </a:lnTo>
                  <a:lnTo>
                    <a:pt x="8797" y="31160"/>
                  </a:lnTo>
                  <a:lnTo>
                    <a:pt x="5289" y="24144"/>
                  </a:lnTo>
                  <a:lnTo>
                    <a:pt x="4763" y="4763"/>
                  </a:lnTo>
                  <a:lnTo>
                    <a:pt x="16427" y="1248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3" name="Freeform: Shape 1671">
              <a:extLst>
                <a:ext uri="{FF2B5EF4-FFF2-40B4-BE49-F238E27FC236}">
                  <a16:creationId xmlns:a16="http://schemas.microsoft.com/office/drawing/2014/main" id="{F2A81C52-A250-444E-A91A-C47812B54F15}"/>
                </a:ext>
              </a:extLst>
            </p:cNvPr>
            <p:cNvSpPr/>
            <p:nvPr/>
          </p:nvSpPr>
          <p:spPr>
            <a:xfrm>
              <a:off x="8611344" y="4492020"/>
              <a:ext cx="217332" cy="139713"/>
            </a:xfrm>
            <a:custGeom>
              <a:avLst/>
              <a:gdLst>
                <a:gd name="connsiteX0" fmla="*/ 263034 w 266700"/>
                <a:gd name="connsiteY0" fmla="*/ 65011 h 171450"/>
                <a:gd name="connsiteX1" fmla="*/ 245232 w 266700"/>
                <a:gd name="connsiteY1" fmla="*/ 71940 h 171450"/>
                <a:gd name="connsiteX2" fmla="*/ 240496 w 266700"/>
                <a:gd name="connsiteY2" fmla="*/ 83165 h 171450"/>
                <a:gd name="connsiteX3" fmla="*/ 239882 w 266700"/>
                <a:gd name="connsiteY3" fmla="*/ 91847 h 171450"/>
                <a:gd name="connsiteX4" fmla="*/ 215414 w 266700"/>
                <a:gd name="connsiteY4" fmla="*/ 102546 h 171450"/>
                <a:gd name="connsiteX5" fmla="*/ 176125 w 266700"/>
                <a:gd name="connsiteY5" fmla="*/ 114386 h 171450"/>
                <a:gd name="connsiteX6" fmla="*/ 154113 w 266700"/>
                <a:gd name="connsiteY6" fmla="*/ 132189 h 171450"/>
                <a:gd name="connsiteX7" fmla="*/ 143326 w 266700"/>
                <a:gd name="connsiteY7" fmla="*/ 133504 h 171450"/>
                <a:gd name="connsiteX8" fmla="*/ 135959 w 266700"/>
                <a:gd name="connsiteY8" fmla="*/ 132013 h 171450"/>
                <a:gd name="connsiteX9" fmla="*/ 121577 w 266700"/>
                <a:gd name="connsiteY9" fmla="*/ 142537 h 171450"/>
                <a:gd name="connsiteX10" fmla="*/ 105879 w 266700"/>
                <a:gd name="connsiteY10" fmla="*/ 147360 h 171450"/>
                <a:gd name="connsiteX11" fmla="*/ 85270 w 266700"/>
                <a:gd name="connsiteY11" fmla="*/ 148676 h 171450"/>
                <a:gd name="connsiteX12" fmla="*/ 79043 w 266700"/>
                <a:gd name="connsiteY12" fmla="*/ 150079 h 171450"/>
                <a:gd name="connsiteX13" fmla="*/ 73693 w 266700"/>
                <a:gd name="connsiteY13" fmla="*/ 156656 h 171450"/>
                <a:gd name="connsiteX14" fmla="*/ 67204 w 266700"/>
                <a:gd name="connsiteY14" fmla="*/ 158498 h 171450"/>
                <a:gd name="connsiteX15" fmla="*/ 63433 w 266700"/>
                <a:gd name="connsiteY15" fmla="*/ 164900 h 171450"/>
                <a:gd name="connsiteX16" fmla="*/ 51243 w 266700"/>
                <a:gd name="connsiteY16" fmla="*/ 164374 h 171450"/>
                <a:gd name="connsiteX17" fmla="*/ 43350 w 266700"/>
                <a:gd name="connsiteY17" fmla="*/ 167707 h 171450"/>
                <a:gd name="connsiteX18" fmla="*/ 26336 w 266700"/>
                <a:gd name="connsiteY18" fmla="*/ 166479 h 171450"/>
                <a:gd name="connsiteX19" fmla="*/ 19934 w 266700"/>
                <a:gd name="connsiteY19" fmla="*/ 151833 h 171450"/>
                <a:gd name="connsiteX20" fmla="*/ 20636 w 266700"/>
                <a:gd name="connsiteY20" fmla="*/ 138064 h 171450"/>
                <a:gd name="connsiteX21" fmla="*/ 16689 w 266700"/>
                <a:gd name="connsiteY21" fmla="*/ 130610 h 171450"/>
                <a:gd name="connsiteX22" fmla="*/ 11866 w 266700"/>
                <a:gd name="connsiteY22" fmla="*/ 112018 h 171450"/>
                <a:gd name="connsiteX23" fmla="*/ 4763 w 266700"/>
                <a:gd name="connsiteY23" fmla="*/ 101582 h 171450"/>
                <a:gd name="connsiteX24" fmla="*/ 9674 w 266700"/>
                <a:gd name="connsiteY24" fmla="*/ 100354 h 171450"/>
                <a:gd name="connsiteX25" fmla="*/ 7130 w 266700"/>
                <a:gd name="connsiteY25" fmla="*/ 88778 h 171450"/>
                <a:gd name="connsiteX26" fmla="*/ 10112 w 266700"/>
                <a:gd name="connsiteY26" fmla="*/ 83867 h 171450"/>
                <a:gd name="connsiteX27" fmla="*/ 9060 w 266700"/>
                <a:gd name="connsiteY27" fmla="*/ 72817 h 171450"/>
                <a:gd name="connsiteX28" fmla="*/ 19846 w 266700"/>
                <a:gd name="connsiteY28" fmla="*/ 64661 h 171450"/>
                <a:gd name="connsiteX29" fmla="*/ 17303 w 266700"/>
                <a:gd name="connsiteY29" fmla="*/ 53874 h 171450"/>
                <a:gd name="connsiteX30" fmla="*/ 23881 w 266700"/>
                <a:gd name="connsiteY30" fmla="*/ 41333 h 171450"/>
                <a:gd name="connsiteX31" fmla="*/ 33966 w 266700"/>
                <a:gd name="connsiteY31" fmla="*/ 47998 h 171450"/>
                <a:gd name="connsiteX32" fmla="*/ 40631 w 266700"/>
                <a:gd name="connsiteY32" fmla="*/ 45630 h 171450"/>
                <a:gd name="connsiteX33" fmla="*/ 68958 w 266700"/>
                <a:gd name="connsiteY33" fmla="*/ 45016 h 171450"/>
                <a:gd name="connsiteX34" fmla="*/ 73518 w 266700"/>
                <a:gd name="connsiteY34" fmla="*/ 47647 h 171450"/>
                <a:gd name="connsiteX35" fmla="*/ 97284 w 266700"/>
                <a:gd name="connsiteY35" fmla="*/ 50191 h 171450"/>
                <a:gd name="connsiteX36" fmla="*/ 106668 w 266700"/>
                <a:gd name="connsiteY36" fmla="*/ 48875 h 171450"/>
                <a:gd name="connsiteX37" fmla="*/ 112807 w 266700"/>
                <a:gd name="connsiteY37" fmla="*/ 57382 h 171450"/>
                <a:gd name="connsiteX38" fmla="*/ 124296 w 266700"/>
                <a:gd name="connsiteY38" fmla="*/ 53172 h 171450"/>
                <a:gd name="connsiteX39" fmla="*/ 141923 w 266700"/>
                <a:gd name="connsiteY39" fmla="*/ 26249 h 171450"/>
                <a:gd name="connsiteX40" fmla="*/ 164900 w 266700"/>
                <a:gd name="connsiteY40" fmla="*/ 14672 h 171450"/>
                <a:gd name="connsiteX41" fmla="*/ 235760 w 266700"/>
                <a:gd name="connsiteY41" fmla="*/ 4763 h 171450"/>
                <a:gd name="connsiteX42" fmla="*/ 255054 w 266700"/>
                <a:gd name="connsiteY42" fmla="*/ 4720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6700" h="171450">
                  <a:moveTo>
                    <a:pt x="263034" y="65011"/>
                  </a:moveTo>
                  <a:lnTo>
                    <a:pt x="245232" y="71940"/>
                  </a:lnTo>
                  <a:lnTo>
                    <a:pt x="240496" y="83165"/>
                  </a:lnTo>
                  <a:lnTo>
                    <a:pt x="239882" y="91847"/>
                  </a:lnTo>
                  <a:lnTo>
                    <a:pt x="215414" y="102546"/>
                  </a:lnTo>
                  <a:lnTo>
                    <a:pt x="176125" y="114386"/>
                  </a:lnTo>
                  <a:lnTo>
                    <a:pt x="154113" y="132189"/>
                  </a:lnTo>
                  <a:lnTo>
                    <a:pt x="143326" y="133504"/>
                  </a:lnTo>
                  <a:lnTo>
                    <a:pt x="135959" y="132013"/>
                  </a:lnTo>
                  <a:lnTo>
                    <a:pt x="121577" y="142537"/>
                  </a:lnTo>
                  <a:lnTo>
                    <a:pt x="105879" y="147360"/>
                  </a:lnTo>
                  <a:lnTo>
                    <a:pt x="85270" y="148676"/>
                  </a:lnTo>
                  <a:lnTo>
                    <a:pt x="79043" y="150079"/>
                  </a:lnTo>
                  <a:lnTo>
                    <a:pt x="73693" y="156656"/>
                  </a:lnTo>
                  <a:lnTo>
                    <a:pt x="67204" y="158498"/>
                  </a:lnTo>
                  <a:lnTo>
                    <a:pt x="63433" y="164900"/>
                  </a:lnTo>
                  <a:lnTo>
                    <a:pt x="51243" y="164374"/>
                  </a:lnTo>
                  <a:lnTo>
                    <a:pt x="43350" y="167707"/>
                  </a:lnTo>
                  <a:lnTo>
                    <a:pt x="26336" y="166479"/>
                  </a:lnTo>
                  <a:lnTo>
                    <a:pt x="19934" y="151833"/>
                  </a:lnTo>
                  <a:lnTo>
                    <a:pt x="20636" y="138064"/>
                  </a:lnTo>
                  <a:lnTo>
                    <a:pt x="16689" y="130610"/>
                  </a:lnTo>
                  <a:lnTo>
                    <a:pt x="11866" y="112018"/>
                  </a:lnTo>
                  <a:lnTo>
                    <a:pt x="4763" y="101582"/>
                  </a:lnTo>
                  <a:lnTo>
                    <a:pt x="9674" y="100354"/>
                  </a:lnTo>
                  <a:lnTo>
                    <a:pt x="7130" y="88778"/>
                  </a:lnTo>
                  <a:lnTo>
                    <a:pt x="10112" y="83867"/>
                  </a:lnTo>
                  <a:lnTo>
                    <a:pt x="9060" y="72817"/>
                  </a:lnTo>
                  <a:lnTo>
                    <a:pt x="19846" y="64661"/>
                  </a:lnTo>
                  <a:lnTo>
                    <a:pt x="17303" y="53874"/>
                  </a:lnTo>
                  <a:lnTo>
                    <a:pt x="23881" y="41333"/>
                  </a:lnTo>
                  <a:lnTo>
                    <a:pt x="33966" y="47998"/>
                  </a:lnTo>
                  <a:lnTo>
                    <a:pt x="40631" y="45630"/>
                  </a:lnTo>
                  <a:lnTo>
                    <a:pt x="68958" y="45016"/>
                  </a:lnTo>
                  <a:lnTo>
                    <a:pt x="73518" y="47647"/>
                  </a:lnTo>
                  <a:lnTo>
                    <a:pt x="97284" y="50191"/>
                  </a:lnTo>
                  <a:lnTo>
                    <a:pt x="106668" y="48875"/>
                  </a:lnTo>
                  <a:lnTo>
                    <a:pt x="112807" y="57382"/>
                  </a:lnTo>
                  <a:lnTo>
                    <a:pt x="124296" y="53172"/>
                  </a:lnTo>
                  <a:lnTo>
                    <a:pt x="141923" y="26249"/>
                  </a:lnTo>
                  <a:lnTo>
                    <a:pt x="164900" y="14672"/>
                  </a:lnTo>
                  <a:lnTo>
                    <a:pt x="235760" y="4763"/>
                  </a:lnTo>
                  <a:lnTo>
                    <a:pt x="255054" y="4720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4" name="Freeform: Shape 1672">
              <a:extLst>
                <a:ext uri="{FF2B5EF4-FFF2-40B4-BE49-F238E27FC236}">
                  <a16:creationId xmlns:a16="http://schemas.microsoft.com/office/drawing/2014/main" id="{0CE589A2-2841-5440-AFC3-CC8244134473}"/>
                </a:ext>
              </a:extLst>
            </p:cNvPr>
            <p:cNvSpPr/>
            <p:nvPr/>
          </p:nvSpPr>
          <p:spPr>
            <a:xfrm>
              <a:off x="8085147" y="5328518"/>
              <a:ext cx="336347" cy="294951"/>
            </a:xfrm>
            <a:custGeom>
              <a:avLst/>
              <a:gdLst>
                <a:gd name="connsiteX0" fmla="*/ 377920 w 412750"/>
                <a:gd name="connsiteY0" fmla="*/ 199453 h 361950"/>
                <a:gd name="connsiteX1" fmla="*/ 373096 w 412750"/>
                <a:gd name="connsiteY1" fmla="*/ 203487 h 361950"/>
                <a:gd name="connsiteX2" fmla="*/ 362660 w 412750"/>
                <a:gd name="connsiteY2" fmla="*/ 217782 h 361950"/>
                <a:gd name="connsiteX3" fmla="*/ 355820 w 412750"/>
                <a:gd name="connsiteY3" fmla="*/ 232340 h 361950"/>
                <a:gd name="connsiteX4" fmla="*/ 341876 w 412750"/>
                <a:gd name="connsiteY4" fmla="*/ 252774 h 361950"/>
                <a:gd name="connsiteX5" fmla="*/ 314075 w 412750"/>
                <a:gd name="connsiteY5" fmla="*/ 282416 h 361950"/>
                <a:gd name="connsiteX6" fmla="*/ 296711 w 412750"/>
                <a:gd name="connsiteY6" fmla="*/ 299781 h 361950"/>
                <a:gd name="connsiteX7" fmla="*/ 278119 w 412750"/>
                <a:gd name="connsiteY7" fmla="*/ 313023 h 361950"/>
                <a:gd name="connsiteX8" fmla="*/ 252423 w 412750"/>
                <a:gd name="connsiteY8" fmla="*/ 324424 h 361950"/>
                <a:gd name="connsiteX9" fmla="*/ 239882 w 412750"/>
                <a:gd name="connsiteY9" fmla="*/ 325915 h 361950"/>
                <a:gd name="connsiteX10" fmla="*/ 236725 w 412750"/>
                <a:gd name="connsiteY10" fmla="*/ 334070 h 361950"/>
                <a:gd name="connsiteX11" fmla="*/ 221816 w 412750"/>
                <a:gd name="connsiteY11" fmla="*/ 329686 h 361950"/>
                <a:gd name="connsiteX12" fmla="*/ 209626 w 412750"/>
                <a:gd name="connsiteY12" fmla="*/ 335298 h 361950"/>
                <a:gd name="connsiteX13" fmla="*/ 182966 w 412750"/>
                <a:gd name="connsiteY13" fmla="*/ 329598 h 361950"/>
                <a:gd name="connsiteX14" fmla="*/ 168057 w 412750"/>
                <a:gd name="connsiteY14" fmla="*/ 333194 h 361950"/>
                <a:gd name="connsiteX15" fmla="*/ 157884 w 412750"/>
                <a:gd name="connsiteY15" fmla="*/ 331615 h 361950"/>
                <a:gd name="connsiteX16" fmla="*/ 132539 w 412750"/>
                <a:gd name="connsiteY16" fmla="*/ 343279 h 361950"/>
                <a:gd name="connsiteX17" fmla="*/ 111579 w 412750"/>
                <a:gd name="connsiteY17" fmla="*/ 348015 h 361950"/>
                <a:gd name="connsiteX18" fmla="*/ 96408 w 412750"/>
                <a:gd name="connsiteY18" fmla="*/ 359240 h 361950"/>
                <a:gd name="connsiteX19" fmla="*/ 85182 w 412750"/>
                <a:gd name="connsiteY19" fmla="*/ 359942 h 361950"/>
                <a:gd name="connsiteX20" fmla="*/ 74746 w 412750"/>
                <a:gd name="connsiteY20" fmla="*/ 349330 h 361950"/>
                <a:gd name="connsiteX21" fmla="*/ 66414 w 412750"/>
                <a:gd name="connsiteY21" fmla="*/ 348804 h 361950"/>
                <a:gd name="connsiteX22" fmla="*/ 55803 w 412750"/>
                <a:gd name="connsiteY22" fmla="*/ 335561 h 361950"/>
                <a:gd name="connsiteX23" fmla="*/ 54663 w 412750"/>
                <a:gd name="connsiteY23" fmla="*/ 339683 h 361950"/>
                <a:gd name="connsiteX24" fmla="*/ 51418 w 412750"/>
                <a:gd name="connsiteY24" fmla="*/ 331702 h 361950"/>
                <a:gd name="connsiteX25" fmla="*/ 51593 w 412750"/>
                <a:gd name="connsiteY25" fmla="*/ 314514 h 361950"/>
                <a:gd name="connsiteX26" fmla="*/ 43613 w 412750"/>
                <a:gd name="connsiteY26" fmla="*/ 294957 h 361950"/>
                <a:gd name="connsiteX27" fmla="*/ 51505 w 412750"/>
                <a:gd name="connsiteY27" fmla="*/ 289695 h 361950"/>
                <a:gd name="connsiteX28" fmla="*/ 50892 w 412750"/>
                <a:gd name="connsiteY28" fmla="*/ 267507 h 361950"/>
                <a:gd name="connsiteX29" fmla="*/ 34755 w 412750"/>
                <a:gd name="connsiteY29" fmla="*/ 240759 h 361950"/>
                <a:gd name="connsiteX30" fmla="*/ 22390 w 412750"/>
                <a:gd name="connsiteY30" fmla="*/ 216730 h 361950"/>
                <a:gd name="connsiteX31" fmla="*/ 22390 w 412750"/>
                <a:gd name="connsiteY31" fmla="*/ 216642 h 361950"/>
                <a:gd name="connsiteX32" fmla="*/ 4763 w 412750"/>
                <a:gd name="connsiteY32" fmla="*/ 180247 h 361950"/>
                <a:gd name="connsiteX33" fmla="*/ 16514 w 412750"/>
                <a:gd name="connsiteY33" fmla="*/ 166479 h 361950"/>
                <a:gd name="connsiteX34" fmla="*/ 26249 w 412750"/>
                <a:gd name="connsiteY34" fmla="*/ 174108 h 361950"/>
                <a:gd name="connsiteX35" fmla="*/ 30370 w 412750"/>
                <a:gd name="connsiteY35" fmla="*/ 186035 h 361950"/>
                <a:gd name="connsiteX36" fmla="*/ 41420 w 412750"/>
                <a:gd name="connsiteY36" fmla="*/ 188052 h 361950"/>
                <a:gd name="connsiteX37" fmla="*/ 56855 w 412750"/>
                <a:gd name="connsiteY37" fmla="*/ 193314 h 361950"/>
                <a:gd name="connsiteX38" fmla="*/ 70098 w 412750"/>
                <a:gd name="connsiteY38" fmla="*/ 191298 h 361950"/>
                <a:gd name="connsiteX39" fmla="*/ 92023 w 412750"/>
                <a:gd name="connsiteY39" fmla="*/ 177003 h 361950"/>
                <a:gd name="connsiteX40" fmla="*/ 92023 w 412750"/>
                <a:gd name="connsiteY40" fmla="*/ 75974 h 361950"/>
                <a:gd name="connsiteX41" fmla="*/ 98687 w 412750"/>
                <a:gd name="connsiteY41" fmla="*/ 80008 h 361950"/>
                <a:gd name="connsiteX42" fmla="*/ 113246 w 412750"/>
                <a:gd name="connsiteY42" fmla="*/ 105704 h 361950"/>
                <a:gd name="connsiteX43" fmla="*/ 110965 w 412750"/>
                <a:gd name="connsiteY43" fmla="*/ 122278 h 361950"/>
                <a:gd name="connsiteX44" fmla="*/ 116490 w 412750"/>
                <a:gd name="connsiteY44" fmla="*/ 131925 h 361950"/>
                <a:gd name="connsiteX45" fmla="*/ 134118 w 412750"/>
                <a:gd name="connsiteY45" fmla="*/ 129119 h 361950"/>
                <a:gd name="connsiteX46" fmla="*/ 146395 w 412750"/>
                <a:gd name="connsiteY46" fmla="*/ 116929 h 361950"/>
                <a:gd name="connsiteX47" fmla="*/ 158059 w 412750"/>
                <a:gd name="connsiteY47" fmla="*/ 108773 h 361950"/>
                <a:gd name="connsiteX48" fmla="*/ 164111 w 412750"/>
                <a:gd name="connsiteY48" fmla="*/ 95794 h 361950"/>
                <a:gd name="connsiteX49" fmla="*/ 176125 w 412750"/>
                <a:gd name="connsiteY49" fmla="*/ 89479 h 361950"/>
                <a:gd name="connsiteX50" fmla="*/ 186474 w 412750"/>
                <a:gd name="connsiteY50" fmla="*/ 92812 h 361950"/>
                <a:gd name="connsiteX51" fmla="*/ 198226 w 412750"/>
                <a:gd name="connsiteY51" fmla="*/ 100441 h 361950"/>
                <a:gd name="connsiteX52" fmla="*/ 218220 w 412750"/>
                <a:gd name="connsiteY52" fmla="*/ 101757 h 361950"/>
                <a:gd name="connsiteX53" fmla="*/ 233919 w 412750"/>
                <a:gd name="connsiteY53" fmla="*/ 95443 h 361950"/>
                <a:gd name="connsiteX54" fmla="*/ 236374 w 412750"/>
                <a:gd name="connsiteY54" fmla="*/ 87024 h 361950"/>
                <a:gd name="connsiteX55" fmla="*/ 240671 w 412750"/>
                <a:gd name="connsiteY55" fmla="*/ 74132 h 361950"/>
                <a:gd name="connsiteX56" fmla="*/ 254089 w 412750"/>
                <a:gd name="connsiteY56" fmla="*/ 71939 h 361950"/>
                <a:gd name="connsiteX57" fmla="*/ 261456 w 412750"/>
                <a:gd name="connsiteY57" fmla="*/ 61854 h 361950"/>
                <a:gd name="connsiteX58" fmla="*/ 269612 w 412750"/>
                <a:gd name="connsiteY58" fmla="*/ 44051 h 361950"/>
                <a:gd name="connsiteX59" fmla="*/ 291712 w 412750"/>
                <a:gd name="connsiteY59" fmla="*/ 24231 h 361950"/>
                <a:gd name="connsiteX60" fmla="*/ 326529 w 412750"/>
                <a:gd name="connsiteY60" fmla="*/ 4763 h 361950"/>
                <a:gd name="connsiteX61" fmla="*/ 336526 w 412750"/>
                <a:gd name="connsiteY61" fmla="*/ 5025 h 361950"/>
                <a:gd name="connsiteX62" fmla="*/ 348453 w 412750"/>
                <a:gd name="connsiteY62" fmla="*/ 9498 h 361950"/>
                <a:gd name="connsiteX63" fmla="*/ 356697 w 412750"/>
                <a:gd name="connsiteY63" fmla="*/ 6341 h 361950"/>
                <a:gd name="connsiteX64" fmla="*/ 369764 w 412750"/>
                <a:gd name="connsiteY64" fmla="*/ 8972 h 361950"/>
                <a:gd name="connsiteX65" fmla="*/ 381515 w 412750"/>
                <a:gd name="connsiteY65" fmla="*/ 46332 h 361950"/>
                <a:gd name="connsiteX66" fmla="*/ 387918 w 412750"/>
                <a:gd name="connsiteY66" fmla="*/ 65362 h 361950"/>
                <a:gd name="connsiteX67" fmla="*/ 383533 w 412750"/>
                <a:gd name="connsiteY67" fmla="*/ 95443 h 361950"/>
                <a:gd name="connsiteX68" fmla="*/ 385637 w 412750"/>
                <a:gd name="connsiteY68" fmla="*/ 105177 h 361950"/>
                <a:gd name="connsiteX69" fmla="*/ 373184 w 412750"/>
                <a:gd name="connsiteY69" fmla="*/ 100179 h 361950"/>
                <a:gd name="connsiteX70" fmla="*/ 366081 w 412750"/>
                <a:gd name="connsiteY70" fmla="*/ 102108 h 361950"/>
                <a:gd name="connsiteX71" fmla="*/ 363800 w 412750"/>
                <a:gd name="connsiteY71" fmla="*/ 110001 h 361950"/>
                <a:gd name="connsiteX72" fmla="*/ 357047 w 412750"/>
                <a:gd name="connsiteY72" fmla="*/ 120261 h 361950"/>
                <a:gd name="connsiteX73" fmla="*/ 357311 w 412750"/>
                <a:gd name="connsiteY73" fmla="*/ 129733 h 361950"/>
                <a:gd name="connsiteX74" fmla="*/ 371956 w 412750"/>
                <a:gd name="connsiteY74" fmla="*/ 144642 h 361950"/>
                <a:gd name="connsiteX75" fmla="*/ 386339 w 412750"/>
                <a:gd name="connsiteY75" fmla="*/ 141660 h 361950"/>
                <a:gd name="connsiteX76" fmla="*/ 391337 w 412750"/>
                <a:gd name="connsiteY76" fmla="*/ 129470 h 361950"/>
                <a:gd name="connsiteX77" fmla="*/ 410017 w 412750"/>
                <a:gd name="connsiteY77" fmla="*/ 129733 h 361950"/>
                <a:gd name="connsiteX78" fmla="*/ 403879 w 412750"/>
                <a:gd name="connsiteY78" fmla="*/ 149728 h 361950"/>
                <a:gd name="connsiteX79" fmla="*/ 400985 w 412750"/>
                <a:gd name="connsiteY79" fmla="*/ 172705 h 361950"/>
                <a:gd name="connsiteX80" fmla="*/ 394583 w 412750"/>
                <a:gd name="connsiteY80" fmla="*/ 185246 h 361950"/>
                <a:gd name="connsiteX81" fmla="*/ 377920 w 412750"/>
                <a:gd name="connsiteY81" fmla="*/ 199453 h 361950"/>
                <a:gd name="connsiteX82" fmla="*/ 315391 w 412750"/>
                <a:gd name="connsiteY82" fmla="*/ 191034 h 361950"/>
                <a:gd name="connsiteX83" fmla="*/ 304692 w 412750"/>
                <a:gd name="connsiteY83" fmla="*/ 182440 h 361950"/>
                <a:gd name="connsiteX84" fmla="*/ 293203 w 412750"/>
                <a:gd name="connsiteY84" fmla="*/ 188140 h 361950"/>
                <a:gd name="connsiteX85" fmla="*/ 279873 w 412750"/>
                <a:gd name="connsiteY85" fmla="*/ 199102 h 361950"/>
                <a:gd name="connsiteX86" fmla="*/ 266718 w 412750"/>
                <a:gd name="connsiteY86" fmla="*/ 216905 h 361950"/>
                <a:gd name="connsiteX87" fmla="*/ 285135 w 412750"/>
                <a:gd name="connsiteY87" fmla="*/ 238654 h 361950"/>
                <a:gd name="connsiteX88" fmla="*/ 293904 w 412750"/>
                <a:gd name="connsiteY88" fmla="*/ 235848 h 361950"/>
                <a:gd name="connsiteX89" fmla="*/ 298465 w 412750"/>
                <a:gd name="connsiteY89" fmla="*/ 226815 h 361950"/>
                <a:gd name="connsiteX90" fmla="*/ 312146 w 412750"/>
                <a:gd name="connsiteY90" fmla="*/ 222430 h 361950"/>
                <a:gd name="connsiteX91" fmla="*/ 316355 w 412750"/>
                <a:gd name="connsiteY91" fmla="*/ 213222 h 361950"/>
                <a:gd name="connsiteX92" fmla="*/ 323897 w 412750"/>
                <a:gd name="connsiteY92" fmla="*/ 199541 h 361950"/>
                <a:gd name="connsiteX93" fmla="*/ 315391 w 412750"/>
                <a:gd name="connsiteY93" fmla="*/ 19103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12750" h="361950">
                  <a:moveTo>
                    <a:pt x="377920" y="199453"/>
                  </a:moveTo>
                  <a:lnTo>
                    <a:pt x="373096" y="203487"/>
                  </a:lnTo>
                  <a:lnTo>
                    <a:pt x="362660" y="217782"/>
                  </a:lnTo>
                  <a:lnTo>
                    <a:pt x="355820" y="232340"/>
                  </a:lnTo>
                  <a:lnTo>
                    <a:pt x="341876" y="252774"/>
                  </a:lnTo>
                  <a:lnTo>
                    <a:pt x="314075" y="282416"/>
                  </a:lnTo>
                  <a:lnTo>
                    <a:pt x="296711" y="299781"/>
                  </a:lnTo>
                  <a:lnTo>
                    <a:pt x="278119" y="313023"/>
                  </a:lnTo>
                  <a:lnTo>
                    <a:pt x="252423" y="324424"/>
                  </a:lnTo>
                  <a:lnTo>
                    <a:pt x="239882" y="325915"/>
                  </a:lnTo>
                  <a:lnTo>
                    <a:pt x="236725" y="334070"/>
                  </a:lnTo>
                  <a:lnTo>
                    <a:pt x="221816" y="329686"/>
                  </a:lnTo>
                  <a:lnTo>
                    <a:pt x="209626" y="335298"/>
                  </a:lnTo>
                  <a:lnTo>
                    <a:pt x="182966" y="329598"/>
                  </a:lnTo>
                  <a:lnTo>
                    <a:pt x="168057" y="333194"/>
                  </a:lnTo>
                  <a:lnTo>
                    <a:pt x="157884" y="331615"/>
                  </a:lnTo>
                  <a:lnTo>
                    <a:pt x="132539" y="343279"/>
                  </a:lnTo>
                  <a:lnTo>
                    <a:pt x="111579" y="348015"/>
                  </a:lnTo>
                  <a:lnTo>
                    <a:pt x="96408" y="359240"/>
                  </a:lnTo>
                  <a:lnTo>
                    <a:pt x="85182" y="359942"/>
                  </a:lnTo>
                  <a:lnTo>
                    <a:pt x="74746" y="349330"/>
                  </a:lnTo>
                  <a:lnTo>
                    <a:pt x="66414" y="348804"/>
                  </a:lnTo>
                  <a:lnTo>
                    <a:pt x="55803" y="335561"/>
                  </a:lnTo>
                  <a:lnTo>
                    <a:pt x="54663" y="339683"/>
                  </a:lnTo>
                  <a:lnTo>
                    <a:pt x="51418" y="331702"/>
                  </a:lnTo>
                  <a:lnTo>
                    <a:pt x="51593" y="314514"/>
                  </a:lnTo>
                  <a:lnTo>
                    <a:pt x="43613" y="294957"/>
                  </a:lnTo>
                  <a:lnTo>
                    <a:pt x="51505" y="289695"/>
                  </a:lnTo>
                  <a:lnTo>
                    <a:pt x="50892" y="267507"/>
                  </a:lnTo>
                  <a:lnTo>
                    <a:pt x="34755" y="240759"/>
                  </a:lnTo>
                  <a:lnTo>
                    <a:pt x="22390" y="216730"/>
                  </a:lnTo>
                  <a:lnTo>
                    <a:pt x="22390" y="216642"/>
                  </a:lnTo>
                  <a:lnTo>
                    <a:pt x="4763" y="180247"/>
                  </a:lnTo>
                  <a:lnTo>
                    <a:pt x="16514" y="166479"/>
                  </a:lnTo>
                  <a:lnTo>
                    <a:pt x="26249" y="174108"/>
                  </a:lnTo>
                  <a:lnTo>
                    <a:pt x="30370" y="186035"/>
                  </a:lnTo>
                  <a:lnTo>
                    <a:pt x="41420" y="188052"/>
                  </a:lnTo>
                  <a:lnTo>
                    <a:pt x="56855" y="193314"/>
                  </a:lnTo>
                  <a:lnTo>
                    <a:pt x="70098" y="191298"/>
                  </a:lnTo>
                  <a:lnTo>
                    <a:pt x="92023" y="177003"/>
                  </a:lnTo>
                  <a:lnTo>
                    <a:pt x="92023" y="75974"/>
                  </a:lnTo>
                  <a:lnTo>
                    <a:pt x="98687" y="80008"/>
                  </a:lnTo>
                  <a:lnTo>
                    <a:pt x="113246" y="105704"/>
                  </a:lnTo>
                  <a:lnTo>
                    <a:pt x="110965" y="122278"/>
                  </a:lnTo>
                  <a:lnTo>
                    <a:pt x="116490" y="131925"/>
                  </a:lnTo>
                  <a:lnTo>
                    <a:pt x="134118" y="129119"/>
                  </a:lnTo>
                  <a:lnTo>
                    <a:pt x="146395" y="116929"/>
                  </a:lnTo>
                  <a:lnTo>
                    <a:pt x="158059" y="108773"/>
                  </a:lnTo>
                  <a:lnTo>
                    <a:pt x="164111" y="95794"/>
                  </a:lnTo>
                  <a:lnTo>
                    <a:pt x="176125" y="89479"/>
                  </a:lnTo>
                  <a:lnTo>
                    <a:pt x="186474" y="92812"/>
                  </a:lnTo>
                  <a:lnTo>
                    <a:pt x="198226" y="100441"/>
                  </a:lnTo>
                  <a:lnTo>
                    <a:pt x="218220" y="101757"/>
                  </a:lnTo>
                  <a:lnTo>
                    <a:pt x="233919" y="95443"/>
                  </a:lnTo>
                  <a:lnTo>
                    <a:pt x="236374" y="87024"/>
                  </a:lnTo>
                  <a:lnTo>
                    <a:pt x="240671" y="74132"/>
                  </a:lnTo>
                  <a:lnTo>
                    <a:pt x="254089" y="71939"/>
                  </a:lnTo>
                  <a:lnTo>
                    <a:pt x="261456" y="61854"/>
                  </a:lnTo>
                  <a:lnTo>
                    <a:pt x="269612" y="44051"/>
                  </a:lnTo>
                  <a:lnTo>
                    <a:pt x="291712" y="24231"/>
                  </a:lnTo>
                  <a:lnTo>
                    <a:pt x="326529" y="4763"/>
                  </a:lnTo>
                  <a:lnTo>
                    <a:pt x="336526" y="5025"/>
                  </a:lnTo>
                  <a:lnTo>
                    <a:pt x="348453" y="9498"/>
                  </a:lnTo>
                  <a:lnTo>
                    <a:pt x="356697" y="6341"/>
                  </a:lnTo>
                  <a:lnTo>
                    <a:pt x="369764" y="8972"/>
                  </a:lnTo>
                  <a:lnTo>
                    <a:pt x="381515" y="46332"/>
                  </a:lnTo>
                  <a:lnTo>
                    <a:pt x="387918" y="65362"/>
                  </a:lnTo>
                  <a:lnTo>
                    <a:pt x="383533" y="95443"/>
                  </a:lnTo>
                  <a:lnTo>
                    <a:pt x="385637" y="105177"/>
                  </a:lnTo>
                  <a:lnTo>
                    <a:pt x="373184" y="100179"/>
                  </a:lnTo>
                  <a:lnTo>
                    <a:pt x="366081" y="102108"/>
                  </a:lnTo>
                  <a:lnTo>
                    <a:pt x="363800" y="110001"/>
                  </a:lnTo>
                  <a:lnTo>
                    <a:pt x="357047" y="120261"/>
                  </a:lnTo>
                  <a:lnTo>
                    <a:pt x="357311" y="129733"/>
                  </a:lnTo>
                  <a:lnTo>
                    <a:pt x="371956" y="144642"/>
                  </a:lnTo>
                  <a:lnTo>
                    <a:pt x="386339" y="141660"/>
                  </a:lnTo>
                  <a:lnTo>
                    <a:pt x="391337" y="129470"/>
                  </a:lnTo>
                  <a:lnTo>
                    <a:pt x="410017" y="129733"/>
                  </a:lnTo>
                  <a:lnTo>
                    <a:pt x="403879" y="149728"/>
                  </a:lnTo>
                  <a:lnTo>
                    <a:pt x="400985" y="172705"/>
                  </a:lnTo>
                  <a:lnTo>
                    <a:pt x="394583" y="185246"/>
                  </a:lnTo>
                  <a:lnTo>
                    <a:pt x="377920" y="199453"/>
                  </a:lnTo>
                  <a:close/>
                  <a:moveTo>
                    <a:pt x="315391" y="191034"/>
                  </a:moveTo>
                  <a:lnTo>
                    <a:pt x="304692" y="182440"/>
                  </a:lnTo>
                  <a:lnTo>
                    <a:pt x="293203" y="188140"/>
                  </a:lnTo>
                  <a:lnTo>
                    <a:pt x="279873" y="199102"/>
                  </a:lnTo>
                  <a:lnTo>
                    <a:pt x="266718" y="216905"/>
                  </a:lnTo>
                  <a:lnTo>
                    <a:pt x="285135" y="238654"/>
                  </a:lnTo>
                  <a:lnTo>
                    <a:pt x="293904" y="235848"/>
                  </a:lnTo>
                  <a:lnTo>
                    <a:pt x="298465" y="226815"/>
                  </a:lnTo>
                  <a:lnTo>
                    <a:pt x="312146" y="222430"/>
                  </a:lnTo>
                  <a:lnTo>
                    <a:pt x="316355" y="213222"/>
                  </a:lnTo>
                  <a:lnTo>
                    <a:pt x="323897" y="199541"/>
                  </a:lnTo>
                  <a:lnTo>
                    <a:pt x="315391" y="19103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5" name="Freeform: Shape 1673">
              <a:extLst>
                <a:ext uri="{FF2B5EF4-FFF2-40B4-BE49-F238E27FC236}">
                  <a16:creationId xmlns:a16="http://schemas.microsoft.com/office/drawing/2014/main" id="{A75313B7-725E-384E-9DEC-3535BAC97D90}"/>
                </a:ext>
              </a:extLst>
            </p:cNvPr>
            <p:cNvSpPr/>
            <p:nvPr/>
          </p:nvSpPr>
          <p:spPr>
            <a:xfrm>
              <a:off x="8196203" y="5041943"/>
              <a:ext cx="238030" cy="201808"/>
            </a:xfrm>
            <a:custGeom>
              <a:avLst/>
              <a:gdLst>
                <a:gd name="connsiteX0" fmla="*/ 272155 w 292100"/>
                <a:gd name="connsiteY0" fmla="*/ 29318 h 247650"/>
                <a:gd name="connsiteX1" fmla="*/ 283732 w 292100"/>
                <a:gd name="connsiteY1" fmla="*/ 40368 h 247650"/>
                <a:gd name="connsiteX2" fmla="*/ 289958 w 292100"/>
                <a:gd name="connsiteY2" fmla="*/ 61416 h 247650"/>
                <a:gd name="connsiteX3" fmla="*/ 285749 w 292100"/>
                <a:gd name="connsiteY3" fmla="*/ 68169 h 247650"/>
                <a:gd name="connsiteX4" fmla="*/ 280837 w 292100"/>
                <a:gd name="connsiteY4" fmla="*/ 88339 h 247650"/>
                <a:gd name="connsiteX5" fmla="*/ 285573 w 292100"/>
                <a:gd name="connsiteY5" fmla="*/ 109036 h 247650"/>
                <a:gd name="connsiteX6" fmla="*/ 277856 w 292100"/>
                <a:gd name="connsiteY6" fmla="*/ 117718 h 247650"/>
                <a:gd name="connsiteX7" fmla="*/ 270401 w 292100"/>
                <a:gd name="connsiteY7" fmla="*/ 141046 h 247650"/>
                <a:gd name="connsiteX8" fmla="*/ 283293 w 292100"/>
                <a:gd name="connsiteY8" fmla="*/ 147536 h 247650"/>
                <a:gd name="connsiteX9" fmla="*/ 208662 w 292100"/>
                <a:gd name="connsiteY9" fmla="*/ 168408 h 247650"/>
                <a:gd name="connsiteX10" fmla="*/ 211030 w 292100"/>
                <a:gd name="connsiteY10" fmla="*/ 186386 h 247650"/>
                <a:gd name="connsiteX11" fmla="*/ 192350 w 292100"/>
                <a:gd name="connsiteY11" fmla="*/ 189894 h 247650"/>
                <a:gd name="connsiteX12" fmla="*/ 178406 w 292100"/>
                <a:gd name="connsiteY12" fmla="*/ 199980 h 247650"/>
                <a:gd name="connsiteX13" fmla="*/ 175424 w 292100"/>
                <a:gd name="connsiteY13" fmla="*/ 208837 h 247650"/>
                <a:gd name="connsiteX14" fmla="*/ 166566 w 292100"/>
                <a:gd name="connsiteY14" fmla="*/ 210766 h 247650"/>
                <a:gd name="connsiteX15" fmla="*/ 145168 w 292100"/>
                <a:gd name="connsiteY15" fmla="*/ 231814 h 247650"/>
                <a:gd name="connsiteX16" fmla="*/ 131575 w 292100"/>
                <a:gd name="connsiteY16" fmla="*/ 248389 h 247650"/>
                <a:gd name="connsiteX17" fmla="*/ 123243 w 292100"/>
                <a:gd name="connsiteY17" fmla="*/ 249003 h 247650"/>
                <a:gd name="connsiteX18" fmla="*/ 115262 w 292100"/>
                <a:gd name="connsiteY18" fmla="*/ 246021 h 247650"/>
                <a:gd name="connsiteX19" fmla="*/ 87813 w 292100"/>
                <a:gd name="connsiteY19" fmla="*/ 243215 h 247650"/>
                <a:gd name="connsiteX20" fmla="*/ 83428 w 292100"/>
                <a:gd name="connsiteY20" fmla="*/ 241286 h 247650"/>
                <a:gd name="connsiteX21" fmla="*/ 83165 w 292100"/>
                <a:gd name="connsiteY21" fmla="*/ 239181 h 247650"/>
                <a:gd name="connsiteX22" fmla="*/ 73518 w 292100"/>
                <a:gd name="connsiteY22" fmla="*/ 233392 h 247650"/>
                <a:gd name="connsiteX23" fmla="*/ 57557 w 292100"/>
                <a:gd name="connsiteY23" fmla="*/ 231902 h 247650"/>
                <a:gd name="connsiteX24" fmla="*/ 37387 w 292100"/>
                <a:gd name="connsiteY24" fmla="*/ 237777 h 247650"/>
                <a:gd name="connsiteX25" fmla="*/ 21338 w 292100"/>
                <a:gd name="connsiteY25" fmla="*/ 221816 h 247650"/>
                <a:gd name="connsiteX26" fmla="*/ 4763 w 292100"/>
                <a:gd name="connsiteY26" fmla="*/ 200944 h 247650"/>
                <a:gd name="connsiteX27" fmla="*/ 5903 w 292100"/>
                <a:gd name="connsiteY27" fmla="*/ 120612 h 247650"/>
                <a:gd name="connsiteX28" fmla="*/ 57119 w 292100"/>
                <a:gd name="connsiteY28" fmla="*/ 120963 h 247650"/>
                <a:gd name="connsiteX29" fmla="*/ 55014 w 292100"/>
                <a:gd name="connsiteY29" fmla="*/ 112281 h 247650"/>
                <a:gd name="connsiteX30" fmla="*/ 58697 w 292100"/>
                <a:gd name="connsiteY30" fmla="*/ 102897 h 247650"/>
                <a:gd name="connsiteX31" fmla="*/ 54400 w 292100"/>
                <a:gd name="connsiteY31" fmla="*/ 91233 h 247650"/>
                <a:gd name="connsiteX32" fmla="*/ 57206 w 292100"/>
                <a:gd name="connsiteY32" fmla="*/ 79131 h 247650"/>
                <a:gd name="connsiteX33" fmla="*/ 54575 w 292100"/>
                <a:gd name="connsiteY33" fmla="*/ 71413 h 247650"/>
                <a:gd name="connsiteX34" fmla="*/ 63082 w 292100"/>
                <a:gd name="connsiteY34" fmla="*/ 72027 h 247650"/>
                <a:gd name="connsiteX35" fmla="*/ 64485 w 292100"/>
                <a:gd name="connsiteY35" fmla="*/ 79745 h 247650"/>
                <a:gd name="connsiteX36" fmla="*/ 75974 w 292100"/>
                <a:gd name="connsiteY36" fmla="*/ 79131 h 247650"/>
                <a:gd name="connsiteX37" fmla="*/ 91584 w 292100"/>
                <a:gd name="connsiteY37" fmla="*/ 81411 h 247650"/>
                <a:gd name="connsiteX38" fmla="*/ 99828 w 292100"/>
                <a:gd name="connsiteY38" fmla="*/ 92724 h 247650"/>
                <a:gd name="connsiteX39" fmla="*/ 119472 w 292100"/>
                <a:gd name="connsiteY39" fmla="*/ 96232 h 247650"/>
                <a:gd name="connsiteX40" fmla="*/ 134556 w 292100"/>
                <a:gd name="connsiteY40" fmla="*/ 88339 h 247650"/>
                <a:gd name="connsiteX41" fmla="*/ 140081 w 292100"/>
                <a:gd name="connsiteY41" fmla="*/ 101406 h 247650"/>
                <a:gd name="connsiteX42" fmla="*/ 158937 w 292100"/>
                <a:gd name="connsiteY42" fmla="*/ 104914 h 247650"/>
                <a:gd name="connsiteX43" fmla="*/ 167969 w 292100"/>
                <a:gd name="connsiteY43" fmla="*/ 115613 h 247650"/>
                <a:gd name="connsiteX44" fmla="*/ 178055 w 292100"/>
                <a:gd name="connsiteY44" fmla="*/ 129382 h 247650"/>
                <a:gd name="connsiteX45" fmla="*/ 196910 w 292100"/>
                <a:gd name="connsiteY45" fmla="*/ 129645 h 247650"/>
                <a:gd name="connsiteX46" fmla="*/ 194805 w 292100"/>
                <a:gd name="connsiteY46" fmla="*/ 102634 h 247650"/>
                <a:gd name="connsiteX47" fmla="*/ 188053 w 292100"/>
                <a:gd name="connsiteY47" fmla="*/ 107107 h 247650"/>
                <a:gd name="connsiteX48" fmla="*/ 170864 w 292100"/>
                <a:gd name="connsiteY48" fmla="*/ 97460 h 247650"/>
                <a:gd name="connsiteX49" fmla="*/ 164198 w 292100"/>
                <a:gd name="connsiteY49" fmla="*/ 92987 h 247650"/>
                <a:gd name="connsiteX50" fmla="*/ 167268 w 292100"/>
                <a:gd name="connsiteY50" fmla="*/ 67993 h 247650"/>
                <a:gd name="connsiteX51" fmla="*/ 171653 w 292100"/>
                <a:gd name="connsiteY51" fmla="*/ 38614 h 247650"/>
                <a:gd name="connsiteX52" fmla="*/ 166128 w 292100"/>
                <a:gd name="connsiteY52" fmla="*/ 27652 h 247650"/>
                <a:gd name="connsiteX53" fmla="*/ 173144 w 292100"/>
                <a:gd name="connsiteY53" fmla="*/ 11866 h 247650"/>
                <a:gd name="connsiteX54" fmla="*/ 179721 w 292100"/>
                <a:gd name="connsiteY54" fmla="*/ 8972 h 247650"/>
                <a:gd name="connsiteX55" fmla="*/ 212784 w 292100"/>
                <a:gd name="connsiteY55" fmla="*/ 4763 h 247650"/>
                <a:gd name="connsiteX56" fmla="*/ 222430 w 292100"/>
                <a:gd name="connsiteY56" fmla="*/ 7306 h 247650"/>
                <a:gd name="connsiteX57" fmla="*/ 232691 w 292100"/>
                <a:gd name="connsiteY57" fmla="*/ 13532 h 247650"/>
                <a:gd name="connsiteX58" fmla="*/ 242513 w 292100"/>
                <a:gd name="connsiteY58" fmla="*/ 17742 h 247650"/>
                <a:gd name="connsiteX59" fmla="*/ 258124 w 292100"/>
                <a:gd name="connsiteY59" fmla="*/ 2186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2100" h="247650">
                  <a:moveTo>
                    <a:pt x="272155" y="29318"/>
                  </a:moveTo>
                  <a:lnTo>
                    <a:pt x="283732" y="40368"/>
                  </a:lnTo>
                  <a:lnTo>
                    <a:pt x="289958" y="61416"/>
                  </a:lnTo>
                  <a:lnTo>
                    <a:pt x="285749" y="68169"/>
                  </a:lnTo>
                  <a:lnTo>
                    <a:pt x="280837" y="88339"/>
                  </a:lnTo>
                  <a:lnTo>
                    <a:pt x="285573" y="109036"/>
                  </a:lnTo>
                  <a:lnTo>
                    <a:pt x="277856" y="117718"/>
                  </a:lnTo>
                  <a:lnTo>
                    <a:pt x="270401" y="141046"/>
                  </a:lnTo>
                  <a:lnTo>
                    <a:pt x="283293" y="147536"/>
                  </a:lnTo>
                  <a:lnTo>
                    <a:pt x="208662" y="168408"/>
                  </a:lnTo>
                  <a:lnTo>
                    <a:pt x="211030" y="186386"/>
                  </a:lnTo>
                  <a:lnTo>
                    <a:pt x="192350" y="189894"/>
                  </a:lnTo>
                  <a:lnTo>
                    <a:pt x="178406" y="199980"/>
                  </a:lnTo>
                  <a:lnTo>
                    <a:pt x="175424" y="208837"/>
                  </a:lnTo>
                  <a:lnTo>
                    <a:pt x="166566" y="210766"/>
                  </a:lnTo>
                  <a:lnTo>
                    <a:pt x="145168" y="231814"/>
                  </a:lnTo>
                  <a:lnTo>
                    <a:pt x="131575" y="248389"/>
                  </a:lnTo>
                  <a:lnTo>
                    <a:pt x="123243" y="249003"/>
                  </a:lnTo>
                  <a:lnTo>
                    <a:pt x="115262" y="246021"/>
                  </a:lnTo>
                  <a:lnTo>
                    <a:pt x="87813" y="243215"/>
                  </a:lnTo>
                  <a:lnTo>
                    <a:pt x="83428" y="241286"/>
                  </a:lnTo>
                  <a:lnTo>
                    <a:pt x="83165" y="239181"/>
                  </a:lnTo>
                  <a:lnTo>
                    <a:pt x="73518" y="233392"/>
                  </a:lnTo>
                  <a:lnTo>
                    <a:pt x="57557" y="231902"/>
                  </a:lnTo>
                  <a:lnTo>
                    <a:pt x="37387" y="237777"/>
                  </a:lnTo>
                  <a:lnTo>
                    <a:pt x="21338" y="221816"/>
                  </a:lnTo>
                  <a:lnTo>
                    <a:pt x="4763" y="200944"/>
                  </a:lnTo>
                  <a:lnTo>
                    <a:pt x="5903" y="120612"/>
                  </a:lnTo>
                  <a:lnTo>
                    <a:pt x="57119" y="120963"/>
                  </a:lnTo>
                  <a:lnTo>
                    <a:pt x="55014" y="112281"/>
                  </a:lnTo>
                  <a:lnTo>
                    <a:pt x="58697" y="102897"/>
                  </a:lnTo>
                  <a:lnTo>
                    <a:pt x="54400" y="91233"/>
                  </a:lnTo>
                  <a:lnTo>
                    <a:pt x="57206" y="79131"/>
                  </a:lnTo>
                  <a:lnTo>
                    <a:pt x="54575" y="71413"/>
                  </a:lnTo>
                  <a:lnTo>
                    <a:pt x="63082" y="72027"/>
                  </a:lnTo>
                  <a:lnTo>
                    <a:pt x="64485" y="79745"/>
                  </a:lnTo>
                  <a:lnTo>
                    <a:pt x="75974" y="79131"/>
                  </a:lnTo>
                  <a:lnTo>
                    <a:pt x="91584" y="81411"/>
                  </a:lnTo>
                  <a:lnTo>
                    <a:pt x="99828" y="92724"/>
                  </a:lnTo>
                  <a:lnTo>
                    <a:pt x="119472" y="96232"/>
                  </a:lnTo>
                  <a:lnTo>
                    <a:pt x="134556" y="88339"/>
                  </a:lnTo>
                  <a:lnTo>
                    <a:pt x="140081" y="101406"/>
                  </a:lnTo>
                  <a:lnTo>
                    <a:pt x="158937" y="104914"/>
                  </a:lnTo>
                  <a:lnTo>
                    <a:pt x="167969" y="115613"/>
                  </a:lnTo>
                  <a:lnTo>
                    <a:pt x="178055" y="129382"/>
                  </a:lnTo>
                  <a:lnTo>
                    <a:pt x="196910" y="129645"/>
                  </a:lnTo>
                  <a:lnTo>
                    <a:pt x="194805" y="102634"/>
                  </a:lnTo>
                  <a:lnTo>
                    <a:pt x="188053" y="107107"/>
                  </a:lnTo>
                  <a:lnTo>
                    <a:pt x="170864" y="97460"/>
                  </a:lnTo>
                  <a:lnTo>
                    <a:pt x="164198" y="92987"/>
                  </a:lnTo>
                  <a:lnTo>
                    <a:pt x="167268" y="67993"/>
                  </a:lnTo>
                  <a:lnTo>
                    <a:pt x="171653" y="38614"/>
                  </a:lnTo>
                  <a:lnTo>
                    <a:pt x="166128" y="27652"/>
                  </a:lnTo>
                  <a:lnTo>
                    <a:pt x="173144" y="11866"/>
                  </a:lnTo>
                  <a:lnTo>
                    <a:pt x="179721" y="8972"/>
                  </a:lnTo>
                  <a:lnTo>
                    <a:pt x="212784" y="4763"/>
                  </a:lnTo>
                  <a:lnTo>
                    <a:pt x="222430" y="7306"/>
                  </a:lnTo>
                  <a:lnTo>
                    <a:pt x="232691" y="13532"/>
                  </a:lnTo>
                  <a:lnTo>
                    <a:pt x="242513" y="17742"/>
                  </a:lnTo>
                  <a:lnTo>
                    <a:pt x="258124" y="2186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6" name="Freeform: Shape 1674">
              <a:extLst>
                <a:ext uri="{FF2B5EF4-FFF2-40B4-BE49-F238E27FC236}">
                  <a16:creationId xmlns:a16="http://schemas.microsoft.com/office/drawing/2014/main" id="{1935B622-20D0-E14E-88E3-A69F61A6FB2F}"/>
                </a:ext>
              </a:extLst>
            </p:cNvPr>
            <p:cNvSpPr/>
            <p:nvPr/>
          </p:nvSpPr>
          <p:spPr>
            <a:xfrm>
              <a:off x="8263881" y="5189947"/>
              <a:ext cx="155237" cy="150063"/>
            </a:xfrm>
            <a:custGeom>
              <a:avLst/>
              <a:gdLst>
                <a:gd name="connsiteX0" fmla="*/ 150517 w 190500"/>
                <a:gd name="connsiteY0" fmla="*/ 179107 h 184150"/>
                <a:gd name="connsiteX1" fmla="*/ 137450 w 190500"/>
                <a:gd name="connsiteY1" fmla="*/ 176476 h 184150"/>
                <a:gd name="connsiteX2" fmla="*/ 129119 w 190500"/>
                <a:gd name="connsiteY2" fmla="*/ 179633 h 184150"/>
                <a:gd name="connsiteX3" fmla="*/ 117279 w 190500"/>
                <a:gd name="connsiteY3" fmla="*/ 175161 h 184150"/>
                <a:gd name="connsiteX4" fmla="*/ 107282 w 190500"/>
                <a:gd name="connsiteY4" fmla="*/ 174898 h 184150"/>
                <a:gd name="connsiteX5" fmla="*/ 91584 w 190500"/>
                <a:gd name="connsiteY5" fmla="*/ 162971 h 184150"/>
                <a:gd name="connsiteX6" fmla="*/ 72553 w 190500"/>
                <a:gd name="connsiteY6" fmla="*/ 158937 h 184150"/>
                <a:gd name="connsiteX7" fmla="*/ 65362 w 190500"/>
                <a:gd name="connsiteY7" fmla="*/ 142274 h 184150"/>
                <a:gd name="connsiteX8" fmla="*/ 65274 w 190500"/>
                <a:gd name="connsiteY8" fmla="*/ 133066 h 184150"/>
                <a:gd name="connsiteX9" fmla="*/ 54750 w 190500"/>
                <a:gd name="connsiteY9" fmla="*/ 130259 h 184150"/>
                <a:gd name="connsiteX10" fmla="*/ 26950 w 190500"/>
                <a:gd name="connsiteY10" fmla="*/ 101757 h 184150"/>
                <a:gd name="connsiteX11" fmla="*/ 19145 w 190500"/>
                <a:gd name="connsiteY11" fmla="*/ 86760 h 184150"/>
                <a:gd name="connsiteX12" fmla="*/ 14234 w 190500"/>
                <a:gd name="connsiteY12" fmla="*/ 82200 h 184150"/>
                <a:gd name="connsiteX13" fmla="*/ 4763 w 190500"/>
                <a:gd name="connsiteY13" fmla="*/ 61591 h 184150"/>
                <a:gd name="connsiteX14" fmla="*/ 32212 w 190500"/>
                <a:gd name="connsiteY14" fmla="*/ 64397 h 184150"/>
                <a:gd name="connsiteX15" fmla="*/ 40193 w 190500"/>
                <a:gd name="connsiteY15" fmla="*/ 67379 h 184150"/>
                <a:gd name="connsiteX16" fmla="*/ 48524 w 190500"/>
                <a:gd name="connsiteY16" fmla="*/ 66765 h 184150"/>
                <a:gd name="connsiteX17" fmla="*/ 62117 w 190500"/>
                <a:gd name="connsiteY17" fmla="*/ 50190 h 184150"/>
                <a:gd name="connsiteX18" fmla="*/ 83516 w 190500"/>
                <a:gd name="connsiteY18" fmla="*/ 29143 h 184150"/>
                <a:gd name="connsiteX19" fmla="*/ 92373 w 190500"/>
                <a:gd name="connsiteY19" fmla="*/ 27213 h 184150"/>
                <a:gd name="connsiteX20" fmla="*/ 95355 w 190500"/>
                <a:gd name="connsiteY20" fmla="*/ 18356 h 184150"/>
                <a:gd name="connsiteX21" fmla="*/ 109299 w 190500"/>
                <a:gd name="connsiteY21" fmla="*/ 8270 h 184150"/>
                <a:gd name="connsiteX22" fmla="*/ 127979 w 190500"/>
                <a:gd name="connsiteY22" fmla="*/ 4763 h 184150"/>
                <a:gd name="connsiteX23" fmla="*/ 129557 w 190500"/>
                <a:gd name="connsiteY23" fmla="*/ 14234 h 184150"/>
                <a:gd name="connsiteX24" fmla="*/ 150079 w 190500"/>
                <a:gd name="connsiteY24" fmla="*/ 13708 h 184150"/>
                <a:gd name="connsiteX25" fmla="*/ 161480 w 190500"/>
                <a:gd name="connsiteY25" fmla="*/ 19057 h 184150"/>
                <a:gd name="connsiteX26" fmla="*/ 166741 w 190500"/>
                <a:gd name="connsiteY26" fmla="*/ 25372 h 184150"/>
                <a:gd name="connsiteX27" fmla="*/ 178493 w 190500"/>
                <a:gd name="connsiteY27" fmla="*/ 27213 h 184150"/>
                <a:gd name="connsiteX28" fmla="*/ 191209 w 190500"/>
                <a:gd name="connsiteY28" fmla="*/ 35457 h 184150"/>
                <a:gd name="connsiteX29" fmla="*/ 191297 w 190500"/>
                <a:gd name="connsiteY29" fmla="*/ 67818 h 184150"/>
                <a:gd name="connsiteX30" fmla="*/ 186474 w 190500"/>
                <a:gd name="connsiteY30" fmla="*/ 85708 h 184150"/>
                <a:gd name="connsiteX31" fmla="*/ 185421 w 190500"/>
                <a:gd name="connsiteY31" fmla="*/ 105002 h 184150"/>
                <a:gd name="connsiteX32" fmla="*/ 189368 w 190500"/>
                <a:gd name="connsiteY32" fmla="*/ 112719 h 184150"/>
                <a:gd name="connsiteX33" fmla="*/ 186649 w 190500"/>
                <a:gd name="connsiteY33" fmla="*/ 127979 h 184150"/>
                <a:gd name="connsiteX34" fmla="*/ 182878 w 190500"/>
                <a:gd name="connsiteY34" fmla="*/ 130347 h 184150"/>
                <a:gd name="connsiteX35" fmla="*/ 176388 w 190500"/>
                <a:gd name="connsiteY35" fmla="*/ 149202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184150">
                  <a:moveTo>
                    <a:pt x="150517" y="179107"/>
                  </a:moveTo>
                  <a:lnTo>
                    <a:pt x="137450" y="176476"/>
                  </a:lnTo>
                  <a:lnTo>
                    <a:pt x="129119" y="179633"/>
                  </a:lnTo>
                  <a:lnTo>
                    <a:pt x="117279" y="175161"/>
                  </a:lnTo>
                  <a:lnTo>
                    <a:pt x="107282" y="174898"/>
                  </a:lnTo>
                  <a:lnTo>
                    <a:pt x="91584" y="162971"/>
                  </a:lnTo>
                  <a:lnTo>
                    <a:pt x="72553" y="158937"/>
                  </a:lnTo>
                  <a:lnTo>
                    <a:pt x="65362" y="142274"/>
                  </a:lnTo>
                  <a:lnTo>
                    <a:pt x="65274" y="133066"/>
                  </a:lnTo>
                  <a:lnTo>
                    <a:pt x="54750" y="130259"/>
                  </a:lnTo>
                  <a:lnTo>
                    <a:pt x="26950" y="101757"/>
                  </a:lnTo>
                  <a:lnTo>
                    <a:pt x="19145" y="86760"/>
                  </a:lnTo>
                  <a:lnTo>
                    <a:pt x="14234" y="82200"/>
                  </a:lnTo>
                  <a:lnTo>
                    <a:pt x="4763" y="61591"/>
                  </a:lnTo>
                  <a:lnTo>
                    <a:pt x="32212" y="64397"/>
                  </a:lnTo>
                  <a:lnTo>
                    <a:pt x="40193" y="67379"/>
                  </a:lnTo>
                  <a:lnTo>
                    <a:pt x="48524" y="66765"/>
                  </a:lnTo>
                  <a:lnTo>
                    <a:pt x="62117" y="50190"/>
                  </a:lnTo>
                  <a:lnTo>
                    <a:pt x="83516" y="29143"/>
                  </a:lnTo>
                  <a:lnTo>
                    <a:pt x="92373" y="27213"/>
                  </a:lnTo>
                  <a:lnTo>
                    <a:pt x="95355" y="18356"/>
                  </a:lnTo>
                  <a:lnTo>
                    <a:pt x="109299" y="8270"/>
                  </a:lnTo>
                  <a:lnTo>
                    <a:pt x="127979" y="4763"/>
                  </a:lnTo>
                  <a:lnTo>
                    <a:pt x="129557" y="14234"/>
                  </a:lnTo>
                  <a:lnTo>
                    <a:pt x="150079" y="13708"/>
                  </a:lnTo>
                  <a:lnTo>
                    <a:pt x="161480" y="19057"/>
                  </a:lnTo>
                  <a:lnTo>
                    <a:pt x="166741" y="25372"/>
                  </a:lnTo>
                  <a:lnTo>
                    <a:pt x="178493" y="27213"/>
                  </a:lnTo>
                  <a:lnTo>
                    <a:pt x="191209" y="35457"/>
                  </a:lnTo>
                  <a:lnTo>
                    <a:pt x="191297" y="67818"/>
                  </a:lnTo>
                  <a:lnTo>
                    <a:pt x="186474" y="85708"/>
                  </a:lnTo>
                  <a:lnTo>
                    <a:pt x="185421" y="105002"/>
                  </a:lnTo>
                  <a:lnTo>
                    <a:pt x="189368" y="112719"/>
                  </a:lnTo>
                  <a:lnTo>
                    <a:pt x="186649" y="127979"/>
                  </a:lnTo>
                  <a:lnTo>
                    <a:pt x="182878" y="130347"/>
                  </a:lnTo>
                  <a:lnTo>
                    <a:pt x="176388" y="14920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7" name="Freeform: Shape 1675">
              <a:extLst>
                <a:ext uri="{FF2B5EF4-FFF2-40B4-BE49-F238E27FC236}">
                  <a16:creationId xmlns:a16="http://schemas.microsoft.com/office/drawing/2014/main" id="{6E5B321A-65C2-8C48-B167-224BAC151DDE}"/>
                </a:ext>
              </a:extLst>
            </p:cNvPr>
            <p:cNvSpPr/>
            <p:nvPr/>
          </p:nvSpPr>
          <p:spPr>
            <a:xfrm>
              <a:off x="8134958" y="3837544"/>
              <a:ext cx="87968" cy="113841"/>
            </a:xfrm>
            <a:custGeom>
              <a:avLst/>
              <a:gdLst>
                <a:gd name="connsiteX0" fmla="*/ 55014 w 107950"/>
                <a:gd name="connsiteY0" fmla="*/ 31247 h 139700"/>
                <a:gd name="connsiteX1" fmla="*/ 70010 w 107950"/>
                <a:gd name="connsiteY1" fmla="*/ 39491 h 139700"/>
                <a:gd name="connsiteX2" fmla="*/ 71940 w 107950"/>
                <a:gd name="connsiteY2" fmla="*/ 53786 h 139700"/>
                <a:gd name="connsiteX3" fmla="*/ 86235 w 107950"/>
                <a:gd name="connsiteY3" fmla="*/ 63783 h 139700"/>
                <a:gd name="connsiteX4" fmla="*/ 93952 w 107950"/>
                <a:gd name="connsiteY4" fmla="*/ 56066 h 139700"/>
                <a:gd name="connsiteX5" fmla="*/ 100091 w 107950"/>
                <a:gd name="connsiteY5" fmla="*/ 60363 h 139700"/>
                <a:gd name="connsiteX6" fmla="*/ 94391 w 107950"/>
                <a:gd name="connsiteY6" fmla="*/ 66151 h 139700"/>
                <a:gd name="connsiteX7" fmla="*/ 98863 w 107950"/>
                <a:gd name="connsiteY7" fmla="*/ 72115 h 139700"/>
                <a:gd name="connsiteX8" fmla="*/ 92812 w 107950"/>
                <a:gd name="connsiteY8" fmla="*/ 79832 h 139700"/>
                <a:gd name="connsiteX9" fmla="*/ 95005 w 107950"/>
                <a:gd name="connsiteY9" fmla="*/ 92285 h 139700"/>
                <a:gd name="connsiteX10" fmla="*/ 106932 w 107950"/>
                <a:gd name="connsiteY10" fmla="*/ 106843 h 139700"/>
                <a:gd name="connsiteX11" fmla="*/ 97548 w 107950"/>
                <a:gd name="connsiteY11" fmla="*/ 117280 h 139700"/>
                <a:gd name="connsiteX12" fmla="*/ 93426 w 107950"/>
                <a:gd name="connsiteY12" fmla="*/ 127891 h 139700"/>
                <a:gd name="connsiteX13" fmla="*/ 96144 w 107950"/>
                <a:gd name="connsiteY13" fmla="*/ 131838 h 139700"/>
                <a:gd name="connsiteX14" fmla="*/ 92023 w 107950"/>
                <a:gd name="connsiteY14" fmla="*/ 136573 h 139700"/>
                <a:gd name="connsiteX15" fmla="*/ 80710 w 107950"/>
                <a:gd name="connsiteY15" fmla="*/ 137100 h 139700"/>
                <a:gd name="connsiteX16" fmla="*/ 72291 w 107950"/>
                <a:gd name="connsiteY16" fmla="*/ 139029 h 139700"/>
                <a:gd name="connsiteX17" fmla="*/ 71501 w 107950"/>
                <a:gd name="connsiteY17" fmla="*/ 136573 h 139700"/>
                <a:gd name="connsiteX18" fmla="*/ 74395 w 107950"/>
                <a:gd name="connsiteY18" fmla="*/ 132627 h 139700"/>
                <a:gd name="connsiteX19" fmla="*/ 77202 w 107950"/>
                <a:gd name="connsiteY19" fmla="*/ 124471 h 139700"/>
                <a:gd name="connsiteX20" fmla="*/ 73693 w 107950"/>
                <a:gd name="connsiteY20" fmla="*/ 124646 h 139700"/>
                <a:gd name="connsiteX21" fmla="*/ 68870 w 107950"/>
                <a:gd name="connsiteY21" fmla="*/ 118508 h 139700"/>
                <a:gd name="connsiteX22" fmla="*/ 64836 w 107950"/>
                <a:gd name="connsiteY22" fmla="*/ 116929 h 139700"/>
                <a:gd name="connsiteX23" fmla="*/ 61679 w 107950"/>
                <a:gd name="connsiteY23" fmla="*/ 111579 h 139700"/>
                <a:gd name="connsiteX24" fmla="*/ 57031 w 107950"/>
                <a:gd name="connsiteY24" fmla="*/ 109475 h 139700"/>
                <a:gd name="connsiteX25" fmla="*/ 53523 w 107950"/>
                <a:gd name="connsiteY25" fmla="*/ 104739 h 139700"/>
                <a:gd name="connsiteX26" fmla="*/ 49138 w 107950"/>
                <a:gd name="connsiteY26" fmla="*/ 106668 h 139700"/>
                <a:gd name="connsiteX27" fmla="*/ 45718 w 107950"/>
                <a:gd name="connsiteY27" fmla="*/ 117718 h 139700"/>
                <a:gd name="connsiteX28" fmla="*/ 39842 w 107950"/>
                <a:gd name="connsiteY28" fmla="*/ 120174 h 139700"/>
                <a:gd name="connsiteX29" fmla="*/ 41859 w 107950"/>
                <a:gd name="connsiteY29" fmla="*/ 117280 h 139700"/>
                <a:gd name="connsiteX30" fmla="*/ 32476 w 107950"/>
                <a:gd name="connsiteY30" fmla="*/ 110352 h 139700"/>
                <a:gd name="connsiteX31" fmla="*/ 24407 w 107950"/>
                <a:gd name="connsiteY31" fmla="*/ 106756 h 139700"/>
                <a:gd name="connsiteX32" fmla="*/ 20811 w 107950"/>
                <a:gd name="connsiteY32" fmla="*/ 102020 h 139700"/>
                <a:gd name="connsiteX33" fmla="*/ 14322 w 107950"/>
                <a:gd name="connsiteY33" fmla="*/ 96232 h 139700"/>
                <a:gd name="connsiteX34" fmla="*/ 20110 w 107950"/>
                <a:gd name="connsiteY34" fmla="*/ 94741 h 139700"/>
                <a:gd name="connsiteX35" fmla="*/ 23706 w 107950"/>
                <a:gd name="connsiteY35" fmla="*/ 78780 h 139700"/>
                <a:gd name="connsiteX36" fmla="*/ 11866 w 107950"/>
                <a:gd name="connsiteY36" fmla="*/ 65625 h 139700"/>
                <a:gd name="connsiteX37" fmla="*/ 18005 w 107950"/>
                <a:gd name="connsiteY37" fmla="*/ 50541 h 139700"/>
                <a:gd name="connsiteX38" fmla="*/ 9060 w 107950"/>
                <a:gd name="connsiteY38" fmla="*/ 50629 h 139700"/>
                <a:gd name="connsiteX39" fmla="*/ 18531 w 107950"/>
                <a:gd name="connsiteY39" fmla="*/ 37562 h 139700"/>
                <a:gd name="connsiteX40" fmla="*/ 10726 w 107950"/>
                <a:gd name="connsiteY40" fmla="*/ 27564 h 139700"/>
                <a:gd name="connsiteX41" fmla="*/ 4763 w 107950"/>
                <a:gd name="connsiteY41" fmla="*/ 13971 h 139700"/>
                <a:gd name="connsiteX42" fmla="*/ 23618 w 107950"/>
                <a:gd name="connsiteY42" fmla="*/ 4763 h 139700"/>
                <a:gd name="connsiteX43" fmla="*/ 38965 w 107950"/>
                <a:gd name="connsiteY43" fmla="*/ 6253 h 139700"/>
                <a:gd name="connsiteX44" fmla="*/ 52295 w 107950"/>
                <a:gd name="connsiteY44" fmla="*/ 2011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7950" h="139700">
                  <a:moveTo>
                    <a:pt x="55014" y="31247"/>
                  </a:moveTo>
                  <a:lnTo>
                    <a:pt x="70010" y="39491"/>
                  </a:lnTo>
                  <a:lnTo>
                    <a:pt x="71940" y="53786"/>
                  </a:lnTo>
                  <a:lnTo>
                    <a:pt x="86235" y="63783"/>
                  </a:lnTo>
                  <a:lnTo>
                    <a:pt x="93952" y="56066"/>
                  </a:lnTo>
                  <a:lnTo>
                    <a:pt x="100091" y="60363"/>
                  </a:lnTo>
                  <a:lnTo>
                    <a:pt x="94391" y="66151"/>
                  </a:lnTo>
                  <a:lnTo>
                    <a:pt x="98863" y="72115"/>
                  </a:lnTo>
                  <a:lnTo>
                    <a:pt x="92812" y="79832"/>
                  </a:lnTo>
                  <a:lnTo>
                    <a:pt x="95005" y="92285"/>
                  </a:lnTo>
                  <a:lnTo>
                    <a:pt x="106932" y="106843"/>
                  </a:lnTo>
                  <a:lnTo>
                    <a:pt x="97548" y="117280"/>
                  </a:lnTo>
                  <a:lnTo>
                    <a:pt x="93426" y="127891"/>
                  </a:lnTo>
                  <a:lnTo>
                    <a:pt x="96144" y="131838"/>
                  </a:lnTo>
                  <a:lnTo>
                    <a:pt x="92023" y="136573"/>
                  </a:lnTo>
                  <a:lnTo>
                    <a:pt x="80710" y="137100"/>
                  </a:lnTo>
                  <a:lnTo>
                    <a:pt x="72291" y="139029"/>
                  </a:lnTo>
                  <a:lnTo>
                    <a:pt x="71501" y="136573"/>
                  </a:lnTo>
                  <a:lnTo>
                    <a:pt x="74395" y="132627"/>
                  </a:lnTo>
                  <a:lnTo>
                    <a:pt x="77202" y="124471"/>
                  </a:lnTo>
                  <a:lnTo>
                    <a:pt x="73693" y="124646"/>
                  </a:lnTo>
                  <a:lnTo>
                    <a:pt x="68870" y="118508"/>
                  </a:lnTo>
                  <a:lnTo>
                    <a:pt x="64836" y="116929"/>
                  </a:lnTo>
                  <a:lnTo>
                    <a:pt x="61679" y="111579"/>
                  </a:lnTo>
                  <a:lnTo>
                    <a:pt x="57031" y="109475"/>
                  </a:lnTo>
                  <a:lnTo>
                    <a:pt x="53523" y="104739"/>
                  </a:lnTo>
                  <a:lnTo>
                    <a:pt x="49138" y="106668"/>
                  </a:lnTo>
                  <a:lnTo>
                    <a:pt x="45718" y="117718"/>
                  </a:lnTo>
                  <a:lnTo>
                    <a:pt x="39842" y="120174"/>
                  </a:lnTo>
                  <a:lnTo>
                    <a:pt x="41859" y="117280"/>
                  </a:lnTo>
                  <a:lnTo>
                    <a:pt x="32476" y="110352"/>
                  </a:lnTo>
                  <a:lnTo>
                    <a:pt x="24407" y="106756"/>
                  </a:lnTo>
                  <a:lnTo>
                    <a:pt x="20811" y="102020"/>
                  </a:lnTo>
                  <a:lnTo>
                    <a:pt x="14322" y="96232"/>
                  </a:lnTo>
                  <a:lnTo>
                    <a:pt x="20110" y="94741"/>
                  </a:lnTo>
                  <a:lnTo>
                    <a:pt x="23706" y="78780"/>
                  </a:lnTo>
                  <a:lnTo>
                    <a:pt x="11866" y="65625"/>
                  </a:lnTo>
                  <a:lnTo>
                    <a:pt x="18005" y="50541"/>
                  </a:lnTo>
                  <a:lnTo>
                    <a:pt x="9060" y="50629"/>
                  </a:lnTo>
                  <a:lnTo>
                    <a:pt x="18531" y="37562"/>
                  </a:lnTo>
                  <a:lnTo>
                    <a:pt x="10726" y="27564"/>
                  </a:lnTo>
                  <a:lnTo>
                    <a:pt x="4763" y="13971"/>
                  </a:lnTo>
                  <a:lnTo>
                    <a:pt x="23618" y="4763"/>
                  </a:lnTo>
                  <a:lnTo>
                    <a:pt x="38965" y="6253"/>
                  </a:lnTo>
                  <a:lnTo>
                    <a:pt x="52295" y="2011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8" name="Freeform: Shape 1676">
              <a:extLst>
                <a:ext uri="{FF2B5EF4-FFF2-40B4-BE49-F238E27FC236}">
                  <a16:creationId xmlns:a16="http://schemas.microsoft.com/office/drawing/2014/main" id="{398A62B4-4D09-D84B-BA18-9C8CC64B332C}"/>
                </a:ext>
              </a:extLst>
            </p:cNvPr>
            <p:cNvSpPr/>
            <p:nvPr/>
          </p:nvSpPr>
          <p:spPr>
            <a:xfrm>
              <a:off x="8151538" y="1934003"/>
              <a:ext cx="3420393" cy="2049131"/>
            </a:xfrm>
            <a:custGeom>
              <a:avLst/>
              <a:gdLst>
                <a:gd name="connsiteX0" fmla="*/ 4195877 w 4197350"/>
                <a:gd name="connsiteY0" fmla="*/ 1445036 h 2514600"/>
                <a:gd name="connsiteX1" fmla="*/ 4171497 w 4197350"/>
                <a:gd name="connsiteY1" fmla="*/ 1471082 h 2514600"/>
                <a:gd name="connsiteX2" fmla="*/ 4131155 w 4197350"/>
                <a:gd name="connsiteY2" fmla="*/ 1477221 h 2514600"/>
                <a:gd name="connsiteX3" fmla="*/ 4130541 w 4197350"/>
                <a:gd name="connsiteY3" fmla="*/ 1533875 h 2514600"/>
                <a:gd name="connsiteX4" fmla="*/ 4120719 w 4197350"/>
                <a:gd name="connsiteY4" fmla="*/ 1545714 h 2514600"/>
                <a:gd name="connsiteX5" fmla="*/ 4097654 w 4197350"/>
                <a:gd name="connsiteY5" fmla="*/ 1544048 h 2514600"/>
                <a:gd name="connsiteX6" fmla="*/ 4078887 w 4197350"/>
                <a:gd name="connsiteY6" fmla="*/ 1524228 h 2514600"/>
                <a:gd name="connsiteX7" fmla="*/ 4046175 w 4197350"/>
                <a:gd name="connsiteY7" fmla="*/ 1507390 h 2514600"/>
                <a:gd name="connsiteX8" fmla="*/ 4040650 w 4197350"/>
                <a:gd name="connsiteY8" fmla="*/ 1482045 h 2514600"/>
                <a:gd name="connsiteX9" fmla="*/ 4015656 w 4197350"/>
                <a:gd name="connsiteY9" fmla="*/ 1472398 h 2514600"/>
                <a:gd name="connsiteX10" fmla="*/ 3987681 w 4197350"/>
                <a:gd name="connsiteY10" fmla="*/ 1480028 h 2514600"/>
                <a:gd name="connsiteX11" fmla="*/ 3974350 w 4197350"/>
                <a:gd name="connsiteY11" fmla="*/ 1459243 h 2514600"/>
                <a:gd name="connsiteX12" fmla="*/ 3979700 w 4197350"/>
                <a:gd name="connsiteY12" fmla="*/ 1436880 h 2514600"/>
                <a:gd name="connsiteX13" fmla="*/ 3950233 w 4197350"/>
                <a:gd name="connsiteY13" fmla="*/ 1451263 h 2514600"/>
                <a:gd name="connsiteX14" fmla="*/ 3961283 w 4197350"/>
                <a:gd name="connsiteY14" fmla="*/ 1479238 h 2514600"/>
                <a:gd name="connsiteX15" fmla="*/ 3947339 w 4197350"/>
                <a:gd name="connsiteY15" fmla="*/ 1504057 h 2514600"/>
                <a:gd name="connsiteX16" fmla="*/ 3947163 w 4197350"/>
                <a:gd name="connsiteY16" fmla="*/ 1504408 h 2514600"/>
                <a:gd name="connsiteX17" fmla="*/ 3915592 w 4197350"/>
                <a:gd name="connsiteY17" fmla="*/ 1529753 h 2514600"/>
                <a:gd name="connsiteX18" fmla="*/ 3883758 w 4197350"/>
                <a:gd name="connsiteY18" fmla="*/ 1525543 h 2514600"/>
                <a:gd name="connsiteX19" fmla="*/ 3905946 w 4197350"/>
                <a:gd name="connsiteY19" fmla="*/ 1555712 h 2514600"/>
                <a:gd name="connsiteX20" fmla="*/ 3920591 w 4197350"/>
                <a:gd name="connsiteY20" fmla="*/ 1601315 h 2514600"/>
                <a:gd name="connsiteX21" fmla="*/ 3931904 w 4197350"/>
                <a:gd name="connsiteY21" fmla="*/ 1615961 h 2514600"/>
                <a:gd name="connsiteX22" fmla="*/ 3934798 w 4197350"/>
                <a:gd name="connsiteY22" fmla="*/ 1638148 h 2514600"/>
                <a:gd name="connsiteX23" fmla="*/ 3928484 w 4197350"/>
                <a:gd name="connsiteY23" fmla="*/ 1652180 h 2514600"/>
                <a:gd name="connsiteX24" fmla="*/ 3882617 w 4197350"/>
                <a:gd name="connsiteY24" fmla="*/ 1640604 h 2514600"/>
                <a:gd name="connsiteX25" fmla="*/ 3813862 w 4197350"/>
                <a:gd name="connsiteY25" fmla="*/ 1680156 h 2514600"/>
                <a:gd name="connsiteX26" fmla="*/ 3792025 w 4197350"/>
                <a:gd name="connsiteY26" fmla="*/ 1686207 h 2514600"/>
                <a:gd name="connsiteX27" fmla="*/ 3754402 w 4197350"/>
                <a:gd name="connsiteY27" fmla="*/ 1722163 h 2514600"/>
                <a:gd name="connsiteX28" fmla="*/ 3718709 w 4197350"/>
                <a:gd name="connsiteY28" fmla="*/ 1752858 h 2514600"/>
                <a:gd name="connsiteX29" fmla="*/ 3709676 w 4197350"/>
                <a:gd name="connsiteY29" fmla="*/ 1775221 h 2514600"/>
                <a:gd name="connsiteX30" fmla="*/ 3674509 w 4197350"/>
                <a:gd name="connsiteY30" fmla="*/ 1741019 h 2514600"/>
                <a:gd name="connsiteX31" fmla="*/ 3610401 w 4197350"/>
                <a:gd name="connsiteY31" fmla="*/ 1779781 h 2514600"/>
                <a:gd name="connsiteX32" fmla="*/ 3599176 w 4197350"/>
                <a:gd name="connsiteY32" fmla="*/ 1761540 h 2514600"/>
                <a:gd name="connsiteX33" fmla="*/ 3575497 w 4197350"/>
                <a:gd name="connsiteY33" fmla="*/ 1782500 h 2514600"/>
                <a:gd name="connsiteX34" fmla="*/ 3542610 w 4197350"/>
                <a:gd name="connsiteY34" fmla="*/ 1775835 h 2514600"/>
                <a:gd name="connsiteX35" fmla="*/ 3534717 w 4197350"/>
                <a:gd name="connsiteY35" fmla="*/ 1807670 h 2514600"/>
                <a:gd name="connsiteX36" fmla="*/ 3505251 w 4197350"/>
                <a:gd name="connsiteY36" fmla="*/ 1853448 h 2514600"/>
                <a:gd name="connsiteX37" fmla="*/ 3506128 w 4197350"/>
                <a:gd name="connsiteY37" fmla="*/ 1872216 h 2514600"/>
                <a:gd name="connsiteX38" fmla="*/ 3534103 w 4197350"/>
                <a:gd name="connsiteY38" fmla="*/ 1882476 h 2514600"/>
                <a:gd name="connsiteX39" fmla="*/ 3530771 w 4197350"/>
                <a:gd name="connsiteY39" fmla="*/ 1947899 h 2514600"/>
                <a:gd name="connsiteX40" fmla="*/ 3507969 w 4197350"/>
                <a:gd name="connsiteY40" fmla="*/ 1949566 h 2514600"/>
                <a:gd name="connsiteX41" fmla="*/ 3497446 w 4197350"/>
                <a:gd name="connsiteY41" fmla="*/ 1985961 h 2514600"/>
                <a:gd name="connsiteX42" fmla="*/ 3507706 w 4197350"/>
                <a:gd name="connsiteY42" fmla="*/ 2004377 h 2514600"/>
                <a:gd name="connsiteX43" fmla="*/ 3464734 w 4197350"/>
                <a:gd name="connsiteY43" fmla="*/ 2026039 h 2514600"/>
                <a:gd name="connsiteX44" fmla="*/ 3456227 w 4197350"/>
                <a:gd name="connsiteY44" fmla="*/ 2073396 h 2514600"/>
                <a:gd name="connsiteX45" fmla="*/ 3419569 w 4197350"/>
                <a:gd name="connsiteY45" fmla="*/ 2083394 h 2514600"/>
                <a:gd name="connsiteX46" fmla="*/ 3412202 w 4197350"/>
                <a:gd name="connsiteY46" fmla="*/ 2124261 h 2514600"/>
                <a:gd name="connsiteX47" fmla="*/ 3376772 w 4197350"/>
                <a:gd name="connsiteY47" fmla="*/ 2160919 h 2514600"/>
                <a:gd name="connsiteX48" fmla="*/ 3367652 w 4197350"/>
                <a:gd name="connsiteY48" fmla="*/ 2133908 h 2514600"/>
                <a:gd name="connsiteX49" fmla="*/ 3357128 w 4197350"/>
                <a:gd name="connsiteY49" fmla="*/ 2075238 h 2514600"/>
                <a:gd name="connsiteX50" fmla="*/ 3343447 w 4197350"/>
                <a:gd name="connsiteY50" fmla="*/ 1981839 h 2514600"/>
                <a:gd name="connsiteX51" fmla="*/ 3355286 w 4197350"/>
                <a:gd name="connsiteY51" fmla="*/ 1920888 h 2514600"/>
                <a:gd name="connsiteX52" fmla="*/ 3376070 w 4197350"/>
                <a:gd name="connsiteY52" fmla="*/ 1893965 h 2514600"/>
                <a:gd name="connsiteX53" fmla="*/ 3377386 w 4197350"/>
                <a:gd name="connsiteY53" fmla="*/ 1872566 h 2514600"/>
                <a:gd name="connsiteX54" fmla="*/ 3415623 w 4197350"/>
                <a:gd name="connsiteY54" fmla="*/ 1862218 h 2514600"/>
                <a:gd name="connsiteX55" fmla="*/ 3459560 w 4197350"/>
                <a:gd name="connsiteY55" fmla="*/ 1802758 h 2514600"/>
                <a:gd name="connsiteX56" fmla="*/ 3501918 w 4197350"/>
                <a:gd name="connsiteY56" fmla="*/ 1752507 h 2514600"/>
                <a:gd name="connsiteX57" fmla="*/ 3546118 w 4197350"/>
                <a:gd name="connsiteY57" fmla="*/ 1712429 h 2514600"/>
                <a:gd name="connsiteX58" fmla="*/ 3565850 w 4197350"/>
                <a:gd name="connsiteY58" fmla="*/ 1639025 h 2514600"/>
                <a:gd name="connsiteX59" fmla="*/ 3535945 w 4197350"/>
                <a:gd name="connsiteY59" fmla="*/ 1643498 h 2514600"/>
                <a:gd name="connsiteX60" fmla="*/ 3521212 w 4197350"/>
                <a:gd name="connsiteY60" fmla="*/ 1686646 h 2514600"/>
                <a:gd name="connsiteX61" fmla="*/ 3458858 w 4197350"/>
                <a:gd name="connsiteY61" fmla="*/ 1742422 h 2514600"/>
                <a:gd name="connsiteX62" fmla="*/ 3438687 w 4197350"/>
                <a:gd name="connsiteY62" fmla="*/ 1679805 h 2514600"/>
                <a:gd name="connsiteX63" fmla="*/ 3375194 w 4197350"/>
                <a:gd name="connsiteY63" fmla="*/ 1697345 h 2514600"/>
                <a:gd name="connsiteX64" fmla="*/ 3313629 w 4197350"/>
                <a:gd name="connsiteY64" fmla="*/ 1781185 h 2514600"/>
                <a:gd name="connsiteX65" fmla="*/ 3333975 w 4197350"/>
                <a:gd name="connsiteY65" fmla="*/ 1810827 h 2514600"/>
                <a:gd name="connsiteX66" fmla="*/ 3279076 w 4197350"/>
                <a:gd name="connsiteY66" fmla="*/ 1823280 h 2514600"/>
                <a:gd name="connsiteX67" fmla="*/ 3241103 w 4197350"/>
                <a:gd name="connsiteY67" fmla="*/ 1828191 h 2514600"/>
                <a:gd name="connsiteX68" fmla="*/ 3242856 w 4197350"/>
                <a:gd name="connsiteY68" fmla="*/ 1793550 h 2514600"/>
                <a:gd name="connsiteX69" fmla="*/ 3204620 w 4197350"/>
                <a:gd name="connsiteY69" fmla="*/ 1786183 h 2514600"/>
                <a:gd name="connsiteX70" fmla="*/ 3174189 w 4197350"/>
                <a:gd name="connsiteY70" fmla="*/ 1809862 h 2514600"/>
                <a:gd name="connsiteX71" fmla="*/ 3099031 w 4197350"/>
                <a:gd name="connsiteY71" fmla="*/ 1801618 h 2514600"/>
                <a:gd name="connsiteX72" fmla="*/ 3018173 w 4197350"/>
                <a:gd name="connsiteY72" fmla="*/ 1815825 h 2514600"/>
                <a:gd name="connsiteX73" fmla="*/ 2938543 w 4197350"/>
                <a:gd name="connsiteY73" fmla="*/ 1906418 h 2514600"/>
                <a:gd name="connsiteX74" fmla="*/ 2844267 w 4197350"/>
                <a:gd name="connsiteY74" fmla="*/ 2009727 h 2514600"/>
                <a:gd name="connsiteX75" fmla="*/ 2883029 w 4197350"/>
                <a:gd name="connsiteY75" fmla="*/ 2015077 h 2514600"/>
                <a:gd name="connsiteX76" fmla="*/ 2895132 w 4197350"/>
                <a:gd name="connsiteY76" fmla="*/ 2041386 h 2514600"/>
                <a:gd name="connsiteX77" fmla="*/ 2918986 w 4197350"/>
                <a:gd name="connsiteY77" fmla="*/ 2050594 h 2514600"/>
                <a:gd name="connsiteX78" fmla="*/ 2934684 w 4197350"/>
                <a:gd name="connsiteY78" fmla="*/ 2029722 h 2514600"/>
                <a:gd name="connsiteX79" fmla="*/ 2961695 w 4197350"/>
                <a:gd name="connsiteY79" fmla="*/ 2032441 h 2514600"/>
                <a:gd name="connsiteX80" fmla="*/ 2997213 w 4197350"/>
                <a:gd name="connsiteY80" fmla="*/ 2077957 h 2514600"/>
                <a:gd name="connsiteX81" fmla="*/ 2998002 w 4197350"/>
                <a:gd name="connsiteY81" fmla="*/ 2112334 h 2514600"/>
                <a:gd name="connsiteX82" fmla="*/ 2978796 w 4197350"/>
                <a:gd name="connsiteY82" fmla="*/ 2151886 h 2514600"/>
                <a:gd name="connsiteX83" fmla="*/ 2976691 w 4197350"/>
                <a:gd name="connsiteY83" fmla="*/ 2198104 h 2514600"/>
                <a:gd name="connsiteX84" fmla="*/ 2965641 w 4197350"/>
                <a:gd name="connsiteY84" fmla="*/ 2258177 h 2514600"/>
                <a:gd name="connsiteX85" fmla="*/ 2928545 w 4197350"/>
                <a:gd name="connsiteY85" fmla="*/ 2310884 h 2514600"/>
                <a:gd name="connsiteX86" fmla="*/ 2920301 w 4197350"/>
                <a:gd name="connsiteY86" fmla="*/ 2335615 h 2514600"/>
                <a:gd name="connsiteX87" fmla="*/ 2886888 w 4197350"/>
                <a:gd name="connsiteY87" fmla="*/ 2376482 h 2514600"/>
                <a:gd name="connsiteX88" fmla="*/ 2853738 w 4197350"/>
                <a:gd name="connsiteY88" fmla="*/ 2416210 h 2514600"/>
                <a:gd name="connsiteX89" fmla="*/ 2837864 w 4197350"/>
                <a:gd name="connsiteY89" fmla="*/ 2436205 h 2514600"/>
                <a:gd name="connsiteX90" fmla="*/ 2805065 w 4197350"/>
                <a:gd name="connsiteY90" fmla="*/ 2455937 h 2514600"/>
                <a:gd name="connsiteX91" fmla="*/ 2789542 w 4197350"/>
                <a:gd name="connsiteY91" fmla="*/ 2456376 h 2514600"/>
                <a:gd name="connsiteX92" fmla="*/ 2774108 w 4197350"/>
                <a:gd name="connsiteY92" fmla="*/ 2440064 h 2514600"/>
                <a:gd name="connsiteX93" fmla="*/ 2741133 w 4197350"/>
                <a:gd name="connsiteY93" fmla="*/ 2464532 h 2514600"/>
                <a:gd name="connsiteX94" fmla="*/ 2737274 w 4197350"/>
                <a:gd name="connsiteY94" fmla="*/ 2475582 h 2514600"/>
                <a:gd name="connsiteX95" fmla="*/ 2733854 w 4197350"/>
                <a:gd name="connsiteY95" fmla="*/ 2469794 h 2514600"/>
                <a:gd name="connsiteX96" fmla="*/ 2733679 w 4197350"/>
                <a:gd name="connsiteY96" fmla="*/ 2452868 h 2514600"/>
                <a:gd name="connsiteX97" fmla="*/ 2746219 w 4197350"/>
                <a:gd name="connsiteY97" fmla="*/ 2451991 h 2514600"/>
                <a:gd name="connsiteX98" fmla="*/ 2749728 w 4197350"/>
                <a:gd name="connsiteY98" fmla="*/ 2412088 h 2514600"/>
                <a:gd name="connsiteX99" fmla="*/ 2743238 w 4197350"/>
                <a:gd name="connsiteY99" fmla="*/ 2382621 h 2514600"/>
                <a:gd name="connsiteX100" fmla="*/ 2764373 w 4197350"/>
                <a:gd name="connsiteY100" fmla="*/ 2370344 h 2514600"/>
                <a:gd name="connsiteX101" fmla="*/ 2794191 w 4197350"/>
                <a:gd name="connsiteY101" fmla="*/ 2376482 h 2514600"/>
                <a:gd name="connsiteX102" fmla="*/ 2810766 w 4197350"/>
                <a:gd name="connsiteY102" fmla="*/ 2342368 h 2514600"/>
                <a:gd name="connsiteX103" fmla="*/ 2819185 w 4197350"/>
                <a:gd name="connsiteY103" fmla="*/ 2303254 h 2514600"/>
                <a:gd name="connsiteX104" fmla="*/ 2828744 w 4197350"/>
                <a:gd name="connsiteY104" fmla="*/ 2290012 h 2514600"/>
                <a:gd name="connsiteX105" fmla="*/ 2841635 w 4197350"/>
                <a:gd name="connsiteY105" fmla="*/ 2257037 h 2514600"/>
                <a:gd name="connsiteX106" fmla="*/ 2801031 w 4197350"/>
                <a:gd name="connsiteY106" fmla="*/ 2267912 h 2514600"/>
                <a:gd name="connsiteX107" fmla="*/ 2779720 w 4197350"/>
                <a:gd name="connsiteY107" fmla="*/ 2282382 h 2514600"/>
                <a:gd name="connsiteX108" fmla="*/ 2742361 w 4197350"/>
                <a:gd name="connsiteY108" fmla="*/ 2282382 h 2514600"/>
                <a:gd name="connsiteX109" fmla="*/ 2732451 w 4197350"/>
                <a:gd name="connsiteY109" fmla="*/ 2247741 h 2514600"/>
                <a:gd name="connsiteX110" fmla="*/ 2703335 w 4197350"/>
                <a:gd name="connsiteY110" fmla="*/ 2221168 h 2514600"/>
                <a:gd name="connsiteX111" fmla="*/ 2660538 w 4197350"/>
                <a:gd name="connsiteY111" fmla="*/ 2209066 h 2514600"/>
                <a:gd name="connsiteX112" fmla="*/ 2651417 w 4197350"/>
                <a:gd name="connsiteY112" fmla="*/ 2171531 h 2514600"/>
                <a:gd name="connsiteX113" fmla="*/ 2642823 w 4197350"/>
                <a:gd name="connsiteY113" fmla="*/ 2147589 h 2514600"/>
                <a:gd name="connsiteX114" fmla="*/ 2633615 w 4197350"/>
                <a:gd name="connsiteY114" fmla="*/ 2130576 h 2514600"/>
                <a:gd name="connsiteX115" fmla="*/ 2618443 w 4197350"/>
                <a:gd name="connsiteY115" fmla="*/ 2090147 h 2514600"/>
                <a:gd name="connsiteX116" fmla="*/ 2596869 w 4197350"/>
                <a:gd name="connsiteY116" fmla="*/ 2075150 h 2514600"/>
                <a:gd name="connsiteX117" fmla="*/ 2560035 w 4197350"/>
                <a:gd name="connsiteY117" fmla="*/ 2062960 h 2514600"/>
                <a:gd name="connsiteX118" fmla="*/ 2527412 w 4197350"/>
                <a:gd name="connsiteY118" fmla="*/ 2064100 h 2514600"/>
                <a:gd name="connsiteX119" fmla="*/ 2496892 w 4197350"/>
                <a:gd name="connsiteY119" fmla="*/ 2071467 h 2514600"/>
                <a:gd name="connsiteX120" fmla="*/ 2476546 w 4197350"/>
                <a:gd name="connsiteY120" fmla="*/ 2091725 h 2514600"/>
                <a:gd name="connsiteX121" fmla="*/ 2490052 w 4197350"/>
                <a:gd name="connsiteY121" fmla="*/ 2101372 h 2514600"/>
                <a:gd name="connsiteX122" fmla="*/ 2490403 w 4197350"/>
                <a:gd name="connsiteY122" fmla="*/ 2123472 h 2514600"/>
                <a:gd name="connsiteX123" fmla="*/ 2476722 w 4197350"/>
                <a:gd name="connsiteY123" fmla="*/ 2136188 h 2514600"/>
                <a:gd name="connsiteX124" fmla="*/ 2454534 w 4197350"/>
                <a:gd name="connsiteY124" fmla="*/ 2177582 h 2514600"/>
                <a:gd name="connsiteX125" fmla="*/ 2454797 w 4197350"/>
                <a:gd name="connsiteY125" fmla="*/ 2194508 h 2514600"/>
                <a:gd name="connsiteX126" fmla="*/ 2420156 w 4197350"/>
                <a:gd name="connsiteY126" fmla="*/ 2218537 h 2514600"/>
                <a:gd name="connsiteX127" fmla="*/ 2390602 w 4197350"/>
                <a:gd name="connsiteY127" fmla="*/ 2204243 h 2514600"/>
                <a:gd name="connsiteX128" fmla="*/ 2361223 w 4197350"/>
                <a:gd name="connsiteY128" fmla="*/ 2207400 h 2514600"/>
                <a:gd name="connsiteX129" fmla="*/ 2348331 w 4197350"/>
                <a:gd name="connsiteY129" fmla="*/ 2194596 h 2514600"/>
                <a:gd name="connsiteX130" fmla="*/ 2333598 w 4197350"/>
                <a:gd name="connsiteY130" fmla="*/ 2190474 h 2514600"/>
                <a:gd name="connsiteX131" fmla="*/ 2297554 w 4197350"/>
                <a:gd name="connsiteY131" fmla="*/ 2217310 h 2514600"/>
                <a:gd name="connsiteX132" fmla="*/ 2265193 w 4197350"/>
                <a:gd name="connsiteY132" fmla="*/ 2223536 h 2514600"/>
                <a:gd name="connsiteX133" fmla="*/ 2242567 w 4197350"/>
                <a:gd name="connsiteY133" fmla="*/ 2232832 h 2514600"/>
                <a:gd name="connsiteX134" fmla="*/ 2211609 w 4197350"/>
                <a:gd name="connsiteY134" fmla="*/ 2226693 h 2514600"/>
                <a:gd name="connsiteX135" fmla="*/ 2188807 w 4197350"/>
                <a:gd name="connsiteY135" fmla="*/ 2227044 h 2514600"/>
                <a:gd name="connsiteX136" fmla="*/ 2173899 w 4197350"/>
                <a:gd name="connsiteY136" fmla="*/ 2207750 h 2514600"/>
                <a:gd name="connsiteX137" fmla="*/ 2149782 w 4197350"/>
                <a:gd name="connsiteY137" fmla="*/ 2189421 h 2514600"/>
                <a:gd name="connsiteX138" fmla="*/ 2125139 w 4197350"/>
                <a:gd name="connsiteY138" fmla="*/ 2184335 h 2514600"/>
                <a:gd name="connsiteX139" fmla="*/ 2094005 w 4197350"/>
                <a:gd name="connsiteY139" fmla="*/ 2189334 h 2514600"/>
                <a:gd name="connsiteX140" fmla="*/ 2070765 w 4197350"/>
                <a:gd name="connsiteY140" fmla="*/ 2196437 h 2514600"/>
                <a:gd name="connsiteX141" fmla="*/ 2035861 w 4197350"/>
                <a:gd name="connsiteY141" fmla="*/ 2180301 h 2514600"/>
                <a:gd name="connsiteX142" fmla="*/ 2031213 w 4197350"/>
                <a:gd name="connsiteY142" fmla="*/ 2151185 h 2514600"/>
                <a:gd name="connsiteX143" fmla="*/ 2002273 w 4197350"/>
                <a:gd name="connsiteY143" fmla="*/ 2141099 h 2514600"/>
                <a:gd name="connsiteX144" fmla="*/ 1979997 w 4197350"/>
                <a:gd name="connsiteY144" fmla="*/ 2136451 h 2514600"/>
                <a:gd name="connsiteX145" fmla="*/ 1952460 w 4197350"/>
                <a:gd name="connsiteY145" fmla="*/ 2120052 h 2514600"/>
                <a:gd name="connsiteX146" fmla="*/ 1927027 w 4197350"/>
                <a:gd name="connsiteY146" fmla="*/ 2160919 h 2514600"/>
                <a:gd name="connsiteX147" fmla="*/ 1937025 w 4197350"/>
                <a:gd name="connsiteY147" fmla="*/ 2183721 h 2514600"/>
                <a:gd name="connsiteX148" fmla="*/ 1913083 w 4197350"/>
                <a:gd name="connsiteY148" fmla="*/ 2210294 h 2514600"/>
                <a:gd name="connsiteX149" fmla="*/ 1877565 w 4197350"/>
                <a:gd name="connsiteY149" fmla="*/ 2200735 h 2514600"/>
                <a:gd name="connsiteX150" fmla="*/ 1853010 w 4197350"/>
                <a:gd name="connsiteY150" fmla="*/ 2199331 h 2514600"/>
                <a:gd name="connsiteX151" fmla="*/ 1836610 w 4197350"/>
                <a:gd name="connsiteY151" fmla="*/ 2181441 h 2514600"/>
                <a:gd name="connsiteX152" fmla="*/ 1811002 w 4197350"/>
                <a:gd name="connsiteY152" fmla="*/ 2180915 h 2514600"/>
                <a:gd name="connsiteX153" fmla="*/ 1789604 w 4197350"/>
                <a:gd name="connsiteY153" fmla="*/ 2169075 h 2514600"/>
                <a:gd name="connsiteX154" fmla="*/ 1752244 w 4197350"/>
                <a:gd name="connsiteY154" fmla="*/ 2187229 h 2514600"/>
                <a:gd name="connsiteX155" fmla="*/ 1705326 w 4197350"/>
                <a:gd name="connsiteY155" fmla="*/ 2220028 h 2514600"/>
                <a:gd name="connsiteX156" fmla="*/ 1679367 w 4197350"/>
                <a:gd name="connsiteY156" fmla="*/ 2226518 h 2514600"/>
                <a:gd name="connsiteX157" fmla="*/ 1669719 w 4197350"/>
                <a:gd name="connsiteY157" fmla="*/ 2229587 h 2514600"/>
                <a:gd name="connsiteX158" fmla="*/ 1656652 w 4197350"/>
                <a:gd name="connsiteY158" fmla="*/ 2206523 h 2514600"/>
                <a:gd name="connsiteX159" fmla="*/ 1624993 w 4197350"/>
                <a:gd name="connsiteY159" fmla="*/ 2211609 h 2514600"/>
                <a:gd name="connsiteX160" fmla="*/ 1614557 w 4197350"/>
                <a:gd name="connsiteY160" fmla="*/ 2195473 h 2514600"/>
                <a:gd name="connsiteX161" fmla="*/ 1597368 w 4197350"/>
                <a:gd name="connsiteY161" fmla="*/ 2188018 h 2514600"/>
                <a:gd name="connsiteX162" fmla="*/ 1585529 w 4197350"/>
                <a:gd name="connsiteY162" fmla="*/ 2165655 h 2514600"/>
                <a:gd name="connsiteX163" fmla="*/ 1571936 w 4197350"/>
                <a:gd name="connsiteY163" fmla="*/ 2158639 h 2514600"/>
                <a:gd name="connsiteX164" fmla="*/ 1536593 w 4197350"/>
                <a:gd name="connsiteY164" fmla="*/ 2168637 h 2514600"/>
                <a:gd name="connsiteX165" fmla="*/ 1502742 w 4197350"/>
                <a:gd name="connsiteY165" fmla="*/ 2146098 h 2514600"/>
                <a:gd name="connsiteX166" fmla="*/ 1489675 w 4197350"/>
                <a:gd name="connsiteY166" fmla="*/ 2166532 h 2514600"/>
                <a:gd name="connsiteX167" fmla="*/ 1434687 w 4197350"/>
                <a:gd name="connsiteY167" fmla="*/ 2064977 h 2514600"/>
                <a:gd name="connsiteX168" fmla="*/ 1403292 w 4197350"/>
                <a:gd name="connsiteY168" fmla="*/ 2032879 h 2514600"/>
                <a:gd name="connsiteX169" fmla="*/ 1412324 w 4197350"/>
                <a:gd name="connsiteY169" fmla="*/ 2019725 h 2514600"/>
                <a:gd name="connsiteX170" fmla="*/ 1350673 w 4197350"/>
                <a:gd name="connsiteY170" fmla="*/ 2059101 h 2514600"/>
                <a:gd name="connsiteX171" fmla="*/ 1327082 w 4197350"/>
                <a:gd name="connsiteY171" fmla="*/ 2061469 h 2514600"/>
                <a:gd name="connsiteX172" fmla="*/ 1329099 w 4197350"/>
                <a:gd name="connsiteY172" fmla="*/ 2038843 h 2514600"/>
                <a:gd name="connsiteX173" fmla="*/ 1297527 w 4197350"/>
                <a:gd name="connsiteY173" fmla="*/ 2024548 h 2514600"/>
                <a:gd name="connsiteX174" fmla="*/ 1271831 w 4197350"/>
                <a:gd name="connsiteY174" fmla="*/ 2034809 h 2514600"/>
                <a:gd name="connsiteX175" fmla="*/ 1264114 w 4197350"/>
                <a:gd name="connsiteY175" fmla="*/ 1990872 h 2514600"/>
                <a:gd name="connsiteX176" fmla="*/ 1219914 w 4197350"/>
                <a:gd name="connsiteY176" fmla="*/ 1981576 h 2514600"/>
                <a:gd name="connsiteX177" fmla="*/ 1197814 w 4197350"/>
                <a:gd name="connsiteY177" fmla="*/ 1999379 h 2514600"/>
                <a:gd name="connsiteX178" fmla="*/ 1136250 w 4197350"/>
                <a:gd name="connsiteY178" fmla="*/ 2015077 h 2514600"/>
                <a:gd name="connsiteX179" fmla="*/ 1124235 w 4197350"/>
                <a:gd name="connsiteY179" fmla="*/ 2025513 h 2514600"/>
                <a:gd name="connsiteX180" fmla="*/ 1032239 w 4197350"/>
                <a:gd name="connsiteY180" fmla="*/ 2040071 h 2514600"/>
                <a:gd name="connsiteX181" fmla="*/ 1020926 w 4197350"/>
                <a:gd name="connsiteY181" fmla="*/ 2054278 h 2514600"/>
                <a:gd name="connsiteX182" fmla="*/ 1038641 w 4197350"/>
                <a:gd name="connsiteY182" fmla="*/ 2082429 h 2514600"/>
                <a:gd name="connsiteX183" fmla="*/ 1015050 w 4197350"/>
                <a:gd name="connsiteY183" fmla="*/ 2092953 h 2514600"/>
                <a:gd name="connsiteX184" fmla="*/ 1019698 w 4197350"/>
                <a:gd name="connsiteY184" fmla="*/ 2103915 h 2514600"/>
                <a:gd name="connsiteX185" fmla="*/ 996107 w 4197350"/>
                <a:gd name="connsiteY185" fmla="*/ 2123384 h 2514600"/>
                <a:gd name="connsiteX186" fmla="*/ 1035922 w 4197350"/>
                <a:gd name="connsiteY186" fmla="*/ 2150571 h 2514600"/>
                <a:gd name="connsiteX187" fmla="*/ 1029783 w 4197350"/>
                <a:gd name="connsiteY187" fmla="*/ 2169075 h 2514600"/>
                <a:gd name="connsiteX188" fmla="*/ 995230 w 4197350"/>
                <a:gd name="connsiteY188" fmla="*/ 2167409 h 2514600"/>
                <a:gd name="connsiteX189" fmla="*/ 988127 w 4197350"/>
                <a:gd name="connsiteY189" fmla="*/ 2178898 h 2514600"/>
                <a:gd name="connsiteX190" fmla="*/ 956642 w 4197350"/>
                <a:gd name="connsiteY190" fmla="*/ 2158815 h 2514600"/>
                <a:gd name="connsiteX191" fmla="*/ 917617 w 4197350"/>
                <a:gd name="connsiteY191" fmla="*/ 2159604 h 2514600"/>
                <a:gd name="connsiteX192" fmla="*/ 891483 w 4197350"/>
                <a:gd name="connsiteY192" fmla="*/ 2176004 h 2514600"/>
                <a:gd name="connsiteX193" fmla="*/ 862367 w 4197350"/>
                <a:gd name="connsiteY193" fmla="*/ 2160305 h 2514600"/>
                <a:gd name="connsiteX194" fmla="*/ 808169 w 4197350"/>
                <a:gd name="connsiteY194" fmla="*/ 2133119 h 2514600"/>
                <a:gd name="connsiteX195" fmla="*/ 769757 w 4197350"/>
                <a:gd name="connsiteY195" fmla="*/ 2134171 h 2514600"/>
                <a:gd name="connsiteX196" fmla="*/ 718980 w 4197350"/>
                <a:gd name="connsiteY196" fmla="*/ 2176705 h 2514600"/>
                <a:gd name="connsiteX197" fmla="*/ 715910 w 4197350"/>
                <a:gd name="connsiteY197" fmla="*/ 2204681 h 2514600"/>
                <a:gd name="connsiteX198" fmla="*/ 690653 w 4197350"/>
                <a:gd name="connsiteY198" fmla="*/ 2182493 h 2514600"/>
                <a:gd name="connsiteX199" fmla="*/ 671009 w 4197350"/>
                <a:gd name="connsiteY199" fmla="*/ 2224325 h 2514600"/>
                <a:gd name="connsiteX200" fmla="*/ 678200 w 4197350"/>
                <a:gd name="connsiteY200" fmla="*/ 2231955 h 2514600"/>
                <a:gd name="connsiteX201" fmla="*/ 663992 w 4197350"/>
                <a:gd name="connsiteY201" fmla="*/ 2260106 h 2514600"/>
                <a:gd name="connsiteX202" fmla="*/ 684865 w 4197350"/>
                <a:gd name="connsiteY202" fmla="*/ 2285013 h 2514600"/>
                <a:gd name="connsiteX203" fmla="*/ 703106 w 4197350"/>
                <a:gd name="connsiteY203" fmla="*/ 2283960 h 2514600"/>
                <a:gd name="connsiteX204" fmla="*/ 718804 w 4197350"/>
                <a:gd name="connsiteY204" fmla="*/ 2308165 h 2514600"/>
                <a:gd name="connsiteX205" fmla="*/ 716349 w 4197350"/>
                <a:gd name="connsiteY205" fmla="*/ 2326582 h 2514600"/>
                <a:gd name="connsiteX206" fmla="*/ 728802 w 4197350"/>
                <a:gd name="connsiteY206" fmla="*/ 2332370 h 2514600"/>
                <a:gd name="connsiteX207" fmla="*/ 717577 w 4197350"/>
                <a:gd name="connsiteY207" fmla="*/ 2353330 h 2514600"/>
                <a:gd name="connsiteX208" fmla="*/ 693722 w 4197350"/>
                <a:gd name="connsiteY208" fmla="*/ 2359118 h 2514600"/>
                <a:gd name="connsiteX209" fmla="*/ 669255 w 4197350"/>
                <a:gd name="connsiteY209" fmla="*/ 2394987 h 2514600"/>
                <a:gd name="connsiteX210" fmla="*/ 691618 w 4197350"/>
                <a:gd name="connsiteY210" fmla="*/ 2427435 h 2514600"/>
                <a:gd name="connsiteX211" fmla="*/ 689162 w 4197350"/>
                <a:gd name="connsiteY211" fmla="*/ 2450149 h 2514600"/>
                <a:gd name="connsiteX212" fmla="*/ 715998 w 4197350"/>
                <a:gd name="connsiteY212" fmla="*/ 2489263 h 2514600"/>
                <a:gd name="connsiteX213" fmla="*/ 701352 w 4197350"/>
                <a:gd name="connsiteY213" fmla="*/ 2502505 h 2514600"/>
                <a:gd name="connsiteX214" fmla="*/ 697143 w 4197350"/>
                <a:gd name="connsiteY214" fmla="*/ 2510837 h 2514600"/>
                <a:gd name="connsiteX215" fmla="*/ 686268 w 4197350"/>
                <a:gd name="connsiteY215" fmla="*/ 2508644 h 2514600"/>
                <a:gd name="connsiteX216" fmla="*/ 669342 w 4197350"/>
                <a:gd name="connsiteY216" fmla="*/ 2488737 h 2514600"/>
                <a:gd name="connsiteX217" fmla="*/ 662414 w 4197350"/>
                <a:gd name="connsiteY217" fmla="*/ 2487597 h 2514600"/>
                <a:gd name="connsiteX218" fmla="*/ 646979 w 4197350"/>
                <a:gd name="connsiteY218" fmla="*/ 2479967 h 2514600"/>
                <a:gd name="connsiteX219" fmla="*/ 639437 w 4197350"/>
                <a:gd name="connsiteY219" fmla="*/ 2466373 h 2514600"/>
                <a:gd name="connsiteX220" fmla="*/ 616460 w 4197350"/>
                <a:gd name="connsiteY220" fmla="*/ 2459445 h 2514600"/>
                <a:gd name="connsiteX221" fmla="*/ 601551 w 4197350"/>
                <a:gd name="connsiteY221" fmla="*/ 2464707 h 2514600"/>
                <a:gd name="connsiteX222" fmla="*/ 597254 w 4197350"/>
                <a:gd name="connsiteY222" fmla="*/ 2458481 h 2514600"/>
                <a:gd name="connsiteX223" fmla="*/ 563753 w 4197350"/>
                <a:gd name="connsiteY223" fmla="*/ 2442432 h 2514600"/>
                <a:gd name="connsiteX224" fmla="*/ 527534 w 4197350"/>
                <a:gd name="connsiteY224" fmla="*/ 2436994 h 2514600"/>
                <a:gd name="connsiteX225" fmla="*/ 506749 w 4197350"/>
                <a:gd name="connsiteY225" fmla="*/ 2431206 h 2514600"/>
                <a:gd name="connsiteX226" fmla="*/ 503768 w 4197350"/>
                <a:gd name="connsiteY226" fmla="*/ 2435153 h 2514600"/>
                <a:gd name="connsiteX227" fmla="*/ 472459 w 4197350"/>
                <a:gd name="connsiteY227" fmla="*/ 2406475 h 2514600"/>
                <a:gd name="connsiteX228" fmla="*/ 444395 w 4197350"/>
                <a:gd name="connsiteY228" fmla="*/ 2393496 h 2514600"/>
                <a:gd name="connsiteX229" fmla="*/ 423173 w 4197350"/>
                <a:gd name="connsiteY229" fmla="*/ 2373150 h 2514600"/>
                <a:gd name="connsiteX230" fmla="*/ 441063 w 4197350"/>
                <a:gd name="connsiteY230" fmla="*/ 2367537 h 2514600"/>
                <a:gd name="connsiteX231" fmla="*/ 461497 w 4197350"/>
                <a:gd name="connsiteY231" fmla="*/ 2338158 h 2514600"/>
                <a:gd name="connsiteX232" fmla="*/ 447728 w 4197350"/>
                <a:gd name="connsiteY232" fmla="*/ 2324126 h 2514600"/>
                <a:gd name="connsiteX233" fmla="*/ 483948 w 4197350"/>
                <a:gd name="connsiteY233" fmla="*/ 2309481 h 2514600"/>
                <a:gd name="connsiteX234" fmla="*/ 483334 w 4197350"/>
                <a:gd name="connsiteY234" fmla="*/ 2301588 h 2514600"/>
                <a:gd name="connsiteX235" fmla="*/ 461233 w 4197350"/>
                <a:gd name="connsiteY235" fmla="*/ 2307376 h 2514600"/>
                <a:gd name="connsiteX236" fmla="*/ 462023 w 4197350"/>
                <a:gd name="connsiteY236" fmla="*/ 2291327 h 2514600"/>
                <a:gd name="connsiteX237" fmla="*/ 474739 w 4197350"/>
                <a:gd name="connsiteY237" fmla="*/ 2281154 h 2514600"/>
                <a:gd name="connsiteX238" fmla="*/ 498505 w 4197350"/>
                <a:gd name="connsiteY238" fmla="*/ 2278435 h 2514600"/>
                <a:gd name="connsiteX239" fmla="*/ 502364 w 4197350"/>
                <a:gd name="connsiteY239" fmla="*/ 2266158 h 2514600"/>
                <a:gd name="connsiteX240" fmla="*/ 496927 w 4197350"/>
                <a:gd name="connsiteY240" fmla="*/ 2245724 h 2514600"/>
                <a:gd name="connsiteX241" fmla="*/ 506925 w 4197350"/>
                <a:gd name="connsiteY241" fmla="*/ 2226167 h 2514600"/>
                <a:gd name="connsiteX242" fmla="*/ 506661 w 4197350"/>
                <a:gd name="connsiteY242" fmla="*/ 2215117 h 2514600"/>
                <a:gd name="connsiteX243" fmla="*/ 470442 w 4197350"/>
                <a:gd name="connsiteY243" fmla="*/ 2202752 h 2514600"/>
                <a:gd name="connsiteX244" fmla="*/ 456059 w 4197350"/>
                <a:gd name="connsiteY244" fmla="*/ 2203190 h 2514600"/>
                <a:gd name="connsiteX245" fmla="*/ 440887 w 4197350"/>
                <a:gd name="connsiteY245" fmla="*/ 2185300 h 2514600"/>
                <a:gd name="connsiteX246" fmla="*/ 422032 w 4197350"/>
                <a:gd name="connsiteY246" fmla="*/ 2191351 h 2514600"/>
                <a:gd name="connsiteX247" fmla="*/ 390812 w 4197350"/>
                <a:gd name="connsiteY247" fmla="*/ 2177845 h 2514600"/>
                <a:gd name="connsiteX248" fmla="*/ 391338 w 4197350"/>
                <a:gd name="connsiteY248" fmla="*/ 2170215 h 2514600"/>
                <a:gd name="connsiteX249" fmla="*/ 382568 w 4197350"/>
                <a:gd name="connsiteY249" fmla="*/ 2153290 h 2514600"/>
                <a:gd name="connsiteX250" fmla="*/ 362924 w 4197350"/>
                <a:gd name="connsiteY250" fmla="*/ 2151360 h 2514600"/>
                <a:gd name="connsiteX251" fmla="*/ 360906 w 4197350"/>
                <a:gd name="connsiteY251" fmla="*/ 2139170 h 2514600"/>
                <a:gd name="connsiteX252" fmla="*/ 367045 w 4197350"/>
                <a:gd name="connsiteY252" fmla="*/ 2131189 h 2514600"/>
                <a:gd name="connsiteX253" fmla="*/ 351347 w 4197350"/>
                <a:gd name="connsiteY253" fmla="*/ 2108563 h 2514600"/>
                <a:gd name="connsiteX254" fmla="*/ 325827 w 4197350"/>
                <a:gd name="connsiteY254" fmla="*/ 2112422 h 2514600"/>
                <a:gd name="connsiteX255" fmla="*/ 318373 w 4197350"/>
                <a:gd name="connsiteY255" fmla="*/ 2110405 h 2514600"/>
                <a:gd name="connsiteX256" fmla="*/ 312146 w 4197350"/>
                <a:gd name="connsiteY256" fmla="*/ 2119526 h 2514600"/>
                <a:gd name="connsiteX257" fmla="*/ 302938 w 4197350"/>
                <a:gd name="connsiteY257" fmla="*/ 2117947 h 2514600"/>
                <a:gd name="connsiteX258" fmla="*/ 296886 w 4197350"/>
                <a:gd name="connsiteY258" fmla="*/ 2092164 h 2514600"/>
                <a:gd name="connsiteX259" fmla="*/ 291099 w 4197350"/>
                <a:gd name="connsiteY259" fmla="*/ 2078658 h 2514600"/>
                <a:gd name="connsiteX260" fmla="*/ 295834 w 4197350"/>
                <a:gd name="connsiteY260" fmla="*/ 2074799 h 2514600"/>
                <a:gd name="connsiteX261" fmla="*/ 315654 w 4197350"/>
                <a:gd name="connsiteY261" fmla="*/ 2076203 h 2514600"/>
                <a:gd name="connsiteX262" fmla="*/ 325213 w 4197350"/>
                <a:gd name="connsiteY262" fmla="*/ 2067257 h 2514600"/>
                <a:gd name="connsiteX263" fmla="*/ 318109 w 4197350"/>
                <a:gd name="connsiteY263" fmla="*/ 2056295 h 2514600"/>
                <a:gd name="connsiteX264" fmla="*/ 301535 w 4197350"/>
                <a:gd name="connsiteY264" fmla="*/ 2049016 h 2514600"/>
                <a:gd name="connsiteX265" fmla="*/ 303025 w 4197350"/>
                <a:gd name="connsiteY265" fmla="*/ 2041474 h 2514600"/>
                <a:gd name="connsiteX266" fmla="*/ 293028 w 4197350"/>
                <a:gd name="connsiteY266" fmla="*/ 2033844 h 2514600"/>
                <a:gd name="connsiteX267" fmla="*/ 277593 w 4197350"/>
                <a:gd name="connsiteY267" fmla="*/ 2006219 h 2514600"/>
                <a:gd name="connsiteX268" fmla="*/ 282855 w 4197350"/>
                <a:gd name="connsiteY268" fmla="*/ 1994730 h 2514600"/>
                <a:gd name="connsiteX269" fmla="*/ 280487 w 4197350"/>
                <a:gd name="connsiteY269" fmla="*/ 1974472 h 2514600"/>
                <a:gd name="connsiteX270" fmla="*/ 256457 w 4197350"/>
                <a:gd name="connsiteY270" fmla="*/ 1964124 h 2514600"/>
                <a:gd name="connsiteX271" fmla="*/ 243566 w 4197350"/>
                <a:gd name="connsiteY271" fmla="*/ 1969298 h 2514600"/>
                <a:gd name="connsiteX272" fmla="*/ 240058 w 4197350"/>
                <a:gd name="connsiteY272" fmla="*/ 1958423 h 2514600"/>
                <a:gd name="connsiteX273" fmla="*/ 214187 w 4197350"/>
                <a:gd name="connsiteY273" fmla="*/ 1947373 h 2514600"/>
                <a:gd name="connsiteX274" fmla="*/ 206294 w 4197350"/>
                <a:gd name="connsiteY274" fmla="*/ 1921152 h 2514600"/>
                <a:gd name="connsiteX275" fmla="*/ 204189 w 4197350"/>
                <a:gd name="connsiteY275" fmla="*/ 1899314 h 2514600"/>
                <a:gd name="connsiteX276" fmla="*/ 192350 w 4197350"/>
                <a:gd name="connsiteY276" fmla="*/ 1888878 h 2514600"/>
                <a:gd name="connsiteX277" fmla="*/ 202874 w 4197350"/>
                <a:gd name="connsiteY277" fmla="*/ 1874321 h 2514600"/>
                <a:gd name="connsiteX278" fmla="*/ 195595 w 4197350"/>
                <a:gd name="connsiteY278" fmla="*/ 1830822 h 2514600"/>
                <a:gd name="connsiteX279" fmla="*/ 213134 w 4197350"/>
                <a:gd name="connsiteY279" fmla="*/ 1803372 h 2514600"/>
                <a:gd name="connsiteX280" fmla="*/ 209451 w 4197350"/>
                <a:gd name="connsiteY280" fmla="*/ 1794953 h 2514600"/>
                <a:gd name="connsiteX281" fmla="*/ 237427 w 4197350"/>
                <a:gd name="connsiteY281" fmla="*/ 1768030 h 2514600"/>
                <a:gd name="connsiteX282" fmla="*/ 211644 w 4197350"/>
                <a:gd name="connsiteY282" fmla="*/ 1744527 h 2514600"/>
                <a:gd name="connsiteX283" fmla="*/ 264263 w 4197350"/>
                <a:gd name="connsiteY283" fmla="*/ 1679542 h 2514600"/>
                <a:gd name="connsiteX284" fmla="*/ 287064 w 4197350"/>
                <a:gd name="connsiteY284" fmla="*/ 1649286 h 2514600"/>
                <a:gd name="connsiteX285" fmla="*/ 296272 w 4197350"/>
                <a:gd name="connsiteY285" fmla="*/ 1622099 h 2514600"/>
                <a:gd name="connsiteX286" fmla="*/ 259878 w 4197350"/>
                <a:gd name="connsiteY286" fmla="*/ 1584740 h 2514600"/>
                <a:gd name="connsiteX287" fmla="*/ 269963 w 4197350"/>
                <a:gd name="connsiteY287" fmla="*/ 1548345 h 2514600"/>
                <a:gd name="connsiteX288" fmla="*/ 247863 w 4197350"/>
                <a:gd name="connsiteY288" fmla="*/ 1505811 h 2514600"/>
                <a:gd name="connsiteX289" fmla="*/ 264438 w 4197350"/>
                <a:gd name="connsiteY289" fmla="*/ 1455297 h 2514600"/>
                <a:gd name="connsiteX290" fmla="*/ 235848 w 4197350"/>
                <a:gd name="connsiteY290" fmla="*/ 1385489 h 2514600"/>
                <a:gd name="connsiteX291" fmla="*/ 258562 w 4197350"/>
                <a:gd name="connsiteY291" fmla="*/ 1337430 h 2514600"/>
                <a:gd name="connsiteX292" fmla="*/ 220940 w 4197350"/>
                <a:gd name="connsiteY292" fmla="*/ 1293668 h 2514600"/>
                <a:gd name="connsiteX293" fmla="*/ 224535 w 4197350"/>
                <a:gd name="connsiteY293" fmla="*/ 1246311 h 2514600"/>
                <a:gd name="connsiteX294" fmla="*/ 244355 w 4197350"/>
                <a:gd name="connsiteY294" fmla="*/ 1239997 h 2514600"/>
                <a:gd name="connsiteX295" fmla="*/ 286187 w 4197350"/>
                <a:gd name="connsiteY295" fmla="*/ 1212021 h 2514600"/>
                <a:gd name="connsiteX296" fmla="*/ 311532 w 4197350"/>
                <a:gd name="connsiteY296" fmla="*/ 1187378 h 2514600"/>
                <a:gd name="connsiteX297" fmla="*/ 351961 w 4197350"/>
                <a:gd name="connsiteY297" fmla="*/ 1229999 h 2514600"/>
                <a:gd name="connsiteX298" fmla="*/ 419314 w 4197350"/>
                <a:gd name="connsiteY298" fmla="*/ 1246486 h 2514600"/>
                <a:gd name="connsiteX299" fmla="*/ 512186 w 4197350"/>
                <a:gd name="connsiteY299" fmla="*/ 1322346 h 2514600"/>
                <a:gd name="connsiteX300" fmla="*/ 531042 w 4197350"/>
                <a:gd name="connsiteY300" fmla="*/ 1353128 h 2514600"/>
                <a:gd name="connsiteX301" fmla="*/ 532708 w 4197350"/>
                <a:gd name="connsiteY301" fmla="*/ 1395223 h 2514600"/>
                <a:gd name="connsiteX302" fmla="*/ 505434 w 4197350"/>
                <a:gd name="connsiteY302" fmla="*/ 1427584 h 2514600"/>
                <a:gd name="connsiteX303" fmla="*/ 465268 w 4197350"/>
                <a:gd name="connsiteY303" fmla="*/ 1443808 h 2514600"/>
                <a:gd name="connsiteX304" fmla="*/ 355469 w 4197350"/>
                <a:gd name="connsiteY304" fmla="*/ 1397240 h 2514600"/>
                <a:gd name="connsiteX305" fmla="*/ 337403 w 4197350"/>
                <a:gd name="connsiteY305" fmla="*/ 1405133 h 2514600"/>
                <a:gd name="connsiteX306" fmla="*/ 377481 w 4197350"/>
                <a:gd name="connsiteY306" fmla="*/ 1449859 h 2514600"/>
                <a:gd name="connsiteX307" fmla="*/ 379060 w 4197350"/>
                <a:gd name="connsiteY307" fmla="*/ 1477484 h 2514600"/>
                <a:gd name="connsiteX308" fmla="*/ 380638 w 4197350"/>
                <a:gd name="connsiteY308" fmla="*/ 1536681 h 2514600"/>
                <a:gd name="connsiteX309" fmla="*/ 412298 w 4197350"/>
                <a:gd name="connsiteY309" fmla="*/ 1553958 h 2514600"/>
                <a:gd name="connsiteX310" fmla="*/ 431504 w 4197350"/>
                <a:gd name="connsiteY310" fmla="*/ 1568516 h 2514600"/>
                <a:gd name="connsiteX311" fmla="*/ 434661 w 4197350"/>
                <a:gd name="connsiteY311" fmla="*/ 1541241 h 2514600"/>
                <a:gd name="connsiteX312" fmla="*/ 419840 w 4197350"/>
                <a:gd name="connsiteY312" fmla="*/ 1516686 h 2514600"/>
                <a:gd name="connsiteX313" fmla="*/ 435450 w 4197350"/>
                <a:gd name="connsiteY313" fmla="*/ 1494673 h 2514600"/>
                <a:gd name="connsiteX314" fmla="*/ 494910 w 4197350"/>
                <a:gd name="connsiteY314" fmla="*/ 1530630 h 2514600"/>
                <a:gd name="connsiteX315" fmla="*/ 515607 w 4197350"/>
                <a:gd name="connsiteY315" fmla="*/ 1516686 h 2514600"/>
                <a:gd name="connsiteX316" fmla="*/ 499031 w 4197350"/>
                <a:gd name="connsiteY316" fmla="*/ 1473889 h 2514600"/>
                <a:gd name="connsiteX317" fmla="*/ 556299 w 4197350"/>
                <a:gd name="connsiteY317" fmla="*/ 1414780 h 2514600"/>
                <a:gd name="connsiteX318" fmla="*/ 579013 w 4197350"/>
                <a:gd name="connsiteY318" fmla="*/ 1418288 h 2514600"/>
                <a:gd name="connsiteX319" fmla="*/ 601990 w 4197350"/>
                <a:gd name="connsiteY319" fmla="*/ 1439599 h 2514600"/>
                <a:gd name="connsiteX320" fmla="*/ 616284 w 4197350"/>
                <a:gd name="connsiteY320" fmla="*/ 1397416 h 2514600"/>
                <a:gd name="connsiteX321" fmla="*/ 595763 w 4197350"/>
                <a:gd name="connsiteY321" fmla="*/ 1359881 h 2514600"/>
                <a:gd name="connsiteX322" fmla="*/ 607778 w 4197350"/>
                <a:gd name="connsiteY322" fmla="*/ 1321206 h 2514600"/>
                <a:gd name="connsiteX323" fmla="*/ 589712 w 4197350"/>
                <a:gd name="connsiteY323" fmla="*/ 1280075 h 2514600"/>
                <a:gd name="connsiteX324" fmla="*/ 658467 w 4197350"/>
                <a:gd name="connsiteY324" fmla="*/ 1301473 h 2514600"/>
                <a:gd name="connsiteX325" fmla="*/ 672499 w 4197350"/>
                <a:gd name="connsiteY325" fmla="*/ 1338131 h 2514600"/>
                <a:gd name="connsiteX326" fmla="*/ 641367 w 4197350"/>
                <a:gd name="connsiteY326" fmla="*/ 1346112 h 2514600"/>
                <a:gd name="connsiteX327" fmla="*/ 641542 w 4197350"/>
                <a:gd name="connsiteY327" fmla="*/ 1381542 h 2514600"/>
                <a:gd name="connsiteX328" fmla="*/ 660923 w 4197350"/>
                <a:gd name="connsiteY328" fmla="*/ 1402941 h 2514600"/>
                <a:gd name="connsiteX329" fmla="*/ 698897 w 4197350"/>
                <a:gd name="connsiteY329" fmla="*/ 1389435 h 2514600"/>
                <a:gd name="connsiteX330" fmla="*/ 704948 w 4197350"/>
                <a:gd name="connsiteY330" fmla="*/ 1349006 h 2514600"/>
                <a:gd name="connsiteX331" fmla="*/ 756339 w 4197350"/>
                <a:gd name="connsiteY331" fmla="*/ 1318136 h 2514600"/>
                <a:gd name="connsiteX332" fmla="*/ 842196 w 4197350"/>
                <a:gd name="connsiteY332" fmla="*/ 1260781 h 2514600"/>
                <a:gd name="connsiteX333" fmla="*/ 860700 w 4197350"/>
                <a:gd name="connsiteY333" fmla="*/ 1264114 h 2514600"/>
                <a:gd name="connsiteX334" fmla="*/ 836496 w 4197350"/>
                <a:gd name="connsiteY334" fmla="*/ 1304806 h 2514600"/>
                <a:gd name="connsiteX335" fmla="*/ 867015 w 4197350"/>
                <a:gd name="connsiteY335" fmla="*/ 1311646 h 2514600"/>
                <a:gd name="connsiteX336" fmla="*/ 884642 w 4197350"/>
                <a:gd name="connsiteY336" fmla="*/ 1289020 h 2514600"/>
                <a:gd name="connsiteX337" fmla="*/ 930684 w 4197350"/>
                <a:gd name="connsiteY337" fmla="*/ 1287179 h 2514600"/>
                <a:gd name="connsiteX338" fmla="*/ 967166 w 4197350"/>
                <a:gd name="connsiteY338" fmla="*/ 1259203 h 2514600"/>
                <a:gd name="connsiteX339" fmla="*/ 995230 w 4197350"/>
                <a:gd name="connsiteY339" fmla="*/ 1299719 h 2514600"/>
                <a:gd name="connsiteX340" fmla="*/ 1023206 w 4197350"/>
                <a:gd name="connsiteY340" fmla="*/ 1255081 h 2514600"/>
                <a:gd name="connsiteX341" fmla="*/ 997423 w 4197350"/>
                <a:gd name="connsiteY341" fmla="*/ 1214915 h 2514600"/>
                <a:gd name="connsiteX342" fmla="*/ 1010227 w 4197350"/>
                <a:gd name="connsiteY342" fmla="*/ 1191587 h 2514600"/>
                <a:gd name="connsiteX343" fmla="*/ 1082841 w 4197350"/>
                <a:gd name="connsiteY343" fmla="*/ 1212986 h 2514600"/>
                <a:gd name="connsiteX344" fmla="*/ 1116868 w 4197350"/>
                <a:gd name="connsiteY344" fmla="*/ 1234823 h 2514600"/>
                <a:gd name="connsiteX345" fmla="*/ 1205970 w 4197350"/>
                <a:gd name="connsiteY345" fmla="*/ 1311997 h 2514600"/>
                <a:gd name="connsiteX346" fmla="*/ 1222457 w 4197350"/>
                <a:gd name="connsiteY346" fmla="*/ 1277181 h 2514600"/>
                <a:gd name="connsiteX347" fmla="*/ 1197463 w 4197350"/>
                <a:gd name="connsiteY347" fmla="*/ 1241137 h 2514600"/>
                <a:gd name="connsiteX348" fmla="*/ 1196761 w 4197350"/>
                <a:gd name="connsiteY348" fmla="*/ 1226404 h 2514600"/>
                <a:gd name="connsiteX349" fmla="*/ 1167119 w 4197350"/>
                <a:gd name="connsiteY349" fmla="*/ 1219563 h 2514600"/>
                <a:gd name="connsiteX350" fmla="*/ 1175188 w 4197350"/>
                <a:gd name="connsiteY350" fmla="*/ 1185975 h 2514600"/>
                <a:gd name="connsiteX351" fmla="*/ 1162033 w 4197350"/>
                <a:gd name="connsiteY351" fmla="*/ 1129058 h 2514600"/>
                <a:gd name="connsiteX352" fmla="*/ 1161331 w 4197350"/>
                <a:gd name="connsiteY352" fmla="*/ 1105029 h 2514600"/>
                <a:gd name="connsiteX353" fmla="*/ 1206671 w 4197350"/>
                <a:gd name="connsiteY353" fmla="*/ 1034958 h 2514600"/>
                <a:gd name="connsiteX354" fmla="*/ 1222808 w 4197350"/>
                <a:gd name="connsiteY354" fmla="*/ 961115 h 2514600"/>
                <a:gd name="connsiteX355" fmla="*/ 1241049 w 4197350"/>
                <a:gd name="connsiteY355" fmla="*/ 944628 h 2514600"/>
                <a:gd name="connsiteX356" fmla="*/ 1306122 w 4197350"/>
                <a:gd name="connsiteY356" fmla="*/ 966640 h 2514600"/>
                <a:gd name="connsiteX357" fmla="*/ 1311208 w 4197350"/>
                <a:gd name="connsiteY357" fmla="*/ 1012068 h 2514600"/>
                <a:gd name="connsiteX358" fmla="*/ 1287880 w 4197350"/>
                <a:gd name="connsiteY358" fmla="*/ 1075913 h 2514600"/>
                <a:gd name="connsiteX359" fmla="*/ 1303140 w 4197350"/>
                <a:gd name="connsiteY359" fmla="*/ 1100293 h 2514600"/>
                <a:gd name="connsiteX360" fmla="*/ 1311033 w 4197350"/>
                <a:gd name="connsiteY360" fmla="*/ 1152386 h 2514600"/>
                <a:gd name="connsiteX361" fmla="*/ 1305420 w 4197350"/>
                <a:gd name="connsiteY361" fmla="*/ 1249468 h 2514600"/>
                <a:gd name="connsiteX362" fmla="*/ 1332519 w 4197350"/>
                <a:gd name="connsiteY362" fmla="*/ 1290950 h 2514600"/>
                <a:gd name="connsiteX363" fmla="*/ 1321995 w 4197350"/>
                <a:gd name="connsiteY363" fmla="*/ 1334887 h 2514600"/>
                <a:gd name="connsiteX364" fmla="*/ 1273849 w 4197350"/>
                <a:gd name="connsiteY364" fmla="*/ 1424339 h 2514600"/>
                <a:gd name="connsiteX365" fmla="*/ 1301999 w 4197350"/>
                <a:gd name="connsiteY365" fmla="*/ 1433284 h 2514600"/>
                <a:gd name="connsiteX366" fmla="*/ 1311822 w 4197350"/>
                <a:gd name="connsiteY366" fmla="*/ 1411272 h 2514600"/>
                <a:gd name="connsiteX367" fmla="*/ 1338833 w 4197350"/>
                <a:gd name="connsiteY367" fmla="*/ 1395311 h 2514600"/>
                <a:gd name="connsiteX368" fmla="*/ 1345323 w 4197350"/>
                <a:gd name="connsiteY368" fmla="*/ 1364178 h 2514600"/>
                <a:gd name="connsiteX369" fmla="*/ 1366633 w 4197350"/>
                <a:gd name="connsiteY369" fmla="*/ 1333571 h 2514600"/>
                <a:gd name="connsiteX370" fmla="*/ 1352339 w 4197350"/>
                <a:gd name="connsiteY370" fmla="*/ 1296212 h 2514600"/>
                <a:gd name="connsiteX371" fmla="*/ 1363827 w 4197350"/>
                <a:gd name="connsiteY371" fmla="*/ 1251661 h 2514600"/>
                <a:gd name="connsiteX372" fmla="*/ 1336904 w 4197350"/>
                <a:gd name="connsiteY372" fmla="*/ 1246048 h 2514600"/>
                <a:gd name="connsiteX373" fmla="*/ 1331028 w 4197350"/>
                <a:gd name="connsiteY373" fmla="*/ 1207285 h 2514600"/>
                <a:gd name="connsiteX374" fmla="*/ 1350673 w 4197350"/>
                <a:gd name="connsiteY374" fmla="*/ 1134671 h 2514600"/>
                <a:gd name="connsiteX375" fmla="*/ 1318750 w 4197350"/>
                <a:gd name="connsiteY375" fmla="*/ 1073019 h 2514600"/>
                <a:gd name="connsiteX376" fmla="*/ 1362775 w 4197350"/>
                <a:gd name="connsiteY376" fmla="*/ 1020049 h 2514600"/>
                <a:gd name="connsiteX377" fmla="*/ 1357074 w 4197350"/>
                <a:gd name="connsiteY377" fmla="*/ 961992 h 2514600"/>
                <a:gd name="connsiteX378" fmla="*/ 1369352 w 4197350"/>
                <a:gd name="connsiteY378" fmla="*/ 960063 h 2514600"/>
                <a:gd name="connsiteX379" fmla="*/ 1382244 w 4197350"/>
                <a:gd name="connsiteY379" fmla="*/ 1005578 h 2514600"/>
                <a:gd name="connsiteX380" fmla="*/ 1372509 w 4197350"/>
                <a:gd name="connsiteY380" fmla="*/ 1081613 h 2514600"/>
                <a:gd name="connsiteX381" fmla="*/ 1398819 w 4197350"/>
                <a:gd name="connsiteY381" fmla="*/ 1095557 h 2514600"/>
                <a:gd name="connsiteX382" fmla="*/ 1387593 w 4197350"/>
                <a:gd name="connsiteY382" fmla="*/ 1039693 h 2514600"/>
                <a:gd name="connsiteX383" fmla="*/ 1428724 w 4197350"/>
                <a:gd name="connsiteY383" fmla="*/ 1008297 h 2514600"/>
                <a:gd name="connsiteX384" fmla="*/ 1479765 w 4197350"/>
                <a:gd name="connsiteY384" fmla="*/ 1004000 h 2514600"/>
                <a:gd name="connsiteX385" fmla="*/ 1525192 w 4197350"/>
                <a:gd name="connsiteY385" fmla="*/ 1049428 h 2514600"/>
                <a:gd name="connsiteX386" fmla="*/ 1503356 w 4197350"/>
                <a:gd name="connsiteY386" fmla="*/ 982601 h 2514600"/>
                <a:gd name="connsiteX387" fmla="*/ 1500900 w 4197350"/>
                <a:gd name="connsiteY387" fmla="*/ 892447 h 2514600"/>
                <a:gd name="connsiteX388" fmla="*/ 1543697 w 4197350"/>
                <a:gd name="connsiteY388" fmla="*/ 874732 h 2514600"/>
                <a:gd name="connsiteX389" fmla="*/ 1602806 w 4197350"/>
                <a:gd name="connsiteY389" fmla="*/ 878591 h 2514600"/>
                <a:gd name="connsiteX390" fmla="*/ 1656126 w 4197350"/>
                <a:gd name="connsiteY390" fmla="*/ 867015 h 2514600"/>
                <a:gd name="connsiteX391" fmla="*/ 1636131 w 4197350"/>
                <a:gd name="connsiteY391" fmla="*/ 819833 h 2514600"/>
                <a:gd name="connsiteX392" fmla="*/ 1664633 w 4197350"/>
                <a:gd name="connsiteY392" fmla="*/ 758269 h 2514600"/>
                <a:gd name="connsiteX393" fmla="*/ 1692872 w 4197350"/>
                <a:gd name="connsiteY393" fmla="*/ 755638 h 2514600"/>
                <a:gd name="connsiteX394" fmla="*/ 1740668 w 4197350"/>
                <a:gd name="connsiteY394" fmla="*/ 707316 h 2514600"/>
                <a:gd name="connsiteX395" fmla="*/ 1805565 w 4197350"/>
                <a:gd name="connsiteY395" fmla="*/ 694073 h 2514600"/>
                <a:gd name="connsiteX396" fmla="*/ 1813809 w 4197350"/>
                <a:gd name="connsiteY396" fmla="*/ 666448 h 2514600"/>
                <a:gd name="connsiteX397" fmla="*/ 1878355 w 4197350"/>
                <a:gd name="connsiteY397" fmla="*/ 656977 h 2514600"/>
                <a:gd name="connsiteX398" fmla="*/ 1898437 w 4197350"/>
                <a:gd name="connsiteY398" fmla="*/ 679866 h 2514600"/>
                <a:gd name="connsiteX399" fmla="*/ 1953600 w 4197350"/>
                <a:gd name="connsiteY399" fmla="*/ 625142 h 2514600"/>
                <a:gd name="connsiteX400" fmla="*/ 1998765 w 4197350"/>
                <a:gd name="connsiteY400" fmla="*/ 626896 h 2514600"/>
                <a:gd name="connsiteX401" fmla="*/ 2005518 w 4197350"/>
                <a:gd name="connsiteY401" fmla="*/ 580942 h 2514600"/>
                <a:gd name="connsiteX402" fmla="*/ 2029021 w 4197350"/>
                <a:gd name="connsiteY402" fmla="*/ 534199 h 2514600"/>
                <a:gd name="connsiteX403" fmla="*/ 2087077 w 4197350"/>
                <a:gd name="connsiteY403" fmla="*/ 487631 h 2514600"/>
                <a:gd name="connsiteX404" fmla="*/ 2129260 w 4197350"/>
                <a:gd name="connsiteY404" fmla="*/ 524552 h 2514600"/>
                <a:gd name="connsiteX405" fmla="*/ 2095759 w 4197350"/>
                <a:gd name="connsiteY405" fmla="*/ 552002 h 2514600"/>
                <a:gd name="connsiteX406" fmla="*/ 2151448 w 4197350"/>
                <a:gd name="connsiteY406" fmla="*/ 568840 h 2514600"/>
                <a:gd name="connsiteX407" fmla="*/ 2158113 w 4197350"/>
                <a:gd name="connsiteY407" fmla="*/ 621722 h 2514600"/>
                <a:gd name="connsiteX408" fmla="*/ 2180564 w 4197350"/>
                <a:gd name="connsiteY408" fmla="*/ 595939 h 2514600"/>
                <a:gd name="connsiteX409" fmla="*/ 2252477 w 4197350"/>
                <a:gd name="connsiteY409" fmla="*/ 597342 h 2514600"/>
                <a:gd name="connsiteX410" fmla="*/ 2307902 w 4197350"/>
                <a:gd name="connsiteY410" fmla="*/ 648558 h 2514600"/>
                <a:gd name="connsiteX411" fmla="*/ 2327634 w 4197350"/>
                <a:gd name="connsiteY411" fmla="*/ 686707 h 2514600"/>
                <a:gd name="connsiteX412" fmla="*/ 2321495 w 4197350"/>
                <a:gd name="connsiteY412" fmla="*/ 738010 h 2514600"/>
                <a:gd name="connsiteX413" fmla="*/ 2294309 w 4197350"/>
                <a:gd name="connsiteY413" fmla="*/ 766424 h 2514600"/>
                <a:gd name="connsiteX414" fmla="*/ 2229675 w 4197350"/>
                <a:gd name="connsiteY414" fmla="*/ 818342 h 2514600"/>
                <a:gd name="connsiteX415" fmla="*/ 2211171 w 4197350"/>
                <a:gd name="connsiteY415" fmla="*/ 845353 h 2514600"/>
                <a:gd name="connsiteX416" fmla="*/ 2241690 w 4197350"/>
                <a:gd name="connsiteY416" fmla="*/ 857894 h 2514600"/>
                <a:gd name="connsiteX417" fmla="*/ 2278085 w 4197350"/>
                <a:gd name="connsiteY417" fmla="*/ 880257 h 2514600"/>
                <a:gd name="connsiteX418" fmla="*/ 2300185 w 4197350"/>
                <a:gd name="connsiteY418" fmla="*/ 863507 h 2514600"/>
                <a:gd name="connsiteX419" fmla="*/ 2312725 w 4197350"/>
                <a:gd name="connsiteY419" fmla="*/ 919546 h 2514600"/>
                <a:gd name="connsiteX420" fmla="*/ 2323513 w 4197350"/>
                <a:gd name="connsiteY420" fmla="*/ 897095 h 2514600"/>
                <a:gd name="connsiteX421" fmla="*/ 2362802 w 4197350"/>
                <a:gd name="connsiteY421" fmla="*/ 883327 h 2514600"/>
                <a:gd name="connsiteX422" fmla="*/ 2441730 w 4197350"/>
                <a:gd name="connsiteY422" fmla="*/ 897797 h 2514600"/>
                <a:gd name="connsiteX423" fmla="*/ 2447694 w 4197350"/>
                <a:gd name="connsiteY423" fmla="*/ 937963 h 2514600"/>
                <a:gd name="connsiteX424" fmla="*/ 2550477 w 4197350"/>
                <a:gd name="connsiteY424" fmla="*/ 950504 h 2514600"/>
                <a:gd name="connsiteX425" fmla="*/ 2551880 w 4197350"/>
                <a:gd name="connsiteY425" fmla="*/ 884993 h 2514600"/>
                <a:gd name="connsiteX426" fmla="*/ 2604060 w 4197350"/>
                <a:gd name="connsiteY426" fmla="*/ 900253 h 2514600"/>
                <a:gd name="connsiteX427" fmla="*/ 2643349 w 4197350"/>
                <a:gd name="connsiteY427" fmla="*/ 899814 h 2514600"/>
                <a:gd name="connsiteX428" fmla="*/ 2683077 w 4197350"/>
                <a:gd name="connsiteY428" fmla="*/ 944891 h 2514600"/>
                <a:gd name="connsiteX429" fmla="*/ 2694390 w 4197350"/>
                <a:gd name="connsiteY429" fmla="*/ 997861 h 2514600"/>
                <a:gd name="connsiteX430" fmla="*/ 2679832 w 4197350"/>
                <a:gd name="connsiteY430" fmla="*/ 1031537 h 2514600"/>
                <a:gd name="connsiteX431" fmla="*/ 2710702 w 4197350"/>
                <a:gd name="connsiteY431" fmla="*/ 1092751 h 2514600"/>
                <a:gd name="connsiteX432" fmla="*/ 2749377 w 4197350"/>
                <a:gd name="connsiteY432" fmla="*/ 1123358 h 2514600"/>
                <a:gd name="connsiteX433" fmla="*/ 2773143 w 4197350"/>
                <a:gd name="connsiteY433" fmla="*/ 1042850 h 2514600"/>
                <a:gd name="connsiteX434" fmla="*/ 2812607 w 4197350"/>
                <a:gd name="connsiteY434" fmla="*/ 1077930 h 2514600"/>
                <a:gd name="connsiteX435" fmla="*/ 2854527 w 4197350"/>
                <a:gd name="connsiteY435" fmla="*/ 1057058 h 2514600"/>
                <a:gd name="connsiteX436" fmla="*/ 2902148 w 4197350"/>
                <a:gd name="connsiteY436" fmla="*/ 1080912 h 2514600"/>
                <a:gd name="connsiteX437" fmla="*/ 2920301 w 4197350"/>
                <a:gd name="connsiteY437" fmla="*/ 1059250 h 2514600"/>
                <a:gd name="connsiteX438" fmla="*/ 2960555 w 4197350"/>
                <a:gd name="connsiteY438" fmla="*/ 1070125 h 2514600"/>
                <a:gd name="connsiteX439" fmla="*/ 2942840 w 4197350"/>
                <a:gd name="connsiteY439" fmla="*/ 996458 h 2514600"/>
                <a:gd name="connsiteX440" fmla="*/ 2975288 w 4197350"/>
                <a:gd name="connsiteY440" fmla="*/ 960765 h 2514600"/>
                <a:gd name="connsiteX441" fmla="*/ 3197341 w 4197350"/>
                <a:gd name="connsiteY441" fmla="*/ 1013910 h 2514600"/>
                <a:gd name="connsiteX442" fmla="*/ 3218301 w 4197350"/>
                <a:gd name="connsiteY442" fmla="*/ 1060829 h 2514600"/>
                <a:gd name="connsiteX443" fmla="*/ 3282672 w 4197350"/>
                <a:gd name="connsiteY443" fmla="*/ 1119148 h 2514600"/>
                <a:gd name="connsiteX444" fmla="*/ 3381947 w 4197350"/>
                <a:gd name="connsiteY444" fmla="*/ 1104941 h 2514600"/>
                <a:gd name="connsiteX445" fmla="*/ 3430882 w 4197350"/>
                <a:gd name="connsiteY445" fmla="*/ 1117307 h 2514600"/>
                <a:gd name="connsiteX446" fmla="*/ 3451316 w 4197350"/>
                <a:gd name="connsiteY446" fmla="*/ 1148001 h 2514600"/>
                <a:gd name="connsiteX447" fmla="*/ 3448335 w 4197350"/>
                <a:gd name="connsiteY447" fmla="*/ 1200795 h 2514600"/>
                <a:gd name="connsiteX448" fmla="*/ 3478590 w 4197350"/>
                <a:gd name="connsiteY448" fmla="*/ 1220878 h 2514600"/>
                <a:gd name="connsiteX449" fmla="*/ 3511477 w 4197350"/>
                <a:gd name="connsiteY449" fmla="*/ 1206496 h 2514600"/>
                <a:gd name="connsiteX450" fmla="*/ 3555064 w 4197350"/>
                <a:gd name="connsiteY450" fmla="*/ 1204654 h 2514600"/>
                <a:gd name="connsiteX451" fmla="*/ 3601456 w 4197350"/>
                <a:gd name="connsiteY451" fmla="*/ 1218423 h 2514600"/>
                <a:gd name="connsiteX452" fmla="*/ 3648024 w 4197350"/>
                <a:gd name="connsiteY452" fmla="*/ 1210618 h 2514600"/>
                <a:gd name="connsiteX453" fmla="*/ 3690821 w 4197350"/>
                <a:gd name="connsiteY453" fmla="*/ 1271919 h 2514600"/>
                <a:gd name="connsiteX454" fmla="*/ 3721252 w 4197350"/>
                <a:gd name="connsiteY454" fmla="*/ 1250170 h 2514600"/>
                <a:gd name="connsiteX455" fmla="*/ 3701345 w 4197350"/>
                <a:gd name="connsiteY455" fmla="*/ 1205707 h 2514600"/>
                <a:gd name="connsiteX456" fmla="*/ 3712307 w 4197350"/>
                <a:gd name="connsiteY456" fmla="*/ 1173960 h 2514600"/>
                <a:gd name="connsiteX457" fmla="*/ 3790797 w 4197350"/>
                <a:gd name="connsiteY457" fmla="*/ 1194043 h 2514600"/>
                <a:gd name="connsiteX458" fmla="*/ 3841925 w 4197350"/>
                <a:gd name="connsiteY458" fmla="*/ 1189745 h 2514600"/>
                <a:gd name="connsiteX459" fmla="*/ 3912610 w 4197350"/>
                <a:gd name="connsiteY459" fmla="*/ 1223422 h 2514600"/>
                <a:gd name="connsiteX460" fmla="*/ 3946988 w 4197350"/>
                <a:gd name="connsiteY460" fmla="*/ 1253590 h 2514600"/>
                <a:gd name="connsiteX461" fmla="*/ 4007237 w 4197350"/>
                <a:gd name="connsiteY461" fmla="*/ 1304981 h 2514600"/>
                <a:gd name="connsiteX462" fmla="*/ 4071695 w 4197350"/>
                <a:gd name="connsiteY462" fmla="*/ 1369352 h 2514600"/>
                <a:gd name="connsiteX463" fmla="*/ 4069591 w 4197350"/>
                <a:gd name="connsiteY463" fmla="*/ 1408290 h 2514600"/>
                <a:gd name="connsiteX464" fmla="*/ 4086166 w 4197350"/>
                <a:gd name="connsiteY464" fmla="*/ 1423550 h 2514600"/>
                <a:gd name="connsiteX465" fmla="*/ 4080465 w 4197350"/>
                <a:gd name="connsiteY465" fmla="*/ 1378385 h 2514600"/>
                <a:gd name="connsiteX466" fmla="*/ 4147204 w 4197350"/>
                <a:gd name="connsiteY466" fmla="*/ 1387769 h 2514600"/>
                <a:gd name="connsiteX467" fmla="*/ 4195877 w 4197350"/>
                <a:gd name="connsiteY467" fmla="*/ 1445036 h 2514600"/>
                <a:gd name="connsiteX468" fmla="*/ 3078334 w 4197350"/>
                <a:gd name="connsiteY468" fmla="*/ 2238708 h 2514600"/>
                <a:gd name="connsiteX469" fmla="*/ 3053603 w 4197350"/>
                <a:gd name="connsiteY469" fmla="*/ 2171356 h 2514600"/>
                <a:gd name="connsiteX470" fmla="*/ 3043430 w 4197350"/>
                <a:gd name="connsiteY470" fmla="*/ 2131803 h 2514600"/>
                <a:gd name="connsiteX471" fmla="*/ 3044044 w 4197350"/>
                <a:gd name="connsiteY471" fmla="*/ 2092339 h 2514600"/>
                <a:gd name="connsiteX472" fmla="*/ 3035537 w 4197350"/>
                <a:gd name="connsiteY472" fmla="*/ 2052875 h 2514600"/>
                <a:gd name="connsiteX473" fmla="*/ 3029135 w 4197350"/>
                <a:gd name="connsiteY473" fmla="*/ 2025250 h 2514600"/>
                <a:gd name="connsiteX474" fmla="*/ 3018173 w 4197350"/>
                <a:gd name="connsiteY474" fmla="*/ 2031125 h 2514600"/>
                <a:gd name="connsiteX475" fmla="*/ 3027908 w 4197350"/>
                <a:gd name="connsiteY475" fmla="*/ 2050507 h 2514600"/>
                <a:gd name="connsiteX476" fmla="*/ 3005193 w 4197350"/>
                <a:gd name="connsiteY476" fmla="*/ 2069537 h 2514600"/>
                <a:gd name="connsiteX477" fmla="*/ 3003001 w 4197350"/>
                <a:gd name="connsiteY477" fmla="*/ 2124788 h 2514600"/>
                <a:gd name="connsiteX478" fmla="*/ 3017384 w 4197350"/>
                <a:gd name="connsiteY478" fmla="*/ 2163463 h 2514600"/>
                <a:gd name="connsiteX479" fmla="*/ 3016331 w 4197350"/>
                <a:gd name="connsiteY479" fmla="*/ 2214766 h 2514600"/>
                <a:gd name="connsiteX480" fmla="*/ 3010631 w 4197350"/>
                <a:gd name="connsiteY480" fmla="*/ 2243181 h 2514600"/>
                <a:gd name="connsiteX481" fmla="*/ 3013437 w 4197350"/>
                <a:gd name="connsiteY481" fmla="*/ 2282996 h 2514600"/>
                <a:gd name="connsiteX482" fmla="*/ 3010719 w 4197350"/>
                <a:gd name="connsiteY482" fmla="*/ 2318163 h 2514600"/>
                <a:gd name="connsiteX483" fmla="*/ 3015279 w 4197350"/>
                <a:gd name="connsiteY483" fmla="*/ 2347980 h 2514600"/>
                <a:gd name="connsiteX484" fmla="*/ 3031415 w 4197350"/>
                <a:gd name="connsiteY484" fmla="*/ 2320531 h 2514600"/>
                <a:gd name="connsiteX485" fmla="*/ 3050095 w 4197350"/>
                <a:gd name="connsiteY485" fmla="*/ 2341929 h 2514600"/>
                <a:gd name="connsiteX486" fmla="*/ 3050797 w 4197350"/>
                <a:gd name="connsiteY486" fmla="*/ 2317023 h 2514600"/>
                <a:gd name="connsiteX487" fmla="*/ 3026855 w 4197350"/>
                <a:gd name="connsiteY487" fmla="*/ 2279926 h 2514600"/>
                <a:gd name="connsiteX488" fmla="*/ 3041939 w 4197350"/>
                <a:gd name="connsiteY488" fmla="*/ 2226342 h 2514600"/>
                <a:gd name="connsiteX489" fmla="*/ 3078334 w 4197350"/>
                <a:gd name="connsiteY489" fmla="*/ 2238708 h 2514600"/>
                <a:gd name="connsiteX490" fmla="*/ 70098 w 4197350"/>
                <a:gd name="connsiteY490" fmla="*/ 1997712 h 2514600"/>
                <a:gd name="connsiteX491" fmla="*/ 44315 w 4197350"/>
                <a:gd name="connsiteY491" fmla="*/ 1990170 h 2514600"/>
                <a:gd name="connsiteX492" fmla="*/ 10375 w 4197350"/>
                <a:gd name="connsiteY492" fmla="*/ 2004027 h 2514600"/>
                <a:gd name="connsiteX493" fmla="*/ 4763 w 4197350"/>
                <a:gd name="connsiteY493" fmla="*/ 2022706 h 2514600"/>
                <a:gd name="connsiteX494" fmla="*/ 35019 w 4197350"/>
                <a:gd name="connsiteY494" fmla="*/ 2027530 h 2514600"/>
                <a:gd name="connsiteX495" fmla="*/ 80271 w 4197350"/>
                <a:gd name="connsiteY495" fmla="*/ 2026916 h 2514600"/>
                <a:gd name="connsiteX496" fmla="*/ 78342 w 4197350"/>
                <a:gd name="connsiteY496" fmla="*/ 2016129 h 2514600"/>
                <a:gd name="connsiteX497" fmla="*/ 80973 w 4197350"/>
                <a:gd name="connsiteY497" fmla="*/ 2004465 h 2514600"/>
                <a:gd name="connsiteX498" fmla="*/ 70098 w 4197350"/>
                <a:gd name="connsiteY498" fmla="*/ 1997712 h 2514600"/>
                <a:gd name="connsiteX499" fmla="*/ 3947515 w 4197350"/>
                <a:gd name="connsiteY499" fmla="*/ 1119674 h 2514600"/>
                <a:gd name="connsiteX500" fmla="*/ 3979612 w 4197350"/>
                <a:gd name="connsiteY500" fmla="*/ 1115114 h 2514600"/>
                <a:gd name="connsiteX501" fmla="*/ 4004957 w 4197350"/>
                <a:gd name="connsiteY501" fmla="*/ 1097048 h 2514600"/>
                <a:gd name="connsiteX502" fmla="*/ 4007062 w 4197350"/>
                <a:gd name="connsiteY502" fmla="*/ 1086612 h 2514600"/>
                <a:gd name="connsiteX503" fmla="*/ 3971456 w 4197350"/>
                <a:gd name="connsiteY503" fmla="*/ 1064600 h 2514600"/>
                <a:gd name="connsiteX504" fmla="*/ 3950584 w 4197350"/>
                <a:gd name="connsiteY504" fmla="*/ 1064424 h 2514600"/>
                <a:gd name="connsiteX505" fmla="*/ 3947427 w 4197350"/>
                <a:gd name="connsiteY505" fmla="*/ 1067669 h 2514600"/>
                <a:gd name="connsiteX506" fmla="*/ 3916118 w 4197350"/>
                <a:gd name="connsiteY506" fmla="*/ 1099591 h 2514600"/>
                <a:gd name="connsiteX507" fmla="*/ 3920503 w 4197350"/>
                <a:gd name="connsiteY507" fmla="*/ 1123533 h 2514600"/>
                <a:gd name="connsiteX508" fmla="*/ 3947515 w 4197350"/>
                <a:gd name="connsiteY508" fmla="*/ 1119674 h 2514600"/>
                <a:gd name="connsiteX509" fmla="*/ 2983883 w 4197350"/>
                <a:gd name="connsiteY509" fmla="*/ 882099 h 2514600"/>
                <a:gd name="connsiteX510" fmla="*/ 2960555 w 4197350"/>
                <a:gd name="connsiteY510" fmla="*/ 916477 h 2514600"/>
                <a:gd name="connsiteX511" fmla="*/ 2964852 w 4197350"/>
                <a:gd name="connsiteY511" fmla="*/ 921037 h 2514600"/>
                <a:gd name="connsiteX512" fmla="*/ 3015279 w 4197350"/>
                <a:gd name="connsiteY512" fmla="*/ 930509 h 2514600"/>
                <a:gd name="connsiteX513" fmla="*/ 3052551 w 4197350"/>
                <a:gd name="connsiteY513" fmla="*/ 929895 h 2514600"/>
                <a:gd name="connsiteX514" fmla="*/ 3049569 w 4197350"/>
                <a:gd name="connsiteY514" fmla="*/ 907356 h 2514600"/>
                <a:gd name="connsiteX515" fmla="*/ 3014665 w 4197350"/>
                <a:gd name="connsiteY515" fmla="*/ 873943 h 2514600"/>
                <a:gd name="connsiteX516" fmla="*/ 2983883 w 4197350"/>
                <a:gd name="connsiteY516" fmla="*/ 882099 h 2514600"/>
                <a:gd name="connsiteX517" fmla="*/ 3199358 w 4197350"/>
                <a:gd name="connsiteY517" fmla="*/ 798522 h 2514600"/>
                <a:gd name="connsiteX518" fmla="*/ 3227772 w 4197350"/>
                <a:gd name="connsiteY518" fmla="*/ 761250 h 2514600"/>
                <a:gd name="connsiteX519" fmla="*/ 3166033 w 4197350"/>
                <a:gd name="connsiteY519" fmla="*/ 735993 h 2514600"/>
                <a:gd name="connsiteX520" fmla="*/ 3120166 w 4197350"/>
                <a:gd name="connsiteY520" fmla="*/ 721260 h 2514600"/>
                <a:gd name="connsiteX521" fmla="*/ 3114290 w 4197350"/>
                <a:gd name="connsiteY521" fmla="*/ 752744 h 2514600"/>
                <a:gd name="connsiteX522" fmla="*/ 3159982 w 4197350"/>
                <a:gd name="connsiteY522" fmla="*/ 790191 h 2514600"/>
                <a:gd name="connsiteX523" fmla="*/ 3199358 w 4197350"/>
                <a:gd name="connsiteY523" fmla="*/ 798522 h 2514600"/>
                <a:gd name="connsiteX524" fmla="*/ 2978972 w 4197350"/>
                <a:gd name="connsiteY524" fmla="*/ 783701 h 2514600"/>
                <a:gd name="connsiteX525" fmla="*/ 3069564 w 4197350"/>
                <a:gd name="connsiteY525" fmla="*/ 786332 h 2514600"/>
                <a:gd name="connsiteX526" fmla="*/ 3088945 w 4197350"/>
                <a:gd name="connsiteY526" fmla="*/ 714945 h 2514600"/>
                <a:gd name="connsiteX527" fmla="*/ 3000107 w 4197350"/>
                <a:gd name="connsiteY527" fmla="*/ 661712 h 2514600"/>
                <a:gd name="connsiteX528" fmla="*/ 2935210 w 4197350"/>
                <a:gd name="connsiteY528" fmla="*/ 657240 h 2514600"/>
                <a:gd name="connsiteX529" fmla="*/ 2902762 w 4197350"/>
                <a:gd name="connsiteY529" fmla="*/ 676358 h 2514600"/>
                <a:gd name="connsiteX530" fmla="*/ 2889519 w 4197350"/>
                <a:gd name="connsiteY530" fmla="*/ 744325 h 2514600"/>
                <a:gd name="connsiteX531" fmla="*/ 2938192 w 4197350"/>
                <a:gd name="connsiteY531" fmla="*/ 805801 h 2514600"/>
                <a:gd name="connsiteX532" fmla="*/ 2978972 w 4197350"/>
                <a:gd name="connsiteY532" fmla="*/ 783701 h 2514600"/>
                <a:gd name="connsiteX533" fmla="*/ 811765 w 4197350"/>
                <a:gd name="connsiteY533" fmla="*/ 1011191 h 2514600"/>
                <a:gd name="connsiteX534" fmla="*/ 786595 w 4197350"/>
                <a:gd name="connsiteY534" fmla="*/ 1028380 h 2514600"/>
                <a:gd name="connsiteX535" fmla="*/ 790191 w 4197350"/>
                <a:gd name="connsiteY535" fmla="*/ 1070739 h 2514600"/>
                <a:gd name="connsiteX536" fmla="*/ 834742 w 4197350"/>
                <a:gd name="connsiteY536" fmla="*/ 1091348 h 2514600"/>
                <a:gd name="connsiteX537" fmla="*/ 841231 w 4197350"/>
                <a:gd name="connsiteY537" fmla="*/ 1124849 h 2514600"/>
                <a:gd name="connsiteX538" fmla="*/ 921563 w 4197350"/>
                <a:gd name="connsiteY538" fmla="*/ 1134495 h 2514600"/>
                <a:gd name="connsiteX539" fmla="*/ 936121 w 4197350"/>
                <a:gd name="connsiteY539" fmla="*/ 1128006 h 2514600"/>
                <a:gd name="connsiteX540" fmla="*/ 889115 w 4197350"/>
                <a:gd name="connsiteY540" fmla="*/ 1065652 h 2514600"/>
                <a:gd name="connsiteX541" fmla="*/ 884116 w 4197350"/>
                <a:gd name="connsiteY541" fmla="*/ 999703 h 2514600"/>
                <a:gd name="connsiteX542" fmla="*/ 922616 w 4197350"/>
                <a:gd name="connsiteY542" fmla="*/ 919546 h 2514600"/>
                <a:gd name="connsiteX543" fmla="*/ 959274 w 4197350"/>
                <a:gd name="connsiteY543" fmla="*/ 833426 h 2514600"/>
                <a:gd name="connsiteX544" fmla="*/ 1035659 w 4197350"/>
                <a:gd name="connsiteY544" fmla="*/ 744237 h 2514600"/>
                <a:gd name="connsiteX545" fmla="*/ 1110729 w 4197350"/>
                <a:gd name="connsiteY545" fmla="*/ 697406 h 2514600"/>
                <a:gd name="connsiteX546" fmla="*/ 1197814 w 4197350"/>
                <a:gd name="connsiteY546" fmla="*/ 647067 h 2514600"/>
                <a:gd name="connsiteX547" fmla="*/ 1214301 w 4197350"/>
                <a:gd name="connsiteY547" fmla="*/ 614531 h 2514600"/>
                <a:gd name="connsiteX548" fmla="*/ 1197200 w 4197350"/>
                <a:gd name="connsiteY548" fmla="*/ 572172 h 2514600"/>
                <a:gd name="connsiteX549" fmla="*/ 1149317 w 4197350"/>
                <a:gd name="connsiteY549" fmla="*/ 586204 h 2514600"/>
                <a:gd name="connsiteX550" fmla="*/ 1107221 w 4197350"/>
                <a:gd name="connsiteY550" fmla="*/ 625581 h 2514600"/>
                <a:gd name="connsiteX551" fmla="*/ 1025398 w 4197350"/>
                <a:gd name="connsiteY551" fmla="*/ 645050 h 2514600"/>
                <a:gd name="connsiteX552" fmla="*/ 944189 w 4197350"/>
                <a:gd name="connsiteY552" fmla="*/ 710034 h 2514600"/>
                <a:gd name="connsiteX553" fmla="*/ 889202 w 4197350"/>
                <a:gd name="connsiteY553" fmla="*/ 761338 h 2514600"/>
                <a:gd name="connsiteX554" fmla="*/ 895867 w 4197350"/>
                <a:gd name="connsiteY554" fmla="*/ 804047 h 2514600"/>
                <a:gd name="connsiteX555" fmla="*/ 837022 w 4197350"/>
                <a:gd name="connsiteY555" fmla="*/ 883239 h 2514600"/>
                <a:gd name="connsiteX556" fmla="*/ 859648 w 4197350"/>
                <a:gd name="connsiteY556" fmla="*/ 893938 h 2514600"/>
                <a:gd name="connsiteX557" fmla="*/ 810888 w 4197350"/>
                <a:gd name="connsiteY557" fmla="*/ 966465 h 2514600"/>
                <a:gd name="connsiteX558" fmla="*/ 811765 w 4197350"/>
                <a:gd name="connsiteY558" fmla="*/ 1011191 h 2514600"/>
                <a:gd name="connsiteX559" fmla="*/ 2105143 w 4197350"/>
                <a:gd name="connsiteY559" fmla="*/ 415367 h 2514600"/>
                <a:gd name="connsiteX560" fmla="*/ 2112422 w 4197350"/>
                <a:gd name="connsiteY560" fmla="*/ 365204 h 2514600"/>
                <a:gd name="connsiteX561" fmla="*/ 2050069 w 4197350"/>
                <a:gd name="connsiteY561" fmla="*/ 292063 h 2514600"/>
                <a:gd name="connsiteX562" fmla="*/ 2031564 w 4197350"/>
                <a:gd name="connsiteY562" fmla="*/ 283469 h 2514600"/>
                <a:gd name="connsiteX563" fmla="*/ 2011393 w 4197350"/>
                <a:gd name="connsiteY563" fmla="*/ 298377 h 2514600"/>
                <a:gd name="connsiteX564" fmla="*/ 1966492 w 4197350"/>
                <a:gd name="connsiteY564" fmla="*/ 461497 h 2514600"/>
                <a:gd name="connsiteX565" fmla="*/ 2105143 w 4197350"/>
                <a:gd name="connsiteY565" fmla="*/ 415367 h 2514600"/>
                <a:gd name="connsiteX566" fmla="*/ 664870 w 4197350"/>
                <a:gd name="connsiteY566" fmla="*/ 158323 h 2514600"/>
                <a:gd name="connsiteX567" fmla="*/ 691530 w 4197350"/>
                <a:gd name="connsiteY567" fmla="*/ 192350 h 2514600"/>
                <a:gd name="connsiteX568" fmla="*/ 720295 w 4197350"/>
                <a:gd name="connsiteY568" fmla="*/ 168759 h 2514600"/>
                <a:gd name="connsiteX569" fmla="*/ 723715 w 4197350"/>
                <a:gd name="connsiteY569" fmla="*/ 144905 h 2514600"/>
                <a:gd name="connsiteX570" fmla="*/ 745815 w 4197350"/>
                <a:gd name="connsiteY570" fmla="*/ 133767 h 2514600"/>
                <a:gd name="connsiteX571" fmla="*/ 778790 w 4197350"/>
                <a:gd name="connsiteY571" fmla="*/ 114210 h 2514600"/>
                <a:gd name="connsiteX572" fmla="*/ 788262 w 4197350"/>
                <a:gd name="connsiteY572" fmla="*/ 91233 h 2514600"/>
                <a:gd name="connsiteX573" fmla="*/ 751779 w 4197350"/>
                <a:gd name="connsiteY573" fmla="*/ 57469 h 2514600"/>
                <a:gd name="connsiteX574" fmla="*/ 728626 w 4197350"/>
                <a:gd name="connsiteY574" fmla="*/ 82902 h 2514600"/>
                <a:gd name="connsiteX575" fmla="*/ 714507 w 4197350"/>
                <a:gd name="connsiteY575" fmla="*/ 119034 h 2514600"/>
                <a:gd name="connsiteX576" fmla="*/ 709508 w 4197350"/>
                <a:gd name="connsiteY576" fmla="*/ 78254 h 2514600"/>
                <a:gd name="connsiteX577" fmla="*/ 672148 w 4197350"/>
                <a:gd name="connsiteY577" fmla="*/ 80096 h 2514600"/>
                <a:gd name="connsiteX578" fmla="*/ 624177 w 4197350"/>
                <a:gd name="connsiteY578" fmla="*/ 107633 h 2514600"/>
                <a:gd name="connsiteX579" fmla="*/ 678901 w 4197350"/>
                <a:gd name="connsiteY579" fmla="*/ 112193 h 2514600"/>
                <a:gd name="connsiteX580" fmla="*/ 664870 w 4197350"/>
                <a:gd name="connsiteY580" fmla="*/ 158323 h 2514600"/>
                <a:gd name="connsiteX581" fmla="*/ 1815913 w 4197350"/>
                <a:gd name="connsiteY581" fmla="*/ 272682 h 2514600"/>
                <a:gd name="connsiteX582" fmla="*/ 1856693 w 4197350"/>
                <a:gd name="connsiteY582" fmla="*/ 322933 h 2514600"/>
                <a:gd name="connsiteX583" fmla="*/ 1925185 w 4197350"/>
                <a:gd name="connsiteY583" fmla="*/ 359766 h 2514600"/>
                <a:gd name="connsiteX584" fmla="*/ 1978857 w 4197350"/>
                <a:gd name="connsiteY584" fmla="*/ 343981 h 2514600"/>
                <a:gd name="connsiteX585" fmla="*/ 1984908 w 4197350"/>
                <a:gd name="connsiteY585" fmla="*/ 224535 h 2514600"/>
                <a:gd name="connsiteX586" fmla="*/ 1928255 w 4197350"/>
                <a:gd name="connsiteY586" fmla="*/ 83867 h 2514600"/>
                <a:gd name="connsiteX587" fmla="*/ 1880459 w 4197350"/>
                <a:gd name="connsiteY587" fmla="*/ 4763 h 2514600"/>
                <a:gd name="connsiteX588" fmla="*/ 1827226 w 4197350"/>
                <a:gd name="connsiteY588" fmla="*/ 40807 h 2514600"/>
                <a:gd name="connsiteX589" fmla="*/ 1763382 w 4197350"/>
                <a:gd name="connsiteY589" fmla="*/ 144554 h 2514600"/>
                <a:gd name="connsiteX590" fmla="*/ 1796970 w 4197350"/>
                <a:gd name="connsiteY590" fmla="*/ 173231 h 2514600"/>
                <a:gd name="connsiteX591" fmla="*/ 1815913 w 4197350"/>
                <a:gd name="connsiteY591" fmla="*/ 272682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</a:cxnLst>
              <a:rect l="l" t="t" r="r" b="b"/>
              <a:pathLst>
                <a:path w="4197350" h="2514600">
                  <a:moveTo>
                    <a:pt x="4195877" y="1445036"/>
                  </a:moveTo>
                  <a:lnTo>
                    <a:pt x="4171497" y="1471082"/>
                  </a:lnTo>
                  <a:lnTo>
                    <a:pt x="4131155" y="1477221"/>
                  </a:lnTo>
                  <a:lnTo>
                    <a:pt x="4130541" y="1533875"/>
                  </a:lnTo>
                  <a:lnTo>
                    <a:pt x="4120719" y="1545714"/>
                  </a:lnTo>
                  <a:lnTo>
                    <a:pt x="4097654" y="1544048"/>
                  </a:lnTo>
                  <a:lnTo>
                    <a:pt x="4078887" y="1524228"/>
                  </a:lnTo>
                  <a:lnTo>
                    <a:pt x="4046175" y="1507390"/>
                  </a:lnTo>
                  <a:lnTo>
                    <a:pt x="4040650" y="1482045"/>
                  </a:lnTo>
                  <a:lnTo>
                    <a:pt x="4015656" y="1472398"/>
                  </a:lnTo>
                  <a:lnTo>
                    <a:pt x="3987681" y="1480028"/>
                  </a:lnTo>
                  <a:lnTo>
                    <a:pt x="3974350" y="1459243"/>
                  </a:lnTo>
                  <a:lnTo>
                    <a:pt x="3979700" y="1436880"/>
                  </a:lnTo>
                  <a:lnTo>
                    <a:pt x="3950233" y="1451263"/>
                  </a:lnTo>
                  <a:lnTo>
                    <a:pt x="3961283" y="1479238"/>
                  </a:lnTo>
                  <a:lnTo>
                    <a:pt x="3947339" y="1504057"/>
                  </a:lnTo>
                  <a:lnTo>
                    <a:pt x="3947163" y="1504408"/>
                  </a:lnTo>
                  <a:lnTo>
                    <a:pt x="3915592" y="1529753"/>
                  </a:lnTo>
                  <a:lnTo>
                    <a:pt x="3883758" y="1525543"/>
                  </a:lnTo>
                  <a:lnTo>
                    <a:pt x="3905946" y="1555712"/>
                  </a:lnTo>
                  <a:lnTo>
                    <a:pt x="3920591" y="1601315"/>
                  </a:lnTo>
                  <a:lnTo>
                    <a:pt x="3931904" y="1615961"/>
                  </a:lnTo>
                  <a:lnTo>
                    <a:pt x="3934798" y="1638148"/>
                  </a:lnTo>
                  <a:lnTo>
                    <a:pt x="3928484" y="1652180"/>
                  </a:lnTo>
                  <a:lnTo>
                    <a:pt x="3882617" y="1640604"/>
                  </a:lnTo>
                  <a:lnTo>
                    <a:pt x="3813862" y="1680156"/>
                  </a:lnTo>
                  <a:lnTo>
                    <a:pt x="3792025" y="1686207"/>
                  </a:lnTo>
                  <a:lnTo>
                    <a:pt x="3754402" y="1722163"/>
                  </a:lnTo>
                  <a:lnTo>
                    <a:pt x="3718709" y="1752858"/>
                  </a:lnTo>
                  <a:lnTo>
                    <a:pt x="3709676" y="1775221"/>
                  </a:lnTo>
                  <a:lnTo>
                    <a:pt x="3674509" y="1741019"/>
                  </a:lnTo>
                  <a:lnTo>
                    <a:pt x="3610401" y="1779781"/>
                  </a:lnTo>
                  <a:lnTo>
                    <a:pt x="3599176" y="1761540"/>
                  </a:lnTo>
                  <a:lnTo>
                    <a:pt x="3575497" y="1782500"/>
                  </a:lnTo>
                  <a:lnTo>
                    <a:pt x="3542610" y="1775835"/>
                  </a:lnTo>
                  <a:lnTo>
                    <a:pt x="3534717" y="1807670"/>
                  </a:lnTo>
                  <a:lnTo>
                    <a:pt x="3505251" y="1853448"/>
                  </a:lnTo>
                  <a:lnTo>
                    <a:pt x="3506128" y="1872216"/>
                  </a:lnTo>
                  <a:lnTo>
                    <a:pt x="3534103" y="1882476"/>
                  </a:lnTo>
                  <a:lnTo>
                    <a:pt x="3530771" y="1947899"/>
                  </a:lnTo>
                  <a:lnTo>
                    <a:pt x="3507969" y="1949566"/>
                  </a:lnTo>
                  <a:lnTo>
                    <a:pt x="3497446" y="1985961"/>
                  </a:lnTo>
                  <a:lnTo>
                    <a:pt x="3507706" y="2004377"/>
                  </a:lnTo>
                  <a:lnTo>
                    <a:pt x="3464734" y="2026039"/>
                  </a:lnTo>
                  <a:lnTo>
                    <a:pt x="3456227" y="2073396"/>
                  </a:lnTo>
                  <a:lnTo>
                    <a:pt x="3419569" y="2083394"/>
                  </a:lnTo>
                  <a:lnTo>
                    <a:pt x="3412202" y="2124261"/>
                  </a:lnTo>
                  <a:lnTo>
                    <a:pt x="3376772" y="2160919"/>
                  </a:lnTo>
                  <a:lnTo>
                    <a:pt x="3367652" y="2133908"/>
                  </a:lnTo>
                  <a:lnTo>
                    <a:pt x="3357128" y="2075238"/>
                  </a:lnTo>
                  <a:lnTo>
                    <a:pt x="3343447" y="1981839"/>
                  </a:lnTo>
                  <a:lnTo>
                    <a:pt x="3355286" y="1920888"/>
                  </a:lnTo>
                  <a:lnTo>
                    <a:pt x="3376070" y="1893965"/>
                  </a:lnTo>
                  <a:lnTo>
                    <a:pt x="3377386" y="1872566"/>
                  </a:lnTo>
                  <a:lnTo>
                    <a:pt x="3415623" y="1862218"/>
                  </a:lnTo>
                  <a:lnTo>
                    <a:pt x="3459560" y="1802758"/>
                  </a:lnTo>
                  <a:lnTo>
                    <a:pt x="3501918" y="1752507"/>
                  </a:lnTo>
                  <a:lnTo>
                    <a:pt x="3546118" y="1712429"/>
                  </a:lnTo>
                  <a:lnTo>
                    <a:pt x="3565850" y="1639025"/>
                  </a:lnTo>
                  <a:lnTo>
                    <a:pt x="3535945" y="1643498"/>
                  </a:lnTo>
                  <a:lnTo>
                    <a:pt x="3521212" y="1686646"/>
                  </a:lnTo>
                  <a:lnTo>
                    <a:pt x="3458858" y="1742422"/>
                  </a:lnTo>
                  <a:lnTo>
                    <a:pt x="3438687" y="1679805"/>
                  </a:lnTo>
                  <a:lnTo>
                    <a:pt x="3375194" y="1697345"/>
                  </a:lnTo>
                  <a:lnTo>
                    <a:pt x="3313629" y="1781185"/>
                  </a:lnTo>
                  <a:lnTo>
                    <a:pt x="3333975" y="1810827"/>
                  </a:lnTo>
                  <a:lnTo>
                    <a:pt x="3279076" y="1823280"/>
                  </a:lnTo>
                  <a:lnTo>
                    <a:pt x="3241103" y="1828191"/>
                  </a:lnTo>
                  <a:lnTo>
                    <a:pt x="3242856" y="1793550"/>
                  </a:lnTo>
                  <a:lnTo>
                    <a:pt x="3204620" y="1786183"/>
                  </a:lnTo>
                  <a:lnTo>
                    <a:pt x="3174189" y="1809862"/>
                  </a:lnTo>
                  <a:lnTo>
                    <a:pt x="3099031" y="1801618"/>
                  </a:lnTo>
                  <a:lnTo>
                    <a:pt x="3018173" y="1815825"/>
                  </a:lnTo>
                  <a:lnTo>
                    <a:pt x="2938543" y="1906418"/>
                  </a:lnTo>
                  <a:lnTo>
                    <a:pt x="2844267" y="2009727"/>
                  </a:lnTo>
                  <a:lnTo>
                    <a:pt x="2883029" y="2015077"/>
                  </a:lnTo>
                  <a:lnTo>
                    <a:pt x="2895132" y="2041386"/>
                  </a:lnTo>
                  <a:lnTo>
                    <a:pt x="2918986" y="2050594"/>
                  </a:lnTo>
                  <a:lnTo>
                    <a:pt x="2934684" y="2029722"/>
                  </a:lnTo>
                  <a:lnTo>
                    <a:pt x="2961695" y="2032441"/>
                  </a:lnTo>
                  <a:lnTo>
                    <a:pt x="2997213" y="2077957"/>
                  </a:lnTo>
                  <a:lnTo>
                    <a:pt x="2998002" y="2112334"/>
                  </a:lnTo>
                  <a:lnTo>
                    <a:pt x="2978796" y="2151886"/>
                  </a:lnTo>
                  <a:lnTo>
                    <a:pt x="2976691" y="2198104"/>
                  </a:lnTo>
                  <a:lnTo>
                    <a:pt x="2965641" y="2258177"/>
                  </a:lnTo>
                  <a:lnTo>
                    <a:pt x="2928545" y="2310884"/>
                  </a:lnTo>
                  <a:lnTo>
                    <a:pt x="2920301" y="2335615"/>
                  </a:lnTo>
                  <a:lnTo>
                    <a:pt x="2886888" y="2376482"/>
                  </a:lnTo>
                  <a:lnTo>
                    <a:pt x="2853738" y="2416210"/>
                  </a:lnTo>
                  <a:lnTo>
                    <a:pt x="2837864" y="2436205"/>
                  </a:lnTo>
                  <a:lnTo>
                    <a:pt x="2805065" y="2455937"/>
                  </a:lnTo>
                  <a:lnTo>
                    <a:pt x="2789542" y="2456376"/>
                  </a:lnTo>
                  <a:lnTo>
                    <a:pt x="2774108" y="2440064"/>
                  </a:lnTo>
                  <a:lnTo>
                    <a:pt x="2741133" y="2464532"/>
                  </a:lnTo>
                  <a:lnTo>
                    <a:pt x="2737274" y="2475582"/>
                  </a:lnTo>
                  <a:lnTo>
                    <a:pt x="2733854" y="2469794"/>
                  </a:lnTo>
                  <a:lnTo>
                    <a:pt x="2733679" y="2452868"/>
                  </a:lnTo>
                  <a:lnTo>
                    <a:pt x="2746219" y="2451991"/>
                  </a:lnTo>
                  <a:lnTo>
                    <a:pt x="2749728" y="2412088"/>
                  </a:lnTo>
                  <a:lnTo>
                    <a:pt x="2743238" y="2382621"/>
                  </a:lnTo>
                  <a:lnTo>
                    <a:pt x="2764373" y="2370344"/>
                  </a:lnTo>
                  <a:lnTo>
                    <a:pt x="2794191" y="2376482"/>
                  </a:lnTo>
                  <a:lnTo>
                    <a:pt x="2810766" y="2342368"/>
                  </a:lnTo>
                  <a:lnTo>
                    <a:pt x="2819185" y="2303254"/>
                  </a:lnTo>
                  <a:lnTo>
                    <a:pt x="2828744" y="2290012"/>
                  </a:lnTo>
                  <a:lnTo>
                    <a:pt x="2841635" y="2257037"/>
                  </a:lnTo>
                  <a:lnTo>
                    <a:pt x="2801031" y="2267912"/>
                  </a:lnTo>
                  <a:lnTo>
                    <a:pt x="2779720" y="2282382"/>
                  </a:lnTo>
                  <a:lnTo>
                    <a:pt x="2742361" y="2282382"/>
                  </a:lnTo>
                  <a:lnTo>
                    <a:pt x="2732451" y="2247741"/>
                  </a:lnTo>
                  <a:lnTo>
                    <a:pt x="2703335" y="2221168"/>
                  </a:lnTo>
                  <a:lnTo>
                    <a:pt x="2660538" y="2209066"/>
                  </a:lnTo>
                  <a:lnTo>
                    <a:pt x="2651417" y="2171531"/>
                  </a:lnTo>
                  <a:lnTo>
                    <a:pt x="2642823" y="2147589"/>
                  </a:lnTo>
                  <a:lnTo>
                    <a:pt x="2633615" y="2130576"/>
                  </a:lnTo>
                  <a:lnTo>
                    <a:pt x="2618443" y="2090147"/>
                  </a:lnTo>
                  <a:lnTo>
                    <a:pt x="2596869" y="2075150"/>
                  </a:lnTo>
                  <a:lnTo>
                    <a:pt x="2560035" y="2062960"/>
                  </a:lnTo>
                  <a:lnTo>
                    <a:pt x="2527412" y="2064100"/>
                  </a:lnTo>
                  <a:lnTo>
                    <a:pt x="2496892" y="2071467"/>
                  </a:lnTo>
                  <a:lnTo>
                    <a:pt x="2476546" y="2091725"/>
                  </a:lnTo>
                  <a:lnTo>
                    <a:pt x="2490052" y="2101372"/>
                  </a:lnTo>
                  <a:lnTo>
                    <a:pt x="2490403" y="2123472"/>
                  </a:lnTo>
                  <a:lnTo>
                    <a:pt x="2476722" y="2136188"/>
                  </a:lnTo>
                  <a:lnTo>
                    <a:pt x="2454534" y="2177582"/>
                  </a:lnTo>
                  <a:lnTo>
                    <a:pt x="2454797" y="2194508"/>
                  </a:lnTo>
                  <a:lnTo>
                    <a:pt x="2420156" y="2218537"/>
                  </a:lnTo>
                  <a:lnTo>
                    <a:pt x="2390602" y="2204243"/>
                  </a:lnTo>
                  <a:lnTo>
                    <a:pt x="2361223" y="2207400"/>
                  </a:lnTo>
                  <a:lnTo>
                    <a:pt x="2348331" y="2194596"/>
                  </a:lnTo>
                  <a:lnTo>
                    <a:pt x="2333598" y="2190474"/>
                  </a:lnTo>
                  <a:lnTo>
                    <a:pt x="2297554" y="2217310"/>
                  </a:lnTo>
                  <a:lnTo>
                    <a:pt x="2265193" y="2223536"/>
                  </a:lnTo>
                  <a:lnTo>
                    <a:pt x="2242567" y="2232832"/>
                  </a:lnTo>
                  <a:lnTo>
                    <a:pt x="2211609" y="2226693"/>
                  </a:lnTo>
                  <a:lnTo>
                    <a:pt x="2188807" y="2227044"/>
                  </a:lnTo>
                  <a:lnTo>
                    <a:pt x="2173899" y="2207750"/>
                  </a:lnTo>
                  <a:lnTo>
                    <a:pt x="2149782" y="2189421"/>
                  </a:lnTo>
                  <a:lnTo>
                    <a:pt x="2125139" y="2184335"/>
                  </a:lnTo>
                  <a:lnTo>
                    <a:pt x="2094005" y="2189334"/>
                  </a:lnTo>
                  <a:lnTo>
                    <a:pt x="2070765" y="2196437"/>
                  </a:lnTo>
                  <a:lnTo>
                    <a:pt x="2035861" y="2180301"/>
                  </a:lnTo>
                  <a:lnTo>
                    <a:pt x="2031213" y="2151185"/>
                  </a:lnTo>
                  <a:lnTo>
                    <a:pt x="2002273" y="2141099"/>
                  </a:lnTo>
                  <a:lnTo>
                    <a:pt x="1979997" y="2136451"/>
                  </a:lnTo>
                  <a:lnTo>
                    <a:pt x="1952460" y="2120052"/>
                  </a:lnTo>
                  <a:lnTo>
                    <a:pt x="1927027" y="2160919"/>
                  </a:lnTo>
                  <a:lnTo>
                    <a:pt x="1937025" y="2183721"/>
                  </a:lnTo>
                  <a:lnTo>
                    <a:pt x="1913083" y="2210294"/>
                  </a:lnTo>
                  <a:lnTo>
                    <a:pt x="1877565" y="2200735"/>
                  </a:lnTo>
                  <a:lnTo>
                    <a:pt x="1853010" y="2199331"/>
                  </a:lnTo>
                  <a:lnTo>
                    <a:pt x="1836610" y="2181441"/>
                  </a:lnTo>
                  <a:lnTo>
                    <a:pt x="1811002" y="2180915"/>
                  </a:lnTo>
                  <a:lnTo>
                    <a:pt x="1789604" y="2169075"/>
                  </a:lnTo>
                  <a:lnTo>
                    <a:pt x="1752244" y="2187229"/>
                  </a:lnTo>
                  <a:lnTo>
                    <a:pt x="1705326" y="2220028"/>
                  </a:lnTo>
                  <a:lnTo>
                    <a:pt x="1679367" y="2226518"/>
                  </a:lnTo>
                  <a:lnTo>
                    <a:pt x="1669719" y="2229587"/>
                  </a:lnTo>
                  <a:lnTo>
                    <a:pt x="1656652" y="2206523"/>
                  </a:lnTo>
                  <a:lnTo>
                    <a:pt x="1624993" y="2211609"/>
                  </a:lnTo>
                  <a:lnTo>
                    <a:pt x="1614557" y="2195473"/>
                  </a:lnTo>
                  <a:lnTo>
                    <a:pt x="1597368" y="2188018"/>
                  </a:lnTo>
                  <a:lnTo>
                    <a:pt x="1585529" y="2165655"/>
                  </a:lnTo>
                  <a:lnTo>
                    <a:pt x="1571936" y="2158639"/>
                  </a:lnTo>
                  <a:lnTo>
                    <a:pt x="1536593" y="2168637"/>
                  </a:lnTo>
                  <a:lnTo>
                    <a:pt x="1502742" y="2146098"/>
                  </a:lnTo>
                  <a:lnTo>
                    <a:pt x="1489675" y="2166532"/>
                  </a:lnTo>
                  <a:lnTo>
                    <a:pt x="1434687" y="2064977"/>
                  </a:lnTo>
                  <a:lnTo>
                    <a:pt x="1403292" y="2032879"/>
                  </a:lnTo>
                  <a:lnTo>
                    <a:pt x="1412324" y="2019725"/>
                  </a:lnTo>
                  <a:lnTo>
                    <a:pt x="1350673" y="2059101"/>
                  </a:lnTo>
                  <a:lnTo>
                    <a:pt x="1327082" y="2061469"/>
                  </a:lnTo>
                  <a:lnTo>
                    <a:pt x="1329099" y="2038843"/>
                  </a:lnTo>
                  <a:lnTo>
                    <a:pt x="1297527" y="2024548"/>
                  </a:lnTo>
                  <a:lnTo>
                    <a:pt x="1271831" y="2034809"/>
                  </a:lnTo>
                  <a:lnTo>
                    <a:pt x="1264114" y="1990872"/>
                  </a:lnTo>
                  <a:lnTo>
                    <a:pt x="1219914" y="1981576"/>
                  </a:lnTo>
                  <a:lnTo>
                    <a:pt x="1197814" y="1999379"/>
                  </a:lnTo>
                  <a:lnTo>
                    <a:pt x="1136250" y="2015077"/>
                  </a:lnTo>
                  <a:lnTo>
                    <a:pt x="1124235" y="2025513"/>
                  </a:lnTo>
                  <a:lnTo>
                    <a:pt x="1032239" y="2040071"/>
                  </a:lnTo>
                  <a:lnTo>
                    <a:pt x="1020926" y="2054278"/>
                  </a:lnTo>
                  <a:lnTo>
                    <a:pt x="1038641" y="2082429"/>
                  </a:lnTo>
                  <a:lnTo>
                    <a:pt x="1015050" y="2092953"/>
                  </a:lnTo>
                  <a:lnTo>
                    <a:pt x="1019698" y="2103915"/>
                  </a:lnTo>
                  <a:lnTo>
                    <a:pt x="996107" y="2123384"/>
                  </a:lnTo>
                  <a:lnTo>
                    <a:pt x="1035922" y="2150571"/>
                  </a:lnTo>
                  <a:lnTo>
                    <a:pt x="1029783" y="2169075"/>
                  </a:lnTo>
                  <a:lnTo>
                    <a:pt x="995230" y="2167409"/>
                  </a:lnTo>
                  <a:lnTo>
                    <a:pt x="988127" y="2178898"/>
                  </a:lnTo>
                  <a:lnTo>
                    <a:pt x="956642" y="2158815"/>
                  </a:lnTo>
                  <a:lnTo>
                    <a:pt x="917617" y="2159604"/>
                  </a:lnTo>
                  <a:lnTo>
                    <a:pt x="891483" y="2176004"/>
                  </a:lnTo>
                  <a:lnTo>
                    <a:pt x="862367" y="2160305"/>
                  </a:lnTo>
                  <a:lnTo>
                    <a:pt x="808169" y="2133119"/>
                  </a:lnTo>
                  <a:lnTo>
                    <a:pt x="769757" y="2134171"/>
                  </a:lnTo>
                  <a:lnTo>
                    <a:pt x="718980" y="2176705"/>
                  </a:lnTo>
                  <a:lnTo>
                    <a:pt x="715910" y="2204681"/>
                  </a:lnTo>
                  <a:lnTo>
                    <a:pt x="690653" y="2182493"/>
                  </a:lnTo>
                  <a:lnTo>
                    <a:pt x="671009" y="2224325"/>
                  </a:lnTo>
                  <a:lnTo>
                    <a:pt x="678200" y="2231955"/>
                  </a:lnTo>
                  <a:lnTo>
                    <a:pt x="663992" y="2260106"/>
                  </a:lnTo>
                  <a:lnTo>
                    <a:pt x="684865" y="2285013"/>
                  </a:lnTo>
                  <a:lnTo>
                    <a:pt x="703106" y="2283960"/>
                  </a:lnTo>
                  <a:lnTo>
                    <a:pt x="718804" y="2308165"/>
                  </a:lnTo>
                  <a:lnTo>
                    <a:pt x="716349" y="2326582"/>
                  </a:lnTo>
                  <a:lnTo>
                    <a:pt x="728802" y="2332370"/>
                  </a:lnTo>
                  <a:lnTo>
                    <a:pt x="717577" y="2353330"/>
                  </a:lnTo>
                  <a:lnTo>
                    <a:pt x="693722" y="2359118"/>
                  </a:lnTo>
                  <a:lnTo>
                    <a:pt x="669255" y="2394987"/>
                  </a:lnTo>
                  <a:lnTo>
                    <a:pt x="691618" y="2427435"/>
                  </a:lnTo>
                  <a:lnTo>
                    <a:pt x="689162" y="2450149"/>
                  </a:lnTo>
                  <a:lnTo>
                    <a:pt x="715998" y="2489263"/>
                  </a:lnTo>
                  <a:lnTo>
                    <a:pt x="701352" y="2502505"/>
                  </a:lnTo>
                  <a:lnTo>
                    <a:pt x="697143" y="2510837"/>
                  </a:lnTo>
                  <a:lnTo>
                    <a:pt x="686268" y="2508644"/>
                  </a:lnTo>
                  <a:lnTo>
                    <a:pt x="669342" y="2488737"/>
                  </a:lnTo>
                  <a:lnTo>
                    <a:pt x="662414" y="2487597"/>
                  </a:lnTo>
                  <a:lnTo>
                    <a:pt x="646979" y="2479967"/>
                  </a:lnTo>
                  <a:lnTo>
                    <a:pt x="639437" y="2466373"/>
                  </a:lnTo>
                  <a:lnTo>
                    <a:pt x="616460" y="2459445"/>
                  </a:lnTo>
                  <a:lnTo>
                    <a:pt x="601551" y="2464707"/>
                  </a:lnTo>
                  <a:lnTo>
                    <a:pt x="597254" y="2458481"/>
                  </a:lnTo>
                  <a:lnTo>
                    <a:pt x="563753" y="2442432"/>
                  </a:lnTo>
                  <a:lnTo>
                    <a:pt x="527534" y="2436994"/>
                  </a:lnTo>
                  <a:lnTo>
                    <a:pt x="506749" y="2431206"/>
                  </a:lnTo>
                  <a:lnTo>
                    <a:pt x="503768" y="2435153"/>
                  </a:lnTo>
                  <a:lnTo>
                    <a:pt x="472459" y="2406475"/>
                  </a:lnTo>
                  <a:lnTo>
                    <a:pt x="444395" y="2393496"/>
                  </a:lnTo>
                  <a:lnTo>
                    <a:pt x="423173" y="2373150"/>
                  </a:lnTo>
                  <a:lnTo>
                    <a:pt x="441063" y="2367537"/>
                  </a:lnTo>
                  <a:lnTo>
                    <a:pt x="461497" y="2338158"/>
                  </a:lnTo>
                  <a:lnTo>
                    <a:pt x="447728" y="2324126"/>
                  </a:lnTo>
                  <a:lnTo>
                    <a:pt x="483948" y="2309481"/>
                  </a:lnTo>
                  <a:lnTo>
                    <a:pt x="483334" y="2301588"/>
                  </a:lnTo>
                  <a:lnTo>
                    <a:pt x="461233" y="2307376"/>
                  </a:lnTo>
                  <a:lnTo>
                    <a:pt x="462023" y="2291327"/>
                  </a:lnTo>
                  <a:lnTo>
                    <a:pt x="474739" y="2281154"/>
                  </a:lnTo>
                  <a:lnTo>
                    <a:pt x="498505" y="2278435"/>
                  </a:lnTo>
                  <a:lnTo>
                    <a:pt x="502364" y="2266158"/>
                  </a:lnTo>
                  <a:lnTo>
                    <a:pt x="496927" y="2245724"/>
                  </a:lnTo>
                  <a:lnTo>
                    <a:pt x="506925" y="2226167"/>
                  </a:lnTo>
                  <a:lnTo>
                    <a:pt x="506661" y="2215117"/>
                  </a:lnTo>
                  <a:lnTo>
                    <a:pt x="470442" y="2202752"/>
                  </a:lnTo>
                  <a:lnTo>
                    <a:pt x="456059" y="2203190"/>
                  </a:lnTo>
                  <a:lnTo>
                    <a:pt x="440887" y="2185300"/>
                  </a:lnTo>
                  <a:lnTo>
                    <a:pt x="422032" y="2191351"/>
                  </a:lnTo>
                  <a:lnTo>
                    <a:pt x="390812" y="2177845"/>
                  </a:lnTo>
                  <a:lnTo>
                    <a:pt x="391338" y="2170215"/>
                  </a:lnTo>
                  <a:lnTo>
                    <a:pt x="382568" y="2153290"/>
                  </a:lnTo>
                  <a:lnTo>
                    <a:pt x="362924" y="2151360"/>
                  </a:lnTo>
                  <a:lnTo>
                    <a:pt x="360906" y="2139170"/>
                  </a:lnTo>
                  <a:lnTo>
                    <a:pt x="367045" y="2131189"/>
                  </a:lnTo>
                  <a:lnTo>
                    <a:pt x="351347" y="2108563"/>
                  </a:lnTo>
                  <a:lnTo>
                    <a:pt x="325827" y="2112422"/>
                  </a:lnTo>
                  <a:lnTo>
                    <a:pt x="318373" y="2110405"/>
                  </a:lnTo>
                  <a:lnTo>
                    <a:pt x="312146" y="2119526"/>
                  </a:lnTo>
                  <a:lnTo>
                    <a:pt x="302938" y="2117947"/>
                  </a:lnTo>
                  <a:lnTo>
                    <a:pt x="296886" y="2092164"/>
                  </a:lnTo>
                  <a:lnTo>
                    <a:pt x="291099" y="2078658"/>
                  </a:lnTo>
                  <a:lnTo>
                    <a:pt x="295834" y="2074799"/>
                  </a:lnTo>
                  <a:lnTo>
                    <a:pt x="315654" y="2076203"/>
                  </a:lnTo>
                  <a:lnTo>
                    <a:pt x="325213" y="2067257"/>
                  </a:lnTo>
                  <a:lnTo>
                    <a:pt x="318109" y="2056295"/>
                  </a:lnTo>
                  <a:lnTo>
                    <a:pt x="301535" y="2049016"/>
                  </a:lnTo>
                  <a:lnTo>
                    <a:pt x="303025" y="2041474"/>
                  </a:lnTo>
                  <a:lnTo>
                    <a:pt x="293028" y="2033844"/>
                  </a:lnTo>
                  <a:lnTo>
                    <a:pt x="277593" y="2006219"/>
                  </a:lnTo>
                  <a:lnTo>
                    <a:pt x="282855" y="1994730"/>
                  </a:lnTo>
                  <a:lnTo>
                    <a:pt x="280487" y="1974472"/>
                  </a:lnTo>
                  <a:lnTo>
                    <a:pt x="256457" y="1964124"/>
                  </a:lnTo>
                  <a:lnTo>
                    <a:pt x="243566" y="1969298"/>
                  </a:lnTo>
                  <a:lnTo>
                    <a:pt x="240058" y="1958423"/>
                  </a:lnTo>
                  <a:lnTo>
                    <a:pt x="214187" y="1947373"/>
                  </a:lnTo>
                  <a:lnTo>
                    <a:pt x="206294" y="1921152"/>
                  </a:lnTo>
                  <a:lnTo>
                    <a:pt x="204189" y="1899314"/>
                  </a:lnTo>
                  <a:lnTo>
                    <a:pt x="192350" y="1888878"/>
                  </a:lnTo>
                  <a:lnTo>
                    <a:pt x="202874" y="1874321"/>
                  </a:lnTo>
                  <a:lnTo>
                    <a:pt x="195595" y="1830822"/>
                  </a:lnTo>
                  <a:lnTo>
                    <a:pt x="213134" y="1803372"/>
                  </a:lnTo>
                  <a:lnTo>
                    <a:pt x="209451" y="1794953"/>
                  </a:lnTo>
                  <a:lnTo>
                    <a:pt x="237427" y="1768030"/>
                  </a:lnTo>
                  <a:lnTo>
                    <a:pt x="211644" y="1744527"/>
                  </a:lnTo>
                  <a:lnTo>
                    <a:pt x="264263" y="1679542"/>
                  </a:lnTo>
                  <a:lnTo>
                    <a:pt x="287064" y="1649286"/>
                  </a:lnTo>
                  <a:lnTo>
                    <a:pt x="296272" y="1622099"/>
                  </a:lnTo>
                  <a:lnTo>
                    <a:pt x="259878" y="1584740"/>
                  </a:lnTo>
                  <a:lnTo>
                    <a:pt x="269963" y="1548345"/>
                  </a:lnTo>
                  <a:lnTo>
                    <a:pt x="247863" y="1505811"/>
                  </a:lnTo>
                  <a:lnTo>
                    <a:pt x="264438" y="1455297"/>
                  </a:lnTo>
                  <a:lnTo>
                    <a:pt x="235848" y="1385489"/>
                  </a:lnTo>
                  <a:lnTo>
                    <a:pt x="258562" y="1337430"/>
                  </a:lnTo>
                  <a:lnTo>
                    <a:pt x="220940" y="1293668"/>
                  </a:lnTo>
                  <a:lnTo>
                    <a:pt x="224535" y="1246311"/>
                  </a:lnTo>
                  <a:lnTo>
                    <a:pt x="244355" y="1239997"/>
                  </a:lnTo>
                  <a:lnTo>
                    <a:pt x="286187" y="1212021"/>
                  </a:lnTo>
                  <a:lnTo>
                    <a:pt x="311532" y="1187378"/>
                  </a:lnTo>
                  <a:lnTo>
                    <a:pt x="351961" y="1229999"/>
                  </a:lnTo>
                  <a:lnTo>
                    <a:pt x="419314" y="1246486"/>
                  </a:lnTo>
                  <a:lnTo>
                    <a:pt x="512186" y="1322346"/>
                  </a:lnTo>
                  <a:lnTo>
                    <a:pt x="531042" y="1353128"/>
                  </a:lnTo>
                  <a:lnTo>
                    <a:pt x="532708" y="1395223"/>
                  </a:lnTo>
                  <a:lnTo>
                    <a:pt x="505434" y="1427584"/>
                  </a:lnTo>
                  <a:lnTo>
                    <a:pt x="465268" y="1443808"/>
                  </a:lnTo>
                  <a:lnTo>
                    <a:pt x="355469" y="1397240"/>
                  </a:lnTo>
                  <a:lnTo>
                    <a:pt x="337403" y="1405133"/>
                  </a:lnTo>
                  <a:lnTo>
                    <a:pt x="377481" y="1449859"/>
                  </a:lnTo>
                  <a:lnTo>
                    <a:pt x="379060" y="1477484"/>
                  </a:lnTo>
                  <a:lnTo>
                    <a:pt x="380638" y="1536681"/>
                  </a:lnTo>
                  <a:lnTo>
                    <a:pt x="412298" y="1553958"/>
                  </a:lnTo>
                  <a:lnTo>
                    <a:pt x="431504" y="1568516"/>
                  </a:lnTo>
                  <a:lnTo>
                    <a:pt x="434661" y="1541241"/>
                  </a:lnTo>
                  <a:lnTo>
                    <a:pt x="419840" y="1516686"/>
                  </a:lnTo>
                  <a:lnTo>
                    <a:pt x="435450" y="1494673"/>
                  </a:lnTo>
                  <a:lnTo>
                    <a:pt x="494910" y="1530630"/>
                  </a:lnTo>
                  <a:lnTo>
                    <a:pt x="515607" y="1516686"/>
                  </a:lnTo>
                  <a:lnTo>
                    <a:pt x="499031" y="1473889"/>
                  </a:lnTo>
                  <a:lnTo>
                    <a:pt x="556299" y="1414780"/>
                  </a:lnTo>
                  <a:lnTo>
                    <a:pt x="579013" y="1418288"/>
                  </a:lnTo>
                  <a:lnTo>
                    <a:pt x="601990" y="1439599"/>
                  </a:lnTo>
                  <a:lnTo>
                    <a:pt x="616284" y="1397416"/>
                  </a:lnTo>
                  <a:lnTo>
                    <a:pt x="595763" y="1359881"/>
                  </a:lnTo>
                  <a:lnTo>
                    <a:pt x="607778" y="1321206"/>
                  </a:lnTo>
                  <a:lnTo>
                    <a:pt x="589712" y="1280075"/>
                  </a:lnTo>
                  <a:lnTo>
                    <a:pt x="658467" y="1301473"/>
                  </a:lnTo>
                  <a:lnTo>
                    <a:pt x="672499" y="1338131"/>
                  </a:lnTo>
                  <a:lnTo>
                    <a:pt x="641367" y="1346112"/>
                  </a:lnTo>
                  <a:lnTo>
                    <a:pt x="641542" y="1381542"/>
                  </a:lnTo>
                  <a:lnTo>
                    <a:pt x="660923" y="1402941"/>
                  </a:lnTo>
                  <a:lnTo>
                    <a:pt x="698897" y="1389435"/>
                  </a:lnTo>
                  <a:lnTo>
                    <a:pt x="704948" y="1349006"/>
                  </a:lnTo>
                  <a:lnTo>
                    <a:pt x="756339" y="1318136"/>
                  </a:lnTo>
                  <a:lnTo>
                    <a:pt x="842196" y="1260781"/>
                  </a:lnTo>
                  <a:lnTo>
                    <a:pt x="860700" y="1264114"/>
                  </a:lnTo>
                  <a:lnTo>
                    <a:pt x="836496" y="1304806"/>
                  </a:lnTo>
                  <a:lnTo>
                    <a:pt x="867015" y="1311646"/>
                  </a:lnTo>
                  <a:lnTo>
                    <a:pt x="884642" y="1289020"/>
                  </a:lnTo>
                  <a:lnTo>
                    <a:pt x="930684" y="1287179"/>
                  </a:lnTo>
                  <a:lnTo>
                    <a:pt x="967166" y="1259203"/>
                  </a:lnTo>
                  <a:lnTo>
                    <a:pt x="995230" y="1299719"/>
                  </a:lnTo>
                  <a:lnTo>
                    <a:pt x="1023206" y="1255081"/>
                  </a:lnTo>
                  <a:lnTo>
                    <a:pt x="997423" y="1214915"/>
                  </a:lnTo>
                  <a:lnTo>
                    <a:pt x="1010227" y="1191587"/>
                  </a:lnTo>
                  <a:lnTo>
                    <a:pt x="1082841" y="1212986"/>
                  </a:lnTo>
                  <a:lnTo>
                    <a:pt x="1116868" y="1234823"/>
                  </a:lnTo>
                  <a:lnTo>
                    <a:pt x="1205970" y="1311997"/>
                  </a:lnTo>
                  <a:lnTo>
                    <a:pt x="1222457" y="1277181"/>
                  </a:lnTo>
                  <a:lnTo>
                    <a:pt x="1197463" y="1241137"/>
                  </a:lnTo>
                  <a:lnTo>
                    <a:pt x="1196761" y="1226404"/>
                  </a:lnTo>
                  <a:lnTo>
                    <a:pt x="1167119" y="1219563"/>
                  </a:lnTo>
                  <a:lnTo>
                    <a:pt x="1175188" y="1185975"/>
                  </a:lnTo>
                  <a:lnTo>
                    <a:pt x="1162033" y="1129058"/>
                  </a:lnTo>
                  <a:lnTo>
                    <a:pt x="1161331" y="1105029"/>
                  </a:lnTo>
                  <a:lnTo>
                    <a:pt x="1206671" y="1034958"/>
                  </a:lnTo>
                  <a:lnTo>
                    <a:pt x="1222808" y="961115"/>
                  </a:lnTo>
                  <a:lnTo>
                    <a:pt x="1241049" y="944628"/>
                  </a:lnTo>
                  <a:lnTo>
                    <a:pt x="1306122" y="966640"/>
                  </a:lnTo>
                  <a:lnTo>
                    <a:pt x="1311208" y="1012068"/>
                  </a:lnTo>
                  <a:lnTo>
                    <a:pt x="1287880" y="1075913"/>
                  </a:lnTo>
                  <a:lnTo>
                    <a:pt x="1303140" y="1100293"/>
                  </a:lnTo>
                  <a:lnTo>
                    <a:pt x="1311033" y="1152386"/>
                  </a:lnTo>
                  <a:lnTo>
                    <a:pt x="1305420" y="1249468"/>
                  </a:lnTo>
                  <a:lnTo>
                    <a:pt x="1332519" y="1290950"/>
                  </a:lnTo>
                  <a:lnTo>
                    <a:pt x="1321995" y="1334887"/>
                  </a:lnTo>
                  <a:lnTo>
                    <a:pt x="1273849" y="1424339"/>
                  </a:lnTo>
                  <a:lnTo>
                    <a:pt x="1301999" y="1433284"/>
                  </a:lnTo>
                  <a:lnTo>
                    <a:pt x="1311822" y="1411272"/>
                  </a:lnTo>
                  <a:lnTo>
                    <a:pt x="1338833" y="1395311"/>
                  </a:lnTo>
                  <a:lnTo>
                    <a:pt x="1345323" y="1364178"/>
                  </a:lnTo>
                  <a:lnTo>
                    <a:pt x="1366633" y="1333571"/>
                  </a:lnTo>
                  <a:lnTo>
                    <a:pt x="1352339" y="1296212"/>
                  </a:lnTo>
                  <a:lnTo>
                    <a:pt x="1363827" y="1251661"/>
                  </a:lnTo>
                  <a:lnTo>
                    <a:pt x="1336904" y="1246048"/>
                  </a:lnTo>
                  <a:lnTo>
                    <a:pt x="1331028" y="1207285"/>
                  </a:lnTo>
                  <a:lnTo>
                    <a:pt x="1350673" y="1134671"/>
                  </a:lnTo>
                  <a:lnTo>
                    <a:pt x="1318750" y="1073019"/>
                  </a:lnTo>
                  <a:lnTo>
                    <a:pt x="1362775" y="1020049"/>
                  </a:lnTo>
                  <a:lnTo>
                    <a:pt x="1357074" y="961992"/>
                  </a:lnTo>
                  <a:lnTo>
                    <a:pt x="1369352" y="960063"/>
                  </a:lnTo>
                  <a:lnTo>
                    <a:pt x="1382244" y="1005578"/>
                  </a:lnTo>
                  <a:lnTo>
                    <a:pt x="1372509" y="1081613"/>
                  </a:lnTo>
                  <a:lnTo>
                    <a:pt x="1398819" y="1095557"/>
                  </a:lnTo>
                  <a:lnTo>
                    <a:pt x="1387593" y="1039693"/>
                  </a:lnTo>
                  <a:lnTo>
                    <a:pt x="1428724" y="1008297"/>
                  </a:lnTo>
                  <a:lnTo>
                    <a:pt x="1479765" y="1004000"/>
                  </a:lnTo>
                  <a:lnTo>
                    <a:pt x="1525192" y="1049428"/>
                  </a:lnTo>
                  <a:lnTo>
                    <a:pt x="1503356" y="982601"/>
                  </a:lnTo>
                  <a:lnTo>
                    <a:pt x="1500900" y="892447"/>
                  </a:lnTo>
                  <a:lnTo>
                    <a:pt x="1543697" y="874732"/>
                  </a:lnTo>
                  <a:lnTo>
                    <a:pt x="1602806" y="878591"/>
                  </a:lnTo>
                  <a:lnTo>
                    <a:pt x="1656126" y="867015"/>
                  </a:lnTo>
                  <a:lnTo>
                    <a:pt x="1636131" y="819833"/>
                  </a:lnTo>
                  <a:lnTo>
                    <a:pt x="1664633" y="758269"/>
                  </a:lnTo>
                  <a:lnTo>
                    <a:pt x="1692872" y="755638"/>
                  </a:lnTo>
                  <a:lnTo>
                    <a:pt x="1740668" y="707316"/>
                  </a:lnTo>
                  <a:lnTo>
                    <a:pt x="1805565" y="694073"/>
                  </a:lnTo>
                  <a:lnTo>
                    <a:pt x="1813809" y="666448"/>
                  </a:lnTo>
                  <a:lnTo>
                    <a:pt x="1878355" y="656977"/>
                  </a:lnTo>
                  <a:lnTo>
                    <a:pt x="1898437" y="679866"/>
                  </a:lnTo>
                  <a:lnTo>
                    <a:pt x="1953600" y="625142"/>
                  </a:lnTo>
                  <a:lnTo>
                    <a:pt x="1998765" y="626896"/>
                  </a:lnTo>
                  <a:lnTo>
                    <a:pt x="2005518" y="580942"/>
                  </a:lnTo>
                  <a:lnTo>
                    <a:pt x="2029021" y="534199"/>
                  </a:lnTo>
                  <a:lnTo>
                    <a:pt x="2087077" y="487631"/>
                  </a:lnTo>
                  <a:lnTo>
                    <a:pt x="2129260" y="524552"/>
                  </a:lnTo>
                  <a:lnTo>
                    <a:pt x="2095759" y="552002"/>
                  </a:lnTo>
                  <a:lnTo>
                    <a:pt x="2151448" y="568840"/>
                  </a:lnTo>
                  <a:lnTo>
                    <a:pt x="2158113" y="621722"/>
                  </a:lnTo>
                  <a:lnTo>
                    <a:pt x="2180564" y="595939"/>
                  </a:lnTo>
                  <a:lnTo>
                    <a:pt x="2252477" y="597342"/>
                  </a:lnTo>
                  <a:lnTo>
                    <a:pt x="2307902" y="648558"/>
                  </a:lnTo>
                  <a:lnTo>
                    <a:pt x="2327634" y="686707"/>
                  </a:lnTo>
                  <a:lnTo>
                    <a:pt x="2321495" y="738010"/>
                  </a:lnTo>
                  <a:lnTo>
                    <a:pt x="2294309" y="766424"/>
                  </a:lnTo>
                  <a:lnTo>
                    <a:pt x="2229675" y="818342"/>
                  </a:lnTo>
                  <a:lnTo>
                    <a:pt x="2211171" y="845353"/>
                  </a:lnTo>
                  <a:lnTo>
                    <a:pt x="2241690" y="857894"/>
                  </a:lnTo>
                  <a:lnTo>
                    <a:pt x="2278085" y="880257"/>
                  </a:lnTo>
                  <a:lnTo>
                    <a:pt x="2300185" y="863507"/>
                  </a:lnTo>
                  <a:lnTo>
                    <a:pt x="2312725" y="919546"/>
                  </a:lnTo>
                  <a:lnTo>
                    <a:pt x="2323513" y="897095"/>
                  </a:lnTo>
                  <a:lnTo>
                    <a:pt x="2362802" y="883327"/>
                  </a:lnTo>
                  <a:lnTo>
                    <a:pt x="2441730" y="897797"/>
                  </a:lnTo>
                  <a:lnTo>
                    <a:pt x="2447694" y="937963"/>
                  </a:lnTo>
                  <a:lnTo>
                    <a:pt x="2550477" y="950504"/>
                  </a:lnTo>
                  <a:lnTo>
                    <a:pt x="2551880" y="884993"/>
                  </a:lnTo>
                  <a:lnTo>
                    <a:pt x="2604060" y="900253"/>
                  </a:lnTo>
                  <a:lnTo>
                    <a:pt x="2643349" y="899814"/>
                  </a:lnTo>
                  <a:lnTo>
                    <a:pt x="2683077" y="944891"/>
                  </a:lnTo>
                  <a:lnTo>
                    <a:pt x="2694390" y="997861"/>
                  </a:lnTo>
                  <a:lnTo>
                    <a:pt x="2679832" y="1031537"/>
                  </a:lnTo>
                  <a:lnTo>
                    <a:pt x="2710702" y="1092751"/>
                  </a:lnTo>
                  <a:lnTo>
                    <a:pt x="2749377" y="1123358"/>
                  </a:lnTo>
                  <a:lnTo>
                    <a:pt x="2773143" y="1042850"/>
                  </a:lnTo>
                  <a:lnTo>
                    <a:pt x="2812607" y="1077930"/>
                  </a:lnTo>
                  <a:lnTo>
                    <a:pt x="2854527" y="1057058"/>
                  </a:lnTo>
                  <a:lnTo>
                    <a:pt x="2902148" y="1080912"/>
                  </a:lnTo>
                  <a:lnTo>
                    <a:pt x="2920301" y="1059250"/>
                  </a:lnTo>
                  <a:lnTo>
                    <a:pt x="2960555" y="1070125"/>
                  </a:lnTo>
                  <a:lnTo>
                    <a:pt x="2942840" y="996458"/>
                  </a:lnTo>
                  <a:lnTo>
                    <a:pt x="2975288" y="960765"/>
                  </a:lnTo>
                  <a:lnTo>
                    <a:pt x="3197341" y="1013910"/>
                  </a:lnTo>
                  <a:lnTo>
                    <a:pt x="3218301" y="1060829"/>
                  </a:lnTo>
                  <a:lnTo>
                    <a:pt x="3282672" y="1119148"/>
                  </a:lnTo>
                  <a:lnTo>
                    <a:pt x="3381947" y="1104941"/>
                  </a:lnTo>
                  <a:lnTo>
                    <a:pt x="3430882" y="1117307"/>
                  </a:lnTo>
                  <a:lnTo>
                    <a:pt x="3451316" y="1148001"/>
                  </a:lnTo>
                  <a:lnTo>
                    <a:pt x="3448335" y="1200795"/>
                  </a:lnTo>
                  <a:lnTo>
                    <a:pt x="3478590" y="1220878"/>
                  </a:lnTo>
                  <a:lnTo>
                    <a:pt x="3511477" y="1206496"/>
                  </a:lnTo>
                  <a:lnTo>
                    <a:pt x="3555064" y="1204654"/>
                  </a:lnTo>
                  <a:lnTo>
                    <a:pt x="3601456" y="1218423"/>
                  </a:lnTo>
                  <a:lnTo>
                    <a:pt x="3648024" y="1210618"/>
                  </a:lnTo>
                  <a:lnTo>
                    <a:pt x="3690821" y="1271919"/>
                  </a:lnTo>
                  <a:lnTo>
                    <a:pt x="3721252" y="1250170"/>
                  </a:lnTo>
                  <a:lnTo>
                    <a:pt x="3701345" y="1205707"/>
                  </a:lnTo>
                  <a:lnTo>
                    <a:pt x="3712307" y="1173960"/>
                  </a:lnTo>
                  <a:lnTo>
                    <a:pt x="3790797" y="1194043"/>
                  </a:lnTo>
                  <a:lnTo>
                    <a:pt x="3841925" y="1189745"/>
                  </a:lnTo>
                  <a:lnTo>
                    <a:pt x="3912610" y="1223422"/>
                  </a:lnTo>
                  <a:lnTo>
                    <a:pt x="3946988" y="1253590"/>
                  </a:lnTo>
                  <a:lnTo>
                    <a:pt x="4007237" y="1304981"/>
                  </a:lnTo>
                  <a:lnTo>
                    <a:pt x="4071695" y="1369352"/>
                  </a:lnTo>
                  <a:lnTo>
                    <a:pt x="4069591" y="1408290"/>
                  </a:lnTo>
                  <a:lnTo>
                    <a:pt x="4086166" y="1423550"/>
                  </a:lnTo>
                  <a:lnTo>
                    <a:pt x="4080465" y="1378385"/>
                  </a:lnTo>
                  <a:lnTo>
                    <a:pt x="4147204" y="1387769"/>
                  </a:lnTo>
                  <a:lnTo>
                    <a:pt x="4195877" y="1445036"/>
                  </a:lnTo>
                  <a:close/>
                  <a:moveTo>
                    <a:pt x="3078334" y="2238708"/>
                  </a:moveTo>
                  <a:lnTo>
                    <a:pt x="3053603" y="2171356"/>
                  </a:lnTo>
                  <a:lnTo>
                    <a:pt x="3043430" y="2131803"/>
                  </a:lnTo>
                  <a:lnTo>
                    <a:pt x="3044044" y="2092339"/>
                  </a:lnTo>
                  <a:lnTo>
                    <a:pt x="3035537" y="2052875"/>
                  </a:lnTo>
                  <a:lnTo>
                    <a:pt x="3029135" y="2025250"/>
                  </a:lnTo>
                  <a:lnTo>
                    <a:pt x="3018173" y="2031125"/>
                  </a:lnTo>
                  <a:lnTo>
                    <a:pt x="3027908" y="2050507"/>
                  </a:lnTo>
                  <a:lnTo>
                    <a:pt x="3005193" y="2069537"/>
                  </a:lnTo>
                  <a:lnTo>
                    <a:pt x="3003001" y="2124788"/>
                  </a:lnTo>
                  <a:lnTo>
                    <a:pt x="3017384" y="2163463"/>
                  </a:lnTo>
                  <a:lnTo>
                    <a:pt x="3016331" y="2214766"/>
                  </a:lnTo>
                  <a:lnTo>
                    <a:pt x="3010631" y="2243181"/>
                  </a:lnTo>
                  <a:lnTo>
                    <a:pt x="3013437" y="2282996"/>
                  </a:lnTo>
                  <a:lnTo>
                    <a:pt x="3010719" y="2318163"/>
                  </a:lnTo>
                  <a:lnTo>
                    <a:pt x="3015279" y="2347980"/>
                  </a:lnTo>
                  <a:lnTo>
                    <a:pt x="3031415" y="2320531"/>
                  </a:lnTo>
                  <a:lnTo>
                    <a:pt x="3050095" y="2341929"/>
                  </a:lnTo>
                  <a:lnTo>
                    <a:pt x="3050797" y="2317023"/>
                  </a:lnTo>
                  <a:lnTo>
                    <a:pt x="3026855" y="2279926"/>
                  </a:lnTo>
                  <a:lnTo>
                    <a:pt x="3041939" y="2226342"/>
                  </a:lnTo>
                  <a:lnTo>
                    <a:pt x="3078334" y="2238708"/>
                  </a:lnTo>
                  <a:close/>
                  <a:moveTo>
                    <a:pt x="70098" y="1997712"/>
                  </a:moveTo>
                  <a:lnTo>
                    <a:pt x="44315" y="1990170"/>
                  </a:lnTo>
                  <a:lnTo>
                    <a:pt x="10375" y="2004027"/>
                  </a:lnTo>
                  <a:lnTo>
                    <a:pt x="4763" y="2022706"/>
                  </a:lnTo>
                  <a:lnTo>
                    <a:pt x="35019" y="2027530"/>
                  </a:lnTo>
                  <a:lnTo>
                    <a:pt x="80271" y="2026916"/>
                  </a:lnTo>
                  <a:lnTo>
                    <a:pt x="78342" y="2016129"/>
                  </a:lnTo>
                  <a:lnTo>
                    <a:pt x="80973" y="2004465"/>
                  </a:lnTo>
                  <a:lnTo>
                    <a:pt x="70098" y="1997712"/>
                  </a:lnTo>
                  <a:close/>
                  <a:moveTo>
                    <a:pt x="3947515" y="1119674"/>
                  </a:moveTo>
                  <a:lnTo>
                    <a:pt x="3979612" y="1115114"/>
                  </a:lnTo>
                  <a:lnTo>
                    <a:pt x="4004957" y="1097048"/>
                  </a:lnTo>
                  <a:lnTo>
                    <a:pt x="4007062" y="1086612"/>
                  </a:lnTo>
                  <a:lnTo>
                    <a:pt x="3971456" y="1064600"/>
                  </a:lnTo>
                  <a:lnTo>
                    <a:pt x="3950584" y="1064424"/>
                  </a:lnTo>
                  <a:lnTo>
                    <a:pt x="3947427" y="1067669"/>
                  </a:lnTo>
                  <a:lnTo>
                    <a:pt x="3916118" y="1099591"/>
                  </a:lnTo>
                  <a:lnTo>
                    <a:pt x="3920503" y="1123533"/>
                  </a:lnTo>
                  <a:lnTo>
                    <a:pt x="3947515" y="1119674"/>
                  </a:lnTo>
                  <a:close/>
                  <a:moveTo>
                    <a:pt x="2983883" y="882099"/>
                  </a:moveTo>
                  <a:lnTo>
                    <a:pt x="2960555" y="916477"/>
                  </a:lnTo>
                  <a:lnTo>
                    <a:pt x="2964852" y="921037"/>
                  </a:lnTo>
                  <a:lnTo>
                    <a:pt x="3015279" y="930509"/>
                  </a:lnTo>
                  <a:lnTo>
                    <a:pt x="3052551" y="929895"/>
                  </a:lnTo>
                  <a:lnTo>
                    <a:pt x="3049569" y="907356"/>
                  </a:lnTo>
                  <a:lnTo>
                    <a:pt x="3014665" y="873943"/>
                  </a:lnTo>
                  <a:lnTo>
                    <a:pt x="2983883" y="882099"/>
                  </a:lnTo>
                  <a:close/>
                  <a:moveTo>
                    <a:pt x="3199358" y="798522"/>
                  </a:moveTo>
                  <a:lnTo>
                    <a:pt x="3227772" y="761250"/>
                  </a:lnTo>
                  <a:lnTo>
                    <a:pt x="3166033" y="735993"/>
                  </a:lnTo>
                  <a:lnTo>
                    <a:pt x="3120166" y="721260"/>
                  </a:lnTo>
                  <a:lnTo>
                    <a:pt x="3114290" y="752744"/>
                  </a:lnTo>
                  <a:lnTo>
                    <a:pt x="3159982" y="790191"/>
                  </a:lnTo>
                  <a:lnTo>
                    <a:pt x="3199358" y="798522"/>
                  </a:lnTo>
                  <a:close/>
                  <a:moveTo>
                    <a:pt x="2978972" y="783701"/>
                  </a:moveTo>
                  <a:lnTo>
                    <a:pt x="3069564" y="786332"/>
                  </a:lnTo>
                  <a:lnTo>
                    <a:pt x="3088945" y="714945"/>
                  </a:lnTo>
                  <a:lnTo>
                    <a:pt x="3000107" y="661712"/>
                  </a:lnTo>
                  <a:lnTo>
                    <a:pt x="2935210" y="657240"/>
                  </a:lnTo>
                  <a:lnTo>
                    <a:pt x="2902762" y="676358"/>
                  </a:lnTo>
                  <a:lnTo>
                    <a:pt x="2889519" y="744325"/>
                  </a:lnTo>
                  <a:lnTo>
                    <a:pt x="2938192" y="805801"/>
                  </a:lnTo>
                  <a:lnTo>
                    <a:pt x="2978972" y="783701"/>
                  </a:lnTo>
                  <a:close/>
                  <a:moveTo>
                    <a:pt x="811765" y="1011191"/>
                  </a:moveTo>
                  <a:lnTo>
                    <a:pt x="786595" y="1028380"/>
                  </a:lnTo>
                  <a:lnTo>
                    <a:pt x="790191" y="1070739"/>
                  </a:lnTo>
                  <a:lnTo>
                    <a:pt x="834742" y="1091348"/>
                  </a:lnTo>
                  <a:lnTo>
                    <a:pt x="841231" y="1124849"/>
                  </a:lnTo>
                  <a:lnTo>
                    <a:pt x="921563" y="1134495"/>
                  </a:lnTo>
                  <a:lnTo>
                    <a:pt x="936121" y="1128006"/>
                  </a:lnTo>
                  <a:lnTo>
                    <a:pt x="889115" y="1065652"/>
                  </a:lnTo>
                  <a:lnTo>
                    <a:pt x="884116" y="999703"/>
                  </a:lnTo>
                  <a:lnTo>
                    <a:pt x="922616" y="919546"/>
                  </a:lnTo>
                  <a:lnTo>
                    <a:pt x="959274" y="833426"/>
                  </a:lnTo>
                  <a:lnTo>
                    <a:pt x="1035659" y="744237"/>
                  </a:lnTo>
                  <a:lnTo>
                    <a:pt x="1110729" y="697406"/>
                  </a:lnTo>
                  <a:lnTo>
                    <a:pt x="1197814" y="647067"/>
                  </a:lnTo>
                  <a:lnTo>
                    <a:pt x="1214301" y="614531"/>
                  </a:lnTo>
                  <a:lnTo>
                    <a:pt x="1197200" y="572172"/>
                  </a:lnTo>
                  <a:lnTo>
                    <a:pt x="1149317" y="586204"/>
                  </a:lnTo>
                  <a:lnTo>
                    <a:pt x="1107221" y="625581"/>
                  </a:lnTo>
                  <a:lnTo>
                    <a:pt x="1025398" y="645050"/>
                  </a:lnTo>
                  <a:lnTo>
                    <a:pt x="944189" y="710034"/>
                  </a:lnTo>
                  <a:lnTo>
                    <a:pt x="889202" y="761338"/>
                  </a:lnTo>
                  <a:lnTo>
                    <a:pt x="895867" y="804047"/>
                  </a:lnTo>
                  <a:lnTo>
                    <a:pt x="837022" y="883239"/>
                  </a:lnTo>
                  <a:lnTo>
                    <a:pt x="859648" y="893938"/>
                  </a:lnTo>
                  <a:lnTo>
                    <a:pt x="810888" y="966465"/>
                  </a:lnTo>
                  <a:lnTo>
                    <a:pt x="811765" y="1011191"/>
                  </a:lnTo>
                  <a:close/>
                  <a:moveTo>
                    <a:pt x="2105143" y="415367"/>
                  </a:moveTo>
                  <a:lnTo>
                    <a:pt x="2112422" y="365204"/>
                  </a:lnTo>
                  <a:lnTo>
                    <a:pt x="2050069" y="292063"/>
                  </a:lnTo>
                  <a:lnTo>
                    <a:pt x="2031564" y="283469"/>
                  </a:lnTo>
                  <a:lnTo>
                    <a:pt x="2011393" y="298377"/>
                  </a:lnTo>
                  <a:lnTo>
                    <a:pt x="1966492" y="461497"/>
                  </a:lnTo>
                  <a:lnTo>
                    <a:pt x="2105143" y="415367"/>
                  </a:lnTo>
                  <a:close/>
                  <a:moveTo>
                    <a:pt x="664870" y="158323"/>
                  </a:moveTo>
                  <a:lnTo>
                    <a:pt x="691530" y="192350"/>
                  </a:lnTo>
                  <a:lnTo>
                    <a:pt x="720295" y="168759"/>
                  </a:lnTo>
                  <a:lnTo>
                    <a:pt x="723715" y="144905"/>
                  </a:lnTo>
                  <a:lnTo>
                    <a:pt x="745815" y="133767"/>
                  </a:lnTo>
                  <a:lnTo>
                    <a:pt x="778790" y="114210"/>
                  </a:lnTo>
                  <a:lnTo>
                    <a:pt x="788262" y="91233"/>
                  </a:lnTo>
                  <a:lnTo>
                    <a:pt x="751779" y="57469"/>
                  </a:lnTo>
                  <a:lnTo>
                    <a:pt x="728626" y="82902"/>
                  </a:lnTo>
                  <a:lnTo>
                    <a:pt x="714507" y="119034"/>
                  </a:lnTo>
                  <a:lnTo>
                    <a:pt x="709508" y="78254"/>
                  </a:lnTo>
                  <a:lnTo>
                    <a:pt x="672148" y="80096"/>
                  </a:lnTo>
                  <a:lnTo>
                    <a:pt x="624177" y="107633"/>
                  </a:lnTo>
                  <a:lnTo>
                    <a:pt x="678901" y="112193"/>
                  </a:lnTo>
                  <a:lnTo>
                    <a:pt x="664870" y="158323"/>
                  </a:lnTo>
                  <a:close/>
                  <a:moveTo>
                    <a:pt x="1815913" y="272682"/>
                  </a:moveTo>
                  <a:lnTo>
                    <a:pt x="1856693" y="322933"/>
                  </a:lnTo>
                  <a:lnTo>
                    <a:pt x="1925185" y="359766"/>
                  </a:lnTo>
                  <a:lnTo>
                    <a:pt x="1978857" y="343981"/>
                  </a:lnTo>
                  <a:lnTo>
                    <a:pt x="1984908" y="224535"/>
                  </a:lnTo>
                  <a:lnTo>
                    <a:pt x="1928255" y="83867"/>
                  </a:lnTo>
                  <a:lnTo>
                    <a:pt x="1880459" y="4763"/>
                  </a:lnTo>
                  <a:lnTo>
                    <a:pt x="1827226" y="40807"/>
                  </a:lnTo>
                  <a:lnTo>
                    <a:pt x="1763382" y="144554"/>
                  </a:lnTo>
                  <a:lnTo>
                    <a:pt x="1796970" y="173231"/>
                  </a:lnTo>
                  <a:lnTo>
                    <a:pt x="1815913" y="272682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89" name="Freeform: Shape 1677">
              <a:extLst>
                <a:ext uri="{FF2B5EF4-FFF2-40B4-BE49-F238E27FC236}">
                  <a16:creationId xmlns:a16="http://schemas.microsoft.com/office/drawing/2014/main" id="{C8E82DFD-E576-5141-B197-8750FFDFC755}"/>
                </a:ext>
              </a:extLst>
            </p:cNvPr>
            <p:cNvSpPr/>
            <p:nvPr/>
          </p:nvSpPr>
          <p:spPr>
            <a:xfrm>
              <a:off x="8161328" y="3958605"/>
              <a:ext cx="134539" cy="181110"/>
            </a:xfrm>
            <a:custGeom>
              <a:avLst/>
              <a:gdLst>
                <a:gd name="connsiteX0" fmla="*/ 92110 w 165100"/>
                <a:gd name="connsiteY0" fmla="*/ 196735 h 222250"/>
                <a:gd name="connsiteX1" fmla="*/ 105528 w 165100"/>
                <a:gd name="connsiteY1" fmla="*/ 206908 h 222250"/>
                <a:gd name="connsiteX2" fmla="*/ 124646 w 165100"/>
                <a:gd name="connsiteY2" fmla="*/ 205241 h 222250"/>
                <a:gd name="connsiteX3" fmla="*/ 142976 w 165100"/>
                <a:gd name="connsiteY3" fmla="*/ 207346 h 222250"/>
                <a:gd name="connsiteX4" fmla="*/ 142362 w 165100"/>
                <a:gd name="connsiteY4" fmla="*/ 212608 h 222250"/>
                <a:gd name="connsiteX5" fmla="*/ 155780 w 165100"/>
                <a:gd name="connsiteY5" fmla="*/ 209012 h 222250"/>
                <a:gd name="connsiteX6" fmla="*/ 152710 w 165100"/>
                <a:gd name="connsiteY6" fmla="*/ 217870 h 222250"/>
                <a:gd name="connsiteX7" fmla="*/ 117280 w 165100"/>
                <a:gd name="connsiteY7" fmla="*/ 220413 h 222250"/>
                <a:gd name="connsiteX8" fmla="*/ 117543 w 165100"/>
                <a:gd name="connsiteY8" fmla="*/ 215502 h 222250"/>
                <a:gd name="connsiteX9" fmla="*/ 87550 w 165100"/>
                <a:gd name="connsiteY9" fmla="*/ 209626 h 222250"/>
                <a:gd name="connsiteX10" fmla="*/ 92110 w 165100"/>
                <a:gd name="connsiteY10" fmla="*/ 196735 h 222250"/>
                <a:gd name="connsiteX11" fmla="*/ 163584 w 165100"/>
                <a:gd name="connsiteY11" fmla="*/ 12918 h 222250"/>
                <a:gd name="connsiteX12" fmla="*/ 155955 w 165100"/>
                <a:gd name="connsiteY12" fmla="*/ 33352 h 222250"/>
                <a:gd name="connsiteX13" fmla="*/ 150079 w 165100"/>
                <a:gd name="connsiteY13" fmla="*/ 36948 h 222250"/>
                <a:gd name="connsiteX14" fmla="*/ 135082 w 165100"/>
                <a:gd name="connsiteY14" fmla="*/ 36071 h 222250"/>
                <a:gd name="connsiteX15" fmla="*/ 122279 w 165100"/>
                <a:gd name="connsiteY15" fmla="*/ 33001 h 222250"/>
                <a:gd name="connsiteX16" fmla="*/ 92461 w 165100"/>
                <a:gd name="connsiteY16" fmla="*/ 41420 h 222250"/>
                <a:gd name="connsiteX17" fmla="*/ 109475 w 165100"/>
                <a:gd name="connsiteY17" fmla="*/ 59486 h 222250"/>
                <a:gd name="connsiteX18" fmla="*/ 97022 w 165100"/>
                <a:gd name="connsiteY18" fmla="*/ 64660 h 222250"/>
                <a:gd name="connsiteX19" fmla="*/ 83341 w 165100"/>
                <a:gd name="connsiteY19" fmla="*/ 64660 h 222250"/>
                <a:gd name="connsiteX20" fmla="*/ 70361 w 165100"/>
                <a:gd name="connsiteY20" fmla="*/ 48173 h 222250"/>
                <a:gd name="connsiteX21" fmla="*/ 65713 w 165100"/>
                <a:gd name="connsiteY21" fmla="*/ 55189 h 222250"/>
                <a:gd name="connsiteX22" fmla="*/ 71238 w 165100"/>
                <a:gd name="connsiteY22" fmla="*/ 74307 h 222250"/>
                <a:gd name="connsiteX23" fmla="*/ 83516 w 165100"/>
                <a:gd name="connsiteY23" fmla="*/ 89216 h 222250"/>
                <a:gd name="connsiteX24" fmla="*/ 74220 w 165100"/>
                <a:gd name="connsiteY24" fmla="*/ 96144 h 222250"/>
                <a:gd name="connsiteX25" fmla="*/ 87901 w 165100"/>
                <a:gd name="connsiteY25" fmla="*/ 110615 h 222250"/>
                <a:gd name="connsiteX26" fmla="*/ 100091 w 165100"/>
                <a:gd name="connsiteY26" fmla="*/ 119648 h 222250"/>
                <a:gd name="connsiteX27" fmla="*/ 100442 w 165100"/>
                <a:gd name="connsiteY27" fmla="*/ 137187 h 222250"/>
                <a:gd name="connsiteX28" fmla="*/ 88515 w 165100"/>
                <a:gd name="connsiteY28" fmla="*/ 127102 h 222250"/>
                <a:gd name="connsiteX29" fmla="*/ 77640 w 165100"/>
                <a:gd name="connsiteY29" fmla="*/ 128944 h 222250"/>
                <a:gd name="connsiteX30" fmla="*/ 84919 w 165100"/>
                <a:gd name="connsiteY30" fmla="*/ 144729 h 222250"/>
                <a:gd name="connsiteX31" fmla="*/ 76851 w 165100"/>
                <a:gd name="connsiteY31" fmla="*/ 146396 h 222250"/>
                <a:gd name="connsiteX32" fmla="*/ 68081 w 165100"/>
                <a:gd name="connsiteY32" fmla="*/ 140344 h 222250"/>
                <a:gd name="connsiteX33" fmla="*/ 78605 w 165100"/>
                <a:gd name="connsiteY33" fmla="*/ 174985 h 222250"/>
                <a:gd name="connsiteX34" fmla="*/ 73518 w 165100"/>
                <a:gd name="connsiteY34" fmla="*/ 174985 h 222250"/>
                <a:gd name="connsiteX35" fmla="*/ 69572 w 165100"/>
                <a:gd name="connsiteY35" fmla="*/ 164023 h 222250"/>
                <a:gd name="connsiteX36" fmla="*/ 64573 w 165100"/>
                <a:gd name="connsiteY36" fmla="*/ 163848 h 222250"/>
                <a:gd name="connsiteX37" fmla="*/ 62293 w 165100"/>
                <a:gd name="connsiteY37" fmla="*/ 175424 h 222250"/>
                <a:gd name="connsiteX38" fmla="*/ 58346 w 165100"/>
                <a:gd name="connsiteY38" fmla="*/ 172793 h 222250"/>
                <a:gd name="connsiteX39" fmla="*/ 59223 w 165100"/>
                <a:gd name="connsiteY39" fmla="*/ 166303 h 222250"/>
                <a:gd name="connsiteX40" fmla="*/ 54312 w 165100"/>
                <a:gd name="connsiteY40" fmla="*/ 157183 h 222250"/>
                <a:gd name="connsiteX41" fmla="*/ 48700 w 165100"/>
                <a:gd name="connsiteY41" fmla="*/ 157183 h 222250"/>
                <a:gd name="connsiteX42" fmla="*/ 49752 w 165100"/>
                <a:gd name="connsiteY42" fmla="*/ 164549 h 222250"/>
                <a:gd name="connsiteX43" fmla="*/ 47559 w 165100"/>
                <a:gd name="connsiteY43" fmla="*/ 166917 h 222250"/>
                <a:gd name="connsiteX44" fmla="*/ 42122 w 165100"/>
                <a:gd name="connsiteY44" fmla="*/ 162181 h 222250"/>
                <a:gd name="connsiteX45" fmla="*/ 38790 w 165100"/>
                <a:gd name="connsiteY45" fmla="*/ 153324 h 222250"/>
                <a:gd name="connsiteX46" fmla="*/ 43350 w 165100"/>
                <a:gd name="connsiteY46" fmla="*/ 148325 h 222250"/>
                <a:gd name="connsiteX47" fmla="*/ 40193 w 165100"/>
                <a:gd name="connsiteY47" fmla="*/ 141835 h 222250"/>
                <a:gd name="connsiteX48" fmla="*/ 36597 w 165100"/>
                <a:gd name="connsiteY48" fmla="*/ 138503 h 222250"/>
                <a:gd name="connsiteX49" fmla="*/ 32914 w 165100"/>
                <a:gd name="connsiteY49" fmla="*/ 137714 h 222250"/>
                <a:gd name="connsiteX50" fmla="*/ 28617 w 165100"/>
                <a:gd name="connsiteY50" fmla="*/ 129470 h 222250"/>
                <a:gd name="connsiteX51" fmla="*/ 33703 w 165100"/>
                <a:gd name="connsiteY51" fmla="*/ 124909 h 222250"/>
                <a:gd name="connsiteX52" fmla="*/ 36860 w 165100"/>
                <a:gd name="connsiteY52" fmla="*/ 120700 h 222250"/>
                <a:gd name="connsiteX53" fmla="*/ 41772 w 165100"/>
                <a:gd name="connsiteY53" fmla="*/ 121577 h 222250"/>
                <a:gd name="connsiteX54" fmla="*/ 43964 w 165100"/>
                <a:gd name="connsiteY54" fmla="*/ 117981 h 222250"/>
                <a:gd name="connsiteX55" fmla="*/ 49138 w 165100"/>
                <a:gd name="connsiteY55" fmla="*/ 116578 h 222250"/>
                <a:gd name="connsiteX56" fmla="*/ 55101 w 165100"/>
                <a:gd name="connsiteY56" fmla="*/ 120612 h 222250"/>
                <a:gd name="connsiteX57" fmla="*/ 59925 w 165100"/>
                <a:gd name="connsiteY57" fmla="*/ 122103 h 222250"/>
                <a:gd name="connsiteX58" fmla="*/ 63345 w 165100"/>
                <a:gd name="connsiteY58" fmla="*/ 116666 h 222250"/>
                <a:gd name="connsiteX59" fmla="*/ 55101 w 165100"/>
                <a:gd name="connsiteY59" fmla="*/ 115964 h 222250"/>
                <a:gd name="connsiteX60" fmla="*/ 50190 w 165100"/>
                <a:gd name="connsiteY60" fmla="*/ 114298 h 222250"/>
                <a:gd name="connsiteX61" fmla="*/ 39228 w 165100"/>
                <a:gd name="connsiteY61" fmla="*/ 116753 h 222250"/>
                <a:gd name="connsiteX62" fmla="*/ 28529 w 165100"/>
                <a:gd name="connsiteY62" fmla="*/ 117192 h 222250"/>
                <a:gd name="connsiteX63" fmla="*/ 18970 w 165100"/>
                <a:gd name="connsiteY63" fmla="*/ 102809 h 222250"/>
                <a:gd name="connsiteX64" fmla="*/ 17391 w 165100"/>
                <a:gd name="connsiteY64" fmla="*/ 100617 h 222250"/>
                <a:gd name="connsiteX65" fmla="*/ 18882 w 165100"/>
                <a:gd name="connsiteY65" fmla="*/ 95004 h 222250"/>
                <a:gd name="connsiteX66" fmla="*/ 6429 w 165100"/>
                <a:gd name="connsiteY66" fmla="*/ 84919 h 222250"/>
                <a:gd name="connsiteX67" fmla="*/ 4763 w 165100"/>
                <a:gd name="connsiteY67" fmla="*/ 75886 h 222250"/>
                <a:gd name="connsiteX68" fmla="*/ 16163 w 165100"/>
                <a:gd name="connsiteY68" fmla="*/ 60451 h 222250"/>
                <a:gd name="connsiteX69" fmla="*/ 17654 w 165100"/>
                <a:gd name="connsiteY69" fmla="*/ 50015 h 222250"/>
                <a:gd name="connsiteX70" fmla="*/ 25635 w 165100"/>
                <a:gd name="connsiteY70" fmla="*/ 45367 h 222250"/>
                <a:gd name="connsiteX71" fmla="*/ 26161 w 165100"/>
                <a:gd name="connsiteY71" fmla="*/ 36860 h 222250"/>
                <a:gd name="connsiteX72" fmla="*/ 42210 w 165100"/>
                <a:gd name="connsiteY72" fmla="*/ 33966 h 222250"/>
                <a:gd name="connsiteX73" fmla="*/ 51594 w 165100"/>
                <a:gd name="connsiteY73" fmla="*/ 26862 h 222250"/>
                <a:gd name="connsiteX74" fmla="*/ 64924 w 165100"/>
                <a:gd name="connsiteY74" fmla="*/ 27476 h 222250"/>
                <a:gd name="connsiteX75" fmla="*/ 68958 w 165100"/>
                <a:gd name="connsiteY75" fmla="*/ 21776 h 222250"/>
                <a:gd name="connsiteX76" fmla="*/ 73606 w 165100"/>
                <a:gd name="connsiteY76" fmla="*/ 20724 h 222250"/>
                <a:gd name="connsiteX77" fmla="*/ 91759 w 165100"/>
                <a:gd name="connsiteY77" fmla="*/ 21688 h 222250"/>
                <a:gd name="connsiteX78" fmla="*/ 111491 w 165100"/>
                <a:gd name="connsiteY78" fmla="*/ 12743 h 222250"/>
                <a:gd name="connsiteX79" fmla="*/ 128856 w 165100"/>
                <a:gd name="connsiteY79" fmla="*/ 24144 h 222250"/>
                <a:gd name="connsiteX80" fmla="*/ 151219 w 165100"/>
                <a:gd name="connsiteY80" fmla="*/ 21074 h 222250"/>
                <a:gd name="connsiteX81" fmla="*/ 151482 w 165100"/>
                <a:gd name="connsiteY81" fmla="*/ 4763 h 222250"/>
                <a:gd name="connsiteX82" fmla="*/ 163584 w 165100"/>
                <a:gd name="connsiteY82" fmla="*/ 1291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65100" h="222250">
                  <a:moveTo>
                    <a:pt x="92110" y="196735"/>
                  </a:moveTo>
                  <a:lnTo>
                    <a:pt x="105528" y="206908"/>
                  </a:lnTo>
                  <a:lnTo>
                    <a:pt x="124646" y="205241"/>
                  </a:lnTo>
                  <a:lnTo>
                    <a:pt x="142976" y="207346"/>
                  </a:lnTo>
                  <a:lnTo>
                    <a:pt x="142362" y="212608"/>
                  </a:lnTo>
                  <a:lnTo>
                    <a:pt x="155780" y="209012"/>
                  </a:lnTo>
                  <a:lnTo>
                    <a:pt x="152710" y="217870"/>
                  </a:lnTo>
                  <a:lnTo>
                    <a:pt x="117280" y="220413"/>
                  </a:lnTo>
                  <a:lnTo>
                    <a:pt x="117543" y="215502"/>
                  </a:lnTo>
                  <a:lnTo>
                    <a:pt x="87550" y="209626"/>
                  </a:lnTo>
                  <a:lnTo>
                    <a:pt x="92110" y="196735"/>
                  </a:lnTo>
                  <a:close/>
                  <a:moveTo>
                    <a:pt x="163584" y="12918"/>
                  </a:moveTo>
                  <a:lnTo>
                    <a:pt x="155955" y="33352"/>
                  </a:lnTo>
                  <a:lnTo>
                    <a:pt x="150079" y="36948"/>
                  </a:lnTo>
                  <a:lnTo>
                    <a:pt x="135082" y="36071"/>
                  </a:lnTo>
                  <a:lnTo>
                    <a:pt x="122279" y="33001"/>
                  </a:lnTo>
                  <a:lnTo>
                    <a:pt x="92461" y="41420"/>
                  </a:lnTo>
                  <a:lnTo>
                    <a:pt x="109475" y="59486"/>
                  </a:lnTo>
                  <a:lnTo>
                    <a:pt x="97022" y="64660"/>
                  </a:lnTo>
                  <a:lnTo>
                    <a:pt x="83341" y="64660"/>
                  </a:lnTo>
                  <a:lnTo>
                    <a:pt x="70361" y="48173"/>
                  </a:lnTo>
                  <a:lnTo>
                    <a:pt x="65713" y="55189"/>
                  </a:lnTo>
                  <a:lnTo>
                    <a:pt x="71238" y="74307"/>
                  </a:lnTo>
                  <a:lnTo>
                    <a:pt x="83516" y="89216"/>
                  </a:lnTo>
                  <a:lnTo>
                    <a:pt x="74220" y="96144"/>
                  </a:lnTo>
                  <a:lnTo>
                    <a:pt x="87901" y="110615"/>
                  </a:lnTo>
                  <a:lnTo>
                    <a:pt x="100091" y="119648"/>
                  </a:lnTo>
                  <a:lnTo>
                    <a:pt x="100442" y="137187"/>
                  </a:lnTo>
                  <a:lnTo>
                    <a:pt x="88515" y="127102"/>
                  </a:lnTo>
                  <a:lnTo>
                    <a:pt x="77640" y="128944"/>
                  </a:lnTo>
                  <a:lnTo>
                    <a:pt x="84919" y="144729"/>
                  </a:lnTo>
                  <a:lnTo>
                    <a:pt x="76851" y="146396"/>
                  </a:lnTo>
                  <a:lnTo>
                    <a:pt x="68081" y="140344"/>
                  </a:lnTo>
                  <a:lnTo>
                    <a:pt x="78605" y="174985"/>
                  </a:lnTo>
                  <a:lnTo>
                    <a:pt x="73518" y="174985"/>
                  </a:lnTo>
                  <a:lnTo>
                    <a:pt x="69572" y="164023"/>
                  </a:lnTo>
                  <a:lnTo>
                    <a:pt x="64573" y="163848"/>
                  </a:lnTo>
                  <a:lnTo>
                    <a:pt x="62293" y="175424"/>
                  </a:lnTo>
                  <a:lnTo>
                    <a:pt x="58346" y="172793"/>
                  </a:lnTo>
                  <a:lnTo>
                    <a:pt x="59223" y="166303"/>
                  </a:lnTo>
                  <a:lnTo>
                    <a:pt x="54312" y="157183"/>
                  </a:lnTo>
                  <a:lnTo>
                    <a:pt x="48700" y="157183"/>
                  </a:lnTo>
                  <a:lnTo>
                    <a:pt x="49752" y="164549"/>
                  </a:lnTo>
                  <a:lnTo>
                    <a:pt x="47559" y="166917"/>
                  </a:lnTo>
                  <a:lnTo>
                    <a:pt x="42122" y="162181"/>
                  </a:lnTo>
                  <a:lnTo>
                    <a:pt x="38790" y="153324"/>
                  </a:lnTo>
                  <a:lnTo>
                    <a:pt x="43350" y="148325"/>
                  </a:lnTo>
                  <a:lnTo>
                    <a:pt x="40193" y="141835"/>
                  </a:lnTo>
                  <a:lnTo>
                    <a:pt x="36597" y="138503"/>
                  </a:lnTo>
                  <a:lnTo>
                    <a:pt x="32914" y="137714"/>
                  </a:lnTo>
                  <a:lnTo>
                    <a:pt x="28617" y="129470"/>
                  </a:lnTo>
                  <a:lnTo>
                    <a:pt x="33703" y="124909"/>
                  </a:lnTo>
                  <a:lnTo>
                    <a:pt x="36860" y="120700"/>
                  </a:lnTo>
                  <a:lnTo>
                    <a:pt x="41772" y="121577"/>
                  </a:lnTo>
                  <a:lnTo>
                    <a:pt x="43964" y="117981"/>
                  </a:lnTo>
                  <a:lnTo>
                    <a:pt x="49138" y="116578"/>
                  </a:lnTo>
                  <a:lnTo>
                    <a:pt x="55101" y="120612"/>
                  </a:lnTo>
                  <a:lnTo>
                    <a:pt x="59925" y="122103"/>
                  </a:lnTo>
                  <a:lnTo>
                    <a:pt x="63345" y="116666"/>
                  </a:lnTo>
                  <a:lnTo>
                    <a:pt x="55101" y="115964"/>
                  </a:lnTo>
                  <a:lnTo>
                    <a:pt x="50190" y="114298"/>
                  </a:lnTo>
                  <a:lnTo>
                    <a:pt x="39228" y="116753"/>
                  </a:lnTo>
                  <a:lnTo>
                    <a:pt x="28529" y="117192"/>
                  </a:lnTo>
                  <a:lnTo>
                    <a:pt x="18970" y="102809"/>
                  </a:lnTo>
                  <a:lnTo>
                    <a:pt x="17391" y="100617"/>
                  </a:lnTo>
                  <a:lnTo>
                    <a:pt x="18882" y="95004"/>
                  </a:lnTo>
                  <a:lnTo>
                    <a:pt x="6429" y="84919"/>
                  </a:lnTo>
                  <a:lnTo>
                    <a:pt x="4763" y="75886"/>
                  </a:lnTo>
                  <a:lnTo>
                    <a:pt x="16163" y="60451"/>
                  </a:lnTo>
                  <a:lnTo>
                    <a:pt x="17654" y="50015"/>
                  </a:lnTo>
                  <a:lnTo>
                    <a:pt x="25635" y="45367"/>
                  </a:lnTo>
                  <a:lnTo>
                    <a:pt x="26161" y="36860"/>
                  </a:lnTo>
                  <a:lnTo>
                    <a:pt x="42210" y="33966"/>
                  </a:lnTo>
                  <a:lnTo>
                    <a:pt x="51594" y="26862"/>
                  </a:lnTo>
                  <a:lnTo>
                    <a:pt x="64924" y="27476"/>
                  </a:lnTo>
                  <a:lnTo>
                    <a:pt x="68958" y="21776"/>
                  </a:lnTo>
                  <a:lnTo>
                    <a:pt x="73606" y="20724"/>
                  </a:lnTo>
                  <a:lnTo>
                    <a:pt x="91759" y="21688"/>
                  </a:lnTo>
                  <a:lnTo>
                    <a:pt x="111491" y="12743"/>
                  </a:lnTo>
                  <a:lnTo>
                    <a:pt x="128856" y="24144"/>
                  </a:lnTo>
                  <a:lnTo>
                    <a:pt x="151219" y="21074"/>
                  </a:lnTo>
                  <a:lnTo>
                    <a:pt x="151482" y="4763"/>
                  </a:lnTo>
                  <a:lnTo>
                    <a:pt x="163584" y="1291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0" name="Freeform: Shape 1678">
              <a:extLst>
                <a:ext uri="{FF2B5EF4-FFF2-40B4-BE49-F238E27FC236}">
                  <a16:creationId xmlns:a16="http://schemas.microsoft.com/office/drawing/2014/main" id="{4EA0095A-14F1-5343-8228-D3DED993FB50}"/>
                </a:ext>
              </a:extLst>
            </p:cNvPr>
            <p:cNvSpPr/>
            <p:nvPr/>
          </p:nvSpPr>
          <p:spPr>
            <a:xfrm>
              <a:off x="5909609" y="4516818"/>
              <a:ext cx="82793" cy="87968"/>
            </a:xfrm>
            <a:custGeom>
              <a:avLst/>
              <a:gdLst>
                <a:gd name="connsiteX0" fmla="*/ 57206 w 101600"/>
                <a:gd name="connsiteY0" fmla="*/ 108422 h 107950"/>
                <a:gd name="connsiteX1" fmla="*/ 44578 w 101600"/>
                <a:gd name="connsiteY1" fmla="*/ 104037 h 107950"/>
                <a:gd name="connsiteX2" fmla="*/ 29230 w 101600"/>
                <a:gd name="connsiteY2" fmla="*/ 103599 h 107950"/>
                <a:gd name="connsiteX3" fmla="*/ 18005 w 101600"/>
                <a:gd name="connsiteY3" fmla="*/ 98600 h 107950"/>
                <a:gd name="connsiteX4" fmla="*/ 4763 w 101600"/>
                <a:gd name="connsiteY4" fmla="*/ 88252 h 107950"/>
                <a:gd name="connsiteX5" fmla="*/ 5376 w 101600"/>
                <a:gd name="connsiteY5" fmla="*/ 80885 h 107950"/>
                <a:gd name="connsiteX6" fmla="*/ 8183 w 101600"/>
                <a:gd name="connsiteY6" fmla="*/ 74921 h 107950"/>
                <a:gd name="connsiteX7" fmla="*/ 4763 w 101600"/>
                <a:gd name="connsiteY7" fmla="*/ 70186 h 107950"/>
                <a:gd name="connsiteX8" fmla="*/ 16602 w 101600"/>
                <a:gd name="connsiteY8" fmla="*/ 49489 h 107950"/>
                <a:gd name="connsiteX9" fmla="*/ 48086 w 101600"/>
                <a:gd name="connsiteY9" fmla="*/ 49401 h 107950"/>
                <a:gd name="connsiteX10" fmla="*/ 48787 w 101600"/>
                <a:gd name="connsiteY10" fmla="*/ 40807 h 107950"/>
                <a:gd name="connsiteX11" fmla="*/ 44753 w 101600"/>
                <a:gd name="connsiteY11" fmla="*/ 39228 h 107950"/>
                <a:gd name="connsiteX12" fmla="*/ 42034 w 101600"/>
                <a:gd name="connsiteY12" fmla="*/ 33703 h 107950"/>
                <a:gd name="connsiteX13" fmla="*/ 32914 w 101600"/>
                <a:gd name="connsiteY13" fmla="*/ 27827 h 107950"/>
                <a:gd name="connsiteX14" fmla="*/ 23793 w 101600"/>
                <a:gd name="connsiteY14" fmla="*/ 19233 h 107950"/>
                <a:gd name="connsiteX15" fmla="*/ 34931 w 101600"/>
                <a:gd name="connsiteY15" fmla="*/ 19233 h 107950"/>
                <a:gd name="connsiteX16" fmla="*/ 34931 w 101600"/>
                <a:gd name="connsiteY16" fmla="*/ 4763 h 107950"/>
                <a:gd name="connsiteX17" fmla="*/ 57908 w 101600"/>
                <a:gd name="connsiteY17" fmla="*/ 4763 h 107950"/>
                <a:gd name="connsiteX18" fmla="*/ 80622 w 101600"/>
                <a:gd name="connsiteY18" fmla="*/ 5026 h 107950"/>
                <a:gd name="connsiteX19" fmla="*/ 80446 w 101600"/>
                <a:gd name="connsiteY19" fmla="*/ 25284 h 107950"/>
                <a:gd name="connsiteX20" fmla="*/ 78517 w 101600"/>
                <a:gd name="connsiteY20" fmla="*/ 54049 h 107950"/>
                <a:gd name="connsiteX21" fmla="*/ 85796 w 101600"/>
                <a:gd name="connsiteY21" fmla="*/ 54049 h 107950"/>
                <a:gd name="connsiteX22" fmla="*/ 93864 w 101600"/>
                <a:gd name="connsiteY22" fmla="*/ 58697 h 107950"/>
                <a:gd name="connsiteX23" fmla="*/ 95969 w 101600"/>
                <a:gd name="connsiteY23" fmla="*/ 54839 h 107950"/>
                <a:gd name="connsiteX24" fmla="*/ 103160 w 101600"/>
                <a:gd name="connsiteY24" fmla="*/ 58083 h 107950"/>
                <a:gd name="connsiteX25" fmla="*/ 92023 w 101600"/>
                <a:gd name="connsiteY25" fmla="*/ 67818 h 107950"/>
                <a:gd name="connsiteX26" fmla="*/ 80359 w 101600"/>
                <a:gd name="connsiteY26" fmla="*/ 74921 h 107950"/>
                <a:gd name="connsiteX27" fmla="*/ 78605 w 101600"/>
                <a:gd name="connsiteY27" fmla="*/ 79745 h 107950"/>
                <a:gd name="connsiteX28" fmla="*/ 80534 w 101600"/>
                <a:gd name="connsiteY28" fmla="*/ 84656 h 107950"/>
                <a:gd name="connsiteX29" fmla="*/ 75448 w 101600"/>
                <a:gd name="connsiteY29" fmla="*/ 91146 h 107950"/>
                <a:gd name="connsiteX30" fmla="*/ 69659 w 101600"/>
                <a:gd name="connsiteY30" fmla="*/ 92637 h 107950"/>
                <a:gd name="connsiteX31" fmla="*/ 70975 w 101600"/>
                <a:gd name="connsiteY31" fmla="*/ 95618 h 107950"/>
                <a:gd name="connsiteX32" fmla="*/ 66415 w 101600"/>
                <a:gd name="connsiteY32" fmla="*/ 98425 h 107950"/>
                <a:gd name="connsiteX33" fmla="*/ 57995 w 101600"/>
                <a:gd name="connsiteY33" fmla="*/ 10473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600" h="107950">
                  <a:moveTo>
                    <a:pt x="57206" y="108422"/>
                  </a:moveTo>
                  <a:lnTo>
                    <a:pt x="44578" y="104037"/>
                  </a:lnTo>
                  <a:lnTo>
                    <a:pt x="29230" y="103599"/>
                  </a:lnTo>
                  <a:lnTo>
                    <a:pt x="18005" y="98600"/>
                  </a:lnTo>
                  <a:lnTo>
                    <a:pt x="4763" y="88252"/>
                  </a:lnTo>
                  <a:lnTo>
                    <a:pt x="5376" y="80885"/>
                  </a:lnTo>
                  <a:lnTo>
                    <a:pt x="8183" y="74921"/>
                  </a:lnTo>
                  <a:lnTo>
                    <a:pt x="4763" y="70186"/>
                  </a:lnTo>
                  <a:lnTo>
                    <a:pt x="16602" y="49489"/>
                  </a:lnTo>
                  <a:lnTo>
                    <a:pt x="48086" y="49401"/>
                  </a:lnTo>
                  <a:lnTo>
                    <a:pt x="48787" y="40807"/>
                  </a:lnTo>
                  <a:lnTo>
                    <a:pt x="44753" y="39228"/>
                  </a:lnTo>
                  <a:lnTo>
                    <a:pt x="42034" y="33703"/>
                  </a:lnTo>
                  <a:lnTo>
                    <a:pt x="32914" y="27827"/>
                  </a:lnTo>
                  <a:lnTo>
                    <a:pt x="23793" y="19233"/>
                  </a:lnTo>
                  <a:lnTo>
                    <a:pt x="34931" y="19233"/>
                  </a:lnTo>
                  <a:lnTo>
                    <a:pt x="34931" y="4763"/>
                  </a:lnTo>
                  <a:lnTo>
                    <a:pt x="57908" y="4763"/>
                  </a:lnTo>
                  <a:lnTo>
                    <a:pt x="80622" y="5026"/>
                  </a:lnTo>
                  <a:lnTo>
                    <a:pt x="80446" y="25284"/>
                  </a:lnTo>
                  <a:lnTo>
                    <a:pt x="78517" y="54049"/>
                  </a:lnTo>
                  <a:lnTo>
                    <a:pt x="85796" y="54049"/>
                  </a:lnTo>
                  <a:lnTo>
                    <a:pt x="93864" y="58697"/>
                  </a:lnTo>
                  <a:lnTo>
                    <a:pt x="95969" y="54839"/>
                  </a:lnTo>
                  <a:lnTo>
                    <a:pt x="103160" y="58083"/>
                  </a:lnTo>
                  <a:lnTo>
                    <a:pt x="92023" y="67818"/>
                  </a:lnTo>
                  <a:lnTo>
                    <a:pt x="80359" y="74921"/>
                  </a:lnTo>
                  <a:lnTo>
                    <a:pt x="78605" y="79745"/>
                  </a:lnTo>
                  <a:lnTo>
                    <a:pt x="80534" y="84656"/>
                  </a:lnTo>
                  <a:lnTo>
                    <a:pt x="75448" y="91146"/>
                  </a:lnTo>
                  <a:lnTo>
                    <a:pt x="69659" y="92637"/>
                  </a:lnTo>
                  <a:lnTo>
                    <a:pt x="70975" y="95618"/>
                  </a:lnTo>
                  <a:lnTo>
                    <a:pt x="66415" y="98425"/>
                  </a:lnTo>
                  <a:lnTo>
                    <a:pt x="57995" y="104739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1" name="Freeform: Shape 1679">
              <a:extLst>
                <a:ext uri="{FF2B5EF4-FFF2-40B4-BE49-F238E27FC236}">
                  <a16:creationId xmlns:a16="http://schemas.microsoft.com/office/drawing/2014/main" id="{79872699-5ED6-5E42-AC32-EE11A1BCADBC}"/>
                </a:ext>
              </a:extLst>
            </p:cNvPr>
            <p:cNvSpPr/>
            <p:nvPr/>
          </p:nvSpPr>
          <p:spPr>
            <a:xfrm>
              <a:off x="8252590" y="4213807"/>
              <a:ext cx="248380" cy="217332"/>
            </a:xfrm>
            <a:custGeom>
              <a:avLst/>
              <a:gdLst>
                <a:gd name="connsiteX0" fmla="*/ 256106 w 304800"/>
                <a:gd name="connsiteY0" fmla="*/ 63959 h 266700"/>
                <a:gd name="connsiteX1" fmla="*/ 249178 w 304800"/>
                <a:gd name="connsiteY1" fmla="*/ 75272 h 266700"/>
                <a:gd name="connsiteX2" fmla="*/ 243917 w 304800"/>
                <a:gd name="connsiteY2" fmla="*/ 96320 h 266700"/>
                <a:gd name="connsiteX3" fmla="*/ 237251 w 304800"/>
                <a:gd name="connsiteY3" fmla="*/ 110702 h 266700"/>
                <a:gd name="connsiteX4" fmla="*/ 231463 w 304800"/>
                <a:gd name="connsiteY4" fmla="*/ 115614 h 266700"/>
                <a:gd name="connsiteX5" fmla="*/ 223307 w 304800"/>
                <a:gd name="connsiteY5" fmla="*/ 106668 h 266700"/>
                <a:gd name="connsiteX6" fmla="*/ 212169 w 304800"/>
                <a:gd name="connsiteY6" fmla="*/ 94215 h 266700"/>
                <a:gd name="connsiteX7" fmla="*/ 194630 w 304800"/>
                <a:gd name="connsiteY7" fmla="*/ 54137 h 266700"/>
                <a:gd name="connsiteX8" fmla="*/ 192174 w 304800"/>
                <a:gd name="connsiteY8" fmla="*/ 56680 h 266700"/>
                <a:gd name="connsiteX9" fmla="*/ 202347 w 304800"/>
                <a:gd name="connsiteY9" fmla="*/ 86235 h 266700"/>
                <a:gd name="connsiteX10" fmla="*/ 217432 w 304800"/>
                <a:gd name="connsiteY10" fmla="*/ 114123 h 266700"/>
                <a:gd name="connsiteX11" fmla="*/ 236024 w 304800"/>
                <a:gd name="connsiteY11" fmla="*/ 156920 h 266700"/>
                <a:gd name="connsiteX12" fmla="*/ 245056 w 304800"/>
                <a:gd name="connsiteY12" fmla="*/ 171653 h 266700"/>
                <a:gd name="connsiteX13" fmla="*/ 252949 w 304800"/>
                <a:gd name="connsiteY13" fmla="*/ 186912 h 266700"/>
                <a:gd name="connsiteX14" fmla="*/ 275050 w 304800"/>
                <a:gd name="connsiteY14" fmla="*/ 216730 h 266700"/>
                <a:gd name="connsiteX15" fmla="*/ 270138 w 304800"/>
                <a:gd name="connsiteY15" fmla="*/ 221378 h 266700"/>
                <a:gd name="connsiteX16" fmla="*/ 270927 w 304800"/>
                <a:gd name="connsiteY16" fmla="*/ 238655 h 266700"/>
                <a:gd name="connsiteX17" fmla="*/ 299605 w 304800"/>
                <a:gd name="connsiteY17" fmla="*/ 262421 h 266700"/>
                <a:gd name="connsiteX18" fmla="*/ 303902 w 304800"/>
                <a:gd name="connsiteY18" fmla="*/ 267858 h 266700"/>
                <a:gd name="connsiteX19" fmla="*/ 206381 w 304800"/>
                <a:gd name="connsiteY19" fmla="*/ 267858 h 266700"/>
                <a:gd name="connsiteX20" fmla="*/ 110965 w 304800"/>
                <a:gd name="connsiteY20" fmla="*/ 267858 h 266700"/>
                <a:gd name="connsiteX21" fmla="*/ 12129 w 304800"/>
                <a:gd name="connsiteY21" fmla="*/ 267858 h 266700"/>
                <a:gd name="connsiteX22" fmla="*/ 12129 w 304800"/>
                <a:gd name="connsiteY22" fmla="*/ 169373 h 266700"/>
                <a:gd name="connsiteX23" fmla="*/ 12129 w 304800"/>
                <a:gd name="connsiteY23" fmla="*/ 71326 h 266700"/>
                <a:gd name="connsiteX24" fmla="*/ 4763 w 304800"/>
                <a:gd name="connsiteY24" fmla="*/ 48700 h 266700"/>
                <a:gd name="connsiteX25" fmla="*/ 11077 w 304800"/>
                <a:gd name="connsiteY25" fmla="*/ 31160 h 266700"/>
                <a:gd name="connsiteX26" fmla="*/ 7306 w 304800"/>
                <a:gd name="connsiteY26" fmla="*/ 18970 h 266700"/>
                <a:gd name="connsiteX27" fmla="*/ 16163 w 304800"/>
                <a:gd name="connsiteY27" fmla="*/ 5201 h 266700"/>
                <a:gd name="connsiteX28" fmla="*/ 48875 w 304800"/>
                <a:gd name="connsiteY28" fmla="*/ 4763 h 266700"/>
                <a:gd name="connsiteX29" fmla="*/ 72553 w 304800"/>
                <a:gd name="connsiteY29" fmla="*/ 12305 h 266700"/>
                <a:gd name="connsiteX30" fmla="*/ 96934 w 304800"/>
                <a:gd name="connsiteY30" fmla="*/ 20811 h 266700"/>
                <a:gd name="connsiteX31" fmla="*/ 108334 w 304800"/>
                <a:gd name="connsiteY31" fmla="*/ 25196 h 266700"/>
                <a:gd name="connsiteX32" fmla="*/ 127277 w 304800"/>
                <a:gd name="connsiteY32" fmla="*/ 16163 h 266700"/>
                <a:gd name="connsiteX33" fmla="*/ 137363 w 304800"/>
                <a:gd name="connsiteY33" fmla="*/ 8007 h 266700"/>
                <a:gd name="connsiteX34" fmla="*/ 159112 w 304800"/>
                <a:gd name="connsiteY34" fmla="*/ 5640 h 266700"/>
                <a:gd name="connsiteX35" fmla="*/ 176564 w 304800"/>
                <a:gd name="connsiteY35" fmla="*/ 9235 h 266700"/>
                <a:gd name="connsiteX36" fmla="*/ 183317 w 304800"/>
                <a:gd name="connsiteY36" fmla="*/ 23442 h 266700"/>
                <a:gd name="connsiteX37" fmla="*/ 189017 w 304800"/>
                <a:gd name="connsiteY37" fmla="*/ 14059 h 266700"/>
                <a:gd name="connsiteX38" fmla="*/ 208662 w 304800"/>
                <a:gd name="connsiteY38" fmla="*/ 20811 h 266700"/>
                <a:gd name="connsiteX39" fmla="*/ 227868 w 304800"/>
                <a:gd name="connsiteY39" fmla="*/ 22478 h 266700"/>
                <a:gd name="connsiteX40" fmla="*/ 239970 w 304800"/>
                <a:gd name="connsiteY40" fmla="*/ 1528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4800" h="266700">
                  <a:moveTo>
                    <a:pt x="256106" y="63959"/>
                  </a:moveTo>
                  <a:lnTo>
                    <a:pt x="249178" y="75272"/>
                  </a:lnTo>
                  <a:lnTo>
                    <a:pt x="243917" y="96320"/>
                  </a:lnTo>
                  <a:lnTo>
                    <a:pt x="237251" y="110702"/>
                  </a:lnTo>
                  <a:lnTo>
                    <a:pt x="231463" y="115614"/>
                  </a:lnTo>
                  <a:lnTo>
                    <a:pt x="223307" y="106668"/>
                  </a:lnTo>
                  <a:lnTo>
                    <a:pt x="212169" y="94215"/>
                  </a:lnTo>
                  <a:lnTo>
                    <a:pt x="194630" y="54137"/>
                  </a:lnTo>
                  <a:lnTo>
                    <a:pt x="192174" y="56680"/>
                  </a:lnTo>
                  <a:lnTo>
                    <a:pt x="202347" y="86235"/>
                  </a:lnTo>
                  <a:lnTo>
                    <a:pt x="217432" y="114123"/>
                  </a:lnTo>
                  <a:lnTo>
                    <a:pt x="236024" y="156920"/>
                  </a:lnTo>
                  <a:lnTo>
                    <a:pt x="245056" y="171653"/>
                  </a:lnTo>
                  <a:lnTo>
                    <a:pt x="252949" y="186912"/>
                  </a:lnTo>
                  <a:lnTo>
                    <a:pt x="275050" y="216730"/>
                  </a:lnTo>
                  <a:lnTo>
                    <a:pt x="270138" y="221378"/>
                  </a:lnTo>
                  <a:lnTo>
                    <a:pt x="270927" y="238655"/>
                  </a:lnTo>
                  <a:lnTo>
                    <a:pt x="299605" y="262421"/>
                  </a:lnTo>
                  <a:lnTo>
                    <a:pt x="303902" y="267858"/>
                  </a:lnTo>
                  <a:lnTo>
                    <a:pt x="206381" y="267858"/>
                  </a:lnTo>
                  <a:lnTo>
                    <a:pt x="110965" y="267858"/>
                  </a:lnTo>
                  <a:lnTo>
                    <a:pt x="12129" y="267858"/>
                  </a:lnTo>
                  <a:lnTo>
                    <a:pt x="12129" y="169373"/>
                  </a:lnTo>
                  <a:lnTo>
                    <a:pt x="12129" y="71326"/>
                  </a:lnTo>
                  <a:lnTo>
                    <a:pt x="4763" y="48700"/>
                  </a:lnTo>
                  <a:lnTo>
                    <a:pt x="11077" y="31160"/>
                  </a:lnTo>
                  <a:lnTo>
                    <a:pt x="7306" y="18970"/>
                  </a:lnTo>
                  <a:lnTo>
                    <a:pt x="16163" y="5201"/>
                  </a:lnTo>
                  <a:lnTo>
                    <a:pt x="48875" y="4763"/>
                  </a:lnTo>
                  <a:lnTo>
                    <a:pt x="72553" y="12305"/>
                  </a:lnTo>
                  <a:lnTo>
                    <a:pt x="96934" y="20811"/>
                  </a:lnTo>
                  <a:lnTo>
                    <a:pt x="108334" y="25196"/>
                  </a:lnTo>
                  <a:lnTo>
                    <a:pt x="127277" y="16163"/>
                  </a:lnTo>
                  <a:lnTo>
                    <a:pt x="137363" y="8007"/>
                  </a:lnTo>
                  <a:lnTo>
                    <a:pt x="159112" y="5640"/>
                  </a:lnTo>
                  <a:lnTo>
                    <a:pt x="176564" y="9235"/>
                  </a:lnTo>
                  <a:lnTo>
                    <a:pt x="183317" y="23442"/>
                  </a:lnTo>
                  <a:lnTo>
                    <a:pt x="189017" y="14059"/>
                  </a:lnTo>
                  <a:lnTo>
                    <a:pt x="208662" y="20811"/>
                  </a:lnTo>
                  <a:lnTo>
                    <a:pt x="227868" y="22478"/>
                  </a:lnTo>
                  <a:lnTo>
                    <a:pt x="239970" y="1528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2" name="Freeform: Shape 1680">
              <a:extLst>
                <a:ext uri="{FF2B5EF4-FFF2-40B4-BE49-F238E27FC236}">
                  <a16:creationId xmlns:a16="http://schemas.microsoft.com/office/drawing/2014/main" id="{D2AA77CC-3A7E-6B43-A856-69766236BBA6}"/>
                </a:ext>
              </a:extLst>
            </p:cNvPr>
            <p:cNvSpPr/>
            <p:nvPr/>
          </p:nvSpPr>
          <p:spPr>
            <a:xfrm>
              <a:off x="7415734" y="4303352"/>
              <a:ext cx="175936" cy="150063"/>
            </a:xfrm>
            <a:custGeom>
              <a:avLst/>
              <a:gdLst>
                <a:gd name="connsiteX0" fmla="*/ 102634 w 215900"/>
                <a:gd name="connsiteY0" fmla="*/ 4763 h 184150"/>
                <a:gd name="connsiteX1" fmla="*/ 134381 w 215900"/>
                <a:gd name="connsiteY1" fmla="*/ 4850 h 184150"/>
                <a:gd name="connsiteX2" fmla="*/ 211117 w 215900"/>
                <a:gd name="connsiteY2" fmla="*/ 5113 h 184150"/>
                <a:gd name="connsiteX3" fmla="*/ 211117 w 215900"/>
                <a:gd name="connsiteY3" fmla="*/ 5113 h 184150"/>
                <a:gd name="connsiteX4" fmla="*/ 211117 w 215900"/>
                <a:gd name="connsiteY4" fmla="*/ 5113 h 184150"/>
                <a:gd name="connsiteX5" fmla="*/ 134381 w 215900"/>
                <a:gd name="connsiteY5" fmla="*/ 4850 h 184150"/>
                <a:gd name="connsiteX6" fmla="*/ 102634 w 215900"/>
                <a:gd name="connsiteY6" fmla="*/ 4763 h 184150"/>
                <a:gd name="connsiteX7" fmla="*/ 101669 w 215900"/>
                <a:gd name="connsiteY7" fmla="*/ 5552 h 184150"/>
                <a:gd name="connsiteX8" fmla="*/ 101231 w 215900"/>
                <a:gd name="connsiteY8" fmla="*/ 5903 h 184150"/>
                <a:gd name="connsiteX9" fmla="*/ 85621 w 215900"/>
                <a:gd name="connsiteY9" fmla="*/ 33966 h 184150"/>
                <a:gd name="connsiteX10" fmla="*/ 69309 w 215900"/>
                <a:gd name="connsiteY10" fmla="*/ 43964 h 184150"/>
                <a:gd name="connsiteX11" fmla="*/ 60363 w 215900"/>
                <a:gd name="connsiteY11" fmla="*/ 60714 h 184150"/>
                <a:gd name="connsiteX12" fmla="*/ 59837 w 215900"/>
                <a:gd name="connsiteY12" fmla="*/ 75184 h 184150"/>
                <a:gd name="connsiteX13" fmla="*/ 53260 w 215900"/>
                <a:gd name="connsiteY13" fmla="*/ 90883 h 184150"/>
                <a:gd name="connsiteX14" fmla="*/ 45016 w 215900"/>
                <a:gd name="connsiteY14" fmla="*/ 95180 h 184150"/>
                <a:gd name="connsiteX15" fmla="*/ 31335 w 215900"/>
                <a:gd name="connsiteY15" fmla="*/ 112193 h 184150"/>
                <a:gd name="connsiteX16" fmla="*/ 22916 w 215900"/>
                <a:gd name="connsiteY16" fmla="*/ 131048 h 184150"/>
                <a:gd name="connsiteX17" fmla="*/ 24495 w 215900"/>
                <a:gd name="connsiteY17" fmla="*/ 139994 h 184150"/>
                <a:gd name="connsiteX18" fmla="*/ 16426 w 215900"/>
                <a:gd name="connsiteY18" fmla="*/ 153762 h 184150"/>
                <a:gd name="connsiteX19" fmla="*/ 6955 w 215900"/>
                <a:gd name="connsiteY19" fmla="*/ 160954 h 184150"/>
                <a:gd name="connsiteX20" fmla="*/ 5815 w 215900"/>
                <a:gd name="connsiteY20" fmla="*/ 173144 h 184150"/>
                <a:gd name="connsiteX21" fmla="*/ 4763 w 215900"/>
                <a:gd name="connsiteY21" fmla="*/ 184281 h 184150"/>
                <a:gd name="connsiteX22" fmla="*/ 10112 w 215900"/>
                <a:gd name="connsiteY22" fmla="*/ 175512 h 184150"/>
                <a:gd name="connsiteX23" fmla="*/ 106405 w 215900"/>
                <a:gd name="connsiteY23" fmla="*/ 175687 h 184150"/>
                <a:gd name="connsiteX24" fmla="*/ 101757 w 215900"/>
                <a:gd name="connsiteY24" fmla="*/ 137538 h 184150"/>
                <a:gd name="connsiteX25" fmla="*/ 107808 w 215900"/>
                <a:gd name="connsiteY25" fmla="*/ 123945 h 184150"/>
                <a:gd name="connsiteX26" fmla="*/ 130785 w 215900"/>
                <a:gd name="connsiteY26" fmla="*/ 121577 h 184150"/>
                <a:gd name="connsiteX27" fmla="*/ 129996 w 215900"/>
                <a:gd name="connsiteY27" fmla="*/ 52646 h 184150"/>
                <a:gd name="connsiteX28" fmla="*/ 210766 w 215900"/>
                <a:gd name="connsiteY28" fmla="*/ 54137 h 184150"/>
                <a:gd name="connsiteX29" fmla="*/ 210766 w 215900"/>
                <a:gd name="connsiteY29" fmla="*/ 12655 h 184150"/>
                <a:gd name="connsiteX30" fmla="*/ 211293 w 215900"/>
                <a:gd name="connsiteY30" fmla="*/ 7306 h 184150"/>
                <a:gd name="connsiteX31" fmla="*/ 211293 w 215900"/>
                <a:gd name="connsiteY31" fmla="*/ 5464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5900" h="184150">
                  <a:moveTo>
                    <a:pt x="102634" y="4763"/>
                  </a:moveTo>
                  <a:lnTo>
                    <a:pt x="134381" y="4850"/>
                  </a:lnTo>
                  <a:lnTo>
                    <a:pt x="211117" y="5113"/>
                  </a:lnTo>
                  <a:lnTo>
                    <a:pt x="211117" y="5113"/>
                  </a:lnTo>
                  <a:lnTo>
                    <a:pt x="211117" y="5113"/>
                  </a:lnTo>
                  <a:lnTo>
                    <a:pt x="134381" y="4850"/>
                  </a:lnTo>
                  <a:lnTo>
                    <a:pt x="102634" y="4763"/>
                  </a:lnTo>
                  <a:lnTo>
                    <a:pt x="101669" y="5552"/>
                  </a:lnTo>
                  <a:lnTo>
                    <a:pt x="101231" y="5903"/>
                  </a:lnTo>
                  <a:lnTo>
                    <a:pt x="85621" y="33966"/>
                  </a:lnTo>
                  <a:lnTo>
                    <a:pt x="69309" y="43964"/>
                  </a:lnTo>
                  <a:lnTo>
                    <a:pt x="60363" y="60714"/>
                  </a:lnTo>
                  <a:lnTo>
                    <a:pt x="59837" y="75184"/>
                  </a:lnTo>
                  <a:lnTo>
                    <a:pt x="53260" y="90883"/>
                  </a:lnTo>
                  <a:lnTo>
                    <a:pt x="45016" y="95180"/>
                  </a:lnTo>
                  <a:lnTo>
                    <a:pt x="31335" y="112193"/>
                  </a:lnTo>
                  <a:lnTo>
                    <a:pt x="22916" y="131048"/>
                  </a:lnTo>
                  <a:lnTo>
                    <a:pt x="24495" y="139994"/>
                  </a:lnTo>
                  <a:lnTo>
                    <a:pt x="16426" y="153762"/>
                  </a:lnTo>
                  <a:lnTo>
                    <a:pt x="6955" y="160954"/>
                  </a:lnTo>
                  <a:lnTo>
                    <a:pt x="5815" y="173144"/>
                  </a:lnTo>
                  <a:lnTo>
                    <a:pt x="4763" y="184281"/>
                  </a:lnTo>
                  <a:lnTo>
                    <a:pt x="10112" y="175512"/>
                  </a:lnTo>
                  <a:lnTo>
                    <a:pt x="106405" y="175687"/>
                  </a:lnTo>
                  <a:lnTo>
                    <a:pt x="101757" y="137538"/>
                  </a:lnTo>
                  <a:lnTo>
                    <a:pt x="107808" y="123945"/>
                  </a:lnTo>
                  <a:lnTo>
                    <a:pt x="130785" y="121577"/>
                  </a:lnTo>
                  <a:lnTo>
                    <a:pt x="129996" y="52646"/>
                  </a:lnTo>
                  <a:lnTo>
                    <a:pt x="210766" y="54137"/>
                  </a:lnTo>
                  <a:lnTo>
                    <a:pt x="210766" y="12655"/>
                  </a:lnTo>
                  <a:lnTo>
                    <a:pt x="211293" y="7306"/>
                  </a:lnTo>
                  <a:lnTo>
                    <a:pt x="211293" y="546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3" name="Freeform: Shape 1681">
              <a:extLst>
                <a:ext uri="{FF2B5EF4-FFF2-40B4-BE49-F238E27FC236}">
                  <a16:creationId xmlns:a16="http://schemas.microsoft.com/office/drawing/2014/main" id="{7D5D13E2-0F0F-1641-8012-CE355D9A53A1}"/>
                </a:ext>
              </a:extLst>
            </p:cNvPr>
            <p:cNvSpPr/>
            <p:nvPr/>
          </p:nvSpPr>
          <p:spPr>
            <a:xfrm>
              <a:off x="8197204" y="4428201"/>
              <a:ext cx="336347" cy="284602"/>
            </a:xfrm>
            <a:custGeom>
              <a:avLst/>
              <a:gdLst>
                <a:gd name="connsiteX0" fmla="*/ 300482 w 412750"/>
                <a:gd name="connsiteY0" fmla="*/ 323722 h 349250"/>
                <a:gd name="connsiteX1" fmla="*/ 297062 w 412750"/>
                <a:gd name="connsiteY1" fmla="*/ 323284 h 349250"/>
                <a:gd name="connsiteX2" fmla="*/ 297500 w 412750"/>
                <a:gd name="connsiteY2" fmla="*/ 310918 h 349250"/>
                <a:gd name="connsiteX3" fmla="*/ 294518 w 412750"/>
                <a:gd name="connsiteY3" fmla="*/ 302411 h 349250"/>
                <a:gd name="connsiteX4" fmla="*/ 281890 w 412750"/>
                <a:gd name="connsiteY4" fmla="*/ 292589 h 349250"/>
                <a:gd name="connsiteX5" fmla="*/ 278908 w 412750"/>
                <a:gd name="connsiteY5" fmla="*/ 274611 h 349250"/>
                <a:gd name="connsiteX6" fmla="*/ 281890 w 412750"/>
                <a:gd name="connsiteY6" fmla="*/ 256194 h 349250"/>
                <a:gd name="connsiteX7" fmla="*/ 270489 w 412750"/>
                <a:gd name="connsiteY7" fmla="*/ 254528 h 349250"/>
                <a:gd name="connsiteX8" fmla="*/ 268823 w 412750"/>
                <a:gd name="connsiteY8" fmla="*/ 260053 h 349250"/>
                <a:gd name="connsiteX9" fmla="*/ 254002 w 412750"/>
                <a:gd name="connsiteY9" fmla="*/ 261369 h 349250"/>
                <a:gd name="connsiteX10" fmla="*/ 259965 w 412750"/>
                <a:gd name="connsiteY10" fmla="*/ 268647 h 349250"/>
                <a:gd name="connsiteX11" fmla="*/ 262070 w 412750"/>
                <a:gd name="connsiteY11" fmla="*/ 283644 h 349250"/>
                <a:gd name="connsiteX12" fmla="*/ 248564 w 412750"/>
                <a:gd name="connsiteY12" fmla="*/ 297325 h 349250"/>
                <a:gd name="connsiteX13" fmla="*/ 236286 w 412750"/>
                <a:gd name="connsiteY13" fmla="*/ 315215 h 349250"/>
                <a:gd name="connsiteX14" fmla="*/ 223658 w 412750"/>
                <a:gd name="connsiteY14" fmla="*/ 317759 h 349250"/>
                <a:gd name="connsiteX15" fmla="*/ 202961 w 412750"/>
                <a:gd name="connsiteY15" fmla="*/ 303288 h 349250"/>
                <a:gd name="connsiteX16" fmla="*/ 193665 w 412750"/>
                <a:gd name="connsiteY16" fmla="*/ 308375 h 349250"/>
                <a:gd name="connsiteX17" fmla="*/ 191122 w 412750"/>
                <a:gd name="connsiteY17" fmla="*/ 315654 h 349250"/>
                <a:gd name="connsiteX18" fmla="*/ 178493 w 412750"/>
                <a:gd name="connsiteY18" fmla="*/ 320302 h 349250"/>
                <a:gd name="connsiteX19" fmla="*/ 177616 w 412750"/>
                <a:gd name="connsiteY19" fmla="*/ 325388 h 349250"/>
                <a:gd name="connsiteX20" fmla="*/ 153148 w 412750"/>
                <a:gd name="connsiteY20" fmla="*/ 325388 h 349250"/>
                <a:gd name="connsiteX21" fmla="*/ 149728 w 412750"/>
                <a:gd name="connsiteY21" fmla="*/ 320302 h 349250"/>
                <a:gd name="connsiteX22" fmla="*/ 132013 w 412750"/>
                <a:gd name="connsiteY22" fmla="*/ 319425 h 349250"/>
                <a:gd name="connsiteX23" fmla="*/ 123156 w 412750"/>
                <a:gd name="connsiteY23" fmla="*/ 323722 h 349250"/>
                <a:gd name="connsiteX24" fmla="*/ 116403 w 412750"/>
                <a:gd name="connsiteY24" fmla="*/ 321530 h 349250"/>
                <a:gd name="connsiteX25" fmla="*/ 103774 w 412750"/>
                <a:gd name="connsiteY25" fmla="*/ 307059 h 349250"/>
                <a:gd name="connsiteX26" fmla="*/ 99565 w 412750"/>
                <a:gd name="connsiteY26" fmla="*/ 300307 h 349250"/>
                <a:gd name="connsiteX27" fmla="*/ 81762 w 412750"/>
                <a:gd name="connsiteY27" fmla="*/ 303727 h 349250"/>
                <a:gd name="connsiteX28" fmla="*/ 75009 w 412750"/>
                <a:gd name="connsiteY28" fmla="*/ 315215 h 349250"/>
                <a:gd name="connsiteX29" fmla="*/ 68695 w 412750"/>
                <a:gd name="connsiteY29" fmla="*/ 337316 h 349250"/>
                <a:gd name="connsiteX30" fmla="*/ 60276 w 412750"/>
                <a:gd name="connsiteY30" fmla="*/ 341964 h 349250"/>
                <a:gd name="connsiteX31" fmla="*/ 52733 w 412750"/>
                <a:gd name="connsiteY31" fmla="*/ 344682 h 349250"/>
                <a:gd name="connsiteX32" fmla="*/ 50716 w 412750"/>
                <a:gd name="connsiteY32" fmla="*/ 343454 h 349250"/>
                <a:gd name="connsiteX33" fmla="*/ 42210 w 412750"/>
                <a:gd name="connsiteY33" fmla="*/ 336351 h 349250"/>
                <a:gd name="connsiteX34" fmla="*/ 40631 w 412750"/>
                <a:gd name="connsiteY34" fmla="*/ 328721 h 349250"/>
                <a:gd name="connsiteX35" fmla="*/ 44577 w 412750"/>
                <a:gd name="connsiteY35" fmla="*/ 318373 h 349250"/>
                <a:gd name="connsiteX36" fmla="*/ 44577 w 412750"/>
                <a:gd name="connsiteY36" fmla="*/ 308287 h 349250"/>
                <a:gd name="connsiteX37" fmla="*/ 30370 w 412750"/>
                <a:gd name="connsiteY37" fmla="*/ 292765 h 349250"/>
                <a:gd name="connsiteX38" fmla="*/ 27564 w 412750"/>
                <a:gd name="connsiteY38" fmla="*/ 282065 h 349250"/>
                <a:gd name="connsiteX39" fmla="*/ 27827 w 412750"/>
                <a:gd name="connsiteY39" fmla="*/ 276014 h 349250"/>
                <a:gd name="connsiteX40" fmla="*/ 18794 w 412750"/>
                <a:gd name="connsiteY40" fmla="*/ 268735 h 349250"/>
                <a:gd name="connsiteX41" fmla="*/ 18531 w 412750"/>
                <a:gd name="connsiteY41" fmla="*/ 254177 h 349250"/>
                <a:gd name="connsiteX42" fmla="*/ 13445 w 412750"/>
                <a:gd name="connsiteY42" fmla="*/ 244530 h 349250"/>
                <a:gd name="connsiteX43" fmla="*/ 4763 w 412750"/>
                <a:gd name="connsiteY43" fmla="*/ 246021 h 349250"/>
                <a:gd name="connsiteX44" fmla="*/ 7218 w 412750"/>
                <a:gd name="connsiteY44" fmla="*/ 236813 h 349250"/>
                <a:gd name="connsiteX45" fmla="*/ 13620 w 412750"/>
                <a:gd name="connsiteY45" fmla="*/ 226289 h 349250"/>
                <a:gd name="connsiteX46" fmla="*/ 10814 w 412750"/>
                <a:gd name="connsiteY46" fmla="*/ 215941 h 349250"/>
                <a:gd name="connsiteX47" fmla="*/ 18882 w 412750"/>
                <a:gd name="connsiteY47" fmla="*/ 208223 h 349250"/>
                <a:gd name="connsiteX48" fmla="*/ 13795 w 412750"/>
                <a:gd name="connsiteY48" fmla="*/ 202347 h 349250"/>
                <a:gd name="connsiteX49" fmla="*/ 20285 w 412750"/>
                <a:gd name="connsiteY49" fmla="*/ 186737 h 349250"/>
                <a:gd name="connsiteX50" fmla="*/ 31510 w 412750"/>
                <a:gd name="connsiteY50" fmla="*/ 168057 h 349250"/>
                <a:gd name="connsiteX51" fmla="*/ 52733 w 412750"/>
                <a:gd name="connsiteY51" fmla="*/ 169811 h 349250"/>
                <a:gd name="connsiteX52" fmla="*/ 51506 w 412750"/>
                <a:gd name="connsiteY52" fmla="*/ 67993 h 349250"/>
                <a:gd name="connsiteX53" fmla="*/ 51857 w 412750"/>
                <a:gd name="connsiteY53" fmla="*/ 57119 h 349250"/>
                <a:gd name="connsiteX54" fmla="*/ 80095 w 412750"/>
                <a:gd name="connsiteY54" fmla="*/ 57031 h 349250"/>
                <a:gd name="connsiteX55" fmla="*/ 80095 w 412750"/>
                <a:gd name="connsiteY55" fmla="*/ 4763 h 349250"/>
                <a:gd name="connsiteX56" fmla="*/ 178932 w 412750"/>
                <a:gd name="connsiteY56" fmla="*/ 4763 h 349250"/>
                <a:gd name="connsiteX57" fmla="*/ 274348 w 412750"/>
                <a:gd name="connsiteY57" fmla="*/ 4763 h 349250"/>
                <a:gd name="connsiteX58" fmla="*/ 371869 w 412750"/>
                <a:gd name="connsiteY58" fmla="*/ 4763 h 349250"/>
                <a:gd name="connsiteX59" fmla="*/ 379762 w 412750"/>
                <a:gd name="connsiteY59" fmla="*/ 30546 h 349250"/>
                <a:gd name="connsiteX60" fmla="*/ 374412 w 412750"/>
                <a:gd name="connsiteY60" fmla="*/ 35282 h 349250"/>
                <a:gd name="connsiteX61" fmla="*/ 378008 w 412750"/>
                <a:gd name="connsiteY61" fmla="*/ 62117 h 349250"/>
                <a:gd name="connsiteX62" fmla="*/ 387040 w 412750"/>
                <a:gd name="connsiteY62" fmla="*/ 92987 h 349250"/>
                <a:gd name="connsiteX63" fmla="*/ 396336 w 412750"/>
                <a:gd name="connsiteY63" fmla="*/ 99389 h 349250"/>
                <a:gd name="connsiteX64" fmla="*/ 409842 w 412750"/>
                <a:gd name="connsiteY64" fmla="*/ 108861 h 349250"/>
                <a:gd name="connsiteX65" fmla="*/ 397389 w 412750"/>
                <a:gd name="connsiteY65" fmla="*/ 123506 h 349250"/>
                <a:gd name="connsiteX66" fmla="*/ 379235 w 412750"/>
                <a:gd name="connsiteY66" fmla="*/ 127716 h 349250"/>
                <a:gd name="connsiteX67" fmla="*/ 371518 w 412750"/>
                <a:gd name="connsiteY67" fmla="*/ 135609 h 349250"/>
                <a:gd name="connsiteX68" fmla="*/ 369150 w 412750"/>
                <a:gd name="connsiteY68" fmla="*/ 152535 h 349250"/>
                <a:gd name="connsiteX69" fmla="*/ 358538 w 412750"/>
                <a:gd name="connsiteY69" fmla="*/ 189807 h 349250"/>
                <a:gd name="connsiteX70" fmla="*/ 361170 w 412750"/>
                <a:gd name="connsiteY70" fmla="*/ 199892 h 349250"/>
                <a:gd name="connsiteX71" fmla="*/ 357223 w 412750"/>
                <a:gd name="connsiteY71" fmla="*/ 221553 h 349250"/>
                <a:gd name="connsiteX72" fmla="*/ 347225 w 412750"/>
                <a:gd name="connsiteY72" fmla="*/ 246197 h 349250"/>
                <a:gd name="connsiteX73" fmla="*/ 332404 w 412750"/>
                <a:gd name="connsiteY73" fmla="*/ 258650 h 349250"/>
                <a:gd name="connsiteX74" fmla="*/ 321880 w 412750"/>
                <a:gd name="connsiteY74" fmla="*/ 277680 h 349250"/>
                <a:gd name="connsiteX75" fmla="*/ 319337 w 412750"/>
                <a:gd name="connsiteY75" fmla="*/ 287853 h 349250"/>
                <a:gd name="connsiteX76" fmla="*/ 307761 w 412750"/>
                <a:gd name="connsiteY76" fmla="*/ 294869 h 349250"/>
                <a:gd name="connsiteX77" fmla="*/ 300482 w 412750"/>
                <a:gd name="connsiteY77" fmla="*/ 320828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12750" h="349250">
                  <a:moveTo>
                    <a:pt x="300482" y="323722"/>
                  </a:moveTo>
                  <a:lnTo>
                    <a:pt x="297062" y="323284"/>
                  </a:lnTo>
                  <a:lnTo>
                    <a:pt x="297500" y="310918"/>
                  </a:lnTo>
                  <a:lnTo>
                    <a:pt x="294518" y="302411"/>
                  </a:lnTo>
                  <a:lnTo>
                    <a:pt x="281890" y="292589"/>
                  </a:lnTo>
                  <a:lnTo>
                    <a:pt x="278908" y="274611"/>
                  </a:lnTo>
                  <a:lnTo>
                    <a:pt x="281890" y="256194"/>
                  </a:lnTo>
                  <a:lnTo>
                    <a:pt x="270489" y="254528"/>
                  </a:lnTo>
                  <a:lnTo>
                    <a:pt x="268823" y="260053"/>
                  </a:lnTo>
                  <a:lnTo>
                    <a:pt x="254002" y="261369"/>
                  </a:lnTo>
                  <a:lnTo>
                    <a:pt x="259965" y="268647"/>
                  </a:lnTo>
                  <a:lnTo>
                    <a:pt x="262070" y="283644"/>
                  </a:lnTo>
                  <a:lnTo>
                    <a:pt x="248564" y="297325"/>
                  </a:lnTo>
                  <a:lnTo>
                    <a:pt x="236286" y="315215"/>
                  </a:lnTo>
                  <a:lnTo>
                    <a:pt x="223658" y="317759"/>
                  </a:lnTo>
                  <a:lnTo>
                    <a:pt x="202961" y="303288"/>
                  </a:lnTo>
                  <a:lnTo>
                    <a:pt x="193665" y="308375"/>
                  </a:lnTo>
                  <a:lnTo>
                    <a:pt x="191122" y="315654"/>
                  </a:lnTo>
                  <a:lnTo>
                    <a:pt x="178493" y="320302"/>
                  </a:lnTo>
                  <a:lnTo>
                    <a:pt x="177616" y="325388"/>
                  </a:lnTo>
                  <a:lnTo>
                    <a:pt x="153148" y="325388"/>
                  </a:lnTo>
                  <a:lnTo>
                    <a:pt x="149728" y="320302"/>
                  </a:lnTo>
                  <a:lnTo>
                    <a:pt x="132013" y="319425"/>
                  </a:lnTo>
                  <a:lnTo>
                    <a:pt x="123156" y="323722"/>
                  </a:lnTo>
                  <a:lnTo>
                    <a:pt x="116403" y="321530"/>
                  </a:lnTo>
                  <a:lnTo>
                    <a:pt x="103774" y="307059"/>
                  </a:lnTo>
                  <a:lnTo>
                    <a:pt x="99565" y="300307"/>
                  </a:lnTo>
                  <a:lnTo>
                    <a:pt x="81762" y="303727"/>
                  </a:lnTo>
                  <a:lnTo>
                    <a:pt x="75009" y="315215"/>
                  </a:lnTo>
                  <a:lnTo>
                    <a:pt x="68695" y="337316"/>
                  </a:lnTo>
                  <a:lnTo>
                    <a:pt x="60276" y="341964"/>
                  </a:lnTo>
                  <a:lnTo>
                    <a:pt x="52733" y="344682"/>
                  </a:lnTo>
                  <a:lnTo>
                    <a:pt x="50716" y="343454"/>
                  </a:lnTo>
                  <a:lnTo>
                    <a:pt x="42210" y="336351"/>
                  </a:lnTo>
                  <a:lnTo>
                    <a:pt x="40631" y="328721"/>
                  </a:lnTo>
                  <a:lnTo>
                    <a:pt x="44577" y="318373"/>
                  </a:lnTo>
                  <a:lnTo>
                    <a:pt x="44577" y="308287"/>
                  </a:lnTo>
                  <a:lnTo>
                    <a:pt x="30370" y="292765"/>
                  </a:lnTo>
                  <a:lnTo>
                    <a:pt x="27564" y="282065"/>
                  </a:lnTo>
                  <a:lnTo>
                    <a:pt x="27827" y="276014"/>
                  </a:lnTo>
                  <a:lnTo>
                    <a:pt x="18794" y="268735"/>
                  </a:lnTo>
                  <a:lnTo>
                    <a:pt x="18531" y="254177"/>
                  </a:lnTo>
                  <a:lnTo>
                    <a:pt x="13445" y="244530"/>
                  </a:lnTo>
                  <a:lnTo>
                    <a:pt x="4763" y="246021"/>
                  </a:lnTo>
                  <a:lnTo>
                    <a:pt x="7218" y="236813"/>
                  </a:lnTo>
                  <a:lnTo>
                    <a:pt x="13620" y="226289"/>
                  </a:lnTo>
                  <a:lnTo>
                    <a:pt x="10814" y="215941"/>
                  </a:lnTo>
                  <a:lnTo>
                    <a:pt x="18882" y="208223"/>
                  </a:lnTo>
                  <a:lnTo>
                    <a:pt x="13795" y="202347"/>
                  </a:lnTo>
                  <a:lnTo>
                    <a:pt x="20285" y="186737"/>
                  </a:lnTo>
                  <a:lnTo>
                    <a:pt x="31510" y="168057"/>
                  </a:lnTo>
                  <a:lnTo>
                    <a:pt x="52733" y="169811"/>
                  </a:lnTo>
                  <a:lnTo>
                    <a:pt x="51506" y="67993"/>
                  </a:lnTo>
                  <a:lnTo>
                    <a:pt x="51857" y="57119"/>
                  </a:lnTo>
                  <a:lnTo>
                    <a:pt x="80095" y="57031"/>
                  </a:lnTo>
                  <a:lnTo>
                    <a:pt x="80095" y="4763"/>
                  </a:lnTo>
                  <a:lnTo>
                    <a:pt x="178932" y="4763"/>
                  </a:lnTo>
                  <a:lnTo>
                    <a:pt x="274348" y="4763"/>
                  </a:lnTo>
                  <a:lnTo>
                    <a:pt x="371869" y="4763"/>
                  </a:lnTo>
                  <a:lnTo>
                    <a:pt x="379762" y="30546"/>
                  </a:lnTo>
                  <a:lnTo>
                    <a:pt x="374412" y="35282"/>
                  </a:lnTo>
                  <a:lnTo>
                    <a:pt x="378008" y="62117"/>
                  </a:lnTo>
                  <a:lnTo>
                    <a:pt x="387040" y="92987"/>
                  </a:lnTo>
                  <a:lnTo>
                    <a:pt x="396336" y="99389"/>
                  </a:lnTo>
                  <a:lnTo>
                    <a:pt x="409842" y="108861"/>
                  </a:lnTo>
                  <a:lnTo>
                    <a:pt x="397389" y="123506"/>
                  </a:lnTo>
                  <a:lnTo>
                    <a:pt x="379235" y="127716"/>
                  </a:lnTo>
                  <a:lnTo>
                    <a:pt x="371518" y="135609"/>
                  </a:lnTo>
                  <a:lnTo>
                    <a:pt x="369150" y="152535"/>
                  </a:lnTo>
                  <a:lnTo>
                    <a:pt x="358538" y="189807"/>
                  </a:lnTo>
                  <a:lnTo>
                    <a:pt x="361170" y="199892"/>
                  </a:lnTo>
                  <a:lnTo>
                    <a:pt x="357223" y="221553"/>
                  </a:lnTo>
                  <a:lnTo>
                    <a:pt x="347225" y="246197"/>
                  </a:lnTo>
                  <a:lnTo>
                    <a:pt x="332404" y="258650"/>
                  </a:lnTo>
                  <a:lnTo>
                    <a:pt x="321880" y="277680"/>
                  </a:lnTo>
                  <a:lnTo>
                    <a:pt x="319337" y="287853"/>
                  </a:lnTo>
                  <a:lnTo>
                    <a:pt x="307761" y="294869"/>
                  </a:lnTo>
                  <a:lnTo>
                    <a:pt x="300482" y="32082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4" name="Freeform: Shape 1682">
              <a:extLst>
                <a:ext uri="{FF2B5EF4-FFF2-40B4-BE49-F238E27FC236}">
                  <a16:creationId xmlns:a16="http://schemas.microsoft.com/office/drawing/2014/main" id="{3DF538B8-52DB-3E49-922D-262B08033A60}"/>
                </a:ext>
              </a:extLst>
            </p:cNvPr>
            <p:cNvSpPr/>
            <p:nvPr/>
          </p:nvSpPr>
          <p:spPr>
            <a:xfrm>
              <a:off x="7978592" y="2943445"/>
              <a:ext cx="263903" cy="605425"/>
            </a:xfrm>
            <a:custGeom>
              <a:avLst/>
              <a:gdLst>
                <a:gd name="connsiteX0" fmla="*/ 279084 w 323850"/>
                <a:gd name="connsiteY0" fmla="*/ 221553 h 742950"/>
                <a:gd name="connsiteX1" fmla="*/ 255229 w 323850"/>
                <a:gd name="connsiteY1" fmla="*/ 262684 h 742950"/>
                <a:gd name="connsiteX2" fmla="*/ 259088 w 323850"/>
                <a:gd name="connsiteY2" fmla="*/ 297939 h 742950"/>
                <a:gd name="connsiteX3" fmla="*/ 219975 w 323850"/>
                <a:gd name="connsiteY3" fmla="*/ 342928 h 742950"/>
                <a:gd name="connsiteX4" fmla="*/ 172530 w 323850"/>
                <a:gd name="connsiteY4" fmla="*/ 389759 h 742950"/>
                <a:gd name="connsiteX5" fmla="*/ 154552 w 323850"/>
                <a:gd name="connsiteY5" fmla="*/ 463514 h 742950"/>
                <a:gd name="connsiteX6" fmla="*/ 172091 w 323850"/>
                <a:gd name="connsiteY6" fmla="*/ 499207 h 742950"/>
                <a:gd name="connsiteX7" fmla="*/ 195594 w 323850"/>
                <a:gd name="connsiteY7" fmla="*/ 526744 h 742950"/>
                <a:gd name="connsiteX8" fmla="*/ 173056 w 323850"/>
                <a:gd name="connsiteY8" fmla="*/ 581380 h 742950"/>
                <a:gd name="connsiteX9" fmla="*/ 147448 w 323850"/>
                <a:gd name="connsiteY9" fmla="*/ 592431 h 742950"/>
                <a:gd name="connsiteX10" fmla="*/ 138064 w 323850"/>
                <a:gd name="connsiteY10" fmla="*/ 669956 h 742950"/>
                <a:gd name="connsiteX11" fmla="*/ 124120 w 323850"/>
                <a:gd name="connsiteY11" fmla="*/ 711701 h 742950"/>
                <a:gd name="connsiteX12" fmla="*/ 94303 w 323850"/>
                <a:gd name="connsiteY12" fmla="*/ 707403 h 742950"/>
                <a:gd name="connsiteX13" fmla="*/ 80358 w 323850"/>
                <a:gd name="connsiteY13" fmla="*/ 742044 h 742950"/>
                <a:gd name="connsiteX14" fmla="*/ 51857 w 323850"/>
                <a:gd name="connsiteY14" fmla="*/ 744061 h 742950"/>
                <a:gd name="connsiteX15" fmla="*/ 44051 w 323850"/>
                <a:gd name="connsiteY15" fmla="*/ 702755 h 742950"/>
                <a:gd name="connsiteX16" fmla="*/ 23442 w 323850"/>
                <a:gd name="connsiteY16" fmla="*/ 651802 h 742950"/>
                <a:gd name="connsiteX17" fmla="*/ 4763 w 323850"/>
                <a:gd name="connsiteY17" fmla="*/ 586028 h 742950"/>
                <a:gd name="connsiteX18" fmla="*/ 15637 w 323850"/>
                <a:gd name="connsiteY18" fmla="*/ 558403 h 742950"/>
                <a:gd name="connsiteX19" fmla="*/ 36071 w 323850"/>
                <a:gd name="connsiteY19" fmla="*/ 524990 h 742950"/>
                <a:gd name="connsiteX20" fmla="*/ 44227 w 323850"/>
                <a:gd name="connsiteY20" fmla="*/ 465969 h 742950"/>
                <a:gd name="connsiteX21" fmla="*/ 28529 w 323850"/>
                <a:gd name="connsiteY21" fmla="*/ 439835 h 742950"/>
                <a:gd name="connsiteX22" fmla="*/ 26950 w 323850"/>
                <a:gd name="connsiteY22" fmla="*/ 369325 h 742950"/>
                <a:gd name="connsiteX23" fmla="*/ 42999 w 323850"/>
                <a:gd name="connsiteY23" fmla="*/ 317495 h 742950"/>
                <a:gd name="connsiteX24" fmla="*/ 67379 w 323850"/>
                <a:gd name="connsiteY24" fmla="*/ 318460 h 742950"/>
                <a:gd name="connsiteX25" fmla="*/ 75886 w 323850"/>
                <a:gd name="connsiteY25" fmla="*/ 296097 h 742950"/>
                <a:gd name="connsiteX26" fmla="*/ 66941 w 323850"/>
                <a:gd name="connsiteY26" fmla="*/ 276540 h 742950"/>
                <a:gd name="connsiteX27" fmla="*/ 105089 w 323850"/>
                <a:gd name="connsiteY27" fmla="*/ 193227 h 742950"/>
                <a:gd name="connsiteX28" fmla="*/ 129733 w 323850"/>
                <a:gd name="connsiteY28" fmla="*/ 124208 h 742950"/>
                <a:gd name="connsiteX29" fmla="*/ 145957 w 323850"/>
                <a:gd name="connsiteY29" fmla="*/ 78254 h 742950"/>
                <a:gd name="connsiteX30" fmla="*/ 169548 w 323850"/>
                <a:gd name="connsiteY30" fmla="*/ 78429 h 742950"/>
                <a:gd name="connsiteX31" fmla="*/ 176126 w 323850"/>
                <a:gd name="connsiteY31" fmla="*/ 41508 h 742950"/>
                <a:gd name="connsiteX32" fmla="*/ 222430 w 323850"/>
                <a:gd name="connsiteY32" fmla="*/ 52207 h 742950"/>
                <a:gd name="connsiteX33" fmla="*/ 226026 w 323850"/>
                <a:gd name="connsiteY33" fmla="*/ 7657 h 742950"/>
                <a:gd name="connsiteX34" fmla="*/ 241286 w 323850"/>
                <a:gd name="connsiteY34" fmla="*/ 4763 h 742950"/>
                <a:gd name="connsiteX35" fmla="*/ 274085 w 323850"/>
                <a:gd name="connsiteY35" fmla="*/ 38176 h 742950"/>
                <a:gd name="connsiteX36" fmla="*/ 312409 w 323850"/>
                <a:gd name="connsiteY36" fmla="*/ 83340 h 742950"/>
                <a:gd name="connsiteX37" fmla="*/ 313111 w 323850"/>
                <a:gd name="connsiteY37" fmla="*/ 180861 h 742950"/>
                <a:gd name="connsiteX38" fmla="*/ 321354 w 323850"/>
                <a:gd name="connsiteY38" fmla="*/ 20454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3850" h="742950">
                  <a:moveTo>
                    <a:pt x="279084" y="221553"/>
                  </a:moveTo>
                  <a:lnTo>
                    <a:pt x="255229" y="262684"/>
                  </a:lnTo>
                  <a:lnTo>
                    <a:pt x="259088" y="297939"/>
                  </a:lnTo>
                  <a:lnTo>
                    <a:pt x="219975" y="342928"/>
                  </a:lnTo>
                  <a:lnTo>
                    <a:pt x="172530" y="389759"/>
                  </a:lnTo>
                  <a:lnTo>
                    <a:pt x="154552" y="463514"/>
                  </a:lnTo>
                  <a:lnTo>
                    <a:pt x="172091" y="499207"/>
                  </a:lnTo>
                  <a:lnTo>
                    <a:pt x="195594" y="526744"/>
                  </a:lnTo>
                  <a:lnTo>
                    <a:pt x="173056" y="581380"/>
                  </a:lnTo>
                  <a:lnTo>
                    <a:pt x="147448" y="592431"/>
                  </a:lnTo>
                  <a:lnTo>
                    <a:pt x="138064" y="669956"/>
                  </a:lnTo>
                  <a:lnTo>
                    <a:pt x="124120" y="711701"/>
                  </a:lnTo>
                  <a:lnTo>
                    <a:pt x="94303" y="707403"/>
                  </a:lnTo>
                  <a:lnTo>
                    <a:pt x="80358" y="742044"/>
                  </a:lnTo>
                  <a:lnTo>
                    <a:pt x="51857" y="744061"/>
                  </a:lnTo>
                  <a:lnTo>
                    <a:pt x="44051" y="702755"/>
                  </a:lnTo>
                  <a:lnTo>
                    <a:pt x="23442" y="651802"/>
                  </a:lnTo>
                  <a:lnTo>
                    <a:pt x="4763" y="586028"/>
                  </a:lnTo>
                  <a:lnTo>
                    <a:pt x="15637" y="558403"/>
                  </a:lnTo>
                  <a:lnTo>
                    <a:pt x="36071" y="524990"/>
                  </a:lnTo>
                  <a:lnTo>
                    <a:pt x="44227" y="465969"/>
                  </a:lnTo>
                  <a:lnTo>
                    <a:pt x="28529" y="439835"/>
                  </a:lnTo>
                  <a:lnTo>
                    <a:pt x="26950" y="369325"/>
                  </a:lnTo>
                  <a:lnTo>
                    <a:pt x="42999" y="317495"/>
                  </a:lnTo>
                  <a:lnTo>
                    <a:pt x="67379" y="318460"/>
                  </a:lnTo>
                  <a:lnTo>
                    <a:pt x="75886" y="296097"/>
                  </a:lnTo>
                  <a:lnTo>
                    <a:pt x="66941" y="276540"/>
                  </a:lnTo>
                  <a:lnTo>
                    <a:pt x="105089" y="193227"/>
                  </a:lnTo>
                  <a:lnTo>
                    <a:pt x="129733" y="124208"/>
                  </a:lnTo>
                  <a:lnTo>
                    <a:pt x="145957" y="78254"/>
                  </a:lnTo>
                  <a:lnTo>
                    <a:pt x="169548" y="78429"/>
                  </a:lnTo>
                  <a:lnTo>
                    <a:pt x="176126" y="41508"/>
                  </a:lnTo>
                  <a:lnTo>
                    <a:pt x="222430" y="52207"/>
                  </a:lnTo>
                  <a:lnTo>
                    <a:pt x="226026" y="7657"/>
                  </a:lnTo>
                  <a:lnTo>
                    <a:pt x="241286" y="4763"/>
                  </a:lnTo>
                  <a:lnTo>
                    <a:pt x="274085" y="38176"/>
                  </a:lnTo>
                  <a:lnTo>
                    <a:pt x="312409" y="83340"/>
                  </a:lnTo>
                  <a:lnTo>
                    <a:pt x="313111" y="180861"/>
                  </a:lnTo>
                  <a:lnTo>
                    <a:pt x="321354" y="204540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5" name="Freeform: Shape 1683">
              <a:extLst>
                <a:ext uri="{FF2B5EF4-FFF2-40B4-BE49-F238E27FC236}">
                  <a16:creationId xmlns:a16="http://schemas.microsoft.com/office/drawing/2014/main" id="{ED235C7A-838A-8148-A265-5ED447FD13E4}"/>
                </a:ext>
              </a:extLst>
            </p:cNvPr>
            <p:cNvSpPr/>
            <p:nvPr/>
          </p:nvSpPr>
          <p:spPr>
            <a:xfrm>
              <a:off x="8417959" y="4576134"/>
              <a:ext cx="300125" cy="238030"/>
            </a:xfrm>
            <a:custGeom>
              <a:avLst/>
              <a:gdLst>
                <a:gd name="connsiteX0" fmla="*/ 126575 w 368300"/>
                <a:gd name="connsiteY0" fmla="*/ 4763 h 292100"/>
                <a:gd name="connsiteX1" fmla="*/ 141484 w 368300"/>
                <a:gd name="connsiteY1" fmla="*/ 16251 h 292100"/>
                <a:gd name="connsiteX2" fmla="*/ 155867 w 368300"/>
                <a:gd name="connsiteY2" fmla="*/ 10287 h 292100"/>
                <a:gd name="connsiteX3" fmla="*/ 161830 w 368300"/>
                <a:gd name="connsiteY3" fmla="*/ 15637 h 292100"/>
                <a:gd name="connsiteX4" fmla="*/ 178668 w 368300"/>
                <a:gd name="connsiteY4" fmla="*/ 15900 h 292100"/>
                <a:gd name="connsiteX5" fmla="*/ 200067 w 368300"/>
                <a:gd name="connsiteY5" fmla="*/ 25985 h 292100"/>
                <a:gd name="connsiteX6" fmla="*/ 206469 w 368300"/>
                <a:gd name="connsiteY6" fmla="*/ 34755 h 292100"/>
                <a:gd name="connsiteX7" fmla="*/ 217344 w 368300"/>
                <a:gd name="connsiteY7" fmla="*/ 42824 h 292100"/>
                <a:gd name="connsiteX8" fmla="*/ 227429 w 368300"/>
                <a:gd name="connsiteY8" fmla="*/ 57469 h 292100"/>
                <a:gd name="connsiteX9" fmla="*/ 235848 w 368300"/>
                <a:gd name="connsiteY9" fmla="*/ 65625 h 292100"/>
                <a:gd name="connsiteX10" fmla="*/ 227166 w 368300"/>
                <a:gd name="connsiteY10" fmla="*/ 76675 h 292100"/>
                <a:gd name="connsiteX11" fmla="*/ 218922 w 368300"/>
                <a:gd name="connsiteY11" fmla="*/ 88339 h 292100"/>
                <a:gd name="connsiteX12" fmla="*/ 220764 w 368300"/>
                <a:gd name="connsiteY12" fmla="*/ 95267 h 292100"/>
                <a:gd name="connsiteX13" fmla="*/ 221202 w 368300"/>
                <a:gd name="connsiteY13" fmla="*/ 102809 h 292100"/>
                <a:gd name="connsiteX14" fmla="*/ 234971 w 368300"/>
                <a:gd name="connsiteY14" fmla="*/ 103248 h 292100"/>
                <a:gd name="connsiteX15" fmla="*/ 240847 w 368300"/>
                <a:gd name="connsiteY15" fmla="*/ 101494 h 292100"/>
                <a:gd name="connsiteX16" fmla="*/ 246284 w 368300"/>
                <a:gd name="connsiteY16" fmla="*/ 105879 h 292100"/>
                <a:gd name="connsiteX17" fmla="*/ 240935 w 368300"/>
                <a:gd name="connsiteY17" fmla="*/ 114736 h 292100"/>
                <a:gd name="connsiteX18" fmla="*/ 250055 w 368300"/>
                <a:gd name="connsiteY18" fmla="*/ 128417 h 292100"/>
                <a:gd name="connsiteX19" fmla="*/ 259088 w 368300"/>
                <a:gd name="connsiteY19" fmla="*/ 140344 h 292100"/>
                <a:gd name="connsiteX20" fmla="*/ 268472 w 368300"/>
                <a:gd name="connsiteY20" fmla="*/ 149202 h 292100"/>
                <a:gd name="connsiteX21" fmla="*/ 348892 w 368300"/>
                <a:gd name="connsiteY21" fmla="*/ 178493 h 292100"/>
                <a:gd name="connsiteX22" fmla="*/ 369588 w 368300"/>
                <a:gd name="connsiteY22" fmla="*/ 178318 h 292100"/>
                <a:gd name="connsiteX23" fmla="*/ 300043 w 368300"/>
                <a:gd name="connsiteY23" fmla="*/ 252160 h 292100"/>
                <a:gd name="connsiteX24" fmla="*/ 268033 w 368300"/>
                <a:gd name="connsiteY24" fmla="*/ 253212 h 292100"/>
                <a:gd name="connsiteX25" fmla="*/ 246109 w 368300"/>
                <a:gd name="connsiteY25" fmla="*/ 270489 h 292100"/>
                <a:gd name="connsiteX26" fmla="*/ 230411 w 368300"/>
                <a:gd name="connsiteY26" fmla="*/ 270927 h 292100"/>
                <a:gd name="connsiteX27" fmla="*/ 223658 w 368300"/>
                <a:gd name="connsiteY27" fmla="*/ 278645 h 292100"/>
                <a:gd name="connsiteX28" fmla="*/ 206820 w 368300"/>
                <a:gd name="connsiteY28" fmla="*/ 278645 h 292100"/>
                <a:gd name="connsiteX29" fmla="*/ 196910 w 368300"/>
                <a:gd name="connsiteY29" fmla="*/ 270401 h 292100"/>
                <a:gd name="connsiteX30" fmla="*/ 174459 w 368300"/>
                <a:gd name="connsiteY30" fmla="*/ 280662 h 292100"/>
                <a:gd name="connsiteX31" fmla="*/ 167180 w 368300"/>
                <a:gd name="connsiteY31" fmla="*/ 290835 h 292100"/>
                <a:gd name="connsiteX32" fmla="*/ 150780 w 368300"/>
                <a:gd name="connsiteY32" fmla="*/ 288906 h 292100"/>
                <a:gd name="connsiteX33" fmla="*/ 145343 w 368300"/>
                <a:gd name="connsiteY33" fmla="*/ 286099 h 292100"/>
                <a:gd name="connsiteX34" fmla="*/ 139555 w 368300"/>
                <a:gd name="connsiteY34" fmla="*/ 286713 h 292100"/>
                <a:gd name="connsiteX35" fmla="*/ 131838 w 368300"/>
                <a:gd name="connsiteY35" fmla="*/ 286538 h 292100"/>
                <a:gd name="connsiteX36" fmla="*/ 100705 w 368300"/>
                <a:gd name="connsiteY36" fmla="*/ 265666 h 292100"/>
                <a:gd name="connsiteX37" fmla="*/ 83603 w 368300"/>
                <a:gd name="connsiteY37" fmla="*/ 265666 h 292100"/>
                <a:gd name="connsiteX38" fmla="*/ 75184 w 368300"/>
                <a:gd name="connsiteY38" fmla="*/ 257685 h 292100"/>
                <a:gd name="connsiteX39" fmla="*/ 75184 w 368300"/>
                <a:gd name="connsiteY39" fmla="*/ 243916 h 292100"/>
                <a:gd name="connsiteX40" fmla="*/ 62380 w 368300"/>
                <a:gd name="connsiteY40" fmla="*/ 239795 h 292100"/>
                <a:gd name="connsiteX41" fmla="*/ 47910 w 368300"/>
                <a:gd name="connsiteY41" fmla="*/ 213047 h 292100"/>
                <a:gd name="connsiteX42" fmla="*/ 36684 w 368300"/>
                <a:gd name="connsiteY42" fmla="*/ 207346 h 292100"/>
                <a:gd name="connsiteX43" fmla="*/ 32299 w 368300"/>
                <a:gd name="connsiteY43" fmla="*/ 197524 h 292100"/>
                <a:gd name="connsiteX44" fmla="*/ 19846 w 368300"/>
                <a:gd name="connsiteY44" fmla="*/ 185509 h 292100"/>
                <a:gd name="connsiteX45" fmla="*/ 4763 w 368300"/>
                <a:gd name="connsiteY45" fmla="*/ 183755 h 292100"/>
                <a:gd name="connsiteX46" fmla="*/ 13181 w 368300"/>
                <a:gd name="connsiteY46" fmla="*/ 169636 h 292100"/>
                <a:gd name="connsiteX47" fmla="*/ 26161 w 368300"/>
                <a:gd name="connsiteY47" fmla="*/ 169022 h 292100"/>
                <a:gd name="connsiteX48" fmla="*/ 29844 w 368300"/>
                <a:gd name="connsiteY48" fmla="*/ 161480 h 292100"/>
                <a:gd name="connsiteX49" fmla="*/ 29581 w 368300"/>
                <a:gd name="connsiteY49" fmla="*/ 139292 h 292100"/>
                <a:gd name="connsiteX50" fmla="*/ 36860 w 368300"/>
                <a:gd name="connsiteY50" fmla="*/ 113333 h 292100"/>
                <a:gd name="connsiteX51" fmla="*/ 48436 w 368300"/>
                <a:gd name="connsiteY51" fmla="*/ 106317 h 292100"/>
                <a:gd name="connsiteX52" fmla="*/ 50979 w 368300"/>
                <a:gd name="connsiteY52" fmla="*/ 96144 h 292100"/>
                <a:gd name="connsiteX53" fmla="*/ 61503 w 368300"/>
                <a:gd name="connsiteY53" fmla="*/ 77114 h 292100"/>
                <a:gd name="connsiteX54" fmla="*/ 76324 w 368300"/>
                <a:gd name="connsiteY54" fmla="*/ 64660 h 292100"/>
                <a:gd name="connsiteX55" fmla="*/ 86322 w 368300"/>
                <a:gd name="connsiteY55" fmla="*/ 40017 h 292100"/>
                <a:gd name="connsiteX56" fmla="*/ 90269 w 368300"/>
                <a:gd name="connsiteY56" fmla="*/ 18356 h 292100"/>
                <a:gd name="connsiteX57" fmla="*/ 118858 w 368300"/>
                <a:gd name="connsiteY57" fmla="*/ 23618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8300" h="292100">
                  <a:moveTo>
                    <a:pt x="126575" y="4763"/>
                  </a:moveTo>
                  <a:lnTo>
                    <a:pt x="141484" y="16251"/>
                  </a:lnTo>
                  <a:lnTo>
                    <a:pt x="155867" y="10287"/>
                  </a:lnTo>
                  <a:lnTo>
                    <a:pt x="161830" y="15637"/>
                  </a:lnTo>
                  <a:lnTo>
                    <a:pt x="178668" y="15900"/>
                  </a:lnTo>
                  <a:lnTo>
                    <a:pt x="200067" y="25985"/>
                  </a:lnTo>
                  <a:lnTo>
                    <a:pt x="206469" y="34755"/>
                  </a:lnTo>
                  <a:lnTo>
                    <a:pt x="217344" y="42824"/>
                  </a:lnTo>
                  <a:lnTo>
                    <a:pt x="227429" y="57469"/>
                  </a:lnTo>
                  <a:lnTo>
                    <a:pt x="235848" y="65625"/>
                  </a:lnTo>
                  <a:lnTo>
                    <a:pt x="227166" y="76675"/>
                  </a:lnTo>
                  <a:lnTo>
                    <a:pt x="218922" y="88339"/>
                  </a:lnTo>
                  <a:lnTo>
                    <a:pt x="220764" y="95267"/>
                  </a:lnTo>
                  <a:lnTo>
                    <a:pt x="221202" y="102809"/>
                  </a:lnTo>
                  <a:lnTo>
                    <a:pt x="234971" y="103248"/>
                  </a:lnTo>
                  <a:lnTo>
                    <a:pt x="240847" y="101494"/>
                  </a:lnTo>
                  <a:lnTo>
                    <a:pt x="246284" y="105879"/>
                  </a:lnTo>
                  <a:lnTo>
                    <a:pt x="240935" y="114736"/>
                  </a:lnTo>
                  <a:lnTo>
                    <a:pt x="250055" y="128417"/>
                  </a:lnTo>
                  <a:lnTo>
                    <a:pt x="259088" y="140344"/>
                  </a:lnTo>
                  <a:lnTo>
                    <a:pt x="268472" y="149202"/>
                  </a:lnTo>
                  <a:lnTo>
                    <a:pt x="348892" y="178493"/>
                  </a:lnTo>
                  <a:lnTo>
                    <a:pt x="369588" y="178318"/>
                  </a:lnTo>
                  <a:lnTo>
                    <a:pt x="300043" y="252160"/>
                  </a:lnTo>
                  <a:lnTo>
                    <a:pt x="268033" y="253212"/>
                  </a:lnTo>
                  <a:lnTo>
                    <a:pt x="246109" y="270489"/>
                  </a:lnTo>
                  <a:lnTo>
                    <a:pt x="230411" y="270927"/>
                  </a:lnTo>
                  <a:lnTo>
                    <a:pt x="223658" y="278645"/>
                  </a:lnTo>
                  <a:lnTo>
                    <a:pt x="206820" y="278645"/>
                  </a:lnTo>
                  <a:lnTo>
                    <a:pt x="196910" y="270401"/>
                  </a:lnTo>
                  <a:lnTo>
                    <a:pt x="174459" y="280662"/>
                  </a:lnTo>
                  <a:lnTo>
                    <a:pt x="167180" y="290835"/>
                  </a:lnTo>
                  <a:lnTo>
                    <a:pt x="150780" y="288906"/>
                  </a:lnTo>
                  <a:lnTo>
                    <a:pt x="145343" y="286099"/>
                  </a:lnTo>
                  <a:lnTo>
                    <a:pt x="139555" y="286713"/>
                  </a:lnTo>
                  <a:lnTo>
                    <a:pt x="131838" y="286538"/>
                  </a:lnTo>
                  <a:lnTo>
                    <a:pt x="100705" y="265666"/>
                  </a:lnTo>
                  <a:lnTo>
                    <a:pt x="83603" y="265666"/>
                  </a:lnTo>
                  <a:lnTo>
                    <a:pt x="75184" y="257685"/>
                  </a:lnTo>
                  <a:lnTo>
                    <a:pt x="75184" y="243916"/>
                  </a:lnTo>
                  <a:lnTo>
                    <a:pt x="62380" y="239795"/>
                  </a:lnTo>
                  <a:lnTo>
                    <a:pt x="47910" y="213047"/>
                  </a:lnTo>
                  <a:lnTo>
                    <a:pt x="36684" y="207346"/>
                  </a:lnTo>
                  <a:lnTo>
                    <a:pt x="32299" y="197524"/>
                  </a:lnTo>
                  <a:lnTo>
                    <a:pt x="19846" y="185509"/>
                  </a:lnTo>
                  <a:lnTo>
                    <a:pt x="4763" y="183755"/>
                  </a:lnTo>
                  <a:lnTo>
                    <a:pt x="13181" y="169636"/>
                  </a:lnTo>
                  <a:lnTo>
                    <a:pt x="26161" y="169022"/>
                  </a:lnTo>
                  <a:lnTo>
                    <a:pt x="29844" y="161480"/>
                  </a:lnTo>
                  <a:lnTo>
                    <a:pt x="29581" y="139292"/>
                  </a:lnTo>
                  <a:lnTo>
                    <a:pt x="36860" y="113333"/>
                  </a:lnTo>
                  <a:lnTo>
                    <a:pt x="48436" y="106317"/>
                  </a:lnTo>
                  <a:lnTo>
                    <a:pt x="50979" y="96144"/>
                  </a:lnTo>
                  <a:lnTo>
                    <a:pt x="61503" y="77114"/>
                  </a:lnTo>
                  <a:lnTo>
                    <a:pt x="76324" y="64660"/>
                  </a:lnTo>
                  <a:lnTo>
                    <a:pt x="86322" y="40017"/>
                  </a:lnTo>
                  <a:lnTo>
                    <a:pt x="90269" y="18356"/>
                  </a:lnTo>
                  <a:lnTo>
                    <a:pt x="118858" y="2361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6" name="Freeform: Shape 1684">
              <a:extLst>
                <a:ext uri="{FF2B5EF4-FFF2-40B4-BE49-F238E27FC236}">
                  <a16:creationId xmlns:a16="http://schemas.microsoft.com/office/drawing/2014/main" id="{105A8D7F-B6D3-D246-A212-7A2E1E81EEF3}"/>
                </a:ext>
              </a:extLst>
            </p:cNvPr>
            <p:cNvSpPr/>
            <p:nvPr/>
          </p:nvSpPr>
          <p:spPr>
            <a:xfrm>
              <a:off x="6531355" y="6066465"/>
              <a:ext cx="72444" cy="41397"/>
            </a:xfrm>
            <a:custGeom>
              <a:avLst/>
              <a:gdLst>
                <a:gd name="connsiteX0" fmla="*/ 4763 w 88900"/>
                <a:gd name="connsiteY0" fmla="*/ 34229 h 50800"/>
                <a:gd name="connsiteX1" fmla="*/ 34229 w 88900"/>
                <a:gd name="connsiteY1" fmla="*/ 10638 h 50800"/>
                <a:gd name="connsiteX2" fmla="*/ 55189 w 88900"/>
                <a:gd name="connsiteY2" fmla="*/ 20460 h 50800"/>
                <a:gd name="connsiteX3" fmla="*/ 69922 w 88900"/>
                <a:gd name="connsiteY3" fmla="*/ 4763 h 50800"/>
                <a:gd name="connsiteX4" fmla="*/ 89567 w 88900"/>
                <a:gd name="connsiteY4" fmla="*/ 22390 h 50800"/>
                <a:gd name="connsiteX5" fmla="*/ 82200 w 88900"/>
                <a:gd name="connsiteY5" fmla="*/ 36246 h 50800"/>
                <a:gd name="connsiteX6" fmla="*/ 48963 w 88900"/>
                <a:gd name="connsiteY6" fmla="*/ 48173 h 50800"/>
                <a:gd name="connsiteX7" fmla="*/ 37913 w 88900"/>
                <a:gd name="connsiteY7" fmla="*/ 34229 h 50800"/>
                <a:gd name="connsiteX8" fmla="*/ 17040 w 88900"/>
                <a:gd name="connsiteY8" fmla="*/ 52207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00" h="50800">
                  <a:moveTo>
                    <a:pt x="4763" y="34229"/>
                  </a:moveTo>
                  <a:lnTo>
                    <a:pt x="34229" y="10638"/>
                  </a:lnTo>
                  <a:lnTo>
                    <a:pt x="55189" y="20460"/>
                  </a:lnTo>
                  <a:lnTo>
                    <a:pt x="69922" y="4763"/>
                  </a:lnTo>
                  <a:lnTo>
                    <a:pt x="89567" y="22390"/>
                  </a:lnTo>
                  <a:lnTo>
                    <a:pt x="82200" y="36246"/>
                  </a:lnTo>
                  <a:lnTo>
                    <a:pt x="48963" y="48173"/>
                  </a:lnTo>
                  <a:lnTo>
                    <a:pt x="37913" y="34229"/>
                  </a:lnTo>
                  <a:lnTo>
                    <a:pt x="17040" y="52207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7" name="Freeform: Shape 1685">
              <a:extLst>
                <a:ext uri="{FF2B5EF4-FFF2-40B4-BE49-F238E27FC236}">
                  <a16:creationId xmlns:a16="http://schemas.microsoft.com/office/drawing/2014/main" id="{92C00DD8-27BE-CF40-BDA2-F42D663D4B22}"/>
                </a:ext>
              </a:extLst>
            </p:cNvPr>
            <p:cNvSpPr/>
            <p:nvPr/>
          </p:nvSpPr>
          <p:spPr>
            <a:xfrm>
              <a:off x="8578826" y="4636236"/>
              <a:ext cx="206983" cy="279427"/>
            </a:xfrm>
            <a:custGeom>
              <a:avLst/>
              <a:gdLst>
                <a:gd name="connsiteX0" fmla="*/ 254441 w 254000"/>
                <a:gd name="connsiteY0" fmla="*/ 11690 h 342900"/>
                <a:gd name="connsiteX1" fmla="*/ 253827 w 254000"/>
                <a:gd name="connsiteY1" fmla="*/ 4763 h 342900"/>
                <a:gd name="connsiteX2" fmla="*/ 244531 w 254000"/>
                <a:gd name="connsiteY2" fmla="*/ 4850 h 342900"/>
                <a:gd name="connsiteX3" fmla="*/ 232867 w 254000"/>
                <a:gd name="connsiteY3" fmla="*/ 13445 h 342900"/>
                <a:gd name="connsiteX4" fmla="*/ 219800 w 254000"/>
                <a:gd name="connsiteY4" fmla="*/ 15900 h 342900"/>
                <a:gd name="connsiteX5" fmla="*/ 208487 w 254000"/>
                <a:gd name="connsiteY5" fmla="*/ 19583 h 342900"/>
                <a:gd name="connsiteX6" fmla="*/ 200681 w 254000"/>
                <a:gd name="connsiteY6" fmla="*/ 20110 h 342900"/>
                <a:gd name="connsiteX7" fmla="*/ 186650 w 254000"/>
                <a:gd name="connsiteY7" fmla="*/ 20987 h 342900"/>
                <a:gd name="connsiteX8" fmla="*/ 177880 w 254000"/>
                <a:gd name="connsiteY8" fmla="*/ 25547 h 342900"/>
                <a:gd name="connsiteX9" fmla="*/ 165690 w 254000"/>
                <a:gd name="connsiteY9" fmla="*/ 27213 h 342900"/>
                <a:gd name="connsiteX10" fmla="*/ 144028 w 254000"/>
                <a:gd name="connsiteY10" fmla="*/ 34931 h 342900"/>
                <a:gd name="connsiteX11" fmla="*/ 117280 w 254000"/>
                <a:gd name="connsiteY11" fmla="*/ 37825 h 342900"/>
                <a:gd name="connsiteX12" fmla="*/ 94040 w 254000"/>
                <a:gd name="connsiteY12" fmla="*/ 44227 h 342900"/>
                <a:gd name="connsiteX13" fmla="*/ 81850 w 254000"/>
                <a:gd name="connsiteY13" fmla="*/ 44139 h 342900"/>
                <a:gd name="connsiteX14" fmla="*/ 70800 w 254000"/>
                <a:gd name="connsiteY14" fmla="*/ 33703 h 342900"/>
                <a:gd name="connsiteX15" fmla="*/ 65976 w 254000"/>
                <a:gd name="connsiteY15" fmla="*/ 23442 h 342900"/>
                <a:gd name="connsiteX16" fmla="*/ 57996 w 254000"/>
                <a:gd name="connsiteY16" fmla="*/ 18794 h 342900"/>
                <a:gd name="connsiteX17" fmla="*/ 48875 w 254000"/>
                <a:gd name="connsiteY17" fmla="*/ 32124 h 342900"/>
                <a:gd name="connsiteX18" fmla="*/ 43526 w 254000"/>
                <a:gd name="connsiteY18" fmla="*/ 40982 h 342900"/>
                <a:gd name="connsiteX19" fmla="*/ 52646 w 254000"/>
                <a:gd name="connsiteY19" fmla="*/ 54663 h 342900"/>
                <a:gd name="connsiteX20" fmla="*/ 61679 w 254000"/>
                <a:gd name="connsiteY20" fmla="*/ 66590 h 342900"/>
                <a:gd name="connsiteX21" fmla="*/ 71063 w 254000"/>
                <a:gd name="connsiteY21" fmla="*/ 75448 h 342900"/>
                <a:gd name="connsiteX22" fmla="*/ 151483 w 254000"/>
                <a:gd name="connsiteY22" fmla="*/ 104739 h 342900"/>
                <a:gd name="connsiteX23" fmla="*/ 172179 w 254000"/>
                <a:gd name="connsiteY23" fmla="*/ 104563 h 342900"/>
                <a:gd name="connsiteX24" fmla="*/ 102634 w 254000"/>
                <a:gd name="connsiteY24" fmla="*/ 178406 h 342900"/>
                <a:gd name="connsiteX25" fmla="*/ 70624 w 254000"/>
                <a:gd name="connsiteY25" fmla="*/ 179458 h 342900"/>
                <a:gd name="connsiteX26" fmla="*/ 48700 w 254000"/>
                <a:gd name="connsiteY26" fmla="*/ 196735 h 342900"/>
                <a:gd name="connsiteX27" fmla="*/ 33002 w 254000"/>
                <a:gd name="connsiteY27" fmla="*/ 197173 h 342900"/>
                <a:gd name="connsiteX28" fmla="*/ 26249 w 254000"/>
                <a:gd name="connsiteY28" fmla="*/ 204890 h 342900"/>
                <a:gd name="connsiteX29" fmla="*/ 4763 w 254000"/>
                <a:gd name="connsiteY29" fmla="*/ 232691 h 342900"/>
                <a:gd name="connsiteX30" fmla="*/ 5026 w 254000"/>
                <a:gd name="connsiteY30" fmla="*/ 321705 h 342900"/>
                <a:gd name="connsiteX31" fmla="*/ 19584 w 254000"/>
                <a:gd name="connsiteY31" fmla="*/ 341788 h 342900"/>
                <a:gd name="connsiteX32" fmla="*/ 25109 w 254000"/>
                <a:gd name="connsiteY32" fmla="*/ 336000 h 342900"/>
                <a:gd name="connsiteX33" fmla="*/ 30809 w 254000"/>
                <a:gd name="connsiteY33" fmla="*/ 323196 h 342900"/>
                <a:gd name="connsiteX34" fmla="*/ 57733 w 254000"/>
                <a:gd name="connsiteY34" fmla="*/ 293554 h 342900"/>
                <a:gd name="connsiteX35" fmla="*/ 80622 w 254000"/>
                <a:gd name="connsiteY35" fmla="*/ 274962 h 342900"/>
                <a:gd name="connsiteX36" fmla="*/ 117455 w 254000"/>
                <a:gd name="connsiteY36" fmla="*/ 250757 h 342900"/>
                <a:gd name="connsiteX37" fmla="*/ 142011 w 254000"/>
                <a:gd name="connsiteY37" fmla="*/ 230937 h 342900"/>
                <a:gd name="connsiteX38" fmla="*/ 170951 w 254000"/>
                <a:gd name="connsiteY38" fmla="*/ 197524 h 342900"/>
                <a:gd name="connsiteX39" fmla="*/ 191911 w 254000"/>
                <a:gd name="connsiteY39" fmla="*/ 170074 h 342900"/>
                <a:gd name="connsiteX40" fmla="*/ 213047 w 254000"/>
                <a:gd name="connsiteY40" fmla="*/ 134118 h 342900"/>
                <a:gd name="connsiteX41" fmla="*/ 228219 w 254000"/>
                <a:gd name="connsiteY41" fmla="*/ 102634 h 342900"/>
                <a:gd name="connsiteX42" fmla="*/ 240058 w 254000"/>
                <a:gd name="connsiteY42" fmla="*/ 75009 h 342900"/>
                <a:gd name="connsiteX43" fmla="*/ 246986 w 254000"/>
                <a:gd name="connsiteY43" fmla="*/ 48261 h 342900"/>
                <a:gd name="connsiteX44" fmla="*/ 252248 w 254000"/>
                <a:gd name="connsiteY44" fmla="*/ 39315 h 342900"/>
                <a:gd name="connsiteX45" fmla="*/ 252160 w 254000"/>
                <a:gd name="connsiteY45" fmla="*/ 2616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4000" h="342900">
                  <a:moveTo>
                    <a:pt x="254441" y="11690"/>
                  </a:moveTo>
                  <a:lnTo>
                    <a:pt x="253827" y="4763"/>
                  </a:lnTo>
                  <a:lnTo>
                    <a:pt x="244531" y="4850"/>
                  </a:lnTo>
                  <a:lnTo>
                    <a:pt x="232867" y="13445"/>
                  </a:lnTo>
                  <a:lnTo>
                    <a:pt x="219800" y="15900"/>
                  </a:lnTo>
                  <a:lnTo>
                    <a:pt x="208487" y="19583"/>
                  </a:lnTo>
                  <a:lnTo>
                    <a:pt x="200681" y="20110"/>
                  </a:lnTo>
                  <a:lnTo>
                    <a:pt x="186650" y="20987"/>
                  </a:lnTo>
                  <a:lnTo>
                    <a:pt x="177880" y="25547"/>
                  </a:lnTo>
                  <a:lnTo>
                    <a:pt x="165690" y="27213"/>
                  </a:lnTo>
                  <a:lnTo>
                    <a:pt x="144028" y="34931"/>
                  </a:lnTo>
                  <a:lnTo>
                    <a:pt x="117280" y="37825"/>
                  </a:lnTo>
                  <a:lnTo>
                    <a:pt x="94040" y="44227"/>
                  </a:lnTo>
                  <a:lnTo>
                    <a:pt x="81850" y="44139"/>
                  </a:lnTo>
                  <a:lnTo>
                    <a:pt x="70800" y="33703"/>
                  </a:lnTo>
                  <a:lnTo>
                    <a:pt x="65976" y="23442"/>
                  </a:lnTo>
                  <a:lnTo>
                    <a:pt x="57996" y="18794"/>
                  </a:lnTo>
                  <a:lnTo>
                    <a:pt x="48875" y="32124"/>
                  </a:lnTo>
                  <a:lnTo>
                    <a:pt x="43526" y="40982"/>
                  </a:lnTo>
                  <a:lnTo>
                    <a:pt x="52646" y="54663"/>
                  </a:lnTo>
                  <a:lnTo>
                    <a:pt x="61679" y="66590"/>
                  </a:lnTo>
                  <a:lnTo>
                    <a:pt x="71063" y="75448"/>
                  </a:lnTo>
                  <a:lnTo>
                    <a:pt x="151483" y="104739"/>
                  </a:lnTo>
                  <a:lnTo>
                    <a:pt x="172179" y="104563"/>
                  </a:lnTo>
                  <a:lnTo>
                    <a:pt x="102634" y="178406"/>
                  </a:lnTo>
                  <a:lnTo>
                    <a:pt x="70624" y="179458"/>
                  </a:lnTo>
                  <a:lnTo>
                    <a:pt x="48700" y="196735"/>
                  </a:lnTo>
                  <a:lnTo>
                    <a:pt x="33002" y="197173"/>
                  </a:lnTo>
                  <a:lnTo>
                    <a:pt x="26249" y="204890"/>
                  </a:lnTo>
                  <a:lnTo>
                    <a:pt x="4763" y="232691"/>
                  </a:lnTo>
                  <a:lnTo>
                    <a:pt x="5026" y="321705"/>
                  </a:lnTo>
                  <a:lnTo>
                    <a:pt x="19584" y="341788"/>
                  </a:lnTo>
                  <a:lnTo>
                    <a:pt x="25109" y="336000"/>
                  </a:lnTo>
                  <a:lnTo>
                    <a:pt x="30809" y="323196"/>
                  </a:lnTo>
                  <a:lnTo>
                    <a:pt x="57733" y="293554"/>
                  </a:lnTo>
                  <a:lnTo>
                    <a:pt x="80622" y="274962"/>
                  </a:lnTo>
                  <a:lnTo>
                    <a:pt x="117455" y="250757"/>
                  </a:lnTo>
                  <a:lnTo>
                    <a:pt x="142011" y="230937"/>
                  </a:lnTo>
                  <a:lnTo>
                    <a:pt x="170951" y="197524"/>
                  </a:lnTo>
                  <a:lnTo>
                    <a:pt x="191911" y="170074"/>
                  </a:lnTo>
                  <a:lnTo>
                    <a:pt x="213047" y="134118"/>
                  </a:lnTo>
                  <a:lnTo>
                    <a:pt x="228219" y="102634"/>
                  </a:lnTo>
                  <a:lnTo>
                    <a:pt x="240058" y="75009"/>
                  </a:lnTo>
                  <a:lnTo>
                    <a:pt x="246986" y="48261"/>
                  </a:lnTo>
                  <a:lnTo>
                    <a:pt x="252248" y="39315"/>
                  </a:lnTo>
                  <a:lnTo>
                    <a:pt x="252160" y="2616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  <p:sp>
          <p:nvSpPr>
            <p:cNvPr id="198" name="Freeform: Shape 1686">
              <a:extLst>
                <a:ext uri="{FF2B5EF4-FFF2-40B4-BE49-F238E27FC236}">
                  <a16:creationId xmlns:a16="http://schemas.microsoft.com/office/drawing/2014/main" id="{1ED83897-5536-0C42-A288-9AA92AA671E7}"/>
                </a:ext>
              </a:extLst>
            </p:cNvPr>
            <p:cNvSpPr/>
            <p:nvPr/>
          </p:nvSpPr>
          <p:spPr>
            <a:xfrm>
              <a:off x="6594530" y="4757227"/>
              <a:ext cx="87968" cy="87968"/>
            </a:xfrm>
            <a:custGeom>
              <a:avLst/>
              <a:gdLst>
                <a:gd name="connsiteX0" fmla="*/ 26862 w 107950"/>
                <a:gd name="connsiteY0" fmla="*/ 6078 h 107950"/>
                <a:gd name="connsiteX1" fmla="*/ 56329 w 107950"/>
                <a:gd name="connsiteY1" fmla="*/ 10989 h 107950"/>
                <a:gd name="connsiteX2" fmla="*/ 58960 w 107950"/>
                <a:gd name="connsiteY2" fmla="*/ 6516 h 107950"/>
                <a:gd name="connsiteX3" fmla="*/ 78868 w 107950"/>
                <a:gd name="connsiteY3" fmla="*/ 4763 h 107950"/>
                <a:gd name="connsiteX4" fmla="*/ 105265 w 107950"/>
                <a:gd name="connsiteY4" fmla="*/ 11427 h 107950"/>
                <a:gd name="connsiteX5" fmla="*/ 92461 w 107950"/>
                <a:gd name="connsiteY5" fmla="*/ 32475 h 107950"/>
                <a:gd name="connsiteX6" fmla="*/ 94390 w 107950"/>
                <a:gd name="connsiteY6" fmla="*/ 49226 h 107950"/>
                <a:gd name="connsiteX7" fmla="*/ 104125 w 107950"/>
                <a:gd name="connsiteY7" fmla="*/ 63783 h 107950"/>
                <a:gd name="connsiteX8" fmla="*/ 99828 w 107950"/>
                <a:gd name="connsiteY8" fmla="*/ 74307 h 107950"/>
                <a:gd name="connsiteX9" fmla="*/ 97635 w 107950"/>
                <a:gd name="connsiteY9" fmla="*/ 85445 h 107950"/>
                <a:gd name="connsiteX10" fmla="*/ 91321 w 107950"/>
                <a:gd name="connsiteY10" fmla="*/ 95706 h 107950"/>
                <a:gd name="connsiteX11" fmla="*/ 77289 w 107950"/>
                <a:gd name="connsiteY11" fmla="*/ 90532 h 107950"/>
                <a:gd name="connsiteX12" fmla="*/ 65625 w 107950"/>
                <a:gd name="connsiteY12" fmla="*/ 93075 h 107950"/>
                <a:gd name="connsiteX13" fmla="*/ 55715 w 107950"/>
                <a:gd name="connsiteY13" fmla="*/ 90883 h 107950"/>
                <a:gd name="connsiteX14" fmla="*/ 53260 w 107950"/>
                <a:gd name="connsiteY14" fmla="*/ 97986 h 107950"/>
                <a:gd name="connsiteX15" fmla="*/ 57382 w 107950"/>
                <a:gd name="connsiteY15" fmla="*/ 102809 h 107950"/>
                <a:gd name="connsiteX16" fmla="*/ 55189 w 107950"/>
                <a:gd name="connsiteY16" fmla="*/ 107808 h 107950"/>
                <a:gd name="connsiteX17" fmla="*/ 41771 w 107950"/>
                <a:gd name="connsiteY17" fmla="*/ 105791 h 107950"/>
                <a:gd name="connsiteX18" fmla="*/ 26775 w 107950"/>
                <a:gd name="connsiteY18" fmla="*/ 84568 h 107950"/>
                <a:gd name="connsiteX19" fmla="*/ 23530 w 107950"/>
                <a:gd name="connsiteY19" fmla="*/ 70800 h 107950"/>
                <a:gd name="connsiteX20" fmla="*/ 15725 w 107950"/>
                <a:gd name="connsiteY20" fmla="*/ 70712 h 107950"/>
                <a:gd name="connsiteX21" fmla="*/ 4763 w 107950"/>
                <a:gd name="connsiteY21" fmla="*/ 52997 h 107950"/>
                <a:gd name="connsiteX22" fmla="*/ 9323 w 107950"/>
                <a:gd name="connsiteY22" fmla="*/ 40280 h 107950"/>
                <a:gd name="connsiteX23" fmla="*/ 8007 w 107950"/>
                <a:gd name="connsiteY23" fmla="*/ 34580 h 107950"/>
                <a:gd name="connsiteX24" fmla="*/ 22916 w 107950"/>
                <a:gd name="connsiteY24" fmla="*/ 28178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950" h="107950">
                  <a:moveTo>
                    <a:pt x="26862" y="6078"/>
                  </a:moveTo>
                  <a:lnTo>
                    <a:pt x="56329" y="10989"/>
                  </a:lnTo>
                  <a:lnTo>
                    <a:pt x="58960" y="6516"/>
                  </a:lnTo>
                  <a:lnTo>
                    <a:pt x="78868" y="4763"/>
                  </a:lnTo>
                  <a:lnTo>
                    <a:pt x="105265" y="11427"/>
                  </a:lnTo>
                  <a:lnTo>
                    <a:pt x="92461" y="32475"/>
                  </a:lnTo>
                  <a:lnTo>
                    <a:pt x="94390" y="49226"/>
                  </a:lnTo>
                  <a:lnTo>
                    <a:pt x="104125" y="63783"/>
                  </a:lnTo>
                  <a:lnTo>
                    <a:pt x="99828" y="74307"/>
                  </a:lnTo>
                  <a:lnTo>
                    <a:pt x="97635" y="85445"/>
                  </a:lnTo>
                  <a:lnTo>
                    <a:pt x="91321" y="95706"/>
                  </a:lnTo>
                  <a:lnTo>
                    <a:pt x="77289" y="90532"/>
                  </a:lnTo>
                  <a:lnTo>
                    <a:pt x="65625" y="93075"/>
                  </a:lnTo>
                  <a:lnTo>
                    <a:pt x="55715" y="90883"/>
                  </a:lnTo>
                  <a:lnTo>
                    <a:pt x="53260" y="97986"/>
                  </a:lnTo>
                  <a:lnTo>
                    <a:pt x="57382" y="102809"/>
                  </a:lnTo>
                  <a:lnTo>
                    <a:pt x="55189" y="107808"/>
                  </a:lnTo>
                  <a:lnTo>
                    <a:pt x="41771" y="105791"/>
                  </a:lnTo>
                  <a:lnTo>
                    <a:pt x="26775" y="84568"/>
                  </a:lnTo>
                  <a:lnTo>
                    <a:pt x="23530" y="70800"/>
                  </a:lnTo>
                  <a:lnTo>
                    <a:pt x="15725" y="70712"/>
                  </a:lnTo>
                  <a:lnTo>
                    <a:pt x="4763" y="52997"/>
                  </a:lnTo>
                  <a:lnTo>
                    <a:pt x="9323" y="40280"/>
                  </a:lnTo>
                  <a:lnTo>
                    <a:pt x="8007" y="34580"/>
                  </a:lnTo>
                  <a:lnTo>
                    <a:pt x="22916" y="28178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Heebo" panose="00000500000000000000" pitchFamily="2" charset="-79"/>
              </a:endParaRPr>
            </a:p>
          </p:txBody>
        </p:sp>
      </p:grpSp>
      <p:sp>
        <p:nvSpPr>
          <p:cNvPr id="10" name="TextBox 127">
            <a:extLst>
              <a:ext uri="{FF2B5EF4-FFF2-40B4-BE49-F238E27FC236}">
                <a16:creationId xmlns:a16="http://schemas.microsoft.com/office/drawing/2014/main" id="{F04AA2BF-164D-1A44-BE4C-7AF53B675069}"/>
              </a:ext>
            </a:extLst>
          </p:cNvPr>
          <p:cNvSpPr txBox="1"/>
          <p:nvPr/>
        </p:nvSpPr>
        <p:spPr>
          <a:xfrm>
            <a:off x="4152666" y="1992392"/>
            <a:ext cx="7233514" cy="4028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u="none" strike="noStrike" cap="none" spc="0" normalizeH="0" baseline="0">
                <a:ln>
                  <a:noFill/>
                </a:ln>
                <a:effectLst/>
                <a:uLnTx/>
                <a:uFillTx/>
                <a:latin typeface="Heebo" panose="00000500000000000000" pitchFamily="2" charset="-79"/>
                <a:ea typeface="Helvetica Neue Normal" charset="0"/>
                <a:cs typeface="Heebo" panose="00000500000000000000" pitchFamily="2" charset="-79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</a:rPr>
              <a:t>Point #1: Low Customer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Loyalty = Keep &amp; Grow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Key To Loyalty 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= Low Customer Effort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Point #2: Focus on Customer Self-Service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#1 Tactic for Lowering Effort 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= </a:t>
            </a:r>
            <a:r>
              <a:rPr lang="en-US" sz="1800" dirty="0">
                <a:solidFill>
                  <a:schemeClr val="accent1"/>
                </a:solidFill>
              </a:rPr>
              <a:t>Customer Self-Service</a:t>
            </a:r>
          </a:p>
          <a:p>
            <a:endParaRPr lang="en-US" sz="24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B2B eCommerce (ERP Integrated) = Double-Win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Grow Sales: Get, Keep, Grow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Not Headcount: Interact Better, Faster, Cheaper</a:t>
            </a:r>
          </a:p>
          <a:p>
            <a:endParaRPr lang="en-US" sz="2400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sp>
        <p:nvSpPr>
          <p:cNvPr id="200" name="TextBox 128">
            <a:extLst>
              <a:ext uri="{FF2B5EF4-FFF2-40B4-BE49-F238E27FC236}">
                <a16:creationId xmlns:a16="http://schemas.microsoft.com/office/drawing/2014/main" id="{4B93EA35-6FAF-3E44-A51B-A5C5B7DA878F}"/>
              </a:ext>
            </a:extLst>
          </p:cNvPr>
          <p:cNvSpPr txBox="1"/>
          <p:nvPr/>
        </p:nvSpPr>
        <p:spPr>
          <a:xfrm>
            <a:off x="1344167" y="850392"/>
            <a:ext cx="3771985" cy="1569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u="none" strike="noStrike" cap="none" spc="10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</a:defRPr>
            </a:lvl1pPr>
          </a:lstStyle>
          <a:p>
            <a:r>
              <a:rPr lang="en-US" dirty="0"/>
              <a:t>Why? The Business Case</a:t>
            </a:r>
          </a:p>
        </p:txBody>
      </p:sp>
      <p:sp>
        <p:nvSpPr>
          <p:cNvPr id="201" name="TextBox 127">
            <a:extLst>
              <a:ext uri="{FF2B5EF4-FFF2-40B4-BE49-F238E27FC236}">
                <a16:creationId xmlns:a16="http://schemas.microsoft.com/office/drawing/2014/main" id="{9EB9EBC4-CF5B-8A41-B383-00644580D07F}"/>
              </a:ext>
            </a:extLst>
          </p:cNvPr>
          <p:cNvSpPr txBox="1"/>
          <p:nvPr/>
        </p:nvSpPr>
        <p:spPr>
          <a:xfrm>
            <a:off x="1343024" y="1024128"/>
            <a:ext cx="5542517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u="none" strike="noStrike" cap="none" spc="0" normalizeH="0" baseline="0">
                <a:ln>
                  <a:noFill/>
                </a:ln>
                <a:effectLst/>
                <a:uLnTx/>
                <a:uFillTx/>
                <a:latin typeface="Heebo" panose="00000500000000000000" pitchFamily="2" charset="-79"/>
                <a:ea typeface="Helvetica Neue Normal" charset="0"/>
                <a:cs typeface="Heebo" panose="00000500000000000000" pitchFamily="2" charset="-79"/>
              </a:defRPr>
            </a:lvl1pPr>
          </a:lstStyle>
          <a:p>
            <a:r>
              <a:rPr lang="en-US" dirty="0"/>
              <a:t>The Effortless Experience</a:t>
            </a:r>
          </a:p>
        </p:txBody>
      </p:sp>
      <p:pic>
        <p:nvPicPr>
          <p:cNvPr id="202" name="Picture 2">
            <a:extLst>
              <a:ext uri="{FF2B5EF4-FFF2-40B4-BE49-F238E27FC236}">
                <a16:creationId xmlns:a16="http://schemas.microsoft.com/office/drawing/2014/main" id="{EFCB1F9A-F1DB-C446-AF3C-D193B944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47" y="2182858"/>
            <a:ext cx="2039169" cy="30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0733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WSP">
      <a:dk1>
        <a:srgbClr val="1D1D1D"/>
      </a:dk1>
      <a:lt1>
        <a:srgbClr val="FFFFFF"/>
      </a:lt1>
      <a:dk2>
        <a:srgbClr val="3A3A3A"/>
      </a:dk2>
      <a:lt2>
        <a:srgbClr val="F8F8F8"/>
      </a:lt2>
      <a:accent1>
        <a:srgbClr val="03A3E0"/>
      </a:accent1>
      <a:accent2>
        <a:srgbClr val="9C27B0"/>
      </a:accent2>
      <a:accent3>
        <a:srgbClr val="3F51B5"/>
      </a:accent3>
      <a:accent4>
        <a:srgbClr val="03A9F4"/>
      </a:accent4>
      <a:accent5>
        <a:srgbClr val="009688"/>
      </a:accent5>
      <a:accent6>
        <a:srgbClr val="8BC34A"/>
      </a:accent6>
      <a:hlink>
        <a:srgbClr val="F44336"/>
      </a:hlink>
      <a:folHlink>
        <a:srgbClr val="3F51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5550</TotalTime>
  <Words>3633</Words>
  <Application>Microsoft Office PowerPoint</Application>
  <PresentationFormat>Widescreen</PresentationFormat>
  <Paragraphs>503</Paragraphs>
  <Slides>35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Heebo</vt:lpstr>
      <vt:lpstr>Arial</vt:lpstr>
      <vt:lpstr>Heebo Light</vt:lpstr>
      <vt:lpstr>Heebo Medium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Brian Seidel</dc:creator>
  <cp:keywords/>
  <dc:description/>
  <cp:lastModifiedBy>Brian Seidel</cp:lastModifiedBy>
  <cp:revision>180</cp:revision>
  <dcterms:created xsi:type="dcterms:W3CDTF">2018-11-08T16:43:29Z</dcterms:created>
  <dcterms:modified xsi:type="dcterms:W3CDTF">2022-03-28T22:07:50Z</dcterms:modified>
  <cp:category/>
</cp:coreProperties>
</file>